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9" r:id="rId10"/>
    <p:sldId id="270" r:id="rId11"/>
    <p:sldId id="271" r:id="rId12"/>
    <p:sldId id="272" r:id="rId13"/>
    <p:sldId id="267" r:id="rId14"/>
    <p:sldId id="268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20636-7C17-4546-BB24-24EDCCA9D3F0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E2C15-ED65-4CC6-82E4-AA31BD84C9F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3683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5ABEC-A660-48B7-8B8F-57E403033CF0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0587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63CF0-4002-4ACB-ABAD-90225C10B253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086F3-CA6E-434E-B647-8455C96FA1B0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D449AF-0BE5-4BB2-A5D2-7740BAE2828A}" type="datetimeFigureOut">
              <a:rPr lang="id-ID" smtClean="0"/>
              <a:pPr/>
              <a:t>23/09/2011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BC6FB9-37C7-4489-B1A3-79962AAF7B0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KRIDA BINA KELUARGA SEHAT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4414" y="714356"/>
            <a:ext cx="7624786" cy="53816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	-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masa</a:t>
            </a:r>
            <a:r>
              <a:rPr lang="en-US" sz="3600" dirty="0"/>
              <a:t> </a:t>
            </a:r>
            <a:r>
              <a:rPr lang="en-US" sz="3600" dirty="0" err="1"/>
              <a:t>nifas</a:t>
            </a:r>
            <a:r>
              <a:rPr lang="en-US" sz="36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	- </a:t>
            </a:r>
            <a:r>
              <a:rPr lang="en-US" sz="3600" dirty="0" err="1"/>
              <a:t>Perawatan</a:t>
            </a:r>
            <a:r>
              <a:rPr lang="en-US" sz="3600" dirty="0"/>
              <a:t> </a:t>
            </a:r>
            <a:r>
              <a:rPr lang="en-US" sz="3600" dirty="0" err="1"/>
              <a:t>bayi</a:t>
            </a:r>
            <a:r>
              <a:rPr lang="en-US" sz="3600" dirty="0"/>
              <a:t> yang </a:t>
            </a:r>
            <a:r>
              <a:rPr lang="en-US" sz="3600" dirty="0" err="1"/>
              <a:t>baru</a:t>
            </a:r>
            <a:r>
              <a:rPr lang="en-US" sz="3600" dirty="0"/>
              <a:t> </a:t>
            </a:r>
            <a:r>
              <a:rPr lang="en-US" sz="3600" dirty="0" err="1"/>
              <a:t>lahir</a:t>
            </a:r>
            <a:r>
              <a:rPr lang="en-US" sz="36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	- Dan </a:t>
            </a:r>
            <a:r>
              <a:rPr lang="en-US" sz="3600" dirty="0" err="1"/>
              <a:t>mengajak</a:t>
            </a:r>
            <a:r>
              <a:rPr lang="en-US" sz="3600" dirty="0"/>
              <a:t> </a:t>
            </a:r>
            <a:r>
              <a:rPr lang="en-US" sz="3600" dirty="0" err="1"/>
              <a:t>anggota</a:t>
            </a:r>
            <a:r>
              <a:rPr lang="en-US" sz="36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	 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  <a:r>
              <a:rPr lang="en-US" sz="3600" dirty="0" err="1"/>
              <a:t>merencanakan</a:t>
            </a:r>
            <a:r>
              <a:rPr lang="en-US" sz="36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	  </a:t>
            </a:r>
            <a:r>
              <a:rPr lang="en-US" sz="3600" dirty="0" err="1"/>
              <a:t>kehamilan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persalinan</a:t>
            </a:r>
            <a:r>
              <a:rPr lang="en-US" sz="36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	 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tenaga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 </a:t>
            </a:r>
          </a:p>
          <a:p>
            <a:pPr>
              <a:buFont typeface="Wingdings" pitchFamily="2" charset="2"/>
              <a:buNone/>
            </a:pPr>
            <a:r>
              <a:rPr lang="en-US" sz="3600" dirty="0"/>
              <a:t>2. </a:t>
            </a:r>
            <a:r>
              <a:rPr lang="en-US" sz="3600" dirty="0" err="1">
                <a:solidFill>
                  <a:srgbClr val="FF6699"/>
                </a:solidFill>
              </a:rPr>
              <a:t>Bayi</a:t>
            </a:r>
            <a:r>
              <a:rPr lang="en-US" sz="3600" dirty="0">
                <a:solidFill>
                  <a:srgbClr val="FF6699"/>
                </a:solidFill>
              </a:rPr>
              <a:t> yang </a:t>
            </a:r>
            <a:r>
              <a:rPr lang="en-US" sz="3600" dirty="0" err="1">
                <a:solidFill>
                  <a:srgbClr val="FF6699"/>
                </a:solidFill>
              </a:rPr>
              <a:t>dilahirkan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selamat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dan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sehat</a:t>
            </a:r>
            <a:r>
              <a:rPr lang="en-US" sz="3600" dirty="0">
                <a:solidFill>
                  <a:srgbClr val="FF6699"/>
                </a:solidFill>
              </a:rPr>
              <a:t>, </a:t>
            </a:r>
            <a:r>
              <a:rPr lang="en-US" sz="3600" dirty="0" err="1">
                <a:solidFill>
                  <a:srgbClr val="FF6699"/>
                </a:solidFill>
              </a:rPr>
              <a:t>sehingga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resiko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kematian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bayi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dapat</a:t>
            </a:r>
            <a:r>
              <a:rPr lang="en-US" sz="3600" dirty="0">
                <a:solidFill>
                  <a:srgbClr val="FF6699"/>
                </a:solidFill>
              </a:rPr>
              <a:t> </a:t>
            </a:r>
            <a:r>
              <a:rPr lang="en-US" sz="3600" dirty="0" err="1">
                <a:solidFill>
                  <a:srgbClr val="FF6699"/>
                </a:solidFill>
              </a:rPr>
              <a:t>dikurangi</a:t>
            </a:r>
            <a:endParaRPr lang="en-US" sz="3600" dirty="0">
              <a:solidFill>
                <a:srgbClr val="FF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reeform 2"/>
          <p:cNvSpPr>
            <a:spLocks/>
          </p:cNvSpPr>
          <p:nvPr/>
        </p:nvSpPr>
        <p:spPr bwMode="auto">
          <a:xfrm>
            <a:off x="195263" y="228600"/>
            <a:ext cx="2776537" cy="5410200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1749" y="0"/>
              </a:cxn>
              <a:cxn ang="0">
                <a:pos x="0" y="3408"/>
              </a:cxn>
            </a:cxnLst>
            <a:rect l="0" t="0" r="r" b="b"/>
            <a:pathLst>
              <a:path w="1749" h="3408">
                <a:moveTo>
                  <a:pt x="0" y="3"/>
                </a:moveTo>
                <a:lnTo>
                  <a:pt x="1749" y="0"/>
                </a:lnTo>
                <a:lnTo>
                  <a:pt x="0" y="3408"/>
                </a:lnTo>
              </a:path>
            </a:pathLst>
          </a:cu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shade val="0"/>
                  <a:invGamma/>
                </a:srgbClr>
              </a:gs>
            </a:gsLst>
            <a:path path="rect">
              <a:fillToRect l="100000" t="100000"/>
            </a:path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52400" y="398463"/>
            <a:ext cx="24384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rgbClr val="E1E1FF"/>
                </a:solidFill>
                <a:latin typeface="Berlin Sans FB Demi" pitchFamily="34" charset="0"/>
              </a:rPr>
              <a:t>SIMPUL KEGIATAN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solidFill>
                  <a:srgbClr val="E1E1FF"/>
                </a:solidFill>
                <a:latin typeface="Berlin Sans FB Demi" pitchFamily="34" charset="0"/>
              </a:rPr>
              <a:t>PADA SIKLUS REPRODUKSI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011363" y="5334000"/>
            <a:ext cx="2344737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sz="2400">
                <a:latin typeface="Berlin Sans FB Demi" pitchFamily="34" charset="0"/>
              </a:rPr>
              <a:t>PUS</a:t>
            </a:r>
          </a:p>
          <a:p>
            <a:pPr algn="r" eaLnBrk="1" hangingPunct="1"/>
            <a:r>
              <a:rPr lang="en-US" sz="1400">
                <a:latin typeface="Berlin Sans FB Demi" pitchFamily="34" charset="0"/>
              </a:rPr>
              <a:t>PASANGAN USIA SUBUR</a:t>
            </a:r>
          </a:p>
          <a:p>
            <a:pPr algn="r" eaLnBrk="1" hangingPunct="1"/>
            <a:r>
              <a:rPr lang="en-US" sz="1400" b="1">
                <a:solidFill>
                  <a:schemeClr val="accent2"/>
                </a:solidFill>
                <a:latin typeface="Berlin Sans FB Demi" pitchFamily="34" charset="0"/>
              </a:rPr>
              <a:t>(CPR &amp; Unmeet Need KB)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481263" y="3530600"/>
            <a:ext cx="1946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sz="2400">
                <a:latin typeface="Berlin Sans FB Demi" pitchFamily="34" charset="0"/>
              </a:rPr>
              <a:t>KEHAMILAN</a:t>
            </a:r>
          </a:p>
          <a:p>
            <a:pPr algn="r" eaLnBrk="1" hangingPunct="1"/>
            <a:r>
              <a:rPr lang="en-US" sz="2000" b="1">
                <a:solidFill>
                  <a:schemeClr val="accent2"/>
                </a:solidFill>
                <a:latin typeface="Berlin Sans FB Demi" pitchFamily="34" charset="0"/>
              </a:rPr>
              <a:t>(K1 &amp; K4)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601788" y="2090738"/>
            <a:ext cx="2863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sz="2400">
                <a:latin typeface="Berlin Sans FB Demi" pitchFamily="34" charset="0"/>
              </a:rPr>
              <a:t>PERSALINAN</a:t>
            </a:r>
          </a:p>
          <a:p>
            <a:pPr algn="r" eaLnBrk="1" hangingPunct="1"/>
            <a:r>
              <a:rPr lang="en-US" sz="2000" b="1">
                <a:solidFill>
                  <a:schemeClr val="accent2"/>
                </a:solidFill>
                <a:latin typeface="Berlin Sans FB Demi" pitchFamily="34" charset="0"/>
              </a:rPr>
              <a:t>(Linakes&amp; Kompl O/N</a:t>
            </a:r>
            <a:r>
              <a:rPr lang="en-US" sz="2000">
                <a:solidFill>
                  <a:schemeClr val="accent2"/>
                </a:solidFill>
                <a:latin typeface="Berlin Sans FB Demi" pitchFamily="34" charset="0"/>
              </a:rPr>
              <a:t>)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130550" y="762000"/>
            <a:ext cx="1081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sz="2400">
                <a:latin typeface="Berlin Sans FB Demi" pitchFamily="34" charset="0"/>
              </a:rPr>
              <a:t>NIFAS</a:t>
            </a:r>
          </a:p>
          <a:p>
            <a:pPr algn="r" eaLnBrk="1" hangingPunct="1"/>
            <a:r>
              <a:rPr lang="en-US" sz="2000" b="1">
                <a:solidFill>
                  <a:schemeClr val="accent2"/>
                </a:solidFill>
                <a:latin typeface="Berlin Sans FB Demi" pitchFamily="34" charset="0"/>
              </a:rPr>
              <a:t>(KN)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572000" y="5305425"/>
            <a:ext cx="41100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33363" indent="-233363" eaLnBrk="1" hangingPunct="1"/>
            <a:r>
              <a:rPr lang="en-US" b="1">
                <a:latin typeface="Tahoma" pitchFamily="34" charset="0"/>
              </a:rPr>
              <a:t>Pre Pregnancy Package :</a:t>
            </a:r>
          </a:p>
          <a:p>
            <a:pPr marL="233363" indent="-233363" eaLnBrk="1" hangingPunct="1">
              <a:buFontTx/>
              <a:buChar char="•"/>
            </a:pPr>
            <a:r>
              <a:rPr lang="id-ID" b="1">
                <a:latin typeface="Tahoma" pitchFamily="34" charset="0"/>
              </a:rPr>
              <a:t>Status Kesehatan</a:t>
            </a:r>
            <a:r>
              <a:rPr lang="en-US" b="1">
                <a:latin typeface="Tahoma" pitchFamily="34" charset="0"/>
              </a:rPr>
              <a:t> </a:t>
            </a:r>
          </a:p>
          <a:p>
            <a:pPr marL="233363" indent="-233363" eaLnBrk="1" hangingPunct="1">
              <a:buFontTx/>
              <a:buChar char="•"/>
            </a:pPr>
            <a:r>
              <a:rPr lang="id-ID" b="1">
                <a:latin typeface="Tahoma" pitchFamily="34" charset="0"/>
              </a:rPr>
              <a:t>Penyakit yang Diderita</a:t>
            </a:r>
            <a:endParaRPr lang="en-US" b="1">
              <a:latin typeface="Tahoma" pitchFamily="34" charset="0"/>
            </a:endParaRP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latin typeface="Tahoma" pitchFamily="34" charset="0"/>
              </a:rPr>
              <a:t>Perilaku Reproduksi Sehat  (K</a:t>
            </a:r>
            <a:r>
              <a:rPr lang="id-ID" b="1">
                <a:latin typeface="Tahoma" pitchFamily="34" charset="0"/>
              </a:rPr>
              <a:t>B</a:t>
            </a:r>
            <a:r>
              <a:rPr lang="en-US" b="1">
                <a:latin typeface="Tahoma" pitchFamily="34" charset="0"/>
              </a:rPr>
              <a:t>)</a:t>
            </a: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latin typeface="Tahoma" pitchFamily="34" charset="0"/>
              </a:rPr>
              <a:t>Persiapan Kehamilan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572000" y="3429000"/>
            <a:ext cx="47466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3363" indent="-233363" eaLnBrk="1" hangingPunct="1"/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Ante Natal Care :</a:t>
            </a:r>
          </a:p>
          <a:p>
            <a:pPr marL="233363" indent="-233363" eaLnBrk="1" hangingPunct="1">
              <a:buFontTx/>
              <a:buChar char="•"/>
            </a:pPr>
            <a:r>
              <a:rPr lang="id-ID" b="1">
                <a:solidFill>
                  <a:srgbClr val="FF0066"/>
                </a:solidFill>
                <a:latin typeface="Tahoma" pitchFamily="34" charset="0"/>
              </a:rPr>
              <a:t>Perencanaan persalinan</a:t>
            </a:r>
            <a:endParaRPr lang="en-US" b="1">
              <a:solidFill>
                <a:srgbClr val="FF0066"/>
              </a:solidFill>
              <a:latin typeface="Tahoma" pitchFamily="34" charset="0"/>
            </a:endParaRP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Info Perilaku Sehat (Buku K</a:t>
            </a:r>
            <a:r>
              <a:rPr lang="id-ID" b="1">
                <a:solidFill>
                  <a:srgbClr val="FF0066"/>
                </a:solidFill>
                <a:latin typeface="Tahoma" pitchFamily="34" charset="0"/>
              </a:rPr>
              <a:t>IA</a:t>
            </a: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)</a:t>
            </a: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Frekuensi Kontak Dengan Petugas</a:t>
            </a: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Status Kesehatan &amp; Kehamilan</a:t>
            </a:r>
          </a:p>
          <a:p>
            <a:pPr marL="233363" indent="-233363" eaLnBrk="1" hangingPunct="1"/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    ( Gizi, Immunisasi, Penyakit)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500563" y="1984375"/>
            <a:ext cx="46339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33363" indent="-233363" eaLnBrk="1" hangingPunct="1"/>
            <a:r>
              <a:rPr lang="en-US" sz="2000" b="1">
                <a:latin typeface="Tahoma" pitchFamily="34" charset="0"/>
              </a:rPr>
              <a:t>Pertolongan Persalinan:</a:t>
            </a:r>
          </a:p>
          <a:p>
            <a:pPr marL="233363" indent="-233363" eaLnBrk="1" hangingPunct="1">
              <a:buFontTx/>
              <a:buChar char="•"/>
            </a:pPr>
            <a:r>
              <a:rPr lang="en-US" sz="2000" b="1">
                <a:latin typeface="Tahoma" pitchFamily="34" charset="0"/>
              </a:rPr>
              <a:t>K</a:t>
            </a:r>
            <a:r>
              <a:rPr lang="id-ID" sz="2000" b="1">
                <a:latin typeface="Tahoma" pitchFamily="34" charset="0"/>
              </a:rPr>
              <a:t>ompetensi</a:t>
            </a:r>
            <a:r>
              <a:rPr lang="en-US" sz="2000" b="1">
                <a:latin typeface="Tahoma" pitchFamily="34" charset="0"/>
              </a:rPr>
              <a:t> (Tenaga &amp; Sarana)</a:t>
            </a:r>
          </a:p>
          <a:p>
            <a:pPr marL="233363" indent="-233363" eaLnBrk="1" hangingPunct="1">
              <a:buFontTx/>
              <a:buChar char="•"/>
            </a:pPr>
            <a:r>
              <a:rPr lang="id-ID" sz="2000" b="1">
                <a:latin typeface="Tahoma" pitchFamily="34" charset="0"/>
              </a:rPr>
              <a:t>Komplikasi</a:t>
            </a:r>
            <a:r>
              <a:rPr lang="en-US" sz="2000" b="1">
                <a:latin typeface="Tahoma" pitchFamily="34" charset="0"/>
              </a:rPr>
              <a:t> (Notifikasi-siaga)</a:t>
            </a:r>
          </a:p>
          <a:p>
            <a:pPr marL="233363" indent="-233363" eaLnBrk="1" hangingPunct="1">
              <a:buFontTx/>
              <a:buChar char="•"/>
            </a:pPr>
            <a:r>
              <a:rPr lang="en-US" sz="2000" b="1">
                <a:latin typeface="Tahoma" pitchFamily="34" charset="0"/>
              </a:rPr>
              <a:t>Sistem Rujukan (PONED-PONEK)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800600" y="657225"/>
            <a:ext cx="4364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33363" indent="-233363" eaLnBrk="1" hangingPunct="1"/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Kunjungan Nifas</a:t>
            </a: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Frekuensi Kontak Dengan Petugas</a:t>
            </a: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Komplikasi Ibu &amp; Neonatus</a:t>
            </a:r>
          </a:p>
          <a:p>
            <a:pPr marL="233363" indent="-233363" eaLnBrk="1" hangingPunct="1">
              <a:buFontTx/>
              <a:buChar char="•"/>
            </a:pP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Yan K</a:t>
            </a:r>
            <a:r>
              <a:rPr lang="id-ID" b="1">
                <a:solidFill>
                  <a:srgbClr val="FF0066"/>
                </a:solidFill>
                <a:latin typeface="Tahoma" pitchFamily="34" charset="0"/>
              </a:rPr>
              <a:t>B</a:t>
            </a:r>
            <a:r>
              <a:rPr lang="en-US" b="1">
                <a:solidFill>
                  <a:srgbClr val="FF0066"/>
                </a:solidFill>
                <a:latin typeface="Tahoma" pitchFamily="34" charset="0"/>
              </a:rPr>
              <a:t> Pasca Salin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4572000"/>
            <a:ext cx="1219200" cy="1866900"/>
            <a:chOff x="1842" y="540"/>
            <a:chExt cx="2104" cy="3228"/>
          </a:xfrm>
        </p:grpSpPr>
        <p:pic>
          <p:nvPicPr>
            <p:cNvPr id="47117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2" y="552"/>
              <a:ext cx="2075" cy="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118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72" y="540"/>
              <a:ext cx="2074" cy="3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0" grpId="0"/>
      <p:bldP spid="47111" grpId="0"/>
      <p:bldP spid="47112" grpId="0"/>
      <p:bldP spid="47113" grpId="0"/>
      <p:bldP spid="47114" grpId="0"/>
      <p:bldP spid="471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chemeClr val="tx1"/>
                </a:solidFill>
              </a:rPr>
              <a:t>Pemberdayaan Masy</a:t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1800" b="1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Peningkatan</a:t>
            </a:r>
            <a:r>
              <a:rPr lang="en-US" sz="2800" b="1" dirty="0"/>
              <a:t> </a:t>
            </a:r>
            <a:r>
              <a:rPr lang="en-US" sz="2800" b="1" dirty="0" err="1"/>
              <a:t>pengetahuan</a:t>
            </a:r>
            <a:r>
              <a:rPr lang="en-US" sz="2800" b="1" dirty="0"/>
              <a:t> </a:t>
            </a:r>
            <a:r>
              <a:rPr lang="en-US" sz="2800" b="1" dirty="0" err="1"/>
              <a:t>keluarga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masyarakat</a:t>
            </a:r>
            <a:r>
              <a:rPr lang="en-US" sz="2800" b="1" dirty="0"/>
              <a:t> </a:t>
            </a:r>
            <a:r>
              <a:rPr lang="en-US" sz="2800" b="1" dirty="0" err="1"/>
              <a:t>dlm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persiapan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</a:rPr>
              <a:t>persalin</a:t>
            </a:r>
            <a:r>
              <a:rPr lang="id-ID" sz="2800" b="1" dirty="0" smtClean="0">
                <a:solidFill>
                  <a:srgbClr val="FF0066"/>
                </a:solidFill>
              </a:rPr>
              <a:t>an</a:t>
            </a:r>
            <a:r>
              <a:rPr lang="en-US" sz="2800" b="1" dirty="0" smtClean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dan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menghadapi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kegawat-daruratan</a:t>
            </a:r>
            <a:r>
              <a:rPr lang="en-US" sz="2800" b="1" dirty="0">
                <a:solidFill>
                  <a:srgbClr val="FF0066"/>
                </a:solidFill>
              </a:rPr>
              <a:t> </a:t>
            </a:r>
            <a:r>
              <a:rPr lang="en-US" sz="2800" b="1" dirty="0" err="1" smtClean="0">
                <a:solidFill>
                  <a:srgbClr val="FF0066"/>
                </a:solidFill>
              </a:rPr>
              <a:t>obst</a:t>
            </a:r>
            <a:r>
              <a:rPr lang="id-ID" sz="2800" b="1" dirty="0" smtClean="0">
                <a:solidFill>
                  <a:srgbClr val="FF0066"/>
                </a:solidFill>
              </a:rPr>
              <a:t>,</a:t>
            </a:r>
            <a:r>
              <a:rPr lang="en-US" sz="2800" b="1" dirty="0" smtClean="0">
                <a:solidFill>
                  <a:srgbClr val="FF0066"/>
                </a:solidFill>
              </a:rPr>
              <a:t> </a:t>
            </a:r>
            <a:r>
              <a:rPr lang="en-US" sz="2800" b="1" dirty="0">
                <a:solidFill>
                  <a:srgbClr val="FF0066"/>
                </a:solidFill>
              </a:rPr>
              <a:t>neonatal, KB, </a:t>
            </a:r>
            <a:r>
              <a:rPr lang="en-US" sz="2800" b="1" dirty="0" err="1">
                <a:solidFill>
                  <a:srgbClr val="FF0066"/>
                </a:solidFill>
              </a:rPr>
              <a:t>kesetaraan</a:t>
            </a:r>
            <a:r>
              <a:rPr lang="en-US" sz="2800" b="1" dirty="0">
                <a:solidFill>
                  <a:srgbClr val="FF0066"/>
                </a:solidFill>
              </a:rPr>
              <a:t> gender.</a:t>
            </a:r>
          </a:p>
          <a:p>
            <a:r>
              <a:rPr lang="en-US" sz="2800" b="1" dirty="0" err="1"/>
              <a:t>Peningkatan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pemantapan</a:t>
            </a:r>
            <a:r>
              <a:rPr lang="en-US" sz="2800" b="1" dirty="0"/>
              <a:t> </a:t>
            </a:r>
            <a:r>
              <a:rPr lang="en-US" sz="2800" b="1" dirty="0" err="1"/>
              <a:t>penggunaan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Buku</a:t>
            </a:r>
            <a:r>
              <a:rPr lang="en-US" sz="2800" b="1" dirty="0">
                <a:solidFill>
                  <a:srgbClr val="FF0066"/>
                </a:solidFill>
              </a:rPr>
              <a:t> KIA</a:t>
            </a:r>
            <a:r>
              <a:rPr lang="en-US" sz="2800" b="1" dirty="0"/>
              <a:t>, </a:t>
            </a:r>
            <a:r>
              <a:rPr lang="en-US" sz="2800" b="1" dirty="0" err="1"/>
              <a:t>utk</a:t>
            </a:r>
            <a:r>
              <a:rPr lang="en-US" sz="2800" b="1" dirty="0"/>
              <a:t> </a:t>
            </a:r>
            <a:r>
              <a:rPr lang="en-US" sz="2800" b="1" dirty="0" err="1"/>
              <a:t>peningkatan</a:t>
            </a:r>
            <a:r>
              <a:rPr lang="en-US" sz="2800" b="1" dirty="0"/>
              <a:t> </a:t>
            </a:r>
            <a:r>
              <a:rPr lang="en-US" sz="2800" b="1" dirty="0" err="1"/>
              <a:t>cakupan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kualitas</a:t>
            </a:r>
            <a:r>
              <a:rPr lang="en-US" sz="2800" b="1" dirty="0"/>
              <a:t> </a:t>
            </a:r>
            <a:r>
              <a:rPr lang="en-US" sz="2800" b="1" dirty="0" err="1"/>
              <a:t>yan</a:t>
            </a:r>
            <a:r>
              <a:rPr lang="en-US" sz="2800" b="1" dirty="0"/>
              <a:t> KIA</a:t>
            </a:r>
          </a:p>
          <a:p>
            <a:r>
              <a:rPr lang="en-US" sz="2800" b="1" dirty="0" err="1"/>
              <a:t>Pemantapan</a:t>
            </a:r>
            <a:r>
              <a:rPr lang="en-US" sz="2800" b="1" dirty="0"/>
              <a:t> </a:t>
            </a:r>
            <a:r>
              <a:rPr lang="en-US" sz="2800" b="1" dirty="0" err="1"/>
              <a:t>Prog</a:t>
            </a:r>
            <a:r>
              <a:rPr lang="en-US" sz="2800" b="1" dirty="0"/>
              <a:t> </a:t>
            </a:r>
            <a:r>
              <a:rPr lang="en-US" sz="2800" b="1" dirty="0" err="1"/>
              <a:t>Perencanaan</a:t>
            </a:r>
            <a:r>
              <a:rPr lang="en-US" sz="2800" b="1" dirty="0"/>
              <a:t> </a:t>
            </a:r>
            <a:r>
              <a:rPr lang="en-US" sz="2800" b="1" dirty="0" err="1"/>
              <a:t>Persalinan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Pencegahan</a:t>
            </a:r>
            <a:r>
              <a:rPr lang="en-US" sz="2800" b="1" dirty="0"/>
              <a:t> </a:t>
            </a:r>
            <a:r>
              <a:rPr lang="en-US" sz="2800" b="1" dirty="0" err="1"/>
              <a:t>Komplikasi</a:t>
            </a:r>
            <a:r>
              <a:rPr lang="en-US" sz="2800" b="1" dirty="0"/>
              <a:t> </a:t>
            </a:r>
            <a:r>
              <a:rPr lang="en-US" sz="2800" b="1" dirty="0" err="1"/>
              <a:t>dlm</a:t>
            </a:r>
            <a:r>
              <a:rPr lang="en-US" sz="2800" b="1" dirty="0"/>
              <a:t> </a:t>
            </a:r>
            <a:r>
              <a:rPr lang="en-US" sz="2800" b="1" dirty="0" err="1"/>
              <a:t>dukung</a:t>
            </a:r>
            <a:r>
              <a:rPr lang="en-US" sz="2800" b="1" dirty="0"/>
              <a:t> </a:t>
            </a:r>
            <a:r>
              <a:rPr lang="en-US" sz="2800" b="1" dirty="0" err="1"/>
              <a:t>pembentukan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66"/>
                </a:solidFill>
              </a:rPr>
              <a:t>Desa</a:t>
            </a:r>
            <a:r>
              <a:rPr lang="en-US" sz="2800" b="1" dirty="0">
                <a:solidFill>
                  <a:srgbClr val="FF0066"/>
                </a:solidFill>
              </a:rPr>
              <a:t> SIAGA.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1331913" y="1628775"/>
            <a:ext cx="1079500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708400" y="1412875"/>
            <a:ext cx="935038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 flipV="1">
            <a:off x="7164388" y="1916113"/>
            <a:ext cx="1223962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5435600" y="14128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7308850" y="3860800"/>
            <a:ext cx="936625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6227763" y="4868863"/>
            <a:ext cx="9366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6948488" y="5157788"/>
            <a:ext cx="86360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4356100" y="4868863"/>
            <a:ext cx="13684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3779838" y="5157788"/>
            <a:ext cx="936625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 flipH="1">
            <a:off x="1403350" y="3213100"/>
            <a:ext cx="9366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1547813" y="4724400"/>
            <a:ext cx="1368425" cy="11509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7956550" y="4149725"/>
            <a:ext cx="936625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>
            <a:off x="2339975" y="1628775"/>
            <a:ext cx="1368425" cy="50482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57" name="AutoShape 33"/>
          <p:cNvSpPr>
            <a:spLocks noChangeArrowheads="1"/>
          </p:cNvSpPr>
          <p:nvPr/>
        </p:nvSpPr>
        <p:spPr bwMode="auto">
          <a:xfrm>
            <a:off x="7667625" y="2997200"/>
            <a:ext cx="433388" cy="1008063"/>
          </a:xfrm>
          <a:prstGeom prst="curvedLeftArrow">
            <a:avLst>
              <a:gd name="adj1" fmla="val 46520"/>
              <a:gd name="adj2" fmla="val 9304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60" name="AutoShape 36"/>
          <p:cNvSpPr>
            <a:spLocks noChangeArrowheads="1"/>
          </p:cNvSpPr>
          <p:nvPr/>
        </p:nvSpPr>
        <p:spPr bwMode="auto">
          <a:xfrm>
            <a:off x="4572000" y="1557338"/>
            <a:ext cx="936625" cy="503237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63" name="AutoShape 39"/>
          <p:cNvSpPr>
            <a:spLocks noChangeArrowheads="1"/>
          </p:cNvSpPr>
          <p:nvPr/>
        </p:nvSpPr>
        <p:spPr bwMode="auto">
          <a:xfrm>
            <a:off x="5724525" y="5589588"/>
            <a:ext cx="790575" cy="287337"/>
          </a:xfrm>
          <a:prstGeom prst="curvedUpArrow">
            <a:avLst>
              <a:gd name="adj1" fmla="val 55028"/>
              <a:gd name="adj2" fmla="val 11005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67" name="AutoShape 43"/>
          <p:cNvSpPr>
            <a:spLocks noChangeArrowheads="1"/>
          </p:cNvSpPr>
          <p:nvPr/>
        </p:nvSpPr>
        <p:spPr bwMode="auto">
          <a:xfrm>
            <a:off x="2843213" y="5300663"/>
            <a:ext cx="1008062" cy="503237"/>
          </a:xfrm>
          <a:prstGeom prst="leftRightArrow">
            <a:avLst>
              <a:gd name="adj1" fmla="val 50000"/>
              <a:gd name="adj2" fmla="val 400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69" name="AutoShape 45"/>
          <p:cNvSpPr>
            <a:spLocks noChangeArrowheads="1"/>
          </p:cNvSpPr>
          <p:nvPr/>
        </p:nvSpPr>
        <p:spPr bwMode="auto">
          <a:xfrm>
            <a:off x="7667625" y="4797425"/>
            <a:ext cx="1081088" cy="936625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70" name="AutoShape 46"/>
          <p:cNvSpPr>
            <a:spLocks noChangeArrowheads="1"/>
          </p:cNvSpPr>
          <p:nvPr/>
        </p:nvSpPr>
        <p:spPr bwMode="auto">
          <a:xfrm>
            <a:off x="1763713" y="2636838"/>
            <a:ext cx="215900" cy="576262"/>
          </a:xfrm>
          <a:prstGeom prst="upDownArrow">
            <a:avLst>
              <a:gd name="adj1" fmla="val 50000"/>
              <a:gd name="adj2" fmla="val 5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6672" name="AutoShape 48"/>
          <p:cNvSpPr>
            <a:spLocks noChangeArrowheads="1"/>
          </p:cNvSpPr>
          <p:nvPr/>
        </p:nvSpPr>
        <p:spPr bwMode="auto">
          <a:xfrm>
            <a:off x="1692275" y="4076700"/>
            <a:ext cx="431800" cy="719138"/>
          </a:xfrm>
          <a:prstGeom prst="upArrow">
            <a:avLst>
              <a:gd name="adj1" fmla="val 50000"/>
              <a:gd name="adj2" fmla="val 41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6673" name="AutoShape 49"/>
          <p:cNvSpPr>
            <a:spLocks noChangeArrowheads="1"/>
          </p:cNvSpPr>
          <p:nvPr/>
        </p:nvSpPr>
        <p:spPr bwMode="auto">
          <a:xfrm>
            <a:off x="6300788" y="1773238"/>
            <a:ext cx="1008062" cy="64611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1706563" y="1844675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sp>
        <p:nvSpPr>
          <p:cNvPr id="26675" name="Text Box 51"/>
          <p:cNvSpPr txBox="1">
            <a:spLocks noChangeArrowheads="1"/>
          </p:cNvSpPr>
          <p:nvPr/>
        </p:nvSpPr>
        <p:spPr bwMode="auto">
          <a:xfrm>
            <a:off x="4191000" y="5373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4067175" y="537368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4859338" y="52292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6516688" y="50847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7288213" y="5300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7235825" y="5300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7612063" y="4149725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8172450" y="42211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164388" y="22764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2</a:t>
            </a:r>
          </a:p>
        </p:txBody>
      </p: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5651500" y="17732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4067175" y="1628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1814513" y="19891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1547813" y="19780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3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1692275" y="34290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3492500" y="2997200"/>
            <a:ext cx="22320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    Pendekatan</a:t>
            </a:r>
          </a:p>
          <a:p>
            <a:pPr algn="ctr">
              <a:spcBef>
                <a:spcPct val="50000"/>
              </a:spcBef>
            </a:pPr>
            <a:r>
              <a:rPr lang="en-US"/>
              <a:t>      Siklus Hidup</a:t>
            </a:r>
          </a:p>
        </p:txBody>
      </p:sp>
      <p:sp>
        <p:nvSpPr>
          <p:cNvPr id="26691" name="Text Box 67"/>
          <p:cNvSpPr txBox="1">
            <a:spLocks noChangeArrowheads="1"/>
          </p:cNvSpPr>
          <p:nvPr/>
        </p:nvSpPr>
        <p:spPr bwMode="auto">
          <a:xfrm>
            <a:off x="4067175" y="5949950"/>
            <a:ext cx="18732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Konsepsi- </a:t>
            </a:r>
          </a:p>
          <a:p>
            <a:pPr>
              <a:spcBef>
                <a:spcPct val="50000"/>
              </a:spcBef>
            </a:pPr>
            <a:r>
              <a:rPr lang="en-US"/>
              <a:t>Bumil &amp; Janin</a:t>
            </a:r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6732588" y="5661025"/>
            <a:ext cx="1223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BBL &amp; Bulin</a:t>
            </a:r>
          </a:p>
        </p:txBody>
      </p:sp>
      <p:sp>
        <p:nvSpPr>
          <p:cNvPr id="26693" name="Text Box 69"/>
          <p:cNvSpPr txBox="1">
            <a:spLocks noChangeArrowheads="1"/>
          </p:cNvSpPr>
          <p:nvPr/>
        </p:nvSpPr>
        <p:spPr bwMode="auto">
          <a:xfrm>
            <a:off x="8172450" y="3644900"/>
            <a:ext cx="971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Bayi Eklusif &amp; Buteki</a:t>
            </a:r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7667625" y="20605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Bayi</a:t>
            </a: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6011863" y="14128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Balita</a:t>
            </a:r>
          </a:p>
        </p:txBody>
      </p:sp>
      <p:sp>
        <p:nvSpPr>
          <p:cNvPr id="26696" name="Text Box 72"/>
          <p:cNvSpPr txBox="1">
            <a:spLocks noChangeArrowheads="1"/>
          </p:cNvSpPr>
          <p:nvPr/>
        </p:nvSpPr>
        <p:spPr bwMode="auto">
          <a:xfrm>
            <a:off x="3924300" y="119697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Anak Usek</a:t>
            </a:r>
          </a:p>
        </p:txBody>
      </p:sp>
      <p:sp>
        <p:nvSpPr>
          <p:cNvPr id="26697" name="Text Box 73"/>
          <p:cNvSpPr txBox="1">
            <a:spLocks noChangeArrowheads="1"/>
          </p:cNvSpPr>
          <p:nvPr/>
        </p:nvSpPr>
        <p:spPr bwMode="auto">
          <a:xfrm>
            <a:off x="1187450" y="14843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Remaja</a:t>
            </a:r>
          </a:p>
        </p:txBody>
      </p:sp>
      <p:sp>
        <p:nvSpPr>
          <p:cNvPr id="26698" name="Text Box 74"/>
          <p:cNvSpPr txBox="1">
            <a:spLocks noChangeArrowheads="1"/>
          </p:cNvSpPr>
          <p:nvPr/>
        </p:nvSpPr>
        <p:spPr bwMode="auto">
          <a:xfrm>
            <a:off x="323850" y="3357563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Usia Subur</a:t>
            </a:r>
          </a:p>
        </p:txBody>
      </p:sp>
      <p:sp>
        <p:nvSpPr>
          <p:cNvPr id="26699" name="Text Box 75"/>
          <p:cNvSpPr txBox="1">
            <a:spLocks noChangeArrowheads="1"/>
          </p:cNvSpPr>
          <p:nvPr/>
        </p:nvSpPr>
        <p:spPr bwMode="auto">
          <a:xfrm>
            <a:off x="539750" y="52292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Lansia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27088" y="981075"/>
            <a:ext cx="2881312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859338" y="765175"/>
            <a:ext cx="3600450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627313" y="2565400"/>
            <a:ext cx="4392612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508625" y="4652963"/>
            <a:ext cx="2808288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11188" y="4508500"/>
            <a:ext cx="2881312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563938" y="2708275"/>
            <a:ext cx="237648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400"/>
              <a:t>Konsepsi 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1.Perlakuan sama terhadap janin laki2/ perempuan</a:t>
            </a:r>
          </a:p>
          <a:p>
            <a:pPr marL="342900" indent="-342900">
              <a:spcBef>
                <a:spcPct val="50000"/>
              </a:spcBef>
            </a:pPr>
            <a:r>
              <a:rPr lang="en-US" sz="1400"/>
              <a:t>2 Pel. Antenatal, persalinan aman dan nifas serta pelayanan BBL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779838" y="1341438"/>
            <a:ext cx="1008062" cy="574675"/>
          </a:xfrm>
          <a:prstGeom prst="rightArrow">
            <a:avLst>
              <a:gd name="adj1" fmla="val 50000"/>
              <a:gd name="adj2" fmla="val 438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7235825" y="2420938"/>
            <a:ext cx="1223963" cy="2232025"/>
          </a:xfrm>
          <a:prstGeom prst="curvedLeftArrow">
            <a:avLst>
              <a:gd name="adj1" fmla="val 36472"/>
              <a:gd name="adj2" fmla="val 7294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3779838" y="4797425"/>
            <a:ext cx="1655762" cy="719138"/>
          </a:xfrm>
          <a:prstGeom prst="leftArrow">
            <a:avLst>
              <a:gd name="adj1" fmla="val 50000"/>
              <a:gd name="adj2" fmla="val 575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1403350" y="2565400"/>
            <a:ext cx="720725" cy="1655763"/>
          </a:xfrm>
          <a:prstGeom prst="upArrow">
            <a:avLst>
              <a:gd name="adj1" fmla="val 50000"/>
              <a:gd name="adj2" fmla="val 574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859338" y="765175"/>
            <a:ext cx="3313112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Bayi dan anak</a:t>
            </a:r>
          </a:p>
          <a:p>
            <a:pPr>
              <a:spcBef>
                <a:spcPct val="50000"/>
              </a:spcBef>
            </a:pPr>
            <a:r>
              <a:rPr lang="en-US"/>
              <a:t>Asi Eklusif, Tumbang</a:t>
            </a:r>
          </a:p>
          <a:p>
            <a:pPr>
              <a:spcBef>
                <a:spcPct val="50000"/>
              </a:spcBef>
            </a:pPr>
            <a:r>
              <a:rPr lang="en-US"/>
              <a:t>Imunisasi, penc. Kekerasan</a:t>
            </a:r>
          </a:p>
          <a:p>
            <a:pPr>
              <a:spcBef>
                <a:spcPct val="50000"/>
              </a:spcBef>
            </a:pPr>
            <a:r>
              <a:rPr lang="en-US"/>
              <a:t>Pendidikan sama lk-pr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084888" y="5084763"/>
            <a:ext cx="16557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Remaja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1187450" y="508476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Usia Subur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403350" y="1484313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Usia Tua / Lansia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PERSIAPAN PRA NIKAH DAN USIA NIKAH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sz="4000" dirty="0"/>
              <a:t>KESIAPAN FISIK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/>
              <a:t>		- </a:t>
            </a:r>
            <a:r>
              <a:rPr lang="en-US" sz="4000" dirty="0" err="1"/>
              <a:t>makan</a:t>
            </a:r>
            <a:r>
              <a:rPr lang="en-US" sz="4000" dirty="0"/>
              <a:t> </a:t>
            </a:r>
            <a:r>
              <a:rPr lang="en-US" sz="4000" dirty="0" err="1"/>
              <a:t>teratur</a:t>
            </a:r>
            <a:endParaRPr lang="en-US" sz="4000" dirty="0"/>
          </a:p>
          <a:p>
            <a:pPr marL="609600" indent="-609600">
              <a:buFont typeface="Wingdings" pitchFamily="2" charset="2"/>
              <a:buNone/>
            </a:pPr>
            <a:r>
              <a:rPr lang="en-US" sz="4000" dirty="0"/>
              <a:t>	  - </a:t>
            </a:r>
            <a:r>
              <a:rPr lang="en-US" sz="4000" dirty="0" err="1"/>
              <a:t>makan</a:t>
            </a:r>
            <a:r>
              <a:rPr lang="en-US" sz="4000" dirty="0"/>
              <a:t> </a:t>
            </a:r>
            <a:r>
              <a:rPr lang="en-US" sz="4000" dirty="0" err="1"/>
              <a:t>makanan</a:t>
            </a:r>
            <a:r>
              <a:rPr lang="en-US" sz="4000" dirty="0"/>
              <a:t> </a:t>
            </a:r>
            <a:r>
              <a:rPr lang="en-US" sz="4000" dirty="0" err="1"/>
              <a:t>beragam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kecukupan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kelengkapan</a:t>
            </a:r>
            <a:r>
              <a:rPr lang="en-US" sz="4000" dirty="0"/>
              <a:t> </a:t>
            </a:r>
            <a:r>
              <a:rPr lang="en-US" sz="4000" dirty="0" err="1"/>
              <a:t>gizi</a:t>
            </a:r>
            <a:r>
              <a:rPr lang="en-US" sz="4000" dirty="0"/>
              <a:t> (</a:t>
            </a:r>
            <a:r>
              <a:rPr lang="en-US" sz="4000" dirty="0" err="1"/>
              <a:t>karbohidrat</a:t>
            </a:r>
            <a:r>
              <a:rPr lang="en-US" sz="4000" dirty="0"/>
              <a:t>, protein, </a:t>
            </a:r>
            <a:r>
              <a:rPr lang="en-US" sz="4000" dirty="0" err="1"/>
              <a:t>lemak</a:t>
            </a:r>
            <a:r>
              <a:rPr lang="en-US" sz="4000" dirty="0"/>
              <a:t>, vitamin </a:t>
            </a:r>
            <a:r>
              <a:rPr lang="en-US" sz="4000" dirty="0" err="1"/>
              <a:t>dan</a:t>
            </a:r>
            <a:r>
              <a:rPr lang="en-US" sz="4000" dirty="0"/>
              <a:t> mineral 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4000" dirty="0"/>
              <a:t>	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728" y="857232"/>
            <a:ext cx="7410472" cy="523876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2. </a:t>
            </a:r>
            <a:r>
              <a:rPr lang="en-US" sz="2800" dirty="0" err="1"/>
              <a:t>Kesiapan</a:t>
            </a:r>
            <a:r>
              <a:rPr lang="en-US" sz="2800" dirty="0"/>
              <a:t> </a:t>
            </a:r>
            <a:r>
              <a:rPr lang="en-US" sz="2800" dirty="0" err="1"/>
              <a:t>psikis</a:t>
            </a:r>
            <a:r>
              <a:rPr lang="en-US" sz="2800" dirty="0"/>
              <a:t>/ mental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menyesuaikan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pasangannya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 -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dewasa</a:t>
            </a:r>
            <a:r>
              <a:rPr lang="en-US" sz="2800" dirty="0"/>
              <a:t> ( </a:t>
            </a:r>
            <a:r>
              <a:rPr lang="en-US" sz="2800" dirty="0" err="1"/>
              <a:t>berfikir</a:t>
            </a:r>
            <a:r>
              <a:rPr lang="en-US" sz="2800" dirty="0"/>
              <a:t> </a:t>
            </a:r>
            <a:r>
              <a:rPr lang="en-US" sz="2800" dirty="0" err="1"/>
              <a:t>dewasa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mengendalikan</a:t>
            </a:r>
            <a:r>
              <a:rPr lang="en-US" sz="2800" dirty="0"/>
              <a:t> </a:t>
            </a:r>
            <a:r>
              <a:rPr lang="en-US" sz="2800" dirty="0" err="1"/>
              <a:t>emosi</a:t>
            </a:r>
            <a:r>
              <a:rPr lang="en-US" sz="2800" dirty="0"/>
              <a:t> 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3. </a:t>
            </a:r>
            <a:r>
              <a:rPr lang="en-US" sz="2800" dirty="0" err="1"/>
              <a:t>Kesiapan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umur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laki</a:t>
            </a:r>
            <a:r>
              <a:rPr lang="en-US" sz="2800" dirty="0"/>
              <a:t> </a:t>
            </a:r>
            <a:r>
              <a:rPr lang="en-US" sz="2800" dirty="0" err="1"/>
              <a:t>laki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perempuan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yang </a:t>
            </a:r>
            <a:r>
              <a:rPr lang="en-US" sz="2800" dirty="0" err="1"/>
              <a:t>memadai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62" y="609600"/>
            <a:ext cx="7910538" cy="5486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-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4. </a:t>
            </a:r>
            <a:r>
              <a:rPr lang="en-US" dirty="0" err="1"/>
              <a:t>Kesiapan</a:t>
            </a:r>
            <a:r>
              <a:rPr lang="en-US" dirty="0"/>
              <a:t> spiritual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- </a:t>
            </a:r>
            <a:r>
              <a:rPr lang="en-US" dirty="0" err="1"/>
              <a:t>beriman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bertakwa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agama yang </a:t>
            </a:r>
            <a:r>
              <a:rPr lang="en-US" dirty="0" err="1" smtClean="0"/>
              <a:t>dianut</a:t>
            </a:r>
            <a:endParaRPr lang="id-ID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5.Melakukan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pengantin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persalinan</a:t>
            </a:r>
            <a:r>
              <a:rPr lang="en-US" dirty="0"/>
              <a:t>,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nifas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Usia nikah dan resiko kehamilan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Usia terbaik untuk menikah bagi perempuan adalah 20 – 35 tahun</a:t>
            </a:r>
          </a:p>
          <a:p>
            <a:r>
              <a:rPr lang="en-US" sz="2800"/>
              <a:t>Bagi laki laki minimal 25 tahun</a:t>
            </a:r>
          </a:p>
          <a:p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Resiko kehamilan : </a:t>
            </a:r>
          </a:p>
          <a:p>
            <a:pPr>
              <a:buFontTx/>
              <a:buChar char="-"/>
            </a:pPr>
            <a:r>
              <a:rPr lang="en-US" sz="2800"/>
              <a:t>mudah keguguran dan bayi yang dilahirkan umumnya kecil </a:t>
            </a:r>
          </a:p>
          <a:p>
            <a:pPr>
              <a:buFontTx/>
              <a:buChar char="-"/>
            </a:pPr>
            <a:r>
              <a:rPr lang="en-US" sz="2800"/>
              <a:t>Beresiko mengalami tekanan darah tinggi, kejang pada ibu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MASA KEHAMILAN…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Tanda tanda : - tidak haid</a:t>
            </a:r>
          </a:p>
          <a:p>
            <a:pPr>
              <a:buFont typeface="Wingdings" pitchFamily="2" charset="2"/>
              <a:buNone/>
            </a:pPr>
            <a:r>
              <a:rPr lang="en-US"/>
              <a:t>	 - mual dan muntah di pagi hari</a:t>
            </a:r>
          </a:p>
          <a:p>
            <a:pPr>
              <a:buFont typeface="Wingdings" pitchFamily="2" charset="2"/>
              <a:buNone/>
            </a:pPr>
            <a:r>
              <a:rPr lang="en-US"/>
              <a:t>	 - pusing, mengidam, pingsan</a:t>
            </a:r>
          </a:p>
          <a:p>
            <a:pPr>
              <a:buFont typeface="Wingdings" pitchFamily="2" charset="2"/>
              <a:buNone/>
            </a:pPr>
            <a:r>
              <a:rPr lang="en-US"/>
              <a:t>	 - buah dada membesar diikuti dengan putting susu melebar dan berwarna gelap</a:t>
            </a:r>
          </a:p>
          <a:p>
            <a:pPr>
              <a:buFont typeface="Wingdings" pitchFamily="2" charset="2"/>
              <a:buNone/>
            </a:pPr>
            <a:r>
              <a:rPr lang="en-US"/>
              <a:t>	 - tidak nafsu makan</a:t>
            </a:r>
          </a:p>
          <a:p>
            <a:pPr>
              <a:buFont typeface="Wingdings" pitchFamily="2" charset="2"/>
              <a:buNone/>
            </a:pPr>
            <a:r>
              <a:rPr lang="en-US"/>
              <a:t>	 - sering buang air kecil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-238858">
            <a:off x="1223963" y="608013"/>
            <a:ext cx="6934200" cy="5791200"/>
            <a:chOff x="960" y="1440"/>
            <a:chExt cx="4560" cy="2724"/>
          </a:xfrm>
        </p:grpSpPr>
        <p:sp>
          <p:nvSpPr>
            <p:cNvPr id="3075" name="Freeform 3"/>
            <p:cNvSpPr>
              <a:spLocks noEditPoints="1"/>
            </p:cNvSpPr>
            <p:nvPr/>
          </p:nvSpPr>
          <p:spPr bwMode="auto">
            <a:xfrm>
              <a:off x="960" y="2160"/>
              <a:ext cx="4560" cy="2004"/>
            </a:xfrm>
            <a:custGeom>
              <a:avLst/>
              <a:gdLst/>
              <a:ahLst/>
              <a:cxnLst>
                <a:cxn ang="0">
                  <a:pos x="19374" y="2272"/>
                </a:cxn>
                <a:cxn ang="0">
                  <a:pos x="18934" y="3203"/>
                </a:cxn>
                <a:cxn ang="0">
                  <a:pos x="17961" y="4164"/>
                </a:cxn>
                <a:cxn ang="0">
                  <a:pos x="16520" y="5114"/>
                </a:cxn>
                <a:cxn ang="0">
                  <a:pos x="14675" y="6005"/>
                </a:cxn>
                <a:cxn ang="0">
                  <a:pos x="12493" y="6794"/>
                </a:cxn>
                <a:cxn ang="0">
                  <a:pos x="10064" y="7431"/>
                </a:cxn>
                <a:cxn ang="0">
                  <a:pos x="7673" y="7838"/>
                </a:cxn>
                <a:cxn ang="0">
                  <a:pos x="5458" y="8008"/>
                </a:cxn>
                <a:cxn ang="0">
                  <a:pos x="3504" y="7946"/>
                </a:cxn>
                <a:cxn ang="0">
                  <a:pos x="1902" y="7659"/>
                </a:cxn>
                <a:cxn ang="0">
                  <a:pos x="736" y="7153"/>
                </a:cxn>
                <a:cxn ang="0">
                  <a:pos x="95" y="6433"/>
                </a:cxn>
                <a:cxn ang="0">
                  <a:pos x="61" y="5560"/>
                </a:cxn>
                <a:cxn ang="0">
                  <a:pos x="612" y="4619"/>
                </a:cxn>
                <a:cxn ang="0">
                  <a:pos x="1683" y="3656"/>
                </a:cxn>
                <a:cxn ang="0">
                  <a:pos x="3212" y="2716"/>
                </a:cxn>
                <a:cxn ang="0">
                  <a:pos x="5128" y="1840"/>
                </a:cxn>
                <a:cxn ang="0">
                  <a:pos x="7369" y="1077"/>
                </a:cxn>
                <a:cxn ang="0">
                  <a:pos x="9816" y="482"/>
                </a:cxn>
                <a:cxn ang="0">
                  <a:pos x="12179" y="122"/>
                </a:cxn>
                <a:cxn ang="0">
                  <a:pos x="14349" y="0"/>
                </a:cxn>
                <a:cxn ang="0">
                  <a:pos x="16240" y="106"/>
                </a:cxn>
                <a:cxn ang="0">
                  <a:pos x="17762" y="438"/>
                </a:cxn>
                <a:cxn ang="0">
                  <a:pos x="18828" y="988"/>
                </a:cxn>
                <a:cxn ang="0">
                  <a:pos x="14658" y="2753"/>
                </a:cxn>
                <a:cxn ang="0">
                  <a:pos x="14654" y="3287"/>
                </a:cxn>
                <a:cxn ang="0">
                  <a:pos x="14276" y="3839"/>
                </a:cxn>
                <a:cxn ang="0">
                  <a:pos x="13627" y="4384"/>
                </a:cxn>
                <a:cxn ang="0">
                  <a:pos x="12807" y="4891"/>
                </a:cxn>
                <a:cxn ang="0">
                  <a:pos x="11921" y="5332"/>
                </a:cxn>
                <a:cxn ang="0">
                  <a:pos x="11070" y="5682"/>
                </a:cxn>
                <a:cxn ang="0">
                  <a:pos x="8128" y="6167"/>
                </a:cxn>
                <a:cxn ang="0">
                  <a:pos x="7318" y="6192"/>
                </a:cxn>
                <a:cxn ang="0">
                  <a:pos x="6587" y="6146"/>
                </a:cxn>
                <a:cxn ang="0">
                  <a:pos x="5951" y="6034"/>
                </a:cxn>
                <a:cxn ang="0">
                  <a:pos x="5425" y="5858"/>
                </a:cxn>
                <a:cxn ang="0">
                  <a:pos x="5025" y="5622"/>
                </a:cxn>
                <a:cxn ang="0">
                  <a:pos x="4768" y="5326"/>
                </a:cxn>
                <a:cxn ang="0">
                  <a:pos x="4678" y="4880"/>
                </a:cxn>
                <a:cxn ang="0">
                  <a:pos x="4890" y="4372"/>
                </a:cxn>
                <a:cxn ang="0">
                  <a:pos x="5384" y="3850"/>
                </a:cxn>
                <a:cxn ang="0">
                  <a:pos x="6123" y="3340"/>
                </a:cxn>
                <a:cxn ang="0">
                  <a:pos x="7073" y="2865"/>
                </a:cxn>
                <a:cxn ang="0">
                  <a:pos x="8199" y="2449"/>
                </a:cxn>
                <a:cxn ang="0">
                  <a:pos x="9456" y="2119"/>
                </a:cxn>
                <a:cxn ang="0">
                  <a:pos x="10695" y="1915"/>
                </a:cxn>
                <a:cxn ang="0">
                  <a:pos x="11845" y="1840"/>
                </a:cxn>
                <a:cxn ang="0">
                  <a:pos x="12862" y="1891"/>
                </a:cxn>
                <a:cxn ang="0">
                  <a:pos x="13700" y="2062"/>
                </a:cxn>
                <a:cxn ang="0">
                  <a:pos x="14314" y="2351"/>
                </a:cxn>
                <a:cxn ang="0">
                  <a:pos x="14658" y="2753"/>
                </a:cxn>
              </a:cxnLst>
              <a:rect l="0" t="0" r="r" b="b"/>
              <a:pathLst>
                <a:path w="19392" h="8014">
                  <a:moveTo>
                    <a:pt x="19297" y="1581"/>
                  </a:moveTo>
                  <a:lnTo>
                    <a:pt x="19354" y="1747"/>
                  </a:lnTo>
                  <a:lnTo>
                    <a:pt x="19386" y="1919"/>
                  </a:lnTo>
                  <a:lnTo>
                    <a:pt x="19392" y="2094"/>
                  </a:lnTo>
                  <a:lnTo>
                    <a:pt x="19374" y="2272"/>
                  </a:lnTo>
                  <a:lnTo>
                    <a:pt x="19331" y="2454"/>
                  </a:lnTo>
                  <a:lnTo>
                    <a:pt x="19266" y="2638"/>
                  </a:lnTo>
                  <a:lnTo>
                    <a:pt x="19177" y="2823"/>
                  </a:lnTo>
                  <a:lnTo>
                    <a:pt x="19067" y="3013"/>
                  </a:lnTo>
                  <a:lnTo>
                    <a:pt x="18934" y="3203"/>
                  </a:lnTo>
                  <a:lnTo>
                    <a:pt x="18780" y="3393"/>
                  </a:lnTo>
                  <a:lnTo>
                    <a:pt x="18605" y="3586"/>
                  </a:lnTo>
                  <a:lnTo>
                    <a:pt x="18410" y="3779"/>
                  </a:lnTo>
                  <a:lnTo>
                    <a:pt x="18195" y="3972"/>
                  </a:lnTo>
                  <a:lnTo>
                    <a:pt x="17961" y="4164"/>
                  </a:lnTo>
                  <a:lnTo>
                    <a:pt x="17709" y="4357"/>
                  </a:lnTo>
                  <a:lnTo>
                    <a:pt x="17437" y="4549"/>
                  </a:lnTo>
                  <a:lnTo>
                    <a:pt x="17147" y="4738"/>
                  </a:lnTo>
                  <a:lnTo>
                    <a:pt x="16842" y="4927"/>
                  </a:lnTo>
                  <a:lnTo>
                    <a:pt x="16520" y="5114"/>
                  </a:lnTo>
                  <a:lnTo>
                    <a:pt x="16180" y="5298"/>
                  </a:lnTo>
                  <a:lnTo>
                    <a:pt x="15826" y="5480"/>
                  </a:lnTo>
                  <a:lnTo>
                    <a:pt x="15457" y="5658"/>
                  </a:lnTo>
                  <a:lnTo>
                    <a:pt x="15072" y="5834"/>
                  </a:lnTo>
                  <a:lnTo>
                    <a:pt x="14675" y="6005"/>
                  </a:lnTo>
                  <a:lnTo>
                    <a:pt x="14264" y="6172"/>
                  </a:lnTo>
                  <a:lnTo>
                    <a:pt x="13840" y="6336"/>
                  </a:lnTo>
                  <a:lnTo>
                    <a:pt x="13402" y="6494"/>
                  </a:lnTo>
                  <a:lnTo>
                    <a:pt x="12954" y="6646"/>
                  </a:lnTo>
                  <a:lnTo>
                    <a:pt x="12493" y="6794"/>
                  </a:lnTo>
                  <a:lnTo>
                    <a:pt x="12023" y="6936"/>
                  </a:lnTo>
                  <a:lnTo>
                    <a:pt x="11542" y="7071"/>
                  </a:lnTo>
                  <a:lnTo>
                    <a:pt x="11051" y="7199"/>
                  </a:lnTo>
                  <a:lnTo>
                    <a:pt x="10557" y="7320"/>
                  </a:lnTo>
                  <a:lnTo>
                    <a:pt x="10064" y="7431"/>
                  </a:lnTo>
                  <a:lnTo>
                    <a:pt x="9576" y="7531"/>
                  </a:lnTo>
                  <a:lnTo>
                    <a:pt x="9092" y="7622"/>
                  </a:lnTo>
                  <a:lnTo>
                    <a:pt x="8614" y="7704"/>
                  </a:lnTo>
                  <a:lnTo>
                    <a:pt x="8140" y="7776"/>
                  </a:lnTo>
                  <a:lnTo>
                    <a:pt x="7673" y="7838"/>
                  </a:lnTo>
                  <a:lnTo>
                    <a:pt x="7213" y="7892"/>
                  </a:lnTo>
                  <a:lnTo>
                    <a:pt x="6761" y="7934"/>
                  </a:lnTo>
                  <a:lnTo>
                    <a:pt x="6317" y="7968"/>
                  </a:lnTo>
                  <a:lnTo>
                    <a:pt x="5882" y="7993"/>
                  </a:lnTo>
                  <a:lnTo>
                    <a:pt x="5458" y="8008"/>
                  </a:lnTo>
                  <a:lnTo>
                    <a:pt x="5043" y="8014"/>
                  </a:lnTo>
                  <a:lnTo>
                    <a:pt x="4640" y="8010"/>
                  </a:lnTo>
                  <a:lnTo>
                    <a:pt x="4248" y="7998"/>
                  </a:lnTo>
                  <a:lnTo>
                    <a:pt x="3870" y="7976"/>
                  </a:lnTo>
                  <a:lnTo>
                    <a:pt x="3504" y="7946"/>
                  </a:lnTo>
                  <a:lnTo>
                    <a:pt x="3152" y="7907"/>
                  </a:lnTo>
                  <a:lnTo>
                    <a:pt x="2817" y="7859"/>
                  </a:lnTo>
                  <a:lnTo>
                    <a:pt x="2496" y="7801"/>
                  </a:lnTo>
                  <a:lnTo>
                    <a:pt x="2190" y="7734"/>
                  </a:lnTo>
                  <a:lnTo>
                    <a:pt x="1902" y="7659"/>
                  </a:lnTo>
                  <a:lnTo>
                    <a:pt x="1630" y="7575"/>
                  </a:lnTo>
                  <a:lnTo>
                    <a:pt x="1378" y="7483"/>
                  </a:lnTo>
                  <a:lnTo>
                    <a:pt x="1144" y="7381"/>
                  </a:lnTo>
                  <a:lnTo>
                    <a:pt x="930" y="7271"/>
                  </a:lnTo>
                  <a:lnTo>
                    <a:pt x="736" y="7153"/>
                  </a:lnTo>
                  <a:lnTo>
                    <a:pt x="562" y="7026"/>
                  </a:lnTo>
                  <a:lnTo>
                    <a:pt x="412" y="6890"/>
                  </a:lnTo>
                  <a:lnTo>
                    <a:pt x="282" y="6746"/>
                  </a:lnTo>
                  <a:lnTo>
                    <a:pt x="177" y="6594"/>
                  </a:lnTo>
                  <a:lnTo>
                    <a:pt x="95" y="6433"/>
                  </a:lnTo>
                  <a:lnTo>
                    <a:pt x="38" y="6266"/>
                  </a:lnTo>
                  <a:lnTo>
                    <a:pt x="6" y="6095"/>
                  </a:lnTo>
                  <a:lnTo>
                    <a:pt x="0" y="5920"/>
                  </a:lnTo>
                  <a:lnTo>
                    <a:pt x="18" y="5742"/>
                  </a:lnTo>
                  <a:lnTo>
                    <a:pt x="61" y="5560"/>
                  </a:lnTo>
                  <a:lnTo>
                    <a:pt x="126" y="5376"/>
                  </a:lnTo>
                  <a:lnTo>
                    <a:pt x="215" y="5189"/>
                  </a:lnTo>
                  <a:lnTo>
                    <a:pt x="325" y="5001"/>
                  </a:lnTo>
                  <a:lnTo>
                    <a:pt x="458" y="4811"/>
                  </a:lnTo>
                  <a:lnTo>
                    <a:pt x="612" y="4619"/>
                  </a:lnTo>
                  <a:lnTo>
                    <a:pt x="787" y="4428"/>
                  </a:lnTo>
                  <a:lnTo>
                    <a:pt x="982" y="4235"/>
                  </a:lnTo>
                  <a:lnTo>
                    <a:pt x="1196" y="4042"/>
                  </a:lnTo>
                  <a:lnTo>
                    <a:pt x="1431" y="3849"/>
                  </a:lnTo>
                  <a:lnTo>
                    <a:pt x="1683" y="3656"/>
                  </a:lnTo>
                  <a:lnTo>
                    <a:pt x="1955" y="3465"/>
                  </a:lnTo>
                  <a:lnTo>
                    <a:pt x="2243" y="3274"/>
                  </a:lnTo>
                  <a:lnTo>
                    <a:pt x="2550" y="3087"/>
                  </a:lnTo>
                  <a:lnTo>
                    <a:pt x="2872" y="2900"/>
                  </a:lnTo>
                  <a:lnTo>
                    <a:pt x="3212" y="2716"/>
                  </a:lnTo>
                  <a:lnTo>
                    <a:pt x="3566" y="2534"/>
                  </a:lnTo>
                  <a:lnTo>
                    <a:pt x="3935" y="2354"/>
                  </a:lnTo>
                  <a:lnTo>
                    <a:pt x="4318" y="2180"/>
                  </a:lnTo>
                  <a:lnTo>
                    <a:pt x="4717" y="2007"/>
                  </a:lnTo>
                  <a:lnTo>
                    <a:pt x="5128" y="1840"/>
                  </a:lnTo>
                  <a:lnTo>
                    <a:pt x="5552" y="1678"/>
                  </a:lnTo>
                  <a:lnTo>
                    <a:pt x="5990" y="1520"/>
                  </a:lnTo>
                  <a:lnTo>
                    <a:pt x="6438" y="1366"/>
                  </a:lnTo>
                  <a:lnTo>
                    <a:pt x="6897" y="1219"/>
                  </a:lnTo>
                  <a:lnTo>
                    <a:pt x="7369" y="1077"/>
                  </a:lnTo>
                  <a:lnTo>
                    <a:pt x="7850" y="942"/>
                  </a:lnTo>
                  <a:lnTo>
                    <a:pt x="8341" y="813"/>
                  </a:lnTo>
                  <a:lnTo>
                    <a:pt x="8835" y="693"/>
                  </a:lnTo>
                  <a:lnTo>
                    <a:pt x="9328" y="583"/>
                  </a:lnTo>
                  <a:lnTo>
                    <a:pt x="9816" y="482"/>
                  </a:lnTo>
                  <a:lnTo>
                    <a:pt x="10300" y="391"/>
                  </a:lnTo>
                  <a:lnTo>
                    <a:pt x="10778" y="309"/>
                  </a:lnTo>
                  <a:lnTo>
                    <a:pt x="11252" y="237"/>
                  </a:lnTo>
                  <a:lnTo>
                    <a:pt x="11719" y="175"/>
                  </a:lnTo>
                  <a:lnTo>
                    <a:pt x="12179" y="122"/>
                  </a:lnTo>
                  <a:lnTo>
                    <a:pt x="12631" y="78"/>
                  </a:lnTo>
                  <a:lnTo>
                    <a:pt x="13075" y="44"/>
                  </a:lnTo>
                  <a:lnTo>
                    <a:pt x="13510" y="20"/>
                  </a:lnTo>
                  <a:lnTo>
                    <a:pt x="13934" y="6"/>
                  </a:lnTo>
                  <a:lnTo>
                    <a:pt x="14349" y="0"/>
                  </a:lnTo>
                  <a:lnTo>
                    <a:pt x="14752" y="2"/>
                  </a:lnTo>
                  <a:lnTo>
                    <a:pt x="15144" y="15"/>
                  </a:lnTo>
                  <a:lnTo>
                    <a:pt x="15522" y="36"/>
                  </a:lnTo>
                  <a:lnTo>
                    <a:pt x="15888" y="66"/>
                  </a:lnTo>
                  <a:lnTo>
                    <a:pt x="16240" y="106"/>
                  </a:lnTo>
                  <a:lnTo>
                    <a:pt x="16575" y="155"/>
                  </a:lnTo>
                  <a:lnTo>
                    <a:pt x="16896" y="213"/>
                  </a:lnTo>
                  <a:lnTo>
                    <a:pt x="17202" y="278"/>
                  </a:lnTo>
                  <a:lnTo>
                    <a:pt x="17490" y="354"/>
                  </a:lnTo>
                  <a:lnTo>
                    <a:pt x="17762" y="438"/>
                  </a:lnTo>
                  <a:lnTo>
                    <a:pt x="18014" y="531"/>
                  </a:lnTo>
                  <a:lnTo>
                    <a:pt x="18248" y="632"/>
                  </a:lnTo>
                  <a:lnTo>
                    <a:pt x="18462" y="742"/>
                  </a:lnTo>
                  <a:lnTo>
                    <a:pt x="18656" y="860"/>
                  </a:lnTo>
                  <a:lnTo>
                    <a:pt x="18828" y="988"/>
                  </a:lnTo>
                  <a:lnTo>
                    <a:pt x="18980" y="1124"/>
                  </a:lnTo>
                  <a:lnTo>
                    <a:pt x="19110" y="1267"/>
                  </a:lnTo>
                  <a:lnTo>
                    <a:pt x="19215" y="1419"/>
                  </a:lnTo>
                  <a:lnTo>
                    <a:pt x="19297" y="1581"/>
                  </a:lnTo>
                  <a:close/>
                  <a:moveTo>
                    <a:pt x="14658" y="2753"/>
                  </a:moveTo>
                  <a:lnTo>
                    <a:pt x="14692" y="2856"/>
                  </a:lnTo>
                  <a:lnTo>
                    <a:pt x="14708" y="2963"/>
                  </a:lnTo>
                  <a:lnTo>
                    <a:pt x="14706" y="3070"/>
                  </a:lnTo>
                  <a:lnTo>
                    <a:pt x="14688" y="3177"/>
                  </a:lnTo>
                  <a:lnTo>
                    <a:pt x="14654" y="3287"/>
                  </a:lnTo>
                  <a:lnTo>
                    <a:pt x="14606" y="3397"/>
                  </a:lnTo>
                  <a:lnTo>
                    <a:pt x="14543" y="3507"/>
                  </a:lnTo>
                  <a:lnTo>
                    <a:pt x="14466" y="3618"/>
                  </a:lnTo>
                  <a:lnTo>
                    <a:pt x="14377" y="3729"/>
                  </a:lnTo>
                  <a:lnTo>
                    <a:pt x="14276" y="3839"/>
                  </a:lnTo>
                  <a:lnTo>
                    <a:pt x="14165" y="3950"/>
                  </a:lnTo>
                  <a:lnTo>
                    <a:pt x="14043" y="4060"/>
                  </a:lnTo>
                  <a:lnTo>
                    <a:pt x="13913" y="4169"/>
                  </a:lnTo>
                  <a:lnTo>
                    <a:pt x="13773" y="4277"/>
                  </a:lnTo>
                  <a:lnTo>
                    <a:pt x="13627" y="4384"/>
                  </a:lnTo>
                  <a:lnTo>
                    <a:pt x="13473" y="4488"/>
                  </a:lnTo>
                  <a:lnTo>
                    <a:pt x="13313" y="4592"/>
                  </a:lnTo>
                  <a:lnTo>
                    <a:pt x="13149" y="4693"/>
                  </a:lnTo>
                  <a:lnTo>
                    <a:pt x="12979" y="4792"/>
                  </a:lnTo>
                  <a:lnTo>
                    <a:pt x="12807" y="4891"/>
                  </a:lnTo>
                  <a:lnTo>
                    <a:pt x="12631" y="4984"/>
                  </a:lnTo>
                  <a:lnTo>
                    <a:pt x="12455" y="5076"/>
                  </a:lnTo>
                  <a:lnTo>
                    <a:pt x="12276" y="5165"/>
                  </a:lnTo>
                  <a:lnTo>
                    <a:pt x="12098" y="5251"/>
                  </a:lnTo>
                  <a:lnTo>
                    <a:pt x="11921" y="5332"/>
                  </a:lnTo>
                  <a:lnTo>
                    <a:pt x="11744" y="5411"/>
                  </a:lnTo>
                  <a:lnTo>
                    <a:pt x="11571" y="5485"/>
                  </a:lnTo>
                  <a:lnTo>
                    <a:pt x="11400" y="5555"/>
                  </a:lnTo>
                  <a:lnTo>
                    <a:pt x="11233" y="5621"/>
                  </a:lnTo>
                  <a:lnTo>
                    <a:pt x="11070" y="5682"/>
                  </a:lnTo>
                  <a:lnTo>
                    <a:pt x="10914" y="5739"/>
                  </a:lnTo>
                  <a:lnTo>
                    <a:pt x="10764" y="5790"/>
                  </a:lnTo>
                  <a:lnTo>
                    <a:pt x="10656" y="6951"/>
                  </a:lnTo>
                  <a:lnTo>
                    <a:pt x="8297" y="6154"/>
                  </a:lnTo>
                  <a:lnTo>
                    <a:pt x="8128" y="6167"/>
                  </a:lnTo>
                  <a:lnTo>
                    <a:pt x="7960" y="6178"/>
                  </a:lnTo>
                  <a:lnTo>
                    <a:pt x="7796" y="6186"/>
                  </a:lnTo>
                  <a:lnTo>
                    <a:pt x="7633" y="6190"/>
                  </a:lnTo>
                  <a:lnTo>
                    <a:pt x="7474" y="6192"/>
                  </a:lnTo>
                  <a:lnTo>
                    <a:pt x="7318" y="6192"/>
                  </a:lnTo>
                  <a:lnTo>
                    <a:pt x="7165" y="6187"/>
                  </a:lnTo>
                  <a:lnTo>
                    <a:pt x="7015" y="6181"/>
                  </a:lnTo>
                  <a:lnTo>
                    <a:pt x="6868" y="6172"/>
                  </a:lnTo>
                  <a:lnTo>
                    <a:pt x="6727" y="6160"/>
                  </a:lnTo>
                  <a:lnTo>
                    <a:pt x="6587" y="6146"/>
                  </a:lnTo>
                  <a:lnTo>
                    <a:pt x="6451" y="6129"/>
                  </a:lnTo>
                  <a:lnTo>
                    <a:pt x="6321" y="6109"/>
                  </a:lnTo>
                  <a:lnTo>
                    <a:pt x="6193" y="6086"/>
                  </a:lnTo>
                  <a:lnTo>
                    <a:pt x="6070" y="6061"/>
                  </a:lnTo>
                  <a:lnTo>
                    <a:pt x="5951" y="6034"/>
                  </a:lnTo>
                  <a:lnTo>
                    <a:pt x="5836" y="6004"/>
                  </a:lnTo>
                  <a:lnTo>
                    <a:pt x="5727" y="5971"/>
                  </a:lnTo>
                  <a:lnTo>
                    <a:pt x="5621" y="5936"/>
                  </a:lnTo>
                  <a:lnTo>
                    <a:pt x="5521" y="5898"/>
                  </a:lnTo>
                  <a:lnTo>
                    <a:pt x="5425" y="5858"/>
                  </a:lnTo>
                  <a:lnTo>
                    <a:pt x="5334" y="5816"/>
                  </a:lnTo>
                  <a:lnTo>
                    <a:pt x="5249" y="5771"/>
                  </a:lnTo>
                  <a:lnTo>
                    <a:pt x="5169" y="5724"/>
                  </a:lnTo>
                  <a:lnTo>
                    <a:pt x="5094" y="5674"/>
                  </a:lnTo>
                  <a:lnTo>
                    <a:pt x="5025" y="5622"/>
                  </a:lnTo>
                  <a:lnTo>
                    <a:pt x="4962" y="5567"/>
                  </a:lnTo>
                  <a:lnTo>
                    <a:pt x="4904" y="5510"/>
                  </a:lnTo>
                  <a:lnTo>
                    <a:pt x="4853" y="5451"/>
                  </a:lnTo>
                  <a:lnTo>
                    <a:pt x="4807" y="5390"/>
                  </a:lnTo>
                  <a:lnTo>
                    <a:pt x="4768" y="5326"/>
                  </a:lnTo>
                  <a:lnTo>
                    <a:pt x="4734" y="5260"/>
                  </a:lnTo>
                  <a:lnTo>
                    <a:pt x="4700" y="5168"/>
                  </a:lnTo>
                  <a:lnTo>
                    <a:pt x="4680" y="5074"/>
                  </a:lnTo>
                  <a:lnTo>
                    <a:pt x="4672" y="4978"/>
                  </a:lnTo>
                  <a:lnTo>
                    <a:pt x="4678" y="4880"/>
                  </a:lnTo>
                  <a:lnTo>
                    <a:pt x="4697" y="4780"/>
                  </a:lnTo>
                  <a:lnTo>
                    <a:pt x="4727" y="4680"/>
                  </a:lnTo>
                  <a:lnTo>
                    <a:pt x="4770" y="4578"/>
                  </a:lnTo>
                  <a:lnTo>
                    <a:pt x="4825" y="4475"/>
                  </a:lnTo>
                  <a:lnTo>
                    <a:pt x="4890" y="4372"/>
                  </a:lnTo>
                  <a:lnTo>
                    <a:pt x="4968" y="4267"/>
                  </a:lnTo>
                  <a:lnTo>
                    <a:pt x="5056" y="4163"/>
                  </a:lnTo>
                  <a:lnTo>
                    <a:pt x="5155" y="4059"/>
                  </a:lnTo>
                  <a:lnTo>
                    <a:pt x="5265" y="3955"/>
                  </a:lnTo>
                  <a:lnTo>
                    <a:pt x="5384" y="3850"/>
                  </a:lnTo>
                  <a:lnTo>
                    <a:pt x="5513" y="3746"/>
                  </a:lnTo>
                  <a:lnTo>
                    <a:pt x="5652" y="3643"/>
                  </a:lnTo>
                  <a:lnTo>
                    <a:pt x="5801" y="3541"/>
                  </a:lnTo>
                  <a:lnTo>
                    <a:pt x="5957" y="3439"/>
                  </a:lnTo>
                  <a:lnTo>
                    <a:pt x="6123" y="3340"/>
                  </a:lnTo>
                  <a:lnTo>
                    <a:pt x="6298" y="3242"/>
                  </a:lnTo>
                  <a:lnTo>
                    <a:pt x="6479" y="3145"/>
                  </a:lnTo>
                  <a:lnTo>
                    <a:pt x="6671" y="3049"/>
                  </a:lnTo>
                  <a:lnTo>
                    <a:pt x="6868" y="2956"/>
                  </a:lnTo>
                  <a:lnTo>
                    <a:pt x="7073" y="2865"/>
                  </a:lnTo>
                  <a:lnTo>
                    <a:pt x="7285" y="2776"/>
                  </a:lnTo>
                  <a:lnTo>
                    <a:pt x="7505" y="2690"/>
                  </a:lnTo>
                  <a:lnTo>
                    <a:pt x="7730" y="2606"/>
                  </a:lnTo>
                  <a:lnTo>
                    <a:pt x="7962" y="2526"/>
                  </a:lnTo>
                  <a:lnTo>
                    <a:pt x="8199" y="2449"/>
                  </a:lnTo>
                  <a:lnTo>
                    <a:pt x="8443" y="2375"/>
                  </a:lnTo>
                  <a:lnTo>
                    <a:pt x="8691" y="2304"/>
                  </a:lnTo>
                  <a:lnTo>
                    <a:pt x="8946" y="2238"/>
                  </a:lnTo>
                  <a:lnTo>
                    <a:pt x="9202" y="2176"/>
                  </a:lnTo>
                  <a:lnTo>
                    <a:pt x="9456" y="2119"/>
                  </a:lnTo>
                  <a:lnTo>
                    <a:pt x="9708" y="2068"/>
                  </a:lnTo>
                  <a:lnTo>
                    <a:pt x="9959" y="2022"/>
                  </a:lnTo>
                  <a:lnTo>
                    <a:pt x="10206" y="1981"/>
                  </a:lnTo>
                  <a:lnTo>
                    <a:pt x="10452" y="1946"/>
                  </a:lnTo>
                  <a:lnTo>
                    <a:pt x="10695" y="1915"/>
                  </a:lnTo>
                  <a:lnTo>
                    <a:pt x="10932" y="1890"/>
                  </a:lnTo>
                  <a:lnTo>
                    <a:pt x="11167" y="1870"/>
                  </a:lnTo>
                  <a:lnTo>
                    <a:pt x="11398" y="1855"/>
                  </a:lnTo>
                  <a:lnTo>
                    <a:pt x="11624" y="1845"/>
                  </a:lnTo>
                  <a:lnTo>
                    <a:pt x="11845" y="1840"/>
                  </a:lnTo>
                  <a:lnTo>
                    <a:pt x="12061" y="1840"/>
                  </a:lnTo>
                  <a:lnTo>
                    <a:pt x="12270" y="1846"/>
                  </a:lnTo>
                  <a:lnTo>
                    <a:pt x="12474" y="1856"/>
                  </a:lnTo>
                  <a:lnTo>
                    <a:pt x="12671" y="1870"/>
                  </a:lnTo>
                  <a:lnTo>
                    <a:pt x="12862" y="1891"/>
                  </a:lnTo>
                  <a:lnTo>
                    <a:pt x="13045" y="1915"/>
                  </a:lnTo>
                  <a:lnTo>
                    <a:pt x="13222" y="1946"/>
                  </a:lnTo>
                  <a:lnTo>
                    <a:pt x="13389" y="1980"/>
                  </a:lnTo>
                  <a:lnTo>
                    <a:pt x="13549" y="2018"/>
                  </a:lnTo>
                  <a:lnTo>
                    <a:pt x="13700" y="2062"/>
                  </a:lnTo>
                  <a:lnTo>
                    <a:pt x="13842" y="2110"/>
                  </a:lnTo>
                  <a:lnTo>
                    <a:pt x="13976" y="2164"/>
                  </a:lnTo>
                  <a:lnTo>
                    <a:pt x="14098" y="2222"/>
                  </a:lnTo>
                  <a:lnTo>
                    <a:pt x="14211" y="2284"/>
                  </a:lnTo>
                  <a:lnTo>
                    <a:pt x="14314" y="2351"/>
                  </a:lnTo>
                  <a:lnTo>
                    <a:pt x="14406" y="2422"/>
                  </a:lnTo>
                  <a:lnTo>
                    <a:pt x="14486" y="2498"/>
                  </a:lnTo>
                  <a:lnTo>
                    <a:pt x="14555" y="2578"/>
                  </a:lnTo>
                  <a:lnTo>
                    <a:pt x="14613" y="2663"/>
                  </a:lnTo>
                  <a:lnTo>
                    <a:pt x="14658" y="2753"/>
                  </a:lnTo>
                  <a:close/>
                </a:path>
              </a:pathLst>
            </a:custGeom>
            <a:solidFill>
              <a:srgbClr val="007CC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2826" y="2726"/>
              <a:ext cx="660" cy="721"/>
            </a:xfrm>
            <a:custGeom>
              <a:avLst/>
              <a:gdLst/>
              <a:ahLst/>
              <a:cxnLst>
                <a:cxn ang="0">
                  <a:pos x="223" y="0"/>
                </a:cxn>
                <a:cxn ang="0">
                  <a:pos x="2642" y="867"/>
                </a:cxn>
                <a:cxn ang="0">
                  <a:pos x="2388" y="2886"/>
                </a:cxn>
                <a:cxn ang="0">
                  <a:pos x="0" y="1774"/>
                </a:cxn>
                <a:cxn ang="0">
                  <a:pos x="223" y="0"/>
                </a:cxn>
              </a:cxnLst>
              <a:rect l="0" t="0" r="r" b="b"/>
              <a:pathLst>
                <a:path w="2642" h="2886">
                  <a:moveTo>
                    <a:pt x="223" y="0"/>
                  </a:moveTo>
                  <a:lnTo>
                    <a:pt x="2642" y="867"/>
                  </a:lnTo>
                  <a:lnTo>
                    <a:pt x="2388" y="2886"/>
                  </a:lnTo>
                  <a:lnTo>
                    <a:pt x="0" y="1774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DA25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304" y="1440"/>
              <a:ext cx="2186" cy="1593"/>
            </a:xfrm>
            <a:custGeom>
              <a:avLst/>
              <a:gdLst/>
              <a:ahLst/>
              <a:cxnLst>
                <a:cxn ang="0">
                  <a:pos x="6964" y="3437"/>
                </a:cxn>
                <a:cxn ang="0">
                  <a:pos x="6610" y="3759"/>
                </a:cxn>
                <a:cxn ang="0">
                  <a:pos x="6240" y="4027"/>
                </a:cxn>
                <a:cxn ang="0">
                  <a:pos x="5859" y="4239"/>
                </a:cxn>
                <a:cxn ang="0">
                  <a:pos x="5468" y="4395"/>
                </a:cxn>
                <a:cxn ang="0">
                  <a:pos x="5072" y="4493"/>
                </a:cxn>
                <a:cxn ang="0">
                  <a:pos x="4673" y="4535"/>
                </a:cxn>
                <a:cxn ang="0">
                  <a:pos x="4275" y="4516"/>
                </a:cxn>
                <a:cxn ang="0">
                  <a:pos x="3881" y="4436"/>
                </a:cxn>
                <a:cxn ang="0">
                  <a:pos x="3494" y="4297"/>
                </a:cxn>
                <a:cxn ang="0">
                  <a:pos x="3118" y="4093"/>
                </a:cxn>
                <a:cxn ang="0">
                  <a:pos x="2821" y="3879"/>
                </a:cxn>
                <a:cxn ang="0">
                  <a:pos x="2587" y="3658"/>
                </a:cxn>
                <a:cxn ang="0">
                  <a:pos x="2390" y="3414"/>
                </a:cxn>
                <a:cxn ang="0">
                  <a:pos x="2228" y="3150"/>
                </a:cxn>
                <a:cxn ang="0">
                  <a:pos x="2103" y="2869"/>
                </a:cxn>
                <a:cxn ang="0">
                  <a:pos x="2013" y="2569"/>
                </a:cxn>
                <a:cxn ang="0">
                  <a:pos x="1961" y="2256"/>
                </a:cxn>
                <a:cxn ang="0">
                  <a:pos x="1946" y="1930"/>
                </a:cxn>
                <a:cxn ang="0">
                  <a:pos x="1969" y="1593"/>
                </a:cxn>
                <a:cxn ang="0">
                  <a:pos x="2031" y="1248"/>
                </a:cxn>
                <a:cxn ang="0">
                  <a:pos x="2132" y="896"/>
                </a:cxn>
                <a:cxn ang="0">
                  <a:pos x="293" y="416"/>
                </a:cxn>
                <a:cxn ang="0">
                  <a:pos x="111" y="1034"/>
                </a:cxn>
                <a:cxn ang="0">
                  <a:pos x="17" y="1643"/>
                </a:cxn>
                <a:cxn ang="0">
                  <a:pos x="6" y="2238"/>
                </a:cxn>
                <a:cxn ang="0">
                  <a:pos x="74" y="2814"/>
                </a:cxn>
                <a:cxn ang="0">
                  <a:pos x="218" y="3367"/>
                </a:cxn>
                <a:cxn ang="0">
                  <a:pos x="434" y="3891"/>
                </a:cxn>
                <a:cxn ang="0">
                  <a:pos x="716" y="4383"/>
                </a:cxn>
                <a:cxn ang="0">
                  <a:pos x="1063" y="4838"/>
                </a:cxn>
                <a:cxn ang="0">
                  <a:pos x="1469" y="5251"/>
                </a:cxn>
                <a:cxn ang="0">
                  <a:pos x="1931" y="5619"/>
                </a:cxn>
                <a:cxn ang="0">
                  <a:pos x="2540" y="5973"/>
                </a:cxn>
                <a:cxn ang="0">
                  <a:pos x="3181" y="6213"/>
                </a:cxn>
                <a:cxn ang="0">
                  <a:pos x="3847" y="6342"/>
                </a:cxn>
                <a:cxn ang="0">
                  <a:pos x="4527" y="6367"/>
                </a:cxn>
                <a:cxn ang="0">
                  <a:pos x="5211" y="6288"/>
                </a:cxn>
                <a:cxn ang="0">
                  <a:pos x="5893" y="6111"/>
                </a:cxn>
                <a:cxn ang="0">
                  <a:pos x="6560" y="5842"/>
                </a:cxn>
                <a:cxn ang="0">
                  <a:pos x="7205" y="5482"/>
                </a:cxn>
                <a:cxn ang="0">
                  <a:pos x="7818" y="5037"/>
                </a:cxn>
                <a:cxn ang="0">
                  <a:pos x="8391" y="4510"/>
                </a:cxn>
              </a:cxnLst>
              <a:rect l="0" t="0" r="r" b="b"/>
              <a:pathLst>
                <a:path w="8744" h="6370">
                  <a:moveTo>
                    <a:pt x="8744" y="4116"/>
                  </a:moveTo>
                  <a:lnTo>
                    <a:pt x="7079" y="3317"/>
                  </a:lnTo>
                  <a:lnTo>
                    <a:pt x="6964" y="3437"/>
                  </a:lnTo>
                  <a:lnTo>
                    <a:pt x="6849" y="3550"/>
                  </a:lnTo>
                  <a:lnTo>
                    <a:pt x="6730" y="3657"/>
                  </a:lnTo>
                  <a:lnTo>
                    <a:pt x="6610" y="3759"/>
                  </a:lnTo>
                  <a:lnTo>
                    <a:pt x="6489" y="3853"/>
                  </a:lnTo>
                  <a:lnTo>
                    <a:pt x="6365" y="3943"/>
                  </a:lnTo>
                  <a:lnTo>
                    <a:pt x="6240" y="4027"/>
                  </a:lnTo>
                  <a:lnTo>
                    <a:pt x="6114" y="4103"/>
                  </a:lnTo>
                  <a:lnTo>
                    <a:pt x="5987" y="4175"/>
                  </a:lnTo>
                  <a:lnTo>
                    <a:pt x="5859" y="4239"/>
                  </a:lnTo>
                  <a:lnTo>
                    <a:pt x="5729" y="4297"/>
                  </a:lnTo>
                  <a:lnTo>
                    <a:pt x="5599" y="4349"/>
                  </a:lnTo>
                  <a:lnTo>
                    <a:pt x="5468" y="4395"/>
                  </a:lnTo>
                  <a:lnTo>
                    <a:pt x="5336" y="4434"/>
                  </a:lnTo>
                  <a:lnTo>
                    <a:pt x="5204" y="4468"/>
                  </a:lnTo>
                  <a:lnTo>
                    <a:pt x="5072" y="4493"/>
                  </a:lnTo>
                  <a:lnTo>
                    <a:pt x="4939" y="4514"/>
                  </a:lnTo>
                  <a:lnTo>
                    <a:pt x="4807" y="4527"/>
                  </a:lnTo>
                  <a:lnTo>
                    <a:pt x="4673" y="4535"/>
                  </a:lnTo>
                  <a:lnTo>
                    <a:pt x="4540" y="4535"/>
                  </a:lnTo>
                  <a:lnTo>
                    <a:pt x="4408" y="4529"/>
                  </a:lnTo>
                  <a:lnTo>
                    <a:pt x="4275" y="4516"/>
                  </a:lnTo>
                  <a:lnTo>
                    <a:pt x="4144" y="4497"/>
                  </a:lnTo>
                  <a:lnTo>
                    <a:pt x="4012" y="4470"/>
                  </a:lnTo>
                  <a:lnTo>
                    <a:pt x="3881" y="4436"/>
                  </a:lnTo>
                  <a:lnTo>
                    <a:pt x="3751" y="4398"/>
                  </a:lnTo>
                  <a:lnTo>
                    <a:pt x="3623" y="4350"/>
                  </a:lnTo>
                  <a:lnTo>
                    <a:pt x="3494" y="4297"/>
                  </a:lnTo>
                  <a:lnTo>
                    <a:pt x="3368" y="4236"/>
                  </a:lnTo>
                  <a:lnTo>
                    <a:pt x="3242" y="4168"/>
                  </a:lnTo>
                  <a:lnTo>
                    <a:pt x="3118" y="4093"/>
                  </a:lnTo>
                  <a:lnTo>
                    <a:pt x="2996" y="4012"/>
                  </a:lnTo>
                  <a:lnTo>
                    <a:pt x="2906" y="3947"/>
                  </a:lnTo>
                  <a:lnTo>
                    <a:pt x="2821" y="3879"/>
                  </a:lnTo>
                  <a:lnTo>
                    <a:pt x="2739" y="3807"/>
                  </a:lnTo>
                  <a:lnTo>
                    <a:pt x="2661" y="3733"/>
                  </a:lnTo>
                  <a:lnTo>
                    <a:pt x="2587" y="3658"/>
                  </a:lnTo>
                  <a:lnTo>
                    <a:pt x="2518" y="3579"/>
                  </a:lnTo>
                  <a:lnTo>
                    <a:pt x="2452" y="3498"/>
                  </a:lnTo>
                  <a:lnTo>
                    <a:pt x="2390" y="3414"/>
                  </a:lnTo>
                  <a:lnTo>
                    <a:pt x="2332" y="3328"/>
                  </a:lnTo>
                  <a:lnTo>
                    <a:pt x="2278" y="3241"/>
                  </a:lnTo>
                  <a:lnTo>
                    <a:pt x="2228" y="3150"/>
                  </a:lnTo>
                  <a:lnTo>
                    <a:pt x="2181" y="3058"/>
                  </a:lnTo>
                  <a:lnTo>
                    <a:pt x="2140" y="2964"/>
                  </a:lnTo>
                  <a:lnTo>
                    <a:pt x="2103" y="2869"/>
                  </a:lnTo>
                  <a:lnTo>
                    <a:pt x="2069" y="2770"/>
                  </a:lnTo>
                  <a:lnTo>
                    <a:pt x="2038" y="2671"/>
                  </a:lnTo>
                  <a:lnTo>
                    <a:pt x="2013" y="2569"/>
                  </a:lnTo>
                  <a:lnTo>
                    <a:pt x="1991" y="2466"/>
                  </a:lnTo>
                  <a:lnTo>
                    <a:pt x="1974" y="2362"/>
                  </a:lnTo>
                  <a:lnTo>
                    <a:pt x="1961" y="2256"/>
                  </a:lnTo>
                  <a:lnTo>
                    <a:pt x="1952" y="2148"/>
                  </a:lnTo>
                  <a:lnTo>
                    <a:pt x="1948" y="2039"/>
                  </a:lnTo>
                  <a:lnTo>
                    <a:pt x="1946" y="1930"/>
                  </a:lnTo>
                  <a:lnTo>
                    <a:pt x="1950" y="1819"/>
                  </a:lnTo>
                  <a:lnTo>
                    <a:pt x="1957" y="1706"/>
                  </a:lnTo>
                  <a:lnTo>
                    <a:pt x="1969" y="1593"/>
                  </a:lnTo>
                  <a:lnTo>
                    <a:pt x="1986" y="1479"/>
                  </a:lnTo>
                  <a:lnTo>
                    <a:pt x="2007" y="1364"/>
                  </a:lnTo>
                  <a:lnTo>
                    <a:pt x="2031" y="1248"/>
                  </a:lnTo>
                  <a:lnTo>
                    <a:pt x="2060" y="1131"/>
                  </a:lnTo>
                  <a:lnTo>
                    <a:pt x="2094" y="1014"/>
                  </a:lnTo>
                  <a:lnTo>
                    <a:pt x="2132" y="896"/>
                  </a:lnTo>
                  <a:lnTo>
                    <a:pt x="464" y="0"/>
                  </a:lnTo>
                  <a:lnTo>
                    <a:pt x="373" y="209"/>
                  </a:lnTo>
                  <a:lnTo>
                    <a:pt x="293" y="416"/>
                  </a:lnTo>
                  <a:lnTo>
                    <a:pt x="222" y="622"/>
                  </a:lnTo>
                  <a:lnTo>
                    <a:pt x="161" y="829"/>
                  </a:lnTo>
                  <a:lnTo>
                    <a:pt x="111" y="1034"/>
                  </a:lnTo>
                  <a:lnTo>
                    <a:pt x="70" y="1238"/>
                  </a:lnTo>
                  <a:lnTo>
                    <a:pt x="39" y="1442"/>
                  </a:lnTo>
                  <a:lnTo>
                    <a:pt x="17" y="1643"/>
                  </a:lnTo>
                  <a:lnTo>
                    <a:pt x="4" y="1843"/>
                  </a:lnTo>
                  <a:lnTo>
                    <a:pt x="0" y="2042"/>
                  </a:lnTo>
                  <a:lnTo>
                    <a:pt x="6" y="2238"/>
                  </a:lnTo>
                  <a:lnTo>
                    <a:pt x="20" y="2432"/>
                  </a:lnTo>
                  <a:lnTo>
                    <a:pt x="42" y="2624"/>
                  </a:lnTo>
                  <a:lnTo>
                    <a:pt x="74" y="2814"/>
                  </a:lnTo>
                  <a:lnTo>
                    <a:pt x="114" y="3001"/>
                  </a:lnTo>
                  <a:lnTo>
                    <a:pt x="162" y="3185"/>
                  </a:lnTo>
                  <a:lnTo>
                    <a:pt x="218" y="3367"/>
                  </a:lnTo>
                  <a:lnTo>
                    <a:pt x="282" y="3545"/>
                  </a:lnTo>
                  <a:lnTo>
                    <a:pt x="354" y="3720"/>
                  </a:lnTo>
                  <a:lnTo>
                    <a:pt x="434" y="3891"/>
                  </a:lnTo>
                  <a:lnTo>
                    <a:pt x="521" y="4059"/>
                  </a:lnTo>
                  <a:lnTo>
                    <a:pt x="614" y="4223"/>
                  </a:lnTo>
                  <a:lnTo>
                    <a:pt x="716" y="4383"/>
                  </a:lnTo>
                  <a:lnTo>
                    <a:pt x="825" y="4539"/>
                  </a:lnTo>
                  <a:lnTo>
                    <a:pt x="940" y="4691"/>
                  </a:lnTo>
                  <a:lnTo>
                    <a:pt x="1063" y="4838"/>
                  </a:lnTo>
                  <a:lnTo>
                    <a:pt x="1191" y="4981"/>
                  </a:lnTo>
                  <a:lnTo>
                    <a:pt x="1327" y="5118"/>
                  </a:lnTo>
                  <a:lnTo>
                    <a:pt x="1469" y="5251"/>
                  </a:lnTo>
                  <a:lnTo>
                    <a:pt x="1617" y="5379"/>
                  </a:lnTo>
                  <a:lnTo>
                    <a:pt x="1771" y="5501"/>
                  </a:lnTo>
                  <a:lnTo>
                    <a:pt x="1931" y="5619"/>
                  </a:lnTo>
                  <a:lnTo>
                    <a:pt x="2129" y="5750"/>
                  </a:lnTo>
                  <a:lnTo>
                    <a:pt x="2333" y="5867"/>
                  </a:lnTo>
                  <a:lnTo>
                    <a:pt x="2540" y="5973"/>
                  </a:lnTo>
                  <a:lnTo>
                    <a:pt x="2750" y="6065"/>
                  </a:lnTo>
                  <a:lnTo>
                    <a:pt x="2964" y="6145"/>
                  </a:lnTo>
                  <a:lnTo>
                    <a:pt x="3181" y="6213"/>
                  </a:lnTo>
                  <a:lnTo>
                    <a:pt x="3401" y="6268"/>
                  </a:lnTo>
                  <a:lnTo>
                    <a:pt x="3623" y="6311"/>
                  </a:lnTo>
                  <a:lnTo>
                    <a:pt x="3847" y="6342"/>
                  </a:lnTo>
                  <a:lnTo>
                    <a:pt x="4072" y="6362"/>
                  </a:lnTo>
                  <a:lnTo>
                    <a:pt x="4299" y="6370"/>
                  </a:lnTo>
                  <a:lnTo>
                    <a:pt x="4527" y="6367"/>
                  </a:lnTo>
                  <a:lnTo>
                    <a:pt x="4755" y="6351"/>
                  </a:lnTo>
                  <a:lnTo>
                    <a:pt x="4984" y="6325"/>
                  </a:lnTo>
                  <a:lnTo>
                    <a:pt x="5211" y="6288"/>
                  </a:lnTo>
                  <a:lnTo>
                    <a:pt x="5439" y="6239"/>
                  </a:lnTo>
                  <a:lnTo>
                    <a:pt x="5667" y="6181"/>
                  </a:lnTo>
                  <a:lnTo>
                    <a:pt x="5893" y="6111"/>
                  </a:lnTo>
                  <a:lnTo>
                    <a:pt x="6117" y="6032"/>
                  </a:lnTo>
                  <a:lnTo>
                    <a:pt x="6340" y="5941"/>
                  </a:lnTo>
                  <a:lnTo>
                    <a:pt x="6560" y="5842"/>
                  </a:lnTo>
                  <a:lnTo>
                    <a:pt x="6779" y="5731"/>
                  </a:lnTo>
                  <a:lnTo>
                    <a:pt x="6993" y="5611"/>
                  </a:lnTo>
                  <a:lnTo>
                    <a:pt x="7205" y="5482"/>
                  </a:lnTo>
                  <a:lnTo>
                    <a:pt x="7414" y="5342"/>
                  </a:lnTo>
                  <a:lnTo>
                    <a:pt x="7617" y="5194"/>
                  </a:lnTo>
                  <a:lnTo>
                    <a:pt x="7818" y="5037"/>
                  </a:lnTo>
                  <a:lnTo>
                    <a:pt x="8014" y="4869"/>
                  </a:lnTo>
                  <a:lnTo>
                    <a:pt x="8204" y="4695"/>
                  </a:lnTo>
                  <a:lnTo>
                    <a:pt x="8391" y="4510"/>
                  </a:lnTo>
                  <a:lnTo>
                    <a:pt x="8570" y="4318"/>
                  </a:lnTo>
                  <a:lnTo>
                    <a:pt x="8744" y="4116"/>
                  </a:lnTo>
                  <a:close/>
                </a:path>
              </a:pathLst>
            </a:custGeom>
            <a:solidFill>
              <a:srgbClr val="DA25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2936" y="1677"/>
              <a:ext cx="716" cy="753"/>
            </a:xfrm>
            <a:custGeom>
              <a:avLst/>
              <a:gdLst/>
              <a:ahLst/>
              <a:cxnLst>
                <a:cxn ang="0">
                  <a:pos x="798" y="67"/>
                </a:cxn>
                <a:cxn ang="0">
                  <a:pos x="997" y="17"/>
                </a:cxn>
                <a:cxn ang="0">
                  <a:pos x="1201" y="0"/>
                </a:cxn>
                <a:cxn ang="0">
                  <a:pos x="1409" y="17"/>
                </a:cxn>
                <a:cxn ang="0">
                  <a:pos x="1615" y="65"/>
                </a:cxn>
                <a:cxn ang="0">
                  <a:pos x="1817" y="141"/>
                </a:cxn>
                <a:cxn ang="0">
                  <a:pos x="2011" y="245"/>
                </a:cxn>
                <a:cxn ang="0">
                  <a:pos x="2195" y="377"/>
                </a:cxn>
                <a:cxn ang="0">
                  <a:pos x="2364" y="535"/>
                </a:cxn>
                <a:cxn ang="0">
                  <a:pos x="2514" y="716"/>
                </a:cxn>
                <a:cxn ang="0">
                  <a:pos x="2645" y="919"/>
                </a:cxn>
                <a:cxn ang="0">
                  <a:pos x="2746" y="1138"/>
                </a:cxn>
                <a:cxn ang="0">
                  <a:pos x="2816" y="1358"/>
                </a:cxn>
                <a:cxn ang="0">
                  <a:pos x="2853" y="1579"/>
                </a:cxn>
                <a:cxn ang="0">
                  <a:pos x="2862" y="1795"/>
                </a:cxn>
                <a:cxn ang="0">
                  <a:pos x="2840" y="2005"/>
                </a:cxn>
                <a:cxn ang="0">
                  <a:pos x="2789" y="2203"/>
                </a:cxn>
                <a:cxn ang="0">
                  <a:pos x="2710" y="2389"/>
                </a:cxn>
                <a:cxn ang="0">
                  <a:pos x="2604" y="2557"/>
                </a:cxn>
                <a:cxn ang="0">
                  <a:pos x="2472" y="2704"/>
                </a:cxn>
                <a:cxn ang="0">
                  <a:pos x="2313" y="2828"/>
                </a:cxn>
                <a:cxn ang="0">
                  <a:pos x="2130" y="2924"/>
                </a:cxn>
                <a:cxn ang="0">
                  <a:pos x="1933" y="2984"/>
                </a:cxn>
                <a:cxn ang="0">
                  <a:pos x="1731" y="3012"/>
                </a:cxn>
                <a:cxn ang="0">
                  <a:pos x="1524" y="3006"/>
                </a:cxn>
                <a:cxn ang="0">
                  <a:pos x="1317" y="2970"/>
                </a:cxn>
                <a:cxn ang="0">
                  <a:pos x="1113" y="2903"/>
                </a:cxn>
                <a:cxn ang="0">
                  <a:pos x="915" y="2807"/>
                </a:cxn>
                <a:cxn ang="0">
                  <a:pos x="728" y="2683"/>
                </a:cxn>
                <a:cxn ang="0">
                  <a:pos x="554" y="2536"/>
                </a:cxn>
                <a:cxn ang="0">
                  <a:pos x="397" y="2361"/>
                </a:cxn>
                <a:cxn ang="0">
                  <a:pos x="260" y="2165"/>
                </a:cxn>
                <a:cxn ang="0">
                  <a:pos x="148" y="1950"/>
                </a:cxn>
                <a:cxn ang="0">
                  <a:pos x="67" y="1730"/>
                </a:cxn>
                <a:cxn ang="0">
                  <a:pos x="19" y="1509"/>
                </a:cxn>
                <a:cxn ang="0">
                  <a:pos x="0" y="1290"/>
                </a:cxn>
                <a:cxn ang="0">
                  <a:pos x="12" y="1078"/>
                </a:cxn>
                <a:cxn ang="0">
                  <a:pos x="54" y="876"/>
                </a:cxn>
                <a:cxn ang="0">
                  <a:pos x="124" y="685"/>
                </a:cxn>
                <a:cxn ang="0">
                  <a:pos x="221" y="511"/>
                </a:cxn>
                <a:cxn ang="0">
                  <a:pos x="345" y="357"/>
                </a:cxn>
                <a:cxn ang="0">
                  <a:pos x="495" y="225"/>
                </a:cxn>
                <a:cxn ang="0">
                  <a:pos x="671" y="120"/>
                </a:cxn>
              </a:cxnLst>
              <a:rect l="0" t="0" r="r" b="b"/>
              <a:pathLst>
                <a:path w="2863" h="3013">
                  <a:moveTo>
                    <a:pt x="671" y="120"/>
                  </a:moveTo>
                  <a:lnTo>
                    <a:pt x="734" y="91"/>
                  </a:lnTo>
                  <a:lnTo>
                    <a:pt x="798" y="67"/>
                  </a:lnTo>
                  <a:lnTo>
                    <a:pt x="863" y="46"/>
                  </a:lnTo>
                  <a:lnTo>
                    <a:pt x="930" y="29"/>
                  </a:lnTo>
                  <a:lnTo>
                    <a:pt x="997" y="17"/>
                  </a:lnTo>
                  <a:lnTo>
                    <a:pt x="1064" y="8"/>
                  </a:lnTo>
                  <a:lnTo>
                    <a:pt x="1132" y="3"/>
                  </a:lnTo>
                  <a:lnTo>
                    <a:pt x="1201" y="0"/>
                  </a:lnTo>
                  <a:lnTo>
                    <a:pt x="1271" y="3"/>
                  </a:lnTo>
                  <a:lnTo>
                    <a:pt x="1340" y="8"/>
                  </a:lnTo>
                  <a:lnTo>
                    <a:pt x="1409" y="17"/>
                  </a:lnTo>
                  <a:lnTo>
                    <a:pt x="1478" y="29"/>
                  </a:lnTo>
                  <a:lnTo>
                    <a:pt x="1547" y="45"/>
                  </a:lnTo>
                  <a:lnTo>
                    <a:pt x="1615" y="65"/>
                  </a:lnTo>
                  <a:lnTo>
                    <a:pt x="1683" y="86"/>
                  </a:lnTo>
                  <a:lnTo>
                    <a:pt x="1750" y="112"/>
                  </a:lnTo>
                  <a:lnTo>
                    <a:pt x="1817" y="141"/>
                  </a:lnTo>
                  <a:lnTo>
                    <a:pt x="1883" y="172"/>
                  </a:lnTo>
                  <a:lnTo>
                    <a:pt x="1948" y="208"/>
                  </a:lnTo>
                  <a:lnTo>
                    <a:pt x="2011" y="245"/>
                  </a:lnTo>
                  <a:lnTo>
                    <a:pt x="2074" y="286"/>
                  </a:lnTo>
                  <a:lnTo>
                    <a:pt x="2135" y="330"/>
                  </a:lnTo>
                  <a:lnTo>
                    <a:pt x="2195" y="377"/>
                  </a:lnTo>
                  <a:lnTo>
                    <a:pt x="2253" y="427"/>
                  </a:lnTo>
                  <a:lnTo>
                    <a:pt x="2309" y="479"/>
                  </a:lnTo>
                  <a:lnTo>
                    <a:pt x="2364" y="535"/>
                  </a:lnTo>
                  <a:lnTo>
                    <a:pt x="2416" y="592"/>
                  </a:lnTo>
                  <a:lnTo>
                    <a:pt x="2467" y="653"/>
                  </a:lnTo>
                  <a:lnTo>
                    <a:pt x="2514" y="716"/>
                  </a:lnTo>
                  <a:lnTo>
                    <a:pt x="2560" y="781"/>
                  </a:lnTo>
                  <a:lnTo>
                    <a:pt x="2604" y="849"/>
                  </a:lnTo>
                  <a:lnTo>
                    <a:pt x="2645" y="919"/>
                  </a:lnTo>
                  <a:lnTo>
                    <a:pt x="2681" y="992"/>
                  </a:lnTo>
                  <a:lnTo>
                    <a:pt x="2715" y="1065"/>
                  </a:lnTo>
                  <a:lnTo>
                    <a:pt x="2746" y="1138"/>
                  </a:lnTo>
                  <a:lnTo>
                    <a:pt x="2772" y="1210"/>
                  </a:lnTo>
                  <a:lnTo>
                    <a:pt x="2796" y="1284"/>
                  </a:lnTo>
                  <a:lnTo>
                    <a:pt x="2816" y="1358"/>
                  </a:lnTo>
                  <a:lnTo>
                    <a:pt x="2832" y="1432"/>
                  </a:lnTo>
                  <a:lnTo>
                    <a:pt x="2845" y="1505"/>
                  </a:lnTo>
                  <a:lnTo>
                    <a:pt x="2853" y="1579"/>
                  </a:lnTo>
                  <a:lnTo>
                    <a:pt x="2859" y="1652"/>
                  </a:lnTo>
                  <a:lnTo>
                    <a:pt x="2863" y="1723"/>
                  </a:lnTo>
                  <a:lnTo>
                    <a:pt x="2862" y="1795"/>
                  </a:lnTo>
                  <a:lnTo>
                    <a:pt x="2858" y="1866"/>
                  </a:lnTo>
                  <a:lnTo>
                    <a:pt x="2851" y="1935"/>
                  </a:lnTo>
                  <a:lnTo>
                    <a:pt x="2840" y="2005"/>
                  </a:lnTo>
                  <a:lnTo>
                    <a:pt x="2827" y="2072"/>
                  </a:lnTo>
                  <a:lnTo>
                    <a:pt x="2810" y="2139"/>
                  </a:lnTo>
                  <a:lnTo>
                    <a:pt x="2789" y="2203"/>
                  </a:lnTo>
                  <a:lnTo>
                    <a:pt x="2766" y="2268"/>
                  </a:lnTo>
                  <a:lnTo>
                    <a:pt x="2739" y="2329"/>
                  </a:lnTo>
                  <a:lnTo>
                    <a:pt x="2710" y="2389"/>
                  </a:lnTo>
                  <a:lnTo>
                    <a:pt x="2678" y="2447"/>
                  </a:lnTo>
                  <a:lnTo>
                    <a:pt x="2643" y="2503"/>
                  </a:lnTo>
                  <a:lnTo>
                    <a:pt x="2604" y="2557"/>
                  </a:lnTo>
                  <a:lnTo>
                    <a:pt x="2563" y="2608"/>
                  </a:lnTo>
                  <a:lnTo>
                    <a:pt x="2519" y="2658"/>
                  </a:lnTo>
                  <a:lnTo>
                    <a:pt x="2472" y="2704"/>
                  </a:lnTo>
                  <a:lnTo>
                    <a:pt x="2422" y="2748"/>
                  </a:lnTo>
                  <a:lnTo>
                    <a:pt x="2369" y="2789"/>
                  </a:lnTo>
                  <a:lnTo>
                    <a:pt x="2313" y="2828"/>
                  </a:lnTo>
                  <a:lnTo>
                    <a:pt x="2255" y="2863"/>
                  </a:lnTo>
                  <a:lnTo>
                    <a:pt x="2193" y="2894"/>
                  </a:lnTo>
                  <a:lnTo>
                    <a:pt x="2130" y="2924"/>
                  </a:lnTo>
                  <a:lnTo>
                    <a:pt x="2066" y="2948"/>
                  </a:lnTo>
                  <a:lnTo>
                    <a:pt x="2000" y="2968"/>
                  </a:lnTo>
                  <a:lnTo>
                    <a:pt x="1933" y="2984"/>
                  </a:lnTo>
                  <a:lnTo>
                    <a:pt x="1867" y="2998"/>
                  </a:lnTo>
                  <a:lnTo>
                    <a:pt x="1799" y="3006"/>
                  </a:lnTo>
                  <a:lnTo>
                    <a:pt x="1731" y="3012"/>
                  </a:lnTo>
                  <a:lnTo>
                    <a:pt x="1662" y="3013"/>
                  </a:lnTo>
                  <a:lnTo>
                    <a:pt x="1593" y="3012"/>
                  </a:lnTo>
                  <a:lnTo>
                    <a:pt x="1524" y="3006"/>
                  </a:lnTo>
                  <a:lnTo>
                    <a:pt x="1455" y="2998"/>
                  </a:lnTo>
                  <a:lnTo>
                    <a:pt x="1386" y="2985"/>
                  </a:lnTo>
                  <a:lnTo>
                    <a:pt x="1317" y="2970"/>
                  </a:lnTo>
                  <a:lnTo>
                    <a:pt x="1249" y="2950"/>
                  </a:lnTo>
                  <a:lnTo>
                    <a:pt x="1180" y="2928"/>
                  </a:lnTo>
                  <a:lnTo>
                    <a:pt x="1113" y="2903"/>
                  </a:lnTo>
                  <a:lnTo>
                    <a:pt x="1046" y="2874"/>
                  </a:lnTo>
                  <a:lnTo>
                    <a:pt x="981" y="2842"/>
                  </a:lnTo>
                  <a:lnTo>
                    <a:pt x="915" y="2807"/>
                  </a:lnTo>
                  <a:lnTo>
                    <a:pt x="852" y="2768"/>
                  </a:lnTo>
                  <a:lnTo>
                    <a:pt x="789" y="2728"/>
                  </a:lnTo>
                  <a:lnTo>
                    <a:pt x="728" y="2683"/>
                  </a:lnTo>
                  <a:lnTo>
                    <a:pt x="668" y="2637"/>
                  </a:lnTo>
                  <a:lnTo>
                    <a:pt x="610" y="2588"/>
                  </a:lnTo>
                  <a:lnTo>
                    <a:pt x="554" y="2536"/>
                  </a:lnTo>
                  <a:lnTo>
                    <a:pt x="500" y="2480"/>
                  </a:lnTo>
                  <a:lnTo>
                    <a:pt x="448" y="2422"/>
                  </a:lnTo>
                  <a:lnTo>
                    <a:pt x="397" y="2361"/>
                  </a:lnTo>
                  <a:lnTo>
                    <a:pt x="348" y="2298"/>
                  </a:lnTo>
                  <a:lnTo>
                    <a:pt x="303" y="2232"/>
                  </a:lnTo>
                  <a:lnTo>
                    <a:pt x="260" y="2165"/>
                  </a:lnTo>
                  <a:lnTo>
                    <a:pt x="219" y="2094"/>
                  </a:lnTo>
                  <a:lnTo>
                    <a:pt x="181" y="2023"/>
                  </a:lnTo>
                  <a:lnTo>
                    <a:pt x="148" y="1950"/>
                  </a:lnTo>
                  <a:lnTo>
                    <a:pt x="118" y="1877"/>
                  </a:lnTo>
                  <a:lnTo>
                    <a:pt x="90" y="1803"/>
                  </a:lnTo>
                  <a:lnTo>
                    <a:pt x="67" y="1730"/>
                  </a:lnTo>
                  <a:lnTo>
                    <a:pt x="48" y="1657"/>
                  </a:lnTo>
                  <a:lnTo>
                    <a:pt x="32" y="1583"/>
                  </a:lnTo>
                  <a:lnTo>
                    <a:pt x="19" y="1509"/>
                  </a:lnTo>
                  <a:lnTo>
                    <a:pt x="9" y="1436"/>
                  </a:lnTo>
                  <a:lnTo>
                    <a:pt x="3" y="1363"/>
                  </a:lnTo>
                  <a:lnTo>
                    <a:pt x="0" y="1290"/>
                  </a:lnTo>
                  <a:lnTo>
                    <a:pt x="2" y="1219"/>
                  </a:lnTo>
                  <a:lnTo>
                    <a:pt x="5" y="1148"/>
                  </a:lnTo>
                  <a:lnTo>
                    <a:pt x="12" y="1078"/>
                  </a:lnTo>
                  <a:lnTo>
                    <a:pt x="23" y="1009"/>
                  </a:lnTo>
                  <a:lnTo>
                    <a:pt x="37" y="942"/>
                  </a:lnTo>
                  <a:lnTo>
                    <a:pt x="54" y="876"/>
                  </a:lnTo>
                  <a:lnTo>
                    <a:pt x="74" y="810"/>
                  </a:lnTo>
                  <a:lnTo>
                    <a:pt x="97" y="747"/>
                  </a:lnTo>
                  <a:lnTo>
                    <a:pt x="124" y="685"/>
                  </a:lnTo>
                  <a:lnTo>
                    <a:pt x="153" y="625"/>
                  </a:lnTo>
                  <a:lnTo>
                    <a:pt x="186" y="568"/>
                  </a:lnTo>
                  <a:lnTo>
                    <a:pt x="221" y="511"/>
                  </a:lnTo>
                  <a:lnTo>
                    <a:pt x="259" y="457"/>
                  </a:lnTo>
                  <a:lnTo>
                    <a:pt x="301" y="405"/>
                  </a:lnTo>
                  <a:lnTo>
                    <a:pt x="345" y="357"/>
                  </a:lnTo>
                  <a:lnTo>
                    <a:pt x="392" y="309"/>
                  </a:lnTo>
                  <a:lnTo>
                    <a:pt x="442" y="266"/>
                  </a:lnTo>
                  <a:lnTo>
                    <a:pt x="495" y="225"/>
                  </a:lnTo>
                  <a:lnTo>
                    <a:pt x="551" y="187"/>
                  </a:lnTo>
                  <a:lnTo>
                    <a:pt x="609" y="152"/>
                  </a:lnTo>
                  <a:lnTo>
                    <a:pt x="671" y="120"/>
                  </a:lnTo>
                  <a:close/>
                </a:path>
              </a:pathLst>
            </a:custGeom>
            <a:solidFill>
              <a:srgbClr val="DA25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167188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3081" name="Picture 9" descr="logo pem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609600"/>
            <a:ext cx="6400800" cy="5486400"/>
          </a:xfrm>
        </p:spPr>
        <p:txBody>
          <a:bodyPr/>
          <a:lstStyle/>
          <a:p>
            <a:r>
              <a:rPr lang="en-US"/>
              <a:t>Perut semakin membesar</a:t>
            </a:r>
          </a:p>
          <a:p>
            <a:r>
              <a:rPr lang="en-US"/>
              <a:t>Bunyi jantung bayi dapat didengar</a:t>
            </a:r>
          </a:p>
          <a:p>
            <a:r>
              <a:rPr lang="en-US"/>
              <a:t>Ada gerakan bayi </a:t>
            </a:r>
          </a:p>
          <a:p>
            <a:r>
              <a:rPr lang="en-US"/>
              <a:t>Teraba bagian bayi dan dapat dilihat jika di rongent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Upaya yang perlu dilakukan ibu hamil 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Periksa hamil secepatnya dan sesering mungkin sesuai anjuran petugas</a:t>
            </a:r>
          </a:p>
          <a:p>
            <a:pPr>
              <a:lnSpc>
                <a:spcPct val="90000"/>
              </a:lnSpc>
            </a:pPr>
            <a:r>
              <a:rPr lang="en-US"/>
              <a:t>Timbang berat badan setiap kali periksa hamil</a:t>
            </a:r>
          </a:p>
          <a:p>
            <a:pPr>
              <a:lnSpc>
                <a:spcPct val="90000"/>
              </a:lnSpc>
            </a:pPr>
            <a:r>
              <a:rPr lang="en-US"/>
              <a:t>Meminta imunisasi TT 2x</a:t>
            </a:r>
          </a:p>
          <a:p>
            <a:pPr>
              <a:lnSpc>
                <a:spcPct val="90000"/>
              </a:lnSpc>
            </a:pPr>
            <a:r>
              <a:rPr lang="en-US"/>
              <a:t>Minta nasihat kepada petugas kesehatan tentang makanan bergizi selama hamil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533400"/>
            <a:ext cx="64008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Menjaga kesehatan tubuh ibu hamil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  ( mandi pakai sabun setiap hari, gosok gigi 2x setelah makan pagi dan sebelum tidur).</a:t>
            </a:r>
          </a:p>
          <a:p>
            <a:pPr>
              <a:lnSpc>
                <a:spcPct val="90000"/>
              </a:lnSpc>
            </a:pPr>
            <a:r>
              <a:rPr lang="en-US" sz="2800"/>
              <a:t>Istirahat baring minimal 1 jam pada siang hari dan kurangi kerja berat</a:t>
            </a:r>
          </a:p>
          <a:p>
            <a:pPr>
              <a:lnSpc>
                <a:spcPct val="90000"/>
              </a:lnSpc>
            </a:pPr>
            <a:r>
              <a:rPr lang="en-US" sz="2800"/>
              <a:t>Boleh melakukan hubungan suami istri</a:t>
            </a:r>
          </a:p>
          <a:p>
            <a:pPr>
              <a:lnSpc>
                <a:spcPct val="90000"/>
              </a:lnSpc>
            </a:pPr>
            <a:r>
              <a:rPr lang="en-US" sz="2800"/>
              <a:t>Jangan merokok, memakai narkoba, minum jamu atau minum minuman keras</a:t>
            </a:r>
          </a:p>
          <a:p>
            <a:pPr>
              <a:lnSpc>
                <a:spcPct val="90000"/>
              </a:lnSpc>
            </a:pPr>
            <a:r>
              <a:rPr lang="en-US" sz="2800"/>
              <a:t>Hindari asap rokok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457200"/>
            <a:ext cx="64008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Di daerah malaria, sebaiknya ibu tidur pakai kelambu.</a:t>
            </a:r>
          </a:p>
          <a:p>
            <a:pPr>
              <a:lnSpc>
                <a:spcPct val="80000"/>
              </a:lnSpc>
            </a:pPr>
            <a:r>
              <a:rPr lang="en-US" sz="2800"/>
              <a:t>Makan makanan bergizi sesuai anjuran petugas kesehatan, ditambahkan dengan makanan selingan pagi dan sore seperti kolak, bubur kacang hijau dan kue .</a:t>
            </a:r>
          </a:p>
          <a:p>
            <a:pPr>
              <a:lnSpc>
                <a:spcPct val="80000"/>
              </a:lnSpc>
            </a:pPr>
            <a:r>
              <a:rPr lang="en-US" sz="2800"/>
              <a:t>Makan satu piring lebih banyak dari sebelum hamil</a:t>
            </a:r>
          </a:p>
          <a:p>
            <a:pPr>
              <a:lnSpc>
                <a:spcPct val="80000"/>
              </a:lnSpc>
            </a:pPr>
            <a:r>
              <a:rPr lang="en-US" sz="2800"/>
              <a:t>Tidak ada pantangan makanan bagi ibu selama hamil.</a:t>
            </a:r>
          </a:p>
          <a:p>
            <a:pPr>
              <a:lnSpc>
                <a:spcPct val="80000"/>
              </a:lnSpc>
            </a:pPr>
            <a:r>
              <a:rPr lang="en-US" sz="2800"/>
              <a:t>Memakan sayuran hijau dan kacang kacangan untuk mencegah terjadinya kurang darah dan vitamin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Peran suami terhadap istri selama kehamilan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Memberikan perhatian dan kasih sayang sehingga dapat menguatkan mental istri danbayi dalam kandungan</a:t>
            </a:r>
          </a:p>
          <a:p>
            <a:pPr>
              <a:lnSpc>
                <a:spcPct val="80000"/>
              </a:lnSpc>
            </a:pPr>
            <a:r>
              <a:rPr lang="en-US" sz="2800"/>
              <a:t>Membantu menyiapkan peralatan yang diperlukan untuk persalinan</a:t>
            </a:r>
          </a:p>
          <a:p>
            <a:pPr>
              <a:lnSpc>
                <a:spcPct val="80000"/>
              </a:lnSpc>
            </a:pPr>
            <a:r>
              <a:rPr lang="en-US" sz="2800"/>
              <a:t>Memutuskan orang yang akan menolong persalinan dan tempat persalinan</a:t>
            </a:r>
          </a:p>
          <a:p>
            <a:pPr>
              <a:lnSpc>
                <a:spcPct val="80000"/>
              </a:lnSpc>
            </a:pPr>
            <a:r>
              <a:rPr lang="en-US" sz="2800"/>
              <a:t>Menabung untuk persiapan persalinan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685800"/>
            <a:ext cx="6400800" cy="5410200"/>
          </a:xfrm>
        </p:spPr>
        <p:txBody>
          <a:bodyPr/>
          <a:lstStyle/>
          <a:p>
            <a:r>
              <a:rPr lang="en-US"/>
              <a:t>Tidak membiarkan istri mengangkat beban berat selama hamil, karena akan mengakibatkan keguguran</a:t>
            </a:r>
          </a:p>
          <a:p>
            <a:r>
              <a:rPr lang="en-US"/>
              <a:t>Tidak merokok di depan istri yang sdang hamil, karena dapat membahayakan kesehatan bayi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Tanda bahaya pada ibu hamil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Perdarahan</a:t>
            </a:r>
          </a:p>
          <a:p>
            <a:pPr>
              <a:lnSpc>
                <a:spcPct val="90000"/>
              </a:lnSpc>
            </a:pPr>
            <a:r>
              <a:rPr lang="en-US" sz="2400"/>
              <a:t>Bengkak di kaki, tangan dan wajah, atau sakit kepala kadangkala disertai kejang</a:t>
            </a:r>
          </a:p>
          <a:p>
            <a:pPr>
              <a:lnSpc>
                <a:spcPct val="90000"/>
              </a:lnSpc>
            </a:pPr>
            <a:r>
              <a:rPr lang="en-US" sz="2400"/>
              <a:t>Demam tinggi</a:t>
            </a:r>
          </a:p>
          <a:p>
            <a:pPr>
              <a:lnSpc>
                <a:spcPct val="90000"/>
              </a:lnSpc>
            </a:pPr>
            <a:r>
              <a:rPr lang="en-US" sz="2400"/>
              <a:t>Keluar air ketuban sebelum waktunya</a:t>
            </a:r>
          </a:p>
          <a:p>
            <a:pPr>
              <a:lnSpc>
                <a:spcPct val="90000"/>
              </a:lnSpc>
            </a:pPr>
            <a:r>
              <a:rPr lang="en-US" sz="2400"/>
              <a:t>Bayi dalam kandungan gerakannya berkurang atau tidak bergerak</a:t>
            </a:r>
          </a:p>
          <a:p>
            <a:pPr>
              <a:lnSpc>
                <a:spcPct val="90000"/>
              </a:lnSpc>
            </a:pPr>
            <a:r>
              <a:rPr lang="en-US" sz="2400"/>
              <a:t>Ibu muntah terus menerus dan tidak mau makan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hlink"/>
                </a:solidFill>
              </a:rPr>
              <a:t>Suami atau keluarga harus segera membawa ibu hamil ke bidan/ dokter jika ada salah satu tanda bahaya di atas</a:t>
            </a:r>
            <a:r>
              <a:rPr lang="en-US" sz="2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Persiapan Keluarga Menghadapi Persalinan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1600200"/>
            <a:ext cx="64008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Sejak awal, ibu hamil dan suami menentukan persalinan ini di tolong oleh bidan atau dokter</a:t>
            </a:r>
          </a:p>
          <a:p>
            <a:pPr>
              <a:lnSpc>
                <a:spcPct val="80000"/>
              </a:lnSpc>
            </a:pPr>
            <a:r>
              <a:rPr lang="en-US" sz="2400"/>
              <a:t>Suami/keluarga perlu menabung untuk biaya persalinan.</a:t>
            </a:r>
          </a:p>
          <a:p>
            <a:pPr>
              <a:lnSpc>
                <a:spcPct val="80000"/>
              </a:lnSpc>
            </a:pPr>
            <a:r>
              <a:rPr lang="en-US" sz="2400"/>
              <a:t>Siapkan donor darah, jika sewaktu – waktu diperlukan ibu.</a:t>
            </a:r>
          </a:p>
          <a:p>
            <a:pPr>
              <a:lnSpc>
                <a:spcPct val="80000"/>
              </a:lnSpc>
            </a:pPr>
            <a:r>
              <a:rPr lang="en-US" sz="2400"/>
              <a:t>Ibu dan suami menanyakan ke bidan/dokter kapan perkiraan tanggal persalinan.</a:t>
            </a:r>
          </a:p>
          <a:p>
            <a:pPr>
              <a:lnSpc>
                <a:spcPct val="80000"/>
              </a:lnSpc>
            </a:pPr>
            <a:r>
              <a:rPr lang="en-US" sz="2400"/>
              <a:t>Suami dan masyarakat menyiapkan kendaraan jika sewaktu – waktu ibu dan bayi perlu segera ke Rumah Sakit </a:t>
            </a:r>
          </a:p>
          <a:p>
            <a:pPr>
              <a:lnSpc>
                <a:spcPct val="80000"/>
              </a:lnSpc>
            </a:pPr>
            <a:r>
              <a:rPr lang="en-US" sz="2400"/>
              <a:t>Jika bersalin di rumah, suami atau kelurga perlu menyiapkan 3 bersih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Bersalin . . .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Tanda persalinan 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Mules yang teratur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Keluar lendir campur darah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  dari jalan lahir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Keluar cairan 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2895600" y="4495800"/>
            <a:ext cx="5867400" cy="1981200"/>
          </a:xfrm>
          <a:prstGeom prst="cloudCallout">
            <a:avLst>
              <a:gd name="adj1" fmla="val -59981"/>
              <a:gd name="adj2" fmla="val 622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Hubungi bidan atau dokter jika ada salah satu tanda di atas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457200"/>
            <a:ext cx="6400800" cy="5638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sz="2400"/>
              <a:t>Tanda Bahaya Pada Ibu Bersalin 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 Bayi tidak lahir dalam 12 jam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  sejak terasa mulas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 Pendarahan lewat jalan lahir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 Tali pusat atau tangan bayi keluar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  dari jalan lahir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 Ibu tidak kuat mengejan atau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  mengalami kejang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 Air ketuban keruh dan berbau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 Setelah bayi lahir, ari – ari tidak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  ke luar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 Ibu gelisah atau mengalami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  kesakitan yang hebat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I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2590800" y="5257800"/>
            <a:ext cx="6172200" cy="1600200"/>
          </a:xfrm>
          <a:prstGeom prst="wedgeEllipseCallout">
            <a:avLst>
              <a:gd name="adj1" fmla="val -27495"/>
              <a:gd name="adj2" fmla="val -42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Suami harus segera membawa ibu hamil ke bidan/dokter jika ada salah satu tanda – tanda di atas. Suami mendampingi ibu hamil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5656263"/>
            <a:ext cx="822483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586" tIns="42792" rIns="85586" bIns="42792">
            <a:spAutoFit/>
          </a:bodyPr>
          <a:lstStyle/>
          <a:p>
            <a:pPr algn="ctr" defTabSz="857250"/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PEMERINTAH DAERAH KABUPATEN SUKABUMI</a:t>
            </a:r>
          </a:p>
          <a:p>
            <a:pPr algn="ctr" defTabSz="857250"/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DINAS KESEHATAN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0"/>
            <a:ext cx="81661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370" tIns="47685" rIns="95370" bIns="47685">
            <a:spAutoFit/>
          </a:bodyPr>
          <a:lstStyle/>
          <a:p>
            <a:pPr algn="ctr" defTabSz="952500" eaLnBrk="1" hangingPunct="1">
              <a:spcBef>
                <a:spcPct val="50000"/>
              </a:spcBef>
            </a:pPr>
            <a:r>
              <a:rPr lang="en-US" sz="4200" b="1">
                <a:latin typeface="Arial Narrow" pitchFamily="34" charset="0"/>
              </a:rPr>
              <a:t> </a:t>
            </a:r>
            <a:r>
              <a:rPr lang="en-US" sz="3500" b="1">
                <a:latin typeface="Arial Narrow" pitchFamily="34" charset="0"/>
              </a:rPr>
              <a:t>  Kabupaten Sukabumi</a:t>
            </a:r>
            <a:r>
              <a:rPr lang="en-US" sz="3500" b="1">
                <a:solidFill>
                  <a:srgbClr val="FFFF00"/>
                </a:solidFill>
                <a:latin typeface="Arial Narrow" pitchFamily="34" charset="0"/>
              </a:rPr>
              <a:t>  </a:t>
            </a:r>
          </a:p>
        </p:txBody>
      </p:sp>
      <p:pic>
        <p:nvPicPr>
          <p:cNvPr id="4100" name="Picture 4" descr="jbseh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228600"/>
            <a:ext cx="889000" cy="1039813"/>
          </a:xfrm>
          <a:prstGeom prst="rect">
            <a:avLst/>
          </a:prstGeom>
          <a:noFill/>
        </p:spPr>
      </p:pic>
      <p:pic>
        <p:nvPicPr>
          <p:cNvPr id="4101" name="Picture 5" descr="LOGO_P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063" y="228600"/>
            <a:ext cx="971550" cy="1219200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0" y="1560513"/>
            <a:ext cx="8610600" cy="4154487"/>
            <a:chOff x="480" y="816"/>
            <a:chExt cx="5026" cy="2736"/>
          </a:xfrm>
        </p:grpSpPr>
        <p:sp>
          <p:nvSpPr>
            <p:cNvPr id="4103" name="AutoShape 7"/>
            <p:cNvSpPr>
              <a:spLocks noChangeAspect="1" noChangeArrowheads="1" noTextEdit="1"/>
            </p:cNvSpPr>
            <p:nvPr/>
          </p:nvSpPr>
          <p:spPr bwMode="auto">
            <a:xfrm>
              <a:off x="480" y="816"/>
              <a:ext cx="5026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03" y="957"/>
              <a:ext cx="3365" cy="2481"/>
              <a:chOff x="803" y="957"/>
              <a:chExt cx="3365" cy="2481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2533" y="957"/>
                <a:ext cx="673" cy="344"/>
                <a:chOff x="2533" y="957"/>
                <a:chExt cx="673" cy="344"/>
              </a:xfrm>
            </p:grpSpPr>
            <p:sp>
              <p:nvSpPr>
                <p:cNvPr id="4106" name="Freeform 10"/>
                <p:cNvSpPr>
                  <a:spLocks/>
                </p:cNvSpPr>
                <p:nvPr/>
              </p:nvSpPr>
              <p:spPr bwMode="auto">
                <a:xfrm>
                  <a:off x="2533" y="957"/>
                  <a:ext cx="673" cy="344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56" y="9"/>
                    </a:cxn>
                    <a:cxn ang="0">
                      <a:pos x="75" y="23"/>
                    </a:cxn>
                    <a:cxn ang="0">
                      <a:pos x="88" y="36"/>
                    </a:cxn>
                    <a:cxn ang="0">
                      <a:pos x="100" y="54"/>
                    </a:cxn>
                    <a:cxn ang="0">
                      <a:pos x="113" y="67"/>
                    </a:cxn>
                    <a:cxn ang="0">
                      <a:pos x="138" y="81"/>
                    </a:cxn>
                    <a:cxn ang="0">
                      <a:pos x="157" y="98"/>
                    </a:cxn>
                    <a:cxn ang="0">
                      <a:pos x="176" y="112"/>
                    </a:cxn>
                    <a:cxn ang="0">
                      <a:pos x="201" y="130"/>
                    </a:cxn>
                    <a:cxn ang="0">
                      <a:pos x="226" y="139"/>
                    </a:cxn>
                    <a:cxn ang="0">
                      <a:pos x="258" y="139"/>
                    </a:cxn>
                    <a:cxn ang="0">
                      <a:pos x="289" y="134"/>
                    </a:cxn>
                    <a:cxn ang="0">
                      <a:pos x="308" y="148"/>
                    </a:cxn>
                    <a:cxn ang="0">
                      <a:pos x="333" y="165"/>
                    </a:cxn>
                    <a:cxn ang="0">
                      <a:pos x="358" y="170"/>
                    </a:cxn>
                    <a:cxn ang="0">
                      <a:pos x="383" y="183"/>
                    </a:cxn>
                    <a:cxn ang="0">
                      <a:pos x="409" y="188"/>
                    </a:cxn>
                    <a:cxn ang="0">
                      <a:pos x="440" y="188"/>
                    </a:cxn>
                    <a:cxn ang="0">
                      <a:pos x="471" y="183"/>
                    </a:cxn>
                    <a:cxn ang="0">
                      <a:pos x="497" y="192"/>
                    </a:cxn>
                    <a:cxn ang="0">
                      <a:pos x="528" y="206"/>
                    </a:cxn>
                    <a:cxn ang="0">
                      <a:pos x="547" y="214"/>
                    </a:cxn>
                    <a:cxn ang="0">
                      <a:pos x="578" y="214"/>
                    </a:cxn>
                    <a:cxn ang="0">
                      <a:pos x="610" y="219"/>
                    </a:cxn>
                    <a:cxn ang="0">
                      <a:pos x="641" y="219"/>
                    </a:cxn>
                    <a:cxn ang="0">
                      <a:pos x="666" y="228"/>
                    </a:cxn>
                    <a:cxn ang="0">
                      <a:pos x="660" y="241"/>
                    </a:cxn>
                    <a:cxn ang="0">
                      <a:pos x="635" y="250"/>
                    </a:cxn>
                    <a:cxn ang="0">
                      <a:pos x="603" y="250"/>
                    </a:cxn>
                    <a:cxn ang="0">
                      <a:pos x="566" y="246"/>
                    </a:cxn>
                    <a:cxn ang="0">
                      <a:pos x="522" y="246"/>
                    </a:cxn>
                    <a:cxn ang="0">
                      <a:pos x="484" y="246"/>
                    </a:cxn>
                    <a:cxn ang="0">
                      <a:pos x="446" y="246"/>
                    </a:cxn>
                    <a:cxn ang="0">
                      <a:pos x="415" y="250"/>
                    </a:cxn>
                    <a:cxn ang="0">
                      <a:pos x="383" y="255"/>
                    </a:cxn>
                    <a:cxn ang="0">
                      <a:pos x="352" y="259"/>
                    </a:cxn>
                    <a:cxn ang="0">
                      <a:pos x="321" y="259"/>
                    </a:cxn>
                    <a:cxn ang="0">
                      <a:pos x="295" y="268"/>
                    </a:cxn>
                    <a:cxn ang="0">
                      <a:pos x="277" y="286"/>
                    </a:cxn>
                    <a:cxn ang="0">
                      <a:pos x="258" y="304"/>
                    </a:cxn>
                    <a:cxn ang="0">
                      <a:pos x="245" y="326"/>
                    </a:cxn>
                    <a:cxn ang="0">
                      <a:pos x="220" y="339"/>
                    </a:cxn>
                    <a:cxn ang="0">
                      <a:pos x="201" y="330"/>
                    </a:cxn>
                    <a:cxn ang="0">
                      <a:pos x="182" y="317"/>
                    </a:cxn>
                    <a:cxn ang="0">
                      <a:pos x="170" y="299"/>
                    </a:cxn>
                    <a:cxn ang="0">
                      <a:pos x="176" y="281"/>
                    </a:cxn>
                    <a:cxn ang="0">
                      <a:pos x="170" y="268"/>
                    </a:cxn>
                    <a:cxn ang="0">
                      <a:pos x="151" y="250"/>
                    </a:cxn>
                    <a:cxn ang="0">
                      <a:pos x="151" y="228"/>
                    </a:cxn>
                    <a:cxn ang="0">
                      <a:pos x="132" y="206"/>
                    </a:cxn>
                    <a:cxn ang="0">
                      <a:pos x="94" y="197"/>
                    </a:cxn>
                    <a:cxn ang="0">
                      <a:pos x="69" y="183"/>
                    </a:cxn>
                    <a:cxn ang="0">
                      <a:pos x="69" y="156"/>
                    </a:cxn>
                    <a:cxn ang="0">
                      <a:pos x="56" y="130"/>
                    </a:cxn>
                    <a:cxn ang="0">
                      <a:pos x="31" y="112"/>
                    </a:cxn>
                    <a:cxn ang="0">
                      <a:pos x="19" y="98"/>
                    </a:cxn>
                    <a:cxn ang="0">
                      <a:pos x="12" y="76"/>
                    </a:cxn>
                    <a:cxn ang="0">
                      <a:pos x="19" y="58"/>
                    </a:cxn>
                    <a:cxn ang="0">
                      <a:pos x="12" y="36"/>
                    </a:cxn>
                    <a:cxn ang="0">
                      <a:pos x="6" y="14"/>
                    </a:cxn>
                  </a:cxnLst>
                  <a:rect l="0" t="0" r="r" b="b"/>
                  <a:pathLst>
                    <a:path w="673" h="344">
                      <a:moveTo>
                        <a:pt x="6" y="0"/>
                      </a:moveTo>
                      <a:lnTo>
                        <a:pt x="12" y="0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31" y="0"/>
                      </a:lnTo>
                      <a:lnTo>
                        <a:pt x="38" y="0"/>
                      </a:lnTo>
                      <a:lnTo>
                        <a:pt x="44" y="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6" y="9"/>
                      </a:lnTo>
                      <a:lnTo>
                        <a:pt x="63" y="14"/>
                      </a:lnTo>
                      <a:lnTo>
                        <a:pt x="63" y="18"/>
                      </a:lnTo>
                      <a:lnTo>
                        <a:pt x="69" y="18"/>
                      </a:lnTo>
                      <a:lnTo>
                        <a:pt x="69" y="23"/>
                      </a:lnTo>
                      <a:lnTo>
                        <a:pt x="75" y="23"/>
                      </a:lnTo>
                      <a:lnTo>
                        <a:pt x="75" y="27"/>
                      </a:lnTo>
                      <a:lnTo>
                        <a:pt x="75" y="32"/>
                      </a:lnTo>
                      <a:lnTo>
                        <a:pt x="82" y="32"/>
                      </a:lnTo>
                      <a:lnTo>
                        <a:pt x="82" y="36"/>
                      </a:lnTo>
                      <a:lnTo>
                        <a:pt x="88" y="36"/>
                      </a:lnTo>
                      <a:lnTo>
                        <a:pt x="88" y="40"/>
                      </a:lnTo>
                      <a:lnTo>
                        <a:pt x="88" y="45"/>
                      </a:lnTo>
                      <a:lnTo>
                        <a:pt x="94" y="45"/>
                      </a:lnTo>
                      <a:lnTo>
                        <a:pt x="94" y="49"/>
                      </a:lnTo>
                      <a:lnTo>
                        <a:pt x="100" y="54"/>
                      </a:lnTo>
                      <a:lnTo>
                        <a:pt x="100" y="58"/>
                      </a:lnTo>
                      <a:lnTo>
                        <a:pt x="107" y="58"/>
                      </a:lnTo>
                      <a:lnTo>
                        <a:pt x="107" y="63"/>
                      </a:lnTo>
                      <a:lnTo>
                        <a:pt x="113" y="63"/>
                      </a:lnTo>
                      <a:lnTo>
                        <a:pt x="113" y="67"/>
                      </a:lnTo>
                      <a:lnTo>
                        <a:pt x="119" y="67"/>
                      </a:lnTo>
                      <a:lnTo>
                        <a:pt x="119" y="72"/>
                      </a:lnTo>
                      <a:lnTo>
                        <a:pt x="126" y="72"/>
                      </a:lnTo>
                      <a:lnTo>
                        <a:pt x="132" y="76"/>
                      </a:lnTo>
                      <a:lnTo>
                        <a:pt x="138" y="81"/>
                      </a:lnTo>
                      <a:lnTo>
                        <a:pt x="144" y="85"/>
                      </a:lnTo>
                      <a:lnTo>
                        <a:pt x="151" y="90"/>
                      </a:lnTo>
                      <a:lnTo>
                        <a:pt x="151" y="94"/>
                      </a:lnTo>
                      <a:lnTo>
                        <a:pt x="157" y="94"/>
                      </a:lnTo>
                      <a:lnTo>
                        <a:pt x="157" y="98"/>
                      </a:lnTo>
                      <a:lnTo>
                        <a:pt x="163" y="98"/>
                      </a:lnTo>
                      <a:lnTo>
                        <a:pt x="163" y="103"/>
                      </a:lnTo>
                      <a:lnTo>
                        <a:pt x="170" y="107"/>
                      </a:lnTo>
                      <a:lnTo>
                        <a:pt x="170" y="112"/>
                      </a:lnTo>
                      <a:lnTo>
                        <a:pt x="176" y="112"/>
                      </a:lnTo>
                      <a:lnTo>
                        <a:pt x="176" y="116"/>
                      </a:lnTo>
                      <a:lnTo>
                        <a:pt x="182" y="121"/>
                      </a:lnTo>
                      <a:lnTo>
                        <a:pt x="188" y="125"/>
                      </a:lnTo>
                      <a:lnTo>
                        <a:pt x="195" y="130"/>
                      </a:lnTo>
                      <a:lnTo>
                        <a:pt x="201" y="130"/>
                      </a:lnTo>
                      <a:lnTo>
                        <a:pt x="201" y="134"/>
                      </a:lnTo>
                      <a:lnTo>
                        <a:pt x="207" y="134"/>
                      </a:lnTo>
                      <a:lnTo>
                        <a:pt x="214" y="139"/>
                      </a:lnTo>
                      <a:lnTo>
                        <a:pt x="220" y="139"/>
                      </a:lnTo>
                      <a:lnTo>
                        <a:pt x="226" y="139"/>
                      </a:lnTo>
                      <a:lnTo>
                        <a:pt x="232" y="139"/>
                      </a:lnTo>
                      <a:lnTo>
                        <a:pt x="239" y="139"/>
                      </a:lnTo>
                      <a:lnTo>
                        <a:pt x="245" y="139"/>
                      </a:lnTo>
                      <a:lnTo>
                        <a:pt x="251" y="139"/>
                      </a:lnTo>
                      <a:lnTo>
                        <a:pt x="258" y="139"/>
                      </a:lnTo>
                      <a:lnTo>
                        <a:pt x="264" y="134"/>
                      </a:lnTo>
                      <a:lnTo>
                        <a:pt x="270" y="134"/>
                      </a:lnTo>
                      <a:lnTo>
                        <a:pt x="277" y="130"/>
                      </a:lnTo>
                      <a:lnTo>
                        <a:pt x="283" y="130"/>
                      </a:lnTo>
                      <a:lnTo>
                        <a:pt x="289" y="134"/>
                      </a:lnTo>
                      <a:lnTo>
                        <a:pt x="295" y="134"/>
                      </a:lnTo>
                      <a:lnTo>
                        <a:pt x="295" y="139"/>
                      </a:lnTo>
                      <a:lnTo>
                        <a:pt x="302" y="143"/>
                      </a:lnTo>
                      <a:lnTo>
                        <a:pt x="302" y="148"/>
                      </a:lnTo>
                      <a:lnTo>
                        <a:pt x="308" y="148"/>
                      </a:lnTo>
                      <a:lnTo>
                        <a:pt x="308" y="152"/>
                      </a:lnTo>
                      <a:lnTo>
                        <a:pt x="314" y="156"/>
                      </a:lnTo>
                      <a:lnTo>
                        <a:pt x="321" y="161"/>
                      </a:lnTo>
                      <a:lnTo>
                        <a:pt x="327" y="165"/>
                      </a:lnTo>
                      <a:lnTo>
                        <a:pt x="333" y="165"/>
                      </a:lnTo>
                      <a:lnTo>
                        <a:pt x="339" y="165"/>
                      </a:lnTo>
                      <a:lnTo>
                        <a:pt x="346" y="165"/>
                      </a:lnTo>
                      <a:lnTo>
                        <a:pt x="346" y="170"/>
                      </a:lnTo>
                      <a:lnTo>
                        <a:pt x="352" y="170"/>
                      </a:lnTo>
                      <a:lnTo>
                        <a:pt x="358" y="170"/>
                      </a:lnTo>
                      <a:lnTo>
                        <a:pt x="365" y="174"/>
                      </a:lnTo>
                      <a:lnTo>
                        <a:pt x="371" y="179"/>
                      </a:lnTo>
                      <a:lnTo>
                        <a:pt x="377" y="179"/>
                      </a:lnTo>
                      <a:lnTo>
                        <a:pt x="377" y="183"/>
                      </a:lnTo>
                      <a:lnTo>
                        <a:pt x="383" y="183"/>
                      </a:lnTo>
                      <a:lnTo>
                        <a:pt x="390" y="188"/>
                      </a:lnTo>
                      <a:lnTo>
                        <a:pt x="396" y="188"/>
                      </a:lnTo>
                      <a:lnTo>
                        <a:pt x="402" y="188"/>
                      </a:lnTo>
                      <a:lnTo>
                        <a:pt x="402" y="192"/>
                      </a:lnTo>
                      <a:lnTo>
                        <a:pt x="409" y="188"/>
                      </a:lnTo>
                      <a:lnTo>
                        <a:pt x="415" y="188"/>
                      </a:lnTo>
                      <a:lnTo>
                        <a:pt x="421" y="188"/>
                      </a:lnTo>
                      <a:lnTo>
                        <a:pt x="427" y="188"/>
                      </a:lnTo>
                      <a:lnTo>
                        <a:pt x="434" y="188"/>
                      </a:lnTo>
                      <a:lnTo>
                        <a:pt x="440" y="188"/>
                      </a:lnTo>
                      <a:lnTo>
                        <a:pt x="446" y="183"/>
                      </a:lnTo>
                      <a:lnTo>
                        <a:pt x="453" y="183"/>
                      </a:lnTo>
                      <a:lnTo>
                        <a:pt x="459" y="183"/>
                      </a:lnTo>
                      <a:lnTo>
                        <a:pt x="465" y="183"/>
                      </a:lnTo>
                      <a:lnTo>
                        <a:pt x="471" y="183"/>
                      </a:lnTo>
                      <a:lnTo>
                        <a:pt x="478" y="183"/>
                      </a:lnTo>
                      <a:lnTo>
                        <a:pt x="484" y="188"/>
                      </a:lnTo>
                      <a:lnTo>
                        <a:pt x="490" y="188"/>
                      </a:lnTo>
                      <a:lnTo>
                        <a:pt x="490" y="192"/>
                      </a:lnTo>
                      <a:lnTo>
                        <a:pt x="497" y="192"/>
                      </a:lnTo>
                      <a:lnTo>
                        <a:pt x="503" y="197"/>
                      </a:lnTo>
                      <a:lnTo>
                        <a:pt x="509" y="197"/>
                      </a:lnTo>
                      <a:lnTo>
                        <a:pt x="515" y="201"/>
                      </a:lnTo>
                      <a:lnTo>
                        <a:pt x="522" y="206"/>
                      </a:lnTo>
                      <a:lnTo>
                        <a:pt x="528" y="206"/>
                      </a:lnTo>
                      <a:lnTo>
                        <a:pt x="534" y="206"/>
                      </a:lnTo>
                      <a:lnTo>
                        <a:pt x="534" y="210"/>
                      </a:lnTo>
                      <a:lnTo>
                        <a:pt x="541" y="210"/>
                      </a:lnTo>
                      <a:lnTo>
                        <a:pt x="547" y="210"/>
                      </a:lnTo>
                      <a:lnTo>
                        <a:pt x="547" y="214"/>
                      </a:lnTo>
                      <a:lnTo>
                        <a:pt x="553" y="214"/>
                      </a:lnTo>
                      <a:lnTo>
                        <a:pt x="559" y="214"/>
                      </a:lnTo>
                      <a:lnTo>
                        <a:pt x="566" y="214"/>
                      </a:lnTo>
                      <a:lnTo>
                        <a:pt x="572" y="214"/>
                      </a:lnTo>
                      <a:lnTo>
                        <a:pt x="578" y="214"/>
                      </a:lnTo>
                      <a:lnTo>
                        <a:pt x="591" y="214"/>
                      </a:lnTo>
                      <a:lnTo>
                        <a:pt x="597" y="214"/>
                      </a:lnTo>
                      <a:lnTo>
                        <a:pt x="597" y="219"/>
                      </a:lnTo>
                      <a:lnTo>
                        <a:pt x="603" y="219"/>
                      </a:lnTo>
                      <a:lnTo>
                        <a:pt x="610" y="219"/>
                      </a:lnTo>
                      <a:lnTo>
                        <a:pt x="616" y="219"/>
                      </a:lnTo>
                      <a:lnTo>
                        <a:pt x="622" y="219"/>
                      </a:lnTo>
                      <a:lnTo>
                        <a:pt x="629" y="219"/>
                      </a:lnTo>
                      <a:lnTo>
                        <a:pt x="635" y="219"/>
                      </a:lnTo>
                      <a:lnTo>
                        <a:pt x="641" y="219"/>
                      </a:lnTo>
                      <a:lnTo>
                        <a:pt x="647" y="223"/>
                      </a:lnTo>
                      <a:lnTo>
                        <a:pt x="654" y="223"/>
                      </a:lnTo>
                      <a:lnTo>
                        <a:pt x="660" y="223"/>
                      </a:lnTo>
                      <a:lnTo>
                        <a:pt x="660" y="228"/>
                      </a:lnTo>
                      <a:lnTo>
                        <a:pt x="666" y="228"/>
                      </a:lnTo>
                      <a:lnTo>
                        <a:pt x="673" y="228"/>
                      </a:lnTo>
                      <a:lnTo>
                        <a:pt x="673" y="237"/>
                      </a:lnTo>
                      <a:lnTo>
                        <a:pt x="666" y="237"/>
                      </a:lnTo>
                      <a:lnTo>
                        <a:pt x="666" y="241"/>
                      </a:lnTo>
                      <a:lnTo>
                        <a:pt x="660" y="241"/>
                      </a:lnTo>
                      <a:lnTo>
                        <a:pt x="660" y="246"/>
                      </a:lnTo>
                      <a:lnTo>
                        <a:pt x="654" y="246"/>
                      </a:lnTo>
                      <a:lnTo>
                        <a:pt x="647" y="250"/>
                      </a:lnTo>
                      <a:lnTo>
                        <a:pt x="641" y="250"/>
                      </a:lnTo>
                      <a:lnTo>
                        <a:pt x="635" y="250"/>
                      </a:lnTo>
                      <a:lnTo>
                        <a:pt x="629" y="250"/>
                      </a:lnTo>
                      <a:lnTo>
                        <a:pt x="622" y="250"/>
                      </a:lnTo>
                      <a:lnTo>
                        <a:pt x="616" y="250"/>
                      </a:lnTo>
                      <a:lnTo>
                        <a:pt x="610" y="250"/>
                      </a:lnTo>
                      <a:lnTo>
                        <a:pt x="603" y="250"/>
                      </a:lnTo>
                      <a:lnTo>
                        <a:pt x="597" y="250"/>
                      </a:lnTo>
                      <a:lnTo>
                        <a:pt x="591" y="246"/>
                      </a:lnTo>
                      <a:lnTo>
                        <a:pt x="585" y="246"/>
                      </a:lnTo>
                      <a:lnTo>
                        <a:pt x="578" y="246"/>
                      </a:lnTo>
                      <a:lnTo>
                        <a:pt x="566" y="246"/>
                      </a:lnTo>
                      <a:lnTo>
                        <a:pt x="553" y="246"/>
                      </a:lnTo>
                      <a:lnTo>
                        <a:pt x="541" y="246"/>
                      </a:lnTo>
                      <a:lnTo>
                        <a:pt x="534" y="246"/>
                      </a:lnTo>
                      <a:lnTo>
                        <a:pt x="528" y="246"/>
                      </a:lnTo>
                      <a:lnTo>
                        <a:pt x="522" y="246"/>
                      </a:lnTo>
                      <a:lnTo>
                        <a:pt x="509" y="246"/>
                      </a:lnTo>
                      <a:lnTo>
                        <a:pt x="503" y="246"/>
                      </a:lnTo>
                      <a:lnTo>
                        <a:pt x="497" y="246"/>
                      </a:lnTo>
                      <a:lnTo>
                        <a:pt x="490" y="246"/>
                      </a:lnTo>
                      <a:lnTo>
                        <a:pt x="484" y="246"/>
                      </a:lnTo>
                      <a:lnTo>
                        <a:pt x="471" y="246"/>
                      </a:lnTo>
                      <a:lnTo>
                        <a:pt x="465" y="246"/>
                      </a:lnTo>
                      <a:lnTo>
                        <a:pt x="459" y="246"/>
                      </a:lnTo>
                      <a:lnTo>
                        <a:pt x="453" y="246"/>
                      </a:lnTo>
                      <a:lnTo>
                        <a:pt x="446" y="246"/>
                      </a:lnTo>
                      <a:lnTo>
                        <a:pt x="440" y="246"/>
                      </a:lnTo>
                      <a:lnTo>
                        <a:pt x="434" y="246"/>
                      </a:lnTo>
                      <a:lnTo>
                        <a:pt x="427" y="246"/>
                      </a:lnTo>
                      <a:lnTo>
                        <a:pt x="421" y="246"/>
                      </a:lnTo>
                      <a:lnTo>
                        <a:pt x="415" y="250"/>
                      </a:lnTo>
                      <a:lnTo>
                        <a:pt x="409" y="250"/>
                      </a:lnTo>
                      <a:lnTo>
                        <a:pt x="402" y="250"/>
                      </a:lnTo>
                      <a:lnTo>
                        <a:pt x="396" y="250"/>
                      </a:lnTo>
                      <a:lnTo>
                        <a:pt x="390" y="255"/>
                      </a:lnTo>
                      <a:lnTo>
                        <a:pt x="383" y="255"/>
                      </a:lnTo>
                      <a:lnTo>
                        <a:pt x="377" y="255"/>
                      </a:lnTo>
                      <a:lnTo>
                        <a:pt x="371" y="255"/>
                      </a:lnTo>
                      <a:lnTo>
                        <a:pt x="365" y="259"/>
                      </a:lnTo>
                      <a:lnTo>
                        <a:pt x="358" y="259"/>
                      </a:lnTo>
                      <a:lnTo>
                        <a:pt x="352" y="259"/>
                      </a:lnTo>
                      <a:lnTo>
                        <a:pt x="346" y="259"/>
                      </a:lnTo>
                      <a:lnTo>
                        <a:pt x="339" y="259"/>
                      </a:lnTo>
                      <a:lnTo>
                        <a:pt x="333" y="259"/>
                      </a:lnTo>
                      <a:lnTo>
                        <a:pt x="327" y="259"/>
                      </a:lnTo>
                      <a:lnTo>
                        <a:pt x="321" y="259"/>
                      </a:lnTo>
                      <a:lnTo>
                        <a:pt x="314" y="259"/>
                      </a:lnTo>
                      <a:lnTo>
                        <a:pt x="308" y="263"/>
                      </a:lnTo>
                      <a:lnTo>
                        <a:pt x="302" y="263"/>
                      </a:lnTo>
                      <a:lnTo>
                        <a:pt x="302" y="268"/>
                      </a:lnTo>
                      <a:lnTo>
                        <a:pt x="295" y="268"/>
                      </a:lnTo>
                      <a:lnTo>
                        <a:pt x="289" y="272"/>
                      </a:lnTo>
                      <a:lnTo>
                        <a:pt x="289" y="277"/>
                      </a:lnTo>
                      <a:lnTo>
                        <a:pt x="283" y="277"/>
                      </a:lnTo>
                      <a:lnTo>
                        <a:pt x="283" y="281"/>
                      </a:lnTo>
                      <a:lnTo>
                        <a:pt x="277" y="286"/>
                      </a:lnTo>
                      <a:lnTo>
                        <a:pt x="270" y="290"/>
                      </a:lnTo>
                      <a:lnTo>
                        <a:pt x="270" y="295"/>
                      </a:lnTo>
                      <a:lnTo>
                        <a:pt x="264" y="295"/>
                      </a:lnTo>
                      <a:lnTo>
                        <a:pt x="264" y="299"/>
                      </a:lnTo>
                      <a:lnTo>
                        <a:pt x="258" y="304"/>
                      </a:lnTo>
                      <a:lnTo>
                        <a:pt x="258" y="308"/>
                      </a:lnTo>
                      <a:lnTo>
                        <a:pt x="258" y="313"/>
                      </a:lnTo>
                      <a:lnTo>
                        <a:pt x="251" y="317"/>
                      </a:lnTo>
                      <a:lnTo>
                        <a:pt x="245" y="321"/>
                      </a:lnTo>
                      <a:lnTo>
                        <a:pt x="245" y="326"/>
                      </a:lnTo>
                      <a:lnTo>
                        <a:pt x="239" y="330"/>
                      </a:lnTo>
                      <a:lnTo>
                        <a:pt x="239" y="335"/>
                      </a:lnTo>
                      <a:lnTo>
                        <a:pt x="232" y="339"/>
                      </a:lnTo>
                      <a:lnTo>
                        <a:pt x="226" y="344"/>
                      </a:lnTo>
                      <a:lnTo>
                        <a:pt x="220" y="339"/>
                      </a:lnTo>
                      <a:lnTo>
                        <a:pt x="214" y="339"/>
                      </a:lnTo>
                      <a:lnTo>
                        <a:pt x="214" y="335"/>
                      </a:lnTo>
                      <a:lnTo>
                        <a:pt x="207" y="335"/>
                      </a:lnTo>
                      <a:lnTo>
                        <a:pt x="207" y="330"/>
                      </a:lnTo>
                      <a:lnTo>
                        <a:pt x="201" y="330"/>
                      </a:lnTo>
                      <a:lnTo>
                        <a:pt x="195" y="330"/>
                      </a:lnTo>
                      <a:lnTo>
                        <a:pt x="195" y="326"/>
                      </a:lnTo>
                      <a:lnTo>
                        <a:pt x="188" y="326"/>
                      </a:lnTo>
                      <a:lnTo>
                        <a:pt x="182" y="321"/>
                      </a:lnTo>
                      <a:lnTo>
                        <a:pt x="182" y="317"/>
                      </a:lnTo>
                      <a:lnTo>
                        <a:pt x="176" y="317"/>
                      </a:lnTo>
                      <a:lnTo>
                        <a:pt x="176" y="313"/>
                      </a:lnTo>
                      <a:lnTo>
                        <a:pt x="170" y="308"/>
                      </a:lnTo>
                      <a:lnTo>
                        <a:pt x="170" y="304"/>
                      </a:lnTo>
                      <a:lnTo>
                        <a:pt x="170" y="299"/>
                      </a:lnTo>
                      <a:lnTo>
                        <a:pt x="170" y="295"/>
                      </a:lnTo>
                      <a:lnTo>
                        <a:pt x="163" y="290"/>
                      </a:lnTo>
                      <a:lnTo>
                        <a:pt x="163" y="286"/>
                      </a:lnTo>
                      <a:lnTo>
                        <a:pt x="170" y="281"/>
                      </a:lnTo>
                      <a:lnTo>
                        <a:pt x="176" y="281"/>
                      </a:lnTo>
                      <a:lnTo>
                        <a:pt x="182" y="281"/>
                      </a:lnTo>
                      <a:lnTo>
                        <a:pt x="182" y="277"/>
                      </a:lnTo>
                      <a:lnTo>
                        <a:pt x="182" y="272"/>
                      </a:lnTo>
                      <a:lnTo>
                        <a:pt x="176" y="268"/>
                      </a:lnTo>
                      <a:lnTo>
                        <a:pt x="170" y="268"/>
                      </a:lnTo>
                      <a:lnTo>
                        <a:pt x="170" y="263"/>
                      </a:lnTo>
                      <a:lnTo>
                        <a:pt x="163" y="263"/>
                      </a:lnTo>
                      <a:lnTo>
                        <a:pt x="157" y="259"/>
                      </a:lnTo>
                      <a:lnTo>
                        <a:pt x="151" y="255"/>
                      </a:lnTo>
                      <a:lnTo>
                        <a:pt x="151" y="250"/>
                      </a:lnTo>
                      <a:lnTo>
                        <a:pt x="151" y="246"/>
                      </a:lnTo>
                      <a:lnTo>
                        <a:pt x="151" y="241"/>
                      </a:lnTo>
                      <a:lnTo>
                        <a:pt x="151" y="237"/>
                      </a:lnTo>
                      <a:lnTo>
                        <a:pt x="144" y="232"/>
                      </a:lnTo>
                      <a:lnTo>
                        <a:pt x="151" y="228"/>
                      </a:lnTo>
                      <a:lnTo>
                        <a:pt x="151" y="223"/>
                      </a:lnTo>
                      <a:lnTo>
                        <a:pt x="144" y="214"/>
                      </a:lnTo>
                      <a:lnTo>
                        <a:pt x="138" y="210"/>
                      </a:lnTo>
                      <a:lnTo>
                        <a:pt x="138" y="206"/>
                      </a:lnTo>
                      <a:lnTo>
                        <a:pt x="132" y="206"/>
                      </a:lnTo>
                      <a:lnTo>
                        <a:pt x="126" y="206"/>
                      </a:lnTo>
                      <a:lnTo>
                        <a:pt x="119" y="201"/>
                      </a:lnTo>
                      <a:lnTo>
                        <a:pt x="107" y="201"/>
                      </a:lnTo>
                      <a:lnTo>
                        <a:pt x="100" y="201"/>
                      </a:lnTo>
                      <a:lnTo>
                        <a:pt x="94" y="197"/>
                      </a:lnTo>
                      <a:lnTo>
                        <a:pt x="88" y="197"/>
                      </a:lnTo>
                      <a:lnTo>
                        <a:pt x="82" y="192"/>
                      </a:lnTo>
                      <a:lnTo>
                        <a:pt x="75" y="192"/>
                      </a:lnTo>
                      <a:lnTo>
                        <a:pt x="69" y="188"/>
                      </a:lnTo>
                      <a:lnTo>
                        <a:pt x="69" y="183"/>
                      </a:lnTo>
                      <a:lnTo>
                        <a:pt x="69" y="179"/>
                      </a:lnTo>
                      <a:lnTo>
                        <a:pt x="69" y="174"/>
                      </a:lnTo>
                      <a:lnTo>
                        <a:pt x="69" y="165"/>
                      </a:lnTo>
                      <a:lnTo>
                        <a:pt x="69" y="161"/>
                      </a:lnTo>
                      <a:lnTo>
                        <a:pt x="69" y="156"/>
                      </a:lnTo>
                      <a:lnTo>
                        <a:pt x="63" y="148"/>
                      </a:lnTo>
                      <a:lnTo>
                        <a:pt x="63" y="143"/>
                      </a:lnTo>
                      <a:lnTo>
                        <a:pt x="56" y="139"/>
                      </a:lnTo>
                      <a:lnTo>
                        <a:pt x="56" y="134"/>
                      </a:lnTo>
                      <a:lnTo>
                        <a:pt x="56" y="130"/>
                      </a:lnTo>
                      <a:lnTo>
                        <a:pt x="50" y="125"/>
                      </a:lnTo>
                      <a:lnTo>
                        <a:pt x="44" y="121"/>
                      </a:lnTo>
                      <a:lnTo>
                        <a:pt x="44" y="116"/>
                      </a:lnTo>
                      <a:lnTo>
                        <a:pt x="38" y="116"/>
                      </a:lnTo>
                      <a:lnTo>
                        <a:pt x="31" y="112"/>
                      </a:lnTo>
                      <a:lnTo>
                        <a:pt x="25" y="112"/>
                      </a:lnTo>
                      <a:lnTo>
                        <a:pt x="25" y="107"/>
                      </a:lnTo>
                      <a:lnTo>
                        <a:pt x="19" y="107"/>
                      </a:lnTo>
                      <a:lnTo>
                        <a:pt x="19" y="103"/>
                      </a:lnTo>
                      <a:lnTo>
                        <a:pt x="19" y="98"/>
                      </a:lnTo>
                      <a:lnTo>
                        <a:pt x="12" y="94"/>
                      </a:lnTo>
                      <a:lnTo>
                        <a:pt x="12" y="90"/>
                      </a:lnTo>
                      <a:lnTo>
                        <a:pt x="12" y="85"/>
                      </a:lnTo>
                      <a:lnTo>
                        <a:pt x="12" y="81"/>
                      </a:lnTo>
                      <a:lnTo>
                        <a:pt x="12" y="76"/>
                      </a:lnTo>
                      <a:lnTo>
                        <a:pt x="12" y="72"/>
                      </a:lnTo>
                      <a:lnTo>
                        <a:pt x="19" y="72"/>
                      </a:lnTo>
                      <a:lnTo>
                        <a:pt x="19" y="67"/>
                      </a:lnTo>
                      <a:lnTo>
                        <a:pt x="19" y="63"/>
                      </a:lnTo>
                      <a:lnTo>
                        <a:pt x="19" y="58"/>
                      </a:lnTo>
                      <a:lnTo>
                        <a:pt x="19" y="54"/>
                      </a:lnTo>
                      <a:lnTo>
                        <a:pt x="19" y="49"/>
                      </a:lnTo>
                      <a:lnTo>
                        <a:pt x="12" y="45"/>
                      </a:lnTo>
                      <a:lnTo>
                        <a:pt x="12" y="40"/>
                      </a:lnTo>
                      <a:lnTo>
                        <a:pt x="12" y="36"/>
                      </a:lnTo>
                      <a:lnTo>
                        <a:pt x="12" y="32"/>
                      </a:lnTo>
                      <a:lnTo>
                        <a:pt x="12" y="27"/>
                      </a:lnTo>
                      <a:lnTo>
                        <a:pt x="6" y="23"/>
                      </a:lnTo>
                      <a:lnTo>
                        <a:pt x="6" y="18"/>
                      </a:lnTo>
                      <a:lnTo>
                        <a:pt x="6" y="14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07" name="Freeform 11"/>
                <p:cNvSpPr>
                  <a:spLocks/>
                </p:cNvSpPr>
                <p:nvPr/>
              </p:nvSpPr>
              <p:spPr bwMode="auto">
                <a:xfrm>
                  <a:off x="2533" y="957"/>
                  <a:ext cx="673" cy="344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56" y="9"/>
                    </a:cxn>
                    <a:cxn ang="0">
                      <a:pos x="75" y="23"/>
                    </a:cxn>
                    <a:cxn ang="0">
                      <a:pos x="88" y="36"/>
                    </a:cxn>
                    <a:cxn ang="0">
                      <a:pos x="100" y="54"/>
                    </a:cxn>
                    <a:cxn ang="0">
                      <a:pos x="113" y="67"/>
                    </a:cxn>
                    <a:cxn ang="0">
                      <a:pos x="138" y="81"/>
                    </a:cxn>
                    <a:cxn ang="0">
                      <a:pos x="157" y="98"/>
                    </a:cxn>
                    <a:cxn ang="0">
                      <a:pos x="176" y="112"/>
                    </a:cxn>
                    <a:cxn ang="0">
                      <a:pos x="201" y="130"/>
                    </a:cxn>
                    <a:cxn ang="0">
                      <a:pos x="226" y="139"/>
                    </a:cxn>
                    <a:cxn ang="0">
                      <a:pos x="258" y="139"/>
                    </a:cxn>
                    <a:cxn ang="0">
                      <a:pos x="289" y="134"/>
                    </a:cxn>
                    <a:cxn ang="0">
                      <a:pos x="308" y="148"/>
                    </a:cxn>
                    <a:cxn ang="0">
                      <a:pos x="333" y="165"/>
                    </a:cxn>
                    <a:cxn ang="0">
                      <a:pos x="358" y="170"/>
                    </a:cxn>
                    <a:cxn ang="0">
                      <a:pos x="383" y="183"/>
                    </a:cxn>
                    <a:cxn ang="0">
                      <a:pos x="409" y="188"/>
                    </a:cxn>
                    <a:cxn ang="0">
                      <a:pos x="440" y="188"/>
                    </a:cxn>
                    <a:cxn ang="0">
                      <a:pos x="471" y="183"/>
                    </a:cxn>
                    <a:cxn ang="0">
                      <a:pos x="497" y="192"/>
                    </a:cxn>
                    <a:cxn ang="0">
                      <a:pos x="528" y="206"/>
                    </a:cxn>
                    <a:cxn ang="0">
                      <a:pos x="547" y="214"/>
                    </a:cxn>
                    <a:cxn ang="0">
                      <a:pos x="578" y="214"/>
                    </a:cxn>
                    <a:cxn ang="0">
                      <a:pos x="610" y="219"/>
                    </a:cxn>
                    <a:cxn ang="0">
                      <a:pos x="641" y="219"/>
                    </a:cxn>
                    <a:cxn ang="0">
                      <a:pos x="666" y="228"/>
                    </a:cxn>
                    <a:cxn ang="0">
                      <a:pos x="660" y="241"/>
                    </a:cxn>
                    <a:cxn ang="0">
                      <a:pos x="635" y="250"/>
                    </a:cxn>
                    <a:cxn ang="0">
                      <a:pos x="603" y="250"/>
                    </a:cxn>
                    <a:cxn ang="0">
                      <a:pos x="566" y="246"/>
                    </a:cxn>
                    <a:cxn ang="0">
                      <a:pos x="522" y="246"/>
                    </a:cxn>
                    <a:cxn ang="0">
                      <a:pos x="484" y="246"/>
                    </a:cxn>
                    <a:cxn ang="0">
                      <a:pos x="446" y="246"/>
                    </a:cxn>
                    <a:cxn ang="0">
                      <a:pos x="415" y="250"/>
                    </a:cxn>
                    <a:cxn ang="0">
                      <a:pos x="383" y="255"/>
                    </a:cxn>
                    <a:cxn ang="0">
                      <a:pos x="352" y="259"/>
                    </a:cxn>
                    <a:cxn ang="0">
                      <a:pos x="321" y="259"/>
                    </a:cxn>
                    <a:cxn ang="0">
                      <a:pos x="295" y="268"/>
                    </a:cxn>
                    <a:cxn ang="0">
                      <a:pos x="277" y="286"/>
                    </a:cxn>
                    <a:cxn ang="0">
                      <a:pos x="258" y="304"/>
                    </a:cxn>
                    <a:cxn ang="0">
                      <a:pos x="245" y="326"/>
                    </a:cxn>
                    <a:cxn ang="0">
                      <a:pos x="220" y="339"/>
                    </a:cxn>
                    <a:cxn ang="0">
                      <a:pos x="201" y="330"/>
                    </a:cxn>
                    <a:cxn ang="0">
                      <a:pos x="182" y="317"/>
                    </a:cxn>
                    <a:cxn ang="0">
                      <a:pos x="170" y="299"/>
                    </a:cxn>
                    <a:cxn ang="0">
                      <a:pos x="176" y="281"/>
                    </a:cxn>
                    <a:cxn ang="0">
                      <a:pos x="170" y="268"/>
                    </a:cxn>
                    <a:cxn ang="0">
                      <a:pos x="151" y="250"/>
                    </a:cxn>
                    <a:cxn ang="0">
                      <a:pos x="151" y="228"/>
                    </a:cxn>
                    <a:cxn ang="0">
                      <a:pos x="132" y="206"/>
                    </a:cxn>
                    <a:cxn ang="0">
                      <a:pos x="94" y="197"/>
                    </a:cxn>
                    <a:cxn ang="0">
                      <a:pos x="69" y="183"/>
                    </a:cxn>
                    <a:cxn ang="0">
                      <a:pos x="69" y="156"/>
                    </a:cxn>
                    <a:cxn ang="0">
                      <a:pos x="56" y="130"/>
                    </a:cxn>
                    <a:cxn ang="0">
                      <a:pos x="31" y="112"/>
                    </a:cxn>
                    <a:cxn ang="0">
                      <a:pos x="19" y="98"/>
                    </a:cxn>
                    <a:cxn ang="0">
                      <a:pos x="12" y="76"/>
                    </a:cxn>
                    <a:cxn ang="0">
                      <a:pos x="19" y="58"/>
                    </a:cxn>
                    <a:cxn ang="0">
                      <a:pos x="12" y="36"/>
                    </a:cxn>
                    <a:cxn ang="0">
                      <a:pos x="6" y="14"/>
                    </a:cxn>
                  </a:cxnLst>
                  <a:rect l="0" t="0" r="r" b="b"/>
                  <a:pathLst>
                    <a:path w="673" h="344">
                      <a:moveTo>
                        <a:pt x="6" y="0"/>
                      </a:moveTo>
                      <a:lnTo>
                        <a:pt x="12" y="0"/>
                      </a:lnTo>
                      <a:lnTo>
                        <a:pt x="19" y="0"/>
                      </a:lnTo>
                      <a:lnTo>
                        <a:pt x="25" y="0"/>
                      </a:lnTo>
                      <a:lnTo>
                        <a:pt x="31" y="0"/>
                      </a:lnTo>
                      <a:lnTo>
                        <a:pt x="38" y="0"/>
                      </a:lnTo>
                      <a:lnTo>
                        <a:pt x="44" y="0"/>
                      </a:lnTo>
                      <a:lnTo>
                        <a:pt x="50" y="0"/>
                      </a:lnTo>
                      <a:lnTo>
                        <a:pt x="50" y="5"/>
                      </a:lnTo>
                      <a:lnTo>
                        <a:pt x="56" y="9"/>
                      </a:lnTo>
                      <a:lnTo>
                        <a:pt x="63" y="14"/>
                      </a:lnTo>
                      <a:lnTo>
                        <a:pt x="63" y="18"/>
                      </a:lnTo>
                      <a:lnTo>
                        <a:pt x="69" y="18"/>
                      </a:lnTo>
                      <a:lnTo>
                        <a:pt x="69" y="23"/>
                      </a:lnTo>
                      <a:lnTo>
                        <a:pt x="75" y="23"/>
                      </a:lnTo>
                      <a:lnTo>
                        <a:pt x="75" y="27"/>
                      </a:lnTo>
                      <a:lnTo>
                        <a:pt x="75" y="32"/>
                      </a:lnTo>
                      <a:lnTo>
                        <a:pt x="82" y="32"/>
                      </a:lnTo>
                      <a:lnTo>
                        <a:pt x="82" y="36"/>
                      </a:lnTo>
                      <a:lnTo>
                        <a:pt x="88" y="36"/>
                      </a:lnTo>
                      <a:lnTo>
                        <a:pt x="88" y="40"/>
                      </a:lnTo>
                      <a:lnTo>
                        <a:pt x="88" y="45"/>
                      </a:lnTo>
                      <a:lnTo>
                        <a:pt x="94" y="45"/>
                      </a:lnTo>
                      <a:lnTo>
                        <a:pt x="94" y="49"/>
                      </a:lnTo>
                      <a:lnTo>
                        <a:pt x="100" y="54"/>
                      </a:lnTo>
                      <a:lnTo>
                        <a:pt x="100" y="58"/>
                      </a:lnTo>
                      <a:lnTo>
                        <a:pt x="107" y="58"/>
                      </a:lnTo>
                      <a:lnTo>
                        <a:pt x="107" y="63"/>
                      </a:lnTo>
                      <a:lnTo>
                        <a:pt x="113" y="63"/>
                      </a:lnTo>
                      <a:lnTo>
                        <a:pt x="113" y="67"/>
                      </a:lnTo>
                      <a:lnTo>
                        <a:pt x="119" y="67"/>
                      </a:lnTo>
                      <a:lnTo>
                        <a:pt x="119" y="72"/>
                      </a:lnTo>
                      <a:lnTo>
                        <a:pt x="126" y="72"/>
                      </a:lnTo>
                      <a:lnTo>
                        <a:pt x="132" y="76"/>
                      </a:lnTo>
                      <a:lnTo>
                        <a:pt x="138" y="81"/>
                      </a:lnTo>
                      <a:lnTo>
                        <a:pt x="144" y="85"/>
                      </a:lnTo>
                      <a:lnTo>
                        <a:pt x="151" y="90"/>
                      </a:lnTo>
                      <a:lnTo>
                        <a:pt x="151" y="94"/>
                      </a:lnTo>
                      <a:lnTo>
                        <a:pt x="157" y="94"/>
                      </a:lnTo>
                      <a:lnTo>
                        <a:pt x="157" y="98"/>
                      </a:lnTo>
                      <a:lnTo>
                        <a:pt x="163" y="98"/>
                      </a:lnTo>
                      <a:lnTo>
                        <a:pt x="163" y="103"/>
                      </a:lnTo>
                      <a:lnTo>
                        <a:pt x="170" y="107"/>
                      </a:lnTo>
                      <a:lnTo>
                        <a:pt x="170" y="112"/>
                      </a:lnTo>
                      <a:lnTo>
                        <a:pt x="176" y="112"/>
                      </a:lnTo>
                      <a:lnTo>
                        <a:pt x="176" y="116"/>
                      </a:lnTo>
                      <a:lnTo>
                        <a:pt x="182" y="121"/>
                      </a:lnTo>
                      <a:lnTo>
                        <a:pt x="188" y="125"/>
                      </a:lnTo>
                      <a:lnTo>
                        <a:pt x="195" y="130"/>
                      </a:lnTo>
                      <a:lnTo>
                        <a:pt x="201" y="130"/>
                      </a:lnTo>
                      <a:lnTo>
                        <a:pt x="201" y="134"/>
                      </a:lnTo>
                      <a:lnTo>
                        <a:pt x="207" y="134"/>
                      </a:lnTo>
                      <a:lnTo>
                        <a:pt x="214" y="139"/>
                      </a:lnTo>
                      <a:lnTo>
                        <a:pt x="220" y="139"/>
                      </a:lnTo>
                      <a:lnTo>
                        <a:pt x="226" y="139"/>
                      </a:lnTo>
                      <a:lnTo>
                        <a:pt x="232" y="139"/>
                      </a:lnTo>
                      <a:lnTo>
                        <a:pt x="239" y="139"/>
                      </a:lnTo>
                      <a:lnTo>
                        <a:pt x="245" y="139"/>
                      </a:lnTo>
                      <a:lnTo>
                        <a:pt x="251" y="139"/>
                      </a:lnTo>
                      <a:lnTo>
                        <a:pt x="258" y="139"/>
                      </a:lnTo>
                      <a:lnTo>
                        <a:pt x="264" y="134"/>
                      </a:lnTo>
                      <a:lnTo>
                        <a:pt x="270" y="134"/>
                      </a:lnTo>
                      <a:lnTo>
                        <a:pt x="277" y="130"/>
                      </a:lnTo>
                      <a:lnTo>
                        <a:pt x="283" y="130"/>
                      </a:lnTo>
                      <a:lnTo>
                        <a:pt x="289" y="134"/>
                      </a:lnTo>
                      <a:lnTo>
                        <a:pt x="295" y="134"/>
                      </a:lnTo>
                      <a:lnTo>
                        <a:pt x="295" y="139"/>
                      </a:lnTo>
                      <a:lnTo>
                        <a:pt x="302" y="143"/>
                      </a:lnTo>
                      <a:lnTo>
                        <a:pt x="302" y="148"/>
                      </a:lnTo>
                      <a:lnTo>
                        <a:pt x="308" y="148"/>
                      </a:lnTo>
                      <a:lnTo>
                        <a:pt x="308" y="152"/>
                      </a:lnTo>
                      <a:lnTo>
                        <a:pt x="314" y="156"/>
                      </a:lnTo>
                      <a:lnTo>
                        <a:pt x="321" y="161"/>
                      </a:lnTo>
                      <a:lnTo>
                        <a:pt x="327" y="165"/>
                      </a:lnTo>
                      <a:lnTo>
                        <a:pt x="333" y="165"/>
                      </a:lnTo>
                      <a:lnTo>
                        <a:pt x="339" y="165"/>
                      </a:lnTo>
                      <a:lnTo>
                        <a:pt x="346" y="165"/>
                      </a:lnTo>
                      <a:lnTo>
                        <a:pt x="346" y="170"/>
                      </a:lnTo>
                      <a:lnTo>
                        <a:pt x="352" y="170"/>
                      </a:lnTo>
                      <a:lnTo>
                        <a:pt x="358" y="170"/>
                      </a:lnTo>
                      <a:lnTo>
                        <a:pt x="365" y="174"/>
                      </a:lnTo>
                      <a:lnTo>
                        <a:pt x="371" y="179"/>
                      </a:lnTo>
                      <a:lnTo>
                        <a:pt x="377" y="179"/>
                      </a:lnTo>
                      <a:lnTo>
                        <a:pt x="377" y="183"/>
                      </a:lnTo>
                      <a:lnTo>
                        <a:pt x="383" y="183"/>
                      </a:lnTo>
                      <a:lnTo>
                        <a:pt x="390" y="188"/>
                      </a:lnTo>
                      <a:lnTo>
                        <a:pt x="396" y="188"/>
                      </a:lnTo>
                      <a:lnTo>
                        <a:pt x="402" y="188"/>
                      </a:lnTo>
                      <a:lnTo>
                        <a:pt x="402" y="192"/>
                      </a:lnTo>
                      <a:lnTo>
                        <a:pt x="409" y="188"/>
                      </a:lnTo>
                      <a:lnTo>
                        <a:pt x="415" y="188"/>
                      </a:lnTo>
                      <a:lnTo>
                        <a:pt x="421" y="188"/>
                      </a:lnTo>
                      <a:lnTo>
                        <a:pt x="427" y="188"/>
                      </a:lnTo>
                      <a:lnTo>
                        <a:pt x="434" y="188"/>
                      </a:lnTo>
                      <a:lnTo>
                        <a:pt x="440" y="188"/>
                      </a:lnTo>
                      <a:lnTo>
                        <a:pt x="446" y="183"/>
                      </a:lnTo>
                      <a:lnTo>
                        <a:pt x="453" y="183"/>
                      </a:lnTo>
                      <a:lnTo>
                        <a:pt x="459" y="183"/>
                      </a:lnTo>
                      <a:lnTo>
                        <a:pt x="465" y="183"/>
                      </a:lnTo>
                      <a:lnTo>
                        <a:pt x="471" y="183"/>
                      </a:lnTo>
                      <a:lnTo>
                        <a:pt x="478" y="183"/>
                      </a:lnTo>
                      <a:lnTo>
                        <a:pt x="484" y="188"/>
                      </a:lnTo>
                      <a:lnTo>
                        <a:pt x="490" y="188"/>
                      </a:lnTo>
                      <a:lnTo>
                        <a:pt x="490" y="192"/>
                      </a:lnTo>
                      <a:lnTo>
                        <a:pt x="497" y="192"/>
                      </a:lnTo>
                      <a:lnTo>
                        <a:pt x="503" y="197"/>
                      </a:lnTo>
                      <a:lnTo>
                        <a:pt x="509" y="197"/>
                      </a:lnTo>
                      <a:lnTo>
                        <a:pt x="515" y="201"/>
                      </a:lnTo>
                      <a:lnTo>
                        <a:pt x="522" y="206"/>
                      </a:lnTo>
                      <a:lnTo>
                        <a:pt x="528" y="206"/>
                      </a:lnTo>
                      <a:lnTo>
                        <a:pt x="534" y="206"/>
                      </a:lnTo>
                      <a:lnTo>
                        <a:pt x="534" y="210"/>
                      </a:lnTo>
                      <a:lnTo>
                        <a:pt x="541" y="210"/>
                      </a:lnTo>
                      <a:lnTo>
                        <a:pt x="547" y="210"/>
                      </a:lnTo>
                      <a:lnTo>
                        <a:pt x="547" y="214"/>
                      </a:lnTo>
                      <a:lnTo>
                        <a:pt x="553" y="214"/>
                      </a:lnTo>
                      <a:lnTo>
                        <a:pt x="559" y="214"/>
                      </a:lnTo>
                      <a:lnTo>
                        <a:pt x="566" y="214"/>
                      </a:lnTo>
                      <a:lnTo>
                        <a:pt x="572" y="214"/>
                      </a:lnTo>
                      <a:lnTo>
                        <a:pt x="578" y="214"/>
                      </a:lnTo>
                      <a:lnTo>
                        <a:pt x="591" y="214"/>
                      </a:lnTo>
                      <a:lnTo>
                        <a:pt x="597" y="214"/>
                      </a:lnTo>
                      <a:lnTo>
                        <a:pt x="597" y="219"/>
                      </a:lnTo>
                      <a:lnTo>
                        <a:pt x="603" y="219"/>
                      </a:lnTo>
                      <a:lnTo>
                        <a:pt x="610" y="219"/>
                      </a:lnTo>
                      <a:lnTo>
                        <a:pt x="616" y="219"/>
                      </a:lnTo>
                      <a:lnTo>
                        <a:pt x="622" y="219"/>
                      </a:lnTo>
                      <a:lnTo>
                        <a:pt x="629" y="219"/>
                      </a:lnTo>
                      <a:lnTo>
                        <a:pt x="635" y="219"/>
                      </a:lnTo>
                      <a:lnTo>
                        <a:pt x="641" y="219"/>
                      </a:lnTo>
                      <a:lnTo>
                        <a:pt x="647" y="223"/>
                      </a:lnTo>
                      <a:lnTo>
                        <a:pt x="654" y="223"/>
                      </a:lnTo>
                      <a:lnTo>
                        <a:pt x="660" y="223"/>
                      </a:lnTo>
                      <a:lnTo>
                        <a:pt x="660" y="228"/>
                      </a:lnTo>
                      <a:lnTo>
                        <a:pt x="666" y="228"/>
                      </a:lnTo>
                      <a:lnTo>
                        <a:pt x="673" y="228"/>
                      </a:lnTo>
                      <a:lnTo>
                        <a:pt x="673" y="237"/>
                      </a:lnTo>
                      <a:lnTo>
                        <a:pt x="666" y="237"/>
                      </a:lnTo>
                      <a:lnTo>
                        <a:pt x="666" y="241"/>
                      </a:lnTo>
                      <a:lnTo>
                        <a:pt x="660" y="241"/>
                      </a:lnTo>
                      <a:lnTo>
                        <a:pt x="660" y="246"/>
                      </a:lnTo>
                      <a:lnTo>
                        <a:pt x="654" y="246"/>
                      </a:lnTo>
                      <a:lnTo>
                        <a:pt x="647" y="250"/>
                      </a:lnTo>
                      <a:lnTo>
                        <a:pt x="641" y="250"/>
                      </a:lnTo>
                      <a:lnTo>
                        <a:pt x="635" y="250"/>
                      </a:lnTo>
                      <a:lnTo>
                        <a:pt x="629" y="250"/>
                      </a:lnTo>
                      <a:lnTo>
                        <a:pt x="622" y="250"/>
                      </a:lnTo>
                      <a:lnTo>
                        <a:pt x="616" y="250"/>
                      </a:lnTo>
                      <a:lnTo>
                        <a:pt x="610" y="250"/>
                      </a:lnTo>
                      <a:lnTo>
                        <a:pt x="603" y="250"/>
                      </a:lnTo>
                      <a:lnTo>
                        <a:pt x="597" y="250"/>
                      </a:lnTo>
                      <a:lnTo>
                        <a:pt x="591" y="246"/>
                      </a:lnTo>
                      <a:lnTo>
                        <a:pt x="585" y="246"/>
                      </a:lnTo>
                      <a:lnTo>
                        <a:pt x="578" y="246"/>
                      </a:lnTo>
                      <a:lnTo>
                        <a:pt x="566" y="246"/>
                      </a:lnTo>
                      <a:lnTo>
                        <a:pt x="553" y="246"/>
                      </a:lnTo>
                      <a:lnTo>
                        <a:pt x="541" y="246"/>
                      </a:lnTo>
                      <a:lnTo>
                        <a:pt x="534" y="246"/>
                      </a:lnTo>
                      <a:lnTo>
                        <a:pt x="528" y="246"/>
                      </a:lnTo>
                      <a:lnTo>
                        <a:pt x="522" y="246"/>
                      </a:lnTo>
                      <a:lnTo>
                        <a:pt x="509" y="246"/>
                      </a:lnTo>
                      <a:lnTo>
                        <a:pt x="503" y="246"/>
                      </a:lnTo>
                      <a:lnTo>
                        <a:pt x="497" y="246"/>
                      </a:lnTo>
                      <a:lnTo>
                        <a:pt x="490" y="246"/>
                      </a:lnTo>
                      <a:lnTo>
                        <a:pt x="484" y="246"/>
                      </a:lnTo>
                      <a:lnTo>
                        <a:pt x="471" y="246"/>
                      </a:lnTo>
                      <a:lnTo>
                        <a:pt x="465" y="246"/>
                      </a:lnTo>
                      <a:lnTo>
                        <a:pt x="459" y="246"/>
                      </a:lnTo>
                      <a:lnTo>
                        <a:pt x="453" y="246"/>
                      </a:lnTo>
                      <a:lnTo>
                        <a:pt x="446" y="246"/>
                      </a:lnTo>
                      <a:lnTo>
                        <a:pt x="440" y="246"/>
                      </a:lnTo>
                      <a:lnTo>
                        <a:pt x="434" y="246"/>
                      </a:lnTo>
                      <a:lnTo>
                        <a:pt x="427" y="246"/>
                      </a:lnTo>
                      <a:lnTo>
                        <a:pt x="421" y="246"/>
                      </a:lnTo>
                      <a:lnTo>
                        <a:pt x="415" y="250"/>
                      </a:lnTo>
                      <a:lnTo>
                        <a:pt x="409" y="250"/>
                      </a:lnTo>
                      <a:lnTo>
                        <a:pt x="402" y="250"/>
                      </a:lnTo>
                      <a:lnTo>
                        <a:pt x="396" y="250"/>
                      </a:lnTo>
                      <a:lnTo>
                        <a:pt x="390" y="255"/>
                      </a:lnTo>
                      <a:lnTo>
                        <a:pt x="383" y="255"/>
                      </a:lnTo>
                      <a:lnTo>
                        <a:pt x="377" y="255"/>
                      </a:lnTo>
                      <a:lnTo>
                        <a:pt x="371" y="255"/>
                      </a:lnTo>
                      <a:lnTo>
                        <a:pt x="365" y="259"/>
                      </a:lnTo>
                      <a:lnTo>
                        <a:pt x="358" y="259"/>
                      </a:lnTo>
                      <a:lnTo>
                        <a:pt x="352" y="259"/>
                      </a:lnTo>
                      <a:lnTo>
                        <a:pt x="346" y="259"/>
                      </a:lnTo>
                      <a:lnTo>
                        <a:pt x="339" y="259"/>
                      </a:lnTo>
                      <a:lnTo>
                        <a:pt x="333" y="259"/>
                      </a:lnTo>
                      <a:lnTo>
                        <a:pt x="327" y="259"/>
                      </a:lnTo>
                      <a:lnTo>
                        <a:pt x="321" y="259"/>
                      </a:lnTo>
                      <a:lnTo>
                        <a:pt x="314" y="259"/>
                      </a:lnTo>
                      <a:lnTo>
                        <a:pt x="308" y="263"/>
                      </a:lnTo>
                      <a:lnTo>
                        <a:pt x="302" y="263"/>
                      </a:lnTo>
                      <a:lnTo>
                        <a:pt x="302" y="268"/>
                      </a:lnTo>
                      <a:lnTo>
                        <a:pt x="295" y="268"/>
                      </a:lnTo>
                      <a:lnTo>
                        <a:pt x="289" y="272"/>
                      </a:lnTo>
                      <a:lnTo>
                        <a:pt x="289" y="277"/>
                      </a:lnTo>
                      <a:lnTo>
                        <a:pt x="283" y="277"/>
                      </a:lnTo>
                      <a:lnTo>
                        <a:pt x="283" y="281"/>
                      </a:lnTo>
                      <a:lnTo>
                        <a:pt x="277" y="286"/>
                      </a:lnTo>
                      <a:lnTo>
                        <a:pt x="270" y="290"/>
                      </a:lnTo>
                      <a:lnTo>
                        <a:pt x="270" y="295"/>
                      </a:lnTo>
                      <a:lnTo>
                        <a:pt x="264" y="295"/>
                      </a:lnTo>
                      <a:lnTo>
                        <a:pt x="264" y="299"/>
                      </a:lnTo>
                      <a:lnTo>
                        <a:pt x="258" y="304"/>
                      </a:lnTo>
                      <a:lnTo>
                        <a:pt x="258" y="308"/>
                      </a:lnTo>
                      <a:lnTo>
                        <a:pt x="258" y="313"/>
                      </a:lnTo>
                      <a:lnTo>
                        <a:pt x="251" y="317"/>
                      </a:lnTo>
                      <a:lnTo>
                        <a:pt x="245" y="321"/>
                      </a:lnTo>
                      <a:lnTo>
                        <a:pt x="245" y="326"/>
                      </a:lnTo>
                      <a:lnTo>
                        <a:pt x="239" y="330"/>
                      </a:lnTo>
                      <a:lnTo>
                        <a:pt x="239" y="335"/>
                      </a:lnTo>
                      <a:lnTo>
                        <a:pt x="232" y="339"/>
                      </a:lnTo>
                      <a:lnTo>
                        <a:pt x="226" y="344"/>
                      </a:lnTo>
                      <a:lnTo>
                        <a:pt x="220" y="339"/>
                      </a:lnTo>
                      <a:lnTo>
                        <a:pt x="214" y="339"/>
                      </a:lnTo>
                      <a:lnTo>
                        <a:pt x="214" y="335"/>
                      </a:lnTo>
                      <a:lnTo>
                        <a:pt x="207" y="335"/>
                      </a:lnTo>
                      <a:lnTo>
                        <a:pt x="207" y="330"/>
                      </a:lnTo>
                      <a:lnTo>
                        <a:pt x="201" y="330"/>
                      </a:lnTo>
                      <a:lnTo>
                        <a:pt x="195" y="330"/>
                      </a:lnTo>
                      <a:lnTo>
                        <a:pt x="195" y="326"/>
                      </a:lnTo>
                      <a:lnTo>
                        <a:pt x="188" y="326"/>
                      </a:lnTo>
                      <a:lnTo>
                        <a:pt x="182" y="321"/>
                      </a:lnTo>
                      <a:lnTo>
                        <a:pt x="182" y="317"/>
                      </a:lnTo>
                      <a:lnTo>
                        <a:pt x="176" y="317"/>
                      </a:lnTo>
                      <a:lnTo>
                        <a:pt x="176" y="313"/>
                      </a:lnTo>
                      <a:lnTo>
                        <a:pt x="170" y="308"/>
                      </a:lnTo>
                      <a:lnTo>
                        <a:pt x="170" y="304"/>
                      </a:lnTo>
                      <a:lnTo>
                        <a:pt x="170" y="299"/>
                      </a:lnTo>
                      <a:lnTo>
                        <a:pt x="170" y="295"/>
                      </a:lnTo>
                      <a:lnTo>
                        <a:pt x="163" y="290"/>
                      </a:lnTo>
                      <a:lnTo>
                        <a:pt x="163" y="286"/>
                      </a:lnTo>
                      <a:lnTo>
                        <a:pt x="170" y="281"/>
                      </a:lnTo>
                      <a:lnTo>
                        <a:pt x="176" y="281"/>
                      </a:lnTo>
                      <a:lnTo>
                        <a:pt x="182" y="281"/>
                      </a:lnTo>
                      <a:lnTo>
                        <a:pt x="182" y="277"/>
                      </a:lnTo>
                      <a:lnTo>
                        <a:pt x="182" y="272"/>
                      </a:lnTo>
                      <a:lnTo>
                        <a:pt x="176" y="268"/>
                      </a:lnTo>
                      <a:lnTo>
                        <a:pt x="170" y="268"/>
                      </a:lnTo>
                      <a:lnTo>
                        <a:pt x="170" y="263"/>
                      </a:lnTo>
                      <a:lnTo>
                        <a:pt x="163" y="263"/>
                      </a:lnTo>
                      <a:lnTo>
                        <a:pt x="157" y="259"/>
                      </a:lnTo>
                      <a:lnTo>
                        <a:pt x="151" y="255"/>
                      </a:lnTo>
                      <a:lnTo>
                        <a:pt x="151" y="250"/>
                      </a:lnTo>
                      <a:lnTo>
                        <a:pt x="151" y="246"/>
                      </a:lnTo>
                      <a:lnTo>
                        <a:pt x="151" y="241"/>
                      </a:lnTo>
                      <a:lnTo>
                        <a:pt x="151" y="237"/>
                      </a:lnTo>
                      <a:lnTo>
                        <a:pt x="144" y="232"/>
                      </a:lnTo>
                      <a:lnTo>
                        <a:pt x="151" y="228"/>
                      </a:lnTo>
                      <a:lnTo>
                        <a:pt x="151" y="223"/>
                      </a:lnTo>
                      <a:lnTo>
                        <a:pt x="144" y="214"/>
                      </a:lnTo>
                      <a:lnTo>
                        <a:pt x="138" y="210"/>
                      </a:lnTo>
                      <a:lnTo>
                        <a:pt x="138" y="206"/>
                      </a:lnTo>
                      <a:lnTo>
                        <a:pt x="132" y="206"/>
                      </a:lnTo>
                      <a:lnTo>
                        <a:pt x="126" y="206"/>
                      </a:lnTo>
                      <a:lnTo>
                        <a:pt x="119" y="201"/>
                      </a:lnTo>
                      <a:lnTo>
                        <a:pt x="107" y="201"/>
                      </a:lnTo>
                      <a:lnTo>
                        <a:pt x="100" y="201"/>
                      </a:lnTo>
                      <a:lnTo>
                        <a:pt x="94" y="197"/>
                      </a:lnTo>
                      <a:lnTo>
                        <a:pt x="88" y="197"/>
                      </a:lnTo>
                      <a:lnTo>
                        <a:pt x="82" y="192"/>
                      </a:lnTo>
                      <a:lnTo>
                        <a:pt x="75" y="192"/>
                      </a:lnTo>
                      <a:lnTo>
                        <a:pt x="69" y="188"/>
                      </a:lnTo>
                      <a:lnTo>
                        <a:pt x="69" y="183"/>
                      </a:lnTo>
                      <a:lnTo>
                        <a:pt x="69" y="179"/>
                      </a:lnTo>
                      <a:lnTo>
                        <a:pt x="69" y="174"/>
                      </a:lnTo>
                      <a:lnTo>
                        <a:pt x="69" y="165"/>
                      </a:lnTo>
                      <a:lnTo>
                        <a:pt x="69" y="161"/>
                      </a:lnTo>
                      <a:lnTo>
                        <a:pt x="69" y="156"/>
                      </a:lnTo>
                      <a:lnTo>
                        <a:pt x="63" y="148"/>
                      </a:lnTo>
                      <a:lnTo>
                        <a:pt x="63" y="143"/>
                      </a:lnTo>
                      <a:lnTo>
                        <a:pt x="56" y="139"/>
                      </a:lnTo>
                      <a:lnTo>
                        <a:pt x="56" y="134"/>
                      </a:lnTo>
                      <a:lnTo>
                        <a:pt x="56" y="130"/>
                      </a:lnTo>
                      <a:lnTo>
                        <a:pt x="50" y="125"/>
                      </a:lnTo>
                      <a:lnTo>
                        <a:pt x="44" y="121"/>
                      </a:lnTo>
                      <a:lnTo>
                        <a:pt x="44" y="116"/>
                      </a:lnTo>
                      <a:lnTo>
                        <a:pt x="38" y="116"/>
                      </a:lnTo>
                      <a:lnTo>
                        <a:pt x="31" y="112"/>
                      </a:lnTo>
                      <a:lnTo>
                        <a:pt x="25" y="112"/>
                      </a:lnTo>
                      <a:lnTo>
                        <a:pt x="25" y="107"/>
                      </a:lnTo>
                      <a:lnTo>
                        <a:pt x="19" y="107"/>
                      </a:lnTo>
                      <a:lnTo>
                        <a:pt x="19" y="103"/>
                      </a:lnTo>
                      <a:lnTo>
                        <a:pt x="19" y="98"/>
                      </a:lnTo>
                      <a:lnTo>
                        <a:pt x="12" y="94"/>
                      </a:lnTo>
                      <a:lnTo>
                        <a:pt x="12" y="90"/>
                      </a:lnTo>
                      <a:lnTo>
                        <a:pt x="12" y="85"/>
                      </a:lnTo>
                      <a:lnTo>
                        <a:pt x="12" y="81"/>
                      </a:lnTo>
                      <a:lnTo>
                        <a:pt x="12" y="76"/>
                      </a:lnTo>
                      <a:lnTo>
                        <a:pt x="12" y="72"/>
                      </a:lnTo>
                      <a:lnTo>
                        <a:pt x="19" y="72"/>
                      </a:lnTo>
                      <a:lnTo>
                        <a:pt x="19" y="67"/>
                      </a:lnTo>
                      <a:lnTo>
                        <a:pt x="19" y="63"/>
                      </a:lnTo>
                      <a:lnTo>
                        <a:pt x="19" y="58"/>
                      </a:lnTo>
                      <a:lnTo>
                        <a:pt x="19" y="54"/>
                      </a:lnTo>
                      <a:lnTo>
                        <a:pt x="19" y="49"/>
                      </a:lnTo>
                      <a:lnTo>
                        <a:pt x="12" y="45"/>
                      </a:lnTo>
                      <a:lnTo>
                        <a:pt x="12" y="40"/>
                      </a:lnTo>
                      <a:lnTo>
                        <a:pt x="12" y="36"/>
                      </a:lnTo>
                      <a:lnTo>
                        <a:pt x="12" y="32"/>
                      </a:lnTo>
                      <a:lnTo>
                        <a:pt x="12" y="27"/>
                      </a:lnTo>
                      <a:lnTo>
                        <a:pt x="6" y="23"/>
                      </a:lnTo>
                      <a:lnTo>
                        <a:pt x="6" y="18"/>
                      </a:lnTo>
                      <a:lnTo>
                        <a:pt x="6" y="14"/>
                      </a:lnTo>
                      <a:lnTo>
                        <a:pt x="0" y="9"/>
                      </a:lnTo>
                      <a:lnTo>
                        <a:pt x="0" y="5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2349" y="957"/>
                <a:ext cx="366" cy="335"/>
                <a:chOff x="2349" y="957"/>
                <a:chExt cx="366" cy="335"/>
              </a:xfrm>
            </p:grpSpPr>
            <p:sp>
              <p:nvSpPr>
                <p:cNvPr id="4109" name="Freeform 13"/>
                <p:cNvSpPr>
                  <a:spLocks/>
                </p:cNvSpPr>
                <p:nvPr/>
              </p:nvSpPr>
              <p:spPr bwMode="auto">
                <a:xfrm>
                  <a:off x="2349" y="957"/>
                  <a:ext cx="366" cy="335"/>
                </a:xfrm>
                <a:custGeom>
                  <a:avLst/>
                  <a:gdLst/>
                  <a:ahLst/>
                  <a:cxnLst>
                    <a:cxn ang="0">
                      <a:pos x="190" y="14"/>
                    </a:cxn>
                    <a:cxn ang="0">
                      <a:pos x="196" y="32"/>
                    </a:cxn>
                    <a:cxn ang="0">
                      <a:pos x="203" y="49"/>
                    </a:cxn>
                    <a:cxn ang="0">
                      <a:pos x="203" y="67"/>
                    </a:cxn>
                    <a:cxn ang="0">
                      <a:pos x="196" y="81"/>
                    </a:cxn>
                    <a:cxn ang="0">
                      <a:pos x="203" y="98"/>
                    </a:cxn>
                    <a:cxn ang="0">
                      <a:pos x="209" y="112"/>
                    </a:cxn>
                    <a:cxn ang="0">
                      <a:pos x="228" y="121"/>
                    </a:cxn>
                    <a:cxn ang="0">
                      <a:pos x="240" y="139"/>
                    </a:cxn>
                    <a:cxn ang="0">
                      <a:pos x="253" y="161"/>
                    </a:cxn>
                    <a:cxn ang="0">
                      <a:pos x="253" y="183"/>
                    </a:cxn>
                    <a:cxn ang="0">
                      <a:pos x="272" y="197"/>
                    </a:cxn>
                    <a:cxn ang="0">
                      <a:pos x="303" y="201"/>
                    </a:cxn>
                    <a:cxn ang="0">
                      <a:pos x="322" y="210"/>
                    </a:cxn>
                    <a:cxn ang="0">
                      <a:pos x="328" y="232"/>
                    </a:cxn>
                    <a:cxn ang="0">
                      <a:pos x="335" y="250"/>
                    </a:cxn>
                    <a:cxn ang="0">
                      <a:pos x="354" y="263"/>
                    </a:cxn>
                    <a:cxn ang="0">
                      <a:pos x="366" y="277"/>
                    </a:cxn>
                    <a:cxn ang="0">
                      <a:pos x="347" y="286"/>
                    </a:cxn>
                    <a:cxn ang="0">
                      <a:pos x="322" y="281"/>
                    </a:cxn>
                    <a:cxn ang="0">
                      <a:pos x="303" y="286"/>
                    </a:cxn>
                    <a:cxn ang="0">
                      <a:pos x="291" y="295"/>
                    </a:cxn>
                    <a:cxn ang="0">
                      <a:pos x="291" y="313"/>
                    </a:cxn>
                    <a:cxn ang="0">
                      <a:pos x="297" y="326"/>
                    </a:cxn>
                    <a:cxn ang="0">
                      <a:pos x="284" y="335"/>
                    </a:cxn>
                    <a:cxn ang="0">
                      <a:pos x="266" y="326"/>
                    </a:cxn>
                    <a:cxn ang="0">
                      <a:pos x="259" y="313"/>
                    </a:cxn>
                    <a:cxn ang="0">
                      <a:pos x="240" y="308"/>
                    </a:cxn>
                    <a:cxn ang="0">
                      <a:pos x="215" y="317"/>
                    </a:cxn>
                    <a:cxn ang="0">
                      <a:pos x="196" y="304"/>
                    </a:cxn>
                    <a:cxn ang="0">
                      <a:pos x="184" y="299"/>
                    </a:cxn>
                    <a:cxn ang="0">
                      <a:pos x="178" y="281"/>
                    </a:cxn>
                    <a:cxn ang="0">
                      <a:pos x="165" y="263"/>
                    </a:cxn>
                    <a:cxn ang="0">
                      <a:pos x="165" y="246"/>
                    </a:cxn>
                    <a:cxn ang="0">
                      <a:pos x="159" y="228"/>
                    </a:cxn>
                    <a:cxn ang="0">
                      <a:pos x="146" y="214"/>
                    </a:cxn>
                    <a:cxn ang="0">
                      <a:pos x="132" y="206"/>
                    </a:cxn>
                    <a:cxn ang="0">
                      <a:pos x="107" y="197"/>
                    </a:cxn>
                    <a:cxn ang="0">
                      <a:pos x="82" y="183"/>
                    </a:cxn>
                    <a:cxn ang="0">
                      <a:pos x="63" y="170"/>
                    </a:cxn>
                    <a:cxn ang="0">
                      <a:pos x="44" y="161"/>
                    </a:cxn>
                    <a:cxn ang="0">
                      <a:pos x="44" y="143"/>
                    </a:cxn>
                    <a:cxn ang="0">
                      <a:pos x="51" y="125"/>
                    </a:cxn>
                    <a:cxn ang="0">
                      <a:pos x="32" y="112"/>
                    </a:cxn>
                    <a:cxn ang="0">
                      <a:pos x="19" y="103"/>
                    </a:cxn>
                    <a:cxn ang="0">
                      <a:pos x="7" y="85"/>
                    </a:cxn>
                    <a:cxn ang="0">
                      <a:pos x="19" y="67"/>
                    </a:cxn>
                    <a:cxn ang="0">
                      <a:pos x="38" y="58"/>
                    </a:cxn>
                    <a:cxn ang="0">
                      <a:pos x="57" y="54"/>
                    </a:cxn>
                    <a:cxn ang="0">
                      <a:pos x="82" y="45"/>
                    </a:cxn>
                    <a:cxn ang="0">
                      <a:pos x="95" y="36"/>
                    </a:cxn>
                    <a:cxn ang="0">
                      <a:pos x="120" y="32"/>
                    </a:cxn>
                    <a:cxn ang="0">
                      <a:pos x="132" y="23"/>
                    </a:cxn>
                    <a:cxn ang="0">
                      <a:pos x="152" y="9"/>
                    </a:cxn>
                    <a:cxn ang="0">
                      <a:pos x="171" y="5"/>
                    </a:cxn>
                    <a:cxn ang="0">
                      <a:pos x="190" y="0"/>
                    </a:cxn>
                  </a:cxnLst>
                  <a:rect l="0" t="0" r="r" b="b"/>
                  <a:pathLst>
                    <a:path w="366" h="335">
                      <a:moveTo>
                        <a:pt x="190" y="0"/>
                      </a:moveTo>
                      <a:lnTo>
                        <a:pt x="184" y="5"/>
                      </a:lnTo>
                      <a:lnTo>
                        <a:pt x="184" y="9"/>
                      </a:lnTo>
                      <a:lnTo>
                        <a:pt x="190" y="14"/>
                      </a:lnTo>
                      <a:lnTo>
                        <a:pt x="190" y="18"/>
                      </a:lnTo>
                      <a:lnTo>
                        <a:pt x="190" y="23"/>
                      </a:lnTo>
                      <a:lnTo>
                        <a:pt x="196" y="27"/>
                      </a:lnTo>
                      <a:lnTo>
                        <a:pt x="196" y="32"/>
                      </a:lnTo>
                      <a:lnTo>
                        <a:pt x="196" y="36"/>
                      </a:lnTo>
                      <a:lnTo>
                        <a:pt x="196" y="40"/>
                      </a:lnTo>
                      <a:lnTo>
                        <a:pt x="196" y="45"/>
                      </a:lnTo>
                      <a:lnTo>
                        <a:pt x="203" y="49"/>
                      </a:lnTo>
                      <a:lnTo>
                        <a:pt x="203" y="54"/>
                      </a:lnTo>
                      <a:lnTo>
                        <a:pt x="203" y="58"/>
                      </a:lnTo>
                      <a:lnTo>
                        <a:pt x="203" y="63"/>
                      </a:lnTo>
                      <a:lnTo>
                        <a:pt x="203" y="67"/>
                      </a:lnTo>
                      <a:lnTo>
                        <a:pt x="203" y="72"/>
                      </a:lnTo>
                      <a:lnTo>
                        <a:pt x="196" y="72"/>
                      </a:lnTo>
                      <a:lnTo>
                        <a:pt x="196" y="76"/>
                      </a:lnTo>
                      <a:lnTo>
                        <a:pt x="196" y="81"/>
                      </a:lnTo>
                      <a:lnTo>
                        <a:pt x="196" y="85"/>
                      </a:lnTo>
                      <a:lnTo>
                        <a:pt x="196" y="90"/>
                      </a:lnTo>
                      <a:lnTo>
                        <a:pt x="196" y="94"/>
                      </a:lnTo>
                      <a:lnTo>
                        <a:pt x="203" y="98"/>
                      </a:lnTo>
                      <a:lnTo>
                        <a:pt x="203" y="103"/>
                      </a:lnTo>
                      <a:lnTo>
                        <a:pt x="203" y="107"/>
                      </a:lnTo>
                      <a:lnTo>
                        <a:pt x="209" y="107"/>
                      </a:lnTo>
                      <a:lnTo>
                        <a:pt x="209" y="112"/>
                      </a:lnTo>
                      <a:lnTo>
                        <a:pt x="215" y="112"/>
                      </a:lnTo>
                      <a:lnTo>
                        <a:pt x="222" y="116"/>
                      </a:lnTo>
                      <a:lnTo>
                        <a:pt x="228" y="116"/>
                      </a:lnTo>
                      <a:lnTo>
                        <a:pt x="228" y="121"/>
                      </a:lnTo>
                      <a:lnTo>
                        <a:pt x="234" y="125"/>
                      </a:lnTo>
                      <a:lnTo>
                        <a:pt x="240" y="130"/>
                      </a:lnTo>
                      <a:lnTo>
                        <a:pt x="240" y="134"/>
                      </a:lnTo>
                      <a:lnTo>
                        <a:pt x="240" y="139"/>
                      </a:lnTo>
                      <a:lnTo>
                        <a:pt x="247" y="143"/>
                      </a:lnTo>
                      <a:lnTo>
                        <a:pt x="247" y="148"/>
                      </a:lnTo>
                      <a:lnTo>
                        <a:pt x="253" y="156"/>
                      </a:lnTo>
                      <a:lnTo>
                        <a:pt x="253" y="161"/>
                      </a:lnTo>
                      <a:lnTo>
                        <a:pt x="253" y="165"/>
                      </a:lnTo>
                      <a:lnTo>
                        <a:pt x="253" y="174"/>
                      </a:lnTo>
                      <a:lnTo>
                        <a:pt x="253" y="179"/>
                      </a:lnTo>
                      <a:lnTo>
                        <a:pt x="253" y="183"/>
                      </a:lnTo>
                      <a:lnTo>
                        <a:pt x="253" y="188"/>
                      </a:lnTo>
                      <a:lnTo>
                        <a:pt x="259" y="192"/>
                      </a:lnTo>
                      <a:lnTo>
                        <a:pt x="266" y="192"/>
                      </a:lnTo>
                      <a:lnTo>
                        <a:pt x="272" y="197"/>
                      </a:lnTo>
                      <a:lnTo>
                        <a:pt x="278" y="197"/>
                      </a:lnTo>
                      <a:lnTo>
                        <a:pt x="284" y="201"/>
                      </a:lnTo>
                      <a:lnTo>
                        <a:pt x="291" y="201"/>
                      </a:lnTo>
                      <a:lnTo>
                        <a:pt x="303" y="201"/>
                      </a:lnTo>
                      <a:lnTo>
                        <a:pt x="310" y="206"/>
                      </a:lnTo>
                      <a:lnTo>
                        <a:pt x="316" y="206"/>
                      </a:lnTo>
                      <a:lnTo>
                        <a:pt x="322" y="206"/>
                      </a:lnTo>
                      <a:lnTo>
                        <a:pt x="322" y="210"/>
                      </a:lnTo>
                      <a:lnTo>
                        <a:pt x="328" y="214"/>
                      </a:lnTo>
                      <a:lnTo>
                        <a:pt x="335" y="223"/>
                      </a:lnTo>
                      <a:lnTo>
                        <a:pt x="335" y="228"/>
                      </a:lnTo>
                      <a:lnTo>
                        <a:pt x="328" y="232"/>
                      </a:lnTo>
                      <a:lnTo>
                        <a:pt x="335" y="237"/>
                      </a:lnTo>
                      <a:lnTo>
                        <a:pt x="335" y="241"/>
                      </a:lnTo>
                      <a:lnTo>
                        <a:pt x="335" y="246"/>
                      </a:lnTo>
                      <a:lnTo>
                        <a:pt x="335" y="250"/>
                      </a:lnTo>
                      <a:lnTo>
                        <a:pt x="335" y="255"/>
                      </a:lnTo>
                      <a:lnTo>
                        <a:pt x="341" y="259"/>
                      </a:lnTo>
                      <a:lnTo>
                        <a:pt x="347" y="263"/>
                      </a:lnTo>
                      <a:lnTo>
                        <a:pt x="354" y="263"/>
                      </a:lnTo>
                      <a:lnTo>
                        <a:pt x="354" y="268"/>
                      </a:lnTo>
                      <a:lnTo>
                        <a:pt x="360" y="268"/>
                      </a:lnTo>
                      <a:lnTo>
                        <a:pt x="366" y="272"/>
                      </a:lnTo>
                      <a:lnTo>
                        <a:pt x="366" y="277"/>
                      </a:lnTo>
                      <a:lnTo>
                        <a:pt x="366" y="281"/>
                      </a:lnTo>
                      <a:lnTo>
                        <a:pt x="360" y="281"/>
                      </a:lnTo>
                      <a:lnTo>
                        <a:pt x="354" y="281"/>
                      </a:lnTo>
                      <a:lnTo>
                        <a:pt x="347" y="286"/>
                      </a:lnTo>
                      <a:lnTo>
                        <a:pt x="341" y="286"/>
                      </a:lnTo>
                      <a:lnTo>
                        <a:pt x="335" y="286"/>
                      </a:lnTo>
                      <a:lnTo>
                        <a:pt x="328" y="281"/>
                      </a:lnTo>
                      <a:lnTo>
                        <a:pt x="322" y="281"/>
                      </a:lnTo>
                      <a:lnTo>
                        <a:pt x="316" y="281"/>
                      </a:lnTo>
                      <a:lnTo>
                        <a:pt x="316" y="286"/>
                      </a:lnTo>
                      <a:lnTo>
                        <a:pt x="310" y="286"/>
                      </a:lnTo>
                      <a:lnTo>
                        <a:pt x="303" y="286"/>
                      </a:lnTo>
                      <a:lnTo>
                        <a:pt x="303" y="290"/>
                      </a:lnTo>
                      <a:lnTo>
                        <a:pt x="297" y="290"/>
                      </a:lnTo>
                      <a:lnTo>
                        <a:pt x="297" y="295"/>
                      </a:lnTo>
                      <a:lnTo>
                        <a:pt x="291" y="295"/>
                      </a:lnTo>
                      <a:lnTo>
                        <a:pt x="291" y="299"/>
                      </a:lnTo>
                      <a:lnTo>
                        <a:pt x="291" y="304"/>
                      </a:lnTo>
                      <a:lnTo>
                        <a:pt x="291" y="308"/>
                      </a:lnTo>
                      <a:lnTo>
                        <a:pt x="291" y="313"/>
                      </a:lnTo>
                      <a:lnTo>
                        <a:pt x="297" y="313"/>
                      </a:lnTo>
                      <a:lnTo>
                        <a:pt x="297" y="317"/>
                      </a:lnTo>
                      <a:lnTo>
                        <a:pt x="297" y="321"/>
                      </a:lnTo>
                      <a:lnTo>
                        <a:pt x="297" y="326"/>
                      </a:lnTo>
                      <a:lnTo>
                        <a:pt x="297" y="330"/>
                      </a:lnTo>
                      <a:lnTo>
                        <a:pt x="291" y="330"/>
                      </a:lnTo>
                      <a:lnTo>
                        <a:pt x="291" y="335"/>
                      </a:lnTo>
                      <a:lnTo>
                        <a:pt x="284" y="335"/>
                      </a:lnTo>
                      <a:lnTo>
                        <a:pt x="278" y="335"/>
                      </a:lnTo>
                      <a:lnTo>
                        <a:pt x="272" y="335"/>
                      </a:lnTo>
                      <a:lnTo>
                        <a:pt x="266" y="330"/>
                      </a:lnTo>
                      <a:lnTo>
                        <a:pt x="266" y="326"/>
                      </a:lnTo>
                      <a:lnTo>
                        <a:pt x="266" y="321"/>
                      </a:lnTo>
                      <a:lnTo>
                        <a:pt x="266" y="317"/>
                      </a:lnTo>
                      <a:lnTo>
                        <a:pt x="266" y="313"/>
                      </a:lnTo>
                      <a:lnTo>
                        <a:pt x="259" y="313"/>
                      </a:lnTo>
                      <a:lnTo>
                        <a:pt x="253" y="313"/>
                      </a:lnTo>
                      <a:lnTo>
                        <a:pt x="247" y="313"/>
                      </a:lnTo>
                      <a:lnTo>
                        <a:pt x="240" y="313"/>
                      </a:lnTo>
                      <a:lnTo>
                        <a:pt x="240" y="308"/>
                      </a:lnTo>
                      <a:lnTo>
                        <a:pt x="234" y="308"/>
                      </a:lnTo>
                      <a:lnTo>
                        <a:pt x="228" y="308"/>
                      </a:lnTo>
                      <a:lnTo>
                        <a:pt x="222" y="313"/>
                      </a:lnTo>
                      <a:lnTo>
                        <a:pt x="215" y="317"/>
                      </a:lnTo>
                      <a:lnTo>
                        <a:pt x="209" y="317"/>
                      </a:lnTo>
                      <a:lnTo>
                        <a:pt x="203" y="313"/>
                      </a:lnTo>
                      <a:lnTo>
                        <a:pt x="203" y="308"/>
                      </a:lnTo>
                      <a:lnTo>
                        <a:pt x="196" y="304"/>
                      </a:lnTo>
                      <a:lnTo>
                        <a:pt x="196" y="299"/>
                      </a:lnTo>
                      <a:lnTo>
                        <a:pt x="190" y="299"/>
                      </a:lnTo>
                      <a:lnTo>
                        <a:pt x="190" y="304"/>
                      </a:lnTo>
                      <a:lnTo>
                        <a:pt x="184" y="299"/>
                      </a:lnTo>
                      <a:lnTo>
                        <a:pt x="178" y="295"/>
                      </a:lnTo>
                      <a:lnTo>
                        <a:pt x="178" y="290"/>
                      </a:lnTo>
                      <a:lnTo>
                        <a:pt x="178" y="286"/>
                      </a:lnTo>
                      <a:lnTo>
                        <a:pt x="178" y="281"/>
                      </a:lnTo>
                      <a:lnTo>
                        <a:pt x="178" y="277"/>
                      </a:lnTo>
                      <a:lnTo>
                        <a:pt x="178" y="272"/>
                      </a:lnTo>
                      <a:lnTo>
                        <a:pt x="171" y="268"/>
                      </a:lnTo>
                      <a:lnTo>
                        <a:pt x="165" y="263"/>
                      </a:lnTo>
                      <a:lnTo>
                        <a:pt x="165" y="259"/>
                      </a:lnTo>
                      <a:lnTo>
                        <a:pt x="165" y="255"/>
                      </a:lnTo>
                      <a:lnTo>
                        <a:pt x="165" y="250"/>
                      </a:lnTo>
                      <a:lnTo>
                        <a:pt x="165" y="246"/>
                      </a:lnTo>
                      <a:lnTo>
                        <a:pt x="165" y="241"/>
                      </a:lnTo>
                      <a:lnTo>
                        <a:pt x="165" y="237"/>
                      </a:lnTo>
                      <a:lnTo>
                        <a:pt x="165" y="232"/>
                      </a:lnTo>
                      <a:lnTo>
                        <a:pt x="159" y="228"/>
                      </a:lnTo>
                      <a:lnTo>
                        <a:pt x="159" y="223"/>
                      </a:lnTo>
                      <a:lnTo>
                        <a:pt x="152" y="219"/>
                      </a:lnTo>
                      <a:lnTo>
                        <a:pt x="152" y="214"/>
                      </a:lnTo>
                      <a:lnTo>
                        <a:pt x="146" y="214"/>
                      </a:lnTo>
                      <a:lnTo>
                        <a:pt x="146" y="210"/>
                      </a:lnTo>
                      <a:lnTo>
                        <a:pt x="140" y="210"/>
                      </a:lnTo>
                      <a:lnTo>
                        <a:pt x="140" y="206"/>
                      </a:lnTo>
                      <a:lnTo>
                        <a:pt x="132" y="206"/>
                      </a:lnTo>
                      <a:lnTo>
                        <a:pt x="126" y="201"/>
                      </a:lnTo>
                      <a:lnTo>
                        <a:pt x="120" y="201"/>
                      </a:lnTo>
                      <a:lnTo>
                        <a:pt x="114" y="197"/>
                      </a:lnTo>
                      <a:lnTo>
                        <a:pt x="107" y="197"/>
                      </a:lnTo>
                      <a:lnTo>
                        <a:pt x="101" y="192"/>
                      </a:lnTo>
                      <a:lnTo>
                        <a:pt x="95" y="188"/>
                      </a:lnTo>
                      <a:lnTo>
                        <a:pt x="88" y="183"/>
                      </a:lnTo>
                      <a:lnTo>
                        <a:pt x="82" y="183"/>
                      </a:lnTo>
                      <a:lnTo>
                        <a:pt x="82" y="179"/>
                      </a:lnTo>
                      <a:lnTo>
                        <a:pt x="76" y="179"/>
                      </a:lnTo>
                      <a:lnTo>
                        <a:pt x="70" y="174"/>
                      </a:lnTo>
                      <a:lnTo>
                        <a:pt x="63" y="170"/>
                      </a:lnTo>
                      <a:lnTo>
                        <a:pt x="57" y="170"/>
                      </a:lnTo>
                      <a:lnTo>
                        <a:pt x="51" y="165"/>
                      </a:lnTo>
                      <a:lnTo>
                        <a:pt x="51" y="161"/>
                      </a:lnTo>
                      <a:lnTo>
                        <a:pt x="44" y="161"/>
                      </a:lnTo>
                      <a:lnTo>
                        <a:pt x="44" y="156"/>
                      </a:lnTo>
                      <a:lnTo>
                        <a:pt x="44" y="152"/>
                      </a:lnTo>
                      <a:lnTo>
                        <a:pt x="44" y="148"/>
                      </a:lnTo>
                      <a:lnTo>
                        <a:pt x="44" y="143"/>
                      </a:lnTo>
                      <a:lnTo>
                        <a:pt x="51" y="139"/>
                      </a:lnTo>
                      <a:lnTo>
                        <a:pt x="51" y="134"/>
                      </a:lnTo>
                      <a:lnTo>
                        <a:pt x="51" y="130"/>
                      </a:lnTo>
                      <a:lnTo>
                        <a:pt x="51" y="125"/>
                      </a:lnTo>
                      <a:lnTo>
                        <a:pt x="44" y="125"/>
                      </a:lnTo>
                      <a:lnTo>
                        <a:pt x="44" y="121"/>
                      </a:lnTo>
                      <a:lnTo>
                        <a:pt x="38" y="116"/>
                      </a:lnTo>
                      <a:lnTo>
                        <a:pt x="32" y="112"/>
                      </a:lnTo>
                      <a:lnTo>
                        <a:pt x="32" y="107"/>
                      </a:lnTo>
                      <a:lnTo>
                        <a:pt x="26" y="107"/>
                      </a:lnTo>
                      <a:lnTo>
                        <a:pt x="26" y="103"/>
                      </a:lnTo>
                      <a:lnTo>
                        <a:pt x="19" y="103"/>
                      </a:lnTo>
                      <a:lnTo>
                        <a:pt x="0" y="94"/>
                      </a:lnTo>
                      <a:lnTo>
                        <a:pt x="7" y="94"/>
                      </a:lnTo>
                      <a:lnTo>
                        <a:pt x="7" y="90"/>
                      </a:lnTo>
                      <a:lnTo>
                        <a:pt x="7" y="85"/>
                      </a:lnTo>
                      <a:lnTo>
                        <a:pt x="7" y="81"/>
                      </a:lnTo>
                      <a:lnTo>
                        <a:pt x="13" y="76"/>
                      </a:lnTo>
                      <a:lnTo>
                        <a:pt x="13" y="72"/>
                      </a:lnTo>
                      <a:lnTo>
                        <a:pt x="19" y="67"/>
                      </a:lnTo>
                      <a:lnTo>
                        <a:pt x="26" y="63"/>
                      </a:lnTo>
                      <a:lnTo>
                        <a:pt x="32" y="63"/>
                      </a:lnTo>
                      <a:lnTo>
                        <a:pt x="38" y="63"/>
                      </a:lnTo>
                      <a:lnTo>
                        <a:pt x="38" y="58"/>
                      </a:lnTo>
                      <a:lnTo>
                        <a:pt x="44" y="58"/>
                      </a:lnTo>
                      <a:lnTo>
                        <a:pt x="51" y="58"/>
                      </a:lnTo>
                      <a:lnTo>
                        <a:pt x="57" y="58"/>
                      </a:lnTo>
                      <a:lnTo>
                        <a:pt x="57" y="54"/>
                      </a:lnTo>
                      <a:lnTo>
                        <a:pt x="63" y="54"/>
                      </a:lnTo>
                      <a:lnTo>
                        <a:pt x="70" y="54"/>
                      </a:lnTo>
                      <a:lnTo>
                        <a:pt x="76" y="49"/>
                      </a:lnTo>
                      <a:lnTo>
                        <a:pt x="82" y="45"/>
                      </a:lnTo>
                      <a:lnTo>
                        <a:pt x="88" y="45"/>
                      </a:lnTo>
                      <a:lnTo>
                        <a:pt x="88" y="40"/>
                      </a:lnTo>
                      <a:lnTo>
                        <a:pt x="95" y="40"/>
                      </a:lnTo>
                      <a:lnTo>
                        <a:pt x="95" y="36"/>
                      </a:lnTo>
                      <a:lnTo>
                        <a:pt x="101" y="36"/>
                      </a:lnTo>
                      <a:lnTo>
                        <a:pt x="107" y="36"/>
                      </a:lnTo>
                      <a:lnTo>
                        <a:pt x="114" y="32"/>
                      </a:lnTo>
                      <a:lnTo>
                        <a:pt x="120" y="32"/>
                      </a:lnTo>
                      <a:lnTo>
                        <a:pt x="126" y="32"/>
                      </a:lnTo>
                      <a:lnTo>
                        <a:pt x="126" y="27"/>
                      </a:lnTo>
                      <a:lnTo>
                        <a:pt x="132" y="27"/>
                      </a:lnTo>
                      <a:lnTo>
                        <a:pt x="132" y="23"/>
                      </a:lnTo>
                      <a:lnTo>
                        <a:pt x="140" y="18"/>
                      </a:lnTo>
                      <a:lnTo>
                        <a:pt x="140" y="14"/>
                      </a:lnTo>
                      <a:lnTo>
                        <a:pt x="146" y="14"/>
                      </a:lnTo>
                      <a:lnTo>
                        <a:pt x="152" y="9"/>
                      </a:lnTo>
                      <a:lnTo>
                        <a:pt x="159" y="9"/>
                      </a:lnTo>
                      <a:lnTo>
                        <a:pt x="165" y="9"/>
                      </a:lnTo>
                      <a:lnTo>
                        <a:pt x="165" y="5"/>
                      </a:lnTo>
                      <a:lnTo>
                        <a:pt x="171" y="5"/>
                      </a:lnTo>
                      <a:lnTo>
                        <a:pt x="178" y="5"/>
                      </a:lnTo>
                      <a:lnTo>
                        <a:pt x="184" y="5"/>
                      </a:lnTo>
                      <a:lnTo>
                        <a:pt x="184" y="0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10" name="Freeform 14"/>
                <p:cNvSpPr>
                  <a:spLocks/>
                </p:cNvSpPr>
                <p:nvPr/>
              </p:nvSpPr>
              <p:spPr bwMode="auto">
                <a:xfrm>
                  <a:off x="2349" y="957"/>
                  <a:ext cx="366" cy="335"/>
                </a:xfrm>
                <a:custGeom>
                  <a:avLst/>
                  <a:gdLst/>
                  <a:ahLst/>
                  <a:cxnLst>
                    <a:cxn ang="0">
                      <a:pos x="190" y="14"/>
                    </a:cxn>
                    <a:cxn ang="0">
                      <a:pos x="196" y="32"/>
                    </a:cxn>
                    <a:cxn ang="0">
                      <a:pos x="203" y="49"/>
                    </a:cxn>
                    <a:cxn ang="0">
                      <a:pos x="203" y="67"/>
                    </a:cxn>
                    <a:cxn ang="0">
                      <a:pos x="196" y="81"/>
                    </a:cxn>
                    <a:cxn ang="0">
                      <a:pos x="203" y="98"/>
                    </a:cxn>
                    <a:cxn ang="0">
                      <a:pos x="209" y="112"/>
                    </a:cxn>
                    <a:cxn ang="0">
                      <a:pos x="228" y="121"/>
                    </a:cxn>
                    <a:cxn ang="0">
                      <a:pos x="240" y="139"/>
                    </a:cxn>
                    <a:cxn ang="0">
                      <a:pos x="253" y="161"/>
                    </a:cxn>
                    <a:cxn ang="0">
                      <a:pos x="253" y="183"/>
                    </a:cxn>
                    <a:cxn ang="0">
                      <a:pos x="272" y="197"/>
                    </a:cxn>
                    <a:cxn ang="0">
                      <a:pos x="303" y="201"/>
                    </a:cxn>
                    <a:cxn ang="0">
                      <a:pos x="322" y="210"/>
                    </a:cxn>
                    <a:cxn ang="0">
                      <a:pos x="328" y="232"/>
                    </a:cxn>
                    <a:cxn ang="0">
                      <a:pos x="335" y="250"/>
                    </a:cxn>
                    <a:cxn ang="0">
                      <a:pos x="354" y="263"/>
                    </a:cxn>
                    <a:cxn ang="0">
                      <a:pos x="366" y="277"/>
                    </a:cxn>
                    <a:cxn ang="0">
                      <a:pos x="347" y="286"/>
                    </a:cxn>
                    <a:cxn ang="0">
                      <a:pos x="322" y="281"/>
                    </a:cxn>
                    <a:cxn ang="0">
                      <a:pos x="303" y="286"/>
                    </a:cxn>
                    <a:cxn ang="0">
                      <a:pos x="291" y="295"/>
                    </a:cxn>
                    <a:cxn ang="0">
                      <a:pos x="291" y="313"/>
                    </a:cxn>
                    <a:cxn ang="0">
                      <a:pos x="297" y="326"/>
                    </a:cxn>
                    <a:cxn ang="0">
                      <a:pos x="284" y="335"/>
                    </a:cxn>
                    <a:cxn ang="0">
                      <a:pos x="266" y="326"/>
                    </a:cxn>
                    <a:cxn ang="0">
                      <a:pos x="259" y="313"/>
                    </a:cxn>
                    <a:cxn ang="0">
                      <a:pos x="240" y="308"/>
                    </a:cxn>
                    <a:cxn ang="0">
                      <a:pos x="215" y="317"/>
                    </a:cxn>
                    <a:cxn ang="0">
                      <a:pos x="196" y="304"/>
                    </a:cxn>
                    <a:cxn ang="0">
                      <a:pos x="184" y="299"/>
                    </a:cxn>
                    <a:cxn ang="0">
                      <a:pos x="178" y="281"/>
                    </a:cxn>
                    <a:cxn ang="0">
                      <a:pos x="165" y="263"/>
                    </a:cxn>
                    <a:cxn ang="0">
                      <a:pos x="165" y="246"/>
                    </a:cxn>
                    <a:cxn ang="0">
                      <a:pos x="159" y="228"/>
                    </a:cxn>
                    <a:cxn ang="0">
                      <a:pos x="146" y="214"/>
                    </a:cxn>
                    <a:cxn ang="0">
                      <a:pos x="132" y="206"/>
                    </a:cxn>
                    <a:cxn ang="0">
                      <a:pos x="107" y="197"/>
                    </a:cxn>
                    <a:cxn ang="0">
                      <a:pos x="82" y="183"/>
                    </a:cxn>
                    <a:cxn ang="0">
                      <a:pos x="63" y="170"/>
                    </a:cxn>
                    <a:cxn ang="0">
                      <a:pos x="44" y="161"/>
                    </a:cxn>
                    <a:cxn ang="0">
                      <a:pos x="44" y="143"/>
                    </a:cxn>
                    <a:cxn ang="0">
                      <a:pos x="51" y="125"/>
                    </a:cxn>
                    <a:cxn ang="0">
                      <a:pos x="32" y="112"/>
                    </a:cxn>
                    <a:cxn ang="0">
                      <a:pos x="19" y="103"/>
                    </a:cxn>
                    <a:cxn ang="0">
                      <a:pos x="7" y="85"/>
                    </a:cxn>
                    <a:cxn ang="0">
                      <a:pos x="19" y="67"/>
                    </a:cxn>
                    <a:cxn ang="0">
                      <a:pos x="38" y="58"/>
                    </a:cxn>
                    <a:cxn ang="0">
                      <a:pos x="57" y="54"/>
                    </a:cxn>
                    <a:cxn ang="0">
                      <a:pos x="82" y="45"/>
                    </a:cxn>
                    <a:cxn ang="0">
                      <a:pos x="95" y="36"/>
                    </a:cxn>
                    <a:cxn ang="0">
                      <a:pos x="120" y="32"/>
                    </a:cxn>
                    <a:cxn ang="0">
                      <a:pos x="132" y="23"/>
                    </a:cxn>
                    <a:cxn ang="0">
                      <a:pos x="152" y="9"/>
                    </a:cxn>
                    <a:cxn ang="0">
                      <a:pos x="171" y="5"/>
                    </a:cxn>
                    <a:cxn ang="0">
                      <a:pos x="190" y="0"/>
                    </a:cxn>
                  </a:cxnLst>
                  <a:rect l="0" t="0" r="r" b="b"/>
                  <a:pathLst>
                    <a:path w="366" h="335">
                      <a:moveTo>
                        <a:pt x="190" y="0"/>
                      </a:moveTo>
                      <a:lnTo>
                        <a:pt x="184" y="5"/>
                      </a:lnTo>
                      <a:lnTo>
                        <a:pt x="184" y="9"/>
                      </a:lnTo>
                      <a:lnTo>
                        <a:pt x="190" y="14"/>
                      </a:lnTo>
                      <a:lnTo>
                        <a:pt x="190" y="18"/>
                      </a:lnTo>
                      <a:lnTo>
                        <a:pt x="190" y="23"/>
                      </a:lnTo>
                      <a:lnTo>
                        <a:pt x="196" y="27"/>
                      </a:lnTo>
                      <a:lnTo>
                        <a:pt x="196" y="32"/>
                      </a:lnTo>
                      <a:lnTo>
                        <a:pt x="196" y="36"/>
                      </a:lnTo>
                      <a:lnTo>
                        <a:pt x="196" y="40"/>
                      </a:lnTo>
                      <a:lnTo>
                        <a:pt x="196" y="45"/>
                      </a:lnTo>
                      <a:lnTo>
                        <a:pt x="203" y="49"/>
                      </a:lnTo>
                      <a:lnTo>
                        <a:pt x="203" y="54"/>
                      </a:lnTo>
                      <a:lnTo>
                        <a:pt x="203" y="58"/>
                      </a:lnTo>
                      <a:lnTo>
                        <a:pt x="203" y="63"/>
                      </a:lnTo>
                      <a:lnTo>
                        <a:pt x="203" y="67"/>
                      </a:lnTo>
                      <a:lnTo>
                        <a:pt x="203" y="72"/>
                      </a:lnTo>
                      <a:lnTo>
                        <a:pt x="196" y="72"/>
                      </a:lnTo>
                      <a:lnTo>
                        <a:pt x="196" y="76"/>
                      </a:lnTo>
                      <a:lnTo>
                        <a:pt x="196" y="81"/>
                      </a:lnTo>
                      <a:lnTo>
                        <a:pt x="196" y="85"/>
                      </a:lnTo>
                      <a:lnTo>
                        <a:pt x="196" y="90"/>
                      </a:lnTo>
                      <a:lnTo>
                        <a:pt x="196" y="94"/>
                      </a:lnTo>
                      <a:lnTo>
                        <a:pt x="203" y="98"/>
                      </a:lnTo>
                      <a:lnTo>
                        <a:pt x="203" y="103"/>
                      </a:lnTo>
                      <a:lnTo>
                        <a:pt x="203" y="107"/>
                      </a:lnTo>
                      <a:lnTo>
                        <a:pt x="209" y="107"/>
                      </a:lnTo>
                      <a:lnTo>
                        <a:pt x="209" y="112"/>
                      </a:lnTo>
                      <a:lnTo>
                        <a:pt x="215" y="112"/>
                      </a:lnTo>
                      <a:lnTo>
                        <a:pt x="222" y="116"/>
                      </a:lnTo>
                      <a:lnTo>
                        <a:pt x="228" y="116"/>
                      </a:lnTo>
                      <a:lnTo>
                        <a:pt x="228" y="121"/>
                      </a:lnTo>
                      <a:lnTo>
                        <a:pt x="234" y="125"/>
                      </a:lnTo>
                      <a:lnTo>
                        <a:pt x="240" y="130"/>
                      </a:lnTo>
                      <a:lnTo>
                        <a:pt x="240" y="134"/>
                      </a:lnTo>
                      <a:lnTo>
                        <a:pt x="240" y="139"/>
                      </a:lnTo>
                      <a:lnTo>
                        <a:pt x="247" y="143"/>
                      </a:lnTo>
                      <a:lnTo>
                        <a:pt x="247" y="148"/>
                      </a:lnTo>
                      <a:lnTo>
                        <a:pt x="253" y="156"/>
                      </a:lnTo>
                      <a:lnTo>
                        <a:pt x="253" y="161"/>
                      </a:lnTo>
                      <a:lnTo>
                        <a:pt x="253" y="165"/>
                      </a:lnTo>
                      <a:lnTo>
                        <a:pt x="253" y="174"/>
                      </a:lnTo>
                      <a:lnTo>
                        <a:pt x="253" y="179"/>
                      </a:lnTo>
                      <a:lnTo>
                        <a:pt x="253" y="183"/>
                      </a:lnTo>
                      <a:lnTo>
                        <a:pt x="253" y="188"/>
                      </a:lnTo>
                      <a:lnTo>
                        <a:pt x="259" y="192"/>
                      </a:lnTo>
                      <a:lnTo>
                        <a:pt x="266" y="192"/>
                      </a:lnTo>
                      <a:lnTo>
                        <a:pt x="272" y="197"/>
                      </a:lnTo>
                      <a:lnTo>
                        <a:pt x="278" y="197"/>
                      </a:lnTo>
                      <a:lnTo>
                        <a:pt x="284" y="201"/>
                      </a:lnTo>
                      <a:lnTo>
                        <a:pt x="291" y="201"/>
                      </a:lnTo>
                      <a:lnTo>
                        <a:pt x="303" y="201"/>
                      </a:lnTo>
                      <a:lnTo>
                        <a:pt x="310" y="206"/>
                      </a:lnTo>
                      <a:lnTo>
                        <a:pt x="316" y="206"/>
                      </a:lnTo>
                      <a:lnTo>
                        <a:pt x="322" y="206"/>
                      </a:lnTo>
                      <a:lnTo>
                        <a:pt x="322" y="210"/>
                      </a:lnTo>
                      <a:lnTo>
                        <a:pt x="328" y="214"/>
                      </a:lnTo>
                      <a:lnTo>
                        <a:pt x="335" y="223"/>
                      </a:lnTo>
                      <a:lnTo>
                        <a:pt x="335" y="228"/>
                      </a:lnTo>
                      <a:lnTo>
                        <a:pt x="328" y="232"/>
                      </a:lnTo>
                      <a:lnTo>
                        <a:pt x="335" y="237"/>
                      </a:lnTo>
                      <a:lnTo>
                        <a:pt x="335" y="241"/>
                      </a:lnTo>
                      <a:lnTo>
                        <a:pt x="335" y="246"/>
                      </a:lnTo>
                      <a:lnTo>
                        <a:pt x="335" y="250"/>
                      </a:lnTo>
                      <a:lnTo>
                        <a:pt x="335" y="255"/>
                      </a:lnTo>
                      <a:lnTo>
                        <a:pt x="341" y="259"/>
                      </a:lnTo>
                      <a:lnTo>
                        <a:pt x="347" y="263"/>
                      </a:lnTo>
                      <a:lnTo>
                        <a:pt x="354" y="263"/>
                      </a:lnTo>
                      <a:lnTo>
                        <a:pt x="354" y="268"/>
                      </a:lnTo>
                      <a:lnTo>
                        <a:pt x="360" y="268"/>
                      </a:lnTo>
                      <a:lnTo>
                        <a:pt x="366" y="272"/>
                      </a:lnTo>
                      <a:lnTo>
                        <a:pt x="366" y="277"/>
                      </a:lnTo>
                      <a:lnTo>
                        <a:pt x="366" y="281"/>
                      </a:lnTo>
                      <a:lnTo>
                        <a:pt x="360" y="281"/>
                      </a:lnTo>
                      <a:lnTo>
                        <a:pt x="354" y="281"/>
                      </a:lnTo>
                      <a:lnTo>
                        <a:pt x="347" y="286"/>
                      </a:lnTo>
                      <a:lnTo>
                        <a:pt x="341" y="286"/>
                      </a:lnTo>
                      <a:lnTo>
                        <a:pt x="335" y="286"/>
                      </a:lnTo>
                      <a:lnTo>
                        <a:pt x="328" y="281"/>
                      </a:lnTo>
                      <a:lnTo>
                        <a:pt x="322" y="281"/>
                      </a:lnTo>
                      <a:lnTo>
                        <a:pt x="316" y="281"/>
                      </a:lnTo>
                      <a:lnTo>
                        <a:pt x="316" y="286"/>
                      </a:lnTo>
                      <a:lnTo>
                        <a:pt x="310" y="286"/>
                      </a:lnTo>
                      <a:lnTo>
                        <a:pt x="303" y="286"/>
                      </a:lnTo>
                      <a:lnTo>
                        <a:pt x="303" y="290"/>
                      </a:lnTo>
                      <a:lnTo>
                        <a:pt x="297" y="290"/>
                      </a:lnTo>
                      <a:lnTo>
                        <a:pt x="297" y="295"/>
                      </a:lnTo>
                      <a:lnTo>
                        <a:pt x="291" y="295"/>
                      </a:lnTo>
                      <a:lnTo>
                        <a:pt x="291" y="299"/>
                      </a:lnTo>
                      <a:lnTo>
                        <a:pt x="291" y="304"/>
                      </a:lnTo>
                      <a:lnTo>
                        <a:pt x="291" y="308"/>
                      </a:lnTo>
                      <a:lnTo>
                        <a:pt x="291" y="313"/>
                      </a:lnTo>
                      <a:lnTo>
                        <a:pt x="297" y="313"/>
                      </a:lnTo>
                      <a:lnTo>
                        <a:pt x="297" y="317"/>
                      </a:lnTo>
                      <a:lnTo>
                        <a:pt x="297" y="321"/>
                      </a:lnTo>
                      <a:lnTo>
                        <a:pt x="297" y="326"/>
                      </a:lnTo>
                      <a:lnTo>
                        <a:pt x="297" y="330"/>
                      </a:lnTo>
                      <a:lnTo>
                        <a:pt x="291" y="330"/>
                      </a:lnTo>
                      <a:lnTo>
                        <a:pt x="291" y="335"/>
                      </a:lnTo>
                      <a:lnTo>
                        <a:pt x="284" y="335"/>
                      </a:lnTo>
                      <a:lnTo>
                        <a:pt x="278" y="335"/>
                      </a:lnTo>
                      <a:lnTo>
                        <a:pt x="272" y="335"/>
                      </a:lnTo>
                      <a:lnTo>
                        <a:pt x="266" y="330"/>
                      </a:lnTo>
                      <a:lnTo>
                        <a:pt x="266" y="326"/>
                      </a:lnTo>
                      <a:lnTo>
                        <a:pt x="266" y="321"/>
                      </a:lnTo>
                      <a:lnTo>
                        <a:pt x="266" y="317"/>
                      </a:lnTo>
                      <a:lnTo>
                        <a:pt x="266" y="313"/>
                      </a:lnTo>
                      <a:lnTo>
                        <a:pt x="259" y="313"/>
                      </a:lnTo>
                      <a:lnTo>
                        <a:pt x="253" y="313"/>
                      </a:lnTo>
                      <a:lnTo>
                        <a:pt x="247" y="313"/>
                      </a:lnTo>
                      <a:lnTo>
                        <a:pt x="240" y="313"/>
                      </a:lnTo>
                      <a:lnTo>
                        <a:pt x="240" y="308"/>
                      </a:lnTo>
                      <a:lnTo>
                        <a:pt x="234" y="308"/>
                      </a:lnTo>
                      <a:lnTo>
                        <a:pt x="228" y="308"/>
                      </a:lnTo>
                      <a:lnTo>
                        <a:pt x="222" y="313"/>
                      </a:lnTo>
                      <a:lnTo>
                        <a:pt x="215" y="317"/>
                      </a:lnTo>
                      <a:lnTo>
                        <a:pt x="209" y="317"/>
                      </a:lnTo>
                      <a:lnTo>
                        <a:pt x="203" y="313"/>
                      </a:lnTo>
                      <a:lnTo>
                        <a:pt x="203" y="308"/>
                      </a:lnTo>
                      <a:lnTo>
                        <a:pt x="196" y="304"/>
                      </a:lnTo>
                      <a:lnTo>
                        <a:pt x="196" y="299"/>
                      </a:lnTo>
                      <a:lnTo>
                        <a:pt x="190" y="299"/>
                      </a:lnTo>
                      <a:lnTo>
                        <a:pt x="190" y="304"/>
                      </a:lnTo>
                      <a:lnTo>
                        <a:pt x="184" y="299"/>
                      </a:lnTo>
                      <a:lnTo>
                        <a:pt x="178" y="295"/>
                      </a:lnTo>
                      <a:lnTo>
                        <a:pt x="178" y="290"/>
                      </a:lnTo>
                      <a:lnTo>
                        <a:pt x="178" y="286"/>
                      </a:lnTo>
                      <a:lnTo>
                        <a:pt x="178" y="281"/>
                      </a:lnTo>
                      <a:lnTo>
                        <a:pt x="178" y="277"/>
                      </a:lnTo>
                      <a:lnTo>
                        <a:pt x="178" y="272"/>
                      </a:lnTo>
                      <a:lnTo>
                        <a:pt x="171" y="268"/>
                      </a:lnTo>
                      <a:lnTo>
                        <a:pt x="165" y="263"/>
                      </a:lnTo>
                      <a:lnTo>
                        <a:pt x="165" y="259"/>
                      </a:lnTo>
                      <a:lnTo>
                        <a:pt x="165" y="255"/>
                      </a:lnTo>
                      <a:lnTo>
                        <a:pt x="165" y="250"/>
                      </a:lnTo>
                      <a:lnTo>
                        <a:pt x="165" y="246"/>
                      </a:lnTo>
                      <a:lnTo>
                        <a:pt x="165" y="241"/>
                      </a:lnTo>
                      <a:lnTo>
                        <a:pt x="165" y="237"/>
                      </a:lnTo>
                      <a:lnTo>
                        <a:pt x="165" y="232"/>
                      </a:lnTo>
                      <a:lnTo>
                        <a:pt x="159" y="228"/>
                      </a:lnTo>
                      <a:lnTo>
                        <a:pt x="159" y="223"/>
                      </a:lnTo>
                      <a:lnTo>
                        <a:pt x="152" y="219"/>
                      </a:lnTo>
                      <a:lnTo>
                        <a:pt x="152" y="214"/>
                      </a:lnTo>
                      <a:lnTo>
                        <a:pt x="146" y="214"/>
                      </a:lnTo>
                      <a:lnTo>
                        <a:pt x="146" y="210"/>
                      </a:lnTo>
                      <a:lnTo>
                        <a:pt x="140" y="210"/>
                      </a:lnTo>
                      <a:lnTo>
                        <a:pt x="140" y="206"/>
                      </a:lnTo>
                      <a:lnTo>
                        <a:pt x="132" y="206"/>
                      </a:lnTo>
                      <a:lnTo>
                        <a:pt x="126" y="201"/>
                      </a:lnTo>
                      <a:lnTo>
                        <a:pt x="120" y="201"/>
                      </a:lnTo>
                      <a:lnTo>
                        <a:pt x="114" y="197"/>
                      </a:lnTo>
                      <a:lnTo>
                        <a:pt x="107" y="197"/>
                      </a:lnTo>
                      <a:lnTo>
                        <a:pt x="101" y="192"/>
                      </a:lnTo>
                      <a:lnTo>
                        <a:pt x="95" y="188"/>
                      </a:lnTo>
                      <a:lnTo>
                        <a:pt x="88" y="183"/>
                      </a:lnTo>
                      <a:lnTo>
                        <a:pt x="82" y="183"/>
                      </a:lnTo>
                      <a:lnTo>
                        <a:pt x="82" y="179"/>
                      </a:lnTo>
                      <a:lnTo>
                        <a:pt x="76" y="179"/>
                      </a:lnTo>
                      <a:lnTo>
                        <a:pt x="70" y="174"/>
                      </a:lnTo>
                      <a:lnTo>
                        <a:pt x="63" y="170"/>
                      </a:lnTo>
                      <a:lnTo>
                        <a:pt x="57" y="170"/>
                      </a:lnTo>
                      <a:lnTo>
                        <a:pt x="51" y="165"/>
                      </a:lnTo>
                      <a:lnTo>
                        <a:pt x="51" y="161"/>
                      </a:lnTo>
                      <a:lnTo>
                        <a:pt x="44" y="161"/>
                      </a:lnTo>
                      <a:lnTo>
                        <a:pt x="44" y="156"/>
                      </a:lnTo>
                      <a:lnTo>
                        <a:pt x="44" y="152"/>
                      </a:lnTo>
                      <a:lnTo>
                        <a:pt x="44" y="148"/>
                      </a:lnTo>
                      <a:lnTo>
                        <a:pt x="44" y="143"/>
                      </a:lnTo>
                      <a:lnTo>
                        <a:pt x="51" y="139"/>
                      </a:lnTo>
                      <a:lnTo>
                        <a:pt x="51" y="134"/>
                      </a:lnTo>
                      <a:lnTo>
                        <a:pt x="51" y="130"/>
                      </a:lnTo>
                      <a:lnTo>
                        <a:pt x="51" y="125"/>
                      </a:lnTo>
                      <a:lnTo>
                        <a:pt x="44" y="125"/>
                      </a:lnTo>
                      <a:lnTo>
                        <a:pt x="44" y="121"/>
                      </a:lnTo>
                      <a:lnTo>
                        <a:pt x="38" y="116"/>
                      </a:lnTo>
                      <a:lnTo>
                        <a:pt x="32" y="112"/>
                      </a:lnTo>
                      <a:lnTo>
                        <a:pt x="32" y="107"/>
                      </a:lnTo>
                      <a:lnTo>
                        <a:pt x="26" y="107"/>
                      </a:lnTo>
                      <a:lnTo>
                        <a:pt x="26" y="103"/>
                      </a:lnTo>
                      <a:lnTo>
                        <a:pt x="19" y="103"/>
                      </a:lnTo>
                      <a:lnTo>
                        <a:pt x="0" y="94"/>
                      </a:lnTo>
                      <a:lnTo>
                        <a:pt x="7" y="94"/>
                      </a:lnTo>
                      <a:lnTo>
                        <a:pt x="7" y="90"/>
                      </a:lnTo>
                      <a:lnTo>
                        <a:pt x="7" y="85"/>
                      </a:lnTo>
                      <a:lnTo>
                        <a:pt x="7" y="81"/>
                      </a:lnTo>
                      <a:lnTo>
                        <a:pt x="13" y="76"/>
                      </a:lnTo>
                      <a:lnTo>
                        <a:pt x="13" y="72"/>
                      </a:lnTo>
                      <a:lnTo>
                        <a:pt x="19" y="67"/>
                      </a:lnTo>
                      <a:lnTo>
                        <a:pt x="26" y="63"/>
                      </a:lnTo>
                      <a:lnTo>
                        <a:pt x="32" y="63"/>
                      </a:lnTo>
                      <a:lnTo>
                        <a:pt x="38" y="63"/>
                      </a:lnTo>
                      <a:lnTo>
                        <a:pt x="38" y="58"/>
                      </a:lnTo>
                      <a:lnTo>
                        <a:pt x="44" y="58"/>
                      </a:lnTo>
                      <a:lnTo>
                        <a:pt x="51" y="58"/>
                      </a:lnTo>
                      <a:lnTo>
                        <a:pt x="57" y="58"/>
                      </a:lnTo>
                      <a:lnTo>
                        <a:pt x="57" y="54"/>
                      </a:lnTo>
                      <a:lnTo>
                        <a:pt x="63" y="54"/>
                      </a:lnTo>
                      <a:lnTo>
                        <a:pt x="70" y="54"/>
                      </a:lnTo>
                      <a:lnTo>
                        <a:pt x="76" y="49"/>
                      </a:lnTo>
                      <a:lnTo>
                        <a:pt x="82" y="45"/>
                      </a:lnTo>
                      <a:lnTo>
                        <a:pt x="88" y="45"/>
                      </a:lnTo>
                      <a:lnTo>
                        <a:pt x="88" y="40"/>
                      </a:lnTo>
                      <a:lnTo>
                        <a:pt x="95" y="40"/>
                      </a:lnTo>
                      <a:lnTo>
                        <a:pt x="95" y="36"/>
                      </a:lnTo>
                      <a:lnTo>
                        <a:pt x="101" y="36"/>
                      </a:lnTo>
                      <a:lnTo>
                        <a:pt x="107" y="36"/>
                      </a:lnTo>
                      <a:lnTo>
                        <a:pt x="114" y="32"/>
                      </a:lnTo>
                      <a:lnTo>
                        <a:pt x="120" y="32"/>
                      </a:lnTo>
                      <a:lnTo>
                        <a:pt x="126" y="32"/>
                      </a:lnTo>
                      <a:lnTo>
                        <a:pt x="126" y="27"/>
                      </a:lnTo>
                      <a:lnTo>
                        <a:pt x="132" y="27"/>
                      </a:lnTo>
                      <a:lnTo>
                        <a:pt x="132" y="23"/>
                      </a:lnTo>
                      <a:lnTo>
                        <a:pt x="140" y="18"/>
                      </a:lnTo>
                      <a:lnTo>
                        <a:pt x="140" y="14"/>
                      </a:lnTo>
                      <a:lnTo>
                        <a:pt x="146" y="14"/>
                      </a:lnTo>
                      <a:lnTo>
                        <a:pt x="152" y="9"/>
                      </a:lnTo>
                      <a:lnTo>
                        <a:pt x="159" y="9"/>
                      </a:lnTo>
                      <a:lnTo>
                        <a:pt x="165" y="9"/>
                      </a:lnTo>
                      <a:lnTo>
                        <a:pt x="165" y="5"/>
                      </a:lnTo>
                      <a:lnTo>
                        <a:pt x="171" y="5"/>
                      </a:lnTo>
                      <a:lnTo>
                        <a:pt x="178" y="5"/>
                      </a:lnTo>
                      <a:lnTo>
                        <a:pt x="184" y="5"/>
                      </a:lnTo>
                      <a:lnTo>
                        <a:pt x="184" y="0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1469" y="975"/>
                <a:ext cx="843" cy="446"/>
                <a:chOff x="1469" y="975"/>
                <a:chExt cx="843" cy="446"/>
              </a:xfrm>
            </p:grpSpPr>
            <p:sp>
              <p:nvSpPr>
                <p:cNvPr id="4112" name="Freeform 16"/>
                <p:cNvSpPr>
                  <a:spLocks/>
                </p:cNvSpPr>
                <p:nvPr/>
              </p:nvSpPr>
              <p:spPr bwMode="auto">
                <a:xfrm>
                  <a:off x="1469" y="975"/>
                  <a:ext cx="843" cy="446"/>
                </a:xfrm>
                <a:custGeom>
                  <a:avLst/>
                  <a:gdLst/>
                  <a:ahLst/>
                  <a:cxnLst>
                    <a:cxn ang="0">
                      <a:pos x="830" y="107"/>
                    </a:cxn>
                    <a:cxn ang="0">
                      <a:pos x="792" y="112"/>
                    </a:cxn>
                    <a:cxn ang="0">
                      <a:pos x="729" y="134"/>
                    </a:cxn>
                    <a:cxn ang="0">
                      <a:pos x="711" y="161"/>
                    </a:cxn>
                    <a:cxn ang="0">
                      <a:pos x="673" y="183"/>
                    </a:cxn>
                    <a:cxn ang="0">
                      <a:pos x="641" y="196"/>
                    </a:cxn>
                    <a:cxn ang="0">
                      <a:pos x="629" y="219"/>
                    </a:cxn>
                    <a:cxn ang="0">
                      <a:pos x="623" y="245"/>
                    </a:cxn>
                    <a:cxn ang="0">
                      <a:pos x="616" y="277"/>
                    </a:cxn>
                    <a:cxn ang="0">
                      <a:pos x="629" y="299"/>
                    </a:cxn>
                    <a:cxn ang="0">
                      <a:pos x="616" y="330"/>
                    </a:cxn>
                    <a:cxn ang="0">
                      <a:pos x="597" y="353"/>
                    </a:cxn>
                    <a:cxn ang="0">
                      <a:pos x="579" y="379"/>
                    </a:cxn>
                    <a:cxn ang="0">
                      <a:pos x="572" y="411"/>
                    </a:cxn>
                    <a:cxn ang="0">
                      <a:pos x="541" y="424"/>
                    </a:cxn>
                    <a:cxn ang="0">
                      <a:pos x="491" y="433"/>
                    </a:cxn>
                    <a:cxn ang="0">
                      <a:pos x="453" y="437"/>
                    </a:cxn>
                    <a:cxn ang="0">
                      <a:pos x="415" y="446"/>
                    </a:cxn>
                    <a:cxn ang="0">
                      <a:pos x="365" y="446"/>
                    </a:cxn>
                    <a:cxn ang="0">
                      <a:pos x="321" y="437"/>
                    </a:cxn>
                    <a:cxn ang="0">
                      <a:pos x="289" y="419"/>
                    </a:cxn>
                    <a:cxn ang="0">
                      <a:pos x="258" y="406"/>
                    </a:cxn>
                    <a:cxn ang="0">
                      <a:pos x="233" y="388"/>
                    </a:cxn>
                    <a:cxn ang="0">
                      <a:pos x="195" y="379"/>
                    </a:cxn>
                    <a:cxn ang="0">
                      <a:pos x="151" y="370"/>
                    </a:cxn>
                    <a:cxn ang="0">
                      <a:pos x="120" y="348"/>
                    </a:cxn>
                    <a:cxn ang="0">
                      <a:pos x="82" y="330"/>
                    </a:cxn>
                    <a:cxn ang="0">
                      <a:pos x="50" y="312"/>
                    </a:cxn>
                    <a:cxn ang="0">
                      <a:pos x="13" y="290"/>
                    </a:cxn>
                    <a:cxn ang="0">
                      <a:pos x="6" y="254"/>
                    </a:cxn>
                    <a:cxn ang="0">
                      <a:pos x="19" y="232"/>
                    </a:cxn>
                    <a:cxn ang="0">
                      <a:pos x="38" y="196"/>
                    </a:cxn>
                    <a:cxn ang="0">
                      <a:pos x="57" y="174"/>
                    </a:cxn>
                    <a:cxn ang="0">
                      <a:pos x="57" y="152"/>
                    </a:cxn>
                    <a:cxn ang="0">
                      <a:pos x="57" y="125"/>
                    </a:cxn>
                    <a:cxn ang="0">
                      <a:pos x="94" y="112"/>
                    </a:cxn>
                    <a:cxn ang="0">
                      <a:pos x="132" y="116"/>
                    </a:cxn>
                    <a:cxn ang="0">
                      <a:pos x="164" y="103"/>
                    </a:cxn>
                    <a:cxn ang="0">
                      <a:pos x="189" y="85"/>
                    </a:cxn>
                    <a:cxn ang="0">
                      <a:pos x="220" y="58"/>
                    </a:cxn>
                    <a:cxn ang="0">
                      <a:pos x="239" y="31"/>
                    </a:cxn>
                    <a:cxn ang="0">
                      <a:pos x="264" y="9"/>
                    </a:cxn>
                    <a:cxn ang="0">
                      <a:pos x="296" y="0"/>
                    </a:cxn>
                    <a:cxn ang="0">
                      <a:pos x="327" y="14"/>
                    </a:cxn>
                    <a:cxn ang="0">
                      <a:pos x="340" y="40"/>
                    </a:cxn>
                    <a:cxn ang="0">
                      <a:pos x="352" y="72"/>
                    </a:cxn>
                    <a:cxn ang="0">
                      <a:pos x="390" y="89"/>
                    </a:cxn>
                    <a:cxn ang="0">
                      <a:pos x="434" y="94"/>
                    </a:cxn>
                    <a:cxn ang="0">
                      <a:pos x="478" y="98"/>
                    </a:cxn>
                    <a:cxn ang="0">
                      <a:pos x="522" y="94"/>
                    </a:cxn>
                    <a:cxn ang="0">
                      <a:pos x="560" y="107"/>
                    </a:cxn>
                    <a:cxn ang="0">
                      <a:pos x="591" y="107"/>
                    </a:cxn>
                    <a:cxn ang="0">
                      <a:pos x="629" y="98"/>
                    </a:cxn>
                    <a:cxn ang="0">
                      <a:pos x="673" y="94"/>
                    </a:cxn>
                    <a:cxn ang="0">
                      <a:pos x="717" y="89"/>
                    </a:cxn>
                    <a:cxn ang="0">
                      <a:pos x="748" y="76"/>
                    </a:cxn>
                    <a:cxn ang="0">
                      <a:pos x="761" y="54"/>
                    </a:cxn>
                    <a:cxn ang="0">
                      <a:pos x="792" y="49"/>
                    </a:cxn>
                    <a:cxn ang="0">
                      <a:pos x="811" y="72"/>
                    </a:cxn>
                    <a:cxn ang="0">
                      <a:pos x="836" y="85"/>
                    </a:cxn>
                  </a:cxnLst>
                  <a:rect l="0" t="0" r="r" b="b"/>
                  <a:pathLst>
                    <a:path w="843" h="446">
                      <a:moveTo>
                        <a:pt x="843" y="80"/>
                      </a:moveTo>
                      <a:lnTo>
                        <a:pt x="843" y="85"/>
                      </a:lnTo>
                      <a:lnTo>
                        <a:pt x="836" y="89"/>
                      </a:lnTo>
                      <a:lnTo>
                        <a:pt x="836" y="94"/>
                      </a:lnTo>
                      <a:lnTo>
                        <a:pt x="836" y="98"/>
                      </a:lnTo>
                      <a:lnTo>
                        <a:pt x="836" y="103"/>
                      </a:lnTo>
                      <a:lnTo>
                        <a:pt x="830" y="107"/>
                      </a:lnTo>
                      <a:lnTo>
                        <a:pt x="824" y="107"/>
                      </a:lnTo>
                      <a:lnTo>
                        <a:pt x="817" y="107"/>
                      </a:lnTo>
                      <a:lnTo>
                        <a:pt x="811" y="107"/>
                      </a:lnTo>
                      <a:lnTo>
                        <a:pt x="811" y="112"/>
                      </a:lnTo>
                      <a:lnTo>
                        <a:pt x="805" y="112"/>
                      </a:lnTo>
                      <a:lnTo>
                        <a:pt x="799" y="112"/>
                      </a:lnTo>
                      <a:lnTo>
                        <a:pt x="792" y="112"/>
                      </a:lnTo>
                      <a:lnTo>
                        <a:pt x="761" y="112"/>
                      </a:lnTo>
                      <a:lnTo>
                        <a:pt x="755" y="116"/>
                      </a:lnTo>
                      <a:lnTo>
                        <a:pt x="748" y="116"/>
                      </a:lnTo>
                      <a:lnTo>
                        <a:pt x="742" y="121"/>
                      </a:lnTo>
                      <a:lnTo>
                        <a:pt x="736" y="125"/>
                      </a:lnTo>
                      <a:lnTo>
                        <a:pt x="729" y="130"/>
                      </a:lnTo>
                      <a:lnTo>
                        <a:pt x="729" y="134"/>
                      </a:lnTo>
                      <a:lnTo>
                        <a:pt x="729" y="138"/>
                      </a:lnTo>
                      <a:lnTo>
                        <a:pt x="723" y="138"/>
                      </a:lnTo>
                      <a:lnTo>
                        <a:pt x="723" y="143"/>
                      </a:lnTo>
                      <a:lnTo>
                        <a:pt x="717" y="147"/>
                      </a:lnTo>
                      <a:lnTo>
                        <a:pt x="717" y="152"/>
                      </a:lnTo>
                      <a:lnTo>
                        <a:pt x="711" y="156"/>
                      </a:lnTo>
                      <a:lnTo>
                        <a:pt x="711" y="161"/>
                      </a:lnTo>
                      <a:lnTo>
                        <a:pt x="704" y="165"/>
                      </a:lnTo>
                      <a:lnTo>
                        <a:pt x="698" y="170"/>
                      </a:lnTo>
                      <a:lnTo>
                        <a:pt x="698" y="174"/>
                      </a:lnTo>
                      <a:lnTo>
                        <a:pt x="692" y="174"/>
                      </a:lnTo>
                      <a:lnTo>
                        <a:pt x="685" y="174"/>
                      </a:lnTo>
                      <a:lnTo>
                        <a:pt x="679" y="179"/>
                      </a:lnTo>
                      <a:lnTo>
                        <a:pt x="673" y="183"/>
                      </a:lnTo>
                      <a:lnTo>
                        <a:pt x="667" y="183"/>
                      </a:lnTo>
                      <a:lnTo>
                        <a:pt x="660" y="183"/>
                      </a:lnTo>
                      <a:lnTo>
                        <a:pt x="660" y="188"/>
                      </a:lnTo>
                      <a:lnTo>
                        <a:pt x="654" y="188"/>
                      </a:lnTo>
                      <a:lnTo>
                        <a:pt x="654" y="192"/>
                      </a:lnTo>
                      <a:lnTo>
                        <a:pt x="648" y="196"/>
                      </a:lnTo>
                      <a:lnTo>
                        <a:pt x="641" y="196"/>
                      </a:lnTo>
                      <a:lnTo>
                        <a:pt x="641" y="201"/>
                      </a:lnTo>
                      <a:lnTo>
                        <a:pt x="635" y="201"/>
                      </a:lnTo>
                      <a:lnTo>
                        <a:pt x="635" y="205"/>
                      </a:lnTo>
                      <a:lnTo>
                        <a:pt x="635" y="210"/>
                      </a:lnTo>
                      <a:lnTo>
                        <a:pt x="629" y="210"/>
                      </a:lnTo>
                      <a:lnTo>
                        <a:pt x="629" y="214"/>
                      </a:lnTo>
                      <a:lnTo>
                        <a:pt x="629" y="219"/>
                      </a:lnTo>
                      <a:lnTo>
                        <a:pt x="623" y="219"/>
                      </a:lnTo>
                      <a:lnTo>
                        <a:pt x="623" y="223"/>
                      </a:lnTo>
                      <a:lnTo>
                        <a:pt x="623" y="228"/>
                      </a:lnTo>
                      <a:lnTo>
                        <a:pt x="623" y="232"/>
                      </a:lnTo>
                      <a:lnTo>
                        <a:pt x="623" y="237"/>
                      </a:lnTo>
                      <a:lnTo>
                        <a:pt x="623" y="241"/>
                      </a:lnTo>
                      <a:lnTo>
                        <a:pt x="623" y="245"/>
                      </a:lnTo>
                      <a:lnTo>
                        <a:pt x="623" y="250"/>
                      </a:lnTo>
                      <a:lnTo>
                        <a:pt x="623" y="254"/>
                      </a:lnTo>
                      <a:lnTo>
                        <a:pt x="623" y="259"/>
                      </a:lnTo>
                      <a:lnTo>
                        <a:pt x="623" y="263"/>
                      </a:lnTo>
                      <a:lnTo>
                        <a:pt x="616" y="268"/>
                      </a:lnTo>
                      <a:lnTo>
                        <a:pt x="616" y="272"/>
                      </a:lnTo>
                      <a:lnTo>
                        <a:pt x="616" y="277"/>
                      </a:lnTo>
                      <a:lnTo>
                        <a:pt x="610" y="277"/>
                      </a:lnTo>
                      <a:lnTo>
                        <a:pt x="610" y="281"/>
                      </a:lnTo>
                      <a:lnTo>
                        <a:pt x="610" y="286"/>
                      </a:lnTo>
                      <a:lnTo>
                        <a:pt x="616" y="290"/>
                      </a:lnTo>
                      <a:lnTo>
                        <a:pt x="623" y="290"/>
                      </a:lnTo>
                      <a:lnTo>
                        <a:pt x="629" y="295"/>
                      </a:lnTo>
                      <a:lnTo>
                        <a:pt x="629" y="299"/>
                      </a:lnTo>
                      <a:lnTo>
                        <a:pt x="635" y="303"/>
                      </a:lnTo>
                      <a:lnTo>
                        <a:pt x="635" y="308"/>
                      </a:lnTo>
                      <a:lnTo>
                        <a:pt x="635" y="312"/>
                      </a:lnTo>
                      <a:lnTo>
                        <a:pt x="629" y="317"/>
                      </a:lnTo>
                      <a:lnTo>
                        <a:pt x="623" y="321"/>
                      </a:lnTo>
                      <a:lnTo>
                        <a:pt x="623" y="326"/>
                      </a:lnTo>
                      <a:lnTo>
                        <a:pt x="616" y="330"/>
                      </a:lnTo>
                      <a:lnTo>
                        <a:pt x="610" y="335"/>
                      </a:lnTo>
                      <a:lnTo>
                        <a:pt x="610" y="339"/>
                      </a:lnTo>
                      <a:lnTo>
                        <a:pt x="610" y="344"/>
                      </a:lnTo>
                      <a:lnTo>
                        <a:pt x="610" y="348"/>
                      </a:lnTo>
                      <a:lnTo>
                        <a:pt x="604" y="348"/>
                      </a:lnTo>
                      <a:lnTo>
                        <a:pt x="604" y="353"/>
                      </a:lnTo>
                      <a:lnTo>
                        <a:pt x="597" y="353"/>
                      </a:lnTo>
                      <a:lnTo>
                        <a:pt x="591" y="353"/>
                      </a:lnTo>
                      <a:lnTo>
                        <a:pt x="591" y="357"/>
                      </a:lnTo>
                      <a:lnTo>
                        <a:pt x="585" y="361"/>
                      </a:lnTo>
                      <a:lnTo>
                        <a:pt x="585" y="366"/>
                      </a:lnTo>
                      <a:lnTo>
                        <a:pt x="585" y="370"/>
                      </a:lnTo>
                      <a:lnTo>
                        <a:pt x="585" y="375"/>
                      </a:lnTo>
                      <a:lnTo>
                        <a:pt x="579" y="379"/>
                      </a:lnTo>
                      <a:lnTo>
                        <a:pt x="579" y="384"/>
                      </a:lnTo>
                      <a:lnTo>
                        <a:pt x="579" y="388"/>
                      </a:lnTo>
                      <a:lnTo>
                        <a:pt x="572" y="393"/>
                      </a:lnTo>
                      <a:lnTo>
                        <a:pt x="572" y="397"/>
                      </a:lnTo>
                      <a:lnTo>
                        <a:pt x="572" y="402"/>
                      </a:lnTo>
                      <a:lnTo>
                        <a:pt x="572" y="406"/>
                      </a:lnTo>
                      <a:lnTo>
                        <a:pt x="572" y="411"/>
                      </a:lnTo>
                      <a:lnTo>
                        <a:pt x="566" y="415"/>
                      </a:lnTo>
                      <a:lnTo>
                        <a:pt x="566" y="419"/>
                      </a:lnTo>
                      <a:lnTo>
                        <a:pt x="566" y="424"/>
                      </a:lnTo>
                      <a:lnTo>
                        <a:pt x="560" y="419"/>
                      </a:lnTo>
                      <a:lnTo>
                        <a:pt x="553" y="424"/>
                      </a:lnTo>
                      <a:lnTo>
                        <a:pt x="547" y="424"/>
                      </a:lnTo>
                      <a:lnTo>
                        <a:pt x="541" y="424"/>
                      </a:lnTo>
                      <a:lnTo>
                        <a:pt x="535" y="424"/>
                      </a:lnTo>
                      <a:lnTo>
                        <a:pt x="528" y="428"/>
                      </a:lnTo>
                      <a:lnTo>
                        <a:pt x="516" y="428"/>
                      </a:lnTo>
                      <a:lnTo>
                        <a:pt x="509" y="433"/>
                      </a:lnTo>
                      <a:lnTo>
                        <a:pt x="503" y="433"/>
                      </a:lnTo>
                      <a:lnTo>
                        <a:pt x="497" y="433"/>
                      </a:lnTo>
                      <a:lnTo>
                        <a:pt x="491" y="433"/>
                      </a:lnTo>
                      <a:lnTo>
                        <a:pt x="484" y="433"/>
                      </a:lnTo>
                      <a:lnTo>
                        <a:pt x="484" y="437"/>
                      </a:lnTo>
                      <a:lnTo>
                        <a:pt x="478" y="437"/>
                      </a:lnTo>
                      <a:lnTo>
                        <a:pt x="472" y="437"/>
                      </a:lnTo>
                      <a:lnTo>
                        <a:pt x="465" y="437"/>
                      </a:lnTo>
                      <a:lnTo>
                        <a:pt x="459" y="437"/>
                      </a:lnTo>
                      <a:lnTo>
                        <a:pt x="453" y="437"/>
                      </a:lnTo>
                      <a:lnTo>
                        <a:pt x="453" y="442"/>
                      </a:lnTo>
                      <a:lnTo>
                        <a:pt x="447" y="442"/>
                      </a:lnTo>
                      <a:lnTo>
                        <a:pt x="440" y="442"/>
                      </a:lnTo>
                      <a:lnTo>
                        <a:pt x="434" y="442"/>
                      </a:lnTo>
                      <a:lnTo>
                        <a:pt x="434" y="446"/>
                      </a:lnTo>
                      <a:lnTo>
                        <a:pt x="428" y="446"/>
                      </a:lnTo>
                      <a:lnTo>
                        <a:pt x="415" y="446"/>
                      </a:lnTo>
                      <a:lnTo>
                        <a:pt x="409" y="446"/>
                      </a:lnTo>
                      <a:lnTo>
                        <a:pt x="403" y="446"/>
                      </a:lnTo>
                      <a:lnTo>
                        <a:pt x="396" y="446"/>
                      </a:lnTo>
                      <a:lnTo>
                        <a:pt x="384" y="442"/>
                      </a:lnTo>
                      <a:lnTo>
                        <a:pt x="377" y="446"/>
                      </a:lnTo>
                      <a:lnTo>
                        <a:pt x="371" y="446"/>
                      </a:lnTo>
                      <a:lnTo>
                        <a:pt x="365" y="446"/>
                      </a:lnTo>
                      <a:lnTo>
                        <a:pt x="358" y="446"/>
                      </a:lnTo>
                      <a:lnTo>
                        <a:pt x="352" y="442"/>
                      </a:lnTo>
                      <a:lnTo>
                        <a:pt x="346" y="442"/>
                      </a:lnTo>
                      <a:lnTo>
                        <a:pt x="340" y="442"/>
                      </a:lnTo>
                      <a:lnTo>
                        <a:pt x="333" y="442"/>
                      </a:lnTo>
                      <a:lnTo>
                        <a:pt x="327" y="442"/>
                      </a:lnTo>
                      <a:lnTo>
                        <a:pt x="321" y="437"/>
                      </a:lnTo>
                      <a:lnTo>
                        <a:pt x="314" y="437"/>
                      </a:lnTo>
                      <a:lnTo>
                        <a:pt x="308" y="437"/>
                      </a:lnTo>
                      <a:lnTo>
                        <a:pt x="302" y="437"/>
                      </a:lnTo>
                      <a:lnTo>
                        <a:pt x="296" y="433"/>
                      </a:lnTo>
                      <a:lnTo>
                        <a:pt x="289" y="428"/>
                      </a:lnTo>
                      <a:lnTo>
                        <a:pt x="289" y="424"/>
                      </a:lnTo>
                      <a:lnTo>
                        <a:pt x="289" y="419"/>
                      </a:lnTo>
                      <a:lnTo>
                        <a:pt x="283" y="419"/>
                      </a:lnTo>
                      <a:lnTo>
                        <a:pt x="283" y="415"/>
                      </a:lnTo>
                      <a:lnTo>
                        <a:pt x="277" y="415"/>
                      </a:lnTo>
                      <a:lnTo>
                        <a:pt x="270" y="411"/>
                      </a:lnTo>
                      <a:lnTo>
                        <a:pt x="264" y="411"/>
                      </a:lnTo>
                      <a:lnTo>
                        <a:pt x="264" y="406"/>
                      </a:lnTo>
                      <a:lnTo>
                        <a:pt x="258" y="406"/>
                      </a:lnTo>
                      <a:lnTo>
                        <a:pt x="258" y="402"/>
                      </a:lnTo>
                      <a:lnTo>
                        <a:pt x="252" y="402"/>
                      </a:lnTo>
                      <a:lnTo>
                        <a:pt x="252" y="397"/>
                      </a:lnTo>
                      <a:lnTo>
                        <a:pt x="245" y="397"/>
                      </a:lnTo>
                      <a:lnTo>
                        <a:pt x="239" y="393"/>
                      </a:lnTo>
                      <a:lnTo>
                        <a:pt x="239" y="388"/>
                      </a:lnTo>
                      <a:lnTo>
                        <a:pt x="233" y="388"/>
                      </a:lnTo>
                      <a:lnTo>
                        <a:pt x="226" y="384"/>
                      </a:lnTo>
                      <a:lnTo>
                        <a:pt x="226" y="379"/>
                      </a:lnTo>
                      <a:lnTo>
                        <a:pt x="220" y="379"/>
                      </a:lnTo>
                      <a:lnTo>
                        <a:pt x="214" y="379"/>
                      </a:lnTo>
                      <a:lnTo>
                        <a:pt x="208" y="379"/>
                      </a:lnTo>
                      <a:lnTo>
                        <a:pt x="201" y="379"/>
                      </a:lnTo>
                      <a:lnTo>
                        <a:pt x="195" y="379"/>
                      </a:lnTo>
                      <a:lnTo>
                        <a:pt x="189" y="379"/>
                      </a:lnTo>
                      <a:lnTo>
                        <a:pt x="182" y="379"/>
                      </a:lnTo>
                      <a:lnTo>
                        <a:pt x="176" y="379"/>
                      </a:lnTo>
                      <a:lnTo>
                        <a:pt x="170" y="375"/>
                      </a:lnTo>
                      <a:lnTo>
                        <a:pt x="157" y="375"/>
                      </a:lnTo>
                      <a:lnTo>
                        <a:pt x="157" y="370"/>
                      </a:lnTo>
                      <a:lnTo>
                        <a:pt x="151" y="370"/>
                      </a:lnTo>
                      <a:lnTo>
                        <a:pt x="145" y="366"/>
                      </a:lnTo>
                      <a:lnTo>
                        <a:pt x="145" y="361"/>
                      </a:lnTo>
                      <a:lnTo>
                        <a:pt x="138" y="361"/>
                      </a:lnTo>
                      <a:lnTo>
                        <a:pt x="138" y="357"/>
                      </a:lnTo>
                      <a:lnTo>
                        <a:pt x="132" y="357"/>
                      </a:lnTo>
                      <a:lnTo>
                        <a:pt x="126" y="353"/>
                      </a:lnTo>
                      <a:lnTo>
                        <a:pt x="120" y="348"/>
                      </a:lnTo>
                      <a:lnTo>
                        <a:pt x="113" y="344"/>
                      </a:lnTo>
                      <a:lnTo>
                        <a:pt x="107" y="344"/>
                      </a:lnTo>
                      <a:lnTo>
                        <a:pt x="107" y="339"/>
                      </a:lnTo>
                      <a:lnTo>
                        <a:pt x="101" y="339"/>
                      </a:lnTo>
                      <a:lnTo>
                        <a:pt x="94" y="335"/>
                      </a:lnTo>
                      <a:lnTo>
                        <a:pt x="88" y="330"/>
                      </a:lnTo>
                      <a:lnTo>
                        <a:pt x="82" y="330"/>
                      </a:lnTo>
                      <a:lnTo>
                        <a:pt x="82" y="326"/>
                      </a:lnTo>
                      <a:lnTo>
                        <a:pt x="76" y="326"/>
                      </a:lnTo>
                      <a:lnTo>
                        <a:pt x="69" y="321"/>
                      </a:lnTo>
                      <a:lnTo>
                        <a:pt x="63" y="317"/>
                      </a:lnTo>
                      <a:lnTo>
                        <a:pt x="57" y="317"/>
                      </a:lnTo>
                      <a:lnTo>
                        <a:pt x="57" y="312"/>
                      </a:lnTo>
                      <a:lnTo>
                        <a:pt x="50" y="312"/>
                      </a:lnTo>
                      <a:lnTo>
                        <a:pt x="44" y="308"/>
                      </a:lnTo>
                      <a:lnTo>
                        <a:pt x="38" y="308"/>
                      </a:lnTo>
                      <a:lnTo>
                        <a:pt x="32" y="303"/>
                      </a:lnTo>
                      <a:lnTo>
                        <a:pt x="25" y="299"/>
                      </a:lnTo>
                      <a:lnTo>
                        <a:pt x="19" y="295"/>
                      </a:lnTo>
                      <a:lnTo>
                        <a:pt x="13" y="295"/>
                      </a:lnTo>
                      <a:lnTo>
                        <a:pt x="13" y="290"/>
                      </a:lnTo>
                      <a:lnTo>
                        <a:pt x="6" y="286"/>
                      </a:lnTo>
                      <a:lnTo>
                        <a:pt x="6" y="277"/>
                      </a:lnTo>
                      <a:lnTo>
                        <a:pt x="6" y="272"/>
                      </a:lnTo>
                      <a:lnTo>
                        <a:pt x="6" y="268"/>
                      </a:lnTo>
                      <a:lnTo>
                        <a:pt x="0" y="263"/>
                      </a:lnTo>
                      <a:lnTo>
                        <a:pt x="6" y="259"/>
                      </a:lnTo>
                      <a:lnTo>
                        <a:pt x="6" y="254"/>
                      </a:lnTo>
                      <a:lnTo>
                        <a:pt x="6" y="250"/>
                      </a:lnTo>
                      <a:lnTo>
                        <a:pt x="6" y="245"/>
                      </a:lnTo>
                      <a:lnTo>
                        <a:pt x="13" y="245"/>
                      </a:lnTo>
                      <a:lnTo>
                        <a:pt x="13" y="241"/>
                      </a:lnTo>
                      <a:lnTo>
                        <a:pt x="19" y="241"/>
                      </a:lnTo>
                      <a:lnTo>
                        <a:pt x="19" y="237"/>
                      </a:lnTo>
                      <a:lnTo>
                        <a:pt x="19" y="232"/>
                      </a:lnTo>
                      <a:lnTo>
                        <a:pt x="25" y="228"/>
                      </a:lnTo>
                      <a:lnTo>
                        <a:pt x="25" y="223"/>
                      </a:lnTo>
                      <a:lnTo>
                        <a:pt x="25" y="219"/>
                      </a:lnTo>
                      <a:lnTo>
                        <a:pt x="32" y="210"/>
                      </a:lnTo>
                      <a:lnTo>
                        <a:pt x="32" y="205"/>
                      </a:lnTo>
                      <a:lnTo>
                        <a:pt x="38" y="201"/>
                      </a:lnTo>
                      <a:lnTo>
                        <a:pt x="38" y="196"/>
                      </a:lnTo>
                      <a:lnTo>
                        <a:pt x="38" y="192"/>
                      </a:lnTo>
                      <a:lnTo>
                        <a:pt x="38" y="188"/>
                      </a:lnTo>
                      <a:lnTo>
                        <a:pt x="38" y="183"/>
                      </a:lnTo>
                      <a:lnTo>
                        <a:pt x="38" y="179"/>
                      </a:lnTo>
                      <a:lnTo>
                        <a:pt x="38" y="174"/>
                      </a:lnTo>
                      <a:lnTo>
                        <a:pt x="44" y="174"/>
                      </a:lnTo>
                      <a:lnTo>
                        <a:pt x="57" y="174"/>
                      </a:lnTo>
                      <a:lnTo>
                        <a:pt x="63" y="174"/>
                      </a:lnTo>
                      <a:lnTo>
                        <a:pt x="63" y="170"/>
                      </a:lnTo>
                      <a:lnTo>
                        <a:pt x="63" y="165"/>
                      </a:lnTo>
                      <a:lnTo>
                        <a:pt x="57" y="161"/>
                      </a:lnTo>
                      <a:lnTo>
                        <a:pt x="57" y="156"/>
                      </a:lnTo>
                      <a:lnTo>
                        <a:pt x="63" y="156"/>
                      </a:lnTo>
                      <a:lnTo>
                        <a:pt x="57" y="152"/>
                      </a:lnTo>
                      <a:lnTo>
                        <a:pt x="57" y="147"/>
                      </a:lnTo>
                      <a:lnTo>
                        <a:pt x="57" y="143"/>
                      </a:lnTo>
                      <a:lnTo>
                        <a:pt x="50" y="143"/>
                      </a:lnTo>
                      <a:lnTo>
                        <a:pt x="50" y="138"/>
                      </a:lnTo>
                      <a:lnTo>
                        <a:pt x="57" y="134"/>
                      </a:lnTo>
                      <a:lnTo>
                        <a:pt x="57" y="130"/>
                      </a:lnTo>
                      <a:lnTo>
                        <a:pt x="57" y="125"/>
                      </a:lnTo>
                      <a:lnTo>
                        <a:pt x="63" y="125"/>
                      </a:lnTo>
                      <a:lnTo>
                        <a:pt x="63" y="121"/>
                      </a:lnTo>
                      <a:lnTo>
                        <a:pt x="69" y="121"/>
                      </a:lnTo>
                      <a:lnTo>
                        <a:pt x="76" y="116"/>
                      </a:lnTo>
                      <a:lnTo>
                        <a:pt x="82" y="116"/>
                      </a:lnTo>
                      <a:lnTo>
                        <a:pt x="88" y="116"/>
                      </a:lnTo>
                      <a:lnTo>
                        <a:pt x="94" y="112"/>
                      </a:lnTo>
                      <a:lnTo>
                        <a:pt x="101" y="112"/>
                      </a:lnTo>
                      <a:lnTo>
                        <a:pt x="101" y="116"/>
                      </a:lnTo>
                      <a:lnTo>
                        <a:pt x="107" y="116"/>
                      </a:lnTo>
                      <a:lnTo>
                        <a:pt x="113" y="116"/>
                      </a:lnTo>
                      <a:lnTo>
                        <a:pt x="120" y="116"/>
                      </a:lnTo>
                      <a:lnTo>
                        <a:pt x="126" y="116"/>
                      </a:lnTo>
                      <a:lnTo>
                        <a:pt x="132" y="116"/>
                      </a:lnTo>
                      <a:lnTo>
                        <a:pt x="138" y="116"/>
                      </a:lnTo>
                      <a:lnTo>
                        <a:pt x="145" y="112"/>
                      </a:lnTo>
                      <a:lnTo>
                        <a:pt x="151" y="112"/>
                      </a:lnTo>
                      <a:lnTo>
                        <a:pt x="157" y="112"/>
                      </a:lnTo>
                      <a:lnTo>
                        <a:pt x="157" y="107"/>
                      </a:lnTo>
                      <a:lnTo>
                        <a:pt x="164" y="107"/>
                      </a:lnTo>
                      <a:lnTo>
                        <a:pt x="164" y="103"/>
                      </a:lnTo>
                      <a:lnTo>
                        <a:pt x="164" y="98"/>
                      </a:lnTo>
                      <a:lnTo>
                        <a:pt x="164" y="94"/>
                      </a:lnTo>
                      <a:lnTo>
                        <a:pt x="164" y="89"/>
                      </a:lnTo>
                      <a:lnTo>
                        <a:pt x="170" y="85"/>
                      </a:lnTo>
                      <a:lnTo>
                        <a:pt x="176" y="85"/>
                      </a:lnTo>
                      <a:lnTo>
                        <a:pt x="182" y="85"/>
                      </a:lnTo>
                      <a:lnTo>
                        <a:pt x="189" y="85"/>
                      </a:lnTo>
                      <a:lnTo>
                        <a:pt x="195" y="80"/>
                      </a:lnTo>
                      <a:lnTo>
                        <a:pt x="201" y="80"/>
                      </a:lnTo>
                      <a:lnTo>
                        <a:pt x="208" y="76"/>
                      </a:lnTo>
                      <a:lnTo>
                        <a:pt x="214" y="72"/>
                      </a:lnTo>
                      <a:lnTo>
                        <a:pt x="214" y="67"/>
                      </a:lnTo>
                      <a:lnTo>
                        <a:pt x="220" y="63"/>
                      </a:lnTo>
                      <a:lnTo>
                        <a:pt x="220" y="58"/>
                      </a:lnTo>
                      <a:lnTo>
                        <a:pt x="220" y="54"/>
                      </a:lnTo>
                      <a:lnTo>
                        <a:pt x="220" y="49"/>
                      </a:lnTo>
                      <a:lnTo>
                        <a:pt x="220" y="45"/>
                      </a:lnTo>
                      <a:lnTo>
                        <a:pt x="226" y="40"/>
                      </a:lnTo>
                      <a:lnTo>
                        <a:pt x="226" y="36"/>
                      </a:lnTo>
                      <a:lnTo>
                        <a:pt x="233" y="31"/>
                      </a:lnTo>
                      <a:lnTo>
                        <a:pt x="239" y="31"/>
                      </a:lnTo>
                      <a:lnTo>
                        <a:pt x="239" y="27"/>
                      </a:lnTo>
                      <a:lnTo>
                        <a:pt x="245" y="27"/>
                      </a:lnTo>
                      <a:lnTo>
                        <a:pt x="252" y="27"/>
                      </a:lnTo>
                      <a:lnTo>
                        <a:pt x="258" y="22"/>
                      </a:lnTo>
                      <a:lnTo>
                        <a:pt x="258" y="18"/>
                      </a:lnTo>
                      <a:lnTo>
                        <a:pt x="258" y="14"/>
                      </a:lnTo>
                      <a:lnTo>
                        <a:pt x="264" y="9"/>
                      </a:lnTo>
                      <a:lnTo>
                        <a:pt x="264" y="5"/>
                      </a:lnTo>
                      <a:lnTo>
                        <a:pt x="270" y="5"/>
                      </a:lnTo>
                      <a:lnTo>
                        <a:pt x="270" y="0"/>
                      </a:lnTo>
                      <a:lnTo>
                        <a:pt x="277" y="0"/>
                      </a:lnTo>
                      <a:lnTo>
                        <a:pt x="283" y="0"/>
                      </a:lnTo>
                      <a:lnTo>
                        <a:pt x="289" y="0"/>
                      </a:lnTo>
                      <a:lnTo>
                        <a:pt x="296" y="0"/>
                      </a:lnTo>
                      <a:lnTo>
                        <a:pt x="302" y="0"/>
                      </a:lnTo>
                      <a:lnTo>
                        <a:pt x="308" y="0"/>
                      </a:lnTo>
                      <a:lnTo>
                        <a:pt x="314" y="5"/>
                      </a:lnTo>
                      <a:lnTo>
                        <a:pt x="321" y="5"/>
                      </a:lnTo>
                      <a:lnTo>
                        <a:pt x="321" y="9"/>
                      </a:lnTo>
                      <a:lnTo>
                        <a:pt x="327" y="9"/>
                      </a:lnTo>
                      <a:lnTo>
                        <a:pt x="327" y="14"/>
                      </a:lnTo>
                      <a:lnTo>
                        <a:pt x="333" y="14"/>
                      </a:lnTo>
                      <a:lnTo>
                        <a:pt x="333" y="18"/>
                      </a:lnTo>
                      <a:lnTo>
                        <a:pt x="333" y="22"/>
                      </a:lnTo>
                      <a:lnTo>
                        <a:pt x="333" y="27"/>
                      </a:lnTo>
                      <a:lnTo>
                        <a:pt x="333" y="31"/>
                      </a:lnTo>
                      <a:lnTo>
                        <a:pt x="340" y="36"/>
                      </a:lnTo>
                      <a:lnTo>
                        <a:pt x="340" y="40"/>
                      </a:lnTo>
                      <a:lnTo>
                        <a:pt x="340" y="45"/>
                      </a:lnTo>
                      <a:lnTo>
                        <a:pt x="340" y="49"/>
                      </a:lnTo>
                      <a:lnTo>
                        <a:pt x="340" y="54"/>
                      </a:lnTo>
                      <a:lnTo>
                        <a:pt x="340" y="58"/>
                      </a:lnTo>
                      <a:lnTo>
                        <a:pt x="346" y="63"/>
                      </a:lnTo>
                      <a:lnTo>
                        <a:pt x="346" y="67"/>
                      </a:lnTo>
                      <a:lnTo>
                        <a:pt x="352" y="72"/>
                      </a:lnTo>
                      <a:lnTo>
                        <a:pt x="358" y="72"/>
                      </a:lnTo>
                      <a:lnTo>
                        <a:pt x="358" y="76"/>
                      </a:lnTo>
                      <a:lnTo>
                        <a:pt x="358" y="80"/>
                      </a:lnTo>
                      <a:lnTo>
                        <a:pt x="371" y="85"/>
                      </a:lnTo>
                      <a:lnTo>
                        <a:pt x="377" y="85"/>
                      </a:lnTo>
                      <a:lnTo>
                        <a:pt x="384" y="89"/>
                      </a:lnTo>
                      <a:lnTo>
                        <a:pt x="390" y="89"/>
                      </a:lnTo>
                      <a:lnTo>
                        <a:pt x="396" y="94"/>
                      </a:lnTo>
                      <a:lnTo>
                        <a:pt x="403" y="94"/>
                      </a:lnTo>
                      <a:lnTo>
                        <a:pt x="409" y="94"/>
                      </a:lnTo>
                      <a:lnTo>
                        <a:pt x="415" y="94"/>
                      </a:lnTo>
                      <a:lnTo>
                        <a:pt x="421" y="94"/>
                      </a:lnTo>
                      <a:lnTo>
                        <a:pt x="428" y="98"/>
                      </a:lnTo>
                      <a:lnTo>
                        <a:pt x="434" y="94"/>
                      </a:lnTo>
                      <a:lnTo>
                        <a:pt x="440" y="94"/>
                      </a:lnTo>
                      <a:lnTo>
                        <a:pt x="447" y="94"/>
                      </a:lnTo>
                      <a:lnTo>
                        <a:pt x="453" y="94"/>
                      </a:lnTo>
                      <a:lnTo>
                        <a:pt x="459" y="98"/>
                      </a:lnTo>
                      <a:lnTo>
                        <a:pt x="465" y="98"/>
                      </a:lnTo>
                      <a:lnTo>
                        <a:pt x="472" y="98"/>
                      </a:lnTo>
                      <a:lnTo>
                        <a:pt x="478" y="98"/>
                      </a:lnTo>
                      <a:lnTo>
                        <a:pt x="484" y="98"/>
                      </a:lnTo>
                      <a:lnTo>
                        <a:pt x="491" y="98"/>
                      </a:lnTo>
                      <a:lnTo>
                        <a:pt x="497" y="98"/>
                      </a:lnTo>
                      <a:lnTo>
                        <a:pt x="503" y="94"/>
                      </a:lnTo>
                      <a:lnTo>
                        <a:pt x="509" y="89"/>
                      </a:lnTo>
                      <a:lnTo>
                        <a:pt x="516" y="94"/>
                      </a:lnTo>
                      <a:lnTo>
                        <a:pt x="522" y="94"/>
                      </a:lnTo>
                      <a:lnTo>
                        <a:pt x="522" y="98"/>
                      </a:lnTo>
                      <a:lnTo>
                        <a:pt x="528" y="98"/>
                      </a:lnTo>
                      <a:lnTo>
                        <a:pt x="535" y="103"/>
                      </a:lnTo>
                      <a:lnTo>
                        <a:pt x="541" y="103"/>
                      </a:lnTo>
                      <a:lnTo>
                        <a:pt x="547" y="107"/>
                      </a:lnTo>
                      <a:lnTo>
                        <a:pt x="553" y="107"/>
                      </a:lnTo>
                      <a:lnTo>
                        <a:pt x="560" y="107"/>
                      </a:lnTo>
                      <a:lnTo>
                        <a:pt x="560" y="112"/>
                      </a:lnTo>
                      <a:lnTo>
                        <a:pt x="566" y="112"/>
                      </a:lnTo>
                      <a:lnTo>
                        <a:pt x="572" y="116"/>
                      </a:lnTo>
                      <a:lnTo>
                        <a:pt x="579" y="116"/>
                      </a:lnTo>
                      <a:lnTo>
                        <a:pt x="585" y="112"/>
                      </a:lnTo>
                      <a:lnTo>
                        <a:pt x="591" y="112"/>
                      </a:lnTo>
                      <a:lnTo>
                        <a:pt x="591" y="107"/>
                      </a:lnTo>
                      <a:lnTo>
                        <a:pt x="597" y="107"/>
                      </a:lnTo>
                      <a:lnTo>
                        <a:pt x="604" y="107"/>
                      </a:lnTo>
                      <a:lnTo>
                        <a:pt x="610" y="103"/>
                      </a:lnTo>
                      <a:lnTo>
                        <a:pt x="616" y="103"/>
                      </a:lnTo>
                      <a:lnTo>
                        <a:pt x="616" y="98"/>
                      </a:lnTo>
                      <a:lnTo>
                        <a:pt x="623" y="98"/>
                      </a:lnTo>
                      <a:lnTo>
                        <a:pt x="629" y="98"/>
                      </a:lnTo>
                      <a:lnTo>
                        <a:pt x="635" y="98"/>
                      </a:lnTo>
                      <a:lnTo>
                        <a:pt x="641" y="98"/>
                      </a:lnTo>
                      <a:lnTo>
                        <a:pt x="648" y="98"/>
                      </a:lnTo>
                      <a:lnTo>
                        <a:pt x="654" y="98"/>
                      </a:lnTo>
                      <a:lnTo>
                        <a:pt x="660" y="94"/>
                      </a:lnTo>
                      <a:lnTo>
                        <a:pt x="667" y="94"/>
                      </a:lnTo>
                      <a:lnTo>
                        <a:pt x="673" y="94"/>
                      </a:lnTo>
                      <a:lnTo>
                        <a:pt x="679" y="94"/>
                      </a:lnTo>
                      <a:lnTo>
                        <a:pt x="685" y="94"/>
                      </a:lnTo>
                      <a:lnTo>
                        <a:pt x="692" y="94"/>
                      </a:lnTo>
                      <a:lnTo>
                        <a:pt x="698" y="94"/>
                      </a:lnTo>
                      <a:lnTo>
                        <a:pt x="704" y="89"/>
                      </a:lnTo>
                      <a:lnTo>
                        <a:pt x="711" y="89"/>
                      </a:lnTo>
                      <a:lnTo>
                        <a:pt x="717" y="89"/>
                      </a:lnTo>
                      <a:lnTo>
                        <a:pt x="723" y="89"/>
                      </a:lnTo>
                      <a:lnTo>
                        <a:pt x="723" y="85"/>
                      </a:lnTo>
                      <a:lnTo>
                        <a:pt x="729" y="85"/>
                      </a:lnTo>
                      <a:lnTo>
                        <a:pt x="736" y="85"/>
                      </a:lnTo>
                      <a:lnTo>
                        <a:pt x="742" y="80"/>
                      </a:lnTo>
                      <a:lnTo>
                        <a:pt x="748" y="80"/>
                      </a:lnTo>
                      <a:lnTo>
                        <a:pt x="748" y="76"/>
                      </a:lnTo>
                      <a:lnTo>
                        <a:pt x="755" y="76"/>
                      </a:lnTo>
                      <a:lnTo>
                        <a:pt x="755" y="72"/>
                      </a:lnTo>
                      <a:lnTo>
                        <a:pt x="755" y="67"/>
                      </a:lnTo>
                      <a:lnTo>
                        <a:pt x="755" y="63"/>
                      </a:lnTo>
                      <a:lnTo>
                        <a:pt x="755" y="58"/>
                      </a:lnTo>
                      <a:lnTo>
                        <a:pt x="755" y="54"/>
                      </a:lnTo>
                      <a:lnTo>
                        <a:pt x="761" y="54"/>
                      </a:lnTo>
                      <a:lnTo>
                        <a:pt x="761" y="49"/>
                      </a:lnTo>
                      <a:lnTo>
                        <a:pt x="767" y="49"/>
                      </a:lnTo>
                      <a:lnTo>
                        <a:pt x="773" y="54"/>
                      </a:lnTo>
                      <a:lnTo>
                        <a:pt x="780" y="54"/>
                      </a:lnTo>
                      <a:lnTo>
                        <a:pt x="786" y="54"/>
                      </a:lnTo>
                      <a:lnTo>
                        <a:pt x="786" y="49"/>
                      </a:lnTo>
                      <a:lnTo>
                        <a:pt x="792" y="49"/>
                      </a:lnTo>
                      <a:lnTo>
                        <a:pt x="799" y="49"/>
                      </a:lnTo>
                      <a:lnTo>
                        <a:pt x="805" y="54"/>
                      </a:lnTo>
                      <a:lnTo>
                        <a:pt x="805" y="58"/>
                      </a:lnTo>
                      <a:lnTo>
                        <a:pt x="805" y="63"/>
                      </a:lnTo>
                      <a:lnTo>
                        <a:pt x="805" y="67"/>
                      </a:lnTo>
                      <a:lnTo>
                        <a:pt x="811" y="67"/>
                      </a:lnTo>
                      <a:lnTo>
                        <a:pt x="811" y="72"/>
                      </a:lnTo>
                      <a:lnTo>
                        <a:pt x="817" y="72"/>
                      </a:lnTo>
                      <a:lnTo>
                        <a:pt x="817" y="76"/>
                      </a:lnTo>
                      <a:lnTo>
                        <a:pt x="824" y="76"/>
                      </a:lnTo>
                      <a:lnTo>
                        <a:pt x="824" y="80"/>
                      </a:lnTo>
                      <a:lnTo>
                        <a:pt x="830" y="80"/>
                      </a:lnTo>
                      <a:lnTo>
                        <a:pt x="830" y="85"/>
                      </a:lnTo>
                      <a:lnTo>
                        <a:pt x="836" y="85"/>
                      </a:lnTo>
                      <a:lnTo>
                        <a:pt x="843" y="85"/>
                      </a:lnTo>
                      <a:lnTo>
                        <a:pt x="843" y="8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/>
              </p:nvSpPr>
              <p:spPr bwMode="auto">
                <a:xfrm>
                  <a:off x="1469" y="975"/>
                  <a:ext cx="843" cy="446"/>
                </a:xfrm>
                <a:custGeom>
                  <a:avLst/>
                  <a:gdLst/>
                  <a:ahLst/>
                  <a:cxnLst>
                    <a:cxn ang="0">
                      <a:pos x="830" y="107"/>
                    </a:cxn>
                    <a:cxn ang="0">
                      <a:pos x="792" y="112"/>
                    </a:cxn>
                    <a:cxn ang="0">
                      <a:pos x="729" y="134"/>
                    </a:cxn>
                    <a:cxn ang="0">
                      <a:pos x="711" y="161"/>
                    </a:cxn>
                    <a:cxn ang="0">
                      <a:pos x="673" y="183"/>
                    </a:cxn>
                    <a:cxn ang="0">
                      <a:pos x="641" y="196"/>
                    </a:cxn>
                    <a:cxn ang="0">
                      <a:pos x="629" y="219"/>
                    </a:cxn>
                    <a:cxn ang="0">
                      <a:pos x="623" y="245"/>
                    </a:cxn>
                    <a:cxn ang="0">
                      <a:pos x="616" y="277"/>
                    </a:cxn>
                    <a:cxn ang="0">
                      <a:pos x="629" y="299"/>
                    </a:cxn>
                    <a:cxn ang="0">
                      <a:pos x="616" y="330"/>
                    </a:cxn>
                    <a:cxn ang="0">
                      <a:pos x="597" y="353"/>
                    </a:cxn>
                    <a:cxn ang="0">
                      <a:pos x="579" y="379"/>
                    </a:cxn>
                    <a:cxn ang="0">
                      <a:pos x="572" y="411"/>
                    </a:cxn>
                    <a:cxn ang="0">
                      <a:pos x="541" y="424"/>
                    </a:cxn>
                    <a:cxn ang="0">
                      <a:pos x="491" y="433"/>
                    </a:cxn>
                    <a:cxn ang="0">
                      <a:pos x="453" y="437"/>
                    </a:cxn>
                    <a:cxn ang="0">
                      <a:pos x="415" y="446"/>
                    </a:cxn>
                    <a:cxn ang="0">
                      <a:pos x="365" y="446"/>
                    </a:cxn>
                    <a:cxn ang="0">
                      <a:pos x="321" y="437"/>
                    </a:cxn>
                    <a:cxn ang="0">
                      <a:pos x="289" y="419"/>
                    </a:cxn>
                    <a:cxn ang="0">
                      <a:pos x="258" y="406"/>
                    </a:cxn>
                    <a:cxn ang="0">
                      <a:pos x="233" y="388"/>
                    </a:cxn>
                    <a:cxn ang="0">
                      <a:pos x="195" y="379"/>
                    </a:cxn>
                    <a:cxn ang="0">
                      <a:pos x="151" y="370"/>
                    </a:cxn>
                    <a:cxn ang="0">
                      <a:pos x="120" y="348"/>
                    </a:cxn>
                    <a:cxn ang="0">
                      <a:pos x="82" y="330"/>
                    </a:cxn>
                    <a:cxn ang="0">
                      <a:pos x="50" y="312"/>
                    </a:cxn>
                    <a:cxn ang="0">
                      <a:pos x="13" y="290"/>
                    </a:cxn>
                    <a:cxn ang="0">
                      <a:pos x="6" y="254"/>
                    </a:cxn>
                    <a:cxn ang="0">
                      <a:pos x="19" y="232"/>
                    </a:cxn>
                    <a:cxn ang="0">
                      <a:pos x="38" y="196"/>
                    </a:cxn>
                    <a:cxn ang="0">
                      <a:pos x="57" y="174"/>
                    </a:cxn>
                    <a:cxn ang="0">
                      <a:pos x="57" y="152"/>
                    </a:cxn>
                    <a:cxn ang="0">
                      <a:pos x="57" y="125"/>
                    </a:cxn>
                    <a:cxn ang="0">
                      <a:pos x="94" y="112"/>
                    </a:cxn>
                    <a:cxn ang="0">
                      <a:pos x="132" y="116"/>
                    </a:cxn>
                    <a:cxn ang="0">
                      <a:pos x="164" y="103"/>
                    </a:cxn>
                    <a:cxn ang="0">
                      <a:pos x="189" y="85"/>
                    </a:cxn>
                    <a:cxn ang="0">
                      <a:pos x="220" y="58"/>
                    </a:cxn>
                    <a:cxn ang="0">
                      <a:pos x="239" y="31"/>
                    </a:cxn>
                    <a:cxn ang="0">
                      <a:pos x="264" y="9"/>
                    </a:cxn>
                    <a:cxn ang="0">
                      <a:pos x="296" y="0"/>
                    </a:cxn>
                    <a:cxn ang="0">
                      <a:pos x="327" y="14"/>
                    </a:cxn>
                    <a:cxn ang="0">
                      <a:pos x="340" y="40"/>
                    </a:cxn>
                    <a:cxn ang="0">
                      <a:pos x="352" y="72"/>
                    </a:cxn>
                    <a:cxn ang="0">
                      <a:pos x="390" y="89"/>
                    </a:cxn>
                    <a:cxn ang="0">
                      <a:pos x="434" y="94"/>
                    </a:cxn>
                    <a:cxn ang="0">
                      <a:pos x="478" y="98"/>
                    </a:cxn>
                    <a:cxn ang="0">
                      <a:pos x="522" y="94"/>
                    </a:cxn>
                    <a:cxn ang="0">
                      <a:pos x="560" y="107"/>
                    </a:cxn>
                    <a:cxn ang="0">
                      <a:pos x="591" y="107"/>
                    </a:cxn>
                    <a:cxn ang="0">
                      <a:pos x="629" y="98"/>
                    </a:cxn>
                    <a:cxn ang="0">
                      <a:pos x="673" y="94"/>
                    </a:cxn>
                    <a:cxn ang="0">
                      <a:pos x="717" y="89"/>
                    </a:cxn>
                    <a:cxn ang="0">
                      <a:pos x="748" y="76"/>
                    </a:cxn>
                    <a:cxn ang="0">
                      <a:pos x="761" y="54"/>
                    </a:cxn>
                    <a:cxn ang="0">
                      <a:pos x="792" y="49"/>
                    </a:cxn>
                    <a:cxn ang="0">
                      <a:pos x="811" y="72"/>
                    </a:cxn>
                    <a:cxn ang="0">
                      <a:pos x="836" y="85"/>
                    </a:cxn>
                  </a:cxnLst>
                  <a:rect l="0" t="0" r="r" b="b"/>
                  <a:pathLst>
                    <a:path w="843" h="446">
                      <a:moveTo>
                        <a:pt x="843" y="80"/>
                      </a:moveTo>
                      <a:lnTo>
                        <a:pt x="843" y="85"/>
                      </a:lnTo>
                      <a:lnTo>
                        <a:pt x="836" y="89"/>
                      </a:lnTo>
                      <a:lnTo>
                        <a:pt x="836" y="94"/>
                      </a:lnTo>
                      <a:lnTo>
                        <a:pt x="836" y="98"/>
                      </a:lnTo>
                      <a:lnTo>
                        <a:pt x="836" y="103"/>
                      </a:lnTo>
                      <a:lnTo>
                        <a:pt x="830" y="107"/>
                      </a:lnTo>
                      <a:lnTo>
                        <a:pt x="824" y="107"/>
                      </a:lnTo>
                      <a:lnTo>
                        <a:pt x="817" y="107"/>
                      </a:lnTo>
                      <a:lnTo>
                        <a:pt x="811" y="107"/>
                      </a:lnTo>
                      <a:lnTo>
                        <a:pt x="811" y="112"/>
                      </a:lnTo>
                      <a:lnTo>
                        <a:pt x="805" y="112"/>
                      </a:lnTo>
                      <a:lnTo>
                        <a:pt x="799" y="112"/>
                      </a:lnTo>
                      <a:lnTo>
                        <a:pt x="792" y="112"/>
                      </a:lnTo>
                      <a:lnTo>
                        <a:pt x="761" y="112"/>
                      </a:lnTo>
                      <a:lnTo>
                        <a:pt x="755" y="116"/>
                      </a:lnTo>
                      <a:lnTo>
                        <a:pt x="748" y="116"/>
                      </a:lnTo>
                      <a:lnTo>
                        <a:pt x="742" y="121"/>
                      </a:lnTo>
                      <a:lnTo>
                        <a:pt x="736" y="125"/>
                      </a:lnTo>
                      <a:lnTo>
                        <a:pt x="729" y="130"/>
                      </a:lnTo>
                      <a:lnTo>
                        <a:pt x="729" y="134"/>
                      </a:lnTo>
                      <a:lnTo>
                        <a:pt x="729" y="138"/>
                      </a:lnTo>
                      <a:lnTo>
                        <a:pt x="723" y="138"/>
                      </a:lnTo>
                      <a:lnTo>
                        <a:pt x="723" y="143"/>
                      </a:lnTo>
                      <a:lnTo>
                        <a:pt x="717" y="147"/>
                      </a:lnTo>
                      <a:lnTo>
                        <a:pt x="717" y="152"/>
                      </a:lnTo>
                      <a:lnTo>
                        <a:pt x="711" y="156"/>
                      </a:lnTo>
                      <a:lnTo>
                        <a:pt x="711" y="161"/>
                      </a:lnTo>
                      <a:lnTo>
                        <a:pt x="704" y="165"/>
                      </a:lnTo>
                      <a:lnTo>
                        <a:pt x="698" y="170"/>
                      </a:lnTo>
                      <a:lnTo>
                        <a:pt x="698" y="174"/>
                      </a:lnTo>
                      <a:lnTo>
                        <a:pt x="692" y="174"/>
                      </a:lnTo>
                      <a:lnTo>
                        <a:pt x="685" y="174"/>
                      </a:lnTo>
                      <a:lnTo>
                        <a:pt x="679" y="179"/>
                      </a:lnTo>
                      <a:lnTo>
                        <a:pt x="673" y="183"/>
                      </a:lnTo>
                      <a:lnTo>
                        <a:pt x="667" y="183"/>
                      </a:lnTo>
                      <a:lnTo>
                        <a:pt x="660" y="183"/>
                      </a:lnTo>
                      <a:lnTo>
                        <a:pt x="660" y="188"/>
                      </a:lnTo>
                      <a:lnTo>
                        <a:pt x="654" y="188"/>
                      </a:lnTo>
                      <a:lnTo>
                        <a:pt x="654" y="192"/>
                      </a:lnTo>
                      <a:lnTo>
                        <a:pt x="648" y="196"/>
                      </a:lnTo>
                      <a:lnTo>
                        <a:pt x="641" y="196"/>
                      </a:lnTo>
                      <a:lnTo>
                        <a:pt x="641" y="201"/>
                      </a:lnTo>
                      <a:lnTo>
                        <a:pt x="635" y="201"/>
                      </a:lnTo>
                      <a:lnTo>
                        <a:pt x="635" y="205"/>
                      </a:lnTo>
                      <a:lnTo>
                        <a:pt x="635" y="210"/>
                      </a:lnTo>
                      <a:lnTo>
                        <a:pt x="629" y="210"/>
                      </a:lnTo>
                      <a:lnTo>
                        <a:pt x="629" y="214"/>
                      </a:lnTo>
                      <a:lnTo>
                        <a:pt x="629" y="219"/>
                      </a:lnTo>
                      <a:lnTo>
                        <a:pt x="623" y="219"/>
                      </a:lnTo>
                      <a:lnTo>
                        <a:pt x="623" y="223"/>
                      </a:lnTo>
                      <a:lnTo>
                        <a:pt x="623" y="228"/>
                      </a:lnTo>
                      <a:lnTo>
                        <a:pt x="623" y="232"/>
                      </a:lnTo>
                      <a:lnTo>
                        <a:pt x="623" y="237"/>
                      </a:lnTo>
                      <a:lnTo>
                        <a:pt x="623" y="241"/>
                      </a:lnTo>
                      <a:lnTo>
                        <a:pt x="623" y="245"/>
                      </a:lnTo>
                      <a:lnTo>
                        <a:pt x="623" y="250"/>
                      </a:lnTo>
                      <a:lnTo>
                        <a:pt x="623" y="254"/>
                      </a:lnTo>
                      <a:lnTo>
                        <a:pt x="623" y="259"/>
                      </a:lnTo>
                      <a:lnTo>
                        <a:pt x="623" y="263"/>
                      </a:lnTo>
                      <a:lnTo>
                        <a:pt x="616" y="268"/>
                      </a:lnTo>
                      <a:lnTo>
                        <a:pt x="616" y="272"/>
                      </a:lnTo>
                      <a:lnTo>
                        <a:pt x="616" y="277"/>
                      </a:lnTo>
                      <a:lnTo>
                        <a:pt x="610" y="277"/>
                      </a:lnTo>
                      <a:lnTo>
                        <a:pt x="610" y="281"/>
                      </a:lnTo>
                      <a:lnTo>
                        <a:pt x="610" y="286"/>
                      </a:lnTo>
                      <a:lnTo>
                        <a:pt x="616" y="290"/>
                      </a:lnTo>
                      <a:lnTo>
                        <a:pt x="623" y="290"/>
                      </a:lnTo>
                      <a:lnTo>
                        <a:pt x="629" y="295"/>
                      </a:lnTo>
                      <a:lnTo>
                        <a:pt x="629" y="299"/>
                      </a:lnTo>
                      <a:lnTo>
                        <a:pt x="635" y="303"/>
                      </a:lnTo>
                      <a:lnTo>
                        <a:pt x="635" y="308"/>
                      </a:lnTo>
                      <a:lnTo>
                        <a:pt x="635" y="312"/>
                      </a:lnTo>
                      <a:lnTo>
                        <a:pt x="629" y="317"/>
                      </a:lnTo>
                      <a:lnTo>
                        <a:pt x="623" y="321"/>
                      </a:lnTo>
                      <a:lnTo>
                        <a:pt x="623" y="326"/>
                      </a:lnTo>
                      <a:lnTo>
                        <a:pt x="616" y="330"/>
                      </a:lnTo>
                      <a:lnTo>
                        <a:pt x="610" y="335"/>
                      </a:lnTo>
                      <a:lnTo>
                        <a:pt x="610" y="339"/>
                      </a:lnTo>
                      <a:lnTo>
                        <a:pt x="610" y="344"/>
                      </a:lnTo>
                      <a:lnTo>
                        <a:pt x="610" y="348"/>
                      </a:lnTo>
                      <a:lnTo>
                        <a:pt x="604" y="348"/>
                      </a:lnTo>
                      <a:lnTo>
                        <a:pt x="604" y="353"/>
                      </a:lnTo>
                      <a:lnTo>
                        <a:pt x="597" y="353"/>
                      </a:lnTo>
                      <a:lnTo>
                        <a:pt x="591" y="353"/>
                      </a:lnTo>
                      <a:lnTo>
                        <a:pt x="591" y="357"/>
                      </a:lnTo>
                      <a:lnTo>
                        <a:pt x="585" y="361"/>
                      </a:lnTo>
                      <a:lnTo>
                        <a:pt x="585" y="366"/>
                      </a:lnTo>
                      <a:lnTo>
                        <a:pt x="585" y="370"/>
                      </a:lnTo>
                      <a:lnTo>
                        <a:pt x="585" y="375"/>
                      </a:lnTo>
                      <a:lnTo>
                        <a:pt x="579" y="379"/>
                      </a:lnTo>
                      <a:lnTo>
                        <a:pt x="579" y="384"/>
                      </a:lnTo>
                      <a:lnTo>
                        <a:pt x="579" y="388"/>
                      </a:lnTo>
                      <a:lnTo>
                        <a:pt x="572" y="393"/>
                      </a:lnTo>
                      <a:lnTo>
                        <a:pt x="572" y="397"/>
                      </a:lnTo>
                      <a:lnTo>
                        <a:pt x="572" y="402"/>
                      </a:lnTo>
                      <a:lnTo>
                        <a:pt x="572" y="406"/>
                      </a:lnTo>
                      <a:lnTo>
                        <a:pt x="572" y="411"/>
                      </a:lnTo>
                      <a:lnTo>
                        <a:pt x="566" y="415"/>
                      </a:lnTo>
                      <a:lnTo>
                        <a:pt x="566" y="419"/>
                      </a:lnTo>
                      <a:lnTo>
                        <a:pt x="566" y="424"/>
                      </a:lnTo>
                      <a:lnTo>
                        <a:pt x="560" y="419"/>
                      </a:lnTo>
                      <a:lnTo>
                        <a:pt x="553" y="424"/>
                      </a:lnTo>
                      <a:lnTo>
                        <a:pt x="547" y="424"/>
                      </a:lnTo>
                      <a:lnTo>
                        <a:pt x="541" y="424"/>
                      </a:lnTo>
                      <a:lnTo>
                        <a:pt x="535" y="424"/>
                      </a:lnTo>
                      <a:lnTo>
                        <a:pt x="528" y="428"/>
                      </a:lnTo>
                      <a:lnTo>
                        <a:pt x="516" y="428"/>
                      </a:lnTo>
                      <a:lnTo>
                        <a:pt x="509" y="433"/>
                      </a:lnTo>
                      <a:lnTo>
                        <a:pt x="503" y="433"/>
                      </a:lnTo>
                      <a:lnTo>
                        <a:pt x="497" y="433"/>
                      </a:lnTo>
                      <a:lnTo>
                        <a:pt x="491" y="433"/>
                      </a:lnTo>
                      <a:lnTo>
                        <a:pt x="484" y="433"/>
                      </a:lnTo>
                      <a:lnTo>
                        <a:pt x="484" y="437"/>
                      </a:lnTo>
                      <a:lnTo>
                        <a:pt x="478" y="437"/>
                      </a:lnTo>
                      <a:lnTo>
                        <a:pt x="472" y="437"/>
                      </a:lnTo>
                      <a:lnTo>
                        <a:pt x="465" y="437"/>
                      </a:lnTo>
                      <a:lnTo>
                        <a:pt x="459" y="437"/>
                      </a:lnTo>
                      <a:lnTo>
                        <a:pt x="453" y="437"/>
                      </a:lnTo>
                      <a:lnTo>
                        <a:pt x="453" y="442"/>
                      </a:lnTo>
                      <a:lnTo>
                        <a:pt x="447" y="442"/>
                      </a:lnTo>
                      <a:lnTo>
                        <a:pt x="440" y="442"/>
                      </a:lnTo>
                      <a:lnTo>
                        <a:pt x="434" y="442"/>
                      </a:lnTo>
                      <a:lnTo>
                        <a:pt x="434" y="446"/>
                      </a:lnTo>
                      <a:lnTo>
                        <a:pt x="428" y="446"/>
                      </a:lnTo>
                      <a:lnTo>
                        <a:pt x="415" y="446"/>
                      </a:lnTo>
                      <a:lnTo>
                        <a:pt x="409" y="446"/>
                      </a:lnTo>
                      <a:lnTo>
                        <a:pt x="403" y="446"/>
                      </a:lnTo>
                      <a:lnTo>
                        <a:pt x="396" y="446"/>
                      </a:lnTo>
                      <a:lnTo>
                        <a:pt x="384" y="442"/>
                      </a:lnTo>
                      <a:lnTo>
                        <a:pt x="377" y="446"/>
                      </a:lnTo>
                      <a:lnTo>
                        <a:pt x="371" y="446"/>
                      </a:lnTo>
                      <a:lnTo>
                        <a:pt x="365" y="446"/>
                      </a:lnTo>
                      <a:lnTo>
                        <a:pt x="358" y="446"/>
                      </a:lnTo>
                      <a:lnTo>
                        <a:pt x="352" y="442"/>
                      </a:lnTo>
                      <a:lnTo>
                        <a:pt x="346" y="442"/>
                      </a:lnTo>
                      <a:lnTo>
                        <a:pt x="340" y="442"/>
                      </a:lnTo>
                      <a:lnTo>
                        <a:pt x="333" y="442"/>
                      </a:lnTo>
                      <a:lnTo>
                        <a:pt x="327" y="442"/>
                      </a:lnTo>
                      <a:lnTo>
                        <a:pt x="321" y="437"/>
                      </a:lnTo>
                      <a:lnTo>
                        <a:pt x="314" y="437"/>
                      </a:lnTo>
                      <a:lnTo>
                        <a:pt x="308" y="437"/>
                      </a:lnTo>
                      <a:lnTo>
                        <a:pt x="302" y="437"/>
                      </a:lnTo>
                      <a:lnTo>
                        <a:pt x="296" y="433"/>
                      </a:lnTo>
                      <a:lnTo>
                        <a:pt x="289" y="428"/>
                      </a:lnTo>
                      <a:lnTo>
                        <a:pt x="289" y="424"/>
                      </a:lnTo>
                      <a:lnTo>
                        <a:pt x="289" y="419"/>
                      </a:lnTo>
                      <a:lnTo>
                        <a:pt x="283" y="419"/>
                      </a:lnTo>
                      <a:lnTo>
                        <a:pt x="283" y="415"/>
                      </a:lnTo>
                      <a:lnTo>
                        <a:pt x="277" y="415"/>
                      </a:lnTo>
                      <a:lnTo>
                        <a:pt x="270" y="411"/>
                      </a:lnTo>
                      <a:lnTo>
                        <a:pt x="264" y="411"/>
                      </a:lnTo>
                      <a:lnTo>
                        <a:pt x="264" y="406"/>
                      </a:lnTo>
                      <a:lnTo>
                        <a:pt x="258" y="406"/>
                      </a:lnTo>
                      <a:lnTo>
                        <a:pt x="258" y="402"/>
                      </a:lnTo>
                      <a:lnTo>
                        <a:pt x="252" y="402"/>
                      </a:lnTo>
                      <a:lnTo>
                        <a:pt x="252" y="397"/>
                      </a:lnTo>
                      <a:lnTo>
                        <a:pt x="245" y="397"/>
                      </a:lnTo>
                      <a:lnTo>
                        <a:pt x="239" y="393"/>
                      </a:lnTo>
                      <a:lnTo>
                        <a:pt x="239" y="388"/>
                      </a:lnTo>
                      <a:lnTo>
                        <a:pt x="233" y="388"/>
                      </a:lnTo>
                      <a:lnTo>
                        <a:pt x="226" y="384"/>
                      </a:lnTo>
                      <a:lnTo>
                        <a:pt x="226" y="379"/>
                      </a:lnTo>
                      <a:lnTo>
                        <a:pt x="220" y="379"/>
                      </a:lnTo>
                      <a:lnTo>
                        <a:pt x="214" y="379"/>
                      </a:lnTo>
                      <a:lnTo>
                        <a:pt x="208" y="379"/>
                      </a:lnTo>
                      <a:lnTo>
                        <a:pt x="201" y="379"/>
                      </a:lnTo>
                      <a:lnTo>
                        <a:pt x="195" y="379"/>
                      </a:lnTo>
                      <a:lnTo>
                        <a:pt x="189" y="379"/>
                      </a:lnTo>
                      <a:lnTo>
                        <a:pt x="182" y="379"/>
                      </a:lnTo>
                      <a:lnTo>
                        <a:pt x="176" y="379"/>
                      </a:lnTo>
                      <a:lnTo>
                        <a:pt x="170" y="375"/>
                      </a:lnTo>
                      <a:lnTo>
                        <a:pt x="157" y="375"/>
                      </a:lnTo>
                      <a:lnTo>
                        <a:pt x="157" y="370"/>
                      </a:lnTo>
                      <a:lnTo>
                        <a:pt x="151" y="370"/>
                      </a:lnTo>
                      <a:lnTo>
                        <a:pt x="145" y="366"/>
                      </a:lnTo>
                      <a:lnTo>
                        <a:pt x="145" y="361"/>
                      </a:lnTo>
                      <a:lnTo>
                        <a:pt x="138" y="361"/>
                      </a:lnTo>
                      <a:lnTo>
                        <a:pt x="138" y="357"/>
                      </a:lnTo>
                      <a:lnTo>
                        <a:pt x="132" y="357"/>
                      </a:lnTo>
                      <a:lnTo>
                        <a:pt x="126" y="353"/>
                      </a:lnTo>
                      <a:lnTo>
                        <a:pt x="120" y="348"/>
                      </a:lnTo>
                      <a:lnTo>
                        <a:pt x="113" y="344"/>
                      </a:lnTo>
                      <a:lnTo>
                        <a:pt x="107" y="344"/>
                      </a:lnTo>
                      <a:lnTo>
                        <a:pt x="107" y="339"/>
                      </a:lnTo>
                      <a:lnTo>
                        <a:pt x="101" y="339"/>
                      </a:lnTo>
                      <a:lnTo>
                        <a:pt x="94" y="335"/>
                      </a:lnTo>
                      <a:lnTo>
                        <a:pt x="88" y="330"/>
                      </a:lnTo>
                      <a:lnTo>
                        <a:pt x="82" y="330"/>
                      </a:lnTo>
                      <a:lnTo>
                        <a:pt x="82" y="326"/>
                      </a:lnTo>
                      <a:lnTo>
                        <a:pt x="76" y="326"/>
                      </a:lnTo>
                      <a:lnTo>
                        <a:pt x="69" y="321"/>
                      </a:lnTo>
                      <a:lnTo>
                        <a:pt x="63" y="317"/>
                      </a:lnTo>
                      <a:lnTo>
                        <a:pt x="57" y="317"/>
                      </a:lnTo>
                      <a:lnTo>
                        <a:pt x="57" y="312"/>
                      </a:lnTo>
                      <a:lnTo>
                        <a:pt x="50" y="312"/>
                      </a:lnTo>
                      <a:lnTo>
                        <a:pt x="44" y="308"/>
                      </a:lnTo>
                      <a:lnTo>
                        <a:pt x="38" y="308"/>
                      </a:lnTo>
                      <a:lnTo>
                        <a:pt x="32" y="303"/>
                      </a:lnTo>
                      <a:lnTo>
                        <a:pt x="25" y="299"/>
                      </a:lnTo>
                      <a:lnTo>
                        <a:pt x="19" y="295"/>
                      </a:lnTo>
                      <a:lnTo>
                        <a:pt x="13" y="295"/>
                      </a:lnTo>
                      <a:lnTo>
                        <a:pt x="13" y="290"/>
                      </a:lnTo>
                      <a:lnTo>
                        <a:pt x="6" y="286"/>
                      </a:lnTo>
                      <a:lnTo>
                        <a:pt x="6" y="277"/>
                      </a:lnTo>
                      <a:lnTo>
                        <a:pt x="6" y="272"/>
                      </a:lnTo>
                      <a:lnTo>
                        <a:pt x="6" y="268"/>
                      </a:lnTo>
                      <a:lnTo>
                        <a:pt x="0" y="263"/>
                      </a:lnTo>
                      <a:lnTo>
                        <a:pt x="6" y="259"/>
                      </a:lnTo>
                      <a:lnTo>
                        <a:pt x="6" y="254"/>
                      </a:lnTo>
                      <a:lnTo>
                        <a:pt x="6" y="250"/>
                      </a:lnTo>
                      <a:lnTo>
                        <a:pt x="6" y="245"/>
                      </a:lnTo>
                      <a:lnTo>
                        <a:pt x="13" y="245"/>
                      </a:lnTo>
                      <a:lnTo>
                        <a:pt x="13" y="241"/>
                      </a:lnTo>
                      <a:lnTo>
                        <a:pt x="19" y="241"/>
                      </a:lnTo>
                      <a:lnTo>
                        <a:pt x="19" y="237"/>
                      </a:lnTo>
                      <a:lnTo>
                        <a:pt x="19" y="232"/>
                      </a:lnTo>
                      <a:lnTo>
                        <a:pt x="25" y="228"/>
                      </a:lnTo>
                      <a:lnTo>
                        <a:pt x="25" y="223"/>
                      </a:lnTo>
                      <a:lnTo>
                        <a:pt x="25" y="219"/>
                      </a:lnTo>
                      <a:lnTo>
                        <a:pt x="32" y="210"/>
                      </a:lnTo>
                      <a:lnTo>
                        <a:pt x="32" y="205"/>
                      </a:lnTo>
                      <a:lnTo>
                        <a:pt x="38" y="201"/>
                      </a:lnTo>
                      <a:lnTo>
                        <a:pt x="38" y="196"/>
                      </a:lnTo>
                      <a:lnTo>
                        <a:pt x="38" y="192"/>
                      </a:lnTo>
                      <a:lnTo>
                        <a:pt x="38" y="188"/>
                      </a:lnTo>
                      <a:lnTo>
                        <a:pt x="38" y="183"/>
                      </a:lnTo>
                      <a:lnTo>
                        <a:pt x="38" y="179"/>
                      </a:lnTo>
                      <a:lnTo>
                        <a:pt x="38" y="174"/>
                      </a:lnTo>
                      <a:lnTo>
                        <a:pt x="44" y="174"/>
                      </a:lnTo>
                      <a:lnTo>
                        <a:pt x="57" y="174"/>
                      </a:lnTo>
                      <a:lnTo>
                        <a:pt x="63" y="174"/>
                      </a:lnTo>
                      <a:lnTo>
                        <a:pt x="63" y="170"/>
                      </a:lnTo>
                      <a:lnTo>
                        <a:pt x="63" y="165"/>
                      </a:lnTo>
                      <a:lnTo>
                        <a:pt x="57" y="161"/>
                      </a:lnTo>
                      <a:lnTo>
                        <a:pt x="57" y="156"/>
                      </a:lnTo>
                      <a:lnTo>
                        <a:pt x="63" y="156"/>
                      </a:lnTo>
                      <a:lnTo>
                        <a:pt x="57" y="152"/>
                      </a:lnTo>
                      <a:lnTo>
                        <a:pt x="57" y="147"/>
                      </a:lnTo>
                      <a:lnTo>
                        <a:pt x="57" y="143"/>
                      </a:lnTo>
                      <a:lnTo>
                        <a:pt x="50" y="143"/>
                      </a:lnTo>
                      <a:lnTo>
                        <a:pt x="50" y="138"/>
                      </a:lnTo>
                      <a:lnTo>
                        <a:pt x="57" y="134"/>
                      </a:lnTo>
                      <a:lnTo>
                        <a:pt x="57" y="130"/>
                      </a:lnTo>
                      <a:lnTo>
                        <a:pt x="57" y="125"/>
                      </a:lnTo>
                      <a:lnTo>
                        <a:pt x="63" y="125"/>
                      </a:lnTo>
                      <a:lnTo>
                        <a:pt x="63" y="121"/>
                      </a:lnTo>
                      <a:lnTo>
                        <a:pt x="69" y="121"/>
                      </a:lnTo>
                      <a:lnTo>
                        <a:pt x="76" y="116"/>
                      </a:lnTo>
                      <a:lnTo>
                        <a:pt x="82" y="116"/>
                      </a:lnTo>
                      <a:lnTo>
                        <a:pt x="88" y="116"/>
                      </a:lnTo>
                      <a:lnTo>
                        <a:pt x="94" y="112"/>
                      </a:lnTo>
                      <a:lnTo>
                        <a:pt x="101" y="112"/>
                      </a:lnTo>
                      <a:lnTo>
                        <a:pt x="101" y="116"/>
                      </a:lnTo>
                      <a:lnTo>
                        <a:pt x="107" y="116"/>
                      </a:lnTo>
                      <a:lnTo>
                        <a:pt x="113" y="116"/>
                      </a:lnTo>
                      <a:lnTo>
                        <a:pt x="120" y="116"/>
                      </a:lnTo>
                      <a:lnTo>
                        <a:pt x="126" y="116"/>
                      </a:lnTo>
                      <a:lnTo>
                        <a:pt x="132" y="116"/>
                      </a:lnTo>
                      <a:lnTo>
                        <a:pt x="138" y="116"/>
                      </a:lnTo>
                      <a:lnTo>
                        <a:pt x="145" y="112"/>
                      </a:lnTo>
                      <a:lnTo>
                        <a:pt x="151" y="112"/>
                      </a:lnTo>
                      <a:lnTo>
                        <a:pt x="157" y="112"/>
                      </a:lnTo>
                      <a:lnTo>
                        <a:pt x="157" y="107"/>
                      </a:lnTo>
                      <a:lnTo>
                        <a:pt x="164" y="107"/>
                      </a:lnTo>
                      <a:lnTo>
                        <a:pt x="164" y="103"/>
                      </a:lnTo>
                      <a:lnTo>
                        <a:pt x="164" y="98"/>
                      </a:lnTo>
                      <a:lnTo>
                        <a:pt x="164" y="94"/>
                      </a:lnTo>
                      <a:lnTo>
                        <a:pt x="164" y="89"/>
                      </a:lnTo>
                      <a:lnTo>
                        <a:pt x="170" y="85"/>
                      </a:lnTo>
                      <a:lnTo>
                        <a:pt x="176" y="85"/>
                      </a:lnTo>
                      <a:lnTo>
                        <a:pt x="182" y="85"/>
                      </a:lnTo>
                      <a:lnTo>
                        <a:pt x="189" y="85"/>
                      </a:lnTo>
                      <a:lnTo>
                        <a:pt x="195" y="80"/>
                      </a:lnTo>
                      <a:lnTo>
                        <a:pt x="201" y="80"/>
                      </a:lnTo>
                      <a:lnTo>
                        <a:pt x="208" y="76"/>
                      </a:lnTo>
                      <a:lnTo>
                        <a:pt x="214" y="72"/>
                      </a:lnTo>
                      <a:lnTo>
                        <a:pt x="214" y="67"/>
                      </a:lnTo>
                      <a:lnTo>
                        <a:pt x="220" y="63"/>
                      </a:lnTo>
                      <a:lnTo>
                        <a:pt x="220" y="58"/>
                      </a:lnTo>
                      <a:lnTo>
                        <a:pt x="220" y="54"/>
                      </a:lnTo>
                      <a:lnTo>
                        <a:pt x="220" y="49"/>
                      </a:lnTo>
                      <a:lnTo>
                        <a:pt x="220" y="45"/>
                      </a:lnTo>
                      <a:lnTo>
                        <a:pt x="226" y="40"/>
                      </a:lnTo>
                      <a:lnTo>
                        <a:pt x="226" y="36"/>
                      </a:lnTo>
                      <a:lnTo>
                        <a:pt x="233" y="31"/>
                      </a:lnTo>
                      <a:lnTo>
                        <a:pt x="239" y="31"/>
                      </a:lnTo>
                      <a:lnTo>
                        <a:pt x="239" y="27"/>
                      </a:lnTo>
                      <a:lnTo>
                        <a:pt x="245" y="27"/>
                      </a:lnTo>
                      <a:lnTo>
                        <a:pt x="252" y="27"/>
                      </a:lnTo>
                      <a:lnTo>
                        <a:pt x="258" y="22"/>
                      </a:lnTo>
                      <a:lnTo>
                        <a:pt x="258" y="18"/>
                      </a:lnTo>
                      <a:lnTo>
                        <a:pt x="258" y="14"/>
                      </a:lnTo>
                      <a:lnTo>
                        <a:pt x="264" y="9"/>
                      </a:lnTo>
                      <a:lnTo>
                        <a:pt x="264" y="5"/>
                      </a:lnTo>
                      <a:lnTo>
                        <a:pt x="270" y="5"/>
                      </a:lnTo>
                      <a:lnTo>
                        <a:pt x="270" y="0"/>
                      </a:lnTo>
                      <a:lnTo>
                        <a:pt x="277" y="0"/>
                      </a:lnTo>
                      <a:lnTo>
                        <a:pt x="283" y="0"/>
                      </a:lnTo>
                      <a:lnTo>
                        <a:pt x="289" y="0"/>
                      </a:lnTo>
                      <a:lnTo>
                        <a:pt x="296" y="0"/>
                      </a:lnTo>
                      <a:lnTo>
                        <a:pt x="302" y="0"/>
                      </a:lnTo>
                      <a:lnTo>
                        <a:pt x="308" y="0"/>
                      </a:lnTo>
                      <a:lnTo>
                        <a:pt x="314" y="5"/>
                      </a:lnTo>
                      <a:lnTo>
                        <a:pt x="321" y="5"/>
                      </a:lnTo>
                      <a:lnTo>
                        <a:pt x="321" y="9"/>
                      </a:lnTo>
                      <a:lnTo>
                        <a:pt x="327" y="9"/>
                      </a:lnTo>
                      <a:lnTo>
                        <a:pt x="327" y="14"/>
                      </a:lnTo>
                      <a:lnTo>
                        <a:pt x="333" y="14"/>
                      </a:lnTo>
                      <a:lnTo>
                        <a:pt x="333" y="18"/>
                      </a:lnTo>
                      <a:lnTo>
                        <a:pt x="333" y="22"/>
                      </a:lnTo>
                      <a:lnTo>
                        <a:pt x="333" y="27"/>
                      </a:lnTo>
                      <a:lnTo>
                        <a:pt x="333" y="31"/>
                      </a:lnTo>
                      <a:lnTo>
                        <a:pt x="340" y="36"/>
                      </a:lnTo>
                      <a:lnTo>
                        <a:pt x="340" y="40"/>
                      </a:lnTo>
                      <a:lnTo>
                        <a:pt x="340" y="45"/>
                      </a:lnTo>
                      <a:lnTo>
                        <a:pt x="340" y="49"/>
                      </a:lnTo>
                      <a:lnTo>
                        <a:pt x="340" y="54"/>
                      </a:lnTo>
                      <a:lnTo>
                        <a:pt x="340" y="58"/>
                      </a:lnTo>
                      <a:lnTo>
                        <a:pt x="346" y="63"/>
                      </a:lnTo>
                      <a:lnTo>
                        <a:pt x="346" y="67"/>
                      </a:lnTo>
                      <a:lnTo>
                        <a:pt x="352" y="72"/>
                      </a:lnTo>
                      <a:lnTo>
                        <a:pt x="358" y="72"/>
                      </a:lnTo>
                      <a:lnTo>
                        <a:pt x="358" y="76"/>
                      </a:lnTo>
                      <a:lnTo>
                        <a:pt x="358" y="80"/>
                      </a:lnTo>
                      <a:lnTo>
                        <a:pt x="371" y="85"/>
                      </a:lnTo>
                      <a:lnTo>
                        <a:pt x="377" y="85"/>
                      </a:lnTo>
                      <a:lnTo>
                        <a:pt x="384" y="89"/>
                      </a:lnTo>
                      <a:lnTo>
                        <a:pt x="390" y="89"/>
                      </a:lnTo>
                      <a:lnTo>
                        <a:pt x="396" y="94"/>
                      </a:lnTo>
                      <a:lnTo>
                        <a:pt x="403" y="94"/>
                      </a:lnTo>
                      <a:lnTo>
                        <a:pt x="409" y="94"/>
                      </a:lnTo>
                      <a:lnTo>
                        <a:pt x="415" y="94"/>
                      </a:lnTo>
                      <a:lnTo>
                        <a:pt x="421" y="94"/>
                      </a:lnTo>
                      <a:lnTo>
                        <a:pt x="428" y="98"/>
                      </a:lnTo>
                      <a:lnTo>
                        <a:pt x="434" y="94"/>
                      </a:lnTo>
                      <a:lnTo>
                        <a:pt x="440" y="94"/>
                      </a:lnTo>
                      <a:lnTo>
                        <a:pt x="447" y="94"/>
                      </a:lnTo>
                      <a:lnTo>
                        <a:pt x="453" y="94"/>
                      </a:lnTo>
                      <a:lnTo>
                        <a:pt x="459" y="98"/>
                      </a:lnTo>
                      <a:lnTo>
                        <a:pt x="465" y="98"/>
                      </a:lnTo>
                      <a:lnTo>
                        <a:pt x="472" y="98"/>
                      </a:lnTo>
                      <a:lnTo>
                        <a:pt x="478" y="98"/>
                      </a:lnTo>
                      <a:lnTo>
                        <a:pt x="484" y="98"/>
                      </a:lnTo>
                      <a:lnTo>
                        <a:pt x="491" y="98"/>
                      </a:lnTo>
                      <a:lnTo>
                        <a:pt x="497" y="98"/>
                      </a:lnTo>
                      <a:lnTo>
                        <a:pt x="503" y="94"/>
                      </a:lnTo>
                      <a:lnTo>
                        <a:pt x="509" y="89"/>
                      </a:lnTo>
                      <a:lnTo>
                        <a:pt x="516" y="94"/>
                      </a:lnTo>
                      <a:lnTo>
                        <a:pt x="522" y="94"/>
                      </a:lnTo>
                      <a:lnTo>
                        <a:pt x="522" y="98"/>
                      </a:lnTo>
                      <a:lnTo>
                        <a:pt x="528" y="98"/>
                      </a:lnTo>
                      <a:lnTo>
                        <a:pt x="535" y="103"/>
                      </a:lnTo>
                      <a:lnTo>
                        <a:pt x="541" y="103"/>
                      </a:lnTo>
                      <a:lnTo>
                        <a:pt x="547" y="107"/>
                      </a:lnTo>
                      <a:lnTo>
                        <a:pt x="553" y="107"/>
                      </a:lnTo>
                      <a:lnTo>
                        <a:pt x="560" y="107"/>
                      </a:lnTo>
                      <a:lnTo>
                        <a:pt x="560" y="112"/>
                      </a:lnTo>
                      <a:lnTo>
                        <a:pt x="566" y="112"/>
                      </a:lnTo>
                      <a:lnTo>
                        <a:pt x="572" y="116"/>
                      </a:lnTo>
                      <a:lnTo>
                        <a:pt x="579" y="116"/>
                      </a:lnTo>
                      <a:lnTo>
                        <a:pt x="585" y="112"/>
                      </a:lnTo>
                      <a:lnTo>
                        <a:pt x="591" y="112"/>
                      </a:lnTo>
                      <a:lnTo>
                        <a:pt x="591" y="107"/>
                      </a:lnTo>
                      <a:lnTo>
                        <a:pt x="597" y="107"/>
                      </a:lnTo>
                      <a:lnTo>
                        <a:pt x="604" y="107"/>
                      </a:lnTo>
                      <a:lnTo>
                        <a:pt x="610" y="103"/>
                      </a:lnTo>
                      <a:lnTo>
                        <a:pt x="616" y="103"/>
                      </a:lnTo>
                      <a:lnTo>
                        <a:pt x="616" y="98"/>
                      </a:lnTo>
                      <a:lnTo>
                        <a:pt x="623" y="98"/>
                      </a:lnTo>
                      <a:lnTo>
                        <a:pt x="629" y="98"/>
                      </a:lnTo>
                      <a:lnTo>
                        <a:pt x="635" y="98"/>
                      </a:lnTo>
                      <a:lnTo>
                        <a:pt x="641" y="98"/>
                      </a:lnTo>
                      <a:lnTo>
                        <a:pt x="648" y="98"/>
                      </a:lnTo>
                      <a:lnTo>
                        <a:pt x="654" y="98"/>
                      </a:lnTo>
                      <a:lnTo>
                        <a:pt x="660" y="94"/>
                      </a:lnTo>
                      <a:lnTo>
                        <a:pt x="667" y="94"/>
                      </a:lnTo>
                      <a:lnTo>
                        <a:pt x="673" y="94"/>
                      </a:lnTo>
                      <a:lnTo>
                        <a:pt x="679" y="94"/>
                      </a:lnTo>
                      <a:lnTo>
                        <a:pt x="685" y="94"/>
                      </a:lnTo>
                      <a:lnTo>
                        <a:pt x="692" y="94"/>
                      </a:lnTo>
                      <a:lnTo>
                        <a:pt x="698" y="94"/>
                      </a:lnTo>
                      <a:lnTo>
                        <a:pt x="704" y="89"/>
                      </a:lnTo>
                      <a:lnTo>
                        <a:pt x="711" y="89"/>
                      </a:lnTo>
                      <a:lnTo>
                        <a:pt x="717" y="89"/>
                      </a:lnTo>
                      <a:lnTo>
                        <a:pt x="723" y="89"/>
                      </a:lnTo>
                      <a:lnTo>
                        <a:pt x="723" y="85"/>
                      </a:lnTo>
                      <a:lnTo>
                        <a:pt x="729" y="85"/>
                      </a:lnTo>
                      <a:lnTo>
                        <a:pt x="736" y="85"/>
                      </a:lnTo>
                      <a:lnTo>
                        <a:pt x="742" y="80"/>
                      </a:lnTo>
                      <a:lnTo>
                        <a:pt x="748" y="80"/>
                      </a:lnTo>
                      <a:lnTo>
                        <a:pt x="748" y="76"/>
                      </a:lnTo>
                      <a:lnTo>
                        <a:pt x="755" y="76"/>
                      </a:lnTo>
                      <a:lnTo>
                        <a:pt x="755" y="72"/>
                      </a:lnTo>
                      <a:lnTo>
                        <a:pt x="755" y="67"/>
                      </a:lnTo>
                      <a:lnTo>
                        <a:pt x="755" y="63"/>
                      </a:lnTo>
                      <a:lnTo>
                        <a:pt x="755" y="58"/>
                      </a:lnTo>
                      <a:lnTo>
                        <a:pt x="755" y="54"/>
                      </a:lnTo>
                      <a:lnTo>
                        <a:pt x="761" y="54"/>
                      </a:lnTo>
                      <a:lnTo>
                        <a:pt x="761" y="49"/>
                      </a:lnTo>
                      <a:lnTo>
                        <a:pt x="767" y="49"/>
                      </a:lnTo>
                      <a:lnTo>
                        <a:pt x="773" y="54"/>
                      </a:lnTo>
                      <a:lnTo>
                        <a:pt x="780" y="54"/>
                      </a:lnTo>
                      <a:lnTo>
                        <a:pt x="786" y="54"/>
                      </a:lnTo>
                      <a:lnTo>
                        <a:pt x="786" y="49"/>
                      </a:lnTo>
                      <a:lnTo>
                        <a:pt x="792" y="49"/>
                      </a:lnTo>
                      <a:lnTo>
                        <a:pt x="799" y="49"/>
                      </a:lnTo>
                      <a:lnTo>
                        <a:pt x="805" y="54"/>
                      </a:lnTo>
                      <a:lnTo>
                        <a:pt x="805" y="58"/>
                      </a:lnTo>
                      <a:lnTo>
                        <a:pt x="805" y="63"/>
                      </a:lnTo>
                      <a:lnTo>
                        <a:pt x="805" y="67"/>
                      </a:lnTo>
                      <a:lnTo>
                        <a:pt x="811" y="67"/>
                      </a:lnTo>
                      <a:lnTo>
                        <a:pt x="811" y="72"/>
                      </a:lnTo>
                      <a:lnTo>
                        <a:pt x="817" y="72"/>
                      </a:lnTo>
                      <a:lnTo>
                        <a:pt x="817" y="76"/>
                      </a:lnTo>
                      <a:lnTo>
                        <a:pt x="824" y="76"/>
                      </a:lnTo>
                      <a:lnTo>
                        <a:pt x="824" y="80"/>
                      </a:lnTo>
                      <a:lnTo>
                        <a:pt x="830" y="80"/>
                      </a:lnTo>
                      <a:lnTo>
                        <a:pt x="830" y="85"/>
                      </a:lnTo>
                      <a:lnTo>
                        <a:pt x="836" y="85"/>
                      </a:lnTo>
                      <a:lnTo>
                        <a:pt x="843" y="85"/>
                      </a:lnTo>
                      <a:lnTo>
                        <a:pt x="843" y="8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2268" y="1051"/>
                <a:ext cx="303" cy="303"/>
                <a:chOff x="2268" y="1051"/>
                <a:chExt cx="303" cy="303"/>
              </a:xfrm>
            </p:grpSpPr>
            <p:sp>
              <p:nvSpPr>
                <p:cNvPr id="4115" name="Freeform 19"/>
                <p:cNvSpPr>
                  <a:spLocks/>
                </p:cNvSpPr>
                <p:nvPr/>
              </p:nvSpPr>
              <p:spPr bwMode="auto">
                <a:xfrm>
                  <a:off x="2268" y="1051"/>
                  <a:ext cx="303" cy="303"/>
                </a:xfrm>
                <a:custGeom>
                  <a:avLst/>
                  <a:gdLst/>
                  <a:ahLst/>
                  <a:cxnLst>
                    <a:cxn ang="0">
                      <a:pos x="56" y="4"/>
                    </a:cxn>
                    <a:cxn ang="0">
                      <a:pos x="75" y="4"/>
                    </a:cxn>
                    <a:cxn ang="0">
                      <a:pos x="100" y="9"/>
                    </a:cxn>
                    <a:cxn ang="0">
                      <a:pos x="113" y="13"/>
                    </a:cxn>
                    <a:cxn ang="0">
                      <a:pos x="125" y="27"/>
                    </a:cxn>
                    <a:cxn ang="0">
                      <a:pos x="132" y="36"/>
                    </a:cxn>
                    <a:cxn ang="0">
                      <a:pos x="125" y="49"/>
                    </a:cxn>
                    <a:cxn ang="0">
                      <a:pos x="125" y="62"/>
                    </a:cxn>
                    <a:cxn ang="0">
                      <a:pos x="132" y="71"/>
                    </a:cxn>
                    <a:cxn ang="0">
                      <a:pos x="151" y="80"/>
                    </a:cxn>
                    <a:cxn ang="0">
                      <a:pos x="163" y="89"/>
                    </a:cxn>
                    <a:cxn ang="0">
                      <a:pos x="182" y="98"/>
                    </a:cxn>
                    <a:cxn ang="0">
                      <a:pos x="201" y="107"/>
                    </a:cxn>
                    <a:cxn ang="0">
                      <a:pos x="221" y="112"/>
                    </a:cxn>
                    <a:cxn ang="0">
                      <a:pos x="227" y="120"/>
                    </a:cxn>
                    <a:cxn ang="0">
                      <a:pos x="240" y="129"/>
                    </a:cxn>
                    <a:cxn ang="0">
                      <a:pos x="246" y="143"/>
                    </a:cxn>
                    <a:cxn ang="0">
                      <a:pos x="246" y="156"/>
                    </a:cxn>
                    <a:cxn ang="0">
                      <a:pos x="246" y="169"/>
                    </a:cxn>
                    <a:cxn ang="0">
                      <a:pos x="259" y="183"/>
                    </a:cxn>
                    <a:cxn ang="0">
                      <a:pos x="259" y="196"/>
                    </a:cxn>
                    <a:cxn ang="0">
                      <a:pos x="271" y="210"/>
                    </a:cxn>
                    <a:cxn ang="0">
                      <a:pos x="265" y="219"/>
                    </a:cxn>
                    <a:cxn ang="0">
                      <a:pos x="271" y="232"/>
                    </a:cxn>
                    <a:cxn ang="0">
                      <a:pos x="277" y="241"/>
                    </a:cxn>
                    <a:cxn ang="0">
                      <a:pos x="290" y="250"/>
                    </a:cxn>
                    <a:cxn ang="0">
                      <a:pos x="303" y="259"/>
                    </a:cxn>
                    <a:cxn ang="0">
                      <a:pos x="296" y="272"/>
                    </a:cxn>
                    <a:cxn ang="0">
                      <a:pos x="290" y="281"/>
                    </a:cxn>
                    <a:cxn ang="0">
                      <a:pos x="277" y="290"/>
                    </a:cxn>
                    <a:cxn ang="0">
                      <a:pos x="265" y="294"/>
                    </a:cxn>
                    <a:cxn ang="0">
                      <a:pos x="252" y="290"/>
                    </a:cxn>
                    <a:cxn ang="0">
                      <a:pos x="246" y="299"/>
                    </a:cxn>
                    <a:cxn ang="0">
                      <a:pos x="227" y="303"/>
                    </a:cxn>
                    <a:cxn ang="0">
                      <a:pos x="213" y="299"/>
                    </a:cxn>
                    <a:cxn ang="0">
                      <a:pos x="195" y="299"/>
                    </a:cxn>
                    <a:cxn ang="0">
                      <a:pos x="169" y="294"/>
                    </a:cxn>
                    <a:cxn ang="0">
                      <a:pos x="151" y="290"/>
                    </a:cxn>
                    <a:cxn ang="0">
                      <a:pos x="132" y="285"/>
                    </a:cxn>
                    <a:cxn ang="0">
                      <a:pos x="113" y="281"/>
                    </a:cxn>
                    <a:cxn ang="0">
                      <a:pos x="94" y="272"/>
                    </a:cxn>
                    <a:cxn ang="0">
                      <a:pos x="81" y="268"/>
                    </a:cxn>
                    <a:cxn ang="0">
                      <a:pos x="75" y="254"/>
                    </a:cxn>
                    <a:cxn ang="0">
                      <a:pos x="56" y="245"/>
                    </a:cxn>
                    <a:cxn ang="0">
                      <a:pos x="50" y="236"/>
                    </a:cxn>
                    <a:cxn ang="0">
                      <a:pos x="37" y="223"/>
                    </a:cxn>
                    <a:cxn ang="0">
                      <a:pos x="37" y="210"/>
                    </a:cxn>
                    <a:cxn ang="0">
                      <a:pos x="37" y="192"/>
                    </a:cxn>
                    <a:cxn ang="0">
                      <a:pos x="31" y="178"/>
                    </a:cxn>
                    <a:cxn ang="0">
                      <a:pos x="31" y="169"/>
                    </a:cxn>
                    <a:cxn ang="0">
                      <a:pos x="25" y="156"/>
                    </a:cxn>
                    <a:cxn ang="0">
                      <a:pos x="18" y="143"/>
                    </a:cxn>
                    <a:cxn ang="0">
                      <a:pos x="6" y="129"/>
                    </a:cxn>
                    <a:cxn ang="0">
                      <a:pos x="0" y="116"/>
                    </a:cxn>
                    <a:cxn ang="0">
                      <a:pos x="6" y="98"/>
                    </a:cxn>
                    <a:cxn ang="0">
                      <a:pos x="6" y="85"/>
                    </a:cxn>
                    <a:cxn ang="0">
                      <a:pos x="12" y="71"/>
                    </a:cxn>
                    <a:cxn ang="0">
                      <a:pos x="18" y="58"/>
                    </a:cxn>
                    <a:cxn ang="0">
                      <a:pos x="31" y="45"/>
                    </a:cxn>
                    <a:cxn ang="0">
                      <a:pos x="31" y="31"/>
                    </a:cxn>
                    <a:cxn ang="0">
                      <a:pos x="37" y="18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303" h="303">
                      <a:moveTo>
                        <a:pt x="44" y="4"/>
                      </a:moveTo>
                      <a:lnTo>
                        <a:pt x="50" y="4"/>
                      </a:lnTo>
                      <a:lnTo>
                        <a:pt x="56" y="4"/>
                      </a:lnTo>
                      <a:lnTo>
                        <a:pt x="63" y="4"/>
                      </a:lnTo>
                      <a:lnTo>
                        <a:pt x="69" y="4"/>
                      </a:lnTo>
                      <a:lnTo>
                        <a:pt x="75" y="4"/>
                      </a:lnTo>
                      <a:lnTo>
                        <a:pt x="81" y="4"/>
                      </a:lnTo>
                      <a:lnTo>
                        <a:pt x="81" y="0"/>
                      </a:lnTo>
                      <a:lnTo>
                        <a:pt x="100" y="9"/>
                      </a:lnTo>
                      <a:lnTo>
                        <a:pt x="107" y="9"/>
                      </a:lnTo>
                      <a:lnTo>
                        <a:pt x="107" y="13"/>
                      </a:lnTo>
                      <a:lnTo>
                        <a:pt x="113" y="13"/>
                      </a:lnTo>
                      <a:lnTo>
                        <a:pt x="113" y="18"/>
                      </a:lnTo>
                      <a:lnTo>
                        <a:pt x="119" y="22"/>
                      </a:lnTo>
                      <a:lnTo>
                        <a:pt x="125" y="27"/>
                      </a:lnTo>
                      <a:lnTo>
                        <a:pt x="125" y="31"/>
                      </a:lnTo>
                      <a:lnTo>
                        <a:pt x="132" y="31"/>
                      </a:lnTo>
                      <a:lnTo>
                        <a:pt x="132" y="36"/>
                      </a:lnTo>
                      <a:lnTo>
                        <a:pt x="132" y="40"/>
                      </a:lnTo>
                      <a:lnTo>
                        <a:pt x="132" y="45"/>
                      </a:lnTo>
                      <a:lnTo>
                        <a:pt x="125" y="49"/>
                      </a:lnTo>
                      <a:lnTo>
                        <a:pt x="125" y="54"/>
                      </a:lnTo>
                      <a:lnTo>
                        <a:pt x="125" y="58"/>
                      </a:lnTo>
                      <a:lnTo>
                        <a:pt x="125" y="62"/>
                      </a:lnTo>
                      <a:lnTo>
                        <a:pt x="125" y="67"/>
                      </a:lnTo>
                      <a:lnTo>
                        <a:pt x="132" y="67"/>
                      </a:lnTo>
                      <a:lnTo>
                        <a:pt x="132" y="71"/>
                      </a:lnTo>
                      <a:lnTo>
                        <a:pt x="138" y="76"/>
                      </a:lnTo>
                      <a:lnTo>
                        <a:pt x="144" y="76"/>
                      </a:lnTo>
                      <a:lnTo>
                        <a:pt x="151" y="80"/>
                      </a:lnTo>
                      <a:lnTo>
                        <a:pt x="157" y="85"/>
                      </a:lnTo>
                      <a:lnTo>
                        <a:pt x="163" y="85"/>
                      </a:lnTo>
                      <a:lnTo>
                        <a:pt x="163" y="89"/>
                      </a:lnTo>
                      <a:lnTo>
                        <a:pt x="169" y="89"/>
                      </a:lnTo>
                      <a:lnTo>
                        <a:pt x="176" y="94"/>
                      </a:lnTo>
                      <a:lnTo>
                        <a:pt x="182" y="98"/>
                      </a:lnTo>
                      <a:lnTo>
                        <a:pt x="188" y="103"/>
                      </a:lnTo>
                      <a:lnTo>
                        <a:pt x="195" y="103"/>
                      </a:lnTo>
                      <a:lnTo>
                        <a:pt x="201" y="107"/>
                      </a:lnTo>
                      <a:lnTo>
                        <a:pt x="207" y="107"/>
                      </a:lnTo>
                      <a:lnTo>
                        <a:pt x="213" y="112"/>
                      </a:lnTo>
                      <a:lnTo>
                        <a:pt x="221" y="112"/>
                      </a:lnTo>
                      <a:lnTo>
                        <a:pt x="221" y="116"/>
                      </a:lnTo>
                      <a:lnTo>
                        <a:pt x="227" y="116"/>
                      </a:lnTo>
                      <a:lnTo>
                        <a:pt x="227" y="120"/>
                      </a:lnTo>
                      <a:lnTo>
                        <a:pt x="233" y="120"/>
                      </a:lnTo>
                      <a:lnTo>
                        <a:pt x="233" y="125"/>
                      </a:lnTo>
                      <a:lnTo>
                        <a:pt x="240" y="129"/>
                      </a:lnTo>
                      <a:lnTo>
                        <a:pt x="240" y="134"/>
                      </a:lnTo>
                      <a:lnTo>
                        <a:pt x="246" y="138"/>
                      </a:lnTo>
                      <a:lnTo>
                        <a:pt x="246" y="143"/>
                      </a:lnTo>
                      <a:lnTo>
                        <a:pt x="246" y="147"/>
                      </a:lnTo>
                      <a:lnTo>
                        <a:pt x="246" y="152"/>
                      </a:lnTo>
                      <a:lnTo>
                        <a:pt x="246" y="156"/>
                      </a:lnTo>
                      <a:lnTo>
                        <a:pt x="246" y="161"/>
                      </a:lnTo>
                      <a:lnTo>
                        <a:pt x="246" y="165"/>
                      </a:lnTo>
                      <a:lnTo>
                        <a:pt x="246" y="169"/>
                      </a:lnTo>
                      <a:lnTo>
                        <a:pt x="252" y="174"/>
                      </a:lnTo>
                      <a:lnTo>
                        <a:pt x="259" y="178"/>
                      </a:lnTo>
                      <a:lnTo>
                        <a:pt x="259" y="183"/>
                      </a:lnTo>
                      <a:lnTo>
                        <a:pt x="259" y="187"/>
                      </a:lnTo>
                      <a:lnTo>
                        <a:pt x="259" y="192"/>
                      </a:lnTo>
                      <a:lnTo>
                        <a:pt x="259" y="196"/>
                      </a:lnTo>
                      <a:lnTo>
                        <a:pt x="259" y="201"/>
                      </a:lnTo>
                      <a:lnTo>
                        <a:pt x="265" y="205"/>
                      </a:lnTo>
                      <a:lnTo>
                        <a:pt x="271" y="210"/>
                      </a:lnTo>
                      <a:lnTo>
                        <a:pt x="265" y="210"/>
                      </a:lnTo>
                      <a:lnTo>
                        <a:pt x="265" y="214"/>
                      </a:lnTo>
                      <a:lnTo>
                        <a:pt x="265" y="219"/>
                      </a:lnTo>
                      <a:lnTo>
                        <a:pt x="265" y="223"/>
                      </a:lnTo>
                      <a:lnTo>
                        <a:pt x="271" y="227"/>
                      </a:lnTo>
                      <a:lnTo>
                        <a:pt x="271" y="232"/>
                      </a:lnTo>
                      <a:lnTo>
                        <a:pt x="271" y="236"/>
                      </a:lnTo>
                      <a:lnTo>
                        <a:pt x="277" y="236"/>
                      </a:lnTo>
                      <a:lnTo>
                        <a:pt x="277" y="241"/>
                      </a:lnTo>
                      <a:lnTo>
                        <a:pt x="284" y="245"/>
                      </a:lnTo>
                      <a:lnTo>
                        <a:pt x="284" y="250"/>
                      </a:lnTo>
                      <a:lnTo>
                        <a:pt x="290" y="250"/>
                      </a:lnTo>
                      <a:lnTo>
                        <a:pt x="296" y="254"/>
                      </a:lnTo>
                      <a:lnTo>
                        <a:pt x="303" y="254"/>
                      </a:lnTo>
                      <a:lnTo>
                        <a:pt x="303" y="259"/>
                      </a:lnTo>
                      <a:lnTo>
                        <a:pt x="303" y="263"/>
                      </a:lnTo>
                      <a:lnTo>
                        <a:pt x="303" y="268"/>
                      </a:lnTo>
                      <a:lnTo>
                        <a:pt x="296" y="272"/>
                      </a:lnTo>
                      <a:lnTo>
                        <a:pt x="296" y="277"/>
                      </a:lnTo>
                      <a:lnTo>
                        <a:pt x="296" y="281"/>
                      </a:lnTo>
                      <a:lnTo>
                        <a:pt x="290" y="281"/>
                      </a:lnTo>
                      <a:lnTo>
                        <a:pt x="284" y="285"/>
                      </a:lnTo>
                      <a:lnTo>
                        <a:pt x="284" y="290"/>
                      </a:lnTo>
                      <a:lnTo>
                        <a:pt x="277" y="290"/>
                      </a:lnTo>
                      <a:lnTo>
                        <a:pt x="271" y="290"/>
                      </a:lnTo>
                      <a:lnTo>
                        <a:pt x="271" y="294"/>
                      </a:lnTo>
                      <a:lnTo>
                        <a:pt x="265" y="294"/>
                      </a:lnTo>
                      <a:lnTo>
                        <a:pt x="265" y="290"/>
                      </a:lnTo>
                      <a:lnTo>
                        <a:pt x="259" y="290"/>
                      </a:lnTo>
                      <a:lnTo>
                        <a:pt x="252" y="290"/>
                      </a:lnTo>
                      <a:lnTo>
                        <a:pt x="252" y="294"/>
                      </a:lnTo>
                      <a:lnTo>
                        <a:pt x="246" y="294"/>
                      </a:lnTo>
                      <a:lnTo>
                        <a:pt x="246" y="299"/>
                      </a:lnTo>
                      <a:lnTo>
                        <a:pt x="240" y="303"/>
                      </a:lnTo>
                      <a:lnTo>
                        <a:pt x="233" y="303"/>
                      </a:lnTo>
                      <a:lnTo>
                        <a:pt x="227" y="303"/>
                      </a:lnTo>
                      <a:lnTo>
                        <a:pt x="227" y="299"/>
                      </a:lnTo>
                      <a:lnTo>
                        <a:pt x="221" y="299"/>
                      </a:lnTo>
                      <a:lnTo>
                        <a:pt x="213" y="299"/>
                      </a:lnTo>
                      <a:lnTo>
                        <a:pt x="207" y="299"/>
                      </a:lnTo>
                      <a:lnTo>
                        <a:pt x="201" y="299"/>
                      </a:lnTo>
                      <a:lnTo>
                        <a:pt x="195" y="299"/>
                      </a:lnTo>
                      <a:lnTo>
                        <a:pt x="188" y="299"/>
                      </a:lnTo>
                      <a:lnTo>
                        <a:pt x="176" y="299"/>
                      </a:lnTo>
                      <a:lnTo>
                        <a:pt x="169" y="294"/>
                      </a:lnTo>
                      <a:lnTo>
                        <a:pt x="163" y="294"/>
                      </a:lnTo>
                      <a:lnTo>
                        <a:pt x="157" y="290"/>
                      </a:lnTo>
                      <a:lnTo>
                        <a:pt x="151" y="290"/>
                      </a:lnTo>
                      <a:lnTo>
                        <a:pt x="144" y="290"/>
                      </a:lnTo>
                      <a:lnTo>
                        <a:pt x="138" y="285"/>
                      </a:lnTo>
                      <a:lnTo>
                        <a:pt x="132" y="285"/>
                      </a:lnTo>
                      <a:lnTo>
                        <a:pt x="125" y="285"/>
                      </a:lnTo>
                      <a:lnTo>
                        <a:pt x="119" y="281"/>
                      </a:lnTo>
                      <a:lnTo>
                        <a:pt x="113" y="281"/>
                      </a:lnTo>
                      <a:lnTo>
                        <a:pt x="107" y="277"/>
                      </a:lnTo>
                      <a:lnTo>
                        <a:pt x="100" y="277"/>
                      </a:lnTo>
                      <a:lnTo>
                        <a:pt x="94" y="272"/>
                      </a:lnTo>
                      <a:lnTo>
                        <a:pt x="88" y="272"/>
                      </a:lnTo>
                      <a:lnTo>
                        <a:pt x="88" y="268"/>
                      </a:lnTo>
                      <a:lnTo>
                        <a:pt x="81" y="268"/>
                      </a:lnTo>
                      <a:lnTo>
                        <a:pt x="81" y="263"/>
                      </a:lnTo>
                      <a:lnTo>
                        <a:pt x="75" y="259"/>
                      </a:lnTo>
                      <a:lnTo>
                        <a:pt x="75" y="254"/>
                      </a:lnTo>
                      <a:lnTo>
                        <a:pt x="69" y="250"/>
                      </a:lnTo>
                      <a:lnTo>
                        <a:pt x="63" y="245"/>
                      </a:lnTo>
                      <a:lnTo>
                        <a:pt x="56" y="245"/>
                      </a:lnTo>
                      <a:lnTo>
                        <a:pt x="56" y="241"/>
                      </a:lnTo>
                      <a:lnTo>
                        <a:pt x="50" y="241"/>
                      </a:lnTo>
                      <a:lnTo>
                        <a:pt x="50" y="236"/>
                      </a:lnTo>
                      <a:lnTo>
                        <a:pt x="44" y="232"/>
                      </a:lnTo>
                      <a:lnTo>
                        <a:pt x="37" y="227"/>
                      </a:lnTo>
                      <a:lnTo>
                        <a:pt x="37" y="223"/>
                      </a:lnTo>
                      <a:lnTo>
                        <a:pt x="37" y="219"/>
                      </a:lnTo>
                      <a:lnTo>
                        <a:pt x="37" y="214"/>
                      </a:lnTo>
                      <a:lnTo>
                        <a:pt x="37" y="210"/>
                      </a:lnTo>
                      <a:lnTo>
                        <a:pt x="37" y="205"/>
                      </a:lnTo>
                      <a:lnTo>
                        <a:pt x="37" y="196"/>
                      </a:lnTo>
                      <a:lnTo>
                        <a:pt x="37" y="192"/>
                      </a:lnTo>
                      <a:lnTo>
                        <a:pt x="37" y="187"/>
                      </a:lnTo>
                      <a:lnTo>
                        <a:pt x="37" y="183"/>
                      </a:lnTo>
                      <a:lnTo>
                        <a:pt x="31" y="178"/>
                      </a:lnTo>
                      <a:lnTo>
                        <a:pt x="37" y="178"/>
                      </a:lnTo>
                      <a:lnTo>
                        <a:pt x="37" y="174"/>
                      </a:lnTo>
                      <a:lnTo>
                        <a:pt x="31" y="169"/>
                      </a:lnTo>
                      <a:lnTo>
                        <a:pt x="31" y="165"/>
                      </a:lnTo>
                      <a:lnTo>
                        <a:pt x="31" y="161"/>
                      </a:lnTo>
                      <a:lnTo>
                        <a:pt x="25" y="156"/>
                      </a:lnTo>
                      <a:lnTo>
                        <a:pt x="25" y="152"/>
                      </a:lnTo>
                      <a:lnTo>
                        <a:pt x="18" y="147"/>
                      </a:lnTo>
                      <a:lnTo>
                        <a:pt x="18" y="143"/>
                      </a:lnTo>
                      <a:lnTo>
                        <a:pt x="12" y="138"/>
                      </a:lnTo>
                      <a:lnTo>
                        <a:pt x="12" y="134"/>
                      </a:lnTo>
                      <a:lnTo>
                        <a:pt x="6" y="129"/>
                      </a:lnTo>
                      <a:lnTo>
                        <a:pt x="6" y="125"/>
                      </a:lnTo>
                      <a:lnTo>
                        <a:pt x="6" y="120"/>
                      </a:lnTo>
                      <a:lnTo>
                        <a:pt x="0" y="116"/>
                      </a:lnTo>
                      <a:lnTo>
                        <a:pt x="0" y="112"/>
                      </a:lnTo>
                      <a:lnTo>
                        <a:pt x="0" y="107"/>
                      </a:lnTo>
                      <a:lnTo>
                        <a:pt x="6" y="98"/>
                      </a:lnTo>
                      <a:lnTo>
                        <a:pt x="6" y="94"/>
                      </a:lnTo>
                      <a:lnTo>
                        <a:pt x="6" y="89"/>
                      </a:lnTo>
                      <a:lnTo>
                        <a:pt x="6" y="85"/>
                      </a:lnTo>
                      <a:lnTo>
                        <a:pt x="6" y="80"/>
                      </a:lnTo>
                      <a:lnTo>
                        <a:pt x="12" y="76"/>
                      </a:lnTo>
                      <a:lnTo>
                        <a:pt x="12" y="71"/>
                      </a:lnTo>
                      <a:lnTo>
                        <a:pt x="12" y="67"/>
                      </a:lnTo>
                      <a:lnTo>
                        <a:pt x="18" y="62"/>
                      </a:lnTo>
                      <a:lnTo>
                        <a:pt x="18" y="58"/>
                      </a:lnTo>
                      <a:lnTo>
                        <a:pt x="25" y="54"/>
                      </a:lnTo>
                      <a:lnTo>
                        <a:pt x="25" y="49"/>
                      </a:lnTo>
                      <a:lnTo>
                        <a:pt x="31" y="45"/>
                      </a:lnTo>
                      <a:lnTo>
                        <a:pt x="31" y="40"/>
                      </a:lnTo>
                      <a:lnTo>
                        <a:pt x="31" y="36"/>
                      </a:lnTo>
                      <a:lnTo>
                        <a:pt x="31" y="31"/>
                      </a:lnTo>
                      <a:lnTo>
                        <a:pt x="37" y="27"/>
                      </a:lnTo>
                      <a:lnTo>
                        <a:pt x="37" y="22"/>
                      </a:lnTo>
                      <a:lnTo>
                        <a:pt x="37" y="18"/>
                      </a:lnTo>
                      <a:lnTo>
                        <a:pt x="37" y="13"/>
                      </a:lnTo>
                      <a:lnTo>
                        <a:pt x="44" y="9"/>
                      </a:lnTo>
                      <a:lnTo>
                        <a:pt x="44" y="4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16" name="Freeform 20"/>
                <p:cNvSpPr>
                  <a:spLocks/>
                </p:cNvSpPr>
                <p:nvPr/>
              </p:nvSpPr>
              <p:spPr bwMode="auto">
                <a:xfrm>
                  <a:off x="2268" y="1051"/>
                  <a:ext cx="303" cy="303"/>
                </a:xfrm>
                <a:custGeom>
                  <a:avLst/>
                  <a:gdLst/>
                  <a:ahLst/>
                  <a:cxnLst>
                    <a:cxn ang="0">
                      <a:pos x="56" y="4"/>
                    </a:cxn>
                    <a:cxn ang="0">
                      <a:pos x="75" y="4"/>
                    </a:cxn>
                    <a:cxn ang="0">
                      <a:pos x="100" y="9"/>
                    </a:cxn>
                    <a:cxn ang="0">
                      <a:pos x="113" y="13"/>
                    </a:cxn>
                    <a:cxn ang="0">
                      <a:pos x="125" y="27"/>
                    </a:cxn>
                    <a:cxn ang="0">
                      <a:pos x="132" y="36"/>
                    </a:cxn>
                    <a:cxn ang="0">
                      <a:pos x="125" y="49"/>
                    </a:cxn>
                    <a:cxn ang="0">
                      <a:pos x="125" y="62"/>
                    </a:cxn>
                    <a:cxn ang="0">
                      <a:pos x="132" y="71"/>
                    </a:cxn>
                    <a:cxn ang="0">
                      <a:pos x="151" y="80"/>
                    </a:cxn>
                    <a:cxn ang="0">
                      <a:pos x="163" y="89"/>
                    </a:cxn>
                    <a:cxn ang="0">
                      <a:pos x="182" y="98"/>
                    </a:cxn>
                    <a:cxn ang="0">
                      <a:pos x="201" y="107"/>
                    </a:cxn>
                    <a:cxn ang="0">
                      <a:pos x="221" y="112"/>
                    </a:cxn>
                    <a:cxn ang="0">
                      <a:pos x="227" y="120"/>
                    </a:cxn>
                    <a:cxn ang="0">
                      <a:pos x="240" y="129"/>
                    </a:cxn>
                    <a:cxn ang="0">
                      <a:pos x="246" y="143"/>
                    </a:cxn>
                    <a:cxn ang="0">
                      <a:pos x="246" y="156"/>
                    </a:cxn>
                    <a:cxn ang="0">
                      <a:pos x="246" y="169"/>
                    </a:cxn>
                    <a:cxn ang="0">
                      <a:pos x="259" y="183"/>
                    </a:cxn>
                    <a:cxn ang="0">
                      <a:pos x="259" y="196"/>
                    </a:cxn>
                    <a:cxn ang="0">
                      <a:pos x="271" y="210"/>
                    </a:cxn>
                    <a:cxn ang="0">
                      <a:pos x="265" y="219"/>
                    </a:cxn>
                    <a:cxn ang="0">
                      <a:pos x="271" y="232"/>
                    </a:cxn>
                    <a:cxn ang="0">
                      <a:pos x="277" y="241"/>
                    </a:cxn>
                    <a:cxn ang="0">
                      <a:pos x="290" y="250"/>
                    </a:cxn>
                    <a:cxn ang="0">
                      <a:pos x="303" y="259"/>
                    </a:cxn>
                    <a:cxn ang="0">
                      <a:pos x="296" y="272"/>
                    </a:cxn>
                    <a:cxn ang="0">
                      <a:pos x="290" y="281"/>
                    </a:cxn>
                    <a:cxn ang="0">
                      <a:pos x="277" y="290"/>
                    </a:cxn>
                    <a:cxn ang="0">
                      <a:pos x="265" y="294"/>
                    </a:cxn>
                    <a:cxn ang="0">
                      <a:pos x="252" y="290"/>
                    </a:cxn>
                    <a:cxn ang="0">
                      <a:pos x="246" y="299"/>
                    </a:cxn>
                    <a:cxn ang="0">
                      <a:pos x="227" y="303"/>
                    </a:cxn>
                    <a:cxn ang="0">
                      <a:pos x="213" y="299"/>
                    </a:cxn>
                    <a:cxn ang="0">
                      <a:pos x="195" y="299"/>
                    </a:cxn>
                    <a:cxn ang="0">
                      <a:pos x="169" y="294"/>
                    </a:cxn>
                    <a:cxn ang="0">
                      <a:pos x="151" y="290"/>
                    </a:cxn>
                    <a:cxn ang="0">
                      <a:pos x="132" y="285"/>
                    </a:cxn>
                    <a:cxn ang="0">
                      <a:pos x="113" y="281"/>
                    </a:cxn>
                    <a:cxn ang="0">
                      <a:pos x="94" y="272"/>
                    </a:cxn>
                    <a:cxn ang="0">
                      <a:pos x="81" y="268"/>
                    </a:cxn>
                    <a:cxn ang="0">
                      <a:pos x="75" y="254"/>
                    </a:cxn>
                    <a:cxn ang="0">
                      <a:pos x="56" y="245"/>
                    </a:cxn>
                    <a:cxn ang="0">
                      <a:pos x="50" y="236"/>
                    </a:cxn>
                    <a:cxn ang="0">
                      <a:pos x="37" y="223"/>
                    </a:cxn>
                    <a:cxn ang="0">
                      <a:pos x="37" y="210"/>
                    </a:cxn>
                    <a:cxn ang="0">
                      <a:pos x="37" y="192"/>
                    </a:cxn>
                    <a:cxn ang="0">
                      <a:pos x="31" y="178"/>
                    </a:cxn>
                    <a:cxn ang="0">
                      <a:pos x="31" y="169"/>
                    </a:cxn>
                    <a:cxn ang="0">
                      <a:pos x="25" y="156"/>
                    </a:cxn>
                    <a:cxn ang="0">
                      <a:pos x="18" y="143"/>
                    </a:cxn>
                    <a:cxn ang="0">
                      <a:pos x="6" y="129"/>
                    </a:cxn>
                    <a:cxn ang="0">
                      <a:pos x="0" y="116"/>
                    </a:cxn>
                    <a:cxn ang="0">
                      <a:pos x="6" y="98"/>
                    </a:cxn>
                    <a:cxn ang="0">
                      <a:pos x="6" y="85"/>
                    </a:cxn>
                    <a:cxn ang="0">
                      <a:pos x="12" y="71"/>
                    </a:cxn>
                    <a:cxn ang="0">
                      <a:pos x="18" y="58"/>
                    </a:cxn>
                    <a:cxn ang="0">
                      <a:pos x="31" y="45"/>
                    </a:cxn>
                    <a:cxn ang="0">
                      <a:pos x="31" y="31"/>
                    </a:cxn>
                    <a:cxn ang="0">
                      <a:pos x="37" y="18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303" h="303">
                      <a:moveTo>
                        <a:pt x="44" y="4"/>
                      </a:moveTo>
                      <a:lnTo>
                        <a:pt x="50" y="4"/>
                      </a:lnTo>
                      <a:lnTo>
                        <a:pt x="56" y="4"/>
                      </a:lnTo>
                      <a:lnTo>
                        <a:pt x="63" y="4"/>
                      </a:lnTo>
                      <a:lnTo>
                        <a:pt x="69" y="4"/>
                      </a:lnTo>
                      <a:lnTo>
                        <a:pt x="75" y="4"/>
                      </a:lnTo>
                      <a:lnTo>
                        <a:pt x="81" y="4"/>
                      </a:lnTo>
                      <a:lnTo>
                        <a:pt x="81" y="0"/>
                      </a:lnTo>
                      <a:lnTo>
                        <a:pt x="100" y="9"/>
                      </a:lnTo>
                      <a:lnTo>
                        <a:pt x="107" y="9"/>
                      </a:lnTo>
                      <a:lnTo>
                        <a:pt x="107" y="13"/>
                      </a:lnTo>
                      <a:lnTo>
                        <a:pt x="113" y="13"/>
                      </a:lnTo>
                      <a:lnTo>
                        <a:pt x="113" y="18"/>
                      </a:lnTo>
                      <a:lnTo>
                        <a:pt x="119" y="22"/>
                      </a:lnTo>
                      <a:lnTo>
                        <a:pt x="125" y="27"/>
                      </a:lnTo>
                      <a:lnTo>
                        <a:pt x="125" y="31"/>
                      </a:lnTo>
                      <a:lnTo>
                        <a:pt x="132" y="31"/>
                      </a:lnTo>
                      <a:lnTo>
                        <a:pt x="132" y="36"/>
                      </a:lnTo>
                      <a:lnTo>
                        <a:pt x="132" y="40"/>
                      </a:lnTo>
                      <a:lnTo>
                        <a:pt x="132" y="45"/>
                      </a:lnTo>
                      <a:lnTo>
                        <a:pt x="125" y="49"/>
                      </a:lnTo>
                      <a:lnTo>
                        <a:pt x="125" y="54"/>
                      </a:lnTo>
                      <a:lnTo>
                        <a:pt x="125" y="58"/>
                      </a:lnTo>
                      <a:lnTo>
                        <a:pt x="125" y="62"/>
                      </a:lnTo>
                      <a:lnTo>
                        <a:pt x="125" y="67"/>
                      </a:lnTo>
                      <a:lnTo>
                        <a:pt x="132" y="67"/>
                      </a:lnTo>
                      <a:lnTo>
                        <a:pt x="132" y="71"/>
                      </a:lnTo>
                      <a:lnTo>
                        <a:pt x="138" y="76"/>
                      </a:lnTo>
                      <a:lnTo>
                        <a:pt x="144" y="76"/>
                      </a:lnTo>
                      <a:lnTo>
                        <a:pt x="151" y="80"/>
                      </a:lnTo>
                      <a:lnTo>
                        <a:pt x="157" y="85"/>
                      </a:lnTo>
                      <a:lnTo>
                        <a:pt x="163" y="85"/>
                      </a:lnTo>
                      <a:lnTo>
                        <a:pt x="163" y="89"/>
                      </a:lnTo>
                      <a:lnTo>
                        <a:pt x="169" y="89"/>
                      </a:lnTo>
                      <a:lnTo>
                        <a:pt x="176" y="94"/>
                      </a:lnTo>
                      <a:lnTo>
                        <a:pt x="182" y="98"/>
                      </a:lnTo>
                      <a:lnTo>
                        <a:pt x="188" y="103"/>
                      </a:lnTo>
                      <a:lnTo>
                        <a:pt x="195" y="103"/>
                      </a:lnTo>
                      <a:lnTo>
                        <a:pt x="201" y="107"/>
                      </a:lnTo>
                      <a:lnTo>
                        <a:pt x="207" y="107"/>
                      </a:lnTo>
                      <a:lnTo>
                        <a:pt x="213" y="112"/>
                      </a:lnTo>
                      <a:lnTo>
                        <a:pt x="221" y="112"/>
                      </a:lnTo>
                      <a:lnTo>
                        <a:pt x="221" y="116"/>
                      </a:lnTo>
                      <a:lnTo>
                        <a:pt x="227" y="116"/>
                      </a:lnTo>
                      <a:lnTo>
                        <a:pt x="227" y="120"/>
                      </a:lnTo>
                      <a:lnTo>
                        <a:pt x="233" y="120"/>
                      </a:lnTo>
                      <a:lnTo>
                        <a:pt x="233" y="125"/>
                      </a:lnTo>
                      <a:lnTo>
                        <a:pt x="240" y="129"/>
                      </a:lnTo>
                      <a:lnTo>
                        <a:pt x="240" y="134"/>
                      </a:lnTo>
                      <a:lnTo>
                        <a:pt x="246" y="138"/>
                      </a:lnTo>
                      <a:lnTo>
                        <a:pt x="246" y="143"/>
                      </a:lnTo>
                      <a:lnTo>
                        <a:pt x="246" y="147"/>
                      </a:lnTo>
                      <a:lnTo>
                        <a:pt x="246" y="152"/>
                      </a:lnTo>
                      <a:lnTo>
                        <a:pt x="246" y="156"/>
                      </a:lnTo>
                      <a:lnTo>
                        <a:pt x="246" y="161"/>
                      </a:lnTo>
                      <a:lnTo>
                        <a:pt x="246" y="165"/>
                      </a:lnTo>
                      <a:lnTo>
                        <a:pt x="246" y="169"/>
                      </a:lnTo>
                      <a:lnTo>
                        <a:pt x="252" y="174"/>
                      </a:lnTo>
                      <a:lnTo>
                        <a:pt x="259" y="178"/>
                      </a:lnTo>
                      <a:lnTo>
                        <a:pt x="259" y="183"/>
                      </a:lnTo>
                      <a:lnTo>
                        <a:pt x="259" y="187"/>
                      </a:lnTo>
                      <a:lnTo>
                        <a:pt x="259" y="192"/>
                      </a:lnTo>
                      <a:lnTo>
                        <a:pt x="259" y="196"/>
                      </a:lnTo>
                      <a:lnTo>
                        <a:pt x="259" y="201"/>
                      </a:lnTo>
                      <a:lnTo>
                        <a:pt x="265" y="205"/>
                      </a:lnTo>
                      <a:lnTo>
                        <a:pt x="271" y="210"/>
                      </a:lnTo>
                      <a:lnTo>
                        <a:pt x="265" y="210"/>
                      </a:lnTo>
                      <a:lnTo>
                        <a:pt x="265" y="214"/>
                      </a:lnTo>
                      <a:lnTo>
                        <a:pt x="265" y="219"/>
                      </a:lnTo>
                      <a:lnTo>
                        <a:pt x="265" y="223"/>
                      </a:lnTo>
                      <a:lnTo>
                        <a:pt x="271" y="227"/>
                      </a:lnTo>
                      <a:lnTo>
                        <a:pt x="271" y="232"/>
                      </a:lnTo>
                      <a:lnTo>
                        <a:pt x="271" y="236"/>
                      </a:lnTo>
                      <a:lnTo>
                        <a:pt x="277" y="236"/>
                      </a:lnTo>
                      <a:lnTo>
                        <a:pt x="277" y="241"/>
                      </a:lnTo>
                      <a:lnTo>
                        <a:pt x="284" y="245"/>
                      </a:lnTo>
                      <a:lnTo>
                        <a:pt x="284" y="250"/>
                      </a:lnTo>
                      <a:lnTo>
                        <a:pt x="290" y="250"/>
                      </a:lnTo>
                      <a:lnTo>
                        <a:pt x="296" y="254"/>
                      </a:lnTo>
                      <a:lnTo>
                        <a:pt x="303" y="254"/>
                      </a:lnTo>
                      <a:lnTo>
                        <a:pt x="303" y="259"/>
                      </a:lnTo>
                      <a:lnTo>
                        <a:pt x="303" y="263"/>
                      </a:lnTo>
                      <a:lnTo>
                        <a:pt x="303" y="268"/>
                      </a:lnTo>
                      <a:lnTo>
                        <a:pt x="296" y="272"/>
                      </a:lnTo>
                      <a:lnTo>
                        <a:pt x="296" y="277"/>
                      </a:lnTo>
                      <a:lnTo>
                        <a:pt x="296" y="281"/>
                      </a:lnTo>
                      <a:lnTo>
                        <a:pt x="290" y="281"/>
                      </a:lnTo>
                      <a:lnTo>
                        <a:pt x="284" y="285"/>
                      </a:lnTo>
                      <a:lnTo>
                        <a:pt x="284" y="290"/>
                      </a:lnTo>
                      <a:lnTo>
                        <a:pt x="277" y="290"/>
                      </a:lnTo>
                      <a:lnTo>
                        <a:pt x="271" y="290"/>
                      </a:lnTo>
                      <a:lnTo>
                        <a:pt x="271" y="294"/>
                      </a:lnTo>
                      <a:lnTo>
                        <a:pt x="265" y="294"/>
                      </a:lnTo>
                      <a:lnTo>
                        <a:pt x="265" y="290"/>
                      </a:lnTo>
                      <a:lnTo>
                        <a:pt x="259" y="290"/>
                      </a:lnTo>
                      <a:lnTo>
                        <a:pt x="252" y="290"/>
                      </a:lnTo>
                      <a:lnTo>
                        <a:pt x="252" y="294"/>
                      </a:lnTo>
                      <a:lnTo>
                        <a:pt x="246" y="294"/>
                      </a:lnTo>
                      <a:lnTo>
                        <a:pt x="246" y="299"/>
                      </a:lnTo>
                      <a:lnTo>
                        <a:pt x="240" y="303"/>
                      </a:lnTo>
                      <a:lnTo>
                        <a:pt x="233" y="303"/>
                      </a:lnTo>
                      <a:lnTo>
                        <a:pt x="227" y="303"/>
                      </a:lnTo>
                      <a:lnTo>
                        <a:pt x="227" y="299"/>
                      </a:lnTo>
                      <a:lnTo>
                        <a:pt x="221" y="299"/>
                      </a:lnTo>
                      <a:lnTo>
                        <a:pt x="213" y="299"/>
                      </a:lnTo>
                      <a:lnTo>
                        <a:pt x="207" y="299"/>
                      </a:lnTo>
                      <a:lnTo>
                        <a:pt x="201" y="299"/>
                      </a:lnTo>
                      <a:lnTo>
                        <a:pt x="195" y="299"/>
                      </a:lnTo>
                      <a:lnTo>
                        <a:pt x="188" y="299"/>
                      </a:lnTo>
                      <a:lnTo>
                        <a:pt x="176" y="299"/>
                      </a:lnTo>
                      <a:lnTo>
                        <a:pt x="169" y="294"/>
                      </a:lnTo>
                      <a:lnTo>
                        <a:pt x="163" y="294"/>
                      </a:lnTo>
                      <a:lnTo>
                        <a:pt x="157" y="290"/>
                      </a:lnTo>
                      <a:lnTo>
                        <a:pt x="151" y="290"/>
                      </a:lnTo>
                      <a:lnTo>
                        <a:pt x="144" y="290"/>
                      </a:lnTo>
                      <a:lnTo>
                        <a:pt x="138" y="285"/>
                      </a:lnTo>
                      <a:lnTo>
                        <a:pt x="132" y="285"/>
                      </a:lnTo>
                      <a:lnTo>
                        <a:pt x="125" y="285"/>
                      </a:lnTo>
                      <a:lnTo>
                        <a:pt x="119" y="281"/>
                      </a:lnTo>
                      <a:lnTo>
                        <a:pt x="113" y="281"/>
                      </a:lnTo>
                      <a:lnTo>
                        <a:pt x="107" y="277"/>
                      </a:lnTo>
                      <a:lnTo>
                        <a:pt x="100" y="277"/>
                      </a:lnTo>
                      <a:lnTo>
                        <a:pt x="94" y="272"/>
                      </a:lnTo>
                      <a:lnTo>
                        <a:pt x="88" y="272"/>
                      </a:lnTo>
                      <a:lnTo>
                        <a:pt x="88" y="268"/>
                      </a:lnTo>
                      <a:lnTo>
                        <a:pt x="81" y="268"/>
                      </a:lnTo>
                      <a:lnTo>
                        <a:pt x="81" y="263"/>
                      </a:lnTo>
                      <a:lnTo>
                        <a:pt x="75" y="259"/>
                      </a:lnTo>
                      <a:lnTo>
                        <a:pt x="75" y="254"/>
                      </a:lnTo>
                      <a:lnTo>
                        <a:pt x="69" y="250"/>
                      </a:lnTo>
                      <a:lnTo>
                        <a:pt x="63" y="245"/>
                      </a:lnTo>
                      <a:lnTo>
                        <a:pt x="56" y="245"/>
                      </a:lnTo>
                      <a:lnTo>
                        <a:pt x="56" y="241"/>
                      </a:lnTo>
                      <a:lnTo>
                        <a:pt x="50" y="241"/>
                      </a:lnTo>
                      <a:lnTo>
                        <a:pt x="50" y="236"/>
                      </a:lnTo>
                      <a:lnTo>
                        <a:pt x="44" y="232"/>
                      </a:lnTo>
                      <a:lnTo>
                        <a:pt x="37" y="227"/>
                      </a:lnTo>
                      <a:lnTo>
                        <a:pt x="37" y="223"/>
                      </a:lnTo>
                      <a:lnTo>
                        <a:pt x="37" y="219"/>
                      </a:lnTo>
                      <a:lnTo>
                        <a:pt x="37" y="214"/>
                      </a:lnTo>
                      <a:lnTo>
                        <a:pt x="37" y="210"/>
                      </a:lnTo>
                      <a:lnTo>
                        <a:pt x="37" y="205"/>
                      </a:lnTo>
                      <a:lnTo>
                        <a:pt x="37" y="196"/>
                      </a:lnTo>
                      <a:lnTo>
                        <a:pt x="37" y="192"/>
                      </a:lnTo>
                      <a:lnTo>
                        <a:pt x="37" y="187"/>
                      </a:lnTo>
                      <a:lnTo>
                        <a:pt x="37" y="183"/>
                      </a:lnTo>
                      <a:lnTo>
                        <a:pt x="31" y="178"/>
                      </a:lnTo>
                      <a:lnTo>
                        <a:pt x="37" y="178"/>
                      </a:lnTo>
                      <a:lnTo>
                        <a:pt x="37" y="174"/>
                      </a:lnTo>
                      <a:lnTo>
                        <a:pt x="31" y="169"/>
                      </a:lnTo>
                      <a:lnTo>
                        <a:pt x="31" y="165"/>
                      </a:lnTo>
                      <a:lnTo>
                        <a:pt x="31" y="161"/>
                      </a:lnTo>
                      <a:lnTo>
                        <a:pt x="25" y="156"/>
                      </a:lnTo>
                      <a:lnTo>
                        <a:pt x="25" y="152"/>
                      </a:lnTo>
                      <a:lnTo>
                        <a:pt x="18" y="147"/>
                      </a:lnTo>
                      <a:lnTo>
                        <a:pt x="18" y="143"/>
                      </a:lnTo>
                      <a:lnTo>
                        <a:pt x="12" y="138"/>
                      </a:lnTo>
                      <a:lnTo>
                        <a:pt x="12" y="134"/>
                      </a:lnTo>
                      <a:lnTo>
                        <a:pt x="6" y="129"/>
                      </a:lnTo>
                      <a:lnTo>
                        <a:pt x="6" y="125"/>
                      </a:lnTo>
                      <a:lnTo>
                        <a:pt x="6" y="120"/>
                      </a:lnTo>
                      <a:lnTo>
                        <a:pt x="0" y="116"/>
                      </a:lnTo>
                      <a:lnTo>
                        <a:pt x="0" y="112"/>
                      </a:lnTo>
                      <a:lnTo>
                        <a:pt x="0" y="107"/>
                      </a:lnTo>
                      <a:lnTo>
                        <a:pt x="6" y="98"/>
                      </a:lnTo>
                      <a:lnTo>
                        <a:pt x="6" y="94"/>
                      </a:lnTo>
                      <a:lnTo>
                        <a:pt x="6" y="89"/>
                      </a:lnTo>
                      <a:lnTo>
                        <a:pt x="6" y="85"/>
                      </a:lnTo>
                      <a:lnTo>
                        <a:pt x="6" y="80"/>
                      </a:lnTo>
                      <a:lnTo>
                        <a:pt x="12" y="76"/>
                      </a:lnTo>
                      <a:lnTo>
                        <a:pt x="12" y="71"/>
                      </a:lnTo>
                      <a:lnTo>
                        <a:pt x="12" y="67"/>
                      </a:lnTo>
                      <a:lnTo>
                        <a:pt x="18" y="62"/>
                      </a:lnTo>
                      <a:lnTo>
                        <a:pt x="18" y="58"/>
                      </a:lnTo>
                      <a:lnTo>
                        <a:pt x="25" y="54"/>
                      </a:lnTo>
                      <a:lnTo>
                        <a:pt x="25" y="49"/>
                      </a:lnTo>
                      <a:lnTo>
                        <a:pt x="31" y="45"/>
                      </a:lnTo>
                      <a:lnTo>
                        <a:pt x="31" y="40"/>
                      </a:lnTo>
                      <a:lnTo>
                        <a:pt x="31" y="36"/>
                      </a:lnTo>
                      <a:lnTo>
                        <a:pt x="31" y="31"/>
                      </a:lnTo>
                      <a:lnTo>
                        <a:pt x="37" y="27"/>
                      </a:lnTo>
                      <a:lnTo>
                        <a:pt x="37" y="22"/>
                      </a:lnTo>
                      <a:lnTo>
                        <a:pt x="37" y="18"/>
                      </a:lnTo>
                      <a:lnTo>
                        <a:pt x="37" y="13"/>
                      </a:lnTo>
                      <a:lnTo>
                        <a:pt x="44" y="9"/>
                      </a:lnTo>
                      <a:lnTo>
                        <a:pt x="44" y="4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2035" y="1082"/>
                <a:ext cx="352" cy="384"/>
                <a:chOff x="2035" y="1082"/>
                <a:chExt cx="352" cy="384"/>
              </a:xfrm>
            </p:grpSpPr>
            <p:sp>
              <p:nvSpPr>
                <p:cNvPr id="4118" name="Freeform 22"/>
                <p:cNvSpPr>
                  <a:spLocks/>
                </p:cNvSpPr>
                <p:nvPr/>
              </p:nvSpPr>
              <p:spPr bwMode="auto">
                <a:xfrm>
                  <a:off x="2035" y="1082"/>
                  <a:ext cx="352" cy="384"/>
                </a:xfrm>
                <a:custGeom>
                  <a:avLst/>
                  <a:gdLst/>
                  <a:ahLst/>
                  <a:cxnLst>
                    <a:cxn ang="0">
                      <a:pos x="245" y="0"/>
                    </a:cxn>
                    <a:cxn ang="0">
                      <a:pos x="264" y="9"/>
                    </a:cxn>
                    <a:cxn ang="0">
                      <a:pos x="251" y="31"/>
                    </a:cxn>
                    <a:cxn ang="0">
                      <a:pos x="239" y="54"/>
                    </a:cxn>
                    <a:cxn ang="0">
                      <a:pos x="233" y="81"/>
                    </a:cxn>
                    <a:cxn ang="0">
                      <a:pos x="245" y="103"/>
                    </a:cxn>
                    <a:cxn ang="0">
                      <a:pos x="258" y="125"/>
                    </a:cxn>
                    <a:cxn ang="0">
                      <a:pos x="270" y="147"/>
                    </a:cxn>
                    <a:cxn ang="0">
                      <a:pos x="270" y="165"/>
                    </a:cxn>
                    <a:cxn ang="0">
                      <a:pos x="270" y="192"/>
                    </a:cxn>
                    <a:cxn ang="0">
                      <a:pos x="289" y="210"/>
                    </a:cxn>
                    <a:cxn ang="0">
                      <a:pos x="308" y="228"/>
                    </a:cxn>
                    <a:cxn ang="0">
                      <a:pos x="321" y="254"/>
                    </a:cxn>
                    <a:cxn ang="0">
                      <a:pos x="333" y="272"/>
                    </a:cxn>
                    <a:cxn ang="0">
                      <a:pos x="346" y="295"/>
                    </a:cxn>
                    <a:cxn ang="0">
                      <a:pos x="340" y="308"/>
                    </a:cxn>
                    <a:cxn ang="0">
                      <a:pos x="308" y="295"/>
                    </a:cxn>
                    <a:cxn ang="0">
                      <a:pos x="302" y="312"/>
                    </a:cxn>
                    <a:cxn ang="0">
                      <a:pos x="333" y="317"/>
                    </a:cxn>
                    <a:cxn ang="0">
                      <a:pos x="340" y="335"/>
                    </a:cxn>
                    <a:cxn ang="0">
                      <a:pos x="314" y="339"/>
                    </a:cxn>
                    <a:cxn ang="0">
                      <a:pos x="296" y="353"/>
                    </a:cxn>
                    <a:cxn ang="0">
                      <a:pos x="283" y="361"/>
                    </a:cxn>
                    <a:cxn ang="0">
                      <a:pos x="289" y="370"/>
                    </a:cxn>
                    <a:cxn ang="0">
                      <a:pos x="296" y="379"/>
                    </a:cxn>
                    <a:cxn ang="0">
                      <a:pos x="264" y="384"/>
                    </a:cxn>
                    <a:cxn ang="0">
                      <a:pos x="239" y="366"/>
                    </a:cxn>
                    <a:cxn ang="0">
                      <a:pos x="226" y="344"/>
                    </a:cxn>
                    <a:cxn ang="0">
                      <a:pos x="201" y="335"/>
                    </a:cxn>
                    <a:cxn ang="0">
                      <a:pos x="182" y="326"/>
                    </a:cxn>
                    <a:cxn ang="0">
                      <a:pos x="151" y="312"/>
                    </a:cxn>
                    <a:cxn ang="0">
                      <a:pos x="119" y="308"/>
                    </a:cxn>
                    <a:cxn ang="0">
                      <a:pos x="94" y="326"/>
                    </a:cxn>
                    <a:cxn ang="0">
                      <a:pos x="69" y="348"/>
                    </a:cxn>
                    <a:cxn ang="0">
                      <a:pos x="44" y="348"/>
                    </a:cxn>
                    <a:cxn ang="0">
                      <a:pos x="25" y="335"/>
                    </a:cxn>
                    <a:cxn ang="0">
                      <a:pos x="13" y="321"/>
                    </a:cxn>
                    <a:cxn ang="0">
                      <a:pos x="6" y="304"/>
                    </a:cxn>
                    <a:cxn ang="0">
                      <a:pos x="13" y="281"/>
                    </a:cxn>
                    <a:cxn ang="0">
                      <a:pos x="19" y="259"/>
                    </a:cxn>
                    <a:cxn ang="0">
                      <a:pos x="38" y="246"/>
                    </a:cxn>
                    <a:cxn ang="0">
                      <a:pos x="44" y="228"/>
                    </a:cxn>
                    <a:cxn ang="0">
                      <a:pos x="69" y="205"/>
                    </a:cxn>
                    <a:cxn ang="0">
                      <a:pos x="57" y="183"/>
                    </a:cxn>
                    <a:cxn ang="0">
                      <a:pos x="50" y="170"/>
                    </a:cxn>
                    <a:cxn ang="0">
                      <a:pos x="57" y="147"/>
                    </a:cxn>
                    <a:cxn ang="0">
                      <a:pos x="57" y="125"/>
                    </a:cxn>
                    <a:cxn ang="0">
                      <a:pos x="63" y="107"/>
                    </a:cxn>
                    <a:cxn ang="0">
                      <a:pos x="75" y="94"/>
                    </a:cxn>
                    <a:cxn ang="0">
                      <a:pos x="94" y="81"/>
                    </a:cxn>
                    <a:cxn ang="0">
                      <a:pos x="119" y="67"/>
                    </a:cxn>
                    <a:cxn ang="0">
                      <a:pos x="145" y="54"/>
                    </a:cxn>
                    <a:cxn ang="0">
                      <a:pos x="157" y="31"/>
                    </a:cxn>
                    <a:cxn ang="0">
                      <a:pos x="176" y="14"/>
                    </a:cxn>
                  </a:cxnLst>
                  <a:rect l="0" t="0" r="r" b="b"/>
                  <a:pathLst>
                    <a:path w="352" h="384">
                      <a:moveTo>
                        <a:pt x="226" y="5"/>
                      </a:moveTo>
                      <a:lnTo>
                        <a:pt x="233" y="5"/>
                      </a:lnTo>
                      <a:lnTo>
                        <a:pt x="239" y="5"/>
                      </a:lnTo>
                      <a:lnTo>
                        <a:pt x="245" y="5"/>
                      </a:lnTo>
                      <a:lnTo>
                        <a:pt x="245" y="0"/>
                      </a:lnTo>
                      <a:lnTo>
                        <a:pt x="251" y="0"/>
                      </a:lnTo>
                      <a:lnTo>
                        <a:pt x="258" y="0"/>
                      </a:lnTo>
                      <a:lnTo>
                        <a:pt x="264" y="0"/>
                      </a:lnTo>
                      <a:lnTo>
                        <a:pt x="264" y="5"/>
                      </a:lnTo>
                      <a:lnTo>
                        <a:pt x="264" y="9"/>
                      </a:lnTo>
                      <a:lnTo>
                        <a:pt x="264" y="14"/>
                      </a:lnTo>
                      <a:lnTo>
                        <a:pt x="258" y="18"/>
                      </a:lnTo>
                      <a:lnTo>
                        <a:pt x="258" y="23"/>
                      </a:lnTo>
                      <a:lnTo>
                        <a:pt x="251" y="27"/>
                      </a:lnTo>
                      <a:lnTo>
                        <a:pt x="251" y="31"/>
                      </a:lnTo>
                      <a:lnTo>
                        <a:pt x="245" y="36"/>
                      </a:lnTo>
                      <a:lnTo>
                        <a:pt x="245" y="40"/>
                      </a:lnTo>
                      <a:lnTo>
                        <a:pt x="245" y="45"/>
                      </a:lnTo>
                      <a:lnTo>
                        <a:pt x="239" y="49"/>
                      </a:lnTo>
                      <a:lnTo>
                        <a:pt x="239" y="54"/>
                      </a:lnTo>
                      <a:lnTo>
                        <a:pt x="239" y="58"/>
                      </a:lnTo>
                      <a:lnTo>
                        <a:pt x="239" y="63"/>
                      </a:lnTo>
                      <a:lnTo>
                        <a:pt x="239" y="67"/>
                      </a:lnTo>
                      <a:lnTo>
                        <a:pt x="233" y="76"/>
                      </a:lnTo>
                      <a:lnTo>
                        <a:pt x="233" y="81"/>
                      </a:lnTo>
                      <a:lnTo>
                        <a:pt x="233" y="85"/>
                      </a:lnTo>
                      <a:lnTo>
                        <a:pt x="239" y="89"/>
                      </a:lnTo>
                      <a:lnTo>
                        <a:pt x="239" y="94"/>
                      </a:lnTo>
                      <a:lnTo>
                        <a:pt x="239" y="98"/>
                      </a:lnTo>
                      <a:lnTo>
                        <a:pt x="245" y="103"/>
                      </a:lnTo>
                      <a:lnTo>
                        <a:pt x="245" y="107"/>
                      </a:lnTo>
                      <a:lnTo>
                        <a:pt x="251" y="112"/>
                      </a:lnTo>
                      <a:lnTo>
                        <a:pt x="251" y="116"/>
                      </a:lnTo>
                      <a:lnTo>
                        <a:pt x="258" y="121"/>
                      </a:lnTo>
                      <a:lnTo>
                        <a:pt x="258" y="125"/>
                      </a:lnTo>
                      <a:lnTo>
                        <a:pt x="264" y="130"/>
                      </a:lnTo>
                      <a:lnTo>
                        <a:pt x="264" y="134"/>
                      </a:lnTo>
                      <a:lnTo>
                        <a:pt x="264" y="138"/>
                      </a:lnTo>
                      <a:lnTo>
                        <a:pt x="270" y="143"/>
                      </a:lnTo>
                      <a:lnTo>
                        <a:pt x="270" y="147"/>
                      </a:lnTo>
                      <a:lnTo>
                        <a:pt x="264" y="147"/>
                      </a:lnTo>
                      <a:lnTo>
                        <a:pt x="270" y="152"/>
                      </a:lnTo>
                      <a:lnTo>
                        <a:pt x="270" y="156"/>
                      </a:lnTo>
                      <a:lnTo>
                        <a:pt x="270" y="161"/>
                      </a:lnTo>
                      <a:lnTo>
                        <a:pt x="270" y="165"/>
                      </a:lnTo>
                      <a:lnTo>
                        <a:pt x="270" y="174"/>
                      </a:lnTo>
                      <a:lnTo>
                        <a:pt x="270" y="179"/>
                      </a:lnTo>
                      <a:lnTo>
                        <a:pt x="270" y="183"/>
                      </a:lnTo>
                      <a:lnTo>
                        <a:pt x="270" y="188"/>
                      </a:lnTo>
                      <a:lnTo>
                        <a:pt x="270" y="192"/>
                      </a:lnTo>
                      <a:lnTo>
                        <a:pt x="270" y="196"/>
                      </a:lnTo>
                      <a:lnTo>
                        <a:pt x="277" y="201"/>
                      </a:lnTo>
                      <a:lnTo>
                        <a:pt x="283" y="205"/>
                      </a:lnTo>
                      <a:lnTo>
                        <a:pt x="283" y="210"/>
                      </a:lnTo>
                      <a:lnTo>
                        <a:pt x="289" y="210"/>
                      </a:lnTo>
                      <a:lnTo>
                        <a:pt x="289" y="214"/>
                      </a:lnTo>
                      <a:lnTo>
                        <a:pt x="296" y="214"/>
                      </a:lnTo>
                      <a:lnTo>
                        <a:pt x="302" y="219"/>
                      </a:lnTo>
                      <a:lnTo>
                        <a:pt x="308" y="223"/>
                      </a:lnTo>
                      <a:lnTo>
                        <a:pt x="308" y="228"/>
                      </a:lnTo>
                      <a:lnTo>
                        <a:pt x="314" y="232"/>
                      </a:lnTo>
                      <a:lnTo>
                        <a:pt x="314" y="237"/>
                      </a:lnTo>
                      <a:lnTo>
                        <a:pt x="321" y="246"/>
                      </a:lnTo>
                      <a:lnTo>
                        <a:pt x="321" y="250"/>
                      </a:lnTo>
                      <a:lnTo>
                        <a:pt x="321" y="254"/>
                      </a:lnTo>
                      <a:lnTo>
                        <a:pt x="327" y="254"/>
                      </a:lnTo>
                      <a:lnTo>
                        <a:pt x="327" y="259"/>
                      </a:lnTo>
                      <a:lnTo>
                        <a:pt x="327" y="263"/>
                      </a:lnTo>
                      <a:lnTo>
                        <a:pt x="333" y="268"/>
                      </a:lnTo>
                      <a:lnTo>
                        <a:pt x="333" y="272"/>
                      </a:lnTo>
                      <a:lnTo>
                        <a:pt x="333" y="277"/>
                      </a:lnTo>
                      <a:lnTo>
                        <a:pt x="333" y="281"/>
                      </a:lnTo>
                      <a:lnTo>
                        <a:pt x="340" y="286"/>
                      </a:lnTo>
                      <a:lnTo>
                        <a:pt x="340" y="290"/>
                      </a:lnTo>
                      <a:lnTo>
                        <a:pt x="346" y="295"/>
                      </a:lnTo>
                      <a:lnTo>
                        <a:pt x="352" y="299"/>
                      </a:lnTo>
                      <a:lnTo>
                        <a:pt x="352" y="304"/>
                      </a:lnTo>
                      <a:lnTo>
                        <a:pt x="352" y="308"/>
                      </a:lnTo>
                      <a:lnTo>
                        <a:pt x="346" y="308"/>
                      </a:lnTo>
                      <a:lnTo>
                        <a:pt x="340" y="308"/>
                      </a:lnTo>
                      <a:lnTo>
                        <a:pt x="333" y="308"/>
                      </a:lnTo>
                      <a:lnTo>
                        <a:pt x="327" y="308"/>
                      </a:lnTo>
                      <a:lnTo>
                        <a:pt x="321" y="304"/>
                      </a:lnTo>
                      <a:lnTo>
                        <a:pt x="314" y="299"/>
                      </a:lnTo>
                      <a:lnTo>
                        <a:pt x="308" y="295"/>
                      </a:lnTo>
                      <a:lnTo>
                        <a:pt x="302" y="295"/>
                      </a:lnTo>
                      <a:lnTo>
                        <a:pt x="302" y="299"/>
                      </a:lnTo>
                      <a:lnTo>
                        <a:pt x="296" y="299"/>
                      </a:lnTo>
                      <a:lnTo>
                        <a:pt x="302" y="308"/>
                      </a:lnTo>
                      <a:lnTo>
                        <a:pt x="302" y="312"/>
                      </a:lnTo>
                      <a:lnTo>
                        <a:pt x="308" y="312"/>
                      </a:lnTo>
                      <a:lnTo>
                        <a:pt x="314" y="317"/>
                      </a:lnTo>
                      <a:lnTo>
                        <a:pt x="321" y="317"/>
                      </a:lnTo>
                      <a:lnTo>
                        <a:pt x="327" y="317"/>
                      </a:lnTo>
                      <a:lnTo>
                        <a:pt x="333" y="317"/>
                      </a:lnTo>
                      <a:lnTo>
                        <a:pt x="333" y="321"/>
                      </a:lnTo>
                      <a:lnTo>
                        <a:pt x="340" y="321"/>
                      </a:lnTo>
                      <a:lnTo>
                        <a:pt x="340" y="326"/>
                      </a:lnTo>
                      <a:lnTo>
                        <a:pt x="340" y="330"/>
                      </a:lnTo>
                      <a:lnTo>
                        <a:pt x="340" y="335"/>
                      </a:lnTo>
                      <a:lnTo>
                        <a:pt x="333" y="335"/>
                      </a:lnTo>
                      <a:lnTo>
                        <a:pt x="333" y="339"/>
                      </a:lnTo>
                      <a:lnTo>
                        <a:pt x="327" y="339"/>
                      </a:lnTo>
                      <a:lnTo>
                        <a:pt x="321" y="339"/>
                      </a:lnTo>
                      <a:lnTo>
                        <a:pt x="314" y="339"/>
                      </a:lnTo>
                      <a:lnTo>
                        <a:pt x="314" y="344"/>
                      </a:lnTo>
                      <a:lnTo>
                        <a:pt x="308" y="344"/>
                      </a:lnTo>
                      <a:lnTo>
                        <a:pt x="308" y="348"/>
                      </a:lnTo>
                      <a:lnTo>
                        <a:pt x="302" y="353"/>
                      </a:lnTo>
                      <a:lnTo>
                        <a:pt x="296" y="353"/>
                      </a:lnTo>
                      <a:lnTo>
                        <a:pt x="289" y="348"/>
                      </a:lnTo>
                      <a:lnTo>
                        <a:pt x="283" y="348"/>
                      </a:lnTo>
                      <a:lnTo>
                        <a:pt x="283" y="353"/>
                      </a:lnTo>
                      <a:lnTo>
                        <a:pt x="283" y="357"/>
                      </a:lnTo>
                      <a:lnTo>
                        <a:pt x="283" y="361"/>
                      </a:lnTo>
                      <a:lnTo>
                        <a:pt x="277" y="361"/>
                      </a:lnTo>
                      <a:lnTo>
                        <a:pt x="283" y="361"/>
                      </a:lnTo>
                      <a:lnTo>
                        <a:pt x="283" y="366"/>
                      </a:lnTo>
                      <a:lnTo>
                        <a:pt x="289" y="366"/>
                      </a:lnTo>
                      <a:lnTo>
                        <a:pt x="289" y="370"/>
                      </a:lnTo>
                      <a:lnTo>
                        <a:pt x="296" y="370"/>
                      </a:lnTo>
                      <a:lnTo>
                        <a:pt x="296" y="375"/>
                      </a:lnTo>
                      <a:lnTo>
                        <a:pt x="302" y="375"/>
                      </a:lnTo>
                      <a:lnTo>
                        <a:pt x="302" y="379"/>
                      </a:lnTo>
                      <a:lnTo>
                        <a:pt x="296" y="379"/>
                      </a:lnTo>
                      <a:lnTo>
                        <a:pt x="289" y="379"/>
                      </a:lnTo>
                      <a:lnTo>
                        <a:pt x="283" y="379"/>
                      </a:lnTo>
                      <a:lnTo>
                        <a:pt x="277" y="379"/>
                      </a:lnTo>
                      <a:lnTo>
                        <a:pt x="270" y="384"/>
                      </a:lnTo>
                      <a:lnTo>
                        <a:pt x="264" y="384"/>
                      </a:lnTo>
                      <a:lnTo>
                        <a:pt x="258" y="384"/>
                      </a:lnTo>
                      <a:lnTo>
                        <a:pt x="251" y="384"/>
                      </a:lnTo>
                      <a:lnTo>
                        <a:pt x="251" y="379"/>
                      </a:lnTo>
                      <a:lnTo>
                        <a:pt x="245" y="375"/>
                      </a:lnTo>
                      <a:lnTo>
                        <a:pt x="239" y="366"/>
                      </a:lnTo>
                      <a:lnTo>
                        <a:pt x="233" y="361"/>
                      </a:lnTo>
                      <a:lnTo>
                        <a:pt x="233" y="357"/>
                      </a:lnTo>
                      <a:lnTo>
                        <a:pt x="233" y="353"/>
                      </a:lnTo>
                      <a:lnTo>
                        <a:pt x="233" y="348"/>
                      </a:lnTo>
                      <a:lnTo>
                        <a:pt x="226" y="344"/>
                      </a:lnTo>
                      <a:lnTo>
                        <a:pt x="220" y="344"/>
                      </a:lnTo>
                      <a:lnTo>
                        <a:pt x="220" y="339"/>
                      </a:lnTo>
                      <a:lnTo>
                        <a:pt x="214" y="339"/>
                      </a:lnTo>
                      <a:lnTo>
                        <a:pt x="207" y="339"/>
                      </a:lnTo>
                      <a:lnTo>
                        <a:pt x="201" y="335"/>
                      </a:lnTo>
                      <a:lnTo>
                        <a:pt x="195" y="335"/>
                      </a:lnTo>
                      <a:lnTo>
                        <a:pt x="195" y="330"/>
                      </a:lnTo>
                      <a:lnTo>
                        <a:pt x="189" y="330"/>
                      </a:lnTo>
                      <a:lnTo>
                        <a:pt x="189" y="326"/>
                      </a:lnTo>
                      <a:lnTo>
                        <a:pt x="182" y="326"/>
                      </a:lnTo>
                      <a:lnTo>
                        <a:pt x="176" y="321"/>
                      </a:lnTo>
                      <a:lnTo>
                        <a:pt x="170" y="317"/>
                      </a:lnTo>
                      <a:lnTo>
                        <a:pt x="163" y="317"/>
                      </a:lnTo>
                      <a:lnTo>
                        <a:pt x="157" y="312"/>
                      </a:lnTo>
                      <a:lnTo>
                        <a:pt x="151" y="312"/>
                      </a:lnTo>
                      <a:lnTo>
                        <a:pt x="145" y="308"/>
                      </a:lnTo>
                      <a:lnTo>
                        <a:pt x="138" y="308"/>
                      </a:lnTo>
                      <a:lnTo>
                        <a:pt x="132" y="304"/>
                      </a:lnTo>
                      <a:lnTo>
                        <a:pt x="126" y="304"/>
                      </a:lnTo>
                      <a:lnTo>
                        <a:pt x="119" y="308"/>
                      </a:lnTo>
                      <a:lnTo>
                        <a:pt x="113" y="308"/>
                      </a:lnTo>
                      <a:lnTo>
                        <a:pt x="107" y="312"/>
                      </a:lnTo>
                      <a:lnTo>
                        <a:pt x="101" y="317"/>
                      </a:lnTo>
                      <a:lnTo>
                        <a:pt x="101" y="321"/>
                      </a:lnTo>
                      <a:lnTo>
                        <a:pt x="94" y="326"/>
                      </a:lnTo>
                      <a:lnTo>
                        <a:pt x="94" y="330"/>
                      </a:lnTo>
                      <a:lnTo>
                        <a:pt x="88" y="335"/>
                      </a:lnTo>
                      <a:lnTo>
                        <a:pt x="82" y="339"/>
                      </a:lnTo>
                      <a:lnTo>
                        <a:pt x="75" y="344"/>
                      </a:lnTo>
                      <a:lnTo>
                        <a:pt x="69" y="348"/>
                      </a:lnTo>
                      <a:lnTo>
                        <a:pt x="63" y="348"/>
                      </a:lnTo>
                      <a:lnTo>
                        <a:pt x="57" y="353"/>
                      </a:lnTo>
                      <a:lnTo>
                        <a:pt x="50" y="353"/>
                      </a:lnTo>
                      <a:lnTo>
                        <a:pt x="50" y="348"/>
                      </a:lnTo>
                      <a:lnTo>
                        <a:pt x="44" y="348"/>
                      </a:lnTo>
                      <a:lnTo>
                        <a:pt x="38" y="344"/>
                      </a:lnTo>
                      <a:lnTo>
                        <a:pt x="38" y="339"/>
                      </a:lnTo>
                      <a:lnTo>
                        <a:pt x="31" y="339"/>
                      </a:lnTo>
                      <a:lnTo>
                        <a:pt x="31" y="335"/>
                      </a:lnTo>
                      <a:lnTo>
                        <a:pt x="25" y="335"/>
                      </a:lnTo>
                      <a:lnTo>
                        <a:pt x="25" y="330"/>
                      </a:lnTo>
                      <a:lnTo>
                        <a:pt x="19" y="330"/>
                      </a:lnTo>
                      <a:lnTo>
                        <a:pt x="19" y="326"/>
                      </a:lnTo>
                      <a:lnTo>
                        <a:pt x="13" y="326"/>
                      </a:lnTo>
                      <a:lnTo>
                        <a:pt x="13" y="321"/>
                      </a:lnTo>
                      <a:lnTo>
                        <a:pt x="6" y="321"/>
                      </a:lnTo>
                      <a:lnTo>
                        <a:pt x="0" y="317"/>
                      </a:lnTo>
                      <a:lnTo>
                        <a:pt x="0" y="312"/>
                      </a:lnTo>
                      <a:lnTo>
                        <a:pt x="0" y="308"/>
                      </a:lnTo>
                      <a:lnTo>
                        <a:pt x="6" y="304"/>
                      </a:lnTo>
                      <a:lnTo>
                        <a:pt x="6" y="299"/>
                      </a:lnTo>
                      <a:lnTo>
                        <a:pt x="6" y="295"/>
                      </a:lnTo>
                      <a:lnTo>
                        <a:pt x="6" y="290"/>
                      </a:lnTo>
                      <a:lnTo>
                        <a:pt x="6" y="286"/>
                      </a:lnTo>
                      <a:lnTo>
                        <a:pt x="13" y="281"/>
                      </a:lnTo>
                      <a:lnTo>
                        <a:pt x="13" y="277"/>
                      </a:lnTo>
                      <a:lnTo>
                        <a:pt x="13" y="272"/>
                      </a:lnTo>
                      <a:lnTo>
                        <a:pt x="19" y="268"/>
                      </a:lnTo>
                      <a:lnTo>
                        <a:pt x="19" y="263"/>
                      </a:lnTo>
                      <a:lnTo>
                        <a:pt x="19" y="259"/>
                      </a:lnTo>
                      <a:lnTo>
                        <a:pt x="19" y="254"/>
                      </a:lnTo>
                      <a:lnTo>
                        <a:pt x="25" y="250"/>
                      </a:lnTo>
                      <a:lnTo>
                        <a:pt x="25" y="246"/>
                      </a:lnTo>
                      <a:lnTo>
                        <a:pt x="31" y="246"/>
                      </a:lnTo>
                      <a:lnTo>
                        <a:pt x="38" y="246"/>
                      </a:lnTo>
                      <a:lnTo>
                        <a:pt x="38" y="241"/>
                      </a:lnTo>
                      <a:lnTo>
                        <a:pt x="44" y="241"/>
                      </a:lnTo>
                      <a:lnTo>
                        <a:pt x="44" y="237"/>
                      </a:lnTo>
                      <a:lnTo>
                        <a:pt x="44" y="232"/>
                      </a:lnTo>
                      <a:lnTo>
                        <a:pt x="44" y="228"/>
                      </a:lnTo>
                      <a:lnTo>
                        <a:pt x="50" y="223"/>
                      </a:lnTo>
                      <a:lnTo>
                        <a:pt x="57" y="219"/>
                      </a:lnTo>
                      <a:lnTo>
                        <a:pt x="57" y="214"/>
                      </a:lnTo>
                      <a:lnTo>
                        <a:pt x="63" y="210"/>
                      </a:lnTo>
                      <a:lnTo>
                        <a:pt x="69" y="205"/>
                      </a:lnTo>
                      <a:lnTo>
                        <a:pt x="69" y="201"/>
                      </a:lnTo>
                      <a:lnTo>
                        <a:pt x="69" y="196"/>
                      </a:lnTo>
                      <a:lnTo>
                        <a:pt x="63" y="192"/>
                      </a:lnTo>
                      <a:lnTo>
                        <a:pt x="63" y="188"/>
                      </a:lnTo>
                      <a:lnTo>
                        <a:pt x="57" y="183"/>
                      </a:lnTo>
                      <a:lnTo>
                        <a:pt x="50" y="183"/>
                      </a:lnTo>
                      <a:lnTo>
                        <a:pt x="44" y="179"/>
                      </a:lnTo>
                      <a:lnTo>
                        <a:pt x="44" y="174"/>
                      </a:lnTo>
                      <a:lnTo>
                        <a:pt x="44" y="170"/>
                      </a:lnTo>
                      <a:lnTo>
                        <a:pt x="50" y="170"/>
                      </a:lnTo>
                      <a:lnTo>
                        <a:pt x="50" y="165"/>
                      </a:lnTo>
                      <a:lnTo>
                        <a:pt x="50" y="161"/>
                      </a:lnTo>
                      <a:lnTo>
                        <a:pt x="57" y="156"/>
                      </a:lnTo>
                      <a:lnTo>
                        <a:pt x="57" y="152"/>
                      </a:lnTo>
                      <a:lnTo>
                        <a:pt x="57" y="147"/>
                      </a:lnTo>
                      <a:lnTo>
                        <a:pt x="57" y="143"/>
                      </a:lnTo>
                      <a:lnTo>
                        <a:pt x="57" y="138"/>
                      </a:lnTo>
                      <a:lnTo>
                        <a:pt x="57" y="134"/>
                      </a:lnTo>
                      <a:lnTo>
                        <a:pt x="57" y="130"/>
                      </a:lnTo>
                      <a:lnTo>
                        <a:pt x="57" y="125"/>
                      </a:lnTo>
                      <a:lnTo>
                        <a:pt x="57" y="121"/>
                      </a:lnTo>
                      <a:lnTo>
                        <a:pt x="57" y="116"/>
                      </a:lnTo>
                      <a:lnTo>
                        <a:pt x="57" y="112"/>
                      </a:lnTo>
                      <a:lnTo>
                        <a:pt x="63" y="112"/>
                      </a:lnTo>
                      <a:lnTo>
                        <a:pt x="63" y="107"/>
                      </a:lnTo>
                      <a:lnTo>
                        <a:pt x="63" y="103"/>
                      </a:lnTo>
                      <a:lnTo>
                        <a:pt x="69" y="103"/>
                      </a:lnTo>
                      <a:lnTo>
                        <a:pt x="69" y="98"/>
                      </a:lnTo>
                      <a:lnTo>
                        <a:pt x="69" y="94"/>
                      </a:lnTo>
                      <a:lnTo>
                        <a:pt x="75" y="94"/>
                      </a:lnTo>
                      <a:lnTo>
                        <a:pt x="75" y="89"/>
                      </a:lnTo>
                      <a:lnTo>
                        <a:pt x="82" y="89"/>
                      </a:lnTo>
                      <a:lnTo>
                        <a:pt x="88" y="85"/>
                      </a:lnTo>
                      <a:lnTo>
                        <a:pt x="88" y="81"/>
                      </a:lnTo>
                      <a:lnTo>
                        <a:pt x="94" y="81"/>
                      </a:lnTo>
                      <a:lnTo>
                        <a:pt x="94" y="76"/>
                      </a:lnTo>
                      <a:lnTo>
                        <a:pt x="101" y="76"/>
                      </a:lnTo>
                      <a:lnTo>
                        <a:pt x="107" y="76"/>
                      </a:lnTo>
                      <a:lnTo>
                        <a:pt x="113" y="72"/>
                      </a:lnTo>
                      <a:lnTo>
                        <a:pt x="119" y="67"/>
                      </a:lnTo>
                      <a:lnTo>
                        <a:pt x="126" y="67"/>
                      </a:lnTo>
                      <a:lnTo>
                        <a:pt x="132" y="67"/>
                      </a:lnTo>
                      <a:lnTo>
                        <a:pt x="132" y="63"/>
                      </a:lnTo>
                      <a:lnTo>
                        <a:pt x="138" y="58"/>
                      </a:lnTo>
                      <a:lnTo>
                        <a:pt x="145" y="54"/>
                      </a:lnTo>
                      <a:lnTo>
                        <a:pt x="145" y="49"/>
                      </a:lnTo>
                      <a:lnTo>
                        <a:pt x="151" y="45"/>
                      </a:lnTo>
                      <a:lnTo>
                        <a:pt x="151" y="40"/>
                      </a:lnTo>
                      <a:lnTo>
                        <a:pt x="157" y="36"/>
                      </a:lnTo>
                      <a:lnTo>
                        <a:pt x="157" y="31"/>
                      </a:lnTo>
                      <a:lnTo>
                        <a:pt x="163" y="31"/>
                      </a:lnTo>
                      <a:lnTo>
                        <a:pt x="163" y="27"/>
                      </a:lnTo>
                      <a:lnTo>
                        <a:pt x="163" y="23"/>
                      </a:lnTo>
                      <a:lnTo>
                        <a:pt x="170" y="18"/>
                      </a:lnTo>
                      <a:lnTo>
                        <a:pt x="176" y="14"/>
                      </a:lnTo>
                      <a:lnTo>
                        <a:pt x="182" y="9"/>
                      </a:lnTo>
                      <a:lnTo>
                        <a:pt x="189" y="9"/>
                      </a:lnTo>
                      <a:lnTo>
                        <a:pt x="195" y="5"/>
                      </a:lnTo>
                      <a:lnTo>
                        <a:pt x="226" y="5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/>
              </p:nvSpPr>
              <p:spPr bwMode="auto">
                <a:xfrm>
                  <a:off x="2035" y="1082"/>
                  <a:ext cx="352" cy="384"/>
                </a:xfrm>
                <a:custGeom>
                  <a:avLst/>
                  <a:gdLst/>
                  <a:ahLst/>
                  <a:cxnLst>
                    <a:cxn ang="0">
                      <a:pos x="245" y="0"/>
                    </a:cxn>
                    <a:cxn ang="0">
                      <a:pos x="264" y="9"/>
                    </a:cxn>
                    <a:cxn ang="0">
                      <a:pos x="251" y="31"/>
                    </a:cxn>
                    <a:cxn ang="0">
                      <a:pos x="239" y="54"/>
                    </a:cxn>
                    <a:cxn ang="0">
                      <a:pos x="233" y="81"/>
                    </a:cxn>
                    <a:cxn ang="0">
                      <a:pos x="245" y="103"/>
                    </a:cxn>
                    <a:cxn ang="0">
                      <a:pos x="258" y="125"/>
                    </a:cxn>
                    <a:cxn ang="0">
                      <a:pos x="270" y="147"/>
                    </a:cxn>
                    <a:cxn ang="0">
                      <a:pos x="270" y="165"/>
                    </a:cxn>
                    <a:cxn ang="0">
                      <a:pos x="270" y="192"/>
                    </a:cxn>
                    <a:cxn ang="0">
                      <a:pos x="289" y="210"/>
                    </a:cxn>
                    <a:cxn ang="0">
                      <a:pos x="308" y="228"/>
                    </a:cxn>
                    <a:cxn ang="0">
                      <a:pos x="321" y="254"/>
                    </a:cxn>
                    <a:cxn ang="0">
                      <a:pos x="333" y="272"/>
                    </a:cxn>
                    <a:cxn ang="0">
                      <a:pos x="346" y="295"/>
                    </a:cxn>
                    <a:cxn ang="0">
                      <a:pos x="340" y="308"/>
                    </a:cxn>
                    <a:cxn ang="0">
                      <a:pos x="308" y="295"/>
                    </a:cxn>
                    <a:cxn ang="0">
                      <a:pos x="302" y="312"/>
                    </a:cxn>
                    <a:cxn ang="0">
                      <a:pos x="333" y="317"/>
                    </a:cxn>
                    <a:cxn ang="0">
                      <a:pos x="340" y="335"/>
                    </a:cxn>
                    <a:cxn ang="0">
                      <a:pos x="314" y="339"/>
                    </a:cxn>
                    <a:cxn ang="0">
                      <a:pos x="296" y="353"/>
                    </a:cxn>
                    <a:cxn ang="0">
                      <a:pos x="283" y="361"/>
                    </a:cxn>
                    <a:cxn ang="0">
                      <a:pos x="289" y="370"/>
                    </a:cxn>
                    <a:cxn ang="0">
                      <a:pos x="296" y="379"/>
                    </a:cxn>
                    <a:cxn ang="0">
                      <a:pos x="264" y="384"/>
                    </a:cxn>
                    <a:cxn ang="0">
                      <a:pos x="239" y="366"/>
                    </a:cxn>
                    <a:cxn ang="0">
                      <a:pos x="226" y="344"/>
                    </a:cxn>
                    <a:cxn ang="0">
                      <a:pos x="201" y="335"/>
                    </a:cxn>
                    <a:cxn ang="0">
                      <a:pos x="182" y="326"/>
                    </a:cxn>
                    <a:cxn ang="0">
                      <a:pos x="151" y="312"/>
                    </a:cxn>
                    <a:cxn ang="0">
                      <a:pos x="119" y="308"/>
                    </a:cxn>
                    <a:cxn ang="0">
                      <a:pos x="94" y="326"/>
                    </a:cxn>
                    <a:cxn ang="0">
                      <a:pos x="69" y="348"/>
                    </a:cxn>
                    <a:cxn ang="0">
                      <a:pos x="44" y="348"/>
                    </a:cxn>
                    <a:cxn ang="0">
                      <a:pos x="25" y="335"/>
                    </a:cxn>
                    <a:cxn ang="0">
                      <a:pos x="13" y="321"/>
                    </a:cxn>
                    <a:cxn ang="0">
                      <a:pos x="6" y="304"/>
                    </a:cxn>
                    <a:cxn ang="0">
                      <a:pos x="13" y="281"/>
                    </a:cxn>
                    <a:cxn ang="0">
                      <a:pos x="19" y="259"/>
                    </a:cxn>
                    <a:cxn ang="0">
                      <a:pos x="38" y="246"/>
                    </a:cxn>
                    <a:cxn ang="0">
                      <a:pos x="44" y="228"/>
                    </a:cxn>
                    <a:cxn ang="0">
                      <a:pos x="69" y="205"/>
                    </a:cxn>
                    <a:cxn ang="0">
                      <a:pos x="57" y="183"/>
                    </a:cxn>
                    <a:cxn ang="0">
                      <a:pos x="50" y="170"/>
                    </a:cxn>
                    <a:cxn ang="0">
                      <a:pos x="57" y="147"/>
                    </a:cxn>
                    <a:cxn ang="0">
                      <a:pos x="57" y="125"/>
                    </a:cxn>
                    <a:cxn ang="0">
                      <a:pos x="63" y="107"/>
                    </a:cxn>
                    <a:cxn ang="0">
                      <a:pos x="75" y="94"/>
                    </a:cxn>
                    <a:cxn ang="0">
                      <a:pos x="94" y="81"/>
                    </a:cxn>
                    <a:cxn ang="0">
                      <a:pos x="119" y="67"/>
                    </a:cxn>
                    <a:cxn ang="0">
                      <a:pos x="145" y="54"/>
                    </a:cxn>
                    <a:cxn ang="0">
                      <a:pos x="157" y="31"/>
                    </a:cxn>
                    <a:cxn ang="0">
                      <a:pos x="176" y="14"/>
                    </a:cxn>
                  </a:cxnLst>
                  <a:rect l="0" t="0" r="r" b="b"/>
                  <a:pathLst>
                    <a:path w="352" h="384">
                      <a:moveTo>
                        <a:pt x="226" y="5"/>
                      </a:moveTo>
                      <a:lnTo>
                        <a:pt x="233" y="5"/>
                      </a:lnTo>
                      <a:lnTo>
                        <a:pt x="239" y="5"/>
                      </a:lnTo>
                      <a:lnTo>
                        <a:pt x="245" y="5"/>
                      </a:lnTo>
                      <a:lnTo>
                        <a:pt x="245" y="0"/>
                      </a:lnTo>
                      <a:lnTo>
                        <a:pt x="251" y="0"/>
                      </a:lnTo>
                      <a:lnTo>
                        <a:pt x="258" y="0"/>
                      </a:lnTo>
                      <a:lnTo>
                        <a:pt x="264" y="0"/>
                      </a:lnTo>
                      <a:lnTo>
                        <a:pt x="264" y="5"/>
                      </a:lnTo>
                      <a:lnTo>
                        <a:pt x="264" y="9"/>
                      </a:lnTo>
                      <a:lnTo>
                        <a:pt x="264" y="14"/>
                      </a:lnTo>
                      <a:lnTo>
                        <a:pt x="258" y="18"/>
                      </a:lnTo>
                      <a:lnTo>
                        <a:pt x="258" y="23"/>
                      </a:lnTo>
                      <a:lnTo>
                        <a:pt x="251" y="27"/>
                      </a:lnTo>
                      <a:lnTo>
                        <a:pt x="251" y="31"/>
                      </a:lnTo>
                      <a:lnTo>
                        <a:pt x="245" y="36"/>
                      </a:lnTo>
                      <a:lnTo>
                        <a:pt x="245" y="40"/>
                      </a:lnTo>
                      <a:lnTo>
                        <a:pt x="245" y="45"/>
                      </a:lnTo>
                      <a:lnTo>
                        <a:pt x="239" y="49"/>
                      </a:lnTo>
                      <a:lnTo>
                        <a:pt x="239" y="54"/>
                      </a:lnTo>
                      <a:lnTo>
                        <a:pt x="239" y="58"/>
                      </a:lnTo>
                      <a:lnTo>
                        <a:pt x="239" y="63"/>
                      </a:lnTo>
                      <a:lnTo>
                        <a:pt x="239" y="67"/>
                      </a:lnTo>
                      <a:lnTo>
                        <a:pt x="233" y="76"/>
                      </a:lnTo>
                      <a:lnTo>
                        <a:pt x="233" y="81"/>
                      </a:lnTo>
                      <a:lnTo>
                        <a:pt x="233" y="85"/>
                      </a:lnTo>
                      <a:lnTo>
                        <a:pt x="239" y="89"/>
                      </a:lnTo>
                      <a:lnTo>
                        <a:pt x="239" y="94"/>
                      </a:lnTo>
                      <a:lnTo>
                        <a:pt x="239" y="98"/>
                      </a:lnTo>
                      <a:lnTo>
                        <a:pt x="245" y="103"/>
                      </a:lnTo>
                      <a:lnTo>
                        <a:pt x="245" y="107"/>
                      </a:lnTo>
                      <a:lnTo>
                        <a:pt x="251" y="112"/>
                      </a:lnTo>
                      <a:lnTo>
                        <a:pt x="251" y="116"/>
                      </a:lnTo>
                      <a:lnTo>
                        <a:pt x="258" y="121"/>
                      </a:lnTo>
                      <a:lnTo>
                        <a:pt x="258" y="125"/>
                      </a:lnTo>
                      <a:lnTo>
                        <a:pt x="264" y="130"/>
                      </a:lnTo>
                      <a:lnTo>
                        <a:pt x="264" y="134"/>
                      </a:lnTo>
                      <a:lnTo>
                        <a:pt x="264" y="138"/>
                      </a:lnTo>
                      <a:lnTo>
                        <a:pt x="270" y="143"/>
                      </a:lnTo>
                      <a:lnTo>
                        <a:pt x="270" y="147"/>
                      </a:lnTo>
                      <a:lnTo>
                        <a:pt x="264" y="147"/>
                      </a:lnTo>
                      <a:lnTo>
                        <a:pt x="270" y="152"/>
                      </a:lnTo>
                      <a:lnTo>
                        <a:pt x="270" y="156"/>
                      </a:lnTo>
                      <a:lnTo>
                        <a:pt x="270" y="161"/>
                      </a:lnTo>
                      <a:lnTo>
                        <a:pt x="270" y="165"/>
                      </a:lnTo>
                      <a:lnTo>
                        <a:pt x="270" y="174"/>
                      </a:lnTo>
                      <a:lnTo>
                        <a:pt x="270" y="179"/>
                      </a:lnTo>
                      <a:lnTo>
                        <a:pt x="270" y="183"/>
                      </a:lnTo>
                      <a:lnTo>
                        <a:pt x="270" y="188"/>
                      </a:lnTo>
                      <a:lnTo>
                        <a:pt x="270" y="192"/>
                      </a:lnTo>
                      <a:lnTo>
                        <a:pt x="270" y="196"/>
                      </a:lnTo>
                      <a:lnTo>
                        <a:pt x="277" y="201"/>
                      </a:lnTo>
                      <a:lnTo>
                        <a:pt x="283" y="205"/>
                      </a:lnTo>
                      <a:lnTo>
                        <a:pt x="283" y="210"/>
                      </a:lnTo>
                      <a:lnTo>
                        <a:pt x="289" y="210"/>
                      </a:lnTo>
                      <a:lnTo>
                        <a:pt x="289" y="214"/>
                      </a:lnTo>
                      <a:lnTo>
                        <a:pt x="296" y="214"/>
                      </a:lnTo>
                      <a:lnTo>
                        <a:pt x="302" y="219"/>
                      </a:lnTo>
                      <a:lnTo>
                        <a:pt x="308" y="223"/>
                      </a:lnTo>
                      <a:lnTo>
                        <a:pt x="308" y="228"/>
                      </a:lnTo>
                      <a:lnTo>
                        <a:pt x="314" y="232"/>
                      </a:lnTo>
                      <a:lnTo>
                        <a:pt x="314" y="237"/>
                      </a:lnTo>
                      <a:lnTo>
                        <a:pt x="321" y="246"/>
                      </a:lnTo>
                      <a:lnTo>
                        <a:pt x="321" y="250"/>
                      </a:lnTo>
                      <a:lnTo>
                        <a:pt x="321" y="254"/>
                      </a:lnTo>
                      <a:lnTo>
                        <a:pt x="327" y="254"/>
                      </a:lnTo>
                      <a:lnTo>
                        <a:pt x="327" y="259"/>
                      </a:lnTo>
                      <a:lnTo>
                        <a:pt x="327" y="263"/>
                      </a:lnTo>
                      <a:lnTo>
                        <a:pt x="333" y="268"/>
                      </a:lnTo>
                      <a:lnTo>
                        <a:pt x="333" y="272"/>
                      </a:lnTo>
                      <a:lnTo>
                        <a:pt x="333" y="277"/>
                      </a:lnTo>
                      <a:lnTo>
                        <a:pt x="333" y="281"/>
                      </a:lnTo>
                      <a:lnTo>
                        <a:pt x="340" y="286"/>
                      </a:lnTo>
                      <a:lnTo>
                        <a:pt x="340" y="290"/>
                      </a:lnTo>
                      <a:lnTo>
                        <a:pt x="346" y="295"/>
                      </a:lnTo>
                      <a:lnTo>
                        <a:pt x="352" y="299"/>
                      </a:lnTo>
                      <a:lnTo>
                        <a:pt x="352" y="304"/>
                      </a:lnTo>
                      <a:lnTo>
                        <a:pt x="352" y="308"/>
                      </a:lnTo>
                      <a:lnTo>
                        <a:pt x="346" y="308"/>
                      </a:lnTo>
                      <a:lnTo>
                        <a:pt x="340" y="308"/>
                      </a:lnTo>
                      <a:lnTo>
                        <a:pt x="333" y="308"/>
                      </a:lnTo>
                      <a:lnTo>
                        <a:pt x="327" y="308"/>
                      </a:lnTo>
                      <a:lnTo>
                        <a:pt x="321" y="304"/>
                      </a:lnTo>
                      <a:lnTo>
                        <a:pt x="314" y="299"/>
                      </a:lnTo>
                      <a:lnTo>
                        <a:pt x="308" y="295"/>
                      </a:lnTo>
                      <a:lnTo>
                        <a:pt x="302" y="295"/>
                      </a:lnTo>
                      <a:lnTo>
                        <a:pt x="302" y="299"/>
                      </a:lnTo>
                      <a:lnTo>
                        <a:pt x="296" y="299"/>
                      </a:lnTo>
                      <a:lnTo>
                        <a:pt x="302" y="308"/>
                      </a:lnTo>
                      <a:lnTo>
                        <a:pt x="302" y="312"/>
                      </a:lnTo>
                      <a:lnTo>
                        <a:pt x="308" y="312"/>
                      </a:lnTo>
                      <a:lnTo>
                        <a:pt x="314" y="317"/>
                      </a:lnTo>
                      <a:lnTo>
                        <a:pt x="321" y="317"/>
                      </a:lnTo>
                      <a:lnTo>
                        <a:pt x="327" y="317"/>
                      </a:lnTo>
                      <a:lnTo>
                        <a:pt x="333" y="317"/>
                      </a:lnTo>
                      <a:lnTo>
                        <a:pt x="333" y="321"/>
                      </a:lnTo>
                      <a:lnTo>
                        <a:pt x="340" y="321"/>
                      </a:lnTo>
                      <a:lnTo>
                        <a:pt x="340" y="326"/>
                      </a:lnTo>
                      <a:lnTo>
                        <a:pt x="340" y="330"/>
                      </a:lnTo>
                      <a:lnTo>
                        <a:pt x="340" y="335"/>
                      </a:lnTo>
                      <a:lnTo>
                        <a:pt x="333" y="335"/>
                      </a:lnTo>
                      <a:lnTo>
                        <a:pt x="333" y="339"/>
                      </a:lnTo>
                      <a:lnTo>
                        <a:pt x="327" y="339"/>
                      </a:lnTo>
                      <a:lnTo>
                        <a:pt x="321" y="339"/>
                      </a:lnTo>
                      <a:lnTo>
                        <a:pt x="314" y="339"/>
                      </a:lnTo>
                      <a:lnTo>
                        <a:pt x="314" y="344"/>
                      </a:lnTo>
                      <a:lnTo>
                        <a:pt x="308" y="344"/>
                      </a:lnTo>
                      <a:lnTo>
                        <a:pt x="308" y="348"/>
                      </a:lnTo>
                      <a:lnTo>
                        <a:pt x="302" y="353"/>
                      </a:lnTo>
                      <a:lnTo>
                        <a:pt x="296" y="353"/>
                      </a:lnTo>
                      <a:lnTo>
                        <a:pt x="289" y="348"/>
                      </a:lnTo>
                      <a:lnTo>
                        <a:pt x="283" y="348"/>
                      </a:lnTo>
                      <a:lnTo>
                        <a:pt x="283" y="353"/>
                      </a:lnTo>
                      <a:lnTo>
                        <a:pt x="283" y="357"/>
                      </a:lnTo>
                      <a:lnTo>
                        <a:pt x="283" y="361"/>
                      </a:lnTo>
                      <a:lnTo>
                        <a:pt x="277" y="361"/>
                      </a:lnTo>
                      <a:lnTo>
                        <a:pt x="283" y="361"/>
                      </a:lnTo>
                      <a:lnTo>
                        <a:pt x="283" y="366"/>
                      </a:lnTo>
                      <a:lnTo>
                        <a:pt x="289" y="366"/>
                      </a:lnTo>
                      <a:lnTo>
                        <a:pt x="289" y="370"/>
                      </a:lnTo>
                      <a:lnTo>
                        <a:pt x="296" y="370"/>
                      </a:lnTo>
                      <a:lnTo>
                        <a:pt x="296" y="375"/>
                      </a:lnTo>
                      <a:lnTo>
                        <a:pt x="302" y="375"/>
                      </a:lnTo>
                      <a:lnTo>
                        <a:pt x="302" y="379"/>
                      </a:lnTo>
                      <a:lnTo>
                        <a:pt x="296" y="379"/>
                      </a:lnTo>
                      <a:lnTo>
                        <a:pt x="289" y="379"/>
                      </a:lnTo>
                      <a:lnTo>
                        <a:pt x="283" y="379"/>
                      </a:lnTo>
                      <a:lnTo>
                        <a:pt x="277" y="379"/>
                      </a:lnTo>
                      <a:lnTo>
                        <a:pt x="270" y="384"/>
                      </a:lnTo>
                      <a:lnTo>
                        <a:pt x="264" y="384"/>
                      </a:lnTo>
                      <a:lnTo>
                        <a:pt x="258" y="384"/>
                      </a:lnTo>
                      <a:lnTo>
                        <a:pt x="251" y="384"/>
                      </a:lnTo>
                      <a:lnTo>
                        <a:pt x="251" y="379"/>
                      </a:lnTo>
                      <a:lnTo>
                        <a:pt x="245" y="375"/>
                      </a:lnTo>
                      <a:lnTo>
                        <a:pt x="239" y="366"/>
                      </a:lnTo>
                      <a:lnTo>
                        <a:pt x="233" y="361"/>
                      </a:lnTo>
                      <a:lnTo>
                        <a:pt x="233" y="357"/>
                      </a:lnTo>
                      <a:lnTo>
                        <a:pt x="233" y="353"/>
                      </a:lnTo>
                      <a:lnTo>
                        <a:pt x="233" y="348"/>
                      </a:lnTo>
                      <a:lnTo>
                        <a:pt x="226" y="344"/>
                      </a:lnTo>
                      <a:lnTo>
                        <a:pt x="220" y="344"/>
                      </a:lnTo>
                      <a:lnTo>
                        <a:pt x="220" y="339"/>
                      </a:lnTo>
                      <a:lnTo>
                        <a:pt x="214" y="339"/>
                      </a:lnTo>
                      <a:lnTo>
                        <a:pt x="207" y="339"/>
                      </a:lnTo>
                      <a:lnTo>
                        <a:pt x="201" y="335"/>
                      </a:lnTo>
                      <a:lnTo>
                        <a:pt x="195" y="335"/>
                      </a:lnTo>
                      <a:lnTo>
                        <a:pt x="195" y="330"/>
                      </a:lnTo>
                      <a:lnTo>
                        <a:pt x="189" y="330"/>
                      </a:lnTo>
                      <a:lnTo>
                        <a:pt x="189" y="326"/>
                      </a:lnTo>
                      <a:lnTo>
                        <a:pt x="182" y="326"/>
                      </a:lnTo>
                      <a:lnTo>
                        <a:pt x="176" y="321"/>
                      </a:lnTo>
                      <a:lnTo>
                        <a:pt x="170" y="317"/>
                      </a:lnTo>
                      <a:lnTo>
                        <a:pt x="163" y="317"/>
                      </a:lnTo>
                      <a:lnTo>
                        <a:pt x="157" y="312"/>
                      </a:lnTo>
                      <a:lnTo>
                        <a:pt x="151" y="312"/>
                      </a:lnTo>
                      <a:lnTo>
                        <a:pt x="145" y="308"/>
                      </a:lnTo>
                      <a:lnTo>
                        <a:pt x="138" y="308"/>
                      </a:lnTo>
                      <a:lnTo>
                        <a:pt x="132" y="304"/>
                      </a:lnTo>
                      <a:lnTo>
                        <a:pt x="126" y="304"/>
                      </a:lnTo>
                      <a:lnTo>
                        <a:pt x="119" y="308"/>
                      </a:lnTo>
                      <a:lnTo>
                        <a:pt x="113" y="308"/>
                      </a:lnTo>
                      <a:lnTo>
                        <a:pt x="107" y="312"/>
                      </a:lnTo>
                      <a:lnTo>
                        <a:pt x="101" y="317"/>
                      </a:lnTo>
                      <a:lnTo>
                        <a:pt x="101" y="321"/>
                      </a:lnTo>
                      <a:lnTo>
                        <a:pt x="94" y="326"/>
                      </a:lnTo>
                      <a:lnTo>
                        <a:pt x="94" y="330"/>
                      </a:lnTo>
                      <a:lnTo>
                        <a:pt x="88" y="335"/>
                      </a:lnTo>
                      <a:lnTo>
                        <a:pt x="82" y="339"/>
                      </a:lnTo>
                      <a:lnTo>
                        <a:pt x="75" y="344"/>
                      </a:lnTo>
                      <a:lnTo>
                        <a:pt x="69" y="348"/>
                      </a:lnTo>
                      <a:lnTo>
                        <a:pt x="63" y="348"/>
                      </a:lnTo>
                      <a:lnTo>
                        <a:pt x="57" y="353"/>
                      </a:lnTo>
                      <a:lnTo>
                        <a:pt x="50" y="353"/>
                      </a:lnTo>
                      <a:lnTo>
                        <a:pt x="50" y="348"/>
                      </a:lnTo>
                      <a:lnTo>
                        <a:pt x="44" y="348"/>
                      </a:lnTo>
                      <a:lnTo>
                        <a:pt x="38" y="344"/>
                      </a:lnTo>
                      <a:lnTo>
                        <a:pt x="38" y="339"/>
                      </a:lnTo>
                      <a:lnTo>
                        <a:pt x="31" y="339"/>
                      </a:lnTo>
                      <a:lnTo>
                        <a:pt x="31" y="335"/>
                      </a:lnTo>
                      <a:lnTo>
                        <a:pt x="25" y="335"/>
                      </a:lnTo>
                      <a:lnTo>
                        <a:pt x="25" y="330"/>
                      </a:lnTo>
                      <a:lnTo>
                        <a:pt x="19" y="330"/>
                      </a:lnTo>
                      <a:lnTo>
                        <a:pt x="19" y="326"/>
                      </a:lnTo>
                      <a:lnTo>
                        <a:pt x="13" y="326"/>
                      </a:lnTo>
                      <a:lnTo>
                        <a:pt x="13" y="321"/>
                      </a:lnTo>
                      <a:lnTo>
                        <a:pt x="6" y="321"/>
                      </a:lnTo>
                      <a:lnTo>
                        <a:pt x="0" y="317"/>
                      </a:lnTo>
                      <a:lnTo>
                        <a:pt x="0" y="312"/>
                      </a:lnTo>
                      <a:lnTo>
                        <a:pt x="0" y="308"/>
                      </a:lnTo>
                      <a:lnTo>
                        <a:pt x="6" y="304"/>
                      </a:lnTo>
                      <a:lnTo>
                        <a:pt x="6" y="299"/>
                      </a:lnTo>
                      <a:lnTo>
                        <a:pt x="6" y="295"/>
                      </a:lnTo>
                      <a:lnTo>
                        <a:pt x="6" y="290"/>
                      </a:lnTo>
                      <a:lnTo>
                        <a:pt x="6" y="286"/>
                      </a:lnTo>
                      <a:lnTo>
                        <a:pt x="13" y="281"/>
                      </a:lnTo>
                      <a:lnTo>
                        <a:pt x="13" y="277"/>
                      </a:lnTo>
                      <a:lnTo>
                        <a:pt x="13" y="272"/>
                      </a:lnTo>
                      <a:lnTo>
                        <a:pt x="19" y="268"/>
                      </a:lnTo>
                      <a:lnTo>
                        <a:pt x="19" y="263"/>
                      </a:lnTo>
                      <a:lnTo>
                        <a:pt x="19" y="259"/>
                      </a:lnTo>
                      <a:lnTo>
                        <a:pt x="19" y="254"/>
                      </a:lnTo>
                      <a:lnTo>
                        <a:pt x="25" y="250"/>
                      </a:lnTo>
                      <a:lnTo>
                        <a:pt x="25" y="246"/>
                      </a:lnTo>
                      <a:lnTo>
                        <a:pt x="31" y="246"/>
                      </a:lnTo>
                      <a:lnTo>
                        <a:pt x="38" y="246"/>
                      </a:lnTo>
                      <a:lnTo>
                        <a:pt x="38" y="241"/>
                      </a:lnTo>
                      <a:lnTo>
                        <a:pt x="44" y="241"/>
                      </a:lnTo>
                      <a:lnTo>
                        <a:pt x="44" y="237"/>
                      </a:lnTo>
                      <a:lnTo>
                        <a:pt x="44" y="232"/>
                      </a:lnTo>
                      <a:lnTo>
                        <a:pt x="44" y="228"/>
                      </a:lnTo>
                      <a:lnTo>
                        <a:pt x="50" y="223"/>
                      </a:lnTo>
                      <a:lnTo>
                        <a:pt x="57" y="219"/>
                      </a:lnTo>
                      <a:lnTo>
                        <a:pt x="57" y="214"/>
                      </a:lnTo>
                      <a:lnTo>
                        <a:pt x="63" y="210"/>
                      </a:lnTo>
                      <a:lnTo>
                        <a:pt x="69" y="205"/>
                      </a:lnTo>
                      <a:lnTo>
                        <a:pt x="69" y="201"/>
                      </a:lnTo>
                      <a:lnTo>
                        <a:pt x="69" y="196"/>
                      </a:lnTo>
                      <a:lnTo>
                        <a:pt x="63" y="192"/>
                      </a:lnTo>
                      <a:lnTo>
                        <a:pt x="63" y="188"/>
                      </a:lnTo>
                      <a:lnTo>
                        <a:pt x="57" y="183"/>
                      </a:lnTo>
                      <a:lnTo>
                        <a:pt x="50" y="183"/>
                      </a:lnTo>
                      <a:lnTo>
                        <a:pt x="44" y="179"/>
                      </a:lnTo>
                      <a:lnTo>
                        <a:pt x="44" y="174"/>
                      </a:lnTo>
                      <a:lnTo>
                        <a:pt x="44" y="170"/>
                      </a:lnTo>
                      <a:lnTo>
                        <a:pt x="50" y="170"/>
                      </a:lnTo>
                      <a:lnTo>
                        <a:pt x="50" y="165"/>
                      </a:lnTo>
                      <a:lnTo>
                        <a:pt x="50" y="161"/>
                      </a:lnTo>
                      <a:lnTo>
                        <a:pt x="57" y="156"/>
                      </a:lnTo>
                      <a:lnTo>
                        <a:pt x="57" y="152"/>
                      </a:lnTo>
                      <a:lnTo>
                        <a:pt x="57" y="147"/>
                      </a:lnTo>
                      <a:lnTo>
                        <a:pt x="57" y="143"/>
                      </a:lnTo>
                      <a:lnTo>
                        <a:pt x="57" y="138"/>
                      </a:lnTo>
                      <a:lnTo>
                        <a:pt x="57" y="134"/>
                      </a:lnTo>
                      <a:lnTo>
                        <a:pt x="57" y="130"/>
                      </a:lnTo>
                      <a:lnTo>
                        <a:pt x="57" y="125"/>
                      </a:lnTo>
                      <a:lnTo>
                        <a:pt x="57" y="121"/>
                      </a:lnTo>
                      <a:lnTo>
                        <a:pt x="57" y="116"/>
                      </a:lnTo>
                      <a:lnTo>
                        <a:pt x="57" y="112"/>
                      </a:lnTo>
                      <a:lnTo>
                        <a:pt x="63" y="112"/>
                      </a:lnTo>
                      <a:lnTo>
                        <a:pt x="63" y="107"/>
                      </a:lnTo>
                      <a:lnTo>
                        <a:pt x="63" y="103"/>
                      </a:lnTo>
                      <a:lnTo>
                        <a:pt x="69" y="103"/>
                      </a:lnTo>
                      <a:lnTo>
                        <a:pt x="69" y="98"/>
                      </a:lnTo>
                      <a:lnTo>
                        <a:pt x="69" y="94"/>
                      </a:lnTo>
                      <a:lnTo>
                        <a:pt x="75" y="94"/>
                      </a:lnTo>
                      <a:lnTo>
                        <a:pt x="75" y="89"/>
                      </a:lnTo>
                      <a:lnTo>
                        <a:pt x="82" y="89"/>
                      </a:lnTo>
                      <a:lnTo>
                        <a:pt x="88" y="85"/>
                      </a:lnTo>
                      <a:lnTo>
                        <a:pt x="88" y="81"/>
                      </a:lnTo>
                      <a:lnTo>
                        <a:pt x="94" y="81"/>
                      </a:lnTo>
                      <a:lnTo>
                        <a:pt x="94" y="76"/>
                      </a:lnTo>
                      <a:lnTo>
                        <a:pt x="101" y="76"/>
                      </a:lnTo>
                      <a:lnTo>
                        <a:pt x="107" y="76"/>
                      </a:lnTo>
                      <a:lnTo>
                        <a:pt x="113" y="72"/>
                      </a:lnTo>
                      <a:lnTo>
                        <a:pt x="119" y="67"/>
                      </a:lnTo>
                      <a:lnTo>
                        <a:pt x="126" y="67"/>
                      </a:lnTo>
                      <a:lnTo>
                        <a:pt x="132" y="67"/>
                      </a:lnTo>
                      <a:lnTo>
                        <a:pt x="132" y="63"/>
                      </a:lnTo>
                      <a:lnTo>
                        <a:pt x="138" y="58"/>
                      </a:lnTo>
                      <a:lnTo>
                        <a:pt x="145" y="54"/>
                      </a:lnTo>
                      <a:lnTo>
                        <a:pt x="145" y="49"/>
                      </a:lnTo>
                      <a:lnTo>
                        <a:pt x="151" y="45"/>
                      </a:lnTo>
                      <a:lnTo>
                        <a:pt x="151" y="40"/>
                      </a:lnTo>
                      <a:lnTo>
                        <a:pt x="157" y="36"/>
                      </a:lnTo>
                      <a:lnTo>
                        <a:pt x="157" y="31"/>
                      </a:lnTo>
                      <a:lnTo>
                        <a:pt x="163" y="31"/>
                      </a:lnTo>
                      <a:lnTo>
                        <a:pt x="163" y="27"/>
                      </a:lnTo>
                      <a:lnTo>
                        <a:pt x="163" y="23"/>
                      </a:lnTo>
                      <a:lnTo>
                        <a:pt x="170" y="18"/>
                      </a:lnTo>
                      <a:lnTo>
                        <a:pt x="176" y="14"/>
                      </a:lnTo>
                      <a:lnTo>
                        <a:pt x="182" y="9"/>
                      </a:lnTo>
                      <a:lnTo>
                        <a:pt x="189" y="9"/>
                      </a:lnTo>
                      <a:lnTo>
                        <a:pt x="195" y="5"/>
                      </a:lnTo>
                      <a:lnTo>
                        <a:pt x="226" y="5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3017" y="1109"/>
                <a:ext cx="660" cy="495"/>
                <a:chOff x="3017" y="1109"/>
                <a:chExt cx="660" cy="495"/>
              </a:xfrm>
            </p:grpSpPr>
            <p:sp>
              <p:nvSpPr>
                <p:cNvPr id="4121" name="Freeform 25"/>
                <p:cNvSpPr>
                  <a:spLocks/>
                </p:cNvSpPr>
                <p:nvPr/>
              </p:nvSpPr>
              <p:spPr bwMode="auto">
                <a:xfrm>
                  <a:off x="3017" y="1109"/>
                  <a:ext cx="660" cy="495"/>
                </a:xfrm>
                <a:custGeom>
                  <a:avLst/>
                  <a:gdLst/>
                  <a:ahLst/>
                  <a:cxnLst>
                    <a:cxn ang="0">
                      <a:pos x="459" y="94"/>
                    </a:cxn>
                    <a:cxn ang="0">
                      <a:pos x="491" y="80"/>
                    </a:cxn>
                    <a:cxn ang="0">
                      <a:pos x="503" y="58"/>
                    </a:cxn>
                    <a:cxn ang="0">
                      <a:pos x="522" y="36"/>
                    </a:cxn>
                    <a:cxn ang="0">
                      <a:pos x="547" y="22"/>
                    </a:cxn>
                    <a:cxn ang="0">
                      <a:pos x="579" y="9"/>
                    </a:cxn>
                    <a:cxn ang="0">
                      <a:pos x="604" y="0"/>
                    </a:cxn>
                    <a:cxn ang="0">
                      <a:pos x="629" y="4"/>
                    </a:cxn>
                    <a:cxn ang="0">
                      <a:pos x="648" y="22"/>
                    </a:cxn>
                    <a:cxn ang="0">
                      <a:pos x="660" y="40"/>
                    </a:cxn>
                    <a:cxn ang="0">
                      <a:pos x="629" y="85"/>
                    </a:cxn>
                    <a:cxn ang="0">
                      <a:pos x="604" y="98"/>
                    </a:cxn>
                    <a:cxn ang="0">
                      <a:pos x="572" y="111"/>
                    </a:cxn>
                    <a:cxn ang="0">
                      <a:pos x="541" y="116"/>
                    </a:cxn>
                    <a:cxn ang="0">
                      <a:pos x="509" y="116"/>
                    </a:cxn>
                    <a:cxn ang="0">
                      <a:pos x="478" y="129"/>
                    </a:cxn>
                    <a:cxn ang="0">
                      <a:pos x="459" y="147"/>
                    </a:cxn>
                    <a:cxn ang="0">
                      <a:pos x="440" y="169"/>
                    </a:cxn>
                    <a:cxn ang="0">
                      <a:pos x="409" y="192"/>
                    </a:cxn>
                    <a:cxn ang="0">
                      <a:pos x="396" y="219"/>
                    </a:cxn>
                    <a:cxn ang="0">
                      <a:pos x="384" y="241"/>
                    </a:cxn>
                    <a:cxn ang="0">
                      <a:pos x="352" y="254"/>
                    </a:cxn>
                    <a:cxn ang="0">
                      <a:pos x="333" y="281"/>
                    </a:cxn>
                    <a:cxn ang="0">
                      <a:pos x="315" y="299"/>
                    </a:cxn>
                    <a:cxn ang="0">
                      <a:pos x="289" y="317"/>
                    </a:cxn>
                    <a:cxn ang="0">
                      <a:pos x="270" y="334"/>
                    </a:cxn>
                    <a:cxn ang="0">
                      <a:pos x="245" y="357"/>
                    </a:cxn>
                    <a:cxn ang="0">
                      <a:pos x="220" y="375"/>
                    </a:cxn>
                    <a:cxn ang="0">
                      <a:pos x="220" y="397"/>
                    </a:cxn>
                    <a:cxn ang="0">
                      <a:pos x="220" y="419"/>
                    </a:cxn>
                    <a:cxn ang="0">
                      <a:pos x="208" y="437"/>
                    </a:cxn>
                    <a:cxn ang="0">
                      <a:pos x="189" y="464"/>
                    </a:cxn>
                    <a:cxn ang="0">
                      <a:pos x="164" y="477"/>
                    </a:cxn>
                    <a:cxn ang="0">
                      <a:pos x="145" y="464"/>
                    </a:cxn>
                    <a:cxn ang="0">
                      <a:pos x="120" y="464"/>
                    </a:cxn>
                    <a:cxn ang="0">
                      <a:pos x="88" y="473"/>
                    </a:cxn>
                    <a:cxn ang="0">
                      <a:pos x="63" y="482"/>
                    </a:cxn>
                    <a:cxn ang="0">
                      <a:pos x="38" y="491"/>
                    </a:cxn>
                    <a:cxn ang="0">
                      <a:pos x="25" y="486"/>
                    </a:cxn>
                    <a:cxn ang="0">
                      <a:pos x="6" y="473"/>
                    </a:cxn>
                    <a:cxn ang="0">
                      <a:pos x="6" y="450"/>
                    </a:cxn>
                    <a:cxn ang="0">
                      <a:pos x="13" y="428"/>
                    </a:cxn>
                    <a:cxn ang="0">
                      <a:pos x="32" y="415"/>
                    </a:cxn>
                    <a:cxn ang="0">
                      <a:pos x="57" y="406"/>
                    </a:cxn>
                    <a:cxn ang="0">
                      <a:pos x="82" y="388"/>
                    </a:cxn>
                    <a:cxn ang="0">
                      <a:pos x="101" y="370"/>
                    </a:cxn>
                    <a:cxn ang="0">
                      <a:pos x="113" y="348"/>
                    </a:cxn>
                    <a:cxn ang="0">
                      <a:pos x="132" y="326"/>
                    </a:cxn>
                    <a:cxn ang="0">
                      <a:pos x="145" y="312"/>
                    </a:cxn>
                    <a:cxn ang="0">
                      <a:pos x="164" y="290"/>
                    </a:cxn>
                    <a:cxn ang="0">
                      <a:pos x="189" y="268"/>
                    </a:cxn>
                    <a:cxn ang="0">
                      <a:pos x="208" y="250"/>
                    </a:cxn>
                    <a:cxn ang="0">
                      <a:pos x="239" y="227"/>
                    </a:cxn>
                    <a:cxn ang="0">
                      <a:pos x="270" y="210"/>
                    </a:cxn>
                    <a:cxn ang="0">
                      <a:pos x="296" y="192"/>
                    </a:cxn>
                    <a:cxn ang="0">
                      <a:pos x="327" y="178"/>
                    </a:cxn>
                    <a:cxn ang="0">
                      <a:pos x="365" y="161"/>
                    </a:cxn>
                    <a:cxn ang="0">
                      <a:pos x="390" y="138"/>
                    </a:cxn>
                    <a:cxn ang="0">
                      <a:pos x="403" y="125"/>
                    </a:cxn>
                    <a:cxn ang="0">
                      <a:pos x="428" y="107"/>
                    </a:cxn>
                  </a:cxnLst>
                  <a:rect l="0" t="0" r="r" b="b"/>
                  <a:pathLst>
                    <a:path w="660" h="495">
                      <a:moveTo>
                        <a:pt x="434" y="94"/>
                      </a:moveTo>
                      <a:lnTo>
                        <a:pt x="440" y="94"/>
                      </a:lnTo>
                      <a:lnTo>
                        <a:pt x="447" y="94"/>
                      </a:lnTo>
                      <a:lnTo>
                        <a:pt x="453" y="94"/>
                      </a:lnTo>
                      <a:lnTo>
                        <a:pt x="459" y="94"/>
                      </a:lnTo>
                      <a:lnTo>
                        <a:pt x="465" y="94"/>
                      </a:lnTo>
                      <a:lnTo>
                        <a:pt x="472" y="89"/>
                      </a:lnTo>
                      <a:lnTo>
                        <a:pt x="478" y="89"/>
                      </a:lnTo>
                      <a:lnTo>
                        <a:pt x="484" y="85"/>
                      </a:lnTo>
                      <a:lnTo>
                        <a:pt x="491" y="80"/>
                      </a:lnTo>
                      <a:lnTo>
                        <a:pt x="491" y="76"/>
                      </a:lnTo>
                      <a:lnTo>
                        <a:pt x="497" y="76"/>
                      </a:lnTo>
                      <a:lnTo>
                        <a:pt x="497" y="71"/>
                      </a:lnTo>
                      <a:lnTo>
                        <a:pt x="503" y="62"/>
                      </a:lnTo>
                      <a:lnTo>
                        <a:pt x="503" y="58"/>
                      </a:lnTo>
                      <a:lnTo>
                        <a:pt x="503" y="54"/>
                      </a:lnTo>
                      <a:lnTo>
                        <a:pt x="509" y="49"/>
                      </a:lnTo>
                      <a:lnTo>
                        <a:pt x="516" y="45"/>
                      </a:lnTo>
                      <a:lnTo>
                        <a:pt x="516" y="40"/>
                      </a:lnTo>
                      <a:lnTo>
                        <a:pt x="522" y="36"/>
                      </a:lnTo>
                      <a:lnTo>
                        <a:pt x="528" y="31"/>
                      </a:lnTo>
                      <a:lnTo>
                        <a:pt x="535" y="27"/>
                      </a:lnTo>
                      <a:lnTo>
                        <a:pt x="535" y="22"/>
                      </a:lnTo>
                      <a:lnTo>
                        <a:pt x="541" y="22"/>
                      </a:lnTo>
                      <a:lnTo>
                        <a:pt x="547" y="22"/>
                      </a:lnTo>
                      <a:lnTo>
                        <a:pt x="560" y="18"/>
                      </a:lnTo>
                      <a:lnTo>
                        <a:pt x="560" y="13"/>
                      </a:lnTo>
                      <a:lnTo>
                        <a:pt x="566" y="13"/>
                      </a:lnTo>
                      <a:lnTo>
                        <a:pt x="572" y="9"/>
                      </a:lnTo>
                      <a:lnTo>
                        <a:pt x="579" y="9"/>
                      </a:lnTo>
                      <a:lnTo>
                        <a:pt x="579" y="4"/>
                      </a:lnTo>
                      <a:lnTo>
                        <a:pt x="585" y="4"/>
                      </a:lnTo>
                      <a:lnTo>
                        <a:pt x="591" y="4"/>
                      </a:lnTo>
                      <a:lnTo>
                        <a:pt x="597" y="4"/>
                      </a:lnTo>
                      <a:lnTo>
                        <a:pt x="604" y="0"/>
                      </a:lnTo>
                      <a:lnTo>
                        <a:pt x="610" y="0"/>
                      </a:lnTo>
                      <a:lnTo>
                        <a:pt x="616" y="0"/>
                      </a:lnTo>
                      <a:lnTo>
                        <a:pt x="623" y="0"/>
                      </a:lnTo>
                      <a:lnTo>
                        <a:pt x="629" y="0"/>
                      </a:lnTo>
                      <a:lnTo>
                        <a:pt x="629" y="4"/>
                      </a:lnTo>
                      <a:lnTo>
                        <a:pt x="635" y="4"/>
                      </a:lnTo>
                      <a:lnTo>
                        <a:pt x="641" y="9"/>
                      </a:lnTo>
                      <a:lnTo>
                        <a:pt x="648" y="13"/>
                      </a:lnTo>
                      <a:lnTo>
                        <a:pt x="648" y="18"/>
                      </a:lnTo>
                      <a:lnTo>
                        <a:pt x="648" y="22"/>
                      </a:lnTo>
                      <a:lnTo>
                        <a:pt x="654" y="22"/>
                      </a:lnTo>
                      <a:lnTo>
                        <a:pt x="654" y="31"/>
                      </a:lnTo>
                      <a:lnTo>
                        <a:pt x="660" y="31"/>
                      </a:lnTo>
                      <a:lnTo>
                        <a:pt x="660" y="36"/>
                      </a:lnTo>
                      <a:lnTo>
                        <a:pt x="660" y="40"/>
                      </a:lnTo>
                      <a:lnTo>
                        <a:pt x="654" y="58"/>
                      </a:lnTo>
                      <a:lnTo>
                        <a:pt x="648" y="67"/>
                      </a:lnTo>
                      <a:lnTo>
                        <a:pt x="641" y="71"/>
                      </a:lnTo>
                      <a:lnTo>
                        <a:pt x="635" y="80"/>
                      </a:lnTo>
                      <a:lnTo>
                        <a:pt x="629" y="85"/>
                      </a:lnTo>
                      <a:lnTo>
                        <a:pt x="623" y="85"/>
                      </a:lnTo>
                      <a:lnTo>
                        <a:pt x="623" y="89"/>
                      </a:lnTo>
                      <a:lnTo>
                        <a:pt x="616" y="89"/>
                      </a:lnTo>
                      <a:lnTo>
                        <a:pt x="610" y="94"/>
                      </a:lnTo>
                      <a:lnTo>
                        <a:pt x="604" y="98"/>
                      </a:lnTo>
                      <a:lnTo>
                        <a:pt x="597" y="103"/>
                      </a:lnTo>
                      <a:lnTo>
                        <a:pt x="591" y="107"/>
                      </a:lnTo>
                      <a:lnTo>
                        <a:pt x="585" y="107"/>
                      </a:lnTo>
                      <a:lnTo>
                        <a:pt x="579" y="111"/>
                      </a:lnTo>
                      <a:lnTo>
                        <a:pt x="572" y="111"/>
                      </a:lnTo>
                      <a:lnTo>
                        <a:pt x="566" y="116"/>
                      </a:lnTo>
                      <a:lnTo>
                        <a:pt x="560" y="116"/>
                      </a:lnTo>
                      <a:lnTo>
                        <a:pt x="553" y="116"/>
                      </a:lnTo>
                      <a:lnTo>
                        <a:pt x="547" y="116"/>
                      </a:lnTo>
                      <a:lnTo>
                        <a:pt x="541" y="116"/>
                      </a:lnTo>
                      <a:lnTo>
                        <a:pt x="535" y="116"/>
                      </a:lnTo>
                      <a:lnTo>
                        <a:pt x="528" y="116"/>
                      </a:lnTo>
                      <a:lnTo>
                        <a:pt x="522" y="116"/>
                      </a:lnTo>
                      <a:lnTo>
                        <a:pt x="516" y="116"/>
                      </a:lnTo>
                      <a:lnTo>
                        <a:pt x="509" y="116"/>
                      </a:lnTo>
                      <a:lnTo>
                        <a:pt x="503" y="116"/>
                      </a:lnTo>
                      <a:lnTo>
                        <a:pt x="497" y="120"/>
                      </a:lnTo>
                      <a:lnTo>
                        <a:pt x="491" y="125"/>
                      </a:lnTo>
                      <a:lnTo>
                        <a:pt x="484" y="129"/>
                      </a:lnTo>
                      <a:lnTo>
                        <a:pt x="478" y="129"/>
                      </a:lnTo>
                      <a:lnTo>
                        <a:pt x="478" y="134"/>
                      </a:lnTo>
                      <a:lnTo>
                        <a:pt x="472" y="138"/>
                      </a:lnTo>
                      <a:lnTo>
                        <a:pt x="465" y="143"/>
                      </a:lnTo>
                      <a:lnTo>
                        <a:pt x="465" y="147"/>
                      </a:lnTo>
                      <a:lnTo>
                        <a:pt x="459" y="147"/>
                      </a:lnTo>
                      <a:lnTo>
                        <a:pt x="459" y="152"/>
                      </a:lnTo>
                      <a:lnTo>
                        <a:pt x="453" y="156"/>
                      </a:lnTo>
                      <a:lnTo>
                        <a:pt x="453" y="161"/>
                      </a:lnTo>
                      <a:lnTo>
                        <a:pt x="447" y="165"/>
                      </a:lnTo>
                      <a:lnTo>
                        <a:pt x="440" y="169"/>
                      </a:lnTo>
                      <a:lnTo>
                        <a:pt x="434" y="174"/>
                      </a:lnTo>
                      <a:lnTo>
                        <a:pt x="428" y="178"/>
                      </a:lnTo>
                      <a:lnTo>
                        <a:pt x="421" y="183"/>
                      </a:lnTo>
                      <a:lnTo>
                        <a:pt x="415" y="187"/>
                      </a:lnTo>
                      <a:lnTo>
                        <a:pt x="409" y="192"/>
                      </a:lnTo>
                      <a:lnTo>
                        <a:pt x="403" y="201"/>
                      </a:lnTo>
                      <a:lnTo>
                        <a:pt x="403" y="205"/>
                      </a:lnTo>
                      <a:lnTo>
                        <a:pt x="396" y="210"/>
                      </a:lnTo>
                      <a:lnTo>
                        <a:pt x="396" y="214"/>
                      </a:lnTo>
                      <a:lnTo>
                        <a:pt x="396" y="219"/>
                      </a:lnTo>
                      <a:lnTo>
                        <a:pt x="396" y="223"/>
                      </a:lnTo>
                      <a:lnTo>
                        <a:pt x="396" y="227"/>
                      </a:lnTo>
                      <a:lnTo>
                        <a:pt x="390" y="232"/>
                      </a:lnTo>
                      <a:lnTo>
                        <a:pt x="390" y="236"/>
                      </a:lnTo>
                      <a:lnTo>
                        <a:pt x="384" y="241"/>
                      </a:lnTo>
                      <a:lnTo>
                        <a:pt x="377" y="245"/>
                      </a:lnTo>
                      <a:lnTo>
                        <a:pt x="371" y="245"/>
                      </a:lnTo>
                      <a:lnTo>
                        <a:pt x="365" y="250"/>
                      </a:lnTo>
                      <a:lnTo>
                        <a:pt x="359" y="250"/>
                      </a:lnTo>
                      <a:lnTo>
                        <a:pt x="352" y="254"/>
                      </a:lnTo>
                      <a:lnTo>
                        <a:pt x="346" y="263"/>
                      </a:lnTo>
                      <a:lnTo>
                        <a:pt x="340" y="268"/>
                      </a:lnTo>
                      <a:lnTo>
                        <a:pt x="340" y="272"/>
                      </a:lnTo>
                      <a:lnTo>
                        <a:pt x="333" y="277"/>
                      </a:lnTo>
                      <a:lnTo>
                        <a:pt x="333" y="281"/>
                      </a:lnTo>
                      <a:lnTo>
                        <a:pt x="327" y="281"/>
                      </a:lnTo>
                      <a:lnTo>
                        <a:pt x="321" y="285"/>
                      </a:lnTo>
                      <a:lnTo>
                        <a:pt x="315" y="290"/>
                      </a:lnTo>
                      <a:lnTo>
                        <a:pt x="315" y="294"/>
                      </a:lnTo>
                      <a:lnTo>
                        <a:pt x="315" y="299"/>
                      </a:lnTo>
                      <a:lnTo>
                        <a:pt x="308" y="299"/>
                      </a:lnTo>
                      <a:lnTo>
                        <a:pt x="308" y="303"/>
                      </a:lnTo>
                      <a:lnTo>
                        <a:pt x="302" y="308"/>
                      </a:lnTo>
                      <a:lnTo>
                        <a:pt x="296" y="312"/>
                      </a:lnTo>
                      <a:lnTo>
                        <a:pt x="289" y="317"/>
                      </a:lnTo>
                      <a:lnTo>
                        <a:pt x="283" y="321"/>
                      </a:lnTo>
                      <a:lnTo>
                        <a:pt x="283" y="326"/>
                      </a:lnTo>
                      <a:lnTo>
                        <a:pt x="277" y="330"/>
                      </a:lnTo>
                      <a:lnTo>
                        <a:pt x="270" y="330"/>
                      </a:lnTo>
                      <a:lnTo>
                        <a:pt x="270" y="334"/>
                      </a:lnTo>
                      <a:lnTo>
                        <a:pt x="264" y="339"/>
                      </a:lnTo>
                      <a:lnTo>
                        <a:pt x="258" y="343"/>
                      </a:lnTo>
                      <a:lnTo>
                        <a:pt x="252" y="348"/>
                      </a:lnTo>
                      <a:lnTo>
                        <a:pt x="245" y="352"/>
                      </a:lnTo>
                      <a:lnTo>
                        <a:pt x="245" y="357"/>
                      </a:lnTo>
                      <a:lnTo>
                        <a:pt x="239" y="361"/>
                      </a:lnTo>
                      <a:lnTo>
                        <a:pt x="233" y="366"/>
                      </a:lnTo>
                      <a:lnTo>
                        <a:pt x="226" y="366"/>
                      </a:lnTo>
                      <a:lnTo>
                        <a:pt x="226" y="370"/>
                      </a:lnTo>
                      <a:lnTo>
                        <a:pt x="220" y="375"/>
                      </a:lnTo>
                      <a:lnTo>
                        <a:pt x="220" y="379"/>
                      </a:lnTo>
                      <a:lnTo>
                        <a:pt x="220" y="384"/>
                      </a:lnTo>
                      <a:lnTo>
                        <a:pt x="220" y="388"/>
                      </a:lnTo>
                      <a:lnTo>
                        <a:pt x="220" y="392"/>
                      </a:lnTo>
                      <a:lnTo>
                        <a:pt x="220" y="397"/>
                      </a:lnTo>
                      <a:lnTo>
                        <a:pt x="220" y="401"/>
                      </a:lnTo>
                      <a:lnTo>
                        <a:pt x="220" y="406"/>
                      </a:lnTo>
                      <a:lnTo>
                        <a:pt x="220" y="410"/>
                      </a:lnTo>
                      <a:lnTo>
                        <a:pt x="220" y="415"/>
                      </a:lnTo>
                      <a:lnTo>
                        <a:pt x="220" y="419"/>
                      </a:lnTo>
                      <a:lnTo>
                        <a:pt x="214" y="424"/>
                      </a:lnTo>
                      <a:lnTo>
                        <a:pt x="214" y="428"/>
                      </a:lnTo>
                      <a:lnTo>
                        <a:pt x="214" y="433"/>
                      </a:lnTo>
                      <a:lnTo>
                        <a:pt x="208" y="433"/>
                      </a:lnTo>
                      <a:lnTo>
                        <a:pt x="208" y="437"/>
                      </a:lnTo>
                      <a:lnTo>
                        <a:pt x="208" y="442"/>
                      </a:lnTo>
                      <a:lnTo>
                        <a:pt x="201" y="446"/>
                      </a:lnTo>
                      <a:lnTo>
                        <a:pt x="201" y="455"/>
                      </a:lnTo>
                      <a:lnTo>
                        <a:pt x="195" y="459"/>
                      </a:lnTo>
                      <a:lnTo>
                        <a:pt x="189" y="464"/>
                      </a:lnTo>
                      <a:lnTo>
                        <a:pt x="182" y="468"/>
                      </a:lnTo>
                      <a:lnTo>
                        <a:pt x="176" y="473"/>
                      </a:lnTo>
                      <a:lnTo>
                        <a:pt x="170" y="477"/>
                      </a:lnTo>
                      <a:lnTo>
                        <a:pt x="170" y="482"/>
                      </a:lnTo>
                      <a:lnTo>
                        <a:pt x="164" y="477"/>
                      </a:lnTo>
                      <a:lnTo>
                        <a:pt x="157" y="477"/>
                      </a:lnTo>
                      <a:lnTo>
                        <a:pt x="151" y="473"/>
                      </a:lnTo>
                      <a:lnTo>
                        <a:pt x="151" y="468"/>
                      </a:lnTo>
                      <a:lnTo>
                        <a:pt x="145" y="468"/>
                      </a:lnTo>
                      <a:lnTo>
                        <a:pt x="145" y="464"/>
                      </a:lnTo>
                      <a:lnTo>
                        <a:pt x="138" y="459"/>
                      </a:lnTo>
                      <a:lnTo>
                        <a:pt x="132" y="459"/>
                      </a:lnTo>
                      <a:lnTo>
                        <a:pt x="132" y="464"/>
                      </a:lnTo>
                      <a:lnTo>
                        <a:pt x="126" y="464"/>
                      </a:lnTo>
                      <a:lnTo>
                        <a:pt x="120" y="464"/>
                      </a:lnTo>
                      <a:lnTo>
                        <a:pt x="113" y="464"/>
                      </a:lnTo>
                      <a:lnTo>
                        <a:pt x="107" y="464"/>
                      </a:lnTo>
                      <a:lnTo>
                        <a:pt x="107" y="468"/>
                      </a:lnTo>
                      <a:lnTo>
                        <a:pt x="101" y="473"/>
                      </a:lnTo>
                      <a:lnTo>
                        <a:pt x="88" y="473"/>
                      </a:lnTo>
                      <a:lnTo>
                        <a:pt x="82" y="473"/>
                      </a:lnTo>
                      <a:lnTo>
                        <a:pt x="76" y="477"/>
                      </a:lnTo>
                      <a:lnTo>
                        <a:pt x="69" y="477"/>
                      </a:lnTo>
                      <a:lnTo>
                        <a:pt x="69" y="482"/>
                      </a:lnTo>
                      <a:lnTo>
                        <a:pt x="63" y="482"/>
                      </a:lnTo>
                      <a:lnTo>
                        <a:pt x="57" y="482"/>
                      </a:lnTo>
                      <a:lnTo>
                        <a:pt x="50" y="482"/>
                      </a:lnTo>
                      <a:lnTo>
                        <a:pt x="50" y="486"/>
                      </a:lnTo>
                      <a:lnTo>
                        <a:pt x="44" y="486"/>
                      </a:lnTo>
                      <a:lnTo>
                        <a:pt x="38" y="491"/>
                      </a:lnTo>
                      <a:lnTo>
                        <a:pt x="32" y="491"/>
                      </a:lnTo>
                      <a:lnTo>
                        <a:pt x="32" y="495"/>
                      </a:lnTo>
                      <a:lnTo>
                        <a:pt x="25" y="495"/>
                      </a:lnTo>
                      <a:lnTo>
                        <a:pt x="25" y="491"/>
                      </a:lnTo>
                      <a:lnTo>
                        <a:pt x="25" y="486"/>
                      </a:lnTo>
                      <a:lnTo>
                        <a:pt x="19" y="482"/>
                      </a:lnTo>
                      <a:lnTo>
                        <a:pt x="19" y="477"/>
                      </a:lnTo>
                      <a:lnTo>
                        <a:pt x="19" y="473"/>
                      </a:lnTo>
                      <a:lnTo>
                        <a:pt x="13" y="468"/>
                      </a:lnTo>
                      <a:lnTo>
                        <a:pt x="6" y="473"/>
                      </a:lnTo>
                      <a:lnTo>
                        <a:pt x="0" y="468"/>
                      </a:lnTo>
                      <a:lnTo>
                        <a:pt x="0" y="464"/>
                      </a:lnTo>
                      <a:lnTo>
                        <a:pt x="6" y="459"/>
                      </a:lnTo>
                      <a:lnTo>
                        <a:pt x="6" y="455"/>
                      </a:lnTo>
                      <a:lnTo>
                        <a:pt x="6" y="450"/>
                      </a:lnTo>
                      <a:lnTo>
                        <a:pt x="13" y="446"/>
                      </a:lnTo>
                      <a:lnTo>
                        <a:pt x="13" y="442"/>
                      </a:lnTo>
                      <a:lnTo>
                        <a:pt x="13" y="437"/>
                      </a:lnTo>
                      <a:lnTo>
                        <a:pt x="13" y="433"/>
                      </a:lnTo>
                      <a:lnTo>
                        <a:pt x="13" y="428"/>
                      </a:lnTo>
                      <a:lnTo>
                        <a:pt x="13" y="424"/>
                      </a:lnTo>
                      <a:lnTo>
                        <a:pt x="19" y="419"/>
                      </a:lnTo>
                      <a:lnTo>
                        <a:pt x="25" y="419"/>
                      </a:lnTo>
                      <a:lnTo>
                        <a:pt x="25" y="415"/>
                      </a:lnTo>
                      <a:lnTo>
                        <a:pt x="32" y="415"/>
                      </a:lnTo>
                      <a:lnTo>
                        <a:pt x="38" y="415"/>
                      </a:lnTo>
                      <a:lnTo>
                        <a:pt x="44" y="410"/>
                      </a:lnTo>
                      <a:lnTo>
                        <a:pt x="50" y="410"/>
                      </a:lnTo>
                      <a:lnTo>
                        <a:pt x="50" y="406"/>
                      </a:lnTo>
                      <a:lnTo>
                        <a:pt x="57" y="406"/>
                      </a:lnTo>
                      <a:lnTo>
                        <a:pt x="63" y="401"/>
                      </a:lnTo>
                      <a:lnTo>
                        <a:pt x="69" y="397"/>
                      </a:lnTo>
                      <a:lnTo>
                        <a:pt x="76" y="397"/>
                      </a:lnTo>
                      <a:lnTo>
                        <a:pt x="82" y="392"/>
                      </a:lnTo>
                      <a:lnTo>
                        <a:pt x="82" y="388"/>
                      </a:lnTo>
                      <a:lnTo>
                        <a:pt x="88" y="384"/>
                      </a:lnTo>
                      <a:lnTo>
                        <a:pt x="88" y="379"/>
                      </a:lnTo>
                      <a:lnTo>
                        <a:pt x="94" y="379"/>
                      </a:lnTo>
                      <a:lnTo>
                        <a:pt x="94" y="375"/>
                      </a:lnTo>
                      <a:lnTo>
                        <a:pt x="101" y="370"/>
                      </a:lnTo>
                      <a:lnTo>
                        <a:pt x="107" y="366"/>
                      </a:lnTo>
                      <a:lnTo>
                        <a:pt x="107" y="361"/>
                      </a:lnTo>
                      <a:lnTo>
                        <a:pt x="113" y="357"/>
                      </a:lnTo>
                      <a:lnTo>
                        <a:pt x="113" y="352"/>
                      </a:lnTo>
                      <a:lnTo>
                        <a:pt x="113" y="348"/>
                      </a:lnTo>
                      <a:lnTo>
                        <a:pt x="120" y="343"/>
                      </a:lnTo>
                      <a:lnTo>
                        <a:pt x="126" y="339"/>
                      </a:lnTo>
                      <a:lnTo>
                        <a:pt x="126" y="334"/>
                      </a:lnTo>
                      <a:lnTo>
                        <a:pt x="132" y="330"/>
                      </a:lnTo>
                      <a:lnTo>
                        <a:pt x="132" y="326"/>
                      </a:lnTo>
                      <a:lnTo>
                        <a:pt x="132" y="321"/>
                      </a:lnTo>
                      <a:lnTo>
                        <a:pt x="138" y="321"/>
                      </a:lnTo>
                      <a:lnTo>
                        <a:pt x="138" y="317"/>
                      </a:lnTo>
                      <a:lnTo>
                        <a:pt x="138" y="312"/>
                      </a:lnTo>
                      <a:lnTo>
                        <a:pt x="145" y="312"/>
                      </a:lnTo>
                      <a:lnTo>
                        <a:pt x="145" y="308"/>
                      </a:lnTo>
                      <a:lnTo>
                        <a:pt x="145" y="303"/>
                      </a:lnTo>
                      <a:lnTo>
                        <a:pt x="151" y="303"/>
                      </a:lnTo>
                      <a:lnTo>
                        <a:pt x="157" y="294"/>
                      </a:lnTo>
                      <a:lnTo>
                        <a:pt x="164" y="290"/>
                      </a:lnTo>
                      <a:lnTo>
                        <a:pt x="164" y="285"/>
                      </a:lnTo>
                      <a:lnTo>
                        <a:pt x="170" y="281"/>
                      </a:lnTo>
                      <a:lnTo>
                        <a:pt x="176" y="277"/>
                      </a:lnTo>
                      <a:lnTo>
                        <a:pt x="189" y="272"/>
                      </a:lnTo>
                      <a:lnTo>
                        <a:pt x="189" y="268"/>
                      </a:lnTo>
                      <a:lnTo>
                        <a:pt x="195" y="263"/>
                      </a:lnTo>
                      <a:lnTo>
                        <a:pt x="201" y="259"/>
                      </a:lnTo>
                      <a:lnTo>
                        <a:pt x="201" y="254"/>
                      </a:lnTo>
                      <a:lnTo>
                        <a:pt x="201" y="250"/>
                      </a:lnTo>
                      <a:lnTo>
                        <a:pt x="208" y="250"/>
                      </a:lnTo>
                      <a:lnTo>
                        <a:pt x="214" y="245"/>
                      </a:lnTo>
                      <a:lnTo>
                        <a:pt x="220" y="241"/>
                      </a:lnTo>
                      <a:lnTo>
                        <a:pt x="226" y="236"/>
                      </a:lnTo>
                      <a:lnTo>
                        <a:pt x="233" y="232"/>
                      </a:lnTo>
                      <a:lnTo>
                        <a:pt x="239" y="227"/>
                      </a:lnTo>
                      <a:lnTo>
                        <a:pt x="245" y="223"/>
                      </a:lnTo>
                      <a:lnTo>
                        <a:pt x="252" y="223"/>
                      </a:lnTo>
                      <a:lnTo>
                        <a:pt x="258" y="219"/>
                      </a:lnTo>
                      <a:lnTo>
                        <a:pt x="264" y="214"/>
                      </a:lnTo>
                      <a:lnTo>
                        <a:pt x="270" y="210"/>
                      </a:lnTo>
                      <a:lnTo>
                        <a:pt x="277" y="205"/>
                      </a:lnTo>
                      <a:lnTo>
                        <a:pt x="277" y="201"/>
                      </a:lnTo>
                      <a:lnTo>
                        <a:pt x="283" y="196"/>
                      </a:lnTo>
                      <a:lnTo>
                        <a:pt x="289" y="196"/>
                      </a:lnTo>
                      <a:lnTo>
                        <a:pt x="296" y="192"/>
                      </a:lnTo>
                      <a:lnTo>
                        <a:pt x="302" y="187"/>
                      </a:lnTo>
                      <a:lnTo>
                        <a:pt x="308" y="187"/>
                      </a:lnTo>
                      <a:lnTo>
                        <a:pt x="315" y="187"/>
                      </a:lnTo>
                      <a:lnTo>
                        <a:pt x="321" y="183"/>
                      </a:lnTo>
                      <a:lnTo>
                        <a:pt x="327" y="178"/>
                      </a:lnTo>
                      <a:lnTo>
                        <a:pt x="333" y="178"/>
                      </a:lnTo>
                      <a:lnTo>
                        <a:pt x="340" y="174"/>
                      </a:lnTo>
                      <a:lnTo>
                        <a:pt x="352" y="169"/>
                      </a:lnTo>
                      <a:lnTo>
                        <a:pt x="359" y="165"/>
                      </a:lnTo>
                      <a:lnTo>
                        <a:pt x="365" y="161"/>
                      </a:lnTo>
                      <a:lnTo>
                        <a:pt x="371" y="156"/>
                      </a:lnTo>
                      <a:lnTo>
                        <a:pt x="377" y="152"/>
                      </a:lnTo>
                      <a:lnTo>
                        <a:pt x="384" y="147"/>
                      </a:lnTo>
                      <a:lnTo>
                        <a:pt x="384" y="143"/>
                      </a:lnTo>
                      <a:lnTo>
                        <a:pt x="390" y="138"/>
                      </a:lnTo>
                      <a:lnTo>
                        <a:pt x="390" y="134"/>
                      </a:lnTo>
                      <a:lnTo>
                        <a:pt x="396" y="134"/>
                      </a:lnTo>
                      <a:lnTo>
                        <a:pt x="396" y="129"/>
                      </a:lnTo>
                      <a:lnTo>
                        <a:pt x="403" y="129"/>
                      </a:lnTo>
                      <a:lnTo>
                        <a:pt x="403" y="125"/>
                      </a:lnTo>
                      <a:lnTo>
                        <a:pt x="409" y="125"/>
                      </a:lnTo>
                      <a:lnTo>
                        <a:pt x="415" y="120"/>
                      </a:lnTo>
                      <a:lnTo>
                        <a:pt x="421" y="116"/>
                      </a:lnTo>
                      <a:lnTo>
                        <a:pt x="428" y="111"/>
                      </a:lnTo>
                      <a:lnTo>
                        <a:pt x="428" y="107"/>
                      </a:lnTo>
                      <a:lnTo>
                        <a:pt x="434" y="103"/>
                      </a:lnTo>
                      <a:lnTo>
                        <a:pt x="434" y="98"/>
                      </a:lnTo>
                      <a:lnTo>
                        <a:pt x="434" y="94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22" name="Freeform 26"/>
                <p:cNvSpPr>
                  <a:spLocks/>
                </p:cNvSpPr>
                <p:nvPr/>
              </p:nvSpPr>
              <p:spPr bwMode="auto">
                <a:xfrm>
                  <a:off x="3017" y="1109"/>
                  <a:ext cx="660" cy="495"/>
                </a:xfrm>
                <a:custGeom>
                  <a:avLst/>
                  <a:gdLst/>
                  <a:ahLst/>
                  <a:cxnLst>
                    <a:cxn ang="0">
                      <a:pos x="459" y="94"/>
                    </a:cxn>
                    <a:cxn ang="0">
                      <a:pos x="491" y="80"/>
                    </a:cxn>
                    <a:cxn ang="0">
                      <a:pos x="503" y="58"/>
                    </a:cxn>
                    <a:cxn ang="0">
                      <a:pos x="522" y="36"/>
                    </a:cxn>
                    <a:cxn ang="0">
                      <a:pos x="547" y="22"/>
                    </a:cxn>
                    <a:cxn ang="0">
                      <a:pos x="579" y="9"/>
                    </a:cxn>
                    <a:cxn ang="0">
                      <a:pos x="604" y="0"/>
                    </a:cxn>
                    <a:cxn ang="0">
                      <a:pos x="629" y="4"/>
                    </a:cxn>
                    <a:cxn ang="0">
                      <a:pos x="648" y="22"/>
                    </a:cxn>
                    <a:cxn ang="0">
                      <a:pos x="660" y="40"/>
                    </a:cxn>
                    <a:cxn ang="0">
                      <a:pos x="629" y="85"/>
                    </a:cxn>
                    <a:cxn ang="0">
                      <a:pos x="604" y="98"/>
                    </a:cxn>
                    <a:cxn ang="0">
                      <a:pos x="572" y="111"/>
                    </a:cxn>
                    <a:cxn ang="0">
                      <a:pos x="541" y="116"/>
                    </a:cxn>
                    <a:cxn ang="0">
                      <a:pos x="509" y="116"/>
                    </a:cxn>
                    <a:cxn ang="0">
                      <a:pos x="478" y="129"/>
                    </a:cxn>
                    <a:cxn ang="0">
                      <a:pos x="459" y="147"/>
                    </a:cxn>
                    <a:cxn ang="0">
                      <a:pos x="440" y="169"/>
                    </a:cxn>
                    <a:cxn ang="0">
                      <a:pos x="409" y="192"/>
                    </a:cxn>
                    <a:cxn ang="0">
                      <a:pos x="396" y="219"/>
                    </a:cxn>
                    <a:cxn ang="0">
                      <a:pos x="384" y="241"/>
                    </a:cxn>
                    <a:cxn ang="0">
                      <a:pos x="352" y="254"/>
                    </a:cxn>
                    <a:cxn ang="0">
                      <a:pos x="333" y="281"/>
                    </a:cxn>
                    <a:cxn ang="0">
                      <a:pos x="315" y="299"/>
                    </a:cxn>
                    <a:cxn ang="0">
                      <a:pos x="289" y="317"/>
                    </a:cxn>
                    <a:cxn ang="0">
                      <a:pos x="270" y="334"/>
                    </a:cxn>
                    <a:cxn ang="0">
                      <a:pos x="245" y="357"/>
                    </a:cxn>
                    <a:cxn ang="0">
                      <a:pos x="220" y="375"/>
                    </a:cxn>
                    <a:cxn ang="0">
                      <a:pos x="220" y="397"/>
                    </a:cxn>
                    <a:cxn ang="0">
                      <a:pos x="220" y="419"/>
                    </a:cxn>
                    <a:cxn ang="0">
                      <a:pos x="208" y="437"/>
                    </a:cxn>
                    <a:cxn ang="0">
                      <a:pos x="189" y="464"/>
                    </a:cxn>
                    <a:cxn ang="0">
                      <a:pos x="164" y="477"/>
                    </a:cxn>
                    <a:cxn ang="0">
                      <a:pos x="145" y="464"/>
                    </a:cxn>
                    <a:cxn ang="0">
                      <a:pos x="120" y="464"/>
                    </a:cxn>
                    <a:cxn ang="0">
                      <a:pos x="88" y="473"/>
                    </a:cxn>
                    <a:cxn ang="0">
                      <a:pos x="63" y="482"/>
                    </a:cxn>
                    <a:cxn ang="0">
                      <a:pos x="38" y="491"/>
                    </a:cxn>
                    <a:cxn ang="0">
                      <a:pos x="25" y="486"/>
                    </a:cxn>
                    <a:cxn ang="0">
                      <a:pos x="6" y="473"/>
                    </a:cxn>
                    <a:cxn ang="0">
                      <a:pos x="6" y="450"/>
                    </a:cxn>
                    <a:cxn ang="0">
                      <a:pos x="13" y="428"/>
                    </a:cxn>
                    <a:cxn ang="0">
                      <a:pos x="32" y="415"/>
                    </a:cxn>
                    <a:cxn ang="0">
                      <a:pos x="57" y="406"/>
                    </a:cxn>
                    <a:cxn ang="0">
                      <a:pos x="82" y="388"/>
                    </a:cxn>
                    <a:cxn ang="0">
                      <a:pos x="101" y="370"/>
                    </a:cxn>
                    <a:cxn ang="0">
                      <a:pos x="113" y="348"/>
                    </a:cxn>
                    <a:cxn ang="0">
                      <a:pos x="132" y="326"/>
                    </a:cxn>
                    <a:cxn ang="0">
                      <a:pos x="145" y="312"/>
                    </a:cxn>
                    <a:cxn ang="0">
                      <a:pos x="164" y="290"/>
                    </a:cxn>
                    <a:cxn ang="0">
                      <a:pos x="189" y="268"/>
                    </a:cxn>
                    <a:cxn ang="0">
                      <a:pos x="208" y="250"/>
                    </a:cxn>
                    <a:cxn ang="0">
                      <a:pos x="239" y="227"/>
                    </a:cxn>
                    <a:cxn ang="0">
                      <a:pos x="270" y="210"/>
                    </a:cxn>
                    <a:cxn ang="0">
                      <a:pos x="296" y="192"/>
                    </a:cxn>
                    <a:cxn ang="0">
                      <a:pos x="327" y="178"/>
                    </a:cxn>
                    <a:cxn ang="0">
                      <a:pos x="365" y="161"/>
                    </a:cxn>
                    <a:cxn ang="0">
                      <a:pos x="390" y="138"/>
                    </a:cxn>
                    <a:cxn ang="0">
                      <a:pos x="403" y="125"/>
                    </a:cxn>
                    <a:cxn ang="0">
                      <a:pos x="428" y="107"/>
                    </a:cxn>
                  </a:cxnLst>
                  <a:rect l="0" t="0" r="r" b="b"/>
                  <a:pathLst>
                    <a:path w="660" h="495">
                      <a:moveTo>
                        <a:pt x="434" y="94"/>
                      </a:moveTo>
                      <a:lnTo>
                        <a:pt x="440" y="94"/>
                      </a:lnTo>
                      <a:lnTo>
                        <a:pt x="447" y="94"/>
                      </a:lnTo>
                      <a:lnTo>
                        <a:pt x="453" y="94"/>
                      </a:lnTo>
                      <a:lnTo>
                        <a:pt x="459" y="94"/>
                      </a:lnTo>
                      <a:lnTo>
                        <a:pt x="465" y="94"/>
                      </a:lnTo>
                      <a:lnTo>
                        <a:pt x="472" y="89"/>
                      </a:lnTo>
                      <a:lnTo>
                        <a:pt x="478" y="89"/>
                      </a:lnTo>
                      <a:lnTo>
                        <a:pt x="484" y="85"/>
                      </a:lnTo>
                      <a:lnTo>
                        <a:pt x="491" y="80"/>
                      </a:lnTo>
                      <a:lnTo>
                        <a:pt x="491" y="76"/>
                      </a:lnTo>
                      <a:lnTo>
                        <a:pt x="497" y="76"/>
                      </a:lnTo>
                      <a:lnTo>
                        <a:pt x="497" y="71"/>
                      </a:lnTo>
                      <a:lnTo>
                        <a:pt x="503" y="62"/>
                      </a:lnTo>
                      <a:lnTo>
                        <a:pt x="503" y="58"/>
                      </a:lnTo>
                      <a:lnTo>
                        <a:pt x="503" y="54"/>
                      </a:lnTo>
                      <a:lnTo>
                        <a:pt x="509" y="49"/>
                      </a:lnTo>
                      <a:lnTo>
                        <a:pt x="516" y="45"/>
                      </a:lnTo>
                      <a:lnTo>
                        <a:pt x="516" y="40"/>
                      </a:lnTo>
                      <a:lnTo>
                        <a:pt x="522" y="36"/>
                      </a:lnTo>
                      <a:lnTo>
                        <a:pt x="528" y="31"/>
                      </a:lnTo>
                      <a:lnTo>
                        <a:pt x="535" y="27"/>
                      </a:lnTo>
                      <a:lnTo>
                        <a:pt x="535" y="22"/>
                      </a:lnTo>
                      <a:lnTo>
                        <a:pt x="541" y="22"/>
                      </a:lnTo>
                      <a:lnTo>
                        <a:pt x="547" y="22"/>
                      </a:lnTo>
                      <a:lnTo>
                        <a:pt x="560" y="18"/>
                      </a:lnTo>
                      <a:lnTo>
                        <a:pt x="560" y="13"/>
                      </a:lnTo>
                      <a:lnTo>
                        <a:pt x="566" y="13"/>
                      </a:lnTo>
                      <a:lnTo>
                        <a:pt x="572" y="9"/>
                      </a:lnTo>
                      <a:lnTo>
                        <a:pt x="579" y="9"/>
                      </a:lnTo>
                      <a:lnTo>
                        <a:pt x="579" y="4"/>
                      </a:lnTo>
                      <a:lnTo>
                        <a:pt x="585" y="4"/>
                      </a:lnTo>
                      <a:lnTo>
                        <a:pt x="591" y="4"/>
                      </a:lnTo>
                      <a:lnTo>
                        <a:pt x="597" y="4"/>
                      </a:lnTo>
                      <a:lnTo>
                        <a:pt x="604" y="0"/>
                      </a:lnTo>
                      <a:lnTo>
                        <a:pt x="610" y="0"/>
                      </a:lnTo>
                      <a:lnTo>
                        <a:pt x="616" y="0"/>
                      </a:lnTo>
                      <a:lnTo>
                        <a:pt x="623" y="0"/>
                      </a:lnTo>
                      <a:lnTo>
                        <a:pt x="629" y="0"/>
                      </a:lnTo>
                      <a:lnTo>
                        <a:pt x="629" y="4"/>
                      </a:lnTo>
                      <a:lnTo>
                        <a:pt x="635" y="4"/>
                      </a:lnTo>
                      <a:lnTo>
                        <a:pt x="641" y="9"/>
                      </a:lnTo>
                      <a:lnTo>
                        <a:pt x="648" y="13"/>
                      </a:lnTo>
                      <a:lnTo>
                        <a:pt x="648" y="18"/>
                      </a:lnTo>
                      <a:lnTo>
                        <a:pt x="648" y="22"/>
                      </a:lnTo>
                      <a:lnTo>
                        <a:pt x="654" y="22"/>
                      </a:lnTo>
                      <a:lnTo>
                        <a:pt x="654" y="31"/>
                      </a:lnTo>
                      <a:lnTo>
                        <a:pt x="660" y="31"/>
                      </a:lnTo>
                      <a:lnTo>
                        <a:pt x="660" y="36"/>
                      </a:lnTo>
                      <a:lnTo>
                        <a:pt x="660" y="40"/>
                      </a:lnTo>
                      <a:lnTo>
                        <a:pt x="654" y="58"/>
                      </a:lnTo>
                      <a:lnTo>
                        <a:pt x="648" y="67"/>
                      </a:lnTo>
                      <a:lnTo>
                        <a:pt x="641" y="71"/>
                      </a:lnTo>
                      <a:lnTo>
                        <a:pt x="635" y="80"/>
                      </a:lnTo>
                      <a:lnTo>
                        <a:pt x="629" y="85"/>
                      </a:lnTo>
                      <a:lnTo>
                        <a:pt x="623" y="85"/>
                      </a:lnTo>
                      <a:lnTo>
                        <a:pt x="623" y="89"/>
                      </a:lnTo>
                      <a:lnTo>
                        <a:pt x="616" y="89"/>
                      </a:lnTo>
                      <a:lnTo>
                        <a:pt x="610" y="94"/>
                      </a:lnTo>
                      <a:lnTo>
                        <a:pt x="604" y="98"/>
                      </a:lnTo>
                      <a:lnTo>
                        <a:pt x="597" y="103"/>
                      </a:lnTo>
                      <a:lnTo>
                        <a:pt x="591" y="107"/>
                      </a:lnTo>
                      <a:lnTo>
                        <a:pt x="585" y="107"/>
                      </a:lnTo>
                      <a:lnTo>
                        <a:pt x="579" y="111"/>
                      </a:lnTo>
                      <a:lnTo>
                        <a:pt x="572" y="111"/>
                      </a:lnTo>
                      <a:lnTo>
                        <a:pt x="566" y="116"/>
                      </a:lnTo>
                      <a:lnTo>
                        <a:pt x="560" y="116"/>
                      </a:lnTo>
                      <a:lnTo>
                        <a:pt x="553" y="116"/>
                      </a:lnTo>
                      <a:lnTo>
                        <a:pt x="547" y="116"/>
                      </a:lnTo>
                      <a:lnTo>
                        <a:pt x="541" y="116"/>
                      </a:lnTo>
                      <a:lnTo>
                        <a:pt x="535" y="116"/>
                      </a:lnTo>
                      <a:lnTo>
                        <a:pt x="528" y="116"/>
                      </a:lnTo>
                      <a:lnTo>
                        <a:pt x="522" y="116"/>
                      </a:lnTo>
                      <a:lnTo>
                        <a:pt x="516" y="116"/>
                      </a:lnTo>
                      <a:lnTo>
                        <a:pt x="509" y="116"/>
                      </a:lnTo>
                      <a:lnTo>
                        <a:pt x="503" y="116"/>
                      </a:lnTo>
                      <a:lnTo>
                        <a:pt x="497" y="120"/>
                      </a:lnTo>
                      <a:lnTo>
                        <a:pt x="491" y="125"/>
                      </a:lnTo>
                      <a:lnTo>
                        <a:pt x="484" y="129"/>
                      </a:lnTo>
                      <a:lnTo>
                        <a:pt x="478" y="129"/>
                      </a:lnTo>
                      <a:lnTo>
                        <a:pt x="478" y="134"/>
                      </a:lnTo>
                      <a:lnTo>
                        <a:pt x="472" y="138"/>
                      </a:lnTo>
                      <a:lnTo>
                        <a:pt x="465" y="143"/>
                      </a:lnTo>
                      <a:lnTo>
                        <a:pt x="465" y="147"/>
                      </a:lnTo>
                      <a:lnTo>
                        <a:pt x="459" y="147"/>
                      </a:lnTo>
                      <a:lnTo>
                        <a:pt x="459" y="152"/>
                      </a:lnTo>
                      <a:lnTo>
                        <a:pt x="453" y="156"/>
                      </a:lnTo>
                      <a:lnTo>
                        <a:pt x="453" y="161"/>
                      </a:lnTo>
                      <a:lnTo>
                        <a:pt x="447" y="165"/>
                      </a:lnTo>
                      <a:lnTo>
                        <a:pt x="440" y="169"/>
                      </a:lnTo>
                      <a:lnTo>
                        <a:pt x="434" y="174"/>
                      </a:lnTo>
                      <a:lnTo>
                        <a:pt x="428" y="178"/>
                      </a:lnTo>
                      <a:lnTo>
                        <a:pt x="421" y="183"/>
                      </a:lnTo>
                      <a:lnTo>
                        <a:pt x="415" y="187"/>
                      </a:lnTo>
                      <a:lnTo>
                        <a:pt x="409" y="192"/>
                      </a:lnTo>
                      <a:lnTo>
                        <a:pt x="403" y="201"/>
                      </a:lnTo>
                      <a:lnTo>
                        <a:pt x="403" y="205"/>
                      </a:lnTo>
                      <a:lnTo>
                        <a:pt x="396" y="210"/>
                      </a:lnTo>
                      <a:lnTo>
                        <a:pt x="396" y="214"/>
                      </a:lnTo>
                      <a:lnTo>
                        <a:pt x="396" y="219"/>
                      </a:lnTo>
                      <a:lnTo>
                        <a:pt x="396" y="223"/>
                      </a:lnTo>
                      <a:lnTo>
                        <a:pt x="396" y="227"/>
                      </a:lnTo>
                      <a:lnTo>
                        <a:pt x="390" y="232"/>
                      </a:lnTo>
                      <a:lnTo>
                        <a:pt x="390" y="236"/>
                      </a:lnTo>
                      <a:lnTo>
                        <a:pt x="384" y="241"/>
                      </a:lnTo>
                      <a:lnTo>
                        <a:pt x="377" y="245"/>
                      </a:lnTo>
                      <a:lnTo>
                        <a:pt x="371" y="245"/>
                      </a:lnTo>
                      <a:lnTo>
                        <a:pt x="365" y="250"/>
                      </a:lnTo>
                      <a:lnTo>
                        <a:pt x="359" y="250"/>
                      </a:lnTo>
                      <a:lnTo>
                        <a:pt x="352" y="254"/>
                      </a:lnTo>
                      <a:lnTo>
                        <a:pt x="346" y="263"/>
                      </a:lnTo>
                      <a:lnTo>
                        <a:pt x="340" y="268"/>
                      </a:lnTo>
                      <a:lnTo>
                        <a:pt x="340" y="272"/>
                      </a:lnTo>
                      <a:lnTo>
                        <a:pt x="333" y="277"/>
                      </a:lnTo>
                      <a:lnTo>
                        <a:pt x="333" y="281"/>
                      </a:lnTo>
                      <a:lnTo>
                        <a:pt x="327" y="281"/>
                      </a:lnTo>
                      <a:lnTo>
                        <a:pt x="321" y="285"/>
                      </a:lnTo>
                      <a:lnTo>
                        <a:pt x="315" y="290"/>
                      </a:lnTo>
                      <a:lnTo>
                        <a:pt x="315" y="294"/>
                      </a:lnTo>
                      <a:lnTo>
                        <a:pt x="315" y="299"/>
                      </a:lnTo>
                      <a:lnTo>
                        <a:pt x="308" y="299"/>
                      </a:lnTo>
                      <a:lnTo>
                        <a:pt x="308" y="303"/>
                      </a:lnTo>
                      <a:lnTo>
                        <a:pt x="302" y="308"/>
                      </a:lnTo>
                      <a:lnTo>
                        <a:pt x="296" y="312"/>
                      </a:lnTo>
                      <a:lnTo>
                        <a:pt x="289" y="317"/>
                      </a:lnTo>
                      <a:lnTo>
                        <a:pt x="283" y="321"/>
                      </a:lnTo>
                      <a:lnTo>
                        <a:pt x="283" y="326"/>
                      </a:lnTo>
                      <a:lnTo>
                        <a:pt x="277" y="330"/>
                      </a:lnTo>
                      <a:lnTo>
                        <a:pt x="270" y="330"/>
                      </a:lnTo>
                      <a:lnTo>
                        <a:pt x="270" y="334"/>
                      </a:lnTo>
                      <a:lnTo>
                        <a:pt x="264" y="339"/>
                      </a:lnTo>
                      <a:lnTo>
                        <a:pt x="258" y="343"/>
                      </a:lnTo>
                      <a:lnTo>
                        <a:pt x="252" y="348"/>
                      </a:lnTo>
                      <a:lnTo>
                        <a:pt x="245" y="352"/>
                      </a:lnTo>
                      <a:lnTo>
                        <a:pt x="245" y="357"/>
                      </a:lnTo>
                      <a:lnTo>
                        <a:pt x="239" y="361"/>
                      </a:lnTo>
                      <a:lnTo>
                        <a:pt x="233" y="366"/>
                      </a:lnTo>
                      <a:lnTo>
                        <a:pt x="226" y="366"/>
                      </a:lnTo>
                      <a:lnTo>
                        <a:pt x="226" y="370"/>
                      </a:lnTo>
                      <a:lnTo>
                        <a:pt x="220" y="375"/>
                      </a:lnTo>
                      <a:lnTo>
                        <a:pt x="220" y="379"/>
                      </a:lnTo>
                      <a:lnTo>
                        <a:pt x="220" y="384"/>
                      </a:lnTo>
                      <a:lnTo>
                        <a:pt x="220" y="388"/>
                      </a:lnTo>
                      <a:lnTo>
                        <a:pt x="220" y="392"/>
                      </a:lnTo>
                      <a:lnTo>
                        <a:pt x="220" y="397"/>
                      </a:lnTo>
                      <a:lnTo>
                        <a:pt x="220" y="401"/>
                      </a:lnTo>
                      <a:lnTo>
                        <a:pt x="220" y="406"/>
                      </a:lnTo>
                      <a:lnTo>
                        <a:pt x="220" y="410"/>
                      </a:lnTo>
                      <a:lnTo>
                        <a:pt x="220" y="415"/>
                      </a:lnTo>
                      <a:lnTo>
                        <a:pt x="220" y="419"/>
                      </a:lnTo>
                      <a:lnTo>
                        <a:pt x="214" y="424"/>
                      </a:lnTo>
                      <a:lnTo>
                        <a:pt x="214" y="428"/>
                      </a:lnTo>
                      <a:lnTo>
                        <a:pt x="214" y="433"/>
                      </a:lnTo>
                      <a:lnTo>
                        <a:pt x="208" y="433"/>
                      </a:lnTo>
                      <a:lnTo>
                        <a:pt x="208" y="437"/>
                      </a:lnTo>
                      <a:lnTo>
                        <a:pt x="208" y="442"/>
                      </a:lnTo>
                      <a:lnTo>
                        <a:pt x="201" y="446"/>
                      </a:lnTo>
                      <a:lnTo>
                        <a:pt x="201" y="455"/>
                      </a:lnTo>
                      <a:lnTo>
                        <a:pt x="195" y="459"/>
                      </a:lnTo>
                      <a:lnTo>
                        <a:pt x="189" y="464"/>
                      </a:lnTo>
                      <a:lnTo>
                        <a:pt x="182" y="468"/>
                      </a:lnTo>
                      <a:lnTo>
                        <a:pt x="176" y="473"/>
                      </a:lnTo>
                      <a:lnTo>
                        <a:pt x="170" y="477"/>
                      </a:lnTo>
                      <a:lnTo>
                        <a:pt x="170" y="482"/>
                      </a:lnTo>
                      <a:lnTo>
                        <a:pt x="164" y="477"/>
                      </a:lnTo>
                      <a:lnTo>
                        <a:pt x="157" y="477"/>
                      </a:lnTo>
                      <a:lnTo>
                        <a:pt x="151" y="473"/>
                      </a:lnTo>
                      <a:lnTo>
                        <a:pt x="151" y="468"/>
                      </a:lnTo>
                      <a:lnTo>
                        <a:pt x="145" y="468"/>
                      </a:lnTo>
                      <a:lnTo>
                        <a:pt x="145" y="464"/>
                      </a:lnTo>
                      <a:lnTo>
                        <a:pt x="138" y="459"/>
                      </a:lnTo>
                      <a:lnTo>
                        <a:pt x="132" y="459"/>
                      </a:lnTo>
                      <a:lnTo>
                        <a:pt x="132" y="464"/>
                      </a:lnTo>
                      <a:lnTo>
                        <a:pt x="126" y="464"/>
                      </a:lnTo>
                      <a:lnTo>
                        <a:pt x="120" y="464"/>
                      </a:lnTo>
                      <a:lnTo>
                        <a:pt x="113" y="464"/>
                      </a:lnTo>
                      <a:lnTo>
                        <a:pt x="107" y="464"/>
                      </a:lnTo>
                      <a:lnTo>
                        <a:pt x="107" y="468"/>
                      </a:lnTo>
                      <a:lnTo>
                        <a:pt x="101" y="473"/>
                      </a:lnTo>
                      <a:lnTo>
                        <a:pt x="88" y="473"/>
                      </a:lnTo>
                      <a:lnTo>
                        <a:pt x="82" y="473"/>
                      </a:lnTo>
                      <a:lnTo>
                        <a:pt x="76" y="477"/>
                      </a:lnTo>
                      <a:lnTo>
                        <a:pt x="69" y="477"/>
                      </a:lnTo>
                      <a:lnTo>
                        <a:pt x="69" y="482"/>
                      </a:lnTo>
                      <a:lnTo>
                        <a:pt x="63" y="482"/>
                      </a:lnTo>
                      <a:lnTo>
                        <a:pt x="57" y="482"/>
                      </a:lnTo>
                      <a:lnTo>
                        <a:pt x="50" y="482"/>
                      </a:lnTo>
                      <a:lnTo>
                        <a:pt x="50" y="486"/>
                      </a:lnTo>
                      <a:lnTo>
                        <a:pt x="44" y="486"/>
                      </a:lnTo>
                      <a:lnTo>
                        <a:pt x="38" y="491"/>
                      </a:lnTo>
                      <a:lnTo>
                        <a:pt x="32" y="491"/>
                      </a:lnTo>
                      <a:lnTo>
                        <a:pt x="32" y="495"/>
                      </a:lnTo>
                      <a:lnTo>
                        <a:pt x="25" y="495"/>
                      </a:lnTo>
                      <a:lnTo>
                        <a:pt x="25" y="491"/>
                      </a:lnTo>
                      <a:lnTo>
                        <a:pt x="25" y="486"/>
                      </a:lnTo>
                      <a:lnTo>
                        <a:pt x="19" y="482"/>
                      </a:lnTo>
                      <a:lnTo>
                        <a:pt x="19" y="477"/>
                      </a:lnTo>
                      <a:lnTo>
                        <a:pt x="19" y="473"/>
                      </a:lnTo>
                      <a:lnTo>
                        <a:pt x="13" y="468"/>
                      </a:lnTo>
                      <a:lnTo>
                        <a:pt x="6" y="473"/>
                      </a:lnTo>
                      <a:lnTo>
                        <a:pt x="0" y="468"/>
                      </a:lnTo>
                      <a:lnTo>
                        <a:pt x="0" y="464"/>
                      </a:lnTo>
                      <a:lnTo>
                        <a:pt x="6" y="459"/>
                      </a:lnTo>
                      <a:lnTo>
                        <a:pt x="6" y="455"/>
                      </a:lnTo>
                      <a:lnTo>
                        <a:pt x="6" y="450"/>
                      </a:lnTo>
                      <a:lnTo>
                        <a:pt x="13" y="446"/>
                      </a:lnTo>
                      <a:lnTo>
                        <a:pt x="13" y="442"/>
                      </a:lnTo>
                      <a:lnTo>
                        <a:pt x="13" y="437"/>
                      </a:lnTo>
                      <a:lnTo>
                        <a:pt x="13" y="433"/>
                      </a:lnTo>
                      <a:lnTo>
                        <a:pt x="13" y="428"/>
                      </a:lnTo>
                      <a:lnTo>
                        <a:pt x="13" y="424"/>
                      </a:lnTo>
                      <a:lnTo>
                        <a:pt x="19" y="419"/>
                      </a:lnTo>
                      <a:lnTo>
                        <a:pt x="25" y="419"/>
                      </a:lnTo>
                      <a:lnTo>
                        <a:pt x="25" y="415"/>
                      </a:lnTo>
                      <a:lnTo>
                        <a:pt x="32" y="415"/>
                      </a:lnTo>
                      <a:lnTo>
                        <a:pt x="38" y="415"/>
                      </a:lnTo>
                      <a:lnTo>
                        <a:pt x="44" y="410"/>
                      </a:lnTo>
                      <a:lnTo>
                        <a:pt x="50" y="410"/>
                      </a:lnTo>
                      <a:lnTo>
                        <a:pt x="50" y="406"/>
                      </a:lnTo>
                      <a:lnTo>
                        <a:pt x="57" y="406"/>
                      </a:lnTo>
                      <a:lnTo>
                        <a:pt x="63" y="401"/>
                      </a:lnTo>
                      <a:lnTo>
                        <a:pt x="69" y="397"/>
                      </a:lnTo>
                      <a:lnTo>
                        <a:pt x="76" y="397"/>
                      </a:lnTo>
                      <a:lnTo>
                        <a:pt x="82" y="392"/>
                      </a:lnTo>
                      <a:lnTo>
                        <a:pt x="82" y="388"/>
                      </a:lnTo>
                      <a:lnTo>
                        <a:pt x="88" y="384"/>
                      </a:lnTo>
                      <a:lnTo>
                        <a:pt x="88" y="379"/>
                      </a:lnTo>
                      <a:lnTo>
                        <a:pt x="94" y="379"/>
                      </a:lnTo>
                      <a:lnTo>
                        <a:pt x="94" y="375"/>
                      </a:lnTo>
                      <a:lnTo>
                        <a:pt x="101" y="370"/>
                      </a:lnTo>
                      <a:lnTo>
                        <a:pt x="107" y="366"/>
                      </a:lnTo>
                      <a:lnTo>
                        <a:pt x="107" y="361"/>
                      </a:lnTo>
                      <a:lnTo>
                        <a:pt x="113" y="357"/>
                      </a:lnTo>
                      <a:lnTo>
                        <a:pt x="113" y="352"/>
                      </a:lnTo>
                      <a:lnTo>
                        <a:pt x="113" y="348"/>
                      </a:lnTo>
                      <a:lnTo>
                        <a:pt x="120" y="343"/>
                      </a:lnTo>
                      <a:lnTo>
                        <a:pt x="126" y="339"/>
                      </a:lnTo>
                      <a:lnTo>
                        <a:pt x="126" y="334"/>
                      </a:lnTo>
                      <a:lnTo>
                        <a:pt x="132" y="330"/>
                      </a:lnTo>
                      <a:lnTo>
                        <a:pt x="132" y="326"/>
                      </a:lnTo>
                      <a:lnTo>
                        <a:pt x="132" y="321"/>
                      </a:lnTo>
                      <a:lnTo>
                        <a:pt x="138" y="321"/>
                      </a:lnTo>
                      <a:lnTo>
                        <a:pt x="138" y="317"/>
                      </a:lnTo>
                      <a:lnTo>
                        <a:pt x="138" y="312"/>
                      </a:lnTo>
                      <a:lnTo>
                        <a:pt x="145" y="312"/>
                      </a:lnTo>
                      <a:lnTo>
                        <a:pt x="145" y="308"/>
                      </a:lnTo>
                      <a:lnTo>
                        <a:pt x="145" y="303"/>
                      </a:lnTo>
                      <a:lnTo>
                        <a:pt x="151" y="303"/>
                      </a:lnTo>
                      <a:lnTo>
                        <a:pt x="157" y="294"/>
                      </a:lnTo>
                      <a:lnTo>
                        <a:pt x="164" y="290"/>
                      </a:lnTo>
                      <a:lnTo>
                        <a:pt x="164" y="285"/>
                      </a:lnTo>
                      <a:lnTo>
                        <a:pt x="170" y="281"/>
                      </a:lnTo>
                      <a:lnTo>
                        <a:pt x="176" y="277"/>
                      </a:lnTo>
                      <a:lnTo>
                        <a:pt x="189" y="272"/>
                      </a:lnTo>
                      <a:lnTo>
                        <a:pt x="189" y="268"/>
                      </a:lnTo>
                      <a:lnTo>
                        <a:pt x="195" y="263"/>
                      </a:lnTo>
                      <a:lnTo>
                        <a:pt x="201" y="259"/>
                      </a:lnTo>
                      <a:lnTo>
                        <a:pt x="201" y="254"/>
                      </a:lnTo>
                      <a:lnTo>
                        <a:pt x="201" y="250"/>
                      </a:lnTo>
                      <a:lnTo>
                        <a:pt x="208" y="250"/>
                      </a:lnTo>
                      <a:lnTo>
                        <a:pt x="214" y="245"/>
                      </a:lnTo>
                      <a:lnTo>
                        <a:pt x="220" y="241"/>
                      </a:lnTo>
                      <a:lnTo>
                        <a:pt x="226" y="236"/>
                      </a:lnTo>
                      <a:lnTo>
                        <a:pt x="233" y="232"/>
                      </a:lnTo>
                      <a:lnTo>
                        <a:pt x="239" y="227"/>
                      </a:lnTo>
                      <a:lnTo>
                        <a:pt x="245" y="223"/>
                      </a:lnTo>
                      <a:lnTo>
                        <a:pt x="252" y="223"/>
                      </a:lnTo>
                      <a:lnTo>
                        <a:pt x="258" y="219"/>
                      </a:lnTo>
                      <a:lnTo>
                        <a:pt x="264" y="214"/>
                      </a:lnTo>
                      <a:lnTo>
                        <a:pt x="270" y="210"/>
                      </a:lnTo>
                      <a:lnTo>
                        <a:pt x="277" y="205"/>
                      </a:lnTo>
                      <a:lnTo>
                        <a:pt x="277" y="201"/>
                      </a:lnTo>
                      <a:lnTo>
                        <a:pt x="283" y="196"/>
                      </a:lnTo>
                      <a:lnTo>
                        <a:pt x="289" y="196"/>
                      </a:lnTo>
                      <a:lnTo>
                        <a:pt x="296" y="192"/>
                      </a:lnTo>
                      <a:lnTo>
                        <a:pt x="302" y="187"/>
                      </a:lnTo>
                      <a:lnTo>
                        <a:pt x="308" y="187"/>
                      </a:lnTo>
                      <a:lnTo>
                        <a:pt x="315" y="187"/>
                      </a:lnTo>
                      <a:lnTo>
                        <a:pt x="321" y="183"/>
                      </a:lnTo>
                      <a:lnTo>
                        <a:pt x="327" y="178"/>
                      </a:lnTo>
                      <a:lnTo>
                        <a:pt x="333" y="178"/>
                      </a:lnTo>
                      <a:lnTo>
                        <a:pt x="340" y="174"/>
                      </a:lnTo>
                      <a:lnTo>
                        <a:pt x="352" y="169"/>
                      </a:lnTo>
                      <a:lnTo>
                        <a:pt x="359" y="165"/>
                      </a:lnTo>
                      <a:lnTo>
                        <a:pt x="365" y="161"/>
                      </a:lnTo>
                      <a:lnTo>
                        <a:pt x="371" y="156"/>
                      </a:lnTo>
                      <a:lnTo>
                        <a:pt x="377" y="152"/>
                      </a:lnTo>
                      <a:lnTo>
                        <a:pt x="384" y="147"/>
                      </a:lnTo>
                      <a:lnTo>
                        <a:pt x="384" y="143"/>
                      </a:lnTo>
                      <a:lnTo>
                        <a:pt x="390" y="138"/>
                      </a:lnTo>
                      <a:lnTo>
                        <a:pt x="390" y="134"/>
                      </a:lnTo>
                      <a:lnTo>
                        <a:pt x="396" y="134"/>
                      </a:lnTo>
                      <a:lnTo>
                        <a:pt x="396" y="129"/>
                      </a:lnTo>
                      <a:lnTo>
                        <a:pt x="403" y="129"/>
                      </a:lnTo>
                      <a:lnTo>
                        <a:pt x="403" y="125"/>
                      </a:lnTo>
                      <a:lnTo>
                        <a:pt x="409" y="125"/>
                      </a:lnTo>
                      <a:lnTo>
                        <a:pt x="415" y="120"/>
                      </a:lnTo>
                      <a:lnTo>
                        <a:pt x="421" y="116"/>
                      </a:lnTo>
                      <a:lnTo>
                        <a:pt x="428" y="111"/>
                      </a:lnTo>
                      <a:lnTo>
                        <a:pt x="428" y="107"/>
                      </a:lnTo>
                      <a:lnTo>
                        <a:pt x="434" y="103"/>
                      </a:lnTo>
                      <a:lnTo>
                        <a:pt x="434" y="98"/>
                      </a:lnTo>
                      <a:lnTo>
                        <a:pt x="434" y="94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878" y="1136"/>
                <a:ext cx="717" cy="727"/>
                <a:chOff x="878" y="1136"/>
                <a:chExt cx="717" cy="727"/>
              </a:xfrm>
            </p:grpSpPr>
            <p:sp>
              <p:nvSpPr>
                <p:cNvPr id="4124" name="Freeform 28"/>
                <p:cNvSpPr>
                  <a:spLocks/>
                </p:cNvSpPr>
                <p:nvPr/>
              </p:nvSpPr>
              <p:spPr bwMode="auto">
                <a:xfrm>
                  <a:off x="878" y="1136"/>
                  <a:ext cx="717" cy="727"/>
                </a:xfrm>
                <a:custGeom>
                  <a:avLst/>
                  <a:gdLst/>
                  <a:ahLst/>
                  <a:cxnLst>
                    <a:cxn ang="0">
                      <a:pos x="302" y="142"/>
                    </a:cxn>
                    <a:cxn ang="0">
                      <a:pos x="333" y="125"/>
                    </a:cxn>
                    <a:cxn ang="0">
                      <a:pos x="384" y="116"/>
                    </a:cxn>
                    <a:cxn ang="0">
                      <a:pos x="434" y="98"/>
                    </a:cxn>
                    <a:cxn ang="0">
                      <a:pos x="478" y="80"/>
                    </a:cxn>
                    <a:cxn ang="0">
                      <a:pos x="484" y="44"/>
                    </a:cxn>
                    <a:cxn ang="0">
                      <a:pos x="528" y="27"/>
                    </a:cxn>
                    <a:cxn ang="0">
                      <a:pos x="572" y="9"/>
                    </a:cxn>
                    <a:cxn ang="0">
                      <a:pos x="623" y="4"/>
                    </a:cxn>
                    <a:cxn ang="0">
                      <a:pos x="654" y="13"/>
                    </a:cxn>
                    <a:cxn ang="0">
                      <a:pos x="629" y="40"/>
                    </a:cxn>
                    <a:cxn ang="0">
                      <a:pos x="604" y="80"/>
                    </a:cxn>
                    <a:cxn ang="0">
                      <a:pos x="597" y="116"/>
                    </a:cxn>
                    <a:cxn ang="0">
                      <a:pos x="641" y="151"/>
                    </a:cxn>
                    <a:cxn ang="0">
                      <a:pos x="685" y="174"/>
                    </a:cxn>
                    <a:cxn ang="0">
                      <a:pos x="698" y="192"/>
                    </a:cxn>
                    <a:cxn ang="0">
                      <a:pos x="648" y="187"/>
                    </a:cxn>
                    <a:cxn ang="0">
                      <a:pos x="591" y="187"/>
                    </a:cxn>
                    <a:cxn ang="0">
                      <a:pos x="579" y="218"/>
                    </a:cxn>
                    <a:cxn ang="0">
                      <a:pos x="579" y="263"/>
                    </a:cxn>
                    <a:cxn ang="0">
                      <a:pos x="566" y="299"/>
                    </a:cxn>
                    <a:cxn ang="0">
                      <a:pos x="547" y="348"/>
                    </a:cxn>
                    <a:cxn ang="0">
                      <a:pos x="547" y="388"/>
                    </a:cxn>
                    <a:cxn ang="0">
                      <a:pos x="535" y="428"/>
                    </a:cxn>
                    <a:cxn ang="0">
                      <a:pos x="547" y="450"/>
                    </a:cxn>
                    <a:cxn ang="0">
                      <a:pos x="509" y="468"/>
                    </a:cxn>
                    <a:cxn ang="0">
                      <a:pos x="478" y="495"/>
                    </a:cxn>
                    <a:cxn ang="0">
                      <a:pos x="453" y="535"/>
                    </a:cxn>
                    <a:cxn ang="0">
                      <a:pos x="440" y="571"/>
                    </a:cxn>
                    <a:cxn ang="0">
                      <a:pos x="446" y="606"/>
                    </a:cxn>
                    <a:cxn ang="0">
                      <a:pos x="440" y="642"/>
                    </a:cxn>
                    <a:cxn ang="0">
                      <a:pos x="428" y="669"/>
                    </a:cxn>
                    <a:cxn ang="0">
                      <a:pos x="384" y="655"/>
                    </a:cxn>
                    <a:cxn ang="0">
                      <a:pos x="333" y="642"/>
                    </a:cxn>
                    <a:cxn ang="0">
                      <a:pos x="289" y="638"/>
                    </a:cxn>
                    <a:cxn ang="0">
                      <a:pos x="239" y="633"/>
                    </a:cxn>
                    <a:cxn ang="0">
                      <a:pos x="214" y="651"/>
                    </a:cxn>
                    <a:cxn ang="0">
                      <a:pos x="157" y="660"/>
                    </a:cxn>
                    <a:cxn ang="0">
                      <a:pos x="120" y="682"/>
                    </a:cxn>
                    <a:cxn ang="0">
                      <a:pos x="126" y="718"/>
                    </a:cxn>
                    <a:cxn ang="0">
                      <a:pos x="69" y="722"/>
                    </a:cxn>
                    <a:cxn ang="0">
                      <a:pos x="38" y="713"/>
                    </a:cxn>
                    <a:cxn ang="0">
                      <a:pos x="19" y="687"/>
                    </a:cxn>
                    <a:cxn ang="0">
                      <a:pos x="19" y="664"/>
                    </a:cxn>
                    <a:cxn ang="0">
                      <a:pos x="32" y="638"/>
                    </a:cxn>
                    <a:cxn ang="0">
                      <a:pos x="6" y="611"/>
                    </a:cxn>
                    <a:cxn ang="0">
                      <a:pos x="6" y="575"/>
                    </a:cxn>
                    <a:cxn ang="0">
                      <a:pos x="32" y="553"/>
                    </a:cxn>
                    <a:cxn ang="0">
                      <a:pos x="50" y="526"/>
                    </a:cxn>
                    <a:cxn ang="0">
                      <a:pos x="38" y="495"/>
                    </a:cxn>
                    <a:cxn ang="0">
                      <a:pos x="19" y="468"/>
                    </a:cxn>
                    <a:cxn ang="0">
                      <a:pos x="50" y="446"/>
                    </a:cxn>
                    <a:cxn ang="0">
                      <a:pos x="76" y="419"/>
                    </a:cxn>
                    <a:cxn ang="0">
                      <a:pos x="107" y="401"/>
                    </a:cxn>
                    <a:cxn ang="0">
                      <a:pos x="145" y="383"/>
                    </a:cxn>
                    <a:cxn ang="0">
                      <a:pos x="164" y="357"/>
                    </a:cxn>
                    <a:cxn ang="0">
                      <a:pos x="189" y="334"/>
                    </a:cxn>
                    <a:cxn ang="0">
                      <a:pos x="182" y="299"/>
                    </a:cxn>
                    <a:cxn ang="0">
                      <a:pos x="195" y="267"/>
                    </a:cxn>
                    <a:cxn ang="0">
                      <a:pos x="208" y="227"/>
                    </a:cxn>
                    <a:cxn ang="0">
                      <a:pos x="214" y="196"/>
                    </a:cxn>
                    <a:cxn ang="0">
                      <a:pos x="245" y="174"/>
                    </a:cxn>
                  </a:cxnLst>
                  <a:rect l="0" t="0" r="r" b="b"/>
                  <a:pathLst>
                    <a:path w="717" h="727">
                      <a:moveTo>
                        <a:pt x="277" y="169"/>
                      </a:moveTo>
                      <a:lnTo>
                        <a:pt x="283" y="169"/>
                      </a:lnTo>
                      <a:lnTo>
                        <a:pt x="289" y="165"/>
                      </a:lnTo>
                      <a:lnTo>
                        <a:pt x="289" y="160"/>
                      </a:lnTo>
                      <a:lnTo>
                        <a:pt x="296" y="160"/>
                      </a:lnTo>
                      <a:lnTo>
                        <a:pt x="296" y="156"/>
                      </a:lnTo>
                      <a:lnTo>
                        <a:pt x="296" y="151"/>
                      </a:lnTo>
                      <a:lnTo>
                        <a:pt x="302" y="147"/>
                      </a:lnTo>
                      <a:lnTo>
                        <a:pt x="302" y="142"/>
                      </a:lnTo>
                      <a:lnTo>
                        <a:pt x="302" y="138"/>
                      </a:lnTo>
                      <a:lnTo>
                        <a:pt x="308" y="138"/>
                      </a:lnTo>
                      <a:lnTo>
                        <a:pt x="308" y="134"/>
                      </a:lnTo>
                      <a:lnTo>
                        <a:pt x="314" y="134"/>
                      </a:lnTo>
                      <a:lnTo>
                        <a:pt x="314" y="129"/>
                      </a:lnTo>
                      <a:lnTo>
                        <a:pt x="321" y="129"/>
                      </a:lnTo>
                      <a:lnTo>
                        <a:pt x="321" y="125"/>
                      </a:lnTo>
                      <a:lnTo>
                        <a:pt x="327" y="125"/>
                      </a:lnTo>
                      <a:lnTo>
                        <a:pt x="333" y="125"/>
                      </a:lnTo>
                      <a:lnTo>
                        <a:pt x="340" y="125"/>
                      </a:lnTo>
                      <a:lnTo>
                        <a:pt x="346" y="120"/>
                      </a:lnTo>
                      <a:lnTo>
                        <a:pt x="352" y="120"/>
                      </a:lnTo>
                      <a:lnTo>
                        <a:pt x="358" y="120"/>
                      </a:lnTo>
                      <a:lnTo>
                        <a:pt x="365" y="120"/>
                      </a:lnTo>
                      <a:lnTo>
                        <a:pt x="371" y="120"/>
                      </a:lnTo>
                      <a:lnTo>
                        <a:pt x="371" y="116"/>
                      </a:lnTo>
                      <a:lnTo>
                        <a:pt x="377" y="116"/>
                      </a:lnTo>
                      <a:lnTo>
                        <a:pt x="384" y="116"/>
                      </a:lnTo>
                      <a:lnTo>
                        <a:pt x="384" y="111"/>
                      </a:lnTo>
                      <a:lnTo>
                        <a:pt x="390" y="111"/>
                      </a:lnTo>
                      <a:lnTo>
                        <a:pt x="396" y="111"/>
                      </a:lnTo>
                      <a:lnTo>
                        <a:pt x="402" y="107"/>
                      </a:lnTo>
                      <a:lnTo>
                        <a:pt x="409" y="102"/>
                      </a:lnTo>
                      <a:lnTo>
                        <a:pt x="415" y="102"/>
                      </a:lnTo>
                      <a:lnTo>
                        <a:pt x="421" y="102"/>
                      </a:lnTo>
                      <a:lnTo>
                        <a:pt x="428" y="98"/>
                      </a:lnTo>
                      <a:lnTo>
                        <a:pt x="434" y="98"/>
                      </a:lnTo>
                      <a:lnTo>
                        <a:pt x="440" y="98"/>
                      </a:lnTo>
                      <a:lnTo>
                        <a:pt x="446" y="98"/>
                      </a:lnTo>
                      <a:lnTo>
                        <a:pt x="453" y="98"/>
                      </a:lnTo>
                      <a:lnTo>
                        <a:pt x="459" y="98"/>
                      </a:lnTo>
                      <a:lnTo>
                        <a:pt x="472" y="93"/>
                      </a:lnTo>
                      <a:lnTo>
                        <a:pt x="472" y="89"/>
                      </a:lnTo>
                      <a:lnTo>
                        <a:pt x="478" y="89"/>
                      </a:lnTo>
                      <a:lnTo>
                        <a:pt x="478" y="84"/>
                      </a:lnTo>
                      <a:lnTo>
                        <a:pt x="478" y="80"/>
                      </a:lnTo>
                      <a:lnTo>
                        <a:pt x="478" y="76"/>
                      </a:lnTo>
                      <a:lnTo>
                        <a:pt x="478" y="71"/>
                      </a:lnTo>
                      <a:lnTo>
                        <a:pt x="478" y="67"/>
                      </a:lnTo>
                      <a:lnTo>
                        <a:pt x="478" y="62"/>
                      </a:lnTo>
                      <a:lnTo>
                        <a:pt x="478" y="58"/>
                      </a:lnTo>
                      <a:lnTo>
                        <a:pt x="478" y="53"/>
                      </a:lnTo>
                      <a:lnTo>
                        <a:pt x="478" y="49"/>
                      </a:lnTo>
                      <a:lnTo>
                        <a:pt x="478" y="44"/>
                      </a:lnTo>
                      <a:lnTo>
                        <a:pt x="484" y="44"/>
                      </a:lnTo>
                      <a:lnTo>
                        <a:pt x="484" y="40"/>
                      </a:lnTo>
                      <a:lnTo>
                        <a:pt x="491" y="40"/>
                      </a:lnTo>
                      <a:lnTo>
                        <a:pt x="491" y="35"/>
                      </a:lnTo>
                      <a:lnTo>
                        <a:pt x="497" y="35"/>
                      </a:lnTo>
                      <a:lnTo>
                        <a:pt x="503" y="31"/>
                      </a:lnTo>
                      <a:lnTo>
                        <a:pt x="509" y="31"/>
                      </a:lnTo>
                      <a:lnTo>
                        <a:pt x="516" y="27"/>
                      </a:lnTo>
                      <a:lnTo>
                        <a:pt x="522" y="27"/>
                      </a:lnTo>
                      <a:lnTo>
                        <a:pt x="528" y="27"/>
                      </a:lnTo>
                      <a:lnTo>
                        <a:pt x="535" y="22"/>
                      </a:lnTo>
                      <a:lnTo>
                        <a:pt x="541" y="22"/>
                      </a:lnTo>
                      <a:lnTo>
                        <a:pt x="541" y="18"/>
                      </a:lnTo>
                      <a:lnTo>
                        <a:pt x="547" y="18"/>
                      </a:lnTo>
                      <a:lnTo>
                        <a:pt x="553" y="18"/>
                      </a:lnTo>
                      <a:lnTo>
                        <a:pt x="553" y="13"/>
                      </a:lnTo>
                      <a:lnTo>
                        <a:pt x="560" y="13"/>
                      </a:lnTo>
                      <a:lnTo>
                        <a:pt x="566" y="9"/>
                      </a:lnTo>
                      <a:lnTo>
                        <a:pt x="572" y="9"/>
                      </a:lnTo>
                      <a:lnTo>
                        <a:pt x="572" y="4"/>
                      </a:lnTo>
                      <a:lnTo>
                        <a:pt x="579" y="4"/>
                      </a:lnTo>
                      <a:lnTo>
                        <a:pt x="585" y="4"/>
                      </a:lnTo>
                      <a:lnTo>
                        <a:pt x="591" y="4"/>
                      </a:lnTo>
                      <a:lnTo>
                        <a:pt x="597" y="4"/>
                      </a:lnTo>
                      <a:lnTo>
                        <a:pt x="604" y="4"/>
                      </a:lnTo>
                      <a:lnTo>
                        <a:pt x="610" y="4"/>
                      </a:lnTo>
                      <a:lnTo>
                        <a:pt x="616" y="4"/>
                      </a:lnTo>
                      <a:lnTo>
                        <a:pt x="623" y="4"/>
                      </a:lnTo>
                      <a:lnTo>
                        <a:pt x="629" y="9"/>
                      </a:lnTo>
                      <a:lnTo>
                        <a:pt x="629" y="4"/>
                      </a:lnTo>
                      <a:lnTo>
                        <a:pt x="635" y="4"/>
                      </a:lnTo>
                      <a:lnTo>
                        <a:pt x="641" y="4"/>
                      </a:lnTo>
                      <a:lnTo>
                        <a:pt x="648" y="4"/>
                      </a:lnTo>
                      <a:lnTo>
                        <a:pt x="648" y="0"/>
                      </a:lnTo>
                      <a:lnTo>
                        <a:pt x="654" y="4"/>
                      </a:lnTo>
                      <a:lnTo>
                        <a:pt x="654" y="9"/>
                      </a:lnTo>
                      <a:lnTo>
                        <a:pt x="654" y="13"/>
                      </a:lnTo>
                      <a:lnTo>
                        <a:pt x="648" y="13"/>
                      </a:lnTo>
                      <a:lnTo>
                        <a:pt x="635" y="13"/>
                      </a:lnTo>
                      <a:lnTo>
                        <a:pt x="629" y="13"/>
                      </a:lnTo>
                      <a:lnTo>
                        <a:pt x="629" y="18"/>
                      </a:lnTo>
                      <a:lnTo>
                        <a:pt x="629" y="22"/>
                      </a:lnTo>
                      <a:lnTo>
                        <a:pt x="629" y="27"/>
                      </a:lnTo>
                      <a:lnTo>
                        <a:pt x="629" y="31"/>
                      </a:lnTo>
                      <a:lnTo>
                        <a:pt x="629" y="35"/>
                      </a:lnTo>
                      <a:lnTo>
                        <a:pt x="629" y="40"/>
                      </a:lnTo>
                      <a:lnTo>
                        <a:pt x="623" y="44"/>
                      </a:lnTo>
                      <a:lnTo>
                        <a:pt x="623" y="49"/>
                      </a:lnTo>
                      <a:lnTo>
                        <a:pt x="616" y="58"/>
                      </a:lnTo>
                      <a:lnTo>
                        <a:pt x="616" y="62"/>
                      </a:lnTo>
                      <a:lnTo>
                        <a:pt x="616" y="67"/>
                      </a:lnTo>
                      <a:lnTo>
                        <a:pt x="610" y="71"/>
                      </a:lnTo>
                      <a:lnTo>
                        <a:pt x="610" y="76"/>
                      </a:lnTo>
                      <a:lnTo>
                        <a:pt x="610" y="80"/>
                      </a:lnTo>
                      <a:lnTo>
                        <a:pt x="604" y="80"/>
                      </a:lnTo>
                      <a:lnTo>
                        <a:pt x="604" y="84"/>
                      </a:lnTo>
                      <a:lnTo>
                        <a:pt x="597" y="84"/>
                      </a:lnTo>
                      <a:lnTo>
                        <a:pt x="597" y="89"/>
                      </a:lnTo>
                      <a:lnTo>
                        <a:pt x="597" y="93"/>
                      </a:lnTo>
                      <a:lnTo>
                        <a:pt x="597" y="98"/>
                      </a:lnTo>
                      <a:lnTo>
                        <a:pt x="591" y="102"/>
                      </a:lnTo>
                      <a:lnTo>
                        <a:pt x="597" y="107"/>
                      </a:lnTo>
                      <a:lnTo>
                        <a:pt x="597" y="111"/>
                      </a:lnTo>
                      <a:lnTo>
                        <a:pt x="597" y="116"/>
                      </a:lnTo>
                      <a:lnTo>
                        <a:pt x="597" y="125"/>
                      </a:lnTo>
                      <a:lnTo>
                        <a:pt x="604" y="129"/>
                      </a:lnTo>
                      <a:lnTo>
                        <a:pt x="604" y="134"/>
                      </a:lnTo>
                      <a:lnTo>
                        <a:pt x="610" y="134"/>
                      </a:lnTo>
                      <a:lnTo>
                        <a:pt x="616" y="138"/>
                      </a:lnTo>
                      <a:lnTo>
                        <a:pt x="623" y="142"/>
                      </a:lnTo>
                      <a:lnTo>
                        <a:pt x="629" y="147"/>
                      </a:lnTo>
                      <a:lnTo>
                        <a:pt x="635" y="147"/>
                      </a:lnTo>
                      <a:lnTo>
                        <a:pt x="641" y="151"/>
                      </a:lnTo>
                      <a:lnTo>
                        <a:pt x="648" y="151"/>
                      </a:lnTo>
                      <a:lnTo>
                        <a:pt x="648" y="156"/>
                      </a:lnTo>
                      <a:lnTo>
                        <a:pt x="654" y="156"/>
                      </a:lnTo>
                      <a:lnTo>
                        <a:pt x="660" y="160"/>
                      </a:lnTo>
                      <a:lnTo>
                        <a:pt x="667" y="165"/>
                      </a:lnTo>
                      <a:lnTo>
                        <a:pt x="673" y="165"/>
                      </a:lnTo>
                      <a:lnTo>
                        <a:pt x="673" y="169"/>
                      </a:lnTo>
                      <a:lnTo>
                        <a:pt x="679" y="169"/>
                      </a:lnTo>
                      <a:lnTo>
                        <a:pt x="685" y="174"/>
                      </a:lnTo>
                      <a:lnTo>
                        <a:pt x="692" y="178"/>
                      </a:lnTo>
                      <a:lnTo>
                        <a:pt x="698" y="178"/>
                      </a:lnTo>
                      <a:lnTo>
                        <a:pt x="698" y="183"/>
                      </a:lnTo>
                      <a:lnTo>
                        <a:pt x="704" y="183"/>
                      </a:lnTo>
                      <a:lnTo>
                        <a:pt x="711" y="187"/>
                      </a:lnTo>
                      <a:lnTo>
                        <a:pt x="717" y="192"/>
                      </a:lnTo>
                      <a:lnTo>
                        <a:pt x="711" y="192"/>
                      </a:lnTo>
                      <a:lnTo>
                        <a:pt x="704" y="192"/>
                      </a:lnTo>
                      <a:lnTo>
                        <a:pt x="698" y="192"/>
                      </a:lnTo>
                      <a:lnTo>
                        <a:pt x="692" y="192"/>
                      </a:lnTo>
                      <a:lnTo>
                        <a:pt x="685" y="192"/>
                      </a:lnTo>
                      <a:lnTo>
                        <a:pt x="685" y="187"/>
                      </a:lnTo>
                      <a:lnTo>
                        <a:pt x="679" y="187"/>
                      </a:lnTo>
                      <a:lnTo>
                        <a:pt x="673" y="187"/>
                      </a:lnTo>
                      <a:lnTo>
                        <a:pt x="667" y="187"/>
                      </a:lnTo>
                      <a:lnTo>
                        <a:pt x="660" y="187"/>
                      </a:lnTo>
                      <a:lnTo>
                        <a:pt x="654" y="187"/>
                      </a:lnTo>
                      <a:lnTo>
                        <a:pt x="648" y="187"/>
                      </a:lnTo>
                      <a:lnTo>
                        <a:pt x="641" y="187"/>
                      </a:lnTo>
                      <a:lnTo>
                        <a:pt x="635" y="187"/>
                      </a:lnTo>
                      <a:lnTo>
                        <a:pt x="629" y="183"/>
                      </a:lnTo>
                      <a:lnTo>
                        <a:pt x="623" y="183"/>
                      </a:lnTo>
                      <a:lnTo>
                        <a:pt x="616" y="183"/>
                      </a:lnTo>
                      <a:lnTo>
                        <a:pt x="610" y="183"/>
                      </a:lnTo>
                      <a:lnTo>
                        <a:pt x="604" y="183"/>
                      </a:lnTo>
                      <a:lnTo>
                        <a:pt x="597" y="183"/>
                      </a:lnTo>
                      <a:lnTo>
                        <a:pt x="591" y="187"/>
                      </a:lnTo>
                      <a:lnTo>
                        <a:pt x="591" y="192"/>
                      </a:lnTo>
                      <a:lnTo>
                        <a:pt x="585" y="192"/>
                      </a:lnTo>
                      <a:lnTo>
                        <a:pt x="585" y="196"/>
                      </a:lnTo>
                      <a:lnTo>
                        <a:pt x="579" y="200"/>
                      </a:lnTo>
                      <a:lnTo>
                        <a:pt x="572" y="205"/>
                      </a:lnTo>
                      <a:lnTo>
                        <a:pt x="572" y="209"/>
                      </a:lnTo>
                      <a:lnTo>
                        <a:pt x="572" y="214"/>
                      </a:lnTo>
                      <a:lnTo>
                        <a:pt x="572" y="218"/>
                      </a:lnTo>
                      <a:lnTo>
                        <a:pt x="579" y="218"/>
                      </a:lnTo>
                      <a:lnTo>
                        <a:pt x="579" y="223"/>
                      </a:lnTo>
                      <a:lnTo>
                        <a:pt x="579" y="227"/>
                      </a:lnTo>
                      <a:lnTo>
                        <a:pt x="579" y="232"/>
                      </a:lnTo>
                      <a:lnTo>
                        <a:pt x="585" y="236"/>
                      </a:lnTo>
                      <a:lnTo>
                        <a:pt x="585" y="245"/>
                      </a:lnTo>
                      <a:lnTo>
                        <a:pt x="579" y="250"/>
                      </a:lnTo>
                      <a:lnTo>
                        <a:pt x="579" y="254"/>
                      </a:lnTo>
                      <a:lnTo>
                        <a:pt x="579" y="258"/>
                      </a:lnTo>
                      <a:lnTo>
                        <a:pt x="579" y="263"/>
                      </a:lnTo>
                      <a:lnTo>
                        <a:pt x="579" y="267"/>
                      </a:lnTo>
                      <a:lnTo>
                        <a:pt x="579" y="272"/>
                      </a:lnTo>
                      <a:lnTo>
                        <a:pt x="579" y="276"/>
                      </a:lnTo>
                      <a:lnTo>
                        <a:pt x="579" y="281"/>
                      </a:lnTo>
                      <a:lnTo>
                        <a:pt x="572" y="285"/>
                      </a:lnTo>
                      <a:lnTo>
                        <a:pt x="572" y="290"/>
                      </a:lnTo>
                      <a:lnTo>
                        <a:pt x="572" y="294"/>
                      </a:lnTo>
                      <a:lnTo>
                        <a:pt x="572" y="299"/>
                      </a:lnTo>
                      <a:lnTo>
                        <a:pt x="566" y="299"/>
                      </a:lnTo>
                      <a:lnTo>
                        <a:pt x="566" y="307"/>
                      </a:lnTo>
                      <a:lnTo>
                        <a:pt x="566" y="312"/>
                      </a:lnTo>
                      <a:lnTo>
                        <a:pt x="566" y="316"/>
                      </a:lnTo>
                      <a:lnTo>
                        <a:pt x="560" y="321"/>
                      </a:lnTo>
                      <a:lnTo>
                        <a:pt x="560" y="325"/>
                      </a:lnTo>
                      <a:lnTo>
                        <a:pt x="560" y="330"/>
                      </a:lnTo>
                      <a:lnTo>
                        <a:pt x="553" y="334"/>
                      </a:lnTo>
                      <a:lnTo>
                        <a:pt x="553" y="339"/>
                      </a:lnTo>
                      <a:lnTo>
                        <a:pt x="547" y="348"/>
                      </a:lnTo>
                      <a:lnTo>
                        <a:pt x="547" y="352"/>
                      </a:lnTo>
                      <a:lnTo>
                        <a:pt x="547" y="357"/>
                      </a:lnTo>
                      <a:lnTo>
                        <a:pt x="553" y="361"/>
                      </a:lnTo>
                      <a:lnTo>
                        <a:pt x="553" y="365"/>
                      </a:lnTo>
                      <a:lnTo>
                        <a:pt x="553" y="370"/>
                      </a:lnTo>
                      <a:lnTo>
                        <a:pt x="553" y="374"/>
                      </a:lnTo>
                      <a:lnTo>
                        <a:pt x="553" y="379"/>
                      </a:lnTo>
                      <a:lnTo>
                        <a:pt x="547" y="383"/>
                      </a:lnTo>
                      <a:lnTo>
                        <a:pt x="547" y="388"/>
                      </a:lnTo>
                      <a:lnTo>
                        <a:pt x="547" y="392"/>
                      </a:lnTo>
                      <a:lnTo>
                        <a:pt x="541" y="397"/>
                      </a:lnTo>
                      <a:lnTo>
                        <a:pt x="535" y="401"/>
                      </a:lnTo>
                      <a:lnTo>
                        <a:pt x="535" y="406"/>
                      </a:lnTo>
                      <a:lnTo>
                        <a:pt x="535" y="410"/>
                      </a:lnTo>
                      <a:lnTo>
                        <a:pt x="535" y="415"/>
                      </a:lnTo>
                      <a:lnTo>
                        <a:pt x="535" y="419"/>
                      </a:lnTo>
                      <a:lnTo>
                        <a:pt x="535" y="423"/>
                      </a:lnTo>
                      <a:lnTo>
                        <a:pt x="535" y="428"/>
                      </a:lnTo>
                      <a:lnTo>
                        <a:pt x="535" y="432"/>
                      </a:lnTo>
                      <a:lnTo>
                        <a:pt x="535" y="437"/>
                      </a:lnTo>
                      <a:lnTo>
                        <a:pt x="535" y="441"/>
                      </a:lnTo>
                      <a:lnTo>
                        <a:pt x="541" y="441"/>
                      </a:lnTo>
                      <a:lnTo>
                        <a:pt x="541" y="446"/>
                      </a:lnTo>
                      <a:lnTo>
                        <a:pt x="541" y="450"/>
                      </a:lnTo>
                      <a:lnTo>
                        <a:pt x="547" y="450"/>
                      </a:lnTo>
                      <a:lnTo>
                        <a:pt x="553" y="450"/>
                      </a:lnTo>
                      <a:lnTo>
                        <a:pt x="547" y="450"/>
                      </a:lnTo>
                      <a:lnTo>
                        <a:pt x="541" y="455"/>
                      </a:lnTo>
                      <a:lnTo>
                        <a:pt x="535" y="455"/>
                      </a:lnTo>
                      <a:lnTo>
                        <a:pt x="535" y="459"/>
                      </a:lnTo>
                      <a:lnTo>
                        <a:pt x="528" y="459"/>
                      </a:lnTo>
                      <a:lnTo>
                        <a:pt x="528" y="464"/>
                      </a:lnTo>
                      <a:lnTo>
                        <a:pt x="522" y="464"/>
                      </a:lnTo>
                      <a:lnTo>
                        <a:pt x="522" y="468"/>
                      </a:lnTo>
                      <a:lnTo>
                        <a:pt x="516" y="468"/>
                      </a:lnTo>
                      <a:lnTo>
                        <a:pt x="509" y="468"/>
                      </a:lnTo>
                      <a:lnTo>
                        <a:pt x="503" y="473"/>
                      </a:lnTo>
                      <a:lnTo>
                        <a:pt x="497" y="473"/>
                      </a:lnTo>
                      <a:lnTo>
                        <a:pt x="491" y="473"/>
                      </a:lnTo>
                      <a:lnTo>
                        <a:pt x="484" y="477"/>
                      </a:lnTo>
                      <a:lnTo>
                        <a:pt x="484" y="481"/>
                      </a:lnTo>
                      <a:lnTo>
                        <a:pt x="478" y="481"/>
                      </a:lnTo>
                      <a:lnTo>
                        <a:pt x="478" y="486"/>
                      </a:lnTo>
                      <a:lnTo>
                        <a:pt x="478" y="490"/>
                      </a:lnTo>
                      <a:lnTo>
                        <a:pt x="478" y="495"/>
                      </a:lnTo>
                      <a:lnTo>
                        <a:pt x="472" y="499"/>
                      </a:lnTo>
                      <a:lnTo>
                        <a:pt x="472" y="504"/>
                      </a:lnTo>
                      <a:lnTo>
                        <a:pt x="465" y="508"/>
                      </a:lnTo>
                      <a:lnTo>
                        <a:pt x="465" y="513"/>
                      </a:lnTo>
                      <a:lnTo>
                        <a:pt x="459" y="517"/>
                      </a:lnTo>
                      <a:lnTo>
                        <a:pt x="459" y="522"/>
                      </a:lnTo>
                      <a:lnTo>
                        <a:pt x="459" y="526"/>
                      </a:lnTo>
                      <a:lnTo>
                        <a:pt x="453" y="531"/>
                      </a:lnTo>
                      <a:lnTo>
                        <a:pt x="453" y="535"/>
                      </a:lnTo>
                      <a:lnTo>
                        <a:pt x="453" y="539"/>
                      </a:lnTo>
                      <a:lnTo>
                        <a:pt x="459" y="539"/>
                      </a:lnTo>
                      <a:lnTo>
                        <a:pt x="459" y="544"/>
                      </a:lnTo>
                      <a:lnTo>
                        <a:pt x="459" y="548"/>
                      </a:lnTo>
                      <a:lnTo>
                        <a:pt x="453" y="553"/>
                      </a:lnTo>
                      <a:lnTo>
                        <a:pt x="453" y="557"/>
                      </a:lnTo>
                      <a:lnTo>
                        <a:pt x="446" y="562"/>
                      </a:lnTo>
                      <a:lnTo>
                        <a:pt x="446" y="566"/>
                      </a:lnTo>
                      <a:lnTo>
                        <a:pt x="440" y="571"/>
                      </a:lnTo>
                      <a:lnTo>
                        <a:pt x="440" y="575"/>
                      </a:lnTo>
                      <a:lnTo>
                        <a:pt x="440" y="580"/>
                      </a:lnTo>
                      <a:lnTo>
                        <a:pt x="440" y="584"/>
                      </a:lnTo>
                      <a:lnTo>
                        <a:pt x="440" y="588"/>
                      </a:lnTo>
                      <a:lnTo>
                        <a:pt x="446" y="588"/>
                      </a:lnTo>
                      <a:lnTo>
                        <a:pt x="446" y="593"/>
                      </a:lnTo>
                      <a:lnTo>
                        <a:pt x="453" y="597"/>
                      </a:lnTo>
                      <a:lnTo>
                        <a:pt x="446" y="602"/>
                      </a:lnTo>
                      <a:lnTo>
                        <a:pt x="446" y="606"/>
                      </a:lnTo>
                      <a:lnTo>
                        <a:pt x="446" y="611"/>
                      </a:lnTo>
                      <a:lnTo>
                        <a:pt x="446" y="615"/>
                      </a:lnTo>
                      <a:lnTo>
                        <a:pt x="446" y="620"/>
                      </a:lnTo>
                      <a:lnTo>
                        <a:pt x="440" y="620"/>
                      </a:lnTo>
                      <a:lnTo>
                        <a:pt x="440" y="624"/>
                      </a:lnTo>
                      <a:lnTo>
                        <a:pt x="440" y="629"/>
                      </a:lnTo>
                      <a:lnTo>
                        <a:pt x="440" y="633"/>
                      </a:lnTo>
                      <a:lnTo>
                        <a:pt x="440" y="638"/>
                      </a:lnTo>
                      <a:lnTo>
                        <a:pt x="440" y="642"/>
                      </a:lnTo>
                      <a:lnTo>
                        <a:pt x="440" y="646"/>
                      </a:lnTo>
                      <a:lnTo>
                        <a:pt x="440" y="651"/>
                      </a:lnTo>
                      <a:lnTo>
                        <a:pt x="440" y="655"/>
                      </a:lnTo>
                      <a:lnTo>
                        <a:pt x="446" y="655"/>
                      </a:lnTo>
                      <a:lnTo>
                        <a:pt x="446" y="660"/>
                      </a:lnTo>
                      <a:lnTo>
                        <a:pt x="446" y="664"/>
                      </a:lnTo>
                      <a:lnTo>
                        <a:pt x="440" y="664"/>
                      </a:lnTo>
                      <a:lnTo>
                        <a:pt x="434" y="664"/>
                      </a:lnTo>
                      <a:lnTo>
                        <a:pt x="428" y="669"/>
                      </a:lnTo>
                      <a:lnTo>
                        <a:pt x="421" y="669"/>
                      </a:lnTo>
                      <a:lnTo>
                        <a:pt x="415" y="669"/>
                      </a:lnTo>
                      <a:lnTo>
                        <a:pt x="409" y="669"/>
                      </a:lnTo>
                      <a:lnTo>
                        <a:pt x="402" y="669"/>
                      </a:lnTo>
                      <a:lnTo>
                        <a:pt x="396" y="664"/>
                      </a:lnTo>
                      <a:lnTo>
                        <a:pt x="390" y="664"/>
                      </a:lnTo>
                      <a:lnTo>
                        <a:pt x="390" y="660"/>
                      </a:lnTo>
                      <a:lnTo>
                        <a:pt x="384" y="660"/>
                      </a:lnTo>
                      <a:lnTo>
                        <a:pt x="384" y="655"/>
                      </a:lnTo>
                      <a:lnTo>
                        <a:pt x="377" y="655"/>
                      </a:lnTo>
                      <a:lnTo>
                        <a:pt x="371" y="655"/>
                      </a:lnTo>
                      <a:lnTo>
                        <a:pt x="371" y="651"/>
                      </a:lnTo>
                      <a:lnTo>
                        <a:pt x="365" y="651"/>
                      </a:lnTo>
                      <a:lnTo>
                        <a:pt x="358" y="646"/>
                      </a:lnTo>
                      <a:lnTo>
                        <a:pt x="352" y="646"/>
                      </a:lnTo>
                      <a:lnTo>
                        <a:pt x="346" y="646"/>
                      </a:lnTo>
                      <a:lnTo>
                        <a:pt x="340" y="642"/>
                      </a:lnTo>
                      <a:lnTo>
                        <a:pt x="333" y="642"/>
                      </a:lnTo>
                      <a:lnTo>
                        <a:pt x="327" y="642"/>
                      </a:lnTo>
                      <a:lnTo>
                        <a:pt x="327" y="646"/>
                      </a:lnTo>
                      <a:lnTo>
                        <a:pt x="321" y="651"/>
                      </a:lnTo>
                      <a:lnTo>
                        <a:pt x="321" y="646"/>
                      </a:lnTo>
                      <a:lnTo>
                        <a:pt x="314" y="646"/>
                      </a:lnTo>
                      <a:lnTo>
                        <a:pt x="308" y="642"/>
                      </a:lnTo>
                      <a:lnTo>
                        <a:pt x="302" y="642"/>
                      </a:lnTo>
                      <a:lnTo>
                        <a:pt x="296" y="642"/>
                      </a:lnTo>
                      <a:lnTo>
                        <a:pt x="289" y="638"/>
                      </a:lnTo>
                      <a:lnTo>
                        <a:pt x="283" y="638"/>
                      </a:lnTo>
                      <a:lnTo>
                        <a:pt x="277" y="638"/>
                      </a:lnTo>
                      <a:lnTo>
                        <a:pt x="270" y="638"/>
                      </a:lnTo>
                      <a:lnTo>
                        <a:pt x="264" y="638"/>
                      </a:lnTo>
                      <a:lnTo>
                        <a:pt x="264" y="633"/>
                      </a:lnTo>
                      <a:lnTo>
                        <a:pt x="258" y="633"/>
                      </a:lnTo>
                      <a:lnTo>
                        <a:pt x="252" y="633"/>
                      </a:lnTo>
                      <a:lnTo>
                        <a:pt x="245" y="633"/>
                      </a:lnTo>
                      <a:lnTo>
                        <a:pt x="239" y="633"/>
                      </a:lnTo>
                      <a:lnTo>
                        <a:pt x="233" y="638"/>
                      </a:lnTo>
                      <a:lnTo>
                        <a:pt x="233" y="642"/>
                      </a:lnTo>
                      <a:lnTo>
                        <a:pt x="226" y="642"/>
                      </a:lnTo>
                      <a:lnTo>
                        <a:pt x="220" y="646"/>
                      </a:lnTo>
                      <a:lnTo>
                        <a:pt x="214" y="646"/>
                      </a:lnTo>
                      <a:lnTo>
                        <a:pt x="220" y="651"/>
                      </a:lnTo>
                      <a:lnTo>
                        <a:pt x="220" y="655"/>
                      </a:lnTo>
                      <a:lnTo>
                        <a:pt x="214" y="655"/>
                      </a:lnTo>
                      <a:lnTo>
                        <a:pt x="214" y="651"/>
                      </a:lnTo>
                      <a:lnTo>
                        <a:pt x="208" y="651"/>
                      </a:lnTo>
                      <a:lnTo>
                        <a:pt x="201" y="651"/>
                      </a:lnTo>
                      <a:lnTo>
                        <a:pt x="195" y="651"/>
                      </a:lnTo>
                      <a:lnTo>
                        <a:pt x="189" y="651"/>
                      </a:lnTo>
                      <a:lnTo>
                        <a:pt x="182" y="655"/>
                      </a:lnTo>
                      <a:lnTo>
                        <a:pt x="176" y="655"/>
                      </a:lnTo>
                      <a:lnTo>
                        <a:pt x="170" y="655"/>
                      </a:lnTo>
                      <a:lnTo>
                        <a:pt x="164" y="660"/>
                      </a:lnTo>
                      <a:lnTo>
                        <a:pt x="157" y="660"/>
                      </a:lnTo>
                      <a:lnTo>
                        <a:pt x="151" y="664"/>
                      </a:lnTo>
                      <a:lnTo>
                        <a:pt x="145" y="664"/>
                      </a:lnTo>
                      <a:lnTo>
                        <a:pt x="145" y="669"/>
                      </a:lnTo>
                      <a:lnTo>
                        <a:pt x="138" y="669"/>
                      </a:lnTo>
                      <a:lnTo>
                        <a:pt x="132" y="673"/>
                      </a:lnTo>
                      <a:lnTo>
                        <a:pt x="126" y="673"/>
                      </a:lnTo>
                      <a:lnTo>
                        <a:pt x="126" y="678"/>
                      </a:lnTo>
                      <a:lnTo>
                        <a:pt x="120" y="678"/>
                      </a:lnTo>
                      <a:lnTo>
                        <a:pt x="120" y="682"/>
                      </a:lnTo>
                      <a:lnTo>
                        <a:pt x="120" y="687"/>
                      </a:lnTo>
                      <a:lnTo>
                        <a:pt x="120" y="691"/>
                      </a:lnTo>
                      <a:lnTo>
                        <a:pt x="126" y="691"/>
                      </a:lnTo>
                      <a:lnTo>
                        <a:pt x="126" y="696"/>
                      </a:lnTo>
                      <a:lnTo>
                        <a:pt x="126" y="700"/>
                      </a:lnTo>
                      <a:lnTo>
                        <a:pt x="126" y="704"/>
                      </a:lnTo>
                      <a:lnTo>
                        <a:pt x="126" y="709"/>
                      </a:lnTo>
                      <a:lnTo>
                        <a:pt x="126" y="713"/>
                      </a:lnTo>
                      <a:lnTo>
                        <a:pt x="126" y="718"/>
                      </a:lnTo>
                      <a:lnTo>
                        <a:pt x="120" y="718"/>
                      </a:lnTo>
                      <a:lnTo>
                        <a:pt x="113" y="718"/>
                      </a:lnTo>
                      <a:lnTo>
                        <a:pt x="107" y="718"/>
                      </a:lnTo>
                      <a:lnTo>
                        <a:pt x="101" y="718"/>
                      </a:lnTo>
                      <a:lnTo>
                        <a:pt x="94" y="718"/>
                      </a:lnTo>
                      <a:lnTo>
                        <a:pt x="88" y="718"/>
                      </a:lnTo>
                      <a:lnTo>
                        <a:pt x="82" y="722"/>
                      </a:lnTo>
                      <a:lnTo>
                        <a:pt x="76" y="722"/>
                      </a:lnTo>
                      <a:lnTo>
                        <a:pt x="69" y="722"/>
                      </a:lnTo>
                      <a:lnTo>
                        <a:pt x="63" y="722"/>
                      </a:lnTo>
                      <a:lnTo>
                        <a:pt x="57" y="722"/>
                      </a:lnTo>
                      <a:lnTo>
                        <a:pt x="50" y="722"/>
                      </a:lnTo>
                      <a:lnTo>
                        <a:pt x="44" y="722"/>
                      </a:lnTo>
                      <a:lnTo>
                        <a:pt x="44" y="727"/>
                      </a:lnTo>
                      <a:lnTo>
                        <a:pt x="38" y="727"/>
                      </a:lnTo>
                      <a:lnTo>
                        <a:pt x="38" y="722"/>
                      </a:lnTo>
                      <a:lnTo>
                        <a:pt x="38" y="718"/>
                      </a:lnTo>
                      <a:lnTo>
                        <a:pt x="38" y="713"/>
                      </a:lnTo>
                      <a:lnTo>
                        <a:pt x="32" y="713"/>
                      </a:lnTo>
                      <a:lnTo>
                        <a:pt x="32" y="709"/>
                      </a:lnTo>
                      <a:lnTo>
                        <a:pt x="25" y="709"/>
                      </a:lnTo>
                      <a:lnTo>
                        <a:pt x="19" y="709"/>
                      </a:lnTo>
                      <a:lnTo>
                        <a:pt x="19" y="704"/>
                      </a:lnTo>
                      <a:lnTo>
                        <a:pt x="19" y="700"/>
                      </a:lnTo>
                      <a:lnTo>
                        <a:pt x="19" y="696"/>
                      </a:lnTo>
                      <a:lnTo>
                        <a:pt x="19" y="691"/>
                      </a:lnTo>
                      <a:lnTo>
                        <a:pt x="19" y="687"/>
                      </a:lnTo>
                      <a:lnTo>
                        <a:pt x="19" y="682"/>
                      </a:lnTo>
                      <a:lnTo>
                        <a:pt x="19" y="678"/>
                      </a:lnTo>
                      <a:lnTo>
                        <a:pt x="25" y="678"/>
                      </a:lnTo>
                      <a:lnTo>
                        <a:pt x="25" y="673"/>
                      </a:lnTo>
                      <a:lnTo>
                        <a:pt x="32" y="673"/>
                      </a:lnTo>
                      <a:lnTo>
                        <a:pt x="32" y="669"/>
                      </a:lnTo>
                      <a:lnTo>
                        <a:pt x="25" y="669"/>
                      </a:lnTo>
                      <a:lnTo>
                        <a:pt x="25" y="664"/>
                      </a:lnTo>
                      <a:lnTo>
                        <a:pt x="19" y="664"/>
                      </a:lnTo>
                      <a:lnTo>
                        <a:pt x="19" y="660"/>
                      </a:lnTo>
                      <a:lnTo>
                        <a:pt x="13" y="660"/>
                      </a:lnTo>
                      <a:lnTo>
                        <a:pt x="13" y="655"/>
                      </a:lnTo>
                      <a:lnTo>
                        <a:pt x="19" y="655"/>
                      </a:lnTo>
                      <a:lnTo>
                        <a:pt x="25" y="655"/>
                      </a:lnTo>
                      <a:lnTo>
                        <a:pt x="25" y="651"/>
                      </a:lnTo>
                      <a:lnTo>
                        <a:pt x="25" y="646"/>
                      </a:lnTo>
                      <a:lnTo>
                        <a:pt x="25" y="642"/>
                      </a:lnTo>
                      <a:lnTo>
                        <a:pt x="32" y="638"/>
                      </a:lnTo>
                      <a:lnTo>
                        <a:pt x="32" y="633"/>
                      </a:lnTo>
                      <a:lnTo>
                        <a:pt x="25" y="629"/>
                      </a:lnTo>
                      <a:lnTo>
                        <a:pt x="25" y="624"/>
                      </a:lnTo>
                      <a:lnTo>
                        <a:pt x="19" y="624"/>
                      </a:lnTo>
                      <a:lnTo>
                        <a:pt x="19" y="620"/>
                      </a:lnTo>
                      <a:lnTo>
                        <a:pt x="19" y="615"/>
                      </a:lnTo>
                      <a:lnTo>
                        <a:pt x="13" y="615"/>
                      </a:lnTo>
                      <a:lnTo>
                        <a:pt x="13" y="611"/>
                      </a:lnTo>
                      <a:lnTo>
                        <a:pt x="6" y="611"/>
                      </a:lnTo>
                      <a:lnTo>
                        <a:pt x="6" y="606"/>
                      </a:lnTo>
                      <a:lnTo>
                        <a:pt x="6" y="602"/>
                      </a:lnTo>
                      <a:lnTo>
                        <a:pt x="0" y="597"/>
                      </a:lnTo>
                      <a:lnTo>
                        <a:pt x="0" y="593"/>
                      </a:lnTo>
                      <a:lnTo>
                        <a:pt x="6" y="593"/>
                      </a:lnTo>
                      <a:lnTo>
                        <a:pt x="6" y="588"/>
                      </a:lnTo>
                      <a:lnTo>
                        <a:pt x="6" y="584"/>
                      </a:lnTo>
                      <a:lnTo>
                        <a:pt x="6" y="580"/>
                      </a:lnTo>
                      <a:lnTo>
                        <a:pt x="6" y="575"/>
                      </a:lnTo>
                      <a:lnTo>
                        <a:pt x="6" y="571"/>
                      </a:lnTo>
                      <a:lnTo>
                        <a:pt x="6" y="566"/>
                      </a:lnTo>
                      <a:lnTo>
                        <a:pt x="6" y="562"/>
                      </a:lnTo>
                      <a:lnTo>
                        <a:pt x="13" y="562"/>
                      </a:lnTo>
                      <a:lnTo>
                        <a:pt x="19" y="562"/>
                      </a:lnTo>
                      <a:lnTo>
                        <a:pt x="25" y="562"/>
                      </a:lnTo>
                      <a:lnTo>
                        <a:pt x="25" y="557"/>
                      </a:lnTo>
                      <a:lnTo>
                        <a:pt x="25" y="553"/>
                      </a:lnTo>
                      <a:lnTo>
                        <a:pt x="32" y="553"/>
                      </a:lnTo>
                      <a:lnTo>
                        <a:pt x="38" y="553"/>
                      </a:lnTo>
                      <a:lnTo>
                        <a:pt x="38" y="548"/>
                      </a:lnTo>
                      <a:lnTo>
                        <a:pt x="44" y="548"/>
                      </a:lnTo>
                      <a:lnTo>
                        <a:pt x="44" y="544"/>
                      </a:lnTo>
                      <a:lnTo>
                        <a:pt x="44" y="539"/>
                      </a:lnTo>
                      <a:lnTo>
                        <a:pt x="44" y="535"/>
                      </a:lnTo>
                      <a:lnTo>
                        <a:pt x="50" y="535"/>
                      </a:lnTo>
                      <a:lnTo>
                        <a:pt x="50" y="531"/>
                      </a:lnTo>
                      <a:lnTo>
                        <a:pt x="50" y="526"/>
                      </a:lnTo>
                      <a:lnTo>
                        <a:pt x="50" y="522"/>
                      </a:lnTo>
                      <a:lnTo>
                        <a:pt x="44" y="522"/>
                      </a:lnTo>
                      <a:lnTo>
                        <a:pt x="44" y="517"/>
                      </a:lnTo>
                      <a:lnTo>
                        <a:pt x="44" y="513"/>
                      </a:lnTo>
                      <a:lnTo>
                        <a:pt x="44" y="508"/>
                      </a:lnTo>
                      <a:lnTo>
                        <a:pt x="44" y="504"/>
                      </a:lnTo>
                      <a:lnTo>
                        <a:pt x="44" y="499"/>
                      </a:lnTo>
                      <a:lnTo>
                        <a:pt x="38" y="499"/>
                      </a:lnTo>
                      <a:lnTo>
                        <a:pt x="38" y="495"/>
                      </a:lnTo>
                      <a:lnTo>
                        <a:pt x="38" y="490"/>
                      </a:lnTo>
                      <a:lnTo>
                        <a:pt x="38" y="486"/>
                      </a:lnTo>
                      <a:lnTo>
                        <a:pt x="32" y="486"/>
                      </a:lnTo>
                      <a:lnTo>
                        <a:pt x="32" y="481"/>
                      </a:lnTo>
                      <a:lnTo>
                        <a:pt x="25" y="481"/>
                      </a:lnTo>
                      <a:lnTo>
                        <a:pt x="25" y="477"/>
                      </a:lnTo>
                      <a:lnTo>
                        <a:pt x="19" y="477"/>
                      </a:lnTo>
                      <a:lnTo>
                        <a:pt x="19" y="473"/>
                      </a:lnTo>
                      <a:lnTo>
                        <a:pt x="19" y="468"/>
                      </a:lnTo>
                      <a:lnTo>
                        <a:pt x="19" y="464"/>
                      </a:lnTo>
                      <a:lnTo>
                        <a:pt x="19" y="459"/>
                      </a:lnTo>
                      <a:lnTo>
                        <a:pt x="19" y="455"/>
                      </a:lnTo>
                      <a:lnTo>
                        <a:pt x="25" y="455"/>
                      </a:lnTo>
                      <a:lnTo>
                        <a:pt x="32" y="450"/>
                      </a:lnTo>
                      <a:lnTo>
                        <a:pt x="38" y="450"/>
                      </a:lnTo>
                      <a:lnTo>
                        <a:pt x="44" y="450"/>
                      </a:lnTo>
                      <a:lnTo>
                        <a:pt x="50" y="450"/>
                      </a:lnTo>
                      <a:lnTo>
                        <a:pt x="50" y="446"/>
                      </a:lnTo>
                      <a:lnTo>
                        <a:pt x="57" y="446"/>
                      </a:lnTo>
                      <a:lnTo>
                        <a:pt x="57" y="441"/>
                      </a:lnTo>
                      <a:lnTo>
                        <a:pt x="63" y="441"/>
                      </a:lnTo>
                      <a:lnTo>
                        <a:pt x="63" y="437"/>
                      </a:lnTo>
                      <a:lnTo>
                        <a:pt x="63" y="432"/>
                      </a:lnTo>
                      <a:lnTo>
                        <a:pt x="69" y="428"/>
                      </a:lnTo>
                      <a:lnTo>
                        <a:pt x="69" y="423"/>
                      </a:lnTo>
                      <a:lnTo>
                        <a:pt x="76" y="423"/>
                      </a:lnTo>
                      <a:lnTo>
                        <a:pt x="76" y="419"/>
                      </a:lnTo>
                      <a:lnTo>
                        <a:pt x="76" y="415"/>
                      </a:lnTo>
                      <a:lnTo>
                        <a:pt x="82" y="415"/>
                      </a:lnTo>
                      <a:lnTo>
                        <a:pt x="82" y="410"/>
                      </a:lnTo>
                      <a:lnTo>
                        <a:pt x="82" y="406"/>
                      </a:lnTo>
                      <a:lnTo>
                        <a:pt x="88" y="406"/>
                      </a:lnTo>
                      <a:lnTo>
                        <a:pt x="94" y="406"/>
                      </a:lnTo>
                      <a:lnTo>
                        <a:pt x="94" y="401"/>
                      </a:lnTo>
                      <a:lnTo>
                        <a:pt x="101" y="401"/>
                      </a:lnTo>
                      <a:lnTo>
                        <a:pt x="107" y="401"/>
                      </a:lnTo>
                      <a:lnTo>
                        <a:pt x="113" y="401"/>
                      </a:lnTo>
                      <a:lnTo>
                        <a:pt x="113" y="397"/>
                      </a:lnTo>
                      <a:lnTo>
                        <a:pt x="120" y="397"/>
                      </a:lnTo>
                      <a:lnTo>
                        <a:pt x="126" y="392"/>
                      </a:lnTo>
                      <a:lnTo>
                        <a:pt x="132" y="392"/>
                      </a:lnTo>
                      <a:lnTo>
                        <a:pt x="138" y="392"/>
                      </a:lnTo>
                      <a:lnTo>
                        <a:pt x="138" y="388"/>
                      </a:lnTo>
                      <a:lnTo>
                        <a:pt x="145" y="388"/>
                      </a:lnTo>
                      <a:lnTo>
                        <a:pt x="145" y="383"/>
                      </a:lnTo>
                      <a:lnTo>
                        <a:pt x="145" y="379"/>
                      </a:lnTo>
                      <a:lnTo>
                        <a:pt x="145" y="374"/>
                      </a:lnTo>
                      <a:lnTo>
                        <a:pt x="145" y="370"/>
                      </a:lnTo>
                      <a:lnTo>
                        <a:pt x="145" y="365"/>
                      </a:lnTo>
                      <a:lnTo>
                        <a:pt x="151" y="365"/>
                      </a:lnTo>
                      <a:lnTo>
                        <a:pt x="151" y="361"/>
                      </a:lnTo>
                      <a:lnTo>
                        <a:pt x="157" y="361"/>
                      </a:lnTo>
                      <a:lnTo>
                        <a:pt x="157" y="357"/>
                      </a:lnTo>
                      <a:lnTo>
                        <a:pt x="164" y="357"/>
                      </a:lnTo>
                      <a:lnTo>
                        <a:pt x="164" y="352"/>
                      </a:lnTo>
                      <a:lnTo>
                        <a:pt x="170" y="352"/>
                      </a:lnTo>
                      <a:lnTo>
                        <a:pt x="170" y="348"/>
                      </a:lnTo>
                      <a:lnTo>
                        <a:pt x="170" y="343"/>
                      </a:lnTo>
                      <a:lnTo>
                        <a:pt x="170" y="339"/>
                      </a:lnTo>
                      <a:lnTo>
                        <a:pt x="176" y="339"/>
                      </a:lnTo>
                      <a:lnTo>
                        <a:pt x="182" y="339"/>
                      </a:lnTo>
                      <a:lnTo>
                        <a:pt x="182" y="334"/>
                      </a:lnTo>
                      <a:lnTo>
                        <a:pt x="189" y="334"/>
                      </a:lnTo>
                      <a:lnTo>
                        <a:pt x="189" y="330"/>
                      </a:lnTo>
                      <a:lnTo>
                        <a:pt x="189" y="325"/>
                      </a:lnTo>
                      <a:lnTo>
                        <a:pt x="189" y="321"/>
                      </a:lnTo>
                      <a:lnTo>
                        <a:pt x="195" y="316"/>
                      </a:lnTo>
                      <a:lnTo>
                        <a:pt x="195" y="312"/>
                      </a:lnTo>
                      <a:lnTo>
                        <a:pt x="189" y="312"/>
                      </a:lnTo>
                      <a:lnTo>
                        <a:pt x="189" y="307"/>
                      </a:lnTo>
                      <a:lnTo>
                        <a:pt x="182" y="303"/>
                      </a:lnTo>
                      <a:lnTo>
                        <a:pt x="182" y="299"/>
                      </a:lnTo>
                      <a:lnTo>
                        <a:pt x="189" y="299"/>
                      </a:lnTo>
                      <a:lnTo>
                        <a:pt x="189" y="294"/>
                      </a:lnTo>
                      <a:lnTo>
                        <a:pt x="189" y="290"/>
                      </a:lnTo>
                      <a:lnTo>
                        <a:pt x="195" y="290"/>
                      </a:lnTo>
                      <a:lnTo>
                        <a:pt x="195" y="285"/>
                      </a:lnTo>
                      <a:lnTo>
                        <a:pt x="195" y="281"/>
                      </a:lnTo>
                      <a:lnTo>
                        <a:pt x="195" y="276"/>
                      </a:lnTo>
                      <a:lnTo>
                        <a:pt x="195" y="272"/>
                      </a:lnTo>
                      <a:lnTo>
                        <a:pt x="195" y="267"/>
                      </a:lnTo>
                      <a:lnTo>
                        <a:pt x="201" y="263"/>
                      </a:lnTo>
                      <a:lnTo>
                        <a:pt x="201" y="258"/>
                      </a:lnTo>
                      <a:lnTo>
                        <a:pt x="201" y="254"/>
                      </a:lnTo>
                      <a:lnTo>
                        <a:pt x="208" y="250"/>
                      </a:lnTo>
                      <a:lnTo>
                        <a:pt x="208" y="245"/>
                      </a:lnTo>
                      <a:lnTo>
                        <a:pt x="208" y="241"/>
                      </a:lnTo>
                      <a:lnTo>
                        <a:pt x="208" y="236"/>
                      </a:lnTo>
                      <a:lnTo>
                        <a:pt x="208" y="232"/>
                      </a:lnTo>
                      <a:lnTo>
                        <a:pt x="208" y="227"/>
                      </a:lnTo>
                      <a:lnTo>
                        <a:pt x="208" y="223"/>
                      </a:lnTo>
                      <a:lnTo>
                        <a:pt x="214" y="218"/>
                      </a:lnTo>
                      <a:lnTo>
                        <a:pt x="220" y="218"/>
                      </a:lnTo>
                      <a:lnTo>
                        <a:pt x="220" y="214"/>
                      </a:lnTo>
                      <a:lnTo>
                        <a:pt x="220" y="209"/>
                      </a:lnTo>
                      <a:lnTo>
                        <a:pt x="220" y="205"/>
                      </a:lnTo>
                      <a:lnTo>
                        <a:pt x="214" y="205"/>
                      </a:lnTo>
                      <a:lnTo>
                        <a:pt x="214" y="200"/>
                      </a:lnTo>
                      <a:lnTo>
                        <a:pt x="214" y="196"/>
                      </a:lnTo>
                      <a:lnTo>
                        <a:pt x="214" y="192"/>
                      </a:lnTo>
                      <a:lnTo>
                        <a:pt x="214" y="187"/>
                      </a:lnTo>
                      <a:lnTo>
                        <a:pt x="214" y="183"/>
                      </a:lnTo>
                      <a:lnTo>
                        <a:pt x="214" y="178"/>
                      </a:lnTo>
                      <a:lnTo>
                        <a:pt x="220" y="178"/>
                      </a:lnTo>
                      <a:lnTo>
                        <a:pt x="226" y="178"/>
                      </a:lnTo>
                      <a:lnTo>
                        <a:pt x="233" y="174"/>
                      </a:lnTo>
                      <a:lnTo>
                        <a:pt x="239" y="169"/>
                      </a:lnTo>
                      <a:lnTo>
                        <a:pt x="245" y="174"/>
                      </a:lnTo>
                      <a:lnTo>
                        <a:pt x="252" y="174"/>
                      </a:lnTo>
                      <a:lnTo>
                        <a:pt x="258" y="174"/>
                      </a:lnTo>
                      <a:lnTo>
                        <a:pt x="270" y="174"/>
                      </a:lnTo>
                      <a:lnTo>
                        <a:pt x="277" y="174"/>
                      </a:lnTo>
                      <a:lnTo>
                        <a:pt x="277" y="16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25" name="Freeform 29"/>
                <p:cNvSpPr>
                  <a:spLocks/>
                </p:cNvSpPr>
                <p:nvPr/>
              </p:nvSpPr>
              <p:spPr bwMode="auto">
                <a:xfrm>
                  <a:off x="878" y="1136"/>
                  <a:ext cx="717" cy="727"/>
                </a:xfrm>
                <a:custGeom>
                  <a:avLst/>
                  <a:gdLst/>
                  <a:ahLst/>
                  <a:cxnLst>
                    <a:cxn ang="0">
                      <a:pos x="302" y="142"/>
                    </a:cxn>
                    <a:cxn ang="0">
                      <a:pos x="333" y="125"/>
                    </a:cxn>
                    <a:cxn ang="0">
                      <a:pos x="384" y="116"/>
                    </a:cxn>
                    <a:cxn ang="0">
                      <a:pos x="434" y="98"/>
                    </a:cxn>
                    <a:cxn ang="0">
                      <a:pos x="478" y="80"/>
                    </a:cxn>
                    <a:cxn ang="0">
                      <a:pos x="484" y="44"/>
                    </a:cxn>
                    <a:cxn ang="0">
                      <a:pos x="528" y="27"/>
                    </a:cxn>
                    <a:cxn ang="0">
                      <a:pos x="572" y="9"/>
                    </a:cxn>
                    <a:cxn ang="0">
                      <a:pos x="623" y="4"/>
                    </a:cxn>
                    <a:cxn ang="0">
                      <a:pos x="654" y="13"/>
                    </a:cxn>
                    <a:cxn ang="0">
                      <a:pos x="629" y="40"/>
                    </a:cxn>
                    <a:cxn ang="0">
                      <a:pos x="604" y="80"/>
                    </a:cxn>
                    <a:cxn ang="0">
                      <a:pos x="597" y="116"/>
                    </a:cxn>
                    <a:cxn ang="0">
                      <a:pos x="641" y="151"/>
                    </a:cxn>
                    <a:cxn ang="0">
                      <a:pos x="685" y="174"/>
                    </a:cxn>
                    <a:cxn ang="0">
                      <a:pos x="698" y="192"/>
                    </a:cxn>
                    <a:cxn ang="0">
                      <a:pos x="648" y="187"/>
                    </a:cxn>
                    <a:cxn ang="0">
                      <a:pos x="591" y="187"/>
                    </a:cxn>
                    <a:cxn ang="0">
                      <a:pos x="579" y="218"/>
                    </a:cxn>
                    <a:cxn ang="0">
                      <a:pos x="579" y="263"/>
                    </a:cxn>
                    <a:cxn ang="0">
                      <a:pos x="566" y="299"/>
                    </a:cxn>
                    <a:cxn ang="0">
                      <a:pos x="547" y="348"/>
                    </a:cxn>
                    <a:cxn ang="0">
                      <a:pos x="547" y="388"/>
                    </a:cxn>
                    <a:cxn ang="0">
                      <a:pos x="535" y="428"/>
                    </a:cxn>
                    <a:cxn ang="0">
                      <a:pos x="547" y="450"/>
                    </a:cxn>
                    <a:cxn ang="0">
                      <a:pos x="509" y="468"/>
                    </a:cxn>
                    <a:cxn ang="0">
                      <a:pos x="478" y="495"/>
                    </a:cxn>
                    <a:cxn ang="0">
                      <a:pos x="453" y="535"/>
                    </a:cxn>
                    <a:cxn ang="0">
                      <a:pos x="440" y="571"/>
                    </a:cxn>
                    <a:cxn ang="0">
                      <a:pos x="446" y="606"/>
                    </a:cxn>
                    <a:cxn ang="0">
                      <a:pos x="440" y="642"/>
                    </a:cxn>
                    <a:cxn ang="0">
                      <a:pos x="428" y="669"/>
                    </a:cxn>
                    <a:cxn ang="0">
                      <a:pos x="384" y="655"/>
                    </a:cxn>
                    <a:cxn ang="0">
                      <a:pos x="333" y="642"/>
                    </a:cxn>
                    <a:cxn ang="0">
                      <a:pos x="289" y="638"/>
                    </a:cxn>
                    <a:cxn ang="0">
                      <a:pos x="239" y="633"/>
                    </a:cxn>
                    <a:cxn ang="0">
                      <a:pos x="214" y="651"/>
                    </a:cxn>
                    <a:cxn ang="0">
                      <a:pos x="157" y="660"/>
                    </a:cxn>
                    <a:cxn ang="0">
                      <a:pos x="120" y="682"/>
                    </a:cxn>
                    <a:cxn ang="0">
                      <a:pos x="126" y="718"/>
                    </a:cxn>
                    <a:cxn ang="0">
                      <a:pos x="69" y="722"/>
                    </a:cxn>
                    <a:cxn ang="0">
                      <a:pos x="38" y="713"/>
                    </a:cxn>
                    <a:cxn ang="0">
                      <a:pos x="19" y="687"/>
                    </a:cxn>
                    <a:cxn ang="0">
                      <a:pos x="19" y="664"/>
                    </a:cxn>
                    <a:cxn ang="0">
                      <a:pos x="32" y="638"/>
                    </a:cxn>
                    <a:cxn ang="0">
                      <a:pos x="6" y="611"/>
                    </a:cxn>
                    <a:cxn ang="0">
                      <a:pos x="6" y="575"/>
                    </a:cxn>
                    <a:cxn ang="0">
                      <a:pos x="32" y="553"/>
                    </a:cxn>
                    <a:cxn ang="0">
                      <a:pos x="50" y="526"/>
                    </a:cxn>
                    <a:cxn ang="0">
                      <a:pos x="38" y="495"/>
                    </a:cxn>
                    <a:cxn ang="0">
                      <a:pos x="19" y="468"/>
                    </a:cxn>
                    <a:cxn ang="0">
                      <a:pos x="50" y="446"/>
                    </a:cxn>
                    <a:cxn ang="0">
                      <a:pos x="76" y="419"/>
                    </a:cxn>
                    <a:cxn ang="0">
                      <a:pos x="107" y="401"/>
                    </a:cxn>
                    <a:cxn ang="0">
                      <a:pos x="145" y="383"/>
                    </a:cxn>
                    <a:cxn ang="0">
                      <a:pos x="164" y="357"/>
                    </a:cxn>
                    <a:cxn ang="0">
                      <a:pos x="189" y="334"/>
                    </a:cxn>
                    <a:cxn ang="0">
                      <a:pos x="182" y="299"/>
                    </a:cxn>
                    <a:cxn ang="0">
                      <a:pos x="195" y="267"/>
                    </a:cxn>
                    <a:cxn ang="0">
                      <a:pos x="208" y="227"/>
                    </a:cxn>
                    <a:cxn ang="0">
                      <a:pos x="214" y="196"/>
                    </a:cxn>
                    <a:cxn ang="0">
                      <a:pos x="245" y="174"/>
                    </a:cxn>
                  </a:cxnLst>
                  <a:rect l="0" t="0" r="r" b="b"/>
                  <a:pathLst>
                    <a:path w="717" h="727">
                      <a:moveTo>
                        <a:pt x="277" y="169"/>
                      </a:moveTo>
                      <a:lnTo>
                        <a:pt x="283" y="169"/>
                      </a:lnTo>
                      <a:lnTo>
                        <a:pt x="289" y="165"/>
                      </a:lnTo>
                      <a:lnTo>
                        <a:pt x="289" y="160"/>
                      </a:lnTo>
                      <a:lnTo>
                        <a:pt x="296" y="160"/>
                      </a:lnTo>
                      <a:lnTo>
                        <a:pt x="296" y="156"/>
                      </a:lnTo>
                      <a:lnTo>
                        <a:pt x="296" y="151"/>
                      </a:lnTo>
                      <a:lnTo>
                        <a:pt x="302" y="147"/>
                      </a:lnTo>
                      <a:lnTo>
                        <a:pt x="302" y="142"/>
                      </a:lnTo>
                      <a:lnTo>
                        <a:pt x="302" y="138"/>
                      </a:lnTo>
                      <a:lnTo>
                        <a:pt x="308" y="138"/>
                      </a:lnTo>
                      <a:lnTo>
                        <a:pt x="308" y="134"/>
                      </a:lnTo>
                      <a:lnTo>
                        <a:pt x="314" y="134"/>
                      </a:lnTo>
                      <a:lnTo>
                        <a:pt x="314" y="129"/>
                      </a:lnTo>
                      <a:lnTo>
                        <a:pt x="321" y="129"/>
                      </a:lnTo>
                      <a:lnTo>
                        <a:pt x="321" y="125"/>
                      </a:lnTo>
                      <a:lnTo>
                        <a:pt x="327" y="125"/>
                      </a:lnTo>
                      <a:lnTo>
                        <a:pt x="333" y="125"/>
                      </a:lnTo>
                      <a:lnTo>
                        <a:pt x="340" y="125"/>
                      </a:lnTo>
                      <a:lnTo>
                        <a:pt x="346" y="120"/>
                      </a:lnTo>
                      <a:lnTo>
                        <a:pt x="352" y="120"/>
                      </a:lnTo>
                      <a:lnTo>
                        <a:pt x="358" y="120"/>
                      </a:lnTo>
                      <a:lnTo>
                        <a:pt x="365" y="120"/>
                      </a:lnTo>
                      <a:lnTo>
                        <a:pt x="371" y="120"/>
                      </a:lnTo>
                      <a:lnTo>
                        <a:pt x="371" y="116"/>
                      </a:lnTo>
                      <a:lnTo>
                        <a:pt x="377" y="116"/>
                      </a:lnTo>
                      <a:lnTo>
                        <a:pt x="384" y="116"/>
                      </a:lnTo>
                      <a:lnTo>
                        <a:pt x="384" y="111"/>
                      </a:lnTo>
                      <a:lnTo>
                        <a:pt x="390" y="111"/>
                      </a:lnTo>
                      <a:lnTo>
                        <a:pt x="396" y="111"/>
                      </a:lnTo>
                      <a:lnTo>
                        <a:pt x="402" y="107"/>
                      </a:lnTo>
                      <a:lnTo>
                        <a:pt x="409" y="102"/>
                      </a:lnTo>
                      <a:lnTo>
                        <a:pt x="415" y="102"/>
                      </a:lnTo>
                      <a:lnTo>
                        <a:pt x="421" y="102"/>
                      </a:lnTo>
                      <a:lnTo>
                        <a:pt x="428" y="98"/>
                      </a:lnTo>
                      <a:lnTo>
                        <a:pt x="434" y="98"/>
                      </a:lnTo>
                      <a:lnTo>
                        <a:pt x="440" y="98"/>
                      </a:lnTo>
                      <a:lnTo>
                        <a:pt x="446" y="98"/>
                      </a:lnTo>
                      <a:lnTo>
                        <a:pt x="453" y="98"/>
                      </a:lnTo>
                      <a:lnTo>
                        <a:pt x="459" y="98"/>
                      </a:lnTo>
                      <a:lnTo>
                        <a:pt x="472" y="93"/>
                      </a:lnTo>
                      <a:lnTo>
                        <a:pt x="472" y="89"/>
                      </a:lnTo>
                      <a:lnTo>
                        <a:pt x="478" y="89"/>
                      </a:lnTo>
                      <a:lnTo>
                        <a:pt x="478" y="84"/>
                      </a:lnTo>
                      <a:lnTo>
                        <a:pt x="478" y="80"/>
                      </a:lnTo>
                      <a:lnTo>
                        <a:pt x="478" y="76"/>
                      </a:lnTo>
                      <a:lnTo>
                        <a:pt x="478" y="71"/>
                      </a:lnTo>
                      <a:lnTo>
                        <a:pt x="478" y="67"/>
                      </a:lnTo>
                      <a:lnTo>
                        <a:pt x="478" y="62"/>
                      </a:lnTo>
                      <a:lnTo>
                        <a:pt x="478" y="58"/>
                      </a:lnTo>
                      <a:lnTo>
                        <a:pt x="478" y="53"/>
                      </a:lnTo>
                      <a:lnTo>
                        <a:pt x="478" y="49"/>
                      </a:lnTo>
                      <a:lnTo>
                        <a:pt x="478" y="44"/>
                      </a:lnTo>
                      <a:lnTo>
                        <a:pt x="484" y="44"/>
                      </a:lnTo>
                      <a:lnTo>
                        <a:pt x="484" y="40"/>
                      </a:lnTo>
                      <a:lnTo>
                        <a:pt x="491" y="40"/>
                      </a:lnTo>
                      <a:lnTo>
                        <a:pt x="491" y="35"/>
                      </a:lnTo>
                      <a:lnTo>
                        <a:pt x="497" y="35"/>
                      </a:lnTo>
                      <a:lnTo>
                        <a:pt x="503" y="31"/>
                      </a:lnTo>
                      <a:lnTo>
                        <a:pt x="509" y="31"/>
                      </a:lnTo>
                      <a:lnTo>
                        <a:pt x="516" y="27"/>
                      </a:lnTo>
                      <a:lnTo>
                        <a:pt x="522" y="27"/>
                      </a:lnTo>
                      <a:lnTo>
                        <a:pt x="528" y="27"/>
                      </a:lnTo>
                      <a:lnTo>
                        <a:pt x="535" y="22"/>
                      </a:lnTo>
                      <a:lnTo>
                        <a:pt x="541" y="22"/>
                      </a:lnTo>
                      <a:lnTo>
                        <a:pt x="541" y="18"/>
                      </a:lnTo>
                      <a:lnTo>
                        <a:pt x="547" y="18"/>
                      </a:lnTo>
                      <a:lnTo>
                        <a:pt x="553" y="18"/>
                      </a:lnTo>
                      <a:lnTo>
                        <a:pt x="553" y="13"/>
                      </a:lnTo>
                      <a:lnTo>
                        <a:pt x="560" y="13"/>
                      </a:lnTo>
                      <a:lnTo>
                        <a:pt x="566" y="9"/>
                      </a:lnTo>
                      <a:lnTo>
                        <a:pt x="572" y="9"/>
                      </a:lnTo>
                      <a:lnTo>
                        <a:pt x="572" y="4"/>
                      </a:lnTo>
                      <a:lnTo>
                        <a:pt x="579" y="4"/>
                      </a:lnTo>
                      <a:lnTo>
                        <a:pt x="585" y="4"/>
                      </a:lnTo>
                      <a:lnTo>
                        <a:pt x="591" y="4"/>
                      </a:lnTo>
                      <a:lnTo>
                        <a:pt x="597" y="4"/>
                      </a:lnTo>
                      <a:lnTo>
                        <a:pt x="604" y="4"/>
                      </a:lnTo>
                      <a:lnTo>
                        <a:pt x="610" y="4"/>
                      </a:lnTo>
                      <a:lnTo>
                        <a:pt x="616" y="4"/>
                      </a:lnTo>
                      <a:lnTo>
                        <a:pt x="623" y="4"/>
                      </a:lnTo>
                      <a:lnTo>
                        <a:pt x="629" y="9"/>
                      </a:lnTo>
                      <a:lnTo>
                        <a:pt x="629" y="4"/>
                      </a:lnTo>
                      <a:lnTo>
                        <a:pt x="635" y="4"/>
                      </a:lnTo>
                      <a:lnTo>
                        <a:pt x="641" y="4"/>
                      </a:lnTo>
                      <a:lnTo>
                        <a:pt x="648" y="4"/>
                      </a:lnTo>
                      <a:lnTo>
                        <a:pt x="648" y="0"/>
                      </a:lnTo>
                      <a:lnTo>
                        <a:pt x="654" y="4"/>
                      </a:lnTo>
                      <a:lnTo>
                        <a:pt x="654" y="9"/>
                      </a:lnTo>
                      <a:lnTo>
                        <a:pt x="654" y="13"/>
                      </a:lnTo>
                      <a:lnTo>
                        <a:pt x="648" y="13"/>
                      </a:lnTo>
                      <a:lnTo>
                        <a:pt x="635" y="13"/>
                      </a:lnTo>
                      <a:lnTo>
                        <a:pt x="629" y="13"/>
                      </a:lnTo>
                      <a:lnTo>
                        <a:pt x="629" y="18"/>
                      </a:lnTo>
                      <a:lnTo>
                        <a:pt x="629" y="22"/>
                      </a:lnTo>
                      <a:lnTo>
                        <a:pt x="629" y="27"/>
                      </a:lnTo>
                      <a:lnTo>
                        <a:pt x="629" y="31"/>
                      </a:lnTo>
                      <a:lnTo>
                        <a:pt x="629" y="35"/>
                      </a:lnTo>
                      <a:lnTo>
                        <a:pt x="629" y="40"/>
                      </a:lnTo>
                      <a:lnTo>
                        <a:pt x="623" y="44"/>
                      </a:lnTo>
                      <a:lnTo>
                        <a:pt x="623" y="49"/>
                      </a:lnTo>
                      <a:lnTo>
                        <a:pt x="616" y="58"/>
                      </a:lnTo>
                      <a:lnTo>
                        <a:pt x="616" y="62"/>
                      </a:lnTo>
                      <a:lnTo>
                        <a:pt x="616" y="67"/>
                      </a:lnTo>
                      <a:lnTo>
                        <a:pt x="610" y="71"/>
                      </a:lnTo>
                      <a:lnTo>
                        <a:pt x="610" y="76"/>
                      </a:lnTo>
                      <a:lnTo>
                        <a:pt x="610" y="80"/>
                      </a:lnTo>
                      <a:lnTo>
                        <a:pt x="604" y="80"/>
                      </a:lnTo>
                      <a:lnTo>
                        <a:pt x="604" y="84"/>
                      </a:lnTo>
                      <a:lnTo>
                        <a:pt x="597" y="84"/>
                      </a:lnTo>
                      <a:lnTo>
                        <a:pt x="597" y="89"/>
                      </a:lnTo>
                      <a:lnTo>
                        <a:pt x="597" y="93"/>
                      </a:lnTo>
                      <a:lnTo>
                        <a:pt x="597" y="98"/>
                      </a:lnTo>
                      <a:lnTo>
                        <a:pt x="591" y="102"/>
                      </a:lnTo>
                      <a:lnTo>
                        <a:pt x="597" y="107"/>
                      </a:lnTo>
                      <a:lnTo>
                        <a:pt x="597" y="111"/>
                      </a:lnTo>
                      <a:lnTo>
                        <a:pt x="597" y="116"/>
                      </a:lnTo>
                      <a:lnTo>
                        <a:pt x="597" y="125"/>
                      </a:lnTo>
                      <a:lnTo>
                        <a:pt x="604" y="129"/>
                      </a:lnTo>
                      <a:lnTo>
                        <a:pt x="604" y="134"/>
                      </a:lnTo>
                      <a:lnTo>
                        <a:pt x="610" y="134"/>
                      </a:lnTo>
                      <a:lnTo>
                        <a:pt x="616" y="138"/>
                      </a:lnTo>
                      <a:lnTo>
                        <a:pt x="623" y="142"/>
                      </a:lnTo>
                      <a:lnTo>
                        <a:pt x="629" y="147"/>
                      </a:lnTo>
                      <a:lnTo>
                        <a:pt x="635" y="147"/>
                      </a:lnTo>
                      <a:lnTo>
                        <a:pt x="641" y="151"/>
                      </a:lnTo>
                      <a:lnTo>
                        <a:pt x="648" y="151"/>
                      </a:lnTo>
                      <a:lnTo>
                        <a:pt x="648" y="156"/>
                      </a:lnTo>
                      <a:lnTo>
                        <a:pt x="654" y="156"/>
                      </a:lnTo>
                      <a:lnTo>
                        <a:pt x="660" y="160"/>
                      </a:lnTo>
                      <a:lnTo>
                        <a:pt x="667" y="165"/>
                      </a:lnTo>
                      <a:lnTo>
                        <a:pt x="673" y="165"/>
                      </a:lnTo>
                      <a:lnTo>
                        <a:pt x="673" y="169"/>
                      </a:lnTo>
                      <a:lnTo>
                        <a:pt x="679" y="169"/>
                      </a:lnTo>
                      <a:lnTo>
                        <a:pt x="685" y="174"/>
                      </a:lnTo>
                      <a:lnTo>
                        <a:pt x="692" y="178"/>
                      </a:lnTo>
                      <a:lnTo>
                        <a:pt x="698" y="178"/>
                      </a:lnTo>
                      <a:lnTo>
                        <a:pt x="698" y="183"/>
                      </a:lnTo>
                      <a:lnTo>
                        <a:pt x="704" y="183"/>
                      </a:lnTo>
                      <a:lnTo>
                        <a:pt x="711" y="187"/>
                      </a:lnTo>
                      <a:lnTo>
                        <a:pt x="717" y="192"/>
                      </a:lnTo>
                      <a:lnTo>
                        <a:pt x="711" y="192"/>
                      </a:lnTo>
                      <a:lnTo>
                        <a:pt x="704" y="192"/>
                      </a:lnTo>
                      <a:lnTo>
                        <a:pt x="698" y="192"/>
                      </a:lnTo>
                      <a:lnTo>
                        <a:pt x="692" y="192"/>
                      </a:lnTo>
                      <a:lnTo>
                        <a:pt x="685" y="192"/>
                      </a:lnTo>
                      <a:lnTo>
                        <a:pt x="685" y="187"/>
                      </a:lnTo>
                      <a:lnTo>
                        <a:pt x="679" y="187"/>
                      </a:lnTo>
                      <a:lnTo>
                        <a:pt x="673" y="187"/>
                      </a:lnTo>
                      <a:lnTo>
                        <a:pt x="667" y="187"/>
                      </a:lnTo>
                      <a:lnTo>
                        <a:pt x="660" y="187"/>
                      </a:lnTo>
                      <a:lnTo>
                        <a:pt x="654" y="187"/>
                      </a:lnTo>
                      <a:lnTo>
                        <a:pt x="648" y="187"/>
                      </a:lnTo>
                      <a:lnTo>
                        <a:pt x="641" y="187"/>
                      </a:lnTo>
                      <a:lnTo>
                        <a:pt x="635" y="187"/>
                      </a:lnTo>
                      <a:lnTo>
                        <a:pt x="629" y="183"/>
                      </a:lnTo>
                      <a:lnTo>
                        <a:pt x="623" y="183"/>
                      </a:lnTo>
                      <a:lnTo>
                        <a:pt x="616" y="183"/>
                      </a:lnTo>
                      <a:lnTo>
                        <a:pt x="610" y="183"/>
                      </a:lnTo>
                      <a:lnTo>
                        <a:pt x="604" y="183"/>
                      </a:lnTo>
                      <a:lnTo>
                        <a:pt x="597" y="183"/>
                      </a:lnTo>
                      <a:lnTo>
                        <a:pt x="591" y="187"/>
                      </a:lnTo>
                      <a:lnTo>
                        <a:pt x="591" y="192"/>
                      </a:lnTo>
                      <a:lnTo>
                        <a:pt x="585" y="192"/>
                      </a:lnTo>
                      <a:lnTo>
                        <a:pt x="585" y="196"/>
                      </a:lnTo>
                      <a:lnTo>
                        <a:pt x="579" y="200"/>
                      </a:lnTo>
                      <a:lnTo>
                        <a:pt x="572" y="205"/>
                      </a:lnTo>
                      <a:lnTo>
                        <a:pt x="572" y="209"/>
                      </a:lnTo>
                      <a:lnTo>
                        <a:pt x="572" y="214"/>
                      </a:lnTo>
                      <a:lnTo>
                        <a:pt x="572" y="218"/>
                      </a:lnTo>
                      <a:lnTo>
                        <a:pt x="579" y="218"/>
                      </a:lnTo>
                      <a:lnTo>
                        <a:pt x="579" y="223"/>
                      </a:lnTo>
                      <a:lnTo>
                        <a:pt x="579" y="227"/>
                      </a:lnTo>
                      <a:lnTo>
                        <a:pt x="579" y="232"/>
                      </a:lnTo>
                      <a:lnTo>
                        <a:pt x="585" y="236"/>
                      </a:lnTo>
                      <a:lnTo>
                        <a:pt x="585" y="245"/>
                      </a:lnTo>
                      <a:lnTo>
                        <a:pt x="579" y="250"/>
                      </a:lnTo>
                      <a:lnTo>
                        <a:pt x="579" y="254"/>
                      </a:lnTo>
                      <a:lnTo>
                        <a:pt x="579" y="258"/>
                      </a:lnTo>
                      <a:lnTo>
                        <a:pt x="579" y="263"/>
                      </a:lnTo>
                      <a:lnTo>
                        <a:pt x="579" y="267"/>
                      </a:lnTo>
                      <a:lnTo>
                        <a:pt x="579" y="272"/>
                      </a:lnTo>
                      <a:lnTo>
                        <a:pt x="579" y="276"/>
                      </a:lnTo>
                      <a:lnTo>
                        <a:pt x="579" y="281"/>
                      </a:lnTo>
                      <a:lnTo>
                        <a:pt x="572" y="285"/>
                      </a:lnTo>
                      <a:lnTo>
                        <a:pt x="572" y="290"/>
                      </a:lnTo>
                      <a:lnTo>
                        <a:pt x="572" y="294"/>
                      </a:lnTo>
                      <a:lnTo>
                        <a:pt x="572" y="299"/>
                      </a:lnTo>
                      <a:lnTo>
                        <a:pt x="566" y="299"/>
                      </a:lnTo>
                      <a:lnTo>
                        <a:pt x="566" y="307"/>
                      </a:lnTo>
                      <a:lnTo>
                        <a:pt x="566" y="312"/>
                      </a:lnTo>
                      <a:lnTo>
                        <a:pt x="566" y="316"/>
                      </a:lnTo>
                      <a:lnTo>
                        <a:pt x="560" y="321"/>
                      </a:lnTo>
                      <a:lnTo>
                        <a:pt x="560" y="325"/>
                      </a:lnTo>
                      <a:lnTo>
                        <a:pt x="560" y="330"/>
                      </a:lnTo>
                      <a:lnTo>
                        <a:pt x="553" y="334"/>
                      </a:lnTo>
                      <a:lnTo>
                        <a:pt x="553" y="339"/>
                      </a:lnTo>
                      <a:lnTo>
                        <a:pt x="547" y="348"/>
                      </a:lnTo>
                      <a:lnTo>
                        <a:pt x="547" y="352"/>
                      </a:lnTo>
                      <a:lnTo>
                        <a:pt x="547" y="357"/>
                      </a:lnTo>
                      <a:lnTo>
                        <a:pt x="553" y="361"/>
                      </a:lnTo>
                      <a:lnTo>
                        <a:pt x="553" y="365"/>
                      </a:lnTo>
                      <a:lnTo>
                        <a:pt x="553" y="370"/>
                      </a:lnTo>
                      <a:lnTo>
                        <a:pt x="553" y="374"/>
                      </a:lnTo>
                      <a:lnTo>
                        <a:pt x="553" y="379"/>
                      </a:lnTo>
                      <a:lnTo>
                        <a:pt x="547" y="383"/>
                      </a:lnTo>
                      <a:lnTo>
                        <a:pt x="547" y="388"/>
                      </a:lnTo>
                      <a:lnTo>
                        <a:pt x="547" y="392"/>
                      </a:lnTo>
                      <a:lnTo>
                        <a:pt x="541" y="397"/>
                      </a:lnTo>
                      <a:lnTo>
                        <a:pt x="535" y="401"/>
                      </a:lnTo>
                      <a:lnTo>
                        <a:pt x="535" y="406"/>
                      </a:lnTo>
                      <a:lnTo>
                        <a:pt x="535" y="410"/>
                      </a:lnTo>
                      <a:lnTo>
                        <a:pt x="535" y="415"/>
                      </a:lnTo>
                      <a:lnTo>
                        <a:pt x="535" y="419"/>
                      </a:lnTo>
                      <a:lnTo>
                        <a:pt x="535" y="423"/>
                      </a:lnTo>
                      <a:lnTo>
                        <a:pt x="535" y="428"/>
                      </a:lnTo>
                      <a:lnTo>
                        <a:pt x="535" y="432"/>
                      </a:lnTo>
                      <a:lnTo>
                        <a:pt x="535" y="437"/>
                      </a:lnTo>
                      <a:lnTo>
                        <a:pt x="535" y="441"/>
                      </a:lnTo>
                      <a:lnTo>
                        <a:pt x="541" y="441"/>
                      </a:lnTo>
                      <a:lnTo>
                        <a:pt x="541" y="446"/>
                      </a:lnTo>
                      <a:lnTo>
                        <a:pt x="541" y="450"/>
                      </a:lnTo>
                      <a:lnTo>
                        <a:pt x="547" y="450"/>
                      </a:lnTo>
                      <a:lnTo>
                        <a:pt x="553" y="450"/>
                      </a:lnTo>
                      <a:lnTo>
                        <a:pt x="547" y="450"/>
                      </a:lnTo>
                      <a:lnTo>
                        <a:pt x="541" y="455"/>
                      </a:lnTo>
                      <a:lnTo>
                        <a:pt x="535" y="455"/>
                      </a:lnTo>
                      <a:lnTo>
                        <a:pt x="535" y="459"/>
                      </a:lnTo>
                      <a:lnTo>
                        <a:pt x="528" y="459"/>
                      </a:lnTo>
                      <a:lnTo>
                        <a:pt x="528" y="464"/>
                      </a:lnTo>
                      <a:lnTo>
                        <a:pt x="522" y="464"/>
                      </a:lnTo>
                      <a:lnTo>
                        <a:pt x="522" y="468"/>
                      </a:lnTo>
                      <a:lnTo>
                        <a:pt x="516" y="468"/>
                      </a:lnTo>
                      <a:lnTo>
                        <a:pt x="509" y="468"/>
                      </a:lnTo>
                      <a:lnTo>
                        <a:pt x="503" y="473"/>
                      </a:lnTo>
                      <a:lnTo>
                        <a:pt x="497" y="473"/>
                      </a:lnTo>
                      <a:lnTo>
                        <a:pt x="491" y="473"/>
                      </a:lnTo>
                      <a:lnTo>
                        <a:pt x="484" y="477"/>
                      </a:lnTo>
                      <a:lnTo>
                        <a:pt x="484" y="481"/>
                      </a:lnTo>
                      <a:lnTo>
                        <a:pt x="478" y="481"/>
                      </a:lnTo>
                      <a:lnTo>
                        <a:pt x="478" y="486"/>
                      </a:lnTo>
                      <a:lnTo>
                        <a:pt x="478" y="490"/>
                      </a:lnTo>
                      <a:lnTo>
                        <a:pt x="478" y="495"/>
                      </a:lnTo>
                      <a:lnTo>
                        <a:pt x="472" y="499"/>
                      </a:lnTo>
                      <a:lnTo>
                        <a:pt x="472" y="504"/>
                      </a:lnTo>
                      <a:lnTo>
                        <a:pt x="465" y="508"/>
                      </a:lnTo>
                      <a:lnTo>
                        <a:pt x="465" y="513"/>
                      </a:lnTo>
                      <a:lnTo>
                        <a:pt x="459" y="517"/>
                      </a:lnTo>
                      <a:lnTo>
                        <a:pt x="459" y="522"/>
                      </a:lnTo>
                      <a:lnTo>
                        <a:pt x="459" y="526"/>
                      </a:lnTo>
                      <a:lnTo>
                        <a:pt x="453" y="531"/>
                      </a:lnTo>
                      <a:lnTo>
                        <a:pt x="453" y="535"/>
                      </a:lnTo>
                      <a:lnTo>
                        <a:pt x="453" y="539"/>
                      </a:lnTo>
                      <a:lnTo>
                        <a:pt x="459" y="539"/>
                      </a:lnTo>
                      <a:lnTo>
                        <a:pt x="459" y="544"/>
                      </a:lnTo>
                      <a:lnTo>
                        <a:pt x="459" y="548"/>
                      </a:lnTo>
                      <a:lnTo>
                        <a:pt x="453" y="553"/>
                      </a:lnTo>
                      <a:lnTo>
                        <a:pt x="453" y="557"/>
                      </a:lnTo>
                      <a:lnTo>
                        <a:pt x="446" y="562"/>
                      </a:lnTo>
                      <a:lnTo>
                        <a:pt x="446" y="566"/>
                      </a:lnTo>
                      <a:lnTo>
                        <a:pt x="440" y="571"/>
                      </a:lnTo>
                      <a:lnTo>
                        <a:pt x="440" y="575"/>
                      </a:lnTo>
                      <a:lnTo>
                        <a:pt x="440" y="580"/>
                      </a:lnTo>
                      <a:lnTo>
                        <a:pt x="440" y="584"/>
                      </a:lnTo>
                      <a:lnTo>
                        <a:pt x="440" y="588"/>
                      </a:lnTo>
                      <a:lnTo>
                        <a:pt x="446" y="588"/>
                      </a:lnTo>
                      <a:lnTo>
                        <a:pt x="446" y="593"/>
                      </a:lnTo>
                      <a:lnTo>
                        <a:pt x="453" y="597"/>
                      </a:lnTo>
                      <a:lnTo>
                        <a:pt x="446" y="602"/>
                      </a:lnTo>
                      <a:lnTo>
                        <a:pt x="446" y="606"/>
                      </a:lnTo>
                      <a:lnTo>
                        <a:pt x="446" y="611"/>
                      </a:lnTo>
                      <a:lnTo>
                        <a:pt x="446" y="615"/>
                      </a:lnTo>
                      <a:lnTo>
                        <a:pt x="446" y="620"/>
                      </a:lnTo>
                      <a:lnTo>
                        <a:pt x="440" y="620"/>
                      </a:lnTo>
                      <a:lnTo>
                        <a:pt x="440" y="624"/>
                      </a:lnTo>
                      <a:lnTo>
                        <a:pt x="440" y="629"/>
                      </a:lnTo>
                      <a:lnTo>
                        <a:pt x="440" y="633"/>
                      </a:lnTo>
                      <a:lnTo>
                        <a:pt x="440" y="638"/>
                      </a:lnTo>
                      <a:lnTo>
                        <a:pt x="440" y="642"/>
                      </a:lnTo>
                      <a:lnTo>
                        <a:pt x="440" y="646"/>
                      </a:lnTo>
                      <a:lnTo>
                        <a:pt x="440" y="651"/>
                      </a:lnTo>
                      <a:lnTo>
                        <a:pt x="440" y="655"/>
                      </a:lnTo>
                      <a:lnTo>
                        <a:pt x="446" y="655"/>
                      </a:lnTo>
                      <a:lnTo>
                        <a:pt x="446" y="660"/>
                      </a:lnTo>
                      <a:lnTo>
                        <a:pt x="446" y="664"/>
                      </a:lnTo>
                      <a:lnTo>
                        <a:pt x="440" y="664"/>
                      </a:lnTo>
                      <a:lnTo>
                        <a:pt x="434" y="664"/>
                      </a:lnTo>
                      <a:lnTo>
                        <a:pt x="428" y="669"/>
                      </a:lnTo>
                      <a:lnTo>
                        <a:pt x="421" y="669"/>
                      </a:lnTo>
                      <a:lnTo>
                        <a:pt x="415" y="669"/>
                      </a:lnTo>
                      <a:lnTo>
                        <a:pt x="409" y="669"/>
                      </a:lnTo>
                      <a:lnTo>
                        <a:pt x="402" y="669"/>
                      </a:lnTo>
                      <a:lnTo>
                        <a:pt x="396" y="664"/>
                      </a:lnTo>
                      <a:lnTo>
                        <a:pt x="390" y="664"/>
                      </a:lnTo>
                      <a:lnTo>
                        <a:pt x="390" y="660"/>
                      </a:lnTo>
                      <a:lnTo>
                        <a:pt x="384" y="660"/>
                      </a:lnTo>
                      <a:lnTo>
                        <a:pt x="384" y="655"/>
                      </a:lnTo>
                      <a:lnTo>
                        <a:pt x="377" y="655"/>
                      </a:lnTo>
                      <a:lnTo>
                        <a:pt x="371" y="655"/>
                      </a:lnTo>
                      <a:lnTo>
                        <a:pt x="371" y="651"/>
                      </a:lnTo>
                      <a:lnTo>
                        <a:pt x="365" y="651"/>
                      </a:lnTo>
                      <a:lnTo>
                        <a:pt x="358" y="646"/>
                      </a:lnTo>
                      <a:lnTo>
                        <a:pt x="352" y="646"/>
                      </a:lnTo>
                      <a:lnTo>
                        <a:pt x="346" y="646"/>
                      </a:lnTo>
                      <a:lnTo>
                        <a:pt x="340" y="642"/>
                      </a:lnTo>
                      <a:lnTo>
                        <a:pt x="333" y="642"/>
                      </a:lnTo>
                      <a:lnTo>
                        <a:pt x="327" y="642"/>
                      </a:lnTo>
                      <a:lnTo>
                        <a:pt x="327" y="646"/>
                      </a:lnTo>
                      <a:lnTo>
                        <a:pt x="321" y="651"/>
                      </a:lnTo>
                      <a:lnTo>
                        <a:pt x="321" y="646"/>
                      </a:lnTo>
                      <a:lnTo>
                        <a:pt x="314" y="646"/>
                      </a:lnTo>
                      <a:lnTo>
                        <a:pt x="308" y="642"/>
                      </a:lnTo>
                      <a:lnTo>
                        <a:pt x="302" y="642"/>
                      </a:lnTo>
                      <a:lnTo>
                        <a:pt x="296" y="642"/>
                      </a:lnTo>
                      <a:lnTo>
                        <a:pt x="289" y="638"/>
                      </a:lnTo>
                      <a:lnTo>
                        <a:pt x="283" y="638"/>
                      </a:lnTo>
                      <a:lnTo>
                        <a:pt x="277" y="638"/>
                      </a:lnTo>
                      <a:lnTo>
                        <a:pt x="270" y="638"/>
                      </a:lnTo>
                      <a:lnTo>
                        <a:pt x="264" y="638"/>
                      </a:lnTo>
                      <a:lnTo>
                        <a:pt x="264" y="633"/>
                      </a:lnTo>
                      <a:lnTo>
                        <a:pt x="258" y="633"/>
                      </a:lnTo>
                      <a:lnTo>
                        <a:pt x="252" y="633"/>
                      </a:lnTo>
                      <a:lnTo>
                        <a:pt x="245" y="633"/>
                      </a:lnTo>
                      <a:lnTo>
                        <a:pt x="239" y="633"/>
                      </a:lnTo>
                      <a:lnTo>
                        <a:pt x="233" y="638"/>
                      </a:lnTo>
                      <a:lnTo>
                        <a:pt x="233" y="642"/>
                      </a:lnTo>
                      <a:lnTo>
                        <a:pt x="226" y="642"/>
                      </a:lnTo>
                      <a:lnTo>
                        <a:pt x="220" y="646"/>
                      </a:lnTo>
                      <a:lnTo>
                        <a:pt x="214" y="646"/>
                      </a:lnTo>
                      <a:lnTo>
                        <a:pt x="220" y="651"/>
                      </a:lnTo>
                      <a:lnTo>
                        <a:pt x="220" y="655"/>
                      </a:lnTo>
                      <a:lnTo>
                        <a:pt x="214" y="655"/>
                      </a:lnTo>
                      <a:lnTo>
                        <a:pt x="214" y="651"/>
                      </a:lnTo>
                      <a:lnTo>
                        <a:pt x="208" y="651"/>
                      </a:lnTo>
                      <a:lnTo>
                        <a:pt x="201" y="651"/>
                      </a:lnTo>
                      <a:lnTo>
                        <a:pt x="195" y="651"/>
                      </a:lnTo>
                      <a:lnTo>
                        <a:pt x="189" y="651"/>
                      </a:lnTo>
                      <a:lnTo>
                        <a:pt x="182" y="655"/>
                      </a:lnTo>
                      <a:lnTo>
                        <a:pt x="176" y="655"/>
                      </a:lnTo>
                      <a:lnTo>
                        <a:pt x="170" y="655"/>
                      </a:lnTo>
                      <a:lnTo>
                        <a:pt x="164" y="660"/>
                      </a:lnTo>
                      <a:lnTo>
                        <a:pt x="157" y="660"/>
                      </a:lnTo>
                      <a:lnTo>
                        <a:pt x="151" y="664"/>
                      </a:lnTo>
                      <a:lnTo>
                        <a:pt x="145" y="664"/>
                      </a:lnTo>
                      <a:lnTo>
                        <a:pt x="145" y="669"/>
                      </a:lnTo>
                      <a:lnTo>
                        <a:pt x="138" y="669"/>
                      </a:lnTo>
                      <a:lnTo>
                        <a:pt x="132" y="673"/>
                      </a:lnTo>
                      <a:lnTo>
                        <a:pt x="126" y="673"/>
                      </a:lnTo>
                      <a:lnTo>
                        <a:pt x="126" y="678"/>
                      </a:lnTo>
                      <a:lnTo>
                        <a:pt x="120" y="678"/>
                      </a:lnTo>
                      <a:lnTo>
                        <a:pt x="120" y="682"/>
                      </a:lnTo>
                      <a:lnTo>
                        <a:pt x="120" y="687"/>
                      </a:lnTo>
                      <a:lnTo>
                        <a:pt x="120" y="691"/>
                      </a:lnTo>
                      <a:lnTo>
                        <a:pt x="126" y="691"/>
                      </a:lnTo>
                      <a:lnTo>
                        <a:pt x="126" y="696"/>
                      </a:lnTo>
                      <a:lnTo>
                        <a:pt x="126" y="700"/>
                      </a:lnTo>
                      <a:lnTo>
                        <a:pt x="126" y="704"/>
                      </a:lnTo>
                      <a:lnTo>
                        <a:pt x="126" y="709"/>
                      </a:lnTo>
                      <a:lnTo>
                        <a:pt x="126" y="713"/>
                      </a:lnTo>
                      <a:lnTo>
                        <a:pt x="126" y="718"/>
                      </a:lnTo>
                      <a:lnTo>
                        <a:pt x="120" y="718"/>
                      </a:lnTo>
                      <a:lnTo>
                        <a:pt x="113" y="718"/>
                      </a:lnTo>
                      <a:lnTo>
                        <a:pt x="107" y="718"/>
                      </a:lnTo>
                      <a:lnTo>
                        <a:pt x="101" y="718"/>
                      </a:lnTo>
                      <a:lnTo>
                        <a:pt x="94" y="718"/>
                      </a:lnTo>
                      <a:lnTo>
                        <a:pt x="88" y="718"/>
                      </a:lnTo>
                      <a:lnTo>
                        <a:pt x="82" y="722"/>
                      </a:lnTo>
                      <a:lnTo>
                        <a:pt x="76" y="722"/>
                      </a:lnTo>
                      <a:lnTo>
                        <a:pt x="69" y="722"/>
                      </a:lnTo>
                      <a:lnTo>
                        <a:pt x="63" y="722"/>
                      </a:lnTo>
                      <a:lnTo>
                        <a:pt x="57" y="722"/>
                      </a:lnTo>
                      <a:lnTo>
                        <a:pt x="50" y="722"/>
                      </a:lnTo>
                      <a:lnTo>
                        <a:pt x="44" y="722"/>
                      </a:lnTo>
                      <a:lnTo>
                        <a:pt x="44" y="727"/>
                      </a:lnTo>
                      <a:lnTo>
                        <a:pt x="38" y="727"/>
                      </a:lnTo>
                      <a:lnTo>
                        <a:pt x="38" y="722"/>
                      </a:lnTo>
                      <a:lnTo>
                        <a:pt x="38" y="718"/>
                      </a:lnTo>
                      <a:lnTo>
                        <a:pt x="38" y="713"/>
                      </a:lnTo>
                      <a:lnTo>
                        <a:pt x="32" y="713"/>
                      </a:lnTo>
                      <a:lnTo>
                        <a:pt x="32" y="709"/>
                      </a:lnTo>
                      <a:lnTo>
                        <a:pt x="25" y="709"/>
                      </a:lnTo>
                      <a:lnTo>
                        <a:pt x="19" y="709"/>
                      </a:lnTo>
                      <a:lnTo>
                        <a:pt x="19" y="704"/>
                      </a:lnTo>
                      <a:lnTo>
                        <a:pt x="19" y="700"/>
                      </a:lnTo>
                      <a:lnTo>
                        <a:pt x="19" y="696"/>
                      </a:lnTo>
                      <a:lnTo>
                        <a:pt x="19" y="691"/>
                      </a:lnTo>
                      <a:lnTo>
                        <a:pt x="19" y="687"/>
                      </a:lnTo>
                      <a:lnTo>
                        <a:pt x="19" y="682"/>
                      </a:lnTo>
                      <a:lnTo>
                        <a:pt x="19" y="678"/>
                      </a:lnTo>
                      <a:lnTo>
                        <a:pt x="25" y="678"/>
                      </a:lnTo>
                      <a:lnTo>
                        <a:pt x="25" y="673"/>
                      </a:lnTo>
                      <a:lnTo>
                        <a:pt x="32" y="673"/>
                      </a:lnTo>
                      <a:lnTo>
                        <a:pt x="32" y="669"/>
                      </a:lnTo>
                      <a:lnTo>
                        <a:pt x="25" y="669"/>
                      </a:lnTo>
                      <a:lnTo>
                        <a:pt x="25" y="664"/>
                      </a:lnTo>
                      <a:lnTo>
                        <a:pt x="19" y="664"/>
                      </a:lnTo>
                      <a:lnTo>
                        <a:pt x="19" y="660"/>
                      </a:lnTo>
                      <a:lnTo>
                        <a:pt x="13" y="660"/>
                      </a:lnTo>
                      <a:lnTo>
                        <a:pt x="13" y="655"/>
                      </a:lnTo>
                      <a:lnTo>
                        <a:pt x="19" y="655"/>
                      </a:lnTo>
                      <a:lnTo>
                        <a:pt x="25" y="655"/>
                      </a:lnTo>
                      <a:lnTo>
                        <a:pt x="25" y="651"/>
                      </a:lnTo>
                      <a:lnTo>
                        <a:pt x="25" y="646"/>
                      </a:lnTo>
                      <a:lnTo>
                        <a:pt x="25" y="642"/>
                      </a:lnTo>
                      <a:lnTo>
                        <a:pt x="32" y="638"/>
                      </a:lnTo>
                      <a:lnTo>
                        <a:pt x="32" y="633"/>
                      </a:lnTo>
                      <a:lnTo>
                        <a:pt x="25" y="629"/>
                      </a:lnTo>
                      <a:lnTo>
                        <a:pt x="25" y="624"/>
                      </a:lnTo>
                      <a:lnTo>
                        <a:pt x="19" y="624"/>
                      </a:lnTo>
                      <a:lnTo>
                        <a:pt x="19" y="620"/>
                      </a:lnTo>
                      <a:lnTo>
                        <a:pt x="19" y="615"/>
                      </a:lnTo>
                      <a:lnTo>
                        <a:pt x="13" y="615"/>
                      </a:lnTo>
                      <a:lnTo>
                        <a:pt x="13" y="611"/>
                      </a:lnTo>
                      <a:lnTo>
                        <a:pt x="6" y="611"/>
                      </a:lnTo>
                      <a:lnTo>
                        <a:pt x="6" y="606"/>
                      </a:lnTo>
                      <a:lnTo>
                        <a:pt x="6" y="602"/>
                      </a:lnTo>
                      <a:lnTo>
                        <a:pt x="0" y="597"/>
                      </a:lnTo>
                      <a:lnTo>
                        <a:pt x="0" y="593"/>
                      </a:lnTo>
                      <a:lnTo>
                        <a:pt x="6" y="593"/>
                      </a:lnTo>
                      <a:lnTo>
                        <a:pt x="6" y="588"/>
                      </a:lnTo>
                      <a:lnTo>
                        <a:pt x="6" y="584"/>
                      </a:lnTo>
                      <a:lnTo>
                        <a:pt x="6" y="580"/>
                      </a:lnTo>
                      <a:lnTo>
                        <a:pt x="6" y="575"/>
                      </a:lnTo>
                      <a:lnTo>
                        <a:pt x="6" y="571"/>
                      </a:lnTo>
                      <a:lnTo>
                        <a:pt x="6" y="566"/>
                      </a:lnTo>
                      <a:lnTo>
                        <a:pt x="6" y="562"/>
                      </a:lnTo>
                      <a:lnTo>
                        <a:pt x="13" y="562"/>
                      </a:lnTo>
                      <a:lnTo>
                        <a:pt x="19" y="562"/>
                      </a:lnTo>
                      <a:lnTo>
                        <a:pt x="25" y="562"/>
                      </a:lnTo>
                      <a:lnTo>
                        <a:pt x="25" y="557"/>
                      </a:lnTo>
                      <a:lnTo>
                        <a:pt x="25" y="553"/>
                      </a:lnTo>
                      <a:lnTo>
                        <a:pt x="32" y="553"/>
                      </a:lnTo>
                      <a:lnTo>
                        <a:pt x="38" y="553"/>
                      </a:lnTo>
                      <a:lnTo>
                        <a:pt x="38" y="548"/>
                      </a:lnTo>
                      <a:lnTo>
                        <a:pt x="44" y="548"/>
                      </a:lnTo>
                      <a:lnTo>
                        <a:pt x="44" y="544"/>
                      </a:lnTo>
                      <a:lnTo>
                        <a:pt x="44" y="539"/>
                      </a:lnTo>
                      <a:lnTo>
                        <a:pt x="44" y="535"/>
                      </a:lnTo>
                      <a:lnTo>
                        <a:pt x="50" y="535"/>
                      </a:lnTo>
                      <a:lnTo>
                        <a:pt x="50" y="531"/>
                      </a:lnTo>
                      <a:lnTo>
                        <a:pt x="50" y="526"/>
                      </a:lnTo>
                      <a:lnTo>
                        <a:pt x="50" y="522"/>
                      </a:lnTo>
                      <a:lnTo>
                        <a:pt x="44" y="522"/>
                      </a:lnTo>
                      <a:lnTo>
                        <a:pt x="44" y="517"/>
                      </a:lnTo>
                      <a:lnTo>
                        <a:pt x="44" y="513"/>
                      </a:lnTo>
                      <a:lnTo>
                        <a:pt x="44" y="508"/>
                      </a:lnTo>
                      <a:lnTo>
                        <a:pt x="44" y="504"/>
                      </a:lnTo>
                      <a:lnTo>
                        <a:pt x="44" y="499"/>
                      </a:lnTo>
                      <a:lnTo>
                        <a:pt x="38" y="499"/>
                      </a:lnTo>
                      <a:lnTo>
                        <a:pt x="38" y="495"/>
                      </a:lnTo>
                      <a:lnTo>
                        <a:pt x="38" y="490"/>
                      </a:lnTo>
                      <a:lnTo>
                        <a:pt x="38" y="486"/>
                      </a:lnTo>
                      <a:lnTo>
                        <a:pt x="32" y="486"/>
                      </a:lnTo>
                      <a:lnTo>
                        <a:pt x="32" y="481"/>
                      </a:lnTo>
                      <a:lnTo>
                        <a:pt x="25" y="481"/>
                      </a:lnTo>
                      <a:lnTo>
                        <a:pt x="25" y="477"/>
                      </a:lnTo>
                      <a:lnTo>
                        <a:pt x="19" y="477"/>
                      </a:lnTo>
                      <a:lnTo>
                        <a:pt x="19" y="473"/>
                      </a:lnTo>
                      <a:lnTo>
                        <a:pt x="19" y="468"/>
                      </a:lnTo>
                      <a:lnTo>
                        <a:pt x="19" y="464"/>
                      </a:lnTo>
                      <a:lnTo>
                        <a:pt x="19" y="459"/>
                      </a:lnTo>
                      <a:lnTo>
                        <a:pt x="19" y="455"/>
                      </a:lnTo>
                      <a:lnTo>
                        <a:pt x="25" y="455"/>
                      </a:lnTo>
                      <a:lnTo>
                        <a:pt x="32" y="450"/>
                      </a:lnTo>
                      <a:lnTo>
                        <a:pt x="38" y="450"/>
                      </a:lnTo>
                      <a:lnTo>
                        <a:pt x="44" y="450"/>
                      </a:lnTo>
                      <a:lnTo>
                        <a:pt x="50" y="450"/>
                      </a:lnTo>
                      <a:lnTo>
                        <a:pt x="50" y="446"/>
                      </a:lnTo>
                      <a:lnTo>
                        <a:pt x="57" y="446"/>
                      </a:lnTo>
                      <a:lnTo>
                        <a:pt x="57" y="441"/>
                      </a:lnTo>
                      <a:lnTo>
                        <a:pt x="63" y="441"/>
                      </a:lnTo>
                      <a:lnTo>
                        <a:pt x="63" y="437"/>
                      </a:lnTo>
                      <a:lnTo>
                        <a:pt x="63" y="432"/>
                      </a:lnTo>
                      <a:lnTo>
                        <a:pt x="69" y="428"/>
                      </a:lnTo>
                      <a:lnTo>
                        <a:pt x="69" y="423"/>
                      </a:lnTo>
                      <a:lnTo>
                        <a:pt x="76" y="423"/>
                      </a:lnTo>
                      <a:lnTo>
                        <a:pt x="76" y="419"/>
                      </a:lnTo>
                      <a:lnTo>
                        <a:pt x="76" y="415"/>
                      </a:lnTo>
                      <a:lnTo>
                        <a:pt x="82" y="415"/>
                      </a:lnTo>
                      <a:lnTo>
                        <a:pt x="82" y="410"/>
                      </a:lnTo>
                      <a:lnTo>
                        <a:pt x="82" y="406"/>
                      </a:lnTo>
                      <a:lnTo>
                        <a:pt x="88" y="406"/>
                      </a:lnTo>
                      <a:lnTo>
                        <a:pt x="94" y="406"/>
                      </a:lnTo>
                      <a:lnTo>
                        <a:pt x="94" y="401"/>
                      </a:lnTo>
                      <a:lnTo>
                        <a:pt x="101" y="401"/>
                      </a:lnTo>
                      <a:lnTo>
                        <a:pt x="107" y="401"/>
                      </a:lnTo>
                      <a:lnTo>
                        <a:pt x="113" y="401"/>
                      </a:lnTo>
                      <a:lnTo>
                        <a:pt x="113" y="397"/>
                      </a:lnTo>
                      <a:lnTo>
                        <a:pt x="120" y="397"/>
                      </a:lnTo>
                      <a:lnTo>
                        <a:pt x="126" y="392"/>
                      </a:lnTo>
                      <a:lnTo>
                        <a:pt x="132" y="392"/>
                      </a:lnTo>
                      <a:lnTo>
                        <a:pt x="138" y="392"/>
                      </a:lnTo>
                      <a:lnTo>
                        <a:pt x="138" y="388"/>
                      </a:lnTo>
                      <a:lnTo>
                        <a:pt x="145" y="388"/>
                      </a:lnTo>
                      <a:lnTo>
                        <a:pt x="145" y="383"/>
                      </a:lnTo>
                      <a:lnTo>
                        <a:pt x="145" y="379"/>
                      </a:lnTo>
                      <a:lnTo>
                        <a:pt x="145" y="374"/>
                      </a:lnTo>
                      <a:lnTo>
                        <a:pt x="145" y="370"/>
                      </a:lnTo>
                      <a:lnTo>
                        <a:pt x="145" y="365"/>
                      </a:lnTo>
                      <a:lnTo>
                        <a:pt x="151" y="365"/>
                      </a:lnTo>
                      <a:lnTo>
                        <a:pt x="151" y="361"/>
                      </a:lnTo>
                      <a:lnTo>
                        <a:pt x="157" y="361"/>
                      </a:lnTo>
                      <a:lnTo>
                        <a:pt x="157" y="357"/>
                      </a:lnTo>
                      <a:lnTo>
                        <a:pt x="164" y="357"/>
                      </a:lnTo>
                      <a:lnTo>
                        <a:pt x="164" y="352"/>
                      </a:lnTo>
                      <a:lnTo>
                        <a:pt x="170" y="352"/>
                      </a:lnTo>
                      <a:lnTo>
                        <a:pt x="170" y="348"/>
                      </a:lnTo>
                      <a:lnTo>
                        <a:pt x="170" y="343"/>
                      </a:lnTo>
                      <a:lnTo>
                        <a:pt x="170" y="339"/>
                      </a:lnTo>
                      <a:lnTo>
                        <a:pt x="176" y="339"/>
                      </a:lnTo>
                      <a:lnTo>
                        <a:pt x="182" y="339"/>
                      </a:lnTo>
                      <a:lnTo>
                        <a:pt x="182" y="334"/>
                      </a:lnTo>
                      <a:lnTo>
                        <a:pt x="189" y="334"/>
                      </a:lnTo>
                      <a:lnTo>
                        <a:pt x="189" y="330"/>
                      </a:lnTo>
                      <a:lnTo>
                        <a:pt x="189" y="325"/>
                      </a:lnTo>
                      <a:lnTo>
                        <a:pt x="189" y="321"/>
                      </a:lnTo>
                      <a:lnTo>
                        <a:pt x="195" y="316"/>
                      </a:lnTo>
                      <a:lnTo>
                        <a:pt x="195" y="312"/>
                      </a:lnTo>
                      <a:lnTo>
                        <a:pt x="189" y="312"/>
                      </a:lnTo>
                      <a:lnTo>
                        <a:pt x="189" y="307"/>
                      </a:lnTo>
                      <a:lnTo>
                        <a:pt x="182" y="303"/>
                      </a:lnTo>
                      <a:lnTo>
                        <a:pt x="182" y="299"/>
                      </a:lnTo>
                      <a:lnTo>
                        <a:pt x="189" y="299"/>
                      </a:lnTo>
                      <a:lnTo>
                        <a:pt x="189" y="294"/>
                      </a:lnTo>
                      <a:lnTo>
                        <a:pt x="189" y="290"/>
                      </a:lnTo>
                      <a:lnTo>
                        <a:pt x="195" y="290"/>
                      </a:lnTo>
                      <a:lnTo>
                        <a:pt x="195" y="285"/>
                      </a:lnTo>
                      <a:lnTo>
                        <a:pt x="195" y="281"/>
                      </a:lnTo>
                      <a:lnTo>
                        <a:pt x="195" y="276"/>
                      </a:lnTo>
                      <a:lnTo>
                        <a:pt x="195" y="272"/>
                      </a:lnTo>
                      <a:lnTo>
                        <a:pt x="195" y="267"/>
                      </a:lnTo>
                      <a:lnTo>
                        <a:pt x="201" y="263"/>
                      </a:lnTo>
                      <a:lnTo>
                        <a:pt x="201" y="258"/>
                      </a:lnTo>
                      <a:lnTo>
                        <a:pt x="201" y="254"/>
                      </a:lnTo>
                      <a:lnTo>
                        <a:pt x="208" y="250"/>
                      </a:lnTo>
                      <a:lnTo>
                        <a:pt x="208" y="245"/>
                      </a:lnTo>
                      <a:lnTo>
                        <a:pt x="208" y="241"/>
                      </a:lnTo>
                      <a:lnTo>
                        <a:pt x="208" y="236"/>
                      </a:lnTo>
                      <a:lnTo>
                        <a:pt x="208" y="232"/>
                      </a:lnTo>
                      <a:lnTo>
                        <a:pt x="208" y="227"/>
                      </a:lnTo>
                      <a:lnTo>
                        <a:pt x="208" y="223"/>
                      </a:lnTo>
                      <a:lnTo>
                        <a:pt x="214" y="218"/>
                      </a:lnTo>
                      <a:lnTo>
                        <a:pt x="220" y="218"/>
                      </a:lnTo>
                      <a:lnTo>
                        <a:pt x="220" y="214"/>
                      </a:lnTo>
                      <a:lnTo>
                        <a:pt x="220" y="209"/>
                      </a:lnTo>
                      <a:lnTo>
                        <a:pt x="220" y="205"/>
                      </a:lnTo>
                      <a:lnTo>
                        <a:pt x="214" y="205"/>
                      </a:lnTo>
                      <a:lnTo>
                        <a:pt x="214" y="200"/>
                      </a:lnTo>
                      <a:lnTo>
                        <a:pt x="214" y="196"/>
                      </a:lnTo>
                      <a:lnTo>
                        <a:pt x="214" y="192"/>
                      </a:lnTo>
                      <a:lnTo>
                        <a:pt x="214" y="187"/>
                      </a:lnTo>
                      <a:lnTo>
                        <a:pt x="214" y="183"/>
                      </a:lnTo>
                      <a:lnTo>
                        <a:pt x="214" y="178"/>
                      </a:lnTo>
                      <a:lnTo>
                        <a:pt x="220" y="178"/>
                      </a:lnTo>
                      <a:lnTo>
                        <a:pt x="226" y="178"/>
                      </a:lnTo>
                      <a:lnTo>
                        <a:pt x="233" y="174"/>
                      </a:lnTo>
                      <a:lnTo>
                        <a:pt x="239" y="169"/>
                      </a:lnTo>
                      <a:lnTo>
                        <a:pt x="245" y="174"/>
                      </a:lnTo>
                      <a:lnTo>
                        <a:pt x="252" y="174"/>
                      </a:lnTo>
                      <a:lnTo>
                        <a:pt x="258" y="174"/>
                      </a:lnTo>
                      <a:lnTo>
                        <a:pt x="270" y="174"/>
                      </a:lnTo>
                      <a:lnTo>
                        <a:pt x="277" y="174"/>
                      </a:lnTo>
                      <a:lnTo>
                        <a:pt x="277" y="16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1" name="Group 30"/>
              <p:cNvGrpSpPr>
                <a:grpSpLocks/>
              </p:cNvGrpSpPr>
              <p:nvPr/>
            </p:nvGrpSpPr>
            <p:grpSpPr bwMode="auto">
              <a:xfrm>
                <a:off x="3237" y="1149"/>
                <a:ext cx="541" cy="437"/>
                <a:chOff x="3237" y="1149"/>
                <a:chExt cx="541" cy="437"/>
              </a:xfrm>
            </p:grpSpPr>
            <p:sp>
              <p:nvSpPr>
                <p:cNvPr id="4127" name="Freeform 31"/>
                <p:cNvSpPr>
                  <a:spLocks/>
                </p:cNvSpPr>
                <p:nvPr/>
              </p:nvSpPr>
              <p:spPr bwMode="auto">
                <a:xfrm>
                  <a:off x="3237" y="1149"/>
                  <a:ext cx="541" cy="437"/>
                </a:xfrm>
                <a:custGeom>
                  <a:avLst/>
                  <a:gdLst/>
                  <a:ahLst/>
                  <a:cxnLst>
                    <a:cxn ang="0">
                      <a:pos x="453" y="9"/>
                    </a:cxn>
                    <a:cxn ang="0">
                      <a:pos x="472" y="31"/>
                    </a:cxn>
                    <a:cxn ang="0">
                      <a:pos x="491" y="45"/>
                    </a:cxn>
                    <a:cxn ang="0">
                      <a:pos x="516" y="63"/>
                    </a:cxn>
                    <a:cxn ang="0">
                      <a:pos x="528" y="71"/>
                    </a:cxn>
                    <a:cxn ang="0">
                      <a:pos x="522" y="85"/>
                    </a:cxn>
                    <a:cxn ang="0">
                      <a:pos x="497" y="98"/>
                    </a:cxn>
                    <a:cxn ang="0">
                      <a:pos x="478" y="107"/>
                    </a:cxn>
                    <a:cxn ang="0">
                      <a:pos x="459" y="121"/>
                    </a:cxn>
                    <a:cxn ang="0">
                      <a:pos x="447" y="138"/>
                    </a:cxn>
                    <a:cxn ang="0">
                      <a:pos x="434" y="161"/>
                    </a:cxn>
                    <a:cxn ang="0">
                      <a:pos x="415" y="183"/>
                    </a:cxn>
                    <a:cxn ang="0">
                      <a:pos x="396" y="201"/>
                    </a:cxn>
                    <a:cxn ang="0">
                      <a:pos x="371" y="223"/>
                    </a:cxn>
                    <a:cxn ang="0">
                      <a:pos x="352" y="241"/>
                    </a:cxn>
                    <a:cxn ang="0">
                      <a:pos x="333" y="263"/>
                    </a:cxn>
                    <a:cxn ang="0">
                      <a:pos x="340" y="286"/>
                    </a:cxn>
                    <a:cxn ang="0">
                      <a:pos x="264" y="312"/>
                    </a:cxn>
                    <a:cxn ang="0">
                      <a:pos x="252" y="326"/>
                    </a:cxn>
                    <a:cxn ang="0">
                      <a:pos x="208" y="406"/>
                    </a:cxn>
                    <a:cxn ang="0">
                      <a:pos x="195" y="424"/>
                    </a:cxn>
                    <a:cxn ang="0">
                      <a:pos x="170" y="433"/>
                    </a:cxn>
                    <a:cxn ang="0">
                      <a:pos x="157" y="428"/>
                    </a:cxn>
                    <a:cxn ang="0">
                      <a:pos x="157" y="410"/>
                    </a:cxn>
                    <a:cxn ang="0">
                      <a:pos x="170" y="393"/>
                    </a:cxn>
                    <a:cxn ang="0">
                      <a:pos x="157" y="384"/>
                    </a:cxn>
                    <a:cxn ang="0">
                      <a:pos x="139" y="388"/>
                    </a:cxn>
                    <a:cxn ang="0">
                      <a:pos x="126" y="379"/>
                    </a:cxn>
                    <a:cxn ang="0">
                      <a:pos x="107" y="370"/>
                    </a:cxn>
                    <a:cxn ang="0">
                      <a:pos x="82" y="370"/>
                    </a:cxn>
                    <a:cxn ang="0">
                      <a:pos x="63" y="384"/>
                    </a:cxn>
                    <a:cxn ang="0">
                      <a:pos x="44" y="388"/>
                    </a:cxn>
                    <a:cxn ang="0">
                      <a:pos x="25" y="393"/>
                    </a:cxn>
                    <a:cxn ang="0">
                      <a:pos x="13" y="384"/>
                    </a:cxn>
                    <a:cxn ang="0">
                      <a:pos x="19" y="370"/>
                    </a:cxn>
                    <a:cxn ang="0">
                      <a:pos x="0" y="366"/>
                    </a:cxn>
                    <a:cxn ang="0">
                      <a:pos x="0" y="348"/>
                    </a:cxn>
                    <a:cxn ang="0">
                      <a:pos x="6" y="330"/>
                    </a:cxn>
                    <a:cxn ang="0">
                      <a:pos x="25" y="317"/>
                    </a:cxn>
                    <a:cxn ang="0">
                      <a:pos x="44" y="299"/>
                    </a:cxn>
                    <a:cxn ang="0">
                      <a:pos x="63" y="286"/>
                    </a:cxn>
                    <a:cxn ang="0">
                      <a:pos x="82" y="268"/>
                    </a:cxn>
                    <a:cxn ang="0">
                      <a:pos x="95" y="254"/>
                    </a:cxn>
                    <a:cxn ang="0">
                      <a:pos x="113" y="241"/>
                    </a:cxn>
                    <a:cxn ang="0">
                      <a:pos x="126" y="223"/>
                    </a:cxn>
                    <a:cxn ang="0">
                      <a:pos x="151" y="205"/>
                    </a:cxn>
                    <a:cxn ang="0">
                      <a:pos x="170" y="192"/>
                    </a:cxn>
                    <a:cxn ang="0">
                      <a:pos x="176" y="174"/>
                    </a:cxn>
                    <a:cxn ang="0">
                      <a:pos x="189" y="152"/>
                    </a:cxn>
                    <a:cxn ang="0">
                      <a:pos x="214" y="134"/>
                    </a:cxn>
                    <a:cxn ang="0">
                      <a:pos x="233" y="116"/>
                    </a:cxn>
                    <a:cxn ang="0">
                      <a:pos x="245" y="103"/>
                    </a:cxn>
                    <a:cxn ang="0">
                      <a:pos x="264" y="89"/>
                    </a:cxn>
                    <a:cxn ang="0">
                      <a:pos x="289" y="76"/>
                    </a:cxn>
                    <a:cxn ang="0">
                      <a:pos x="315" y="76"/>
                    </a:cxn>
                    <a:cxn ang="0">
                      <a:pos x="340" y="76"/>
                    </a:cxn>
                    <a:cxn ang="0">
                      <a:pos x="365" y="67"/>
                    </a:cxn>
                    <a:cxn ang="0">
                      <a:pos x="390" y="54"/>
                    </a:cxn>
                    <a:cxn ang="0">
                      <a:pos x="409" y="45"/>
                    </a:cxn>
                    <a:cxn ang="0">
                      <a:pos x="434" y="18"/>
                    </a:cxn>
                  </a:cxnLst>
                  <a:rect l="0" t="0" r="r" b="b"/>
                  <a:pathLst>
                    <a:path w="541" h="437">
                      <a:moveTo>
                        <a:pt x="440" y="0"/>
                      </a:moveTo>
                      <a:lnTo>
                        <a:pt x="447" y="0"/>
                      </a:lnTo>
                      <a:lnTo>
                        <a:pt x="447" y="5"/>
                      </a:lnTo>
                      <a:lnTo>
                        <a:pt x="453" y="9"/>
                      </a:lnTo>
                      <a:lnTo>
                        <a:pt x="459" y="18"/>
                      </a:lnTo>
                      <a:lnTo>
                        <a:pt x="465" y="22"/>
                      </a:lnTo>
                      <a:lnTo>
                        <a:pt x="465" y="27"/>
                      </a:lnTo>
                      <a:lnTo>
                        <a:pt x="472" y="31"/>
                      </a:lnTo>
                      <a:lnTo>
                        <a:pt x="472" y="36"/>
                      </a:lnTo>
                      <a:lnTo>
                        <a:pt x="478" y="36"/>
                      </a:lnTo>
                      <a:lnTo>
                        <a:pt x="484" y="40"/>
                      </a:lnTo>
                      <a:lnTo>
                        <a:pt x="491" y="45"/>
                      </a:lnTo>
                      <a:lnTo>
                        <a:pt x="497" y="49"/>
                      </a:lnTo>
                      <a:lnTo>
                        <a:pt x="503" y="54"/>
                      </a:lnTo>
                      <a:lnTo>
                        <a:pt x="509" y="58"/>
                      </a:lnTo>
                      <a:lnTo>
                        <a:pt x="516" y="63"/>
                      </a:lnTo>
                      <a:lnTo>
                        <a:pt x="516" y="67"/>
                      </a:lnTo>
                      <a:lnTo>
                        <a:pt x="522" y="67"/>
                      </a:lnTo>
                      <a:lnTo>
                        <a:pt x="522" y="71"/>
                      </a:lnTo>
                      <a:lnTo>
                        <a:pt x="528" y="71"/>
                      </a:lnTo>
                      <a:lnTo>
                        <a:pt x="535" y="76"/>
                      </a:lnTo>
                      <a:lnTo>
                        <a:pt x="541" y="80"/>
                      </a:lnTo>
                      <a:lnTo>
                        <a:pt x="535" y="80"/>
                      </a:lnTo>
                      <a:lnTo>
                        <a:pt x="522" y="85"/>
                      </a:lnTo>
                      <a:lnTo>
                        <a:pt x="516" y="85"/>
                      </a:lnTo>
                      <a:lnTo>
                        <a:pt x="509" y="89"/>
                      </a:lnTo>
                      <a:lnTo>
                        <a:pt x="503" y="94"/>
                      </a:lnTo>
                      <a:lnTo>
                        <a:pt x="497" y="98"/>
                      </a:lnTo>
                      <a:lnTo>
                        <a:pt x="491" y="103"/>
                      </a:lnTo>
                      <a:lnTo>
                        <a:pt x="484" y="103"/>
                      </a:lnTo>
                      <a:lnTo>
                        <a:pt x="484" y="107"/>
                      </a:lnTo>
                      <a:lnTo>
                        <a:pt x="478" y="107"/>
                      </a:lnTo>
                      <a:lnTo>
                        <a:pt x="472" y="112"/>
                      </a:lnTo>
                      <a:lnTo>
                        <a:pt x="472" y="116"/>
                      </a:lnTo>
                      <a:lnTo>
                        <a:pt x="465" y="121"/>
                      </a:lnTo>
                      <a:lnTo>
                        <a:pt x="459" y="121"/>
                      </a:lnTo>
                      <a:lnTo>
                        <a:pt x="459" y="125"/>
                      </a:lnTo>
                      <a:lnTo>
                        <a:pt x="453" y="129"/>
                      </a:lnTo>
                      <a:lnTo>
                        <a:pt x="453" y="134"/>
                      </a:lnTo>
                      <a:lnTo>
                        <a:pt x="447" y="138"/>
                      </a:lnTo>
                      <a:lnTo>
                        <a:pt x="440" y="143"/>
                      </a:lnTo>
                      <a:lnTo>
                        <a:pt x="440" y="147"/>
                      </a:lnTo>
                      <a:lnTo>
                        <a:pt x="434" y="152"/>
                      </a:lnTo>
                      <a:lnTo>
                        <a:pt x="434" y="161"/>
                      </a:lnTo>
                      <a:lnTo>
                        <a:pt x="428" y="165"/>
                      </a:lnTo>
                      <a:lnTo>
                        <a:pt x="421" y="170"/>
                      </a:lnTo>
                      <a:lnTo>
                        <a:pt x="421" y="174"/>
                      </a:lnTo>
                      <a:lnTo>
                        <a:pt x="415" y="183"/>
                      </a:lnTo>
                      <a:lnTo>
                        <a:pt x="409" y="187"/>
                      </a:lnTo>
                      <a:lnTo>
                        <a:pt x="403" y="192"/>
                      </a:lnTo>
                      <a:lnTo>
                        <a:pt x="403" y="196"/>
                      </a:lnTo>
                      <a:lnTo>
                        <a:pt x="396" y="201"/>
                      </a:lnTo>
                      <a:lnTo>
                        <a:pt x="390" y="205"/>
                      </a:lnTo>
                      <a:lnTo>
                        <a:pt x="384" y="210"/>
                      </a:lnTo>
                      <a:lnTo>
                        <a:pt x="377" y="214"/>
                      </a:lnTo>
                      <a:lnTo>
                        <a:pt x="371" y="223"/>
                      </a:lnTo>
                      <a:lnTo>
                        <a:pt x="365" y="228"/>
                      </a:lnTo>
                      <a:lnTo>
                        <a:pt x="365" y="232"/>
                      </a:lnTo>
                      <a:lnTo>
                        <a:pt x="359" y="237"/>
                      </a:lnTo>
                      <a:lnTo>
                        <a:pt x="352" y="241"/>
                      </a:lnTo>
                      <a:lnTo>
                        <a:pt x="346" y="245"/>
                      </a:lnTo>
                      <a:lnTo>
                        <a:pt x="340" y="254"/>
                      </a:lnTo>
                      <a:lnTo>
                        <a:pt x="340" y="259"/>
                      </a:lnTo>
                      <a:lnTo>
                        <a:pt x="333" y="263"/>
                      </a:lnTo>
                      <a:lnTo>
                        <a:pt x="340" y="268"/>
                      </a:lnTo>
                      <a:lnTo>
                        <a:pt x="340" y="272"/>
                      </a:lnTo>
                      <a:lnTo>
                        <a:pt x="340" y="281"/>
                      </a:lnTo>
                      <a:lnTo>
                        <a:pt x="340" y="286"/>
                      </a:lnTo>
                      <a:lnTo>
                        <a:pt x="333" y="290"/>
                      </a:lnTo>
                      <a:lnTo>
                        <a:pt x="302" y="290"/>
                      </a:lnTo>
                      <a:lnTo>
                        <a:pt x="289" y="299"/>
                      </a:lnTo>
                      <a:lnTo>
                        <a:pt x="264" y="312"/>
                      </a:lnTo>
                      <a:lnTo>
                        <a:pt x="258" y="317"/>
                      </a:lnTo>
                      <a:lnTo>
                        <a:pt x="258" y="321"/>
                      </a:lnTo>
                      <a:lnTo>
                        <a:pt x="252" y="321"/>
                      </a:lnTo>
                      <a:lnTo>
                        <a:pt x="252" y="326"/>
                      </a:lnTo>
                      <a:lnTo>
                        <a:pt x="245" y="330"/>
                      </a:lnTo>
                      <a:lnTo>
                        <a:pt x="245" y="335"/>
                      </a:lnTo>
                      <a:lnTo>
                        <a:pt x="208" y="388"/>
                      </a:lnTo>
                      <a:lnTo>
                        <a:pt x="208" y="406"/>
                      </a:lnTo>
                      <a:lnTo>
                        <a:pt x="208" y="410"/>
                      </a:lnTo>
                      <a:lnTo>
                        <a:pt x="208" y="415"/>
                      </a:lnTo>
                      <a:lnTo>
                        <a:pt x="201" y="419"/>
                      </a:lnTo>
                      <a:lnTo>
                        <a:pt x="195" y="424"/>
                      </a:lnTo>
                      <a:lnTo>
                        <a:pt x="189" y="424"/>
                      </a:lnTo>
                      <a:lnTo>
                        <a:pt x="183" y="428"/>
                      </a:lnTo>
                      <a:lnTo>
                        <a:pt x="176" y="428"/>
                      </a:lnTo>
                      <a:lnTo>
                        <a:pt x="170" y="433"/>
                      </a:lnTo>
                      <a:lnTo>
                        <a:pt x="170" y="437"/>
                      </a:lnTo>
                      <a:lnTo>
                        <a:pt x="164" y="437"/>
                      </a:lnTo>
                      <a:lnTo>
                        <a:pt x="164" y="433"/>
                      </a:lnTo>
                      <a:lnTo>
                        <a:pt x="157" y="428"/>
                      </a:lnTo>
                      <a:lnTo>
                        <a:pt x="157" y="424"/>
                      </a:lnTo>
                      <a:lnTo>
                        <a:pt x="157" y="419"/>
                      </a:lnTo>
                      <a:lnTo>
                        <a:pt x="157" y="415"/>
                      </a:lnTo>
                      <a:lnTo>
                        <a:pt x="157" y="410"/>
                      </a:lnTo>
                      <a:lnTo>
                        <a:pt x="164" y="406"/>
                      </a:lnTo>
                      <a:lnTo>
                        <a:pt x="164" y="402"/>
                      </a:lnTo>
                      <a:lnTo>
                        <a:pt x="170" y="397"/>
                      </a:lnTo>
                      <a:lnTo>
                        <a:pt x="170" y="393"/>
                      </a:lnTo>
                      <a:lnTo>
                        <a:pt x="170" y="388"/>
                      </a:lnTo>
                      <a:lnTo>
                        <a:pt x="164" y="388"/>
                      </a:lnTo>
                      <a:lnTo>
                        <a:pt x="164" y="384"/>
                      </a:lnTo>
                      <a:lnTo>
                        <a:pt x="157" y="384"/>
                      </a:lnTo>
                      <a:lnTo>
                        <a:pt x="151" y="384"/>
                      </a:lnTo>
                      <a:lnTo>
                        <a:pt x="145" y="384"/>
                      </a:lnTo>
                      <a:lnTo>
                        <a:pt x="145" y="388"/>
                      </a:lnTo>
                      <a:lnTo>
                        <a:pt x="139" y="388"/>
                      </a:lnTo>
                      <a:lnTo>
                        <a:pt x="139" y="384"/>
                      </a:lnTo>
                      <a:lnTo>
                        <a:pt x="132" y="384"/>
                      </a:lnTo>
                      <a:lnTo>
                        <a:pt x="132" y="379"/>
                      </a:lnTo>
                      <a:lnTo>
                        <a:pt x="126" y="379"/>
                      </a:lnTo>
                      <a:lnTo>
                        <a:pt x="120" y="379"/>
                      </a:lnTo>
                      <a:lnTo>
                        <a:pt x="113" y="375"/>
                      </a:lnTo>
                      <a:lnTo>
                        <a:pt x="107" y="375"/>
                      </a:lnTo>
                      <a:lnTo>
                        <a:pt x="107" y="370"/>
                      </a:lnTo>
                      <a:lnTo>
                        <a:pt x="101" y="370"/>
                      </a:lnTo>
                      <a:lnTo>
                        <a:pt x="95" y="370"/>
                      </a:lnTo>
                      <a:lnTo>
                        <a:pt x="88" y="370"/>
                      </a:lnTo>
                      <a:lnTo>
                        <a:pt x="82" y="370"/>
                      </a:lnTo>
                      <a:lnTo>
                        <a:pt x="82" y="375"/>
                      </a:lnTo>
                      <a:lnTo>
                        <a:pt x="76" y="375"/>
                      </a:lnTo>
                      <a:lnTo>
                        <a:pt x="69" y="379"/>
                      </a:lnTo>
                      <a:lnTo>
                        <a:pt x="63" y="384"/>
                      </a:lnTo>
                      <a:lnTo>
                        <a:pt x="57" y="384"/>
                      </a:lnTo>
                      <a:lnTo>
                        <a:pt x="57" y="388"/>
                      </a:lnTo>
                      <a:lnTo>
                        <a:pt x="50" y="388"/>
                      </a:lnTo>
                      <a:lnTo>
                        <a:pt x="44" y="388"/>
                      </a:lnTo>
                      <a:lnTo>
                        <a:pt x="38" y="388"/>
                      </a:lnTo>
                      <a:lnTo>
                        <a:pt x="32" y="388"/>
                      </a:lnTo>
                      <a:lnTo>
                        <a:pt x="25" y="388"/>
                      </a:lnTo>
                      <a:lnTo>
                        <a:pt x="25" y="393"/>
                      </a:lnTo>
                      <a:lnTo>
                        <a:pt x="19" y="393"/>
                      </a:lnTo>
                      <a:lnTo>
                        <a:pt x="13" y="393"/>
                      </a:lnTo>
                      <a:lnTo>
                        <a:pt x="13" y="388"/>
                      </a:lnTo>
                      <a:lnTo>
                        <a:pt x="13" y="384"/>
                      </a:lnTo>
                      <a:lnTo>
                        <a:pt x="13" y="379"/>
                      </a:lnTo>
                      <a:lnTo>
                        <a:pt x="19" y="379"/>
                      </a:lnTo>
                      <a:lnTo>
                        <a:pt x="19" y="375"/>
                      </a:lnTo>
                      <a:lnTo>
                        <a:pt x="19" y="370"/>
                      </a:lnTo>
                      <a:lnTo>
                        <a:pt x="19" y="366"/>
                      </a:lnTo>
                      <a:lnTo>
                        <a:pt x="13" y="366"/>
                      </a:lnTo>
                      <a:lnTo>
                        <a:pt x="6" y="366"/>
                      </a:lnTo>
                      <a:lnTo>
                        <a:pt x="0" y="366"/>
                      </a:lnTo>
                      <a:lnTo>
                        <a:pt x="0" y="361"/>
                      </a:lnTo>
                      <a:lnTo>
                        <a:pt x="0" y="357"/>
                      </a:lnTo>
                      <a:lnTo>
                        <a:pt x="0" y="352"/>
                      </a:lnTo>
                      <a:lnTo>
                        <a:pt x="0" y="348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0" y="335"/>
                      </a:lnTo>
                      <a:lnTo>
                        <a:pt x="6" y="330"/>
                      </a:lnTo>
                      <a:lnTo>
                        <a:pt x="6" y="326"/>
                      </a:lnTo>
                      <a:lnTo>
                        <a:pt x="13" y="326"/>
                      </a:lnTo>
                      <a:lnTo>
                        <a:pt x="19" y="321"/>
                      </a:lnTo>
                      <a:lnTo>
                        <a:pt x="25" y="317"/>
                      </a:lnTo>
                      <a:lnTo>
                        <a:pt x="25" y="312"/>
                      </a:lnTo>
                      <a:lnTo>
                        <a:pt x="32" y="308"/>
                      </a:lnTo>
                      <a:lnTo>
                        <a:pt x="38" y="303"/>
                      </a:lnTo>
                      <a:lnTo>
                        <a:pt x="44" y="299"/>
                      </a:lnTo>
                      <a:lnTo>
                        <a:pt x="50" y="294"/>
                      </a:lnTo>
                      <a:lnTo>
                        <a:pt x="50" y="290"/>
                      </a:lnTo>
                      <a:lnTo>
                        <a:pt x="57" y="290"/>
                      </a:lnTo>
                      <a:lnTo>
                        <a:pt x="63" y="286"/>
                      </a:lnTo>
                      <a:lnTo>
                        <a:pt x="63" y="281"/>
                      </a:lnTo>
                      <a:lnTo>
                        <a:pt x="69" y="277"/>
                      </a:lnTo>
                      <a:lnTo>
                        <a:pt x="76" y="272"/>
                      </a:lnTo>
                      <a:lnTo>
                        <a:pt x="82" y="268"/>
                      </a:lnTo>
                      <a:lnTo>
                        <a:pt x="88" y="263"/>
                      </a:lnTo>
                      <a:lnTo>
                        <a:pt x="88" y="259"/>
                      </a:lnTo>
                      <a:lnTo>
                        <a:pt x="95" y="259"/>
                      </a:lnTo>
                      <a:lnTo>
                        <a:pt x="95" y="254"/>
                      </a:lnTo>
                      <a:lnTo>
                        <a:pt x="95" y="250"/>
                      </a:lnTo>
                      <a:lnTo>
                        <a:pt x="101" y="245"/>
                      </a:lnTo>
                      <a:lnTo>
                        <a:pt x="107" y="241"/>
                      </a:lnTo>
                      <a:lnTo>
                        <a:pt x="113" y="241"/>
                      </a:lnTo>
                      <a:lnTo>
                        <a:pt x="113" y="237"/>
                      </a:lnTo>
                      <a:lnTo>
                        <a:pt x="120" y="232"/>
                      </a:lnTo>
                      <a:lnTo>
                        <a:pt x="120" y="228"/>
                      </a:lnTo>
                      <a:lnTo>
                        <a:pt x="126" y="223"/>
                      </a:lnTo>
                      <a:lnTo>
                        <a:pt x="132" y="214"/>
                      </a:lnTo>
                      <a:lnTo>
                        <a:pt x="139" y="210"/>
                      </a:lnTo>
                      <a:lnTo>
                        <a:pt x="145" y="210"/>
                      </a:lnTo>
                      <a:lnTo>
                        <a:pt x="151" y="205"/>
                      </a:lnTo>
                      <a:lnTo>
                        <a:pt x="157" y="205"/>
                      </a:lnTo>
                      <a:lnTo>
                        <a:pt x="164" y="201"/>
                      </a:lnTo>
                      <a:lnTo>
                        <a:pt x="170" y="196"/>
                      </a:lnTo>
                      <a:lnTo>
                        <a:pt x="170" y="192"/>
                      </a:lnTo>
                      <a:lnTo>
                        <a:pt x="176" y="187"/>
                      </a:lnTo>
                      <a:lnTo>
                        <a:pt x="176" y="183"/>
                      </a:lnTo>
                      <a:lnTo>
                        <a:pt x="176" y="179"/>
                      </a:lnTo>
                      <a:lnTo>
                        <a:pt x="176" y="174"/>
                      </a:lnTo>
                      <a:lnTo>
                        <a:pt x="176" y="170"/>
                      </a:lnTo>
                      <a:lnTo>
                        <a:pt x="183" y="165"/>
                      </a:lnTo>
                      <a:lnTo>
                        <a:pt x="183" y="161"/>
                      </a:lnTo>
                      <a:lnTo>
                        <a:pt x="189" y="152"/>
                      </a:lnTo>
                      <a:lnTo>
                        <a:pt x="195" y="147"/>
                      </a:lnTo>
                      <a:lnTo>
                        <a:pt x="201" y="143"/>
                      </a:lnTo>
                      <a:lnTo>
                        <a:pt x="208" y="138"/>
                      </a:lnTo>
                      <a:lnTo>
                        <a:pt x="214" y="134"/>
                      </a:lnTo>
                      <a:lnTo>
                        <a:pt x="220" y="129"/>
                      </a:lnTo>
                      <a:lnTo>
                        <a:pt x="227" y="125"/>
                      </a:lnTo>
                      <a:lnTo>
                        <a:pt x="233" y="121"/>
                      </a:lnTo>
                      <a:lnTo>
                        <a:pt x="233" y="116"/>
                      </a:lnTo>
                      <a:lnTo>
                        <a:pt x="239" y="112"/>
                      </a:lnTo>
                      <a:lnTo>
                        <a:pt x="239" y="107"/>
                      </a:lnTo>
                      <a:lnTo>
                        <a:pt x="245" y="107"/>
                      </a:lnTo>
                      <a:lnTo>
                        <a:pt x="245" y="103"/>
                      </a:lnTo>
                      <a:lnTo>
                        <a:pt x="252" y="98"/>
                      </a:lnTo>
                      <a:lnTo>
                        <a:pt x="258" y="94"/>
                      </a:lnTo>
                      <a:lnTo>
                        <a:pt x="258" y="89"/>
                      </a:lnTo>
                      <a:lnTo>
                        <a:pt x="264" y="89"/>
                      </a:lnTo>
                      <a:lnTo>
                        <a:pt x="271" y="85"/>
                      </a:lnTo>
                      <a:lnTo>
                        <a:pt x="277" y="80"/>
                      </a:lnTo>
                      <a:lnTo>
                        <a:pt x="283" y="76"/>
                      </a:lnTo>
                      <a:lnTo>
                        <a:pt x="289" y="76"/>
                      </a:lnTo>
                      <a:lnTo>
                        <a:pt x="296" y="76"/>
                      </a:lnTo>
                      <a:lnTo>
                        <a:pt x="302" y="76"/>
                      </a:lnTo>
                      <a:lnTo>
                        <a:pt x="308" y="76"/>
                      </a:lnTo>
                      <a:lnTo>
                        <a:pt x="315" y="76"/>
                      </a:lnTo>
                      <a:lnTo>
                        <a:pt x="321" y="76"/>
                      </a:lnTo>
                      <a:lnTo>
                        <a:pt x="327" y="76"/>
                      </a:lnTo>
                      <a:lnTo>
                        <a:pt x="333" y="76"/>
                      </a:lnTo>
                      <a:lnTo>
                        <a:pt x="340" y="76"/>
                      </a:lnTo>
                      <a:lnTo>
                        <a:pt x="346" y="76"/>
                      </a:lnTo>
                      <a:lnTo>
                        <a:pt x="352" y="71"/>
                      </a:lnTo>
                      <a:lnTo>
                        <a:pt x="359" y="71"/>
                      </a:lnTo>
                      <a:lnTo>
                        <a:pt x="365" y="67"/>
                      </a:lnTo>
                      <a:lnTo>
                        <a:pt x="371" y="67"/>
                      </a:lnTo>
                      <a:lnTo>
                        <a:pt x="377" y="63"/>
                      </a:lnTo>
                      <a:lnTo>
                        <a:pt x="384" y="58"/>
                      </a:lnTo>
                      <a:lnTo>
                        <a:pt x="390" y="54"/>
                      </a:lnTo>
                      <a:lnTo>
                        <a:pt x="396" y="49"/>
                      </a:lnTo>
                      <a:lnTo>
                        <a:pt x="403" y="49"/>
                      </a:lnTo>
                      <a:lnTo>
                        <a:pt x="403" y="45"/>
                      </a:lnTo>
                      <a:lnTo>
                        <a:pt x="409" y="45"/>
                      </a:lnTo>
                      <a:lnTo>
                        <a:pt x="415" y="40"/>
                      </a:lnTo>
                      <a:lnTo>
                        <a:pt x="421" y="31"/>
                      </a:lnTo>
                      <a:lnTo>
                        <a:pt x="428" y="27"/>
                      </a:lnTo>
                      <a:lnTo>
                        <a:pt x="434" y="18"/>
                      </a:lnTo>
                      <a:lnTo>
                        <a:pt x="440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/>
              </p:nvSpPr>
              <p:spPr bwMode="auto">
                <a:xfrm>
                  <a:off x="3237" y="1149"/>
                  <a:ext cx="541" cy="437"/>
                </a:xfrm>
                <a:custGeom>
                  <a:avLst/>
                  <a:gdLst/>
                  <a:ahLst/>
                  <a:cxnLst>
                    <a:cxn ang="0">
                      <a:pos x="453" y="9"/>
                    </a:cxn>
                    <a:cxn ang="0">
                      <a:pos x="472" y="31"/>
                    </a:cxn>
                    <a:cxn ang="0">
                      <a:pos x="491" y="45"/>
                    </a:cxn>
                    <a:cxn ang="0">
                      <a:pos x="516" y="63"/>
                    </a:cxn>
                    <a:cxn ang="0">
                      <a:pos x="528" y="71"/>
                    </a:cxn>
                    <a:cxn ang="0">
                      <a:pos x="522" y="85"/>
                    </a:cxn>
                    <a:cxn ang="0">
                      <a:pos x="497" y="98"/>
                    </a:cxn>
                    <a:cxn ang="0">
                      <a:pos x="478" y="107"/>
                    </a:cxn>
                    <a:cxn ang="0">
                      <a:pos x="459" y="121"/>
                    </a:cxn>
                    <a:cxn ang="0">
                      <a:pos x="447" y="138"/>
                    </a:cxn>
                    <a:cxn ang="0">
                      <a:pos x="434" y="161"/>
                    </a:cxn>
                    <a:cxn ang="0">
                      <a:pos x="415" y="183"/>
                    </a:cxn>
                    <a:cxn ang="0">
                      <a:pos x="396" y="201"/>
                    </a:cxn>
                    <a:cxn ang="0">
                      <a:pos x="371" y="223"/>
                    </a:cxn>
                    <a:cxn ang="0">
                      <a:pos x="352" y="241"/>
                    </a:cxn>
                    <a:cxn ang="0">
                      <a:pos x="333" y="263"/>
                    </a:cxn>
                    <a:cxn ang="0">
                      <a:pos x="340" y="286"/>
                    </a:cxn>
                    <a:cxn ang="0">
                      <a:pos x="264" y="312"/>
                    </a:cxn>
                    <a:cxn ang="0">
                      <a:pos x="252" y="326"/>
                    </a:cxn>
                    <a:cxn ang="0">
                      <a:pos x="208" y="406"/>
                    </a:cxn>
                    <a:cxn ang="0">
                      <a:pos x="195" y="424"/>
                    </a:cxn>
                    <a:cxn ang="0">
                      <a:pos x="170" y="433"/>
                    </a:cxn>
                    <a:cxn ang="0">
                      <a:pos x="157" y="428"/>
                    </a:cxn>
                    <a:cxn ang="0">
                      <a:pos x="157" y="410"/>
                    </a:cxn>
                    <a:cxn ang="0">
                      <a:pos x="170" y="393"/>
                    </a:cxn>
                    <a:cxn ang="0">
                      <a:pos x="157" y="384"/>
                    </a:cxn>
                    <a:cxn ang="0">
                      <a:pos x="139" y="388"/>
                    </a:cxn>
                    <a:cxn ang="0">
                      <a:pos x="126" y="379"/>
                    </a:cxn>
                    <a:cxn ang="0">
                      <a:pos x="107" y="370"/>
                    </a:cxn>
                    <a:cxn ang="0">
                      <a:pos x="82" y="370"/>
                    </a:cxn>
                    <a:cxn ang="0">
                      <a:pos x="63" y="384"/>
                    </a:cxn>
                    <a:cxn ang="0">
                      <a:pos x="44" y="388"/>
                    </a:cxn>
                    <a:cxn ang="0">
                      <a:pos x="25" y="393"/>
                    </a:cxn>
                    <a:cxn ang="0">
                      <a:pos x="13" y="384"/>
                    </a:cxn>
                    <a:cxn ang="0">
                      <a:pos x="19" y="370"/>
                    </a:cxn>
                    <a:cxn ang="0">
                      <a:pos x="0" y="366"/>
                    </a:cxn>
                    <a:cxn ang="0">
                      <a:pos x="0" y="348"/>
                    </a:cxn>
                    <a:cxn ang="0">
                      <a:pos x="6" y="330"/>
                    </a:cxn>
                    <a:cxn ang="0">
                      <a:pos x="25" y="317"/>
                    </a:cxn>
                    <a:cxn ang="0">
                      <a:pos x="44" y="299"/>
                    </a:cxn>
                    <a:cxn ang="0">
                      <a:pos x="63" y="286"/>
                    </a:cxn>
                    <a:cxn ang="0">
                      <a:pos x="82" y="268"/>
                    </a:cxn>
                    <a:cxn ang="0">
                      <a:pos x="95" y="254"/>
                    </a:cxn>
                    <a:cxn ang="0">
                      <a:pos x="113" y="241"/>
                    </a:cxn>
                    <a:cxn ang="0">
                      <a:pos x="126" y="223"/>
                    </a:cxn>
                    <a:cxn ang="0">
                      <a:pos x="151" y="205"/>
                    </a:cxn>
                    <a:cxn ang="0">
                      <a:pos x="170" y="192"/>
                    </a:cxn>
                    <a:cxn ang="0">
                      <a:pos x="176" y="174"/>
                    </a:cxn>
                    <a:cxn ang="0">
                      <a:pos x="189" y="152"/>
                    </a:cxn>
                    <a:cxn ang="0">
                      <a:pos x="214" y="134"/>
                    </a:cxn>
                    <a:cxn ang="0">
                      <a:pos x="233" y="116"/>
                    </a:cxn>
                    <a:cxn ang="0">
                      <a:pos x="245" y="103"/>
                    </a:cxn>
                    <a:cxn ang="0">
                      <a:pos x="264" y="89"/>
                    </a:cxn>
                    <a:cxn ang="0">
                      <a:pos x="289" y="76"/>
                    </a:cxn>
                    <a:cxn ang="0">
                      <a:pos x="315" y="76"/>
                    </a:cxn>
                    <a:cxn ang="0">
                      <a:pos x="340" y="76"/>
                    </a:cxn>
                    <a:cxn ang="0">
                      <a:pos x="365" y="67"/>
                    </a:cxn>
                    <a:cxn ang="0">
                      <a:pos x="390" y="54"/>
                    </a:cxn>
                    <a:cxn ang="0">
                      <a:pos x="409" y="45"/>
                    </a:cxn>
                    <a:cxn ang="0">
                      <a:pos x="434" y="18"/>
                    </a:cxn>
                  </a:cxnLst>
                  <a:rect l="0" t="0" r="r" b="b"/>
                  <a:pathLst>
                    <a:path w="541" h="437">
                      <a:moveTo>
                        <a:pt x="440" y="0"/>
                      </a:moveTo>
                      <a:lnTo>
                        <a:pt x="447" y="0"/>
                      </a:lnTo>
                      <a:lnTo>
                        <a:pt x="447" y="5"/>
                      </a:lnTo>
                      <a:lnTo>
                        <a:pt x="453" y="9"/>
                      </a:lnTo>
                      <a:lnTo>
                        <a:pt x="459" y="18"/>
                      </a:lnTo>
                      <a:lnTo>
                        <a:pt x="465" y="22"/>
                      </a:lnTo>
                      <a:lnTo>
                        <a:pt x="465" y="27"/>
                      </a:lnTo>
                      <a:lnTo>
                        <a:pt x="472" y="31"/>
                      </a:lnTo>
                      <a:lnTo>
                        <a:pt x="472" y="36"/>
                      </a:lnTo>
                      <a:lnTo>
                        <a:pt x="478" y="36"/>
                      </a:lnTo>
                      <a:lnTo>
                        <a:pt x="484" y="40"/>
                      </a:lnTo>
                      <a:lnTo>
                        <a:pt x="491" y="45"/>
                      </a:lnTo>
                      <a:lnTo>
                        <a:pt x="497" y="49"/>
                      </a:lnTo>
                      <a:lnTo>
                        <a:pt x="503" y="54"/>
                      </a:lnTo>
                      <a:lnTo>
                        <a:pt x="509" y="58"/>
                      </a:lnTo>
                      <a:lnTo>
                        <a:pt x="516" y="63"/>
                      </a:lnTo>
                      <a:lnTo>
                        <a:pt x="516" y="67"/>
                      </a:lnTo>
                      <a:lnTo>
                        <a:pt x="522" y="67"/>
                      </a:lnTo>
                      <a:lnTo>
                        <a:pt x="522" y="71"/>
                      </a:lnTo>
                      <a:lnTo>
                        <a:pt x="528" y="71"/>
                      </a:lnTo>
                      <a:lnTo>
                        <a:pt x="535" y="76"/>
                      </a:lnTo>
                      <a:lnTo>
                        <a:pt x="541" y="80"/>
                      </a:lnTo>
                      <a:lnTo>
                        <a:pt x="535" y="80"/>
                      </a:lnTo>
                      <a:lnTo>
                        <a:pt x="522" y="85"/>
                      </a:lnTo>
                      <a:lnTo>
                        <a:pt x="516" y="85"/>
                      </a:lnTo>
                      <a:lnTo>
                        <a:pt x="509" y="89"/>
                      </a:lnTo>
                      <a:lnTo>
                        <a:pt x="503" y="94"/>
                      </a:lnTo>
                      <a:lnTo>
                        <a:pt x="497" y="98"/>
                      </a:lnTo>
                      <a:lnTo>
                        <a:pt x="491" y="103"/>
                      </a:lnTo>
                      <a:lnTo>
                        <a:pt x="484" y="103"/>
                      </a:lnTo>
                      <a:lnTo>
                        <a:pt x="484" y="107"/>
                      </a:lnTo>
                      <a:lnTo>
                        <a:pt x="478" y="107"/>
                      </a:lnTo>
                      <a:lnTo>
                        <a:pt x="472" y="112"/>
                      </a:lnTo>
                      <a:lnTo>
                        <a:pt x="472" y="116"/>
                      </a:lnTo>
                      <a:lnTo>
                        <a:pt x="465" y="121"/>
                      </a:lnTo>
                      <a:lnTo>
                        <a:pt x="459" y="121"/>
                      </a:lnTo>
                      <a:lnTo>
                        <a:pt x="459" y="125"/>
                      </a:lnTo>
                      <a:lnTo>
                        <a:pt x="453" y="129"/>
                      </a:lnTo>
                      <a:lnTo>
                        <a:pt x="453" y="134"/>
                      </a:lnTo>
                      <a:lnTo>
                        <a:pt x="447" y="138"/>
                      </a:lnTo>
                      <a:lnTo>
                        <a:pt x="440" y="143"/>
                      </a:lnTo>
                      <a:lnTo>
                        <a:pt x="440" y="147"/>
                      </a:lnTo>
                      <a:lnTo>
                        <a:pt x="434" y="152"/>
                      </a:lnTo>
                      <a:lnTo>
                        <a:pt x="434" y="161"/>
                      </a:lnTo>
                      <a:lnTo>
                        <a:pt x="428" y="165"/>
                      </a:lnTo>
                      <a:lnTo>
                        <a:pt x="421" y="170"/>
                      </a:lnTo>
                      <a:lnTo>
                        <a:pt x="421" y="174"/>
                      </a:lnTo>
                      <a:lnTo>
                        <a:pt x="415" y="183"/>
                      </a:lnTo>
                      <a:lnTo>
                        <a:pt x="409" y="187"/>
                      </a:lnTo>
                      <a:lnTo>
                        <a:pt x="403" y="192"/>
                      </a:lnTo>
                      <a:lnTo>
                        <a:pt x="403" y="196"/>
                      </a:lnTo>
                      <a:lnTo>
                        <a:pt x="396" y="201"/>
                      </a:lnTo>
                      <a:lnTo>
                        <a:pt x="390" y="205"/>
                      </a:lnTo>
                      <a:lnTo>
                        <a:pt x="384" y="210"/>
                      </a:lnTo>
                      <a:lnTo>
                        <a:pt x="377" y="214"/>
                      </a:lnTo>
                      <a:lnTo>
                        <a:pt x="371" y="223"/>
                      </a:lnTo>
                      <a:lnTo>
                        <a:pt x="365" y="228"/>
                      </a:lnTo>
                      <a:lnTo>
                        <a:pt x="365" y="232"/>
                      </a:lnTo>
                      <a:lnTo>
                        <a:pt x="359" y="237"/>
                      </a:lnTo>
                      <a:lnTo>
                        <a:pt x="352" y="241"/>
                      </a:lnTo>
                      <a:lnTo>
                        <a:pt x="346" y="245"/>
                      </a:lnTo>
                      <a:lnTo>
                        <a:pt x="340" y="254"/>
                      </a:lnTo>
                      <a:lnTo>
                        <a:pt x="340" y="259"/>
                      </a:lnTo>
                      <a:lnTo>
                        <a:pt x="333" y="263"/>
                      </a:lnTo>
                      <a:lnTo>
                        <a:pt x="340" y="268"/>
                      </a:lnTo>
                      <a:lnTo>
                        <a:pt x="340" y="272"/>
                      </a:lnTo>
                      <a:lnTo>
                        <a:pt x="340" y="281"/>
                      </a:lnTo>
                      <a:lnTo>
                        <a:pt x="340" y="286"/>
                      </a:lnTo>
                      <a:lnTo>
                        <a:pt x="333" y="290"/>
                      </a:lnTo>
                      <a:lnTo>
                        <a:pt x="302" y="290"/>
                      </a:lnTo>
                      <a:lnTo>
                        <a:pt x="289" y="299"/>
                      </a:lnTo>
                      <a:lnTo>
                        <a:pt x="264" y="312"/>
                      </a:lnTo>
                      <a:lnTo>
                        <a:pt x="258" y="317"/>
                      </a:lnTo>
                      <a:lnTo>
                        <a:pt x="258" y="321"/>
                      </a:lnTo>
                      <a:lnTo>
                        <a:pt x="252" y="321"/>
                      </a:lnTo>
                      <a:lnTo>
                        <a:pt x="252" y="326"/>
                      </a:lnTo>
                      <a:lnTo>
                        <a:pt x="245" y="330"/>
                      </a:lnTo>
                      <a:lnTo>
                        <a:pt x="245" y="335"/>
                      </a:lnTo>
                      <a:lnTo>
                        <a:pt x="208" y="388"/>
                      </a:lnTo>
                      <a:lnTo>
                        <a:pt x="208" y="406"/>
                      </a:lnTo>
                      <a:lnTo>
                        <a:pt x="208" y="410"/>
                      </a:lnTo>
                      <a:lnTo>
                        <a:pt x="208" y="415"/>
                      </a:lnTo>
                      <a:lnTo>
                        <a:pt x="201" y="419"/>
                      </a:lnTo>
                      <a:lnTo>
                        <a:pt x="195" y="424"/>
                      </a:lnTo>
                      <a:lnTo>
                        <a:pt x="189" y="424"/>
                      </a:lnTo>
                      <a:lnTo>
                        <a:pt x="183" y="428"/>
                      </a:lnTo>
                      <a:lnTo>
                        <a:pt x="176" y="428"/>
                      </a:lnTo>
                      <a:lnTo>
                        <a:pt x="170" y="433"/>
                      </a:lnTo>
                      <a:lnTo>
                        <a:pt x="170" y="437"/>
                      </a:lnTo>
                      <a:lnTo>
                        <a:pt x="164" y="437"/>
                      </a:lnTo>
                      <a:lnTo>
                        <a:pt x="164" y="433"/>
                      </a:lnTo>
                      <a:lnTo>
                        <a:pt x="157" y="428"/>
                      </a:lnTo>
                      <a:lnTo>
                        <a:pt x="157" y="424"/>
                      </a:lnTo>
                      <a:lnTo>
                        <a:pt x="157" y="419"/>
                      </a:lnTo>
                      <a:lnTo>
                        <a:pt x="157" y="415"/>
                      </a:lnTo>
                      <a:lnTo>
                        <a:pt x="157" y="410"/>
                      </a:lnTo>
                      <a:lnTo>
                        <a:pt x="164" y="406"/>
                      </a:lnTo>
                      <a:lnTo>
                        <a:pt x="164" y="402"/>
                      </a:lnTo>
                      <a:lnTo>
                        <a:pt x="170" y="397"/>
                      </a:lnTo>
                      <a:lnTo>
                        <a:pt x="170" y="393"/>
                      </a:lnTo>
                      <a:lnTo>
                        <a:pt x="170" y="388"/>
                      </a:lnTo>
                      <a:lnTo>
                        <a:pt x="164" y="388"/>
                      </a:lnTo>
                      <a:lnTo>
                        <a:pt x="164" y="384"/>
                      </a:lnTo>
                      <a:lnTo>
                        <a:pt x="157" y="384"/>
                      </a:lnTo>
                      <a:lnTo>
                        <a:pt x="151" y="384"/>
                      </a:lnTo>
                      <a:lnTo>
                        <a:pt x="145" y="384"/>
                      </a:lnTo>
                      <a:lnTo>
                        <a:pt x="145" y="388"/>
                      </a:lnTo>
                      <a:lnTo>
                        <a:pt x="139" y="388"/>
                      </a:lnTo>
                      <a:lnTo>
                        <a:pt x="139" y="384"/>
                      </a:lnTo>
                      <a:lnTo>
                        <a:pt x="132" y="384"/>
                      </a:lnTo>
                      <a:lnTo>
                        <a:pt x="132" y="379"/>
                      </a:lnTo>
                      <a:lnTo>
                        <a:pt x="126" y="379"/>
                      </a:lnTo>
                      <a:lnTo>
                        <a:pt x="120" y="379"/>
                      </a:lnTo>
                      <a:lnTo>
                        <a:pt x="113" y="375"/>
                      </a:lnTo>
                      <a:lnTo>
                        <a:pt x="107" y="375"/>
                      </a:lnTo>
                      <a:lnTo>
                        <a:pt x="107" y="370"/>
                      </a:lnTo>
                      <a:lnTo>
                        <a:pt x="101" y="370"/>
                      </a:lnTo>
                      <a:lnTo>
                        <a:pt x="95" y="370"/>
                      </a:lnTo>
                      <a:lnTo>
                        <a:pt x="88" y="370"/>
                      </a:lnTo>
                      <a:lnTo>
                        <a:pt x="82" y="370"/>
                      </a:lnTo>
                      <a:lnTo>
                        <a:pt x="82" y="375"/>
                      </a:lnTo>
                      <a:lnTo>
                        <a:pt x="76" y="375"/>
                      </a:lnTo>
                      <a:lnTo>
                        <a:pt x="69" y="379"/>
                      </a:lnTo>
                      <a:lnTo>
                        <a:pt x="63" y="384"/>
                      </a:lnTo>
                      <a:lnTo>
                        <a:pt x="57" y="384"/>
                      </a:lnTo>
                      <a:lnTo>
                        <a:pt x="57" y="388"/>
                      </a:lnTo>
                      <a:lnTo>
                        <a:pt x="50" y="388"/>
                      </a:lnTo>
                      <a:lnTo>
                        <a:pt x="44" y="388"/>
                      </a:lnTo>
                      <a:lnTo>
                        <a:pt x="38" y="388"/>
                      </a:lnTo>
                      <a:lnTo>
                        <a:pt x="32" y="388"/>
                      </a:lnTo>
                      <a:lnTo>
                        <a:pt x="25" y="388"/>
                      </a:lnTo>
                      <a:lnTo>
                        <a:pt x="25" y="393"/>
                      </a:lnTo>
                      <a:lnTo>
                        <a:pt x="19" y="393"/>
                      </a:lnTo>
                      <a:lnTo>
                        <a:pt x="13" y="393"/>
                      </a:lnTo>
                      <a:lnTo>
                        <a:pt x="13" y="388"/>
                      </a:lnTo>
                      <a:lnTo>
                        <a:pt x="13" y="384"/>
                      </a:lnTo>
                      <a:lnTo>
                        <a:pt x="13" y="379"/>
                      </a:lnTo>
                      <a:lnTo>
                        <a:pt x="19" y="379"/>
                      </a:lnTo>
                      <a:lnTo>
                        <a:pt x="19" y="375"/>
                      </a:lnTo>
                      <a:lnTo>
                        <a:pt x="19" y="370"/>
                      </a:lnTo>
                      <a:lnTo>
                        <a:pt x="19" y="366"/>
                      </a:lnTo>
                      <a:lnTo>
                        <a:pt x="13" y="366"/>
                      </a:lnTo>
                      <a:lnTo>
                        <a:pt x="6" y="366"/>
                      </a:lnTo>
                      <a:lnTo>
                        <a:pt x="0" y="366"/>
                      </a:lnTo>
                      <a:lnTo>
                        <a:pt x="0" y="361"/>
                      </a:lnTo>
                      <a:lnTo>
                        <a:pt x="0" y="357"/>
                      </a:lnTo>
                      <a:lnTo>
                        <a:pt x="0" y="352"/>
                      </a:lnTo>
                      <a:lnTo>
                        <a:pt x="0" y="348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0" y="335"/>
                      </a:lnTo>
                      <a:lnTo>
                        <a:pt x="6" y="330"/>
                      </a:lnTo>
                      <a:lnTo>
                        <a:pt x="6" y="326"/>
                      </a:lnTo>
                      <a:lnTo>
                        <a:pt x="13" y="326"/>
                      </a:lnTo>
                      <a:lnTo>
                        <a:pt x="19" y="321"/>
                      </a:lnTo>
                      <a:lnTo>
                        <a:pt x="25" y="317"/>
                      </a:lnTo>
                      <a:lnTo>
                        <a:pt x="25" y="312"/>
                      </a:lnTo>
                      <a:lnTo>
                        <a:pt x="32" y="308"/>
                      </a:lnTo>
                      <a:lnTo>
                        <a:pt x="38" y="303"/>
                      </a:lnTo>
                      <a:lnTo>
                        <a:pt x="44" y="299"/>
                      </a:lnTo>
                      <a:lnTo>
                        <a:pt x="50" y="294"/>
                      </a:lnTo>
                      <a:lnTo>
                        <a:pt x="50" y="290"/>
                      </a:lnTo>
                      <a:lnTo>
                        <a:pt x="57" y="290"/>
                      </a:lnTo>
                      <a:lnTo>
                        <a:pt x="63" y="286"/>
                      </a:lnTo>
                      <a:lnTo>
                        <a:pt x="63" y="281"/>
                      </a:lnTo>
                      <a:lnTo>
                        <a:pt x="69" y="277"/>
                      </a:lnTo>
                      <a:lnTo>
                        <a:pt x="76" y="272"/>
                      </a:lnTo>
                      <a:lnTo>
                        <a:pt x="82" y="268"/>
                      </a:lnTo>
                      <a:lnTo>
                        <a:pt x="88" y="263"/>
                      </a:lnTo>
                      <a:lnTo>
                        <a:pt x="88" y="259"/>
                      </a:lnTo>
                      <a:lnTo>
                        <a:pt x="95" y="259"/>
                      </a:lnTo>
                      <a:lnTo>
                        <a:pt x="95" y="254"/>
                      </a:lnTo>
                      <a:lnTo>
                        <a:pt x="95" y="250"/>
                      </a:lnTo>
                      <a:lnTo>
                        <a:pt x="101" y="245"/>
                      </a:lnTo>
                      <a:lnTo>
                        <a:pt x="107" y="241"/>
                      </a:lnTo>
                      <a:lnTo>
                        <a:pt x="113" y="241"/>
                      </a:lnTo>
                      <a:lnTo>
                        <a:pt x="113" y="237"/>
                      </a:lnTo>
                      <a:lnTo>
                        <a:pt x="120" y="232"/>
                      </a:lnTo>
                      <a:lnTo>
                        <a:pt x="120" y="228"/>
                      </a:lnTo>
                      <a:lnTo>
                        <a:pt x="126" y="223"/>
                      </a:lnTo>
                      <a:lnTo>
                        <a:pt x="132" y="214"/>
                      </a:lnTo>
                      <a:lnTo>
                        <a:pt x="139" y="210"/>
                      </a:lnTo>
                      <a:lnTo>
                        <a:pt x="145" y="210"/>
                      </a:lnTo>
                      <a:lnTo>
                        <a:pt x="151" y="205"/>
                      </a:lnTo>
                      <a:lnTo>
                        <a:pt x="157" y="205"/>
                      </a:lnTo>
                      <a:lnTo>
                        <a:pt x="164" y="201"/>
                      </a:lnTo>
                      <a:lnTo>
                        <a:pt x="170" y="196"/>
                      </a:lnTo>
                      <a:lnTo>
                        <a:pt x="170" y="192"/>
                      </a:lnTo>
                      <a:lnTo>
                        <a:pt x="176" y="187"/>
                      </a:lnTo>
                      <a:lnTo>
                        <a:pt x="176" y="183"/>
                      </a:lnTo>
                      <a:lnTo>
                        <a:pt x="176" y="179"/>
                      </a:lnTo>
                      <a:lnTo>
                        <a:pt x="176" y="174"/>
                      </a:lnTo>
                      <a:lnTo>
                        <a:pt x="176" y="170"/>
                      </a:lnTo>
                      <a:lnTo>
                        <a:pt x="183" y="165"/>
                      </a:lnTo>
                      <a:lnTo>
                        <a:pt x="183" y="161"/>
                      </a:lnTo>
                      <a:lnTo>
                        <a:pt x="189" y="152"/>
                      </a:lnTo>
                      <a:lnTo>
                        <a:pt x="195" y="147"/>
                      </a:lnTo>
                      <a:lnTo>
                        <a:pt x="201" y="143"/>
                      </a:lnTo>
                      <a:lnTo>
                        <a:pt x="208" y="138"/>
                      </a:lnTo>
                      <a:lnTo>
                        <a:pt x="214" y="134"/>
                      </a:lnTo>
                      <a:lnTo>
                        <a:pt x="220" y="129"/>
                      </a:lnTo>
                      <a:lnTo>
                        <a:pt x="227" y="125"/>
                      </a:lnTo>
                      <a:lnTo>
                        <a:pt x="233" y="121"/>
                      </a:lnTo>
                      <a:lnTo>
                        <a:pt x="233" y="116"/>
                      </a:lnTo>
                      <a:lnTo>
                        <a:pt x="239" y="112"/>
                      </a:lnTo>
                      <a:lnTo>
                        <a:pt x="239" y="107"/>
                      </a:lnTo>
                      <a:lnTo>
                        <a:pt x="245" y="107"/>
                      </a:lnTo>
                      <a:lnTo>
                        <a:pt x="245" y="103"/>
                      </a:lnTo>
                      <a:lnTo>
                        <a:pt x="252" y="98"/>
                      </a:lnTo>
                      <a:lnTo>
                        <a:pt x="258" y="94"/>
                      </a:lnTo>
                      <a:lnTo>
                        <a:pt x="258" y="89"/>
                      </a:lnTo>
                      <a:lnTo>
                        <a:pt x="264" y="89"/>
                      </a:lnTo>
                      <a:lnTo>
                        <a:pt x="271" y="85"/>
                      </a:lnTo>
                      <a:lnTo>
                        <a:pt x="277" y="80"/>
                      </a:lnTo>
                      <a:lnTo>
                        <a:pt x="283" y="76"/>
                      </a:lnTo>
                      <a:lnTo>
                        <a:pt x="289" y="76"/>
                      </a:lnTo>
                      <a:lnTo>
                        <a:pt x="296" y="76"/>
                      </a:lnTo>
                      <a:lnTo>
                        <a:pt x="302" y="76"/>
                      </a:lnTo>
                      <a:lnTo>
                        <a:pt x="308" y="76"/>
                      </a:lnTo>
                      <a:lnTo>
                        <a:pt x="315" y="76"/>
                      </a:lnTo>
                      <a:lnTo>
                        <a:pt x="321" y="76"/>
                      </a:lnTo>
                      <a:lnTo>
                        <a:pt x="327" y="76"/>
                      </a:lnTo>
                      <a:lnTo>
                        <a:pt x="333" y="76"/>
                      </a:lnTo>
                      <a:lnTo>
                        <a:pt x="340" y="76"/>
                      </a:lnTo>
                      <a:lnTo>
                        <a:pt x="346" y="76"/>
                      </a:lnTo>
                      <a:lnTo>
                        <a:pt x="352" y="71"/>
                      </a:lnTo>
                      <a:lnTo>
                        <a:pt x="359" y="71"/>
                      </a:lnTo>
                      <a:lnTo>
                        <a:pt x="365" y="67"/>
                      </a:lnTo>
                      <a:lnTo>
                        <a:pt x="371" y="67"/>
                      </a:lnTo>
                      <a:lnTo>
                        <a:pt x="377" y="63"/>
                      </a:lnTo>
                      <a:lnTo>
                        <a:pt x="384" y="58"/>
                      </a:lnTo>
                      <a:lnTo>
                        <a:pt x="390" y="54"/>
                      </a:lnTo>
                      <a:lnTo>
                        <a:pt x="396" y="49"/>
                      </a:lnTo>
                      <a:lnTo>
                        <a:pt x="403" y="49"/>
                      </a:lnTo>
                      <a:lnTo>
                        <a:pt x="403" y="45"/>
                      </a:lnTo>
                      <a:lnTo>
                        <a:pt x="409" y="45"/>
                      </a:lnTo>
                      <a:lnTo>
                        <a:pt x="415" y="40"/>
                      </a:lnTo>
                      <a:lnTo>
                        <a:pt x="421" y="31"/>
                      </a:lnTo>
                      <a:lnTo>
                        <a:pt x="428" y="27"/>
                      </a:lnTo>
                      <a:lnTo>
                        <a:pt x="434" y="18"/>
                      </a:lnTo>
                      <a:lnTo>
                        <a:pt x="440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2671" y="1185"/>
                <a:ext cx="780" cy="374"/>
                <a:chOff x="2671" y="1185"/>
                <a:chExt cx="780" cy="374"/>
              </a:xfrm>
            </p:grpSpPr>
            <p:sp>
              <p:nvSpPr>
                <p:cNvPr id="4130" name="Freeform 34"/>
                <p:cNvSpPr>
                  <a:spLocks/>
                </p:cNvSpPr>
                <p:nvPr/>
              </p:nvSpPr>
              <p:spPr bwMode="auto">
                <a:xfrm>
                  <a:off x="2671" y="1185"/>
                  <a:ext cx="780" cy="374"/>
                </a:xfrm>
                <a:custGeom>
                  <a:avLst/>
                  <a:gdLst/>
                  <a:ahLst/>
                  <a:cxnLst>
                    <a:cxn ang="0">
                      <a:pos x="774" y="31"/>
                    </a:cxn>
                    <a:cxn ang="0">
                      <a:pos x="748" y="53"/>
                    </a:cxn>
                    <a:cxn ang="0">
                      <a:pos x="730" y="71"/>
                    </a:cxn>
                    <a:cxn ang="0">
                      <a:pos x="686" y="98"/>
                    </a:cxn>
                    <a:cxn ang="0">
                      <a:pos x="648" y="111"/>
                    </a:cxn>
                    <a:cxn ang="0">
                      <a:pos x="616" y="134"/>
                    </a:cxn>
                    <a:cxn ang="0">
                      <a:pos x="579" y="156"/>
                    </a:cxn>
                    <a:cxn ang="0">
                      <a:pos x="547" y="178"/>
                    </a:cxn>
                    <a:cxn ang="0">
                      <a:pos x="516" y="205"/>
                    </a:cxn>
                    <a:cxn ang="0">
                      <a:pos x="491" y="232"/>
                    </a:cxn>
                    <a:cxn ang="0">
                      <a:pos x="478" y="250"/>
                    </a:cxn>
                    <a:cxn ang="0">
                      <a:pos x="459" y="276"/>
                    </a:cxn>
                    <a:cxn ang="0">
                      <a:pos x="440" y="303"/>
                    </a:cxn>
                    <a:cxn ang="0">
                      <a:pos x="415" y="321"/>
                    </a:cxn>
                    <a:cxn ang="0">
                      <a:pos x="384" y="339"/>
                    </a:cxn>
                    <a:cxn ang="0">
                      <a:pos x="352" y="334"/>
                    </a:cxn>
                    <a:cxn ang="0">
                      <a:pos x="315" y="348"/>
                    </a:cxn>
                    <a:cxn ang="0">
                      <a:pos x="277" y="352"/>
                    </a:cxn>
                    <a:cxn ang="0">
                      <a:pos x="252" y="366"/>
                    </a:cxn>
                    <a:cxn ang="0">
                      <a:pos x="220" y="374"/>
                    </a:cxn>
                    <a:cxn ang="0">
                      <a:pos x="195" y="370"/>
                    </a:cxn>
                    <a:cxn ang="0">
                      <a:pos x="157" y="374"/>
                    </a:cxn>
                    <a:cxn ang="0">
                      <a:pos x="126" y="370"/>
                    </a:cxn>
                    <a:cxn ang="0">
                      <a:pos x="94" y="361"/>
                    </a:cxn>
                    <a:cxn ang="0">
                      <a:pos x="94" y="339"/>
                    </a:cxn>
                    <a:cxn ang="0">
                      <a:pos x="82" y="316"/>
                    </a:cxn>
                    <a:cxn ang="0">
                      <a:pos x="57" y="303"/>
                    </a:cxn>
                    <a:cxn ang="0">
                      <a:pos x="44" y="281"/>
                    </a:cxn>
                    <a:cxn ang="0">
                      <a:pos x="32" y="258"/>
                    </a:cxn>
                    <a:cxn ang="0">
                      <a:pos x="13" y="241"/>
                    </a:cxn>
                    <a:cxn ang="0">
                      <a:pos x="0" y="218"/>
                    </a:cxn>
                    <a:cxn ang="0">
                      <a:pos x="6" y="192"/>
                    </a:cxn>
                    <a:cxn ang="0">
                      <a:pos x="25" y="169"/>
                    </a:cxn>
                    <a:cxn ang="0">
                      <a:pos x="38" y="151"/>
                    </a:cxn>
                    <a:cxn ang="0">
                      <a:pos x="69" y="134"/>
                    </a:cxn>
                    <a:cxn ang="0">
                      <a:pos x="88" y="116"/>
                    </a:cxn>
                    <a:cxn ang="0">
                      <a:pos x="113" y="89"/>
                    </a:cxn>
                    <a:cxn ang="0">
                      <a:pos x="132" y="67"/>
                    </a:cxn>
                    <a:cxn ang="0">
                      <a:pos x="151" y="44"/>
                    </a:cxn>
                    <a:cxn ang="0">
                      <a:pos x="183" y="31"/>
                    </a:cxn>
                    <a:cxn ang="0">
                      <a:pos x="220" y="31"/>
                    </a:cxn>
                    <a:cxn ang="0">
                      <a:pos x="258" y="22"/>
                    </a:cxn>
                    <a:cxn ang="0">
                      <a:pos x="296" y="18"/>
                    </a:cxn>
                    <a:cxn ang="0">
                      <a:pos x="333" y="18"/>
                    </a:cxn>
                    <a:cxn ang="0">
                      <a:pos x="384" y="18"/>
                    </a:cxn>
                    <a:cxn ang="0">
                      <a:pos x="440" y="18"/>
                    </a:cxn>
                    <a:cxn ang="0">
                      <a:pos x="478" y="22"/>
                    </a:cxn>
                    <a:cxn ang="0">
                      <a:pos x="516" y="18"/>
                    </a:cxn>
                    <a:cxn ang="0">
                      <a:pos x="535" y="0"/>
                    </a:cxn>
                    <a:cxn ang="0">
                      <a:pos x="566" y="4"/>
                    </a:cxn>
                    <a:cxn ang="0">
                      <a:pos x="604" y="9"/>
                    </a:cxn>
                    <a:cxn ang="0">
                      <a:pos x="635" y="13"/>
                    </a:cxn>
                    <a:cxn ang="0">
                      <a:pos x="667" y="27"/>
                    </a:cxn>
                    <a:cxn ang="0">
                      <a:pos x="704" y="31"/>
                    </a:cxn>
                    <a:cxn ang="0">
                      <a:pos x="755" y="22"/>
                    </a:cxn>
                  </a:cxnLst>
                  <a:rect l="0" t="0" r="r" b="b"/>
                  <a:pathLst>
                    <a:path w="780" h="374">
                      <a:moveTo>
                        <a:pt x="767" y="22"/>
                      </a:moveTo>
                      <a:lnTo>
                        <a:pt x="774" y="22"/>
                      </a:lnTo>
                      <a:lnTo>
                        <a:pt x="780" y="18"/>
                      </a:lnTo>
                      <a:lnTo>
                        <a:pt x="780" y="22"/>
                      </a:lnTo>
                      <a:lnTo>
                        <a:pt x="780" y="27"/>
                      </a:lnTo>
                      <a:lnTo>
                        <a:pt x="774" y="31"/>
                      </a:lnTo>
                      <a:lnTo>
                        <a:pt x="774" y="35"/>
                      </a:lnTo>
                      <a:lnTo>
                        <a:pt x="767" y="40"/>
                      </a:lnTo>
                      <a:lnTo>
                        <a:pt x="761" y="44"/>
                      </a:lnTo>
                      <a:lnTo>
                        <a:pt x="755" y="49"/>
                      </a:lnTo>
                      <a:lnTo>
                        <a:pt x="748" y="49"/>
                      </a:lnTo>
                      <a:lnTo>
                        <a:pt x="748" y="53"/>
                      </a:lnTo>
                      <a:lnTo>
                        <a:pt x="742" y="53"/>
                      </a:lnTo>
                      <a:lnTo>
                        <a:pt x="742" y="58"/>
                      </a:lnTo>
                      <a:lnTo>
                        <a:pt x="736" y="58"/>
                      </a:lnTo>
                      <a:lnTo>
                        <a:pt x="736" y="62"/>
                      </a:lnTo>
                      <a:lnTo>
                        <a:pt x="730" y="67"/>
                      </a:lnTo>
                      <a:lnTo>
                        <a:pt x="730" y="71"/>
                      </a:lnTo>
                      <a:lnTo>
                        <a:pt x="723" y="76"/>
                      </a:lnTo>
                      <a:lnTo>
                        <a:pt x="717" y="80"/>
                      </a:lnTo>
                      <a:lnTo>
                        <a:pt x="711" y="85"/>
                      </a:lnTo>
                      <a:lnTo>
                        <a:pt x="704" y="89"/>
                      </a:lnTo>
                      <a:lnTo>
                        <a:pt x="698" y="93"/>
                      </a:lnTo>
                      <a:lnTo>
                        <a:pt x="686" y="98"/>
                      </a:lnTo>
                      <a:lnTo>
                        <a:pt x="679" y="102"/>
                      </a:lnTo>
                      <a:lnTo>
                        <a:pt x="673" y="102"/>
                      </a:lnTo>
                      <a:lnTo>
                        <a:pt x="667" y="107"/>
                      </a:lnTo>
                      <a:lnTo>
                        <a:pt x="660" y="111"/>
                      </a:lnTo>
                      <a:lnTo>
                        <a:pt x="654" y="111"/>
                      </a:lnTo>
                      <a:lnTo>
                        <a:pt x="648" y="111"/>
                      </a:lnTo>
                      <a:lnTo>
                        <a:pt x="642" y="116"/>
                      </a:lnTo>
                      <a:lnTo>
                        <a:pt x="635" y="120"/>
                      </a:lnTo>
                      <a:lnTo>
                        <a:pt x="629" y="120"/>
                      </a:lnTo>
                      <a:lnTo>
                        <a:pt x="623" y="125"/>
                      </a:lnTo>
                      <a:lnTo>
                        <a:pt x="623" y="129"/>
                      </a:lnTo>
                      <a:lnTo>
                        <a:pt x="616" y="134"/>
                      </a:lnTo>
                      <a:lnTo>
                        <a:pt x="610" y="138"/>
                      </a:lnTo>
                      <a:lnTo>
                        <a:pt x="604" y="143"/>
                      </a:lnTo>
                      <a:lnTo>
                        <a:pt x="598" y="147"/>
                      </a:lnTo>
                      <a:lnTo>
                        <a:pt x="591" y="147"/>
                      </a:lnTo>
                      <a:lnTo>
                        <a:pt x="585" y="151"/>
                      </a:lnTo>
                      <a:lnTo>
                        <a:pt x="579" y="156"/>
                      </a:lnTo>
                      <a:lnTo>
                        <a:pt x="572" y="160"/>
                      </a:lnTo>
                      <a:lnTo>
                        <a:pt x="566" y="165"/>
                      </a:lnTo>
                      <a:lnTo>
                        <a:pt x="560" y="169"/>
                      </a:lnTo>
                      <a:lnTo>
                        <a:pt x="553" y="174"/>
                      </a:lnTo>
                      <a:lnTo>
                        <a:pt x="547" y="174"/>
                      </a:lnTo>
                      <a:lnTo>
                        <a:pt x="547" y="178"/>
                      </a:lnTo>
                      <a:lnTo>
                        <a:pt x="547" y="183"/>
                      </a:lnTo>
                      <a:lnTo>
                        <a:pt x="541" y="187"/>
                      </a:lnTo>
                      <a:lnTo>
                        <a:pt x="535" y="192"/>
                      </a:lnTo>
                      <a:lnTo>
                        <a:pt x="535" y="196"/>
                      </a:lnTo>
                      <a:lnTo>
                        <a:pt x="522" y="201"/>
                      </a:lnTo>
                      <a:lnTo>
                        <a:pt x="516" y="205"/>
                      </a:lnTo>
                      <a:lnTo>
                        <a:pt x="509" y="209"/>
                      </a:lnTo>
                      <a:lnTo>
                        <a:pt x="509" y="214"/>
                      </a:lnTo>
                      <a:lnTo>
                        <a:pt x="503" y="218"/>
                      </a:lnTo>
                      <a:lnTo>
                        <a:pt x="497" y="227"/>
                      </a:lnTo>
                      <a:lnTo>
                        <a:pt x="491" y="227"/>
                      </a:lnTo>
                      <a:lnTo>
                        <a:pt x="491" y="232"/>
                      </a:lnTo>
                      <a:lnTo>
                        <a:pt x="491" y="236"/>
                      </a:lnTo>
                      <a:lnTo>
                        <a:pt x="484" y="236"/>
                      </a:lnTo>
                      <a:lnTo>
                        <a:pt x="484" y="241"/>
                      </a:lnTo>
                      <a:lnTo>
                        <a:pt x="484" y="245"/>
                      </a:lnTo>
                      <a:lnTo>
                        <a:pt x="478" y="245"/>
                      </a:lnTo>
                      <a:lnTo>
                        <a:pt x="478" y="250"/>
                      </a:lnTo>
                      <a:lnTo>
                        <a:pt x="478" y="254"/>
                      </a:lnTo>
                      <a:lnTo>
                        <a:pt x="472" y="258"/>
                      </a:lnTo>
                      <a:lnTo>
                        <a:pt x="472" y="263"/>
                      </a:lnTo>
                      <a:lnTo>
                        <a:pt x="465" y="267"/>
                      </a:lnTo>
                      <a:lnTo>
                        <a:pt x="459" y="272"/>
                      </a:lnTo>
                      <a:lnTo>
                        <a:pt x="459" y="276"/>
                      </a:lnTo>
                      <a:lnTo>
                        <a:pt x="459" y="281"/>
                      </a:lnTo>
                      <a:lnTo>
                        <a:pt x="453" y="285"/>
                      </a:lnTo>
                      <a:lnTo>
                        <a:pt x="453" y="290"/>
                      </a:lnTo>
                      <a:lnTo>
                        <a:pt x="447" y="294"/>
                      </a:lnTo>
                      <a:lnTo>
                        <a:pt x="440" y="299"/>
                      </a:lnTo>
                      <a:lnTo>
                        <a:pt x="440" y="303"/>
                      </a:lnTo>
                      <a:lnTo>
                        <a:pt x="434" y="303"/>
                      </a:lnTo>
                      <a:lnTo>
                        <a:pt x="434" y="308"/>
                      </a:lnTo>
                      <a:lnTo>
                        <a:pt x="428" y="312"/>
                      </a:lnTo>
                      <a:lnTo>
                        <a:pt x="428" y="316"/>
                      </a:lnTo>
                      <a:lnTo>
                        <a:pt x="421" y="321"/>
                      </a:lnTo>
                      <a:lnTo>
                        <a:pt x="415" y="321"/>
                      </a:lnTo>
                      <a:lnTo>
                        <a:pt x="409" y="325"/>
                      </a:lnTo>
                      <a:lnTo>
                        <a:pt x="403" y="330"/>
                      </a:lnTo>
                      <a:lnTo>
                        <a:pt x="396" y="330"/>
                      </a:lnTo>
                      <a:lnTo>
                        <a:pt x="396" y="334"/>
                      </a:lnTo>
                      <a:lnTo>
                        <a:pt x="390" y="334"/>
                      </a:lnTo>
                      <a:lnTo>
                        <a:pt x="384" y="339"/>
                      </a:lnTo>
                      <a:lnTo>
                        <a:pt x="377" y="339"/>
                      </a:lnTo>
                      <a:lnTo>
                        <a:pt x="371" y="339"/>
                      </a:lnTo>
                      <a:lnTo>
                        <a:pt x="365" y="339"/>
                      </a:lnTo>
                      <a:lnTo>
                        <a:pt x="365" y="334"/>
                      </a:lnTo>
                      <a:lnTo>
                        <a:pt x="359" y="334"/>
                      </a:lnTo>
                      <a:lnTo>
                        <a:pt x="352" y="334"/>
                      </a:lnTo>
                      <a:lnTo>
                        <a:pt x="346" y="334"/>
                      </a:lnTo>
                      <a:lnTo>
                        <a:pt x="340" y="334"/>
                      </a:lnTo>
                      <a:lnTo>
                        <a:pt x="333" y="339"/>
                      </a:lnTo>
                      <a:lnTo>
                        <a:pt x="327" y="343"/>
                      </a:lnTo>
                      <a:lnTo>
                        <a:pt x="321" y="348"/>
                      </a:lnTo>
                      <a:lnTo>
                        <a:pt x="315" y="348"/>
                      </a:lnTo>
                      <a:lnTo>
                        <a:pt x="308" y="348"/>
                      </a:lnTo>
                      <a:lnTo>
                        <a:pt x="302" y="348"/>
                      </a:lnTo>
                      <a:lnTo>
                        <a:pt x="296" y="348"/>
                      </a:lnTo>
                      <a:lnTo>
                        <a:pt x="289" y="348"/>
                      </a:lnTo>
                      <a:lnTo>
                        <a:pt x="283" y="348"/>
                      </a:lnTo>
                      <a:lnTo>
                        <a:pt x="277" y="352"/>
                      </a:lnTo>
                      <a:lnTo>
                        <a:pt x="277" y="357"/>
                      </a:lnTo>
                      <a:lnTo>
                        <a:pt x="277" y="361"/>
                      </a:lnTo>
                      <a:lnTo>
                        <a:pt x="271" y="366"/>
                      </a:lnTo>
                      <a:lnTo>
                        <a:pt x="264" y="366"/>
                      </a:lnTo>
                      <a:lnTo>
                        <a:pt x="258" y="366"/>
                      </a:lnTo>
                      <a:lnTo>
                        <a:pt x="252" y="366"/>
                      </a:lnTo>
                      <a:lnTo>
                        <a:pt x="245" y="366"/>
                      </a:lnTo>
                      <a:lnTo>
                        <a:pt x="245" y="370"/>
                      </a:lnTo>
                      <a:lnTo>
                        <a:pt x="239" y="370"/>
                      </a:lnTo>
                      <a:lnTo>
                        <a:pt x="233" y="370"/>
                      </a:lnTo>
                      <a:lnTo>
                        <a:pt x="227" y="374"/>
                      </a:lnTo>
                      <a:lnTo>
                        <a:pt x="220" y="374"/>
                      </a:lnTo>
                      <a:lnTo>
                        <a:pt x="214" y="370"/>
                      </a:lnTo>
                      <a:lnTo>
                        <a:pt x="208" y="370"/>
                      </a:lnTo>
                      <a:lnTo>
                        <a:pt x="208" y="366"/>
                      </a:lnTo>
                      <a:lnTo>
                        <a:pt x="201" y="366"/>
                      </a:lnTo>
                      <a:lnTo>
                        <a:pt x="195" y="366"/>
                      </a:lnTo>
                      <a:lnTo>
                        <a:pt x="195" y="370"/>
                      </a:lnTo>
                      <a:lnTo>
                        <a:pt x="189" y="370"/>
                      </a:lnTo>
                      <a:lnTo>
                        <a:pt x="183" y="370"/>
                      </a:lnTo>
                      <a:lnTo>
                        <a:pt x="176" y="370"/>
                      </a:lnTo>
                      <a:lnTo>
                        <a:pt x="170" y="374"/>
                      </a:lnTo>
                      <a:lnTo>
                        <a:pt x="164" y="374"/>
                      </a:lnTo>
                      <a:lnTo>
                        <a:pt x="157" y="374"/>
                      </a:lnTo>
                      <a:lnTo>
                        <a:pt x="151" y="374"/>
                      </a:lnTo>
                      <a:lnTo>
                        <a:pt x="145" y="374"/>
                      </a:lnTo>
                      <a:lnTo>
                        <a:pt x="139" y="374"/>
                      </a:lnTo>
                      <a:lnTo>
                        <a:pt x="132" y="374"/>
                      </a:lnTo>
                      <a:lnTo>
                        <a:pt x="132" y="370"/>
                      </a:lnTo>
                      <a:lnTo>
                        <a:pt x="126" y="370"/>
                      </a:lnTo>
                      <a:lnTo>
                        <a:pt x="126" y="366"/>
                      </a:lnTo>
                      <a:lnTo>
                        <a:pt x="120" y="366"/>
                      </a:lnTo>
                      <a:lnTo>
                        <a:pt x="113" y="366"/>
                      </a:lnTo>
                      <a:lnTo>
                        <a:pt x="107" y="366"/>
                      </a:lnTo>
                      <a:lnTo>
                        <a:pt x="101" y="361"/>
                      </a:lnTo>
                      <a:lnTo>
                        <a:pt x="94" y="361"/>
                      </a:lnTo>
                      <a:lnTo>
                        <a:pt x="94" y="357"/>
                      </a:lnTo>
                      <a:lnTo>
                        <a:pt x="94" y="352"/>
                      </a:lnTo>
                      <a:lnTo>
                        <a:pt x="88" y="352"/>
                      </a:lnTo>
                      <a:lnTo>
                        <a:pt x="94" y="348"/>
                      </a:lnTo>
                      <a:lnTo>
                        <a:pt x="94" y="343"/>
                      </a:lnTo>
                      <a:lnTo>
                        <a:pt x="94" y="339"/>
                      </a:lnTo>
                      <a:lnTo>
                        <a:pt x="94" y="334"/>
                      </a:lnTo>
                      <a:lnTo>
                        <a:pt x="88" y="330"/>
                      </a:lnTo>
                      <a:lnTo>
                        <a:pt x="88" y="325"/>
                      </a:lnTo>
                      <a:lnTo>
                        <a:pt x="88" y="321"/>
                      </a:lnTo>
                      <a:lnTo>
                        <a:pt x="82" y="321"/>
                      </a:lnTo>
                      <a:lnTo>
                        <a:pt x="82" y="316"/>
                      </a:lnTo>
                      <a:lnTo>
                        <a:pt x="76" y="312"/>
                      </a:lnTo>
                      <a:lnTo>
                        <a:pt x="76" y="308"/>
                      </a:lnTo>
                      <a:lnTo>
                        <a:pt x="69" y="308"/>
                      </a:lnTo>
                      <a:lnTo>
                        <a:pt x="63" y="308"/>
                      </a:lnTo>
                      <a:lnTo>
                        <a:pt x="63" y="303"/>
                      </a:lnTo>
                      <a:lnTo>
                        <a:pt x="57" y="303"/>
                      </a:lnTo>
                      <a:lnTo>
                        <a:pt x="57" y="299"/>
                      </a:lnTo>
                      <a:lnTo>
                        <a:pt x="50" y="299"/>
                      </a:lnTo>
                      <a:lnTo>
                        <a:pt x="50" y="294"/>
                      </a:lnTo>
                      <a:lnTo>
                        <a:pt x="44" y="290"/>
                      </a:lnTo>
                      <a:lnTo>
                        <a:pt x="44" y="285"/>
                      </a:lnTo>
                      <a:lnTo>
                        <a:pt x="44" y="281"/>
                      </a:lnTo>
                      <a:lnTo>
                        <a:pt x="44" y="276"/>
                      </a:lnTo>
                      <a:lnTo>
                        <a:pt x="44" y="272"/>
                      </a:lnTo>
                      <a:lnTo>
                        <a:pt x="44" y="267"/>
                      </a:lnTo>
                      <a:lnTo>
                        <a:pt x="38" y="263"/>
                      </a:lnTo>
                      <a:lnTo>
                        <a:pt x="38" y="258"/>
                      </a:lnTo>
                      <a:lnTo>
                        <a:pt x="32" y="258"/>
                      </a:lnTo>
                      <a:lnTo>
                        <a:pt x="32" y="254"/>
                      </a:lnTo>
                      <a:lnTo>
                        <a:pt x="25" y="254"/>
                      </a:lnTo>
                      <a:lnTo>
                        <a:pt x="25" y="250"/>
                      </a:lnTo>
                      <a:lnTo>
                        <a:pt x="19" y="245"/>
                      </a:lnTo>
                      <a:lnTo>
                        <a:pt x="19" y="241"/>
                      </a:lnTo>
                      <a:lnTo>
                        <a:pt x="13" y="241"/>
                      </a:lnTo>
                      <a:lnTo>
                        <a:pt x="13" y="236"/>
                      </a:lnTo>
                      <a:lnTo>
                        <a:pt x="13" y="232"/>
                      </a:lnTo>
                      <a:lnTo>
                        <a:pt x="6" y="232"/>
                      </a:lnTo>
                      <a:lnTo>
                        <a:pt x="0" y="227"/>
                      </a:lnTo>
                      <a:lnTo>
                        <a:pt x="0" y="223"/>
                      </a:lnTo>
                      <a:lnTo>
                        <a:pt x="0" y="218"/>
                      </a:lnTo>
                      <a:lnTo>
                        <a:pt x="6" y="214"/>
                      </a:lnTo>
                      <a:lnTo>
                        <a:pt x="6" y="209"/>
                      </a:lnTo>
                      <a:lnTo>
                        <a:pt x="6" y="205"/>
                      </a:lnTo>
                      <a:lnTo>
                        <a:pt x="6" y="201"/>
                      </a:lnTo>
                      <a:lnTo>
                        <a:pt x="6" y="196"/>
                      </a:lnTo>
                      <a:lnTo>
                        <a:pt x="6" y="192"/>
                      </a:lnTo>
                      <a:lnTo>
                        <a:pt x="6" y="187"/>
                      </a:lnTo>
                      <a:lnTo>
                        <a:pt x="6" y="183"/>
                      </a:lnTo>
                      <a:lnTo>
                        <a:pt x="6" y="178"/>
                      </a:lnTo>
                      <a:lnTo>
                        <a:pt x="13" y="174"/>
                      </a:lnTo>
                      <a:lnTo>
                        <a:pt x="19" y="169"/>
                      </a:lnTo>
                      <a:lnTo>
                        <a:pt x="25" y="169"/>
                      </a:lnTo>
                      <a:lnTo>
                        <a:pt x="25" y="165"/>
                      </a:lnTo>
                      <a:lnTo>
                        <a:pt x="32" y="165"/>
                      </a:lnTo>
                      <a:lnTo>
                        <a:pt x="38" y="165"/>
                      </a:lnTo>
                      <a:lnTo>
                        <a:pt x="38" y="160"/>
                      </a:lnTo>
                      <a:lnTo>
                        <a:pt x="38" y="156"/>
                      </a:lnTo>
                      <a:lnTo>
                        <a:pt x="38" y="151"/>
                      </a:lnTo>
                      <a:lnTo>
                        <a:pt x="44" y="147"/>
                      </a:lnTo>
                      <a:lnTo>
                        <a:pt x="50" y="143"/>
                      </a:lnTo>
                      <a:lnTo>
                        <a:pt x="57" y="143"/>
                      </a:lnTo>
                      <a:lnTo>
                        <a:pt x="63" y="138"/>
                      </a:lnTo>
                      <a:lnTo>
                        <a:pt x="69" y="138"/>
                      </a:lnTo>
                      <a:lnTo>
                        <a:pt x="69" y="134"/>
                      </a:lnTo>
                      <a:lnTo>
                        <a:pt x="76" y="134"/>
                      </a:lnTo>
                      <a:lnTo>
                        <a:pt x="76" y="129"/>
                      </a:lnTo>
                      <a:lnTo>
                        <a:pt x="82" y="125"/>
                      </a:lnTo>
                      <a:lnTo>
                        <a:pt x="82" y="120"/>
                      </a:lnTo>
                      <a:lnTo>
                        <a:pt x="88" y="120"/>
                      </a:lnTo>
                      <a:lnTo>
                        <a:pt x="88" y="116"/>
                      </a:lnTo>
                      <a:lnTo>
                        <a:pt x="94" y="111"/>
                      </a:lnTo>
                      <a:lnTo>
                        <a:pt x="101" y="107"/>
                      </a:lnTo>
                      <a:lnTo>
                        <a:pt x="101" y="102"/>
                      </a:lnTo>
                      <a:lnTo>
                        <a:pt x="107" y="98"/>
                      </a:lnTo>
                      <a:lnTo>
                        <a:pt x="107" y="93"/>
                      </a:lnTo>
                      <a:lnTo>
                        <a:pt x="113" y="89"/>
                      </a:lnTo>
                      <a:lnTo>
                        <a:pt x="120" y="85"/>
                      </a:lnTo>
                      <a:lnTo>
                        <a:pt x="120" y="80"/>
                      </a:lnTo>
                      <a:lnTo>
                        <a:pt x="120" y="76"/>
                      </a:lnTo>
                      <a:lnTo>
                        <a:pt x="126" y="71"/>
                      </a:lnTo>
                      <a:lnTo>
                        <a:pt x="126" y="67"/>
                      </a:lnTo>
                      <a:lnTo>
                        <a:pt x="132" y="67"/>
                      </a:lnTo>
                      <a:lnTo>
                        <a:pt x="132" y="62"/>
                      </a:lnTo>
                      <a:lnTo>
                        <a:pt x="139" y="58"/>
                      </a:lnTo>
                      <a:lnTo>
                        <a:pt x="145" y="53"/>
                      </a:lnTo>
                      <a:lnTo>
                        <a:pt x="145" y="49"/>
                      </a:lnTo>
                      <a:lnTo>
                        <a:pt x="151" y="49"/>
                      </a:lnTo>
                      <a:lnTo>
                        <a:pt x="151" y="44"/>
                      </a:lnTo>
                      <a:lnTo>
                        <a:pt x="157" y="40"/>
                      </a:lnTo>
                      <a:lnTo>
                        <a:pt x="164" y="40"/>
                      </a:lnTo>
                      <a:lnTo>
                        <a:pt x="164" y="35"/>
                      </a:lnTo>
                      <a:lnTo>
                        <a:pt x="170" y="35"/>
                      </a:lnTo>
                      <a:lnTo>
                        <a:pt x="176" y="31"/>
                      </a:lnTo>
                      <a:lnTo>
                        <a:pt x="183" y="31"/>
                      </a:lnTo>
                      <a:lnTo>
                        <a:pt x="189" y="31"/>
                      </a:lnTo>
                      <a:lnTo>
                        <a:pt x="195" y="31"/>
                      </a:lnTo>
                      <a:lnTo>
                        <a:pt x="201" y="31"/>
                      </a:lnTo>
                      <a:lnTo>
                        <a:pt x="208" y="31"/>
                      </a:lnTo>
                      <a:lnTo>
                        <a:pt x="214" y="31"/>
                      </a:lnTo>
                      <a:lnTo>
                        <a:pt x="220" y="31"/>
                      </a:lnTo>
                      <a:lnTo>
                        <a:pt x="227" y="31"/>
                      </a:lnTo>
                      <a:lnTo>
                        <a:pt x="233" y="27"/>
                      </a:lnTo>
                      <a:lnTo>
                        <a:pt x="239" y="27"/>
                      </a:lnTo>
                      <a:lnTo>
                        <a:pt x="245" y="27"/>
                      </a:lnTo>
                      <a:lnTo>
                        <a:pt x="252" y="27"/>
                      </a:lnTo>
                      <a:lnTo>
                        <a:pt x="258" y="22"/>
                      </a:lnTo>
                      <a:lnTo>
                        <a:pt x="264" y="22"/>
                      </a:lnTo>
                      <a:lnTo>
                        <a:pt x="271" y="22"/>
                      </a:lnTo>
                      <a:lnTo>
                        <a:pt x="277" y="22"/>
                      </a:lnTo>
                      <a:lnTo>
                        <a:pt x="283" y="18"/>
                      </a:lnTo>
                      <a:lnTo>
                        <a:pt x="289" y="18"/>
                      </a:lnTo>
                      <a:lnTo>
                        <a:pt x="296" y="18"/>
                      </a:lnTo>
                      <a:lnTo>
                        <a:pt x="302" y="18"/>
                      </a:lnTo>
                      <a:lnTo>
                        <a:pt x="308" y="18"/>
                      </a:lnTo>
                      <a:lnTo>
                        <a:pt x="315" y="18"/>
                      </a:lnTo>
                      <a:lnTo>
                        <a:pt x="321" y="18"/>
                      </a:lnTo>
                      <a:lnTo>
                        <a:pt x="327" y="18"/>
                      </a:lnTo>
                      <a:lnTo>
                        <a:pt x="333" y="18"/>
                      </a:lnTo>
                      <a:lnTo>
                        <a:pt x="346" y="18"/>
                      </a:lnTo>
                      <a:lnTo>
                        <a:pt x="352" y="18"/>
                      </a:lnTo>
                      <a:lnTo>
                        <a:pt x="359" y="18"/>
                      </a:lnTo>
                      <a:lnTo>
                        <a:pt x="365" y="18"/>
                      </a:lnTo>
                      <a:lnTo>
                        <a:pt x="371" y="18"/>
                      </a:lnTo>
                      <a:lnTo>
                        <a:pt x="384" y="18"/>
                      </a:lnTo>
                      <a:lnTo>
                        <a:pt x="390" y="18"/>
                      </a:lnTo>
                      <a:lnTo>
                        <a:pt x="396" y="18"/>
                      </a:lnTo>
                      <a:lnTo>
                        <a:pt x="403" y="18"/>
                      </a:lnTo>
                      <a:lnTo>
                        <a:pt x="415" y="18"/>
                      </a:lnTo>
                      <a:lnTo>
                        <a:pt x="428" y="18"/>
                      </a:lnTo>
                      <a:lnTo>
                        <a:pt x="440" y="18"/>
                      </a:lnTo>
                      <a:lnTo>
                        <a:pt x="447" y="18"/>
                      </a:lnTo>
                      <a:lnTo>
                        <a:pt x="453" y="18"/>
                      </a:lnTo>
                      <a:lnTo>
                        <a:pt x="459" y="22"/>
                      </a:lnTo>
                      <a:lnTo>
                        <a:pt x="465" y="22"/>
                      </a:lnTo>
                      <a:lnTo>
                        <a:pt x="472" y="22"/>
                      </a:lnTo>
                      <a:lnTo>
                        <a:pt x="478" y="22"/>
                      </a:lnTo>
                      <a:lnTo>
                        <a:pt x="484" y="22"/>
                      </a:lnTo>
                      <a:lnTo>
                        <a:pt x="491" y="22"/>
                      </a:lnTo>
                      <a:lnTo>
                        <a:pt x="497" y="22"/>
                      </a:lnTo>
                      <a:lnTo>
                        <a:pt x="503" y="22"/>
                      </a:lnTo>
                      <a:lnTo>
                        <a:pt x="509" y="22"/>
                      </a:lnTo>
                      <a:lnTo>
                        <a:pt x="516" y="18"/>
                      </a:lnTo>
                      <a:lnTo>
                        <a:pt x="522" y="18"/>
                      </a:lnTo>
                      <a:lnTo>
                        <a:pt x="522" y="13"/>
                      </a:lnTo>
                      <a:lnTo>
                        <a:pt x="528" y="13"/>
                      </a:lnTo>
                      <a:lnTo>
                        <a:pt x="528" y="9"/>
                      </a:lnTo>
                      <a:lnTo>
                        <a:pt x="535" y="9"/>
                      </a:lnTo>
                      <a:lnTo>
                        <a:pt x="535" y="0"/>
                      </a:lnTo>
                      <a:lnTo>
                        <a:pt x="541" y="0"/>
                      </a:lnTo>
                      <a:lnTo>
                        <a:pt x="541" y="4"/>
                      </a:lnTo>
                      <a:lnTo>
                        <a:pt x="547" y="4"/>
                      </a:lnTo>
                      <a:lnTo>
                        <a:pt x="553" y="4"/>
                      </a:lnTo>
                      <a:lnTo>
                        <a:pt x="560" y="4"/>
                      </a:lnTo>
                      <a:lnTo>
                        <a:pt x="566" y="4"/>
                      </a:lnTo>
                      <a:lnTo>
                        <a:pt x="572" y="9"/>
                      </a:lnTo>
                      <a:lnTo>
                        <a:pt x="579" y="9"/>
                      </a:lnTo>
                      <a:lnTo>
                        <a:pt x="585" y="9"/>
                      </a:lnTo>
                      <a:lnTo>
                        <a:pt x="591" y="9"/>
                      </a:lnTo>
                      <a:lnTo>
                        <a:pt x="598" y="9"/>
                      </a:lnTo>
                      <a:lnTo>
                        <a:pt x="604" y="9"/>
                      </a:lnTo>
                      <a:lnTo>
                        <a:pt x="610" y="9"/>
                      </a:lnTo>
                      <a:lnTo>
                        <a:pt x="616" y="9"/>
                      </a:lnTo>
                      <a:lnTo>
                        <a:pt x="623" y="9"/>
                      </a:lnTo>
                      <a:lnTo>
                        <a:pt x="629" y="9"/>
                      </a:lnTo>
                      <a:lnTo>
                        <a:pt x="629" y="13"/>
                      </a:lnTo>
                      <a:lnTo>
                        <a:pt x="635" y="13"/>
                      </a:lnTo>
                      <a:lnTo>
                        <a:pt x="642" y="18"/>
                      </a:lnTo>
                      <a:lnTo>
                        <a:pt x="648" y="18"/>
                      </a:lnTo>
                      <a:lnTo>
                        <a:pt x="654" y="22"/>
                      </a:lnTo>
                      <a:lnTo>
                        <a:pt x="660" y="22"/>
                      </a:lnTo>
                      <a:lnTo>
                        <a:pt x="667" y="22"/>
                      </a:lnTo>
                      <a:lnTo>
                        <a:pt x="667" y="27"/>
                      </a:lnTo>
                      <a:lnTo>
                        <a:pt x="673" y="27"/>
                      </a:lnTo>
                      <a:lnTo>
                        <a:pt x="679" y="27"/>
                      </a:lnTo>
                      <a:lnTo>
                        <a:pt x="686" y="27"/>
                      </a:lnTo>
                      <a:lnTo>
                        <a:pt x="692" y="27"/>
                      </a:lnTo>
                      <a:lnTo>
                        <a:pt x="698" y="27"/>
                      </a:lnTo>
                      <a:lnTo>
                        <a:pt x="704" y="31"/>
                      </a:lnTo>
                      <a:lnTo>
                        <a:pt x="717" y="31"/>
                      </a:lnTo>
                      <a:lnTo>
                        <a:pt x="723" y="31"/>
                      </a:lnTo>
                      <a:lnTo>
                        <a:pt x="736" y="27"/>
                      </a:lnTo>
                      <a:lnTo>
                        <a:pt x="742" y="27"/>
                      </a:lnTo>
                      <a:lnTo>
                        <a:pt x="748" y="27"/>
                      </a:lnTo>
                      <a:lnTo>
                        <a:pt x="755" y="22"/>
                      </a:lnTo>
                      <a:lnTo>
                        <a:pt x="761" y="22"/>
                      </a:lnTo>
                      <a:lnTo>
                        <a:pt x="767" y="22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/>
              </p:nvSpPr>
              <p:spPr bwMode="auto">
                <a:xfrm>
                  <a:off x="2671" y="1185"/>
                  <a:ext cx="780" cy="374"/>
                </a:xfrm>
                <a:custGeom>
                  <a:avLst/>
                  <a:gdLst/>
                  <a:ahLst/>
                  <a:cxnLst>
                    <a:cxn ang="0">
                      <a:pos x="774" y="31"/>
                    </a:cxn>
                    <a:cxn ang="0">
                      <a:pos x="748" y="53"/>
                    </a:cxn>
                    <a:cxn ang="0">
                      <a:pos x="730" y="71"/>
                    </a:cxn>
                    <a:cxn ang="0">
                      <a:pos x="686" y="98"/>
                    </a:cxn>
                    <a:cxn ang="0">
                      <a:pos x="648" y="111"/>
                    </a:cxn>
                    <a:cxn ang="0">
                      <a:pos x="616" y="134"/>
                    </a:cxn>
                    <a:cxn ang="0">
                      <a:pos x="579" y="156"/>
                    </a:cxn>
                    <a:cxn ang="0">
                      <a:pos x="547" y="178"/>
                    </a:cxn>
                    <a:cxn ang="0">
                      <a:pos x="516" y="205"/>
                    </a:cxn>
                    <a:cxn ang="0">
                      <a:pos x="491" y="232"/>
                    </a:cxn>
                    <a:cxn ang="0">
                      <a:pos x="478" y="250"/>
                    </a:cxn>
                    <a:cxn ang="0">
                      <a:pos x="459" y="276"/>
                    </a:cxn>
                    <a:cxn ang="0">
                      <a:pos x="440" y="303"/>
                    </a:cxn>
                    <a:cxn ang="0">
                      <a:pos x="415" y="321"/>
                    </a:cxn>
                    <a:cxn ang="0">
                      <a:pos x="384" y="339"/>
                    </a:cxn>
                    <a:cxn ang="0">
                      <a:pos x="352" y="334"/>
                    </a:cxn>
                    <a:cxn ang="0">
                      <a:pos x="315" y="348"/>
                    </a:cxn>
                    <a:cxn ang="0">
                      <a:pos x="277" y="352"/>
                    </a:cxn>
                    <a:cxn ang="0">
                      <a:pos x="252" y="366"/>
                    </a:cxn>
                    <a:cxn ang="0">
                      <a:pos x="220" y="374"/>
                    </a:cxn>
                    <a:cxn ang="0">
                      <a:pos x="195" y="370"/>
                    </a:cxn>
                    <a:cxn ang="0">
                      <a:pos x="157" y="374"/>
                    </a:cxn>
                    <a:cxn ang="0">
                      <a:pos x="126" y="370"/>
                    </a:cxn>
                    <a:cxn ang="0">
                      <a:pos x="94" y="361"/>
                    </a:cxn>
                    <a:cxn ang="0">
                      <a:pos x="94" y="339"/>
                    </a:cxn>
                    <a:cxn ang="0">
                      <a:pos x="82" y="316"/>
                    </a:cxn>
                    <a:cxn ang="0">
                      <a:pos x="57" y="303"/>
                    </a:cxn>
                    <a:cxn ang="0">
                      <a:pos x="44" y="281"/>
                    </a:cxn>
                    <a:cxn ang="0">
                      <a:pos x="32" y="258"/>
                    </a:cxn>
                    <a:cxn ang="0">
                      <a:pos x="13" y="241"/>
                    </a:cxn>
                    <a:cxn ang="0">
                      <a:pos x="0" y="218"/>
                    </a:cxn>
                    <a:cxn ang="0">
                      <a:pos x="6" y="192"/>
                    </a:cxn>
                    <a:cxn ang="0">
                      <a:pos x="25" y="169"/>
                    </a:cxn>
                    <a:cxn ang="0">
                      <a:pos x="38" y="151"/>
                    </a:cxn>
                    <a:cxn ang="0">
                      <a:pos x="69" y="134"/>
                    </a:cxn>
                    <a:cxn ang="0">
                      <a:pos x="88" y="116"/>
                    </a:cxn>
                    <a:cxn ang="0">
                      <a:pos x="113" y="89"/>
                    </a:cxn>
                    <a:cxn ang="0">
                      <a:pos x="132" y="67"/>
                    </a:cxn>
                    <a:cxn ang="0">
                      <a:pos x="151" y="44"/>
                    </a:cxn>
                    <a:cxn ang="0">
                      <a:pos x="183" y="31"/>
                    </a:cxn>
                    <a:cxn ang="0">
                      <a:pos x="220" y="31"/>
                    </a:cxn>
                    <a:cxn ang="0">
                      <a:pos x="258" y="22"/>
                    </a:cxn>
                    <a:cxn ang="0">
                      <a:pos x="296" y="18"/>
                    </a:cxn>
                    <a:cxn ang="0">
                      <a:pos x="333" y="18"/>
                    </a:cxn>
                    <a:cxn ang="0">
                      <a:pos x="384" y="18"/>
                    </a:cxn>
                    <a:cxn ang="0">
                      <a:pos x="440" y="18"/>
                    </a:cxn>
                    <a:cxn ang="0">
                      <a:pos x="478" y="22"/>
                    </a:cxn>
                    <a:cxn ang="0">
                      <a:pos x="516" y="18"/>
                    </a:cxn>
                    <a:cxn ang="0">
                      <a:pos x="535" y="0"/>
                    </a:cxn>
                    <a:cxn ang="0">
                      <a:pos x="566" y="4"/>
                    </a:cxn>
                    <a:cxn ang="0">
                      <a:pos x="604" y="9"/>
                    </a:cxn>
                    <a:cxn ang="0">
                      <a:pos x="635" y="13"/>
                    </a:cxn>
                    <a:cxn ang="0">
                      <a:pos x="667" y="27"/>
                    </a:cxn>
                    <a:cxn ang="0">
                      <a:pos x="704" y="31"/>
                    </a:cxn>
                    <a:cxn ang="0">
                      <a:pos x="755" y="22"/>
                    </a:cxn>
                  </a:cxnLst>
                  <a:rect l="0" t="0" r="r" b="b"/>
                  <a:pathLst>
                    <a:path w="780" h="374">
                      <a:moveTo>
                        <a:pt x="767" y="22"/>
                      </a:moveTo>
                      <a:lnTo>
                        <a:pt x="774" y="22"/>
                      </a:lnTo>
                      <a:lnTo>
                        <a:pt x="780" y="18"/>
                      </a:lnTo>
                      <a:lnTo>
                        <a:pt x="780" y="22"/>
                      </a:lnTo>
                      <a:lnTo>
                        <a:pt x="780" y="27"/>
                      </a:lnTo>
                      <a:lnTo>
                        <a:pt x="774" y="31"/>
                      </a:lnTo>
                      <a:lnTo>
                        <a:pt x="774" y="35"/>
                      </a:lnTo>
                      <a:lnTo>
                        <a:pt x="767" y="40"/>
                      </a:lnTo>
                      <a:lnTo>
                        <a:pt x="761" y="44"/>
                      </a:lnTo>
                      <a:lnTo>
                        <a:pt x="755" y="49"/>
                      </a:lnTo>
                      <a:lnTo>
                        <a:pt x="748" y="49"/>
                      </a:lnTo>
                      <a:lnTo>
                        <a:pt x="748" y="53"/>
                      </a:lnTo>
                      <a:lnTo>
                        <a:pt x="742" y="53"/>
                      </a:lnTo>
                      <a:lnTo>
                        <a:pt x="742" y="58"/>
                      </a:lnTo>
                      <a:lnTo>
                        <a:pt x="736" y="58"/>
                      </a:lnTo>
                      <a:lnTo>
                        <a:pt x="736" y="62"/>
                      </a:lnTo>
                      <a:lnTo>
                        <a:pt x="730" y="67"/>
                      </a:lnTo>
                      <a:lnTo>
                        <a:pt x="730" y="71"/>
                      </a:lnTo>
                      <a:lnTo>
                        <a:pt x="723" y="76"/>
                      </a:lnTo>
                      <a:lnTo>
                        <a:pt x="717" y="80"/>
                      </a:lnTo>
                      <a:lnTo>
                        <a:pt x="711" y="85"/>
                      </a:lnTo>
                      <a:lnTo>
                        <a:pt x="704" y="89"/>
                      </a:lnTo>
                      <a:lnTo>
                        <a:pt x="698" y="93"/>
                      </a:lnTo>
                      <a:lnTo>
                        <a:pt x="686" y="98"/>
                      </a:lnTo>
                      <a:lnTo>
                        <a:pt x="679" y="102"/>
                      </a:lnTo>
                      <a:lnTo>
                        <a:pt x="673" y="102"/>
                      </a:lnTo>
                      <a:lnTo>
                        <a:pt x="667" y="107"/>
                      </a:lnTo>
                      <a:lnTo>
                        <a:pt x="660" y="111"/>
                      </a:lnTo>
                      <a:lnTo>
                        <a:pt x="654" y="111"/>
                      </a:lnTo>
                      <a:lnTo>
                        <a:pt x="648" y="111"/>
                      </a:lnTo>
                      <a:lnTo>
                        <a:pt x="642" y="116"/>
                      </a:lnTo>
                      <a:lnTo>
                        <a:pt x="635" y="120"/>
                      </a:lnTo>
                      <a:lnTo>
                        <a:pt x="629" y="120"/>
                      </a:lnTo>
                      <a:lnTo>
                        <a:pt x="623" y="125"/>
                      </a:lnTo>
                      <a:lnTo>
                        <a:pt x="623" y="129"/>
                      </a:lnTo>
                      <a:lnTo>
                        <a:pt x="616" y="134"/>
                      </a:lnTo>
                      <a:lnTo>
                        <a:pt x="610" y="138"/>
                      </a:lnTo>
                      <a:lnTo>
                        <a:pt x="604" y="143"/>
                      </a:lnTo>
                      <a:lnTo>
                        <a:pt x="598" y="147"/>
                      </a:lnTo>
                      <a:lnTo>
                        <a:pt x="591" y="147"/>
                      </a:lnTo>
                      <a:lnTo>
                        <a:pt x="585" y="151"/>
                      </a:lnTo>
                      <a:lnTo>
                        <a:pt x="579" y="156"/>
                      </a:lnTo>
                      <a:lnTo>
                        <a:pt x="572" y="160"/>
                      </a:lnTo>
                      <a:lnTo>
                        <a:pt x="566" y="165"/>
                      </a:lnTo>
                      <a:lnTo>
                        <a:pt x="560" y="169"/>
                      </a:lnTo>
                      <a:lnTo>
                        <a:pt x="553" y="174"/>
                      </a:lnTo>
                      <a:lnTo>
                        <a:pt x="547" y="174"/>
                      </a:lnTo>
                      <a:lnTo>
                        <a:pt x="547" y="178"/>
                      </a:lnTo>
                      <a:lnTo>
                        <a:pt x="547" y="183"/>
                      </a:lnTo>
                      <a:lnTo>
                        <a:pt x="541" y="187"/>
                      </a:lnTo>
                      <a:lnTo>
                        <a:pt x="535" y="192"/>
                      </a:lnTo>
                      <a:lnTo>
                        <a:pt x="535" y="196"/>
                      </a:lnTo>
                      <a:lnTo>
                        <a:pt x="522" y="201"/>
                      </a:lnTo>
                      <a:lnTo>
                        <a:pt x="516" y="205"/>
                      </a:lnTo>
                      <a:lnTo>
                        <a:pt x="509" y="209"/>
                      </a:lnTo>
                      <a:lnTo>
                        <a:pt x="509" y="214"/>
                      </a:lnTo>
                      <a:lnTo>
                        <a:pt x="503" y="218"/>
                      </a:lnTo>
                      <a:lnTo>
                        <a:pt x="497" y="227"/>
                      </a:lnTo>
                      <a:lnTo>
                        <a:pt x="491" y="227"/>
                      </a:lnTo>
                      <a:lnTo>
                        <a:pt x="491" y="232"/>
                      </a:lnTo>
                      <a:lnTo>
                        <a:pt x="491" y="236"/>
                      </a:lnTo>
                      <a:lnTo>
                        <a:pt x="484" y="236"/>
                      </a:lnTo>
                      <a:lnTo>
                        <a:pt x="484" y="241"/>
                      </a:lnTo>
                      <a:lnTo>
                        <a:pt x="484" y="245"/>
                      </a:lnTo>
                      <a:lnTo>
                        <a:pt x="478" y="245"/>
                      </a:lnTo>
                      <a:lnTo>
                        <a:pt x="478" y="250"/>
                      </a:lnTo>
                      <a:lnTo>
                        <a:pt x="478" y="254"/>
                      </a:lnTo>
                      <a:lnTo>
                        <a:pt x="472" y="258"/>
                      </a:lnTo>
                      <a:lnTo>
                        <a:pt x="472" y="263"/>
                      </a:lnTo>
                      <a:lnTo>
                        <a:pt x="465" y="267"/>
                      </a:lnTo>
                      <a:lnTo>
                        <a:pt x="459" y="272"/>
                      </a:lnTo>
                      <a:lnTo>
                        <a:pt x="459" y="276"/>
                      </a:lnTo>
                      <a:lnTo>
                        <a:pt x="459" y="281"/>
                      </a:lnTo>
                      <a:lnTo>
                        <a:pt x="453" y="285"/>
                      </a:lnTo>
                      <a:lnTo>
                        <a:pt x="453" y="290"/>
                      </a:lnTo>
                      <a:lnTo>
                        <a:pt x="447" y="294"/>
                      </a:lnTo>
                      <a:lnTo>
                        <a:pt x="440" y="299"/>
                      </a:lnTo>
                      <a:lnTo>
                        <a:pt x="440" y="303"/>
                      </a:lnTo>
                      <a:lnTo>
                        <a:pt x="434" y="303"/>
                      </a:lnTo>
                      <a:lnTo>
                        <a:pt x="434" y="308"/>
                      </a:lnTo>
                      <a:lnTo>
                        <a:pt x="428" y="312"/>
                      </a:lnTo>
                      <a:lnTo>
                        <a:pt x="428" y="316"/>
                      </a:lnTo>
                      <a:lnTo>
                        <a:pt x="421" y="321"/>
                      </a:lnTo>
                      <a:lnTo>
                        <a:pt x="415" y="321"/>
                      </a:lnTo>
                      <a:lnTo>
                        <a:pt x="409" y="325"/>
                      </a:lnTo>
                      <a:lnTo>
                        <a:pt x="403" y="330"/>
                      </a:lnTo>
                      <a:lnTo>
                        <a:pt x="396" y="330"/>
                      </a:lnTo>
                      <a:lnTo>
                        <a:pt x="396" y="334"/>
                      </a:lnTo>
                      <a:lnTo>
                        <a:pt x="390" y="334"/>
                      </a:lnTo>
                      <a:lnTo>
                        <a:pt x="384" y="339"/>
                      </a:lnTo>
                      <a:lnTo>
                        <a:pt x="377" y="339"/>
                      </a:lnTo>
                      <a:lnTo>
                        <a:pt x="371" y="339"/>
                      </a:lnTo>
                      <a:lnTo>
                        <a:pt x="365" y="339"/>
                      </a:lnTo>
                      <a:lnTo>
                        <a:pt x="365" y="334"/>
                      </a:lnTo>
                      <a:lnTo>
                        <a:pt x="359" y="334"/>
                      </a:lnTo>
                      <a:lnTo>
                        <a:pt x="352" y="334"/>
                      </a:lnTo>
                      <a:lnTo>
                        <a:pt x="346" y="334"/>
                      </a:lnTo>
                      <a:lnTo>
                        <a:pt x="340" y="334"/>
                      </a:lnTo>
                      <a:lnTo>
                        <a:pt x="333" y="339"/>
                      </a:lnTo>
                      <a:lnTo>
                        <a:pt x="327" y="343"/>
                      </a:lnTo>
                      <a:lnTo>
                        <a:pt x="321" y="348"/>
                      </a:lnTo>
                      <a:lnTo>
                        <a:pt x="315" y="348"/>
                      </a:lnTo>
                      <a:lnTo>
                        <a:pt x="308" y="348"/>
                      </a:lnTo>
                      <a:lnTo>
                        <a:pt x="302" y="348"/>
                      </a:lnTo>
                      <a:lnTo>
                        <a:pt x="296" y="348"/>
                      </a:lnTo>
                      <a:lnTo>
                        <a:pt x="289" y="348"/>
                      </a:lnTo>
                      <a:lnTo>
                        <a:pt x="283" y="348"/>
                      </a:lnTo>
                      <a:lnTo>
                        <a:pt x="277" y="352"/>
                      </a:lnTo>
                      <a:lnTo>
                        <a:pt x="277" y="357"/>
                      </a:lnTo>
                      <a:lnTo>
                        <a:pt x="277" y="361"/>
                      </a:lnTo>
                      <a:lnTo>
                        <a:pt x="271" y="366"/>
                      </a:lnTo>
                      <a:lnTo>
                        <a:pt x="264" y="366"/>
                      </a:lnTo>
                      <a:lnTo>
                        <a:pt x="258" y="366"/>
                      </a:lnTo>
                      <a:lnTo>
                        <a:pt x="252" y="366"/>
                      </a:lnTo>
                      <a:lnTo>
                        <a:pt x="245" y="366"/>
                      </a:lnTo>
                      <a:lnTo>
                        <a:pt x="245" y="370"/>
                      </a:lnTo>
                      <a:lnTo>
                        <a:pt x="239" y="370"/>
                      </a:lnTo>
                      <a:lnTo>
                        <a:pt x="233" y="370"/>
                      </a:lnTo>
                      <a:lnTo>
                        <a:pt x="227" y="374"/>
                      </a:lnTo>
                      <a:lnTo>
                        <a:pt x="220" y="374"/>
                      </a:lnTo>
                      <a:lnTo>
                        <a:pt x="214" y="370"/>
                      </a:lnTo>
                      <a:lnTo>
                        <a:pt x="208" y="370"/>
                      </a:lnTo>
                      <a:lnTo>
                        <a:pt x="208" y="366"/>
                      </a:lnTo>
                      <a:lnTo>
                        <a:pt x="201" y="366"/>
                      </a:lnTo>
                      <a:lnTo>
                        <a:pt x="195" y="366"/>
                      </a:lnTo>
                      <a:lnTo>
                        <a:pt x="195" y="370"/>
                      </a:lnTo>
                      <a:lnTo>
                        <a:pt x="189" y="370"/>
                      </a:lnTo>
                      <a:lnTo>
                        <a:pt x="183" y="370"/>
                      </a:lnTo>
                      <a:lnTo>
                        <a:pt x="176" y="370"/>
                      </a:lnTo>
                      <a:lnTo>
                        <a:pt x="170" y="374"/>
                      </a:lnTo>
                      <a:lnTo>
                        <a:pt x="164" y="374"/>
                      </a:lnTo>
                      <a:lnTo>
                        <a:pt x="157" y="374"/>
                      </a:lnTo>
                      <a:lnTo>
                        <a:pt x="151" y="374"/>
                      </a:lnTo>
                      <a:lnTo>
                        <a:pt x="145" y="374"/>
                      </a:lnTo>
                      <a:lnTo>
                        <a:pt x="139" y="374"/>
                      </a:lnTo>
                      <a:lnTo>
                        <a:pt x="132" y="374"/>
                      </a:lnTo>
                      <a:lnTo>
                        <a:pt x="132" y="370"/>
                      </a:lnTo>
                      <a:lnTo>
                        <a:pt x="126" y="370"/>
                      </a:lnTo>
                      <a:lnTo>
                        <a:pt x="126" y="366"/>
                      </a:lnTo>
                      <a:lnTo>
                        <a:pt x="120" y="366"/>
                      </a:lnTo>
                      <a:lnTo>
                        <a:pt x="113" y="366"/>
                      </a:lnTo>
                      <a:lnTo>
                        <a:pt x="107" y="366"/>
                      </a:lnTo>
                      <a:lnTo>
                        <a:pt x="101" y="361"/>
                      </a:lnTo>
                      <a:lnTo>
                        <a:pt x="94" y="361"/>
                      </a:lnTo>
                      <a:lnTo>
                        <a:pt x="94" y="357"/>
                      </a:lnTo>
                      <a:lnTo>
                        <a:pt x="94" y="352"/>
                      </a:lnTo>
                      <a:lnTo>
                        <a:pt x="88" y="352"/>
                      </a:lnTo>
                      <a:lnTo>
                        <a:pt x="94" y="348"/>
                      </a:lnTo>
                      <a:lnTo>
                        <a:pt x="94" y="343"/>
                      </a:lnTo>
                      <a:lnTo>
                        <a:pt x="94" y="339"/>
                      </a:lnTo>
                      <a:lnTo>
                        <a:pt x="94" y="334"/>
                      </a:lnTo>
                      <a:lnTo>
                        <a:pt x="88" y="330"/>
                      </a:lnTo>
                      <a:lnTo>
                        <a:pt x="88" y="325"/>
                      </a:lnTo>
                      <a:lnTo>
                        <a:pt x="88" y="321"/>
                      </a:lnTo>
                      <a:lnTo>
                        <a:pt x="82" y="321"/>
                      </a:lnTo>
                      <a:lnTo>
                        <a:pt x="82" y="316"/>
                      </a:lnTo>
                      <a:lnTo>
                        <a:pt x="76" y="312"/>
                      </a:lnTo>
                      <a:lnTo>
                        <a:pt x="76" y="308"/>
                      </a:lnTo>
                      <a:lnTo>
                        <a:pt x="69" y="308"/>
                      </a:lnTo>
                      <a:lnTo>
                        <a:pt x="63" y="308"/>
                      </a:lnTo>
                      <a:lnTo>
                        <a:pt x="63" y="303"/>
                      </a:lnTo>
                      <a:lnTo>
                        <a:pt x="57" y="303"/>
                      </a:lnTo>
                      <a:lnTo>
                        <a:pt x="57" y="299"/>
                      </a:lnTo>
                      <a:lnTo>
                        <a:pt x="50" y="299"/>
                      </a:lnTo>
                      <a:lnTo>
                        <a:pt x="50" y="294"/>
                      </a:lnTo>
                      <a:lnTo>
                        <a:pt x="44" y="290"/>
                      </a:lnTo>
                      <a:lnTo>
                        <a:pt x="44" y="285"/>
                      </a:lnTo>
                      <a:lnTo>
                        <a:pt x="44" y="281"/>
                      </a:lnTo>
                      <a:lnTo>
                        <a:pt x="44" y="276"/>
                      </a:lnTo>
                      <a:lnTo>
                        <a:pt x="44" y="272"/>
                      </a:lnTo>
                      <a:lnTo>
                        <a:pt x="44" y="267"/>
                      </a:lnTo>
                      <a:lnTo>
                        <a:pt x="38" y="263"/>
                      </a:lnTo>
                      <a:lnTo>
                        <a:pt x="38" y="258"/>
                      </a:lnTo>
                      <a:lnTo>
                        <a:pt x="32" y="258"/>
                      </a:lnTo>
                      <a:lnTo>
                        <a:pt x="32" y="254"/>
                      </a:lnTo>
                      <a:lnTo>
                        <a:pt x="25" y="254"/>
                      </a:lnTo>
                      <a:lnTo>
                        <a:pt x="25" y="250"/>
                      </a:lnTo>
                      <a:lnTo>
                        <a:pt x="19" y="245"/>
                      </a:lnTo>
                      <a:lnTo>
                        <a:pt x="19" y="241"/>
                      </a:lnTo>
                      <a:lnTo>
                        <a:pt x="13" y="241"/>
                      </a:lnTo>
                      <a:lnTo>
                        <a:pt x="13" y="236"/>
                      </a:lnTo>
                      <a:lnTo>
                        <a:pt x="13" y="232"/>
                      </a:lnTo>
                      <a:lnTo>
                        <a:pt x="6" y="232"/>
                      </a:lnTo>
                      <a:lnTo>
                        <a:pt x="0" y="227"/>
                      </a:lnTo>
                      <a:lnTo>
                        <a:pt x="0" y="223"/>
                      </a:lnTo>
                      <a:lnTo>
                        <a:pt x="0" y="218"/>
                      </a:lnTo>
                      <a:lnTo>
                        <a:pt x="6" y="214"/>
                      </a:lnTo>
                      <a:lnTo>
                        <a:pt x="6" y="209"/>
                      </a:lnTo>
                      <a:lnTo>
                        <a:pt x="6" y="205"/>
                      </a:lnTo>
                      <a:lnTo>
                        <a:pt x="6" y="201"/>
                      </a:lnTo>
                      <a:lnTo>
                        <a:pt x="6" y="196"/>
                      </a:lnTo>
                      <a:lnTo>
                        <a:pt x="6" y="192"/>
                      </a:lnTo>
                      <a:lnTo>
                        <a:pt x="6" y="187"/>
                      </a:lnTo>
                      <a:lnTo>
                        <a:pt x="6" y="183"/>
                      </a:lnTo>
                      <a:lnTo>
                        <a:pt x="6" y="178"/>
                      </a:lnTo>
                      <a:lnTo>
                        <a:pt x="13" y="174"/>
                      </a:lnTo>
                      <a:lnTo>
                        <a:pt x="19" y="169"/>
                      </a:lnTo>
                      <a:lnTo>
                        <a:pt x="25" y="169"/>
                      </a:lnTo>
                      <a:lnTo>
                        <a:pt x="25" y="165"/>
                      </a:lnTo>
                      <a:lnTo>
                        <a:pt x="32" y="165"/>
                      </a:lnTo>
                      <a:lnTo>
                        <a:pt x="38" y="165"/>
                      </a:lnTo>
                      <a:lnTo>
                        <a:pt x="38" y="160"/>
                      </a:lnTo>
                      <a:lnTo>
                        <a:pt x="38" y="156"/>
                      </a:lnTo>
                      <a:lnTo>
                        <a:pt x="38" y="151"/>
                      </a:lnTo>
                      <a:lnTo>
                        <a:pt x="44" y="147"/>
                      </a:lnTo>
                      <a:lnTo>
                        <a:pt x="50" y="143"/>
                      </a:lnTo>
                      <a:lnTo>
                        <a:pt x="57" y="143"/>
                      </a:lnTo>
                      <a:lnTo>
                        <a:pt x="63" y="138"/>
                      </a:lnTo>
                      <a:lnTo>
                        <a:pt x="69" y="138"/>
                      </a:lnTo>
                      <a:lnTo>
                        <a:pt x="69" y="134"/>
                      </a:lnTo>
                      <a:lnTo>
                        <a:pt x="76" y="134"/>
                      </a:lnTo>
                      <a:lnTo>
                        <a:pt x="76" y="129"/>
                      </a:lnTo>
                      <a:lnTo>
                        <a:pt x="82" y="125"/>
                      </a:lnTo>
                      <a:lnTo>
                        <a:pt x="82" y="120"/>
                      </a:lnTo>
                      <a:lnTo>
                        <a:pt x="88" y="120"/>
                      </a:lnTo>
                      <a:lnTo>
                        <a:pt x="88" y="116"/>
                      </a:lnTo>
                      <a:lnTo>
                        <a:pt x="94" y="111"/>
                      </a:lnTo>
                      <a:lnTo>
                        <a:pt x="101" y="107"/>
                      </a:lnTo>
                      <a:lnTo>
                        <a:pt x="101" y="102"/>
                      </a:lnTo>
                      <a:lnTo>
                        <a:pt x="107" y="98"/>
                      </a:lnTo>
                      <a:lnTo>
                        <a:pt x="107" y="93"/>
                      </a:lnTo>
                      <a:lnTo>
                        <a:pt x="113" y="89"/>
                      </a:lnTo>
                      <a:lnTo>
                        <a:pt x="120" y="85"/>
                      </a:lnTo>
                      <a:lnTo>
                        <a:pt x="120" y="80"/>
                      </a:lnTo>
                      <a:lnTo>
                        <a:pt x="120" y="76"/>
                      </a:lnTo>
                      <a:lnTo>
                        <a:pt x="126" y="71"/>
                      </a:lnTo>
                      <a:lnTo>
                        <a:pt x="126" y="67"/>
                      </a:lnTo>
                      <a:lnTo>
                        <a:pt x="132" y="67"/>
                      </a:lnTo>
                      <a:lnTo>
                        <a:pt x="132" y="62"/>
                      </a:lnTo>
                      <a:lnTo>
                        <a:pt x="139" y="58"/>
                      </a:lnTo>
                      <a:lnTo>
                        <a:pt x="145" y="53"/>
                      </a:lnTo>
                      <a:lnTo>
                        <a:pt x="145" y="49"/>
                      </a:lnTo>
                      <a:lnTo>
                        <a:pt x="151" y="49"/>
                      </a:lnTo>
                      <a:lnTo>
                        <a:pt x="151" y="44"/>
                      </a:lnTo>
                      <a:lnTo>
                        <a:pt x="157" y="40"/>
                      </a:lnTo>
                      <a:lnTo>
                        <a:pt x="164" y="40"/>
                      </a:lnTo>
                      <a:lnTo>
                        <a:pt x="164" y="35"/>
                      </a:lnTo>
                      <a:lnTo>
                        <a:pt x="170" y="35"/>
                      </a:lnTo>
                      <a:lnTo>
                        <a:pt x="176" y="31"/>
                      </a:lnTo>
                      <a:lnTo>
                        <a:pt x="183" y="31"/>
                      </a:lnTo>
                      <a:lnTo>
                        <a:pt x="189" y="31"/>
                      </a:lnTo>
                      <a:lnTo>
                        <a:pt x="195" y="31"/>
                      </a:lnTo>
                      <a:lnTo>
                        <a:pt x="201" y="31"/>
                      </a:lnTo>
                      <a:lnTo>
                        <a:pt x="208" y="31"/>
                      </a:lnTo>
                      <a:lnTo>
                        <a:pt x="214" y="31"/>
                      </a:lnTo>
                      <a:lnTo>
                        <a:pt x="220" y="31"/>
                      </a:lnTo>
                      <a:lnTo>
                        <a:pt x="227" y="31"/>
                      </a:lnTo>
                      <a:lnTo>
                        <a:pt x="233" y="27"/>
                      </a:lnTo>
                      <a:lnTo>
                        <a:pt x="239" y="27"/>
                      </a:lnTo>
                      <a:lnTo>
                        <a:pt x="245" y="27"/>
                      </a:lnTo>
                      <a:lnTo>
                        <a:pt x="252" y="27"/>
                      </a:lnTo>
                      <a:lnTo>
                        <a:pt x="258" y="22"/>
                      </a:lnTo>
                      <a:lnTo>
                        <a:pt x="264" y="22"/>
                      </a:lnTo>
                      <a:lnTo>
                        <a:pt x="271" y="22"/>
                      </a:lnTo>
                      <a:lnTo>
                        <a:pt x="277" y="22"/>
                      </a:lnTo>
                      <a:lnTo>
                        <a:pt x="283" y="18"/>
                      </a:lnTo>
                      <a:lnTo>
                        <a:pt x="289" y="18"/>
                      </a:lnTo>
                      <a:lnTo>
                        <a:pt x="296" y="18"/>
                      </a:lnTo>
                      <a:lnTo>
                        <a:pt x="302" y="18"/>
                      </a:lnTo>
                      <a:lnTo>
                        <a:pt x="308" y="18"/>
                      </a:lnTo>
                      <a:lnTo>
                        <a:pt x="315" y="18"/>
                      </a:lnTo>
                      <a:lnTo>
                        <a:pt x="321" y="18"/>
                      </a:lnTo>
                      <a:lnTo>
                        <a:pt x="327" y="18"/>
                      </a:lnTo>
                      <a:lnTo>
                        <a:pt x="333" y="18"/>
                      </a:lnTo>
                      <a:lnTo>
                        <a:pt x="346" y="18"/>
                      </a:lnTo>
                      <a:lnTo>
                        <a:pt x="352" y="18"/>
                      </a:lnTo>
                      <a:lnTo>
                        <a:pt x="359" y="18"/>
                      </a:lnTo>
                      <a:lnTo>
                        <a:pt x="365" y="18"/>
                      </a:lnTo>
                      <a:lnTo>
                        <a:pt x="371" y="18"/>
                      </a:lnTo>
                      <a:lnTo>
                        <a:pt x="384" y="18"/>
                      </a:lnTo>
                      <a:lnTo>
                        <a:pt x="390" y="18"/>
                      </a:lnTo>
                      <a:lnTo>
                        <a:pt x="396" y="18"/>
                      </a:lnTo>
                      <a:lnTo>
                        <a:pt x="403" y="18"/>
                      </a:lnTo>
                      <a:lnTo>
                        <a:pt x="415" y="18"/>
                      </a:lnTo>
                      <a:lnTo>
                        <a:pt x="428" y="18"/>
                      </a:lnTo>
                      <a:lnTo>
                        <a:pt x="440" y="18"/>
                      </a:lnTo>
                      <a:lnTo>
                        <a:pt x="447" y="18"/>
                      </a:lnTo>
                      <a:lnTo>
                        <a:pt x="453" y="18"/>
                      </a:lnTo>
                      <a:lnTo>
                        <a:pt x="459" y="22"/>
                      </a:lnTo>
                      <a:lnTo>
                        <a:pt x="465" y="22"/>
                      </a:lnTo>
                      <a:lnTo>
                        <a:pt x="472" y="22"/>
                      </a:lnTo>
                      <a:lnTo>
                        <a:pt x="478" y="22"/>
                      </a:lnTo>
                      <a:lnTo>
                        <a:pt x="484" y="22"/>
                      </a:lnTo>
                      <a:lnTo>
                        <a:pt x="491" y="22"/>
                      </a:lnTo>
                      <a:lnTo>
                        <a:pt x="497" y="22"/>
                      </a:lnTo>
                      <a:lnTo>
                        <a:pt x="503" y="22"/>
                      </a:lnTo>
                      <a:lnTo>
                        <a:pt x="509" y="22"/>
                      </a:lnTo>
                      <a:lnTo>
                        <a:pt x="516" y="18"/>
                      </a:lnTo>
                      <a:lnTo>
                        <a:pt x="522" y="18"/>
                      </a:lnTo>
                      <a:lnTo>
                        <a:pt x="522" y="13"/>
                      </a:lnTo>
                      <a:lnTo>
                        <a:pt x="528" y="13"/>
                      </a:lnTo>
                      <a:lnTo>
                        <a:pt x="528" y="9"/>
                      </a:lnTo>
                      <a:lnTo>
                        <a:pt x="535" y="9"/>
                      </a:lnTo>
                      <a:lnTo>
                        <a:pt x="535" y="0"/>
                      </a:lnTo>
                      <a:lnTo>
                        <a:pt x="541" y="0"/>
                      </a:lnTo>
                      <a:lnTo>
                        <a:pt x="541" y="4"/>
                      </a:lnTo>
                      <a:lnTo>
                        <a:pt x="547" y="4"/>
                      </a:lnTo>
                      <a:lnTo>
                        <a:pt x="553" y="4"/>
                      </a:lnTo>
                      <a:lnTo>
                        <a:pt x="560" y="4"/>
                      </a:lnTo>
                      <a:lnTo>
                        <a:pt x="566" y="4"/>
                      </a:lnTo>
                      <a:lnTo>
                        <a:pt x="572" y="9"/>
                      </a:lnTo>
                      <a:lnTo>
                        <a:pt x="579" y="9"/>
                      </a:lnTo>
                      <a:lnTo>
                        <a:pt x="585" y="9"/>
                      </a:lnTo>
                      <a:lnTo>
                        <a:pt x="591" y="9"/>
                      </a:lnTo>
                      <a:lnTo>
                        <a:pt x="598" y="9"/>
                      </a:lnTo>
                      <a:lnTo>
                        <a:pt x="604" y="9"/>
                      </a:lnTo>
                      <a:lnTo>
                        <a:pt x="610" y="9"/>
                      </a:lnTo>
                      <a:lnTo>
                        <a:pt x="616" y="9"/>
                      </a:lnTo>
                      <a:lnTo>
                        <a:pt x="623" y="9"/>
                      </a:lnTo>
                      <a:lnTo>
                        <a:pt x="629" y="9"/>
                      </a:lnTo>
                      <a:lnTo>
                        <a:pt x="629" y="13"/>
                      </a:lnTo>
                      <a:lnTo>
                        <a:pt x="635" y="13"/>
                      </a:lnTo>
                      <a:lnTo>
                        <a:pt x="642" y="18"/>
                      </a:lnTo>
                      <a:lnTo>
                        <a:pt x="648" y="18"/>
                      </a:lnTo>
                      <a:lnTo>
                        <a:pt x="654" y="22"/>
                      </a:lnTo>
                      <a:lnTo>
                        <a:pt x="660" y="22"/>
                      </a:lnTo>
                      <a:lnTo>
                        <a:pt x="667" y="22"/>
                      </a:lnTo>
                      <a:lnTo>
                        <a:pt x="667" y="27"/>
                      </a:lnTo>
                      <a:lnTo>
                        <a:pt x="673" y="27"/>
                      </a:lnTo>
                      <a:lnTo>
                        <a:pt x="679" y="27"/>
                      </a:lnTo>
                      <a:lnTo>
                        <a:pt x="686" y="27"/>
                      </a:lnTo>
                      <a:lnTo>
                        <a:pt x="692" y="27"/>
                      </a:lnTo>
                      <a:lnTo>
                        <a:pt x="698" y="27"/>
                      </a:lnTo>
                      <a:lnTo>
                        <a:pt x="704" y="31"/>
                      </a:lnTo>
                      <a:lnTo>
                        <a:pt x="717" y="31"/>
                      </a:lnTo>
                      <a:lnTo>
                        <a:pt x="723" y="31"/>
                      </a:lnTo>
                      <a:lnTo>
                        <a:pt x="736" y="27"/>
                      </a:lnTo>
                      <a:lnTo>
                        <a:pt x="742" y="27"/>
                      </a:lnTo>
                      <a:lnTo>
                        <a:pt x="748" y="27"/>
                      </a:lnTo>
                      <a:lnTo>
                        <a:pt x="755" y="22"/>
                      </a:lnTo>
                      <a:lnTo>
                        <a:pt x="761" y="22"/>
                      </a:lnTo>
                      <a:lnTo>
                        <a:pt x="767" y="22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3407" y="1229"/>
                <a:ext cx="384" cy="393"/>
                <a:chOff x="3407" y="1229"/>
                <a:chExt cx="384" cy="393"/>
              </a:xfrm>
            </p:grpSpPr>
            <p:sp>
              <p:nvSpPr>
                <p:cNvPr id="4133" name="Freeform 37"/>
                <p:cNvSpPr>
                  <a:spLocks/>
                </p:cNvSpPr>
                <p:nvPr/>
              </p:nvSpPr>
              <p:spPr bwMode="auto">
                <a:xfrm>
                  <a:off x="3407" y="1229"/>
                  <a:ext cx="384" cy="393"/>
                </a:xfrm>
                <a:custGeom>
                  <a:avLst/>
                  <a:gdLst/>
                  <a:ahLst/>
                  <a:cxnLst>
                    <a:cxn ang="0">
                      <a:pos x="377" y="14"/>
                    </a:cxn>
                    <a:cxn ang="0">
                      <a:pos x="352" y="27"/>
                    </a:cxn>
                    <a:cxn ang="0">
                      <a:pos x="333" y="41"/>
                    </a:cxn>
                    <a:cxn ang="0">
                      <a:pos x="321" y="49"/>
                    </a:cxn>
                    <a:cxn ang="0">
                      <a:pos x="302" y="58"/>
                    </a:cxn>
                    <a:cxn ang="0">
                      <a:pos x="277" y="72"/>
                    </a:cxn>
                    <a:cxn ang="0">
                      <a:pos x="264" y="90"/>
                    </a:cxn>
                    <a:cxn ang="0">
                      <a:pos x="264" y="107"/>
                    </a:cxn>
                    <a:cxn ang="0">
                      <a:pos x="258" y="125"/>
                    </a:cxn>
                    <a:cxn ang="0">
                      <a:pos x="258" y="143"/>
                    </a:cxn>
                    <a:cxn ang="0">
                      <a:pos x="258" y="161"/>
                    </a:cxn>
                    <a:cxn ang="0">
                      <a:pos x="251" y="179"/>
                    </a:cxn>
                    <a:cxn ang="0">
                      <a:pos x="245" y="192"/>
                    </a:cxn>
                    <a:cxn ang="0">
                      <a:pos x="233" y="210"/>
                    </a:cxn>
                    <a:cxn ang="0">
                      <a:pos x="233" y="228"/>
                    </a:cxn>
                    <a:cxn ang="0">
                      <a:pos x="226" y="246"/>
                    </a:cxn>
                    <a:cxn ang="0">
                      <a:pos x="220" y="264"/>
                    </a:cxn>
                    <a:cxn ang="0">
                      <a:pos x="207" y="281"/>
                    </a:cxn>
                    <a:cxn ang="0">
                      <a:pos x="195" y="299"/>
                    </a:cxn>
                    <a:cxn ang="0">
                      <a:pos x="182" y="317"/>
                    </a:cxn>
                    <a:cxn ang="0">
                      <a:pos x="176" y="335"/>
                    </a:cxn>
                    <a:cxn ang="0">
                      <a:pos x="182" y="362"/>
                    </a:cxn>
                    <a:cxn ang="0">
                      <a:pos x="176" y="380"/>
                    </a:cxn>
                    <a:cxn ang="0">
                      <a:pos x="163" y="393"/>
                    </a:cxn>
                    <a:cxn ang="0">
                      <a:pos x="138" y="393"/>
                    </a:cxn>
                    <a:cxn ang="0">
                      <a:pos x="119" y="384"/>
                    </a:cxn>
                    <a:cxn ang="0">
                      <a:pos x="101" y="388"/>
                    </a:cxn>
                    <a:cxn ang="0">
                      <a:pos x="94" y="375"/>
                    </a:cxn>
                    <a:cxn ang="0">
                      <a:pos x="69" y="380"/>
                    </a:cxn>
                    <a:cxn ang="0">
                      <a:pos x="50" y="380"/>
                    </a:cxn>
                    <a:cxn ang="0">
                      <a:pos x="31" y="371"/>
                    </a:cxn>
                    <a:cxn ang="0">
                      <a:pos x="13" y="380"/>
                    </a:cxn>
                    <a:cxn ang="0">
                      <a:pos x="0" y="366"/>
                    </a:cxn>
                    <a:cxn ang="0">
                      <a:pos x="6" y="348"/>
                    </a:cxn>
                    <a:cxn ang="0">
                      <a:pos x="31" y="339"/>
                    </a:cxn>
                    <a:cxn ang="0">
                      <a:pos x="38" y="308"/>
                    </a:cxn>
                    <a:cxn ang="0">
                      <a:pos x="82" y="241"/>
                    </a:cxn>
                    <a:cxn ang="0">
                      <a:pos x="119" y="219"/>
                    </a:cxn>
                    <a:cxn ang="0">
                      <a:pos x="170" y="201"/>
                    </a:cxn>
                    <a:cxn ang="0">
                      <a:pos x="170" y="179"/>
                    </a:cxn>
                    <a:cxn ang="0">
                      <a:pos x="189" y="157"/>
                    </a:cxn>
                    <a:cxn ang="0">
                      <a:pos x="207" y="134"/>
                    </a:cxn>
                    <a:cxn ang="0">
                      <a:pos x="233" y="116"/>
                    </a:cxn>
                    <a:cxn ang="0">
                      <a:pos x="251" y="94"/>
                    </a:cxn>
                    <a:cxn ang="0">
                      <a:pos x="264" y="72"/>
                    </a:cxn>
                    <a:cxn ang="0">
                      <a:pos x="283" y="54"/>
                    </a:cxn>
                    <a:cxn ang="0">
                      <a:pos x="295" y="41"/>
                    </a:cxn>
                    <a:cxn ang="0">
                      <a:pos x="314" y="27"/>
                    </a:cxn>
                    <a:cxn ang="0">
                      <a:pos x="333" y="14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384" h="393">
                      <a:moveTo>
                        <a:pt x="371" y="0"/>
                      </a:moveTo>
                      <a:lnTo>
                        <a:pt x="377" y="5"/>
                      </a:lnTo>
                      <a:lnTo>
                        <a:pt x="384" y="9"/>
                      </a:lnTo>
                      <a:lnTo>
                        <a:pt x="377" y="14"/>
                      </a:lnTo>
                      <a:lnTo>
                        <a:pt x="377" y="18"/>
                      </a:lnTo>
                      <a:lnTo>
                        <a:pt x="365" y="18"/>
                      </a:lnTo>
                      <a:lnTo>
                        <a:pt x="358" y="23"/>
                      </a:lnTo>
                      <a:lnTo>
                        <a:pt x="352" y="27"/>
                      </a:lnTo>
                      <a:lnTo>
                        <a:pt x="346" y="32"/>
                      </a:lnTo>
                      <a:lnTo>
                        <a:pt x="346" y="36"/>
                      </a:lnTo>
                      <a:lnTo>
                        <a:pt x="339" y="36"/>
                      </a:lnTo>
                      <a:lnTo>
                        <a:pt x="333" y="41"/>
                      </a:lnTo>
                      <a:lnTo>
                        <a:pt x="327" y="41"/>
                      </a:lnTo>
                      <a:lnTo>
                        <a:pt x="327" y="45"/>
                      </a:lnTo>
                      <a:lnTo>
                        <a:pt x="321" y="45"/>
                      </a:lnTo>
                      <a:lnTo>
                        <a:pt x="321" y="49"/>
                      </a:lnTo>
                      <a:lnTo>
                        <a:pt x="314" y="49"/>
                      </a:lnTo>
                      <a:lnTo>
                        <a:pt x="314" y="54"/>
                      </a:lnTo>
                      <a:lnTo>
                        <a:pt x="308" y="54"/>
                      </a:lnTo>
                      <a:lnTo>
                        <a:pt x="302" y="58"/>
                      </a:lnTo>
                      <a:lnTo>
                        <a:pt x="295" y="63"/>
                      </a:lnTo>
                      <a:lnTo>
                        <a:pt x="289" y="67"/>
                      </a:lnTo>
                      <a:lnTo>
                        <a:pt x="283" y="67"/>
                      </a:lnTo>
                      <a:lnTo>
                        <a:pt x="277" y="72"/>
                      </a:lnTo>
                      <a:lnTo>
                        <a:pt x="277" y="76"/>
                      </a:lnTo>
                      <a:lnTo>
                        <a:pt x="270" y="81"/>
                      </a:lnTo>
                      <a:lnTo>
                        <a:pt x="264" y="85"/>
                      </a:lnTo>
                      <a:lnTo>
                        <a:pt x="264" y="90"/>
                      </a:lnTo>
                      <a:lnTo>
                        <a:pt x="264" y="94"/>
                      </a:lnTo>
                      <a:lnTo>
                        <a:pt x="264" y="99"/>
                      </a:lnTo>
                      <a:lnTo>
                        <a:pt x="264" y="103"/>
                      </a:lnTo>
                      <a:lnTo>
                        <a:pt x="264" y="107"/>
                      </a:lnTo>
                      <a:lnTo>
                        <a:pt x="264" y="112"/>
                      </a:lnTo>
                      <a:lnTo>
                        <a:pt x="264" y="116"/>
                      </a:lnTo>
                      <a:lnTo>
                        <a:pt x="264" y="121"/>
                      </a:lnTo>
                      <a:lnTo>
                        <a:pt x="258" y="125"/>
                      </a:lnTo>
                      <a:lnTo>
                        <a:pt x="258" y="130"/>
                      </a:lnTo>
                      <a:lnTo>
                        <a:pt x="258" y="134"/>
                      </a:lnTo>
                      <a:lnTo>
                        <a:pt x="258" y="139"/>
                      </a:lnTo>
                      <a:lnTo>
                        <a:pt x="258" y="143"/>
                      </a:lnTo>
                      <a:lnTo>
                        <a:pt x="258" y="148"/>
                      </a:lnTo>
                      <a:lnTo>
                        <a:pt x="258" y="152"/>
                      </a:lnTo>
                      <a:lnTo>
                        <a:pt x="258" y="157"/>
                      </a:lnTo>
                      <a:lnTo>
                        <a:pt x="258" y="161"/>
                      </a:lnTo>
                      <a:lnTo>
                        <a:pt x="258" y="165"/>
                      </a:lnTo>
                      <a:lnTo>
                        <a:pt x="258" y="170"/>
                      </a:lnTo>
                      <a:lnTo>
                        <a:pt x="258" y="174"/>
                      </a:lnTo>
                      <a:lnTo>
                        <a:pt x="251" y="179"/>
                      </a:lnTo>
                      <a:lnTo>
                        <a:pt x="251" y="183"/>
                      </a:lnTo>
                      <a:lnTo>
                        <a:pt x="245" y="183"/>
                      </a:lnTo>
                      <a:lnTo>
                        <a:pt x="245" y="188"/>
                      </a:lnTo>
                      <a:lnTo>
                        <a:pt x="245" y="192"/>
                      </a:lnTo>
                      <a:lnTo>
                        <a:pt x="239" y="197"/>
                      </a:lnTo>
                      <a:lnTo>
                        <a:pt x="239" y="201"/>
                      </a:lnTo>
                      <a:lnTo>
                        <a:pt x="239" y="206"/>
                      </a:lnTo>
                      <a:lnTo>
                        <a:pt x="233" y="210"/>
                      </a:lnTo>
                      <a:lnTo>
                        <a:pt x="233" y="214"/>
                      </a:lnTo>
                      <a:lnTo>
                        <a:pt x="233" y="219"/>
                      </a:lnTo>
                      <a:lnTo>
                        <a:pt x="233" y="223"/>
                      </a:lnTo>
                      <a:lnTo>
                        <a:pt x="233" y="228"/>
                      </a:lnTo>
                      <a:lnTo>
                        <a:pt x="233" y="232"/>
                      </a:lnTo>
                      <a:lnTo>
                        <a:pt x="226" y="237"/>
                      </a:lnTo>
                      <a:lnTo>
                        <a:pt x="226" y="241"/>
                      </a:lnTo>
                      <a:lnTo>
                        <a:pt x="226" y="246"/>
                      </a:lnTo>
                      <a:lnTo>
                        <a:pt x="226" y="250"/>
                      </a:lnTo>
                      <a:lnTo>
                        <a:pt x="226" y="255"/>
                      </a:lnTo>
                      <a:lnTo>
                        <a:pt x="220" y="259"/>
                      </a:lnTo>
                      <a:lnTo>
                        <a:pt x="220" y="264"/>
                      </a:lnTo>
                      <a:lnTo>
                        <a:pt x="220" y="268"/>
                      </a:lnTo>
                      <a:lnTo>
                        <a:pt x="214" y="272"/>
                      </a:lnTo>
                      <a:lnTo>
                        <a:pt x="207" y="277"/>
                      </a:lnTo>
                      <a:lnTo>
                        <a:pt x="207" y="281"/>
                      </a:lnTo>
                      <a:lnTo>
                        <a:pt x="201" y="286"/>
                      </a:lnTo>
                      <a:lnTo>
                        <a:pt x="201" y="290"/>
                      </a:lnTo>
                      <a:lnTo>
                        <a:pt x="201" y="295"/>
                      </a:lnTo>
                      <a:lnTo>
                        <a:pt x="195" y="299"/>
                      </a:lnTo>
                      <a:lnTo>
                        <a:pt x="195" y="304"/>
                      </a:lnTo>
                      <a:lnTo>
                        <a:pt x="189" y="308"/>
                      </a:lnTo>
                      <a:lnTo>
                        <a:pt x="189" y="317"/>
                      </a:lnTo>
                      <a:lnTo>
                        <a:pt x="182" y="317"/>
                      </a:lnTo>
                      <a:lnTo>
                        <a:pt x="182" y="322"/>
                      </a:lnTo>
                      <a:lnTo>
                        <a:pt x="176" y="326"/>
                      </a:lnTo>
                      <a:lnTo>
                        <a:pt x="176" y="330"/>
                      </a:lnTo>
                      <a:lnTo>
                        <a:pt x="176" y="335"/>
                      </a:lnTo>
                      <a:lnTo>
                        <a:pt x="176" y="344"/>
                      </a:lnTo>
                      <a:lnTo>
                        <a:pt x="176" y="348"/>
                      </a:lnTo>
                      <a:lnTo>
                        <a:pt x="176" y="353"/>
                      </a:lnTo>
                      <a:lnTo>
                        <a:pt x="182" y="362"/>
                      </a:lnTo>
                      <a:lnTo>
                        <a:pt x="182" y="366"/>
                      </a:lnTo>
                      <a:lnTo>
                        <a:pt x="182" y="371"/>
                      </a:lnTo>
                      <a:lnTo>
                        <a:pt x="176" y="375"/>
                      </a:lnTo>
                      <a:lnTo>
                        <a:pt x="176" y="380"/>
                      </a:lnTo>
                      <a:lnTo>
                        <a:pt x="170" y="380"/>
                      </a:lnTo>
                      <a:lnTo>
                        <a:pt x="163" y="384"/>
                      </a:lnTo>
                      <a:lnTo>
                        <a:pt x="163" y="388"/>
                      </a:lnTo>
                      <a:lnTo>
                        <a:pt x="163" y="393"/>
                      </a:lnTo>
                      <a:lnTo>
                        <a:pt x="157" y="393"/>
                      </a:lnTo>
                      <a:lnTo>
                        <a:pt x="151" y="393"/>
                      </a:lnTo>
                      <a:lnTo>
                        <a:pt x="145" y="393"/>
                      </a:lnTo>
                      <a:lnTo>
                        <a:pt x="138" y="393"/>
                      </a:lnTo>
                      <a:lnTo>
                        <a:pt x="132" y="393"/>
                      </a:lnTo>
                      <a:lnTo>
                        <a:pt x="132" y="388"/>
                      </a:lnTo>
                      <a:lnTo>
                        <a:pt x="126" y="388"/>
                      </a:lnTo>
                      <a:lnTo>
                        <a:pt x="119" y="384"/>
                      </a:lnTo>
                      <a:lnTo>
                        <a:pt x="113" y="384"/>
                      </a:lnTo>
                      <a:lnTo>
                        <a:pt x="113" y="388"/>
                      </a:lnTo>
                      <a:lnTo>
                        <a:pt x="107" y="388"/>
                      </a:lnTo>
                      <a:lnTo>
                        <a:pt x="101" y="388"/>
                      </a:lnTo>
                      <a:lnTo>
                        <a:pt x="101" y="384"/>
                      </a:lnTo>
                      <a:lnTo>
                        <a:pt x="101" y="380"/>
                      </a:lnTo>
                      <a:lnTo>
                        <a:pt x="94" y="380"/>
                      </a:lnTo>
                      <a:lnTo>
                        <a:pt x="94" y="375"/>
                      </a:lnTo>
                      <a:lnTo>
                        <a:pt x="88" y="375"/>
                      </a:lnTo>
                      <a:lnTo>
                        <a:pt x="82" y="375"/>
                      </a:lnTo>
                      <a:lnTo>
                        <a:pt x="75" y="380"/>
                      </a:lnTo>
                      <a:lnTo>
                        <a:pt x="69" y="380"/>
                      </a:lnTo>
                      <a:lnTo>
                        <a:pt x="63" y="384"/>
                      </a:lnTo>
                      <a:lnTo>
                        <a:pt x="63" y="380"/>
                      </a:lnTo>
                      <a:lnTo>
                        <a:pt x="57" y="380"/>
                      </a:lnTo>
                      <a:lnTo>
                        <a:pt x="50" y="380"/>
                      </a:lnTo>
                      <a:lnTo>
                        <a:pt x="50" y="375"/>
                      </a:lnTo>
                      <a:lnTo>
                        <a:pt x="44" y="375"/>
                      </a:lnTo>
                      <a:lnTo>
                        <a:pt x="38" y="371"/>
                      </a:lnTo>
                      <a:lnTo>
                        <a:pt x="31" y="371"/>
                      </a:lnTo>
                      <a:lnTo>
                        <a:pt x="25" y="371"/>
                      </a:lnTo>
                      <a:lnTo>
                        <a:pt x="25" y="375"/>
                      </a:lnTo>
                      <a:lnTo>
                        <a:pt x="19" y="375"/>
                      </a:lnTo>
                      <a:lnTo>
                        <a:pt x="13" y="380"/>
                      </a:lnTo>
                      <a:lnTo>
                        <a:pt x="6" y="380"/>
                      </a:lnTo>
                      <a:lnTo>
                        <a:pt x="0" y="375"/>
                      </a:lnTo>
                      <a:lnTo>
                        <a:pt x="0" y="371"/>
                      </a:lnTo>
                      <a:lnTo>
                        <a:pt x="0" y="366"/>
                      </a:lnTo>
                      <a:lnTo>
                        <a:pt x="0" y="362"/>
                      </a:lnTo>
                      <a:lnTo>
                        <a:pt x="0" y="357"/>
                      </a:lnTo>
                      <a:lnTo>
                        <a:pt x="0" y="353"/>
                      </a:lnTo>
                      <a:lnTo>
                        <a:pt x="6" y="348"/>
                      </a:lnTo>
                      <a:lnTo>
                        <a:pt x="13" y="348"/>
                      </a:lnTo>
                      <a:lnTo>
                        <a:pt x="19" y="344"/>
                      </a:lnTo>
                      <a:lnTo>
                        <a:pt x="25" y="344"/>
                      </a:lnTo>
                      <a:lnTo>
                        <a:pt x="31" y="339"/>
                      </a:lnTo>
                      <a:lnTo>
                        <a:pt x="38" y="335"/>
                      </a:lnTo>
                      <a:lnTo>
                        <a:pt x="38" y="330"/>
                      </a:lnTo>
                      <a:lnTo>
                        <a:pt x="38" y="326"/>
                      </a:lnTo>
                      <a:lnTo>
                        <a:pt x="38" y="308"/>
                      </a:lnTo>
                      <a:lnTo>
                        <a:pt x="75" y="255"/>
                      </a:lnTo>
                      <a:lnTo>
                        <a:pt x="75" y="250"/>
                      </a:lnTo>
                      <a:lnTo>
                        <a:pt x="82" y="246"/>
                      </a:lnTo>
                      <a:lnTo>
                        <a:pt x="82" y="241"/>
                      </a:lnTo>
                      <a:lnTo>
                        <a:pt x="88" y="241"/>
                      </a:lnTo>
                      <a:lnTo>
                        <a:pt x="88" y="237"/>
                      </a:lnTo>
                      <a:lnTo>
                        <a:pt x="94" y="232"/>
                      </a:lnTo>
                      <a:lnTo>
                        <a:pt x="119" y="219"/>
                      </a:lnTo>
                      <a:lnTo>
                        <a:pt x="132" y="210"/>
                      </a:lnTo>
                      <a:lnTo>
                        <a:pt x="163" y="210"/>
                      </a:lnTo>
                      <a:lnTo>
                        <a:pt x="170" y="206"/>
                      </a:lnTo>
                      <a:lnTo>
                        <a:pt x="170" y="201"/>
                      </a:lnTo>
                      <a:lnTo>
                        <a:pt x="170" y="192"/>
                      </a:lnTo>
                      <a:lnTo>
                        <a:pt x="170" y="188"/>
                      </a:lnTo>
                      <a:lnTo>
                        <a:pt x="163" y="183"/>
                      </a:lnTo>
                      <a:lnTo>
                        <a:pt x="170" y="179"/>
                      </a:lnTo>
                      <a:lnTo>
                        <a:pt x="170" y="174"/>
                      </a:lnTo>
                      <a:lnTo>
                        <a:pt x="176" y="165"/>
                      </a:lnTo>
                      <a:lnTo>
                        <a:pt x="182" y="161"/>
                      </a:lnTo>
                      <a:lnTo>
                        <a:pt x="189" y="157"/>
                      </a:lnTo>
                      <a:lnTo>
                        <a:pt x="195" y="152"/>
                      </a:lnTo>
                      <a:lnTo>
                        <a:pt x="195" y="148"/>
                      </a:lnTo>
                      <a:lnTo>
                        <a:pt x="201" y="143"/>
                      </a:lnTo>
                      <a:lnTo>
                        <a:pt x="207" y="134"/>
                      </a:lnTo>
                      <a:lnTo>
                        <a:pt x="214" y="130"/>
                      </a:lnTo>
                      <a:lnTo>
                        <a:pt x="220" y="125"/>
                      </a:lnTo>
                      <a:lnTo>
                        <a:pt x="226" y="121"/>
                      </a:lnTo>
                      <a:lnTo>
                        <a:pt x="233" y="116"/>
                      </a:lnTo>
                      <a:lnTo>
                        <a:pt x="233" y="112"/>
                      </a:lnTo>
                      <a:lnTo>
                        <a:pt x="239" y="107"/>
                      </a:lnTo>
                      <a:lnTo>
                        <a:pt x="245" y="103"/>
                      </a:lnTo>
                      <a:lnTo>
                        <a:pt x="251" y="94"/>
                      </a:lnTo>
                      <a:lnTo>
                        <a:pt x="251" y="90"/>
                      </a:lnTo>
                      <a:lnTo>
                        <a:pt x="258" y="85"/>
                      </a:lnTo>
                      <a:lnTo>
                        <a:pt x="264" y="81"/>
                      </a:lnTo>
                      <a:lnTo>
                        <a:pt x="264" y="72"/>
                      </a:lnTo>
                      <a:lnTo>
                        <a:pt x="270" y="67"/>
                      </a:lnTo>
                      <a:lnTo>
                        <a:pt x="270" y="63"/>
                      </a:lnTo>
                      <a:lnTo>
                        <a:pt x="277" y="58"/>
                      </a:lnTo>
                      <a:lnTo>
                        <a:pt x="283" y="54"/>
                      </a:lnTo>
                      <a:lnTo>
                        <a:pt x="283" y="49"/>
                      </a:lnTo>
                      <a:lnTo>
                        <a:pt x="289" y="45"/>
                      </a:lnTo>
                      <a:lnTo>
                        <a:pt x="289" y="41"/>
                      </a:lnTo>
                      <a:lnTo>
                        <a:pt x="295" y="41"/>
                      </a:lnTo>
                      <a:lnTo>
                        <a:pt x="302" y="36"/>
                      </a:lnTo>
                      <a:lnTo>
                        <a:pt x="302" y="32"/>
                      </a:lnTo>
                      <a:lnTo>
                        <a:pt x="308" y="27"/>
                      </a:lnTo>
                      <a:lnTo>
                        <a:pt x="314" y="27"/>
                      </a:lnTo>
                      <a:lnTo>
                        <a:pt x="314" y="23"/>
                      </a:lnTo>
                      <a:lnTo>
                        <a:pt x="321" y="23"/>
                      </a:lnTo>
                      <a:lnTo>
                        <a:pt x="327" y="18"/>
                      </a:lnTo>
                      <a:lnTo>
                        <a:pt x="333" y="14"/>
                      </a:lnTo>
                      <a:lnTo>
                        <a:pt x="339" y="9"/>
                      </a:lnTo>
                      <a:lnTo>
                        <a:pt x="346" y="5"/>
                      </a:lnTo>
                      <a:lnTo>
                        <a:pt x="352" y="5"/>
                      </a:lnTo>
                      <a:lnTo>
                        <a:pt x="365" y="0"/>
                      </a:lnTo>
                      <a:lnTo>
                        <a:pt x="371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34" name="Freeform 38"/>
                <p:cNvSpPr>
                  <a:spLocks/>
                </p:cNvSpPr>
                <p:nvPr/>
              </p:nvSpPr>
              <p:spPr bwMode="auto">
                <a:xfrm>
                  <a:off x="3407" y="1229"/>
                  <a:ext cx="384" cy="393"/>
                </a:xfrm>
                <a:custGeom>
                  <a:avLst/>
                  <a:gdLst/>
                  <a:ahLst/>
                  <a:cxnLst>
                    <a:cxn ang="0">
                      <a:pos x="377" y="14"/>
                    </a:cxn>
                    <a:cxn ang="0">
                      <a:pos x="352" y="27"/>
                    </a:cxn>
                    <a:cxn ang="0">
                      <a:pos x="333" y="41"/>
                    </a:cxn>
                    <a:cxn ang="0">
                      <a:pos x="321" y="49"/>
                    </a:cxn>
                    <a:cxn ang="0">
                      <a:pos x="302" y="58"/>
                    </a:cxn>
                    <a:cxn ang="0">
                      <a:pos x="277" y="72"/>
                    </a:cxn>
                    <a:cxn ang="0">
                      <a:pos x="264" y="90"/>
                    </a:cxn>
                    <a:cxn ang="0">
                      <a:pos x="264" y="107"/>
                    </a:cxn>
                    <a:cxn ang="0">
                      <a:pos x="258" y="125"/>
                    </a:cxn>
                    <a:cxn ang="0">
                      <a:pos x="258" y="143"/>
                    </a:cxn>
                    <a:cxn ang="0">
                      <a:pos x="258" y="161"/>
                    </a:cxn>
                    <a:cxn ang="0">
                      <a:pos x="251" y="179"/>
                    </a:cxn>
                    <a:cxn ang="0">
                      <a:pos x="245" y="192"/>
                    </a:cxn>
                    <a:cxn ang="0">
                      <a:pos x="233" y="210"/>
                    </a:cxn>
                    <a:cxn ang="0">
                      <a:pos x="233" y="228"/>
                    </a:cxn>
                    <a:cxn ang="0">
                      <a:pos x="226" y="246"/>
                    </a:cxn>
                    <a:cxn ang="0">
                      <a:pos x="220" y="264"/>
                    </a:cxn>
                    <a:cxn ang="0">
                      <a:pos x="207" y="281"/>
                    </a:cxn>
                    <a:cxn ang="0">
                      <a:pos x="195" y="299"/>
                    </a:cxn>
                    <a:cxn ang="0">
                      <a:pos x="182" y="317"/>
                    </a:cxn>
                    <a:cxn ang="0">
                      <a:pos x="176" y="335"/>
                    </a:cxn>
                    <a:cxn ang="0">
                      <a:pos x="182" y="362"/>
                    </a:cxn>
                    <a:cxn ang="0">
                      <a:pos x="176" y="380"/>
                    </a:cxn>
                    <a:cxn ang="0">
                      <a:pos x="163" y="393"/>
                    </a:cxn>
                    <a:cxn ang="0">
                      <a:pos x="138" y="393"/>
                    </a:cxn>
                    <a:cxn ang="0">
                      <a:pos x="119" y="384"/>
                    </a:cxn>
                    <a:cxn ang="0">
                      <a:pos x="101" y="388"/>
                    </a:cxn>
                    <a:cxn ang="0">
                      <a:pos x="94" y="375"/>
                    </a:cxn>
                    <a:cxn ang="0">
                      <a:pos x="69" y="380"/>
                    </a:cxn>
                    <a:cxn ang="0">
                      <a:pos x="50" y="380"/>
                    </a:cxn>
                    <a:cxn ang="0">
                      <a:pos x="31" y="371"/>
                    </a:cxn>
                    <a:cxn ang="0">
                      <a:pos x="13" y="380"/>
                    </a:cxn>
                    <a:cxn ang="0">
                      <a:pos x="0" y="366"/>
                    </a:cxn>
                    <a:cxn ang="0">
                      <a:pos x="6" y="348"/>
                    </a:cxn>
                    <a:cxn ang="0">
                      <a:pos x="31" y="339"/>
                    </a:cxn>
                    <a:cxn ang="0">
                      <a:pos x="38" y="308"/>
                    </a:cxn>
                    <a:cxn ang="0">
                      <a:pos x="82" y="241"/>
                    </a:cxn>
                    <a:cxn ang="0">
                      <a:pos x="119" y="219"/>
                    </a:cxn>
                    <a:cxn ang="0">
                      <a:pos x="170" y="201"/>
                    </a:cxn>
                    <a:cxn ang="0">
                      <a:pos x="170" y="179"/>
                    </a:cxn>
                    <a:cxn ang="0">
                      <a:pos x="189" y="157"/>
                    </a:cxn>
                    <a:cxn ang="0">
                      <a:pos x="207" y="134"/>
                    </a:cxn>
                    <a:cxn ang="0">
                      <a:pos x="233" y="116"/>
                    </a:cxn>
                    <a:cxn ang="0">
                      <a:pos x="251" y="94"/>
                    </a:cxn>
                    <a:cxn ang="0">
                      <a:pos x="264" y="72"/>
                    </a:cxn>
                    <a:cxn ang="0">
                      <a:pos x="283" y="54"/>
                    </a:cxn>
                    <a:cxn ang="0">
                      <a:pos x="295" y="41"/>
                    </a:cxn>
                    <a:cxn ang="0">
                      <a:pos x="314" y="27"/>
                    </a:cxn>
                    <a:cxn ang="0">
                      <a:pos x="333" y="14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384" h="393">
                      <a:moveTo>
                        <a:pt x="371" y="0"/>
                      </a:moveTo>
                      <a:lnTo>
                        <a:pt x="377" y="5"/>
                      </a:lnTo>
                      <a:lnTo>
                        <a:pt x="384" y="9"/>
                      </a:lnTo>
                      <a:lnTo>
                        <a:pt x="377" y="14"/>
                      </a:lnTo>
                      <a:lnTo>
                        <a:pt x="377" y="18"/>
                      </a:lnTo>
                      <a:lnTo>
                        <a:pt x="365" y="18"/>
                      </a:lnTo>
                      <a:lnTo>
                        <a:pt x="358" y="23"/>
                      </a:lnTo>
                      <a:lnTo>
                        <a:pt x="352" y="27"/>
                      </a:lnTo>
                      <a:lnTo>
                        <a:pt x="346" y="32"/>
                      </a:lnTo>
                      <a:lnTo>
                        <a:pt x="346" y="36"/>
                      </a:lnTo>
                      <a:lnTo>
                        <a:pt x="339" y="36"/>
                      </a:lnTo>
                      <a:lnTo>
                        <a:pt x="333" y="41"/>
                      </a:lnTo>
                      <a:lnTo>
                        <a:pt x="327" y="41"/>
                      </a:lnTo>
                      <a:lnTo>
                        <a:pt x="327" y="45"/>
                      </a:lnTo>
                      <a:lnTo>
                        <a:pt x="321" y="45"/>
                      </a:lnTo>
                      <a:lnTo>
                        <a:pt x="321" y="49"/>
                      </a:lnTo>
                      <a:lnTo>
                        <a:pt x="314" y="49"/>
                      </a:lnTo>
                      <a:lnTo>
                        <a:pt x="314" y="54"/>
                      </a:lnTo>
                      <a:lnTo>
                        <a:pt x="308" y="54"/>
                      </a:lnTo>
                      <a:lnTo>
                        <a:pt x="302" y="58"/>
                      </a:lnTo>
                      <a:lnTo>
                        <a:pt x="295" y="63"/>
                      </a:lnTo>
                      <a:lnTo>
                        <a:pt x="289" y="67"/>
                      </a:lnTo>
                      <a:lnTo>
                        <a:pt x="283" y="67"/>
                      </a:lnTo>
                      <a:lnTo>
                        <a:pt x="277" y="72"/>
                      </a:lnTo>
                      <a:lnTo>
                        <a:pt x="277" y="76"/>
                      </a:lnTo>
                      <a:lnTo>
                        <a:pt x="270" y="81"/>
                      </a:lnTo>
                      <a:lnTo>
                        <a:pt x="264" y="85"/>
                      </a:lnTo>
                      <a:lnTo>
                        <a:pt x="264" y="90"/>
                      </a:lnTo>
                      <a:lnTo>
                        <a:pt x="264" y="94"/>
                      </a:lnTo>
                      <a:lnTo>
                        <a:pt x="264" y="99"/>
                      </a:lnTo>
                      <a:lnTo>
                        <a:pt x="264" y="103"/>
                      </a:lnTo>
                      <a:lnTo>
                        <a:pt x="264" y="107"/>
                      </a:lnTo>
                      <a:lnTo>
                        <a:pt x="264" y="112"/>
                      </a:lnTo>
                      <a:lnTo>
                        <a:pt x="264" y="116"/>
                      </a:lnTo>
                      <a:lnTo>
                        <a:pt x="264" y="121"/>
                      </a:lnTo>
                      <a:lnTo>
                        <a:pt x="258" y="125"/>
                      </a:lnTo>
                      <a:lnTo>
                        <a:pt x="258" y="130"/>
                      </a:lnTo>
                      <a:lnTo>
                        <a:pt x="258" y="134"/>
                      </a:lnTo>
                      <a:lnTo>
                        <a:pt x="258" y="139"/>
                      </a:lnTo>
                      <a:lnTo>
                        <a:pt x="258" y="143"/>
                      </a:lnTo>
                      <a:lnTo>
                        <a:pt x="258" y="148"/>
                      </a:lnTo>
                      <a:lnTo>
                        <a:pt x="258" y="152"/>
                      </a:lnTo>
                      <a:lnTo>
                        <a:pt x="258" y="157"/>
                      </a:lnTo>
                      <a:lnTo>
                        <a:pt x="258" y="161"/>
                      </a:lnTo>
                      <a:lnTo>
                        <a:pt x="258" y="165"/>
                      </a:lnTo>
                      <a:lnTo>
                        <a:pt x="258" y="170"/>
                      </a:lnTo>
                      <a:lnTo>
                        <a:pt x="258" y="174"/>
                      </a:lnTo>
                      <a:lnTo>
                        <a:pt x="251" y="179"/>
                      </a:lnTo>
                      <a:lnTo>
                        <a:pt x="251" y="183"/>
                      </a:lnTo>
                      <a:lnTo>
                        <a:pt x="245" y="183"/>
                      </a:lnTo>
                      <a:lnTo>
                        <a:pt x="245" y="188"/>
                      </a:lnTo>
                      <a:lnTo>
                        <a:pt x="245" y="192"/>
                      </a:lnTo>
                      <a:lnTo>
                        <a:pt x="239" y="197"/>
                      </a:lnTo>
                      <a:lnTo>
                        <a:pt x="239" y="201"/>
                      </a:lnTo>
                      <a:lnTo>
                        <a:pt x="239" y="206"/>
                      </a:lnTo>
                      <a:lnTo>
                        <a:pt x="233" y="210"/>
                      </a:lnTo>
                      <a:lnTo>
                        <a:pt x="233" y="214"/>
                      </a:lnTo>
                      <a:lnTo>
                        <a:pt x="233" y="219"/>
                      </a:lnTo>
                      <a:lnTo>
                        <a:pt x="233" y="223"/>
                      </a:lnTo>
                      <a:lnTo>
                        <a:pt x="233" y="228"/>
                      </a:lnTo>
                      <a:lnTo>
                        <a:pt x="233" y="232"/>
                      </a:lnTo>
                      <a:lnTo>
                        <a:pt x="226" y="237"/>
                      </a:lnTo>
                      <a:lnTo>
                        <a:pt x="226" y="241"/>
                      </a:lnTo>
                      <a:lnTo>
                        <a:pt x="226" y="246"/>
                      </a:lnTo>
                      <a:lnTo>
                        <a:pt x="226" y="250"/>
                      </a:lnTo>
                      <a:lnTo>
                        <a:pt x="226" y="255"/>
                      </a:lnTo>
                      <a:lnTo>
                        <a:pt x="220" y="259"/>
                      </a:lnTo>
                      <a:lnTo>
                        <a:pt x="220" y="264"/>
                      </a:lnTo>
                      <a:lnTo>
                        <a:pt x="220" y="268"/>
                      </a:lnTo>
                      <a:lnTo>
                        <a:pt x="214" y="272"/>
                      </a:lnTo>
                      <a:lnTo>
                        <a:pt x="207" y="277"/>
                      </a:lnTo>
                      <a:lnTo>
                        <a:pt x="207" y="281"/>
                      </a:lnTo>
                      <a:lnTo>
                        <a:pt x="201" y="286"/>
                      </a:lnTo>
                      <a:lnTo>
                        <a:pt x="201" y="290"/>
                      </a:lnTo>
                      <a:lnTo>
                        <a:pt x="201" y="295"/>
                      </a:lnTo>
                      <a:lnTo>
                        <a:pt x="195" y="299"/>
                      </a:lnTo>
                      <a:lnTo>
                        <a:pt x="195" y="304"/>
                      </a:lnTo>
                      <a:lnTo>
                        <a:pt x="189" y="308"/>
                      </a:lnTo>
                      <a:lnTo>
                        <a:pt x="189" y="317"/>
                      </a:lnTo>
                      <a:lnTo>
                        <a:pt x="182" y="317"/>
                      </a:lnTo>
                      <a:lnTo>
                        <a:pt x="182" y="322"/>
                      </a:lnTo>
                      <a:lnTo>
                        <a:pt x="176" y="326"/>
                      </a:lnTo>
                      <a:lnTo>
                        <a:pt x="176" y="330"/>
                      </a:lnTo>
                      <a:lnTo>
                        <a:pt x="176" y="335"/>
                      </a:lnTo>
                      <a:lnTo>
                        <a:pt x="176" y="344"/>
                      </a:lnTo>
                      <a:lnTo>
                        <a:pt x="176" y="348"/>
                      </a:lnTo>
                      <a:lnTo>
                        <a:pt x="176" y="353"/>
                      </a:lnTo>
                      <a:lnTo>
                        <a:pt x="182" y="362"/>
                      </a:lnTo>
                      <a:lnTo>
                        <a:pt x="182" y="366"/>
                      </a:lnTo>
                      <a:lnTo>
                        <a:pt x="182" y="371"/>
                      </a:lnTo>
                      <a:lnTo>
                        <a:pt x="176" y="375"/>
                      </a:lnTo>
                      <a:lnTo>
                        <a:pt x="176" y="380"/>
                      </a:lnTo>
                      <a:lnTo>
                        <a:pt x="170" y="380"/>
                      </a:lnTo>
                      <a:lnTo>
                        <a:pt x="163" y="384"/>
                      </a:lnTo>
                      <a:lnTo>
                        <a:pt x="163" y="388"/>
                      </a:lnTo>
                      <a:lnTo>
                        <a:pt x="163" y="393"/>
                      </a:lnTo>
                      <a:lnTo>
                        <a:pt x="157" y="393"/>
                      </a:lnTo>
                      <a:lnTo>
                        <a:pt x="151" y="393"/>
                      </a:lnTo>
                      <a:lnTo>
                        <a:pt x="145" y="393"/>
                      </a:lnTo>
                      <a:lnTo>
                        <a:pt x="138" y="393"/>
                      </a:lnTo>
                      <a:lnTo>
                        <a:pt x="132" y="393"/>
                      </a:lnTo>
                      <a:lnTo>
                        <a:pt x="132" y="388"/>
                      </a:lnTo>
                      <a:lnTo>
                        <a:pt x="126" y="388"/>
                      </a:lnTo>
                      <a:lnTo>
                        <a:pt x="119" y="384"/>
                      </a:lnTo>
                      <a:lnTo>
                        <a:pt x="113" y="384"/>
                      </a:lnTo>
                      <a:lnTo>
                        <a:pt x="113" y="388"/>
                      </a:lnTo>
                      <a:lnTo>
                        <a:pt x="107" y="388"/>
                      </a:lnTo>
                      <a:lnTo>
                        <a:pt x="101" y="388"/>
                      </a:lnTo>
                      <a:lnTo>
                        <a:pt x="101" y="384"/>
                      </a:lnTo>
                      <a:lnTo>
                        <a:pt x="101" y="380"/>
                      </a:lnTo>
                      <a:lnTo>
                        <a:pt x="94" y="380"/>
                      </a:lnTo>
                      <a:lnTo>
                        <a:pt x="94" y="375"/>
                      </a:lnTo>
                      <a:lnTo>
                        <a:pt x="88" y="375"/>
                      </a:lnTo>
                      <a:lnTo>
                        <a:pt x="82" y="375"/>
                      </a:lnTo>
                      <a:lnTo>
                        <a:pt x="75" y="380"/>
                      </a:lnTo>
                      <a:lnTo>
                        <a:pt x="69" y="380"/>
                      </a:lnTo>
                      <a:lnTo>
                        <a:pt x="63" y="384"/>
                      </a:lnTo>
                      <a:lnTo>
                        <a:pt x="63" y="380"/>
                      </a:lnTo>
                      <a:lnTo>
                        <a:pt x="57" y="380"/>
                      </a:lnTo>
                      <a:lnTo>
                        <a:pt x="50" y="380"/>
                      </a:lnTo>
                      <a:lnTo>
                        <a:pt x="50" y="375"/>
                      </a:lnTo>
                      <a:lnTo>
                        <a:pt x="44" y="375"/>
                      </a:lnTo>
                      <a:lnTo>
                        <a:pt x="38" y="371"/>
                      </a:lnTo>
                      <a:lnTo>
                        <a:pt x="31" y="371"/>
                      </a:lnTo>
                      <a:lnTo>
                        <a:pt x="25" y="371"/>
                      </a:lnTo>
                      <a:lnTo>
                        <a:pt x="25" y="375"/>
                      </a:lnTo>
                      <a:lnTo>
                        <a:pt x="19" y="375"/>
                      </a:lnTo>
                      <a:lnTo>
                        <a:pt x="13" y="380"/>
                      </a:lnTo>
                      <a:lnTo>
                        <a:pt x="6" y="380"/>
                      </a:lnTo>
                      <a:lnTo>
                        <a:pt x="0" y="375"/>
                      </a:lnTo>
                      <a:lnTo>
                        <a:pt x="0" y="371"/>
                      </a:lnTo>
                      <a:lnTo>
                        <a:pt x="0" y="366"/>
                      </a:lnTo>
                      <a:lnTo>
                        <a:pt x="0" y="362"/>
                      </a:lnTo>
                      <a:lnTo>
                        <a:pt x="0" y="357"/>
                      </a:lnTo>
                      <a:lnTo>
                        <a:pt x="0" y="353"/>
                      </a:lnTo>
                      <a:lnTo>
                        <a:pt x="6" y="348"/>
                      </a:lnTo>
                      <a:lnTo>
                        <a:pt x="13" y="348"/>
                      </a:lnTo>
                      <a:lnTo>
                        <a:pt x="19" y="344"/>
                      </a:lnTo>
                      <a:lnTo>
                        <a:pt x="25" y="344"/>
                      </a:lnTo>
                      <a:lnTo>
                        <a:pt x="31" y="339"/>
                      </a:lnTo>
                      <a:lnTo>
                        <a:pt x="38" y="335"/>
                      </a:lnTo>
                      <a:lnTo>
                        <a:pt x="38" y="330"/>
                      </a:lnTo>
                      <a:lnTo>
                        <a:pt x="38" y="326"/>
                      </a:lnTo>
                      <a:lnTo>
                        <a:pt x="38" y="308"/>
                      </a:lnTo>
                      <a:lnTo>
                        <a:pt x="75" y="255"/>
                      </a:lnTo>
                      <a:lnTo>
                        <a:pt x="75" y="250"/>
                      </a:lnTo>
                      <a:lnTo>
                        <a:pt x="82" y="246"/>
                      </a:lnTo>
                      <a:lnTo>
                        <a:pt x="82" y="241"/>
                      </a:lnTo>
                      <a:lnTo>
                        <a:pt x="88" y="241"/>
                      </a:lnTo>
                      <a:lnTo>
                        <a:pt x="88" y="237"/>
                      </a:lnTo>
                      <a:lnTo>
                        <a:pt x="94" y="232"/>
                      </a:lnTo>
                      <a:lnTo>
                        <a:pt x="119" y="219"/>
                      </a:lnTo>
                      <a:lnTo>
                        <a:pt x="132" y="210"/>
                      </a:lnTo>
                      <a:lnTo>
                        <a:pt x="163" y="210"/>
                      </a:lnTo>
                      <a:lnTo>
                        <a:pt x="170" y="206"/>
                      </a:lnTo>
                      <a:lnTo>
                        <a:pt x="170" y="201"/>
                      </a:lnTo>
                      <a:lnTo>
                        <a:pt x="170" y="192"/>
                      </a:lnTo>
                      <a:lnTo>
                        <a:pt x="170" y="188"/>
                      </a:lnTo>
                      <a:lnTo>
                        <a:pt x="163" y="183"/>
                      </a:lnTo>
                      <a:lnTo>
                        <a:pt x="170" y="179"/>
                      </a:lnTo>
                      <a:lnTo>
                        <a:pt x="170" y="174"/>
                      </a:lnTo>
                      <a:lnTo>
                        <a:pt x="176" y="165"/>
                      </a:lnTo>
                      <a:lnTo>
                        <a:pt x="182" y="161"/>
                      </a:lnTo>
                      <a:lnTo>
                        <a:pt x="189" y="157"/>
                      </a:lnTo>
                      <a:lnTo>
                        <a:pt x="195" y="152"/>
                      </a:lnTo>
                      <a:lnTo>
                        <a:pt x="195" y="148"/>
                      </a:lnTo>
                      <a:lnTo>
                        <a:pt x="201" y="143"/>
                      </a:lnTo>
                      <a:lnTo>
                        <a:pt x="207" y="134"/>
                      </a:lnTo>
                      <a:lnTo>
                        <a:pt x="214" y="130"/>
                      </a:lnTo>
                      <a:lnTo>
                        <a:pt x="220" y="125"/>
                      </a:lnTo>
                      <a:lnTo>
                        <a:pt x="226" y="121"/>
                      </a:lnTo>
                      <a:lnTo>
                        <a:pt x="233" y="116"/>
                      </a:lnTo>
                      <a:lnTo>
                        <a:pt x="233" y="112"/>
                      </a:lnTo>
                      <a:lnTo>
                        <a:pt x="239" y="107"/>
                      </a:lnTo>
                      <a:lnTo>
                        <a:pt x="245" y="103"/>
                      </a:lnTo>
                      <a:lnTo>
                        <a:pt x="251" y="94"/>
                      </a:lnTo>
                      <a:lnTo>
                        <a:pt x="251" y="90"/>
                      </a:lnTo>
                      <a:lnTo>
                        <a:pt x="258" y="85"/>
                      </a:lnTo>
                      <a:lnTo>
                        <a:pt x="264" y="81"/>
                      </a:lnTo>
                      <a:lnTo>
                        <a:pt x="264" y="72"/>
                      </a:lnTo>
                      <a:lnTo>
                        <a:pt x="270" y="67"/>
                      </a:lnTo>
                      <a:lnTo>
                        <a:pt x="270" y="63"/>
                      </a:lnTo>
                      <a:lnTo>
                        <a:pt x="277" y="58"/>
                      </a:lnTo>
                      <a:lnTo>
                        <a:pt x="283" y="54"/>
                      </a:lnTo>
                      <a:lnTo>
                        <a:pt x="283" y="49"/>
                      </a:lnTo>
                      <a:lnTo>
                        <a:pt x="289" y="45"/>
                      </a:lnTo>
                      <a:lnTo>
                        <a:pt x="289" y="41"/>
                      </a:lnTo>
                      <a:lnTo>
                        <a:pt x="295" y="41"/>
                      </a:lnTo>
                      <a:lnTo>
                        <a:pt x="302" y="36"/>
                      </a:lnTo>
                      <a:lnTo>
                        <a:pt x="302" y="32"/>
                      </a:lnTo>
                      <a:lnTo>
                        <a:pt x="308" y="27"/>
                      </a:lnTo>
                      <a:lnTo>
                        <a:pt x="314" y="27"/>
                      </a:lnTo>
                      <a:lnTo>
                        <a:pt x="314" y="23"/>
                      </a:lnTo>
                      <a:lnTo>
                        <a:pt x="321" y="23"/>
                      </a:lnTo>
                      <a:lnTo>
                        <a:pt x="327" y="18"/>
                      </a:lnTo>
                      <a:lnTo>
                        <a:pt x="333" y="14"/>
                      </a:lnTo>
                      <a:lnTo>
                        <a:pt x="339" y="9"/>
                      </a:lnTo>
                      <a:lnTo>
                        <a:pt x="346" y="5"/>
                      </a:lnTo>
                      <a:lnTo>
                        <a:pt x="352" y="5"/>
                      </a:lnTo>
                      <a:lnTo>
                        <a:pt x="365" y="0"/>
                      </a:lnTo>
                      <a:lnTo>
                        <a:pt x="371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4" name="Group 39"/>
              <p:cNvGrpSpPr>
                <a:grpSpLocks/>
              </p:cNvGrpSpPr>
              <p:nvPr/>
            </p:nvGrpSpPr>
            <p:grpSpPr bwMode="auto">
              <a:xfrm>
                <a:off x="3583" y="1238"/>
                <a:ext cx="239" cy="482"/>
                <a:chOff x="3583" y="1238"/>
                <a:chExt cx="239" cy="482"/>
              </a:xfrm>
            </p:grpSpPr>
            <p:sp>
              <p:nvSpPr>
                <p:cNvPr id="4136" name="Freeform 40"/>
                <p:cNvSpPr>
                  <a:spLocks/>
                </p:cNvSpPr>
                <p:nvPr/>
              </p:nvSpPr>
              <p:spPr bwMode="auto">
                <a:xfrm>
                  <a:off x="3583" y="1238"/>
                  <a:ext cx="239" cy="482"/>
                </a:xfrm>
                <a:custGeom>
                  <a:avLst/>
                  <a:gdLst/>
                  <a:ahLst/>
                  <a:cxnLst>
                    <a:cxn ang="0">
                      <a:pos x="220" y="23"/>
                    </a:cxn>
                    <a:cxn ang="0">
                      <a:pos x="220" y="54"/>
                    </a:cxn>
                    <a:cxn ang="0">
                      <a:pos x="226" y="81"/>
                    </a:cxn>
                    <a:cxn ang="0">
                      <a:pos x="208" y="121"/>
                    </a:cxn>
                    <a:cxn ang="0">
                      <a:pos x="195" y="139"/>
                    </a:cxn>
                    <a:cxn ang="0">
                      <a:pos x="208" y="161"/>
                    </a:cxn>
                    <a:cxn ang="0">
                      <a:pos x="208" y="183"/>
                    </a:cxn>
                    <a:cxn ang="0">
                      <a:pos x="208" y="205"/>
                    </a:cxn>
                    <a:cxn ang="0">
                      <a:pos x="208" y="228"/>
                    </a:cxn>
                    <a:cxn ang="0">
                      <a:pos x="208" y="250"/>
                    </a:cxn>
                    <a:cxn ang="0">
                      <a:pos x="220" y="272"/>
                    </a:cxn>
                    <a:cxn ang="0">
                      <a:pos x="226" y="295"/>
                    </a:cxn>
                    <a:cxn ang="0">
                      <a:pos x="233" y="313"/>
                    </a:cxn>
                    <a:cxn ang="0">
                      <a:pos x="233" y="335"/>
                    </a:cxn>
                    <a:cxn ang="0">
                      <a:pos x="233" y="357"/>
                    </a:cxn>
                    <a:cxn ang="0">
                      <a:pos x="214" y="362"/>
                    </a:cxn>
                    <a:cxn ang="0">
                      <a:pos x="201" y="379"/>
                    </a:cxn>
                    <a:cxn ang="0">
                      <a:pos x="195" y="402"/>
                    </a:cxn>
                    <a:cxn ang="0">
                      <a:pos x="176" y="406"/>
                    </a:cxn>
                    <a:cxn ang="0">
                      <a:pos x="151" y="406"/>
                    </a:cxn>
                    <a:cxn ang="0">
                      <a:pos x="157" y="429"/>
                    </a:cxn>
                    <a:cxn ang="0">
                      <a:pos x="176" y="446"/>
                    </a:cxn>
                    <a:cxn ang="0">
                      <a:pos x="201" y="460"/>
                    </a:cxn>
                    <a:cxn ang="0">
                      <a:pos x="195" y="473"/>
                    </a:cxn>
                    <a:cxn ang="0">
                      <a:pos x="170" y="478"/>
                    </a:cxn>
                    <a:cxn ang="0">
                      <a:pos x="151" y="478"/>
                    </a:cxn>
                    <a:cxn ang="0">
                      <a:pos x="126" y="460"/>
                    </a:cxn>
                    <a:cxn ang="0">
                      <a:pos x="107" y="451"/>
                    </a:cxn>
                    <a:cxn ang="0">
                      <a:pos x="107" y="429"/>
                    </a:cxn>
                    <a:cxn ang="0">
                      <a:pos x="88" y="420"/>
                    </a:cxn>
                    <a:cxn ang="0">
                      <a:pos x="82" y="402"/>
                    </a:cxn>
                    <a:cxn ang="0">
                      <a:pos x="75" y="379"/>
                    </a:cxn>
                    <a:cxn ang="0">
                      <a:pos x="63" y="362"/>
                    </a:cxn>
                    <a:cxn ang="0">
                      <a:pos x="44" y="353"/>
                    </a:cxn>
                    <a:cxn ang="0">
                      <a:pos x="13" y="357"/>
                    </a:cxn>
                    <a:cxn ang="0">
                      <a:pos x="0" y="339"/>
                    </a:cxn>
                    <a:cxn ang="0">
                      <a:pos x="6" y="313"/>
                    </a:cxn>
                    <a:cxn ang="0">
                      <a:pos x="19" y="290"/>
                    </a:cxn>
                    <a:cxn ang="0">
                      <a:pos x="31" y="268"/>
                    </a:cxn>
                    <a:cxn ang="0">
                      <a:pos x="50" y="246"/>
                    </a:cxn>
                    <a:cxn ang="0">
                      <a:pos x="57" y="223"/>
                    </a:cxn>
                    <a:cxn ang="0">
                      <a:pos x="57" y="201"/>
                    </a:cxn>
                    <a:cxn ang="0">
                      <a:pos x="69" y="179"/>
                    </a:cxn>
                    <a:cxn ang="0">
                      <a:pos x="82" y="161"/>
                    </a:cxn>
                    <a:cxn ang="0">
                      <a:pos x="82" y="139"/>
                    </a:cxn>
                    <a:cxn ang="0">
                      <a:pos x="82" y="116"/>
                    </a:cxn>
                    <a:cxn ang="0">
                      <a:pos x="88" y="94"/>
                    </a:cxn>
                    <a:cxn ang="0">
                      <a:pos x="94" y="72"/>
                    </a:cxn>
                    <a:cxn ang="0">
                      <a:pos x="119" y="54"/>
                    </a:cxn>
                    <a:cxn ang="0">
                      <a:pos x="145" y="40"/>
                    </a:cxn>
                    <a:cxn ang="0">
                      <a:pos x="163" y="27"/>
                    </a:cxn>
                    <a:cxn ang="0">
                      <a:pos x="189" y="9"/>
                    </a:cxn>
                  </a:cxnLst>
                  <a:rect l="0" t="0" r="r" b="b"/>
                  <a:pathLst>
                    <a:path w="239" h="482">
                      <a:moveTo>
                        <a:pt x="208" y="0"/>
                      </a:moveTo>
                      <a:lnTo>
                        <a:pt x="208" y="5"/>
                      </a:lnTo>
                      <a:lnTo>
                        <a:pt x="220" y="14"/>
                      </a:lnTo>
                      <a:lnTo>
                        <a:pt x="220" y="18"/>
                      </a:lnTo>
                      <a:lnTo>
                        <a:pt x="220" y="23"/>
                      </a:lnTo>
                      <a:lnTo>
                        <a:pt x="220" y="32"/>
                      </a:lnTo>
                      <a:lnTo>
                        <a:pt x="220" y="36"/>
                      </a:lnTo>
                      <a:lnTo>
                        <a:pt x="220" y="40"/>
                      </a:lnTo>
                      <a:lnTo>
                        <a:pt x="220" y="45"/>
                      </a:lnTo>
                      <a:lnTo>
                        <a:pt x="220" y="54"/>
                      </a:lnTo>
                      <a:lnTo>
                        <a:pt x="220" y="58"/>
                      </a:lnTo>
                      <a:lnTo>
                        <a:pt x="220" y="63"/>
                      </a:lnTo>
                      <a:lnTo>
                        <a:pt x="220" y="72"/>
                      </a:lnTo>
                      <a:lnTo>
                        <a:pt x="226" y="76"/>
                      </a:lnTo>
                      <a:lnTo>
                        <a:pt x="226" y="81"/>
                      </a:lnTo>
                      <a:lnTo>
                        <a:pt x="226" y="85"/>
                      </a:lnTo>
                      <a:lnTo>
                        <a:pt x="226" y="90"/>
                      </a:lnTo>
                      <a:lnTo>
                        <a:pt x="233" y="94"/>
                      </a:lnTo>
                      <a:lnTo>
                        <a:pt x="208" y="116"/>
                      </a:lnTo>
                      <a:lnTo>
                        <a:pt x="208" y="121"/>
                      </a:lnTo>
                      <a:lnTo>
                        <a:pt x="208" y="125"/>
                      </a:lnTo>
                      <a:lnTo>
                        <a:pt x="201" y="125"/>
                      </a:lnTo>
                      <a:lnTo>
                        <a:pt x="201" y="130"/>
                      </a:lnTo>
                      <a:lnTo>
                        <a:pt x="201" y="134"/>
                      </a:lnTo>
                      <a:lnTo>
                        <a:pt x="195" y="139"/>
                      </a:lnTo>
                      <a:lnTo>
                        <a:pt x="201" y="143"/>
                      </a:lnTo>
                      <a:lnTo>
                        <a:pt x="201" y="148"/>
                      </a:lnTo>
                      <a:lnTo>
                        <a:pt x="208" y="152"/>
                      </a:lnTo>
                      <a:lnTo>
                        <a:pt x="208" y="156"/>
                      </a:lnTo>
                      <a:lnTo>
                        <a:pt x="208" y="161"/>
                      </a:lnTo>
                      <a:lnTo>
                        <a:pt x="208" y="165"/>
                      </a:lnTo>
                      <a:lnTo>
                        <a:pt x="208" y="170"/>
                      </a:lnTo>
                      <a:lnTo>
                        <a:pt x="208" y="174"/>
                      </a:lnTo>
                      <a:lnTo>
                        <a:pt x="208" y="179"/>
                      </a:lnTo>
                      <a:lnTo>
                        <a:pt x="208" y="183"/>
                      </a:lnTo>
                      <a:lnTo>
                        <a:pt x="208" y="188"/>
                      </a:lnTo>
                      <a:lnTo>
                        <a:pt x="208" y="192"/>
                      </a:lnTo>
                      <a:lnTo>
                        <a:pt x="208" y="197"/>
                      </a:lnTo>
                      <a:lnTo>
                        <a:pt x="208" y="201"/>
                      </a:lnTo>
                      <a:lnTo>
                        <a:pt x="208" y="205"/>
                      </a:lnTo>
                      <a:lnTo>
                        <a:pt x="208" y="210"/>
                      </a:lnTo>
                      <a:lnTo>
                        <a:pt x="208" y="214"/>
                      </a:lnTo>
                      <a:lnTo>
                        <a:pt x="208" y="219"/>
                      </a:lnTo>
                      <a:lnTo>
                        <a:pt x="208" y="223"/>
                      </a:lnTo>
                      <a:lnTo>
                        <a:pt x="208" y="228"/>
                      </a:lnTo>
                      <a:lnTo>
                        <a:pt x="208" y="232"/>
                      </a:lnTo>
                      <a:lnTo>
                        <a:pt x="208" y="237"/>
                      </a:lnTo>
                      <a:lnTo>
                        <a:pt x="208" y="241"/>
                      </a:lnTo>
                      <a:lnTo>
                        <a:pt x="208" y="246"/>
                      </a:lnTo>
                      <a:lnTo>
                        <a:pt x="208" y="250"/>
                      </a:lnTo>
                      <a:lnTo>
                        <a:pt x="214" y="255"/>
                      </a:lnTo>
                      <a:lnTo>
                        <a:pt x="214" y="259"/>
                      </a:lnTo>
                      <a:lnTo>
                        <a:pt x="214" y="263"/>
                      </a:lnTo>
                      <a:lnTo>
                        <a:pt x="220" y="268"/>
                      </a:lnTo>
                      <a:lnTo>
                        <a:pt x="220" y="272"/>
                      </a:lnTo>
                      <a:lnTo>
                        <a:pt x="220" y="277"/>
                      </a:lnTo>
                      <a:lnTo>
                        <a:pt x="220" y="281"/>
                      </a:lnTo>
                      <a:lnTo>
                        <a:pt x="226" y="286"/>
                      </a:lnTo>
                      <a:lnTo>
                        <a:pt x="226" y="290"/>
                      </a:lnTo>
                      <a:lnTo>
                        <a:pt x="226" y="295"/>
                      </a:lnTo>
                      <a:lnTo>
                        <a:pt x="226" y="299"/>
                      </a:lnTo>
                      <a:lnTo>
                        <a:pt x="226" y="304"/>
                      </a:lnTo>
                      <a:lnTo>
                        <a:pt x="233" y="304"/>
                      </a:lnTo>
                      <a:lnTo>
                        <a:pt x="233" y="308"/>
                      </a:lnTo>
                      <a:lnTo>
                        <a:pt x="233" y="313"/>
                      </a:lnTo>
                      <a:lnTo>
                        <a:pt x="239" y="317"/>
                      </a:lnTo>
                      <a:lnTo>
                        <a:pt x="239" y="321"/>
                      </a:lnTo>
                      <a:lnTo>
                        <a:pt x="239" y="326"/>
                      </a:lnTo>
                      <a:lnTo>
                        <a:pt x="239" y="330"/>
                      </a:lnTo>
                      <a:lnTo>
                        <a:pt x="233" y="335"/>
                      </a:lnTo>
                      <a:lnTo>
                        <a:pt x="233" y="339"/>
                      </a:lnTo>
                      <a:lnTo>
                        <a:pt x="233" y="344"/>
                      </a:lnTo>
                      <a:lnTo>
                        <a:pt x="233" y="348"/>
                      </a:lnTo>
                      <a:lnTo>
                        <a:pt x="233" y="353"/>
                      </a:lnTo>
                      <a:lnTo>
                        <a:pt x="233" y="357"/>
                      </a:lnTo>
                      <a:lnTo>
                        <a:pt x="233" y="362"/>
                      </a:lnTo>
                      <a:lnTo>
                        <a:pt x="226" y="362"/>
                      </a:lnTo>
                      <a:lnTo>
                        <a:pt x="220" y="366"/>
                      </a:lnTo>
                      <a:lnTo>
                        <a:pt x="214" y="366"/>
                      </a:lnTo>
                      <a:lnTo>
                        <a:pt x="214" y="362"/>
                      </a:lnTo>
                      <a:lnTo>
                        <a:pt x="208" y="366"/>
                      </a:lnTo>
                      <a:lnTo>
                        <a:pt x="201" y="366"/>
                      </a:lnTo>
                      <a:lnTo>
                        <a:pt x="201" y="371"/>
                      </a:lnTo>
                      <a:lnTo>
                        <a:pt x="201" y="375"/>
                      </a:lnTo>
                      <a:lnTo>
                        <a:pt x="201" y="379"/>
                      </a:lnTo>
                      <a:lnTo>
                        <a:pt x="201" y="384"/>
                      </a:lnTo>
                      <a:lnTo>
                        <a:pt x="195" y="388"/>
                      </a:lnTo>
                      <a:lnTo>
                        <a:pt x="195" y="393"/>
                      </a:lnTo>
                      <a:lnTo>
                        <a:pt x="195" y="397"/>
                      </a:lnTo>
                      <a:lnTo>
                        <a:pt x="195" y="402"/>
                      </a:lnTo>
                      <a:lnTo>
                        <a:pt x="195" y="406"/>
                      </a:lnTo>
                      <a:lnTo>
                        <a:pt x="189" y="406"/>
                      </a:lnTo>
                      <a:lnTo>
                        <a:pt x="189" y="411"/>
                      </a:lnTo>
                      <a:lnTo>
                        <a:pt x="182" y="406"/>
                      </a:lnTo>
                      <a:lnTo>
                        <a:pt x="176" y="406"/>
                      </a:lnTo>
                      <a:lnTo>
                        <a:pt x="170" y="406"/>
                      </a:lnTo>
                      <a:lnTo>
                        <a:pt x="170" y="411"/>
                      </a:lnTo>
                      <a:lnTo>
                        <a:pt x="163" y="406"/>
                      </a:lnTo>
                      <a:lnTo>
                        <a:pt x="157" y="406"/>
                      </a:lnTo>
                      <a:lnTo>
                        <a:pt x="151" y="406"/>
                      </a:lnTo>
                      <a:lnTo>
                        <a:pt x="151" y="411"/>
                      </a:lnTo>
                      <a:lnTo>
                        <a:pt x="151" y="415"/>
                      </a:lnTo>
                      <a:lnTo>
                        <a:pt x="151" y="420"/>
                      </a:lnTo>
                      <a:lnTo>
                        <a:pt x="151" y="424"/>
                      </a:lnTo>
                      <a:lnTo>
                        <a:pt x="157" y="429"/>
                      </a:lnTo>
                      <a:lnTo>
                        <a:pt x="163" y="429"/>
                      </a:lnTo>
                      <a:lnTo>
                        <a:pt x="163" y="433"/>
                      </a:lnTo>
                      <a:lnTo>
                        <a:pt x="170" y="437"/>
                      </a:lnTo>
                      <a:lnTo>
                        <a:pt x="170" y="442"/>
                      </a:lnTo>
                      <a:lnTo>
                        <a:pt x="176" y="446"/>
                      </a:lnTo>
                      <a:lnTo>
                        <a:pt x="182" y="451"/>
                      </a:lnTo>
                      <a:lnTo>
                        <a:pt x="182" y="455"/>
                      </a:lnTo>
                      <a:lnTo>
                        <a:pt x="189" y="455"/>
                      </a:lnTo>
                      <a:lnTo>
                        <a:pt x="195" y="460"/>
                      </a:lnTo>
                      <a:lnTo>
                        <a:pt x="201" y="460"/>
                      </a:lnTo>
                      <a:lnTo>
                        <a:pt x="201" y="464"/>
                      </a:lnTo>
                      <a:lnTo>
                        <a:pt x="208" y="464"/>
                      </a:lnTo>
                      <a:lnTo>
                        <a:pt x="208" y="469"/>
                      </a:lnTo>
                      <a:lnTo>
                        <a:pt x="201" y="473"/>
                      </a:lnTo>
                      <a:lnTo>
                        <a:pt x="195" y="473"/>
                      </a:lnTo>
                      <a:lnTo>
                        <a:pt x="195" y="478"/>
                      </a:lnTo>
                      <a:lnTo>
                        <a:pt x="189" y="478"/>
                      </a:lnTo>
                      <a:lnTo>
                        <a:pt x="182" y="478"/>
                      </a:lnTo>
                      <a:lnTo>
                        <a:pt x="176" y="478"/>
                      </a:lnTo>
                      <a:lnTo>
                        <a:pt x="170" y="478"/>
                      </a:lnTo>
                      <a:lnTo>
                        <a:pt x="163" y="478"/>
                      </a:lnTo>
                      <a:lnTo>
                        <a:pt x="157" y="478"/>
                      </a:lnTo>
                      <a:lnTo>
                        <a:pt x="157" y="482"/>
                      </a:lnTo>
                      <a:lnTo>
                        <a:pt x="151" y="482"/>
                      </a:lnTo>
                      <a:lnTo>
                        <a:pt x="151" y="478"/>
                      </a:lnTo>
                      <a:lnTo>
                        <a:pt x="145" y="478"/>
                      </a:lnTo>
                      <a:lnTo>
                        <a:pt x="138" y="473"/>
                      </a:lnTo>
                      <a:lnTo>
                        <a:pt x="132" y="469"/>
                      </a:lnTo>
                      <a:lnTo>
                        <a:pt x="132" y="464"/>
                      </a:lnTo>
                      <a:lnTo>
                        <a:pt x="126" y="460"/>
                      </a:lnTo>
                      <a:lnTo>
                        <a:pt x="119" y="460"/>
                      </a:lnTo>
                      <a:lnTo>
                        <a:pt x="113" y="455"/>
                      </a:lnTo>
                      <a:lnTo>
                        <a:pt x="107" y="455"/>
                      </a:lnTo>
                      <a:lnTo>
                        <a:pt x="113" y="451"/>
                      </a:lnTo>
                      <a:lnTo>
                        <a:pt x="107" y="451"/>
                      </a:lnTo>
                      <a:lnTo>
                        <a:pt x="107" y="446"/>
                      </a:lnTo>
                      <a:lnTo>
                        <a:pt x="107" y="442"/>
                      </a:lnTo>
                      <a:lnTo>
                        <a:pt x="107" y="437"/>
                      </a:lnTo>
                      <a:lnTo>
                        <a:pt x="107" y="433"/>
                      </a:lnTo>
                      <a:lnTo>
                        <a:pt x="107" y="429"/>
                      </a:lnTo>
                      <a:lnTo>
                        <a:pt x="107" y="424"/>
                      </a:lnTo>
                      <a:lnTo>
                        <a:pt x="101" y="424"/>
                      </a:lnTo>
                      <a:lnTo>
                        <a:pt x="94" y="424"/>
                      </a:lnTo>
                      <a:lnTo>
                        <a:pt x="88" y="424"/>
                      </a:lnTo>
                      <a:lnTo>
                        <a:pt x="88" y="420"/>
                      </a:lnTo>
                      <a:lnTo>
                        <a:pt x="88" y="415"/>
                      </a:lnTo>
                      <a:lnTo>
                        <a:pt x="88" y="411"/>
                      </a:lnTo>
                      <a:lnTo>
                        <a:pt x="88" y="406"/>
                      </a:lnTo>
                      <a:lnTo>
                        <a:pt x="82" y="406"/>
                      </a:lnTo>
                      <a:lnTo>
                        <a:pt x="82" y="402"/>
                      </a:lnTo>
                      <a:lnTo>
                        <a:pt x="82" y="397"/>
                      </a:lnTo>
                      <a:lnTo>
                        <a:pt x="82" y="393"/>
                      </a:lnTo>
                      <a:lnTo>
                        <a:pt x="75" y="388"/>
                      </a:lnTo>
                      <a:lnTo>
                        <a:pt x="75" y="384"/>
                      </a:lnTo>
                      <a:lnTo>
                        <a:pt x="75" y="379"/>
                      </a:lnTo>
                      <a:lnTo>
                        <a:pt x="69" y="379"/>
                      </a:lnTo>
                      <a:lnTo>
                        <a:pt x="69" y="375"/>
                      </a:lnTo>
                      <a:lnTo>
                        <a:pt x="69" y="371"/>
                      </a:lnTo>
                      <a:lnTo>
                        <a:pt x="63" y="366"/>
                      </a:lnTo>
                      <a:lnTo>
                        <a:pt x="63" y="362"/>
                      </a:lnTo>
                      <a:lnTo>
                        <a:pt x="57" y="362"/>
                      </a:lnTo>
                      <a:lnTo>
                        <a:pt x="57" y="357"/>
                      </a:lnTo>
                      <a:lnTo>
                        <a:pt x="50" y="357"/>
                      </a:lnTo>
                      <a:lnTo>
                        <a:pt x="44" y="357"/>
                      </a:lnTo>
                      <a:lnTo>
                        <a:pt x="44" y="353"/>
                      </a:lnTo>
                      <a:lnTo>
                        <a:pt x="38" y="353"/>
                      </a:lnTo>
                      <a:lnTo>
                        <a:pt x="31" y="353"/>
                      </a:lnTo>
                      <a:lnTo>
                        <a:pt x="25" y="353"/>
                      </a:lnTo>
                      <a:lnTo>
                        <a:pt x="19" y="357"/>
                      </a:lnTo>
                      <a:lnTo>
                        <a:pt x="13" y="357"/>
                      </a:lnTo>
                      <a:lnTo>
                        <a:pt x="6" y="362"/>
                      </a:lnTo>
                      <a:lnTo>
                        <a:pt x="6" y="357"/>
                      </a:lnTo>
                      <a:lnTo>
                        <a:pt x="6" y="353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0" y="335"/>
                      </a:lnTo>
                      <a:lnTo>
                        <a:pt x="0" y="326"/>
                      </a:lnTo>
                      <a:lnTo>
                        <a:pt x="0" y="321"/>
                      </a:lnTo>
                      <a:lnTo>
                        <a:pt x="0" y="317"/>
                      </a:lnTo>
                      <a:lnTo>
                        <a:pt x="6" y="313"/>
                      </a:lnTo>
                      <a:lnTo>
                        <a:pt x="6" y="308"/>
                      </a:lnTo>
                      <a:lnTo>
                        <a:pt x="13" y="308"/>
                      </a:lnTo>
                      <a:lnTo>
                        <a:pt x="13" y="299"/>
                      </a:lnTo>
                      <a:lnTo>
                        <a:pt x="19" y="295"/>
                      </a:lnTo>
                      <a:lnTo>
                        <a:pt x="19" y="290"/>
                      </a:lnTo>
                      <a:lnTo>
                        <a:pt x="25" y="286"/>
                      </a:lnTo>
                      <a:lnTo>
                        <a:pt x="25" y="281"/>
                      </a:lnTo>
                      <a:lnTo>
                        <a:pt x="25" y="277"/>
                      </a:lnTo>
                      <a:lnTo>
                        <a:pt x="31" y="272"/>
                      </a:lnTo>
                      <a:lnTo>
                        <a:pt x="31" y="268"/>
                      </a:lnTo>
                      <a:lnTo>
                        <a:pt x="38" y="263"/>
                      </a:lnTo>
                      <a:lnTo>
                        <a:pt x="44" y="259"/>
                      </a:lnTo>
                      <a:lnTo>
                        <a:pt x="44" y="255"/>
                      </a:lnTo>
                      <a:lnTo>
                        <a:pt x="44" y="250"/>
                      </a:lnTo>
                      <a:lnTo>
                        <a:pt x="50" y="246"/>
                      </a:lnTo>
                      <a:lnTo>
                        <a:pt x="50" y="241"/>
                      </a:lnTo>
                      <a:lnTo>
                        <a:pt x="50" y="237"/>
                      </a:lnTo>
                      <a:lnTo>
                        <a:pt x="50" y="232"/>
                      </a:lnTo>
                      <a:lnTo>
                        <a:pt x="50" y="228"/>
                      </a:lnTo>
                      <a:lnTo>
                        <a:pt x="57" y="223"/>
                      </a:lnTo>
                      <a:lnTo>
                        <a:pt x="57" y="219"/>
                      </a:lnTo>
                      <a:lnTo>
                        <a:pt x="57" y="214"/>
                      </a:lnTo>
                      <a:lnTo>
                        <a:pt x="57" y="210"/>
                      </a:lnTo>
                      <a:lnTo>
                        <a:pt x="57" y="205"/>
                      </a:lnTo>
                      <a:lnTo>
                        <a:pt x="57" y="201"/>
                      </a:lnTo>
                      <a:lnTo>
                        <a:pt x="63" y="197"/>
                      </a:lnTo>
                      <a:lnTo>
                        <a:pt x="63" y="192"/>
                      </a:lnTo>
                      <a:lnTo>
                        <a:pt x="63" y="188"/>
                      </a:lnTo>
                      <a:lnTo>
                        <a:pt x="69" y="183"/>
                      </a:lnTo>
                      <a:lnTo>
                        <a:pt x="69" y="179"/>
                      </a:lnTo>
                      <a:lnTo>
                        <a:pt x="69" y="174"/>
                      </a:lnTo>
                      <a:lnTo>
                        <a:pt x="75" y="174"/>
                      </a:lnTo>
                      <a:lnTo>
                        <a:pt x="75" y="170"/>
                      </a:lnTo>
                      <a:lnTo>
                        <a:pt x="82" y="165"/>
                      </a:lnTo>
                      <a:lnTo>
                        <a:pt x="82" y="161"/>
                      </a:lnTo>
                      <a:lnTo>
                        <a:pt x="82" y="156"/>
                      </a:lnTo>
                      <a:lnTo>
                        <a:pt x="82" y="152"/>
                      </a:lnTo>
                      <a:lnTo>
                        <a:pt x="82" y="148"/>
                      </a:lnTo>
                      <a:lnTo>
                        <a:pt x="82" y="143"/>
                      </a:lnTo>
                      <a:lnTo>
                        <a:pt x="82" y="139"/>
                      </a:lnTo>
                      <a:lnTo>
                        <a:pt x="82" y="134"/>
                      </a:lnTo>
                      <a:lnTo>
                        <a:pt x="82" y="130"/>
                      </a:lnTo>
                      <a:lnTo>
                        <a:pt x="82" y="125"/>
                      </a:lnTo>
                      <a:lnTo>
                        <a:pt x="82" y="121"/>
                      </a:lnTo>
                      <a:lnTo>
                        <a:pt x="82" y="116"/>
                      </a:lnTo>
                      <a:lnTo>
                        <a:pt x="88" y="112"/>
                      </a:lnTo>
                      <a:lnTo>
                        <a:pt x="88" y="107"/>
                      </a:lnTo>
                      <a:lnTo>
                        <a:pt x="88" y="103"/>
                      </a:lnTo>
                      <a:lnTo>
                        <a:pt x="88" y="98"/>
                      </a:lnTo>
                      <a:lnTo>
                        <a:pt x="88" y="94"/>
                      </a:lnTo>
                      <a:lnTo>
                        <a:pt x="88" y="90"/>
                      </a:lnTo>
                      <a:lnTo>
                        <a:pt x="88" y="85"/>
                      </a:lnTo>
                      <a:lnTo>
                        <a:pt x="88" y="81"/>
                      </a:lnTo>
                      <a:lnTo>
                        <a:pt x="88" y="76"/>
                      </a:lnTo>
                      <a:lnTo>
                        <a:pt x="94" y="72"/>
                      </a:lnTo>
                      <a:lnTo>
                        <a:pt x="101" y="67"/>
                      </a:lnTo>
                      <a:lnTo>
                        <a:pt x="101" y="63"/>
                      </a:lnTo>
                      <a:lnTo>
                        <a:pt x="107" y="58"/>
                      </a:lnTo>
                      <a:lnTo>
                        <a:pt x="113" y="58"/>
                      </a:lnTo>
                      <a:lnTo>
                        <a:pt x="119" y="54"/>
                      </a:lnTo>
                      <a:lnTo>
                        <a:pt x="126" y="49"/>
                      </a:lnTo>
                      <a:lnTo>
                        <a:pt x="132" y="45"/>
                      </a:lnTo>
                      <a:lnTo>
                        <a:pt x="138" y="45"/>
                      </a:lnTo>
                      <a:lnTo>
                        <a:pt x="138" y="40"/>
                      </a:lnTo>
                      <a:lnTo>
                        <a:pt x="145" y="40"/>
                      </a:lnTo>
                      <a:lnTo>
                        <a:pt x="145" y="36"/>
                      </a:lnTo>
                      <a:lnTo>
                        <a:pt x="151" y="36"/>
                      </a:lnTo>
                      <a:lnTo>
                        <a:pt x="151" y="32"/>
                      </a:lnTo>
                      <a:lnTo>
                        <a:pt x="157" y="32"/>
                      </a:lnTo>
                      <a:lnTo>
                        <a:pt x="163" y="27"/>
                      </a:lnTo>
                      <a:lnTo>
                        <a:pt x="170" y="27"/>
                      </a:lnTo>
                      <a:lnTo>
                        <a:pt x="170" y="23"/>
                      </a:lnTo>
                      <a:lnTo>
                        <a:pt x="176" y="18"/>
                      </a:lnTo>
                      <a:lnTo>
                        <a:pt x="182" y="14"/>
                      </a:lnTo>
                      <a:lnTo>
                        <a:pt x="189" y="9"/>
                      </a:lnTo>
                      <a:lnTo>
                        <a:pt x="201" y="9"/>
                      </a:lnTo>
                      <a:lnTo>
                        <a:pt x="201" y="5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37" name="Freeform 41"/>
                <p:cNvSpPr>
                  <a:spLocks/>
                </p:cNvSpPr>
                <p:nvPr/>
              </p:nvSpPr>
              <p:spPr bwMode="auto">
                <a:xfrm>
                  <a:off x="3583" y="1238"/>
                  <a:ext cx="239" cy="482"/>
                </a:xfrm>
                <a:custGeom>
                  <a:avLst/>
                  <a:gdLst/>
                  <a:ahLst/>
                  <a:cxnLst>
                    <a:cxn ang="0">
                      <a:pos x="220" y="23"/>
                    </a:cxn>
                    <a:cxn ang="0">
                      <a:pos x="220" y="54"/>
                    </a:cxn>
                    <a:cxn ang="0">
                      <a:pos x="226" y="81"/>
                    </a:cxn>
                    <a:cxn ang="0">
                      <a:pos x="208" y="121"/>
                    </a:cxn>
                    <a:cxn ang="0">
                      <a:pos x="195" y="139"/>
                    </a:cxn>
                    <a:cxn ang="0">
                      <a:pos x="208" y="161"/>
                    </a:cxn>
                    <a:cxn ang="0">
                      <a:pos x="208" y="183"/>
                    </a:cxn>
                    <a:cxn ang="0">
                      <a:pos x="208" y="205"/>
                    </a:cxn>
                    <a:cxn ang="0">
                      <a:pos x="208" y="228"/>
                    </a:cxn>
                    <a:cxn ang="0">
                      <a:pos x="208" y="250"/>
                    </a:cxn>
                    <a:cxn ang="0">
                      <a:pos x="220" y="272"/>
                    </a:cxn>
                    <a:cxn ang="0">
                      <a:pos x="226" y="295"/>
                    </a:cxn>
                    <a:cxn ang="0">
                      <a:pos x="233" y="313"/>
                    </a:cxn>
                    <a:cxn ang="0">
                      <a:pos x="233" y="335"/>
                    </a:cxn>
                    <a:cxn ang="0">
                      <a:pos x="233" y="357"/>
                    </a:cxn>
                    <a:cxn ang="0">
                      <a:pos x="214" y="362"/>
                    </a:cxn>
                    <a:cxn ang="0">
                      <a:pos x="201" y="379"/>
                    </a:cxn>
                    <a:cxn ang="0">
                      <a:pos x="195" y="402"/>
                    </a:cxn>
                    <a:cxn ang="0">
                      <a:pos x="176" y="406"/>
                    </a:cxn>
                    <a:cxn ang="0">
                      <a:pos x="151" y="406"/>
                    </a:cxn>
                    <a:cxn ang="0">
                      <a:pos x="157" y="429"/>
                    </a:cxn>
                    <a:cxn ang="0">
                      <a:pos x="176" y="446"/>
                    </a:cxn>
                    <a:cxn ang="0">
                      <a:pos x="201" y="460"/>
                    </a:cxn>
                    <a:cxn ang="0">
                      <a:pos x="195" y="473"/>
                    </a:cxn>
                    <a:cxn ang="0">
                      <a:pos x="170" y="478"/>
                    </a:cxn>
                    <a:cxn ang="0">
                      <a:pos x="151" y="478"/>
                    </a:cxn>
                    <a:cxn ang="0">
                      <a:pos x="126" y="460"/>
                    </a:cxn>
                    <a:cxn ang="0">
                      <a:pos x="107" y="451"/>
                    </a:cxn>
                    <a:cxn ang="0">
                      <a:pos x="107" y="429"/>
                    </a:cxn>
                    <a:cxn ang="0">
                      <a:pos x="88" y="420"/>
                    </a:cxn>
                    <a:cxn ang="0">
                      <a:pos x="82" y="402"/>
                    </a:cxn>
                    <a:cxn ang="0">
                      <a:pos x="75" y="379"/>
                    </a:cxn>
                    <a:cxn ang="0">
                      <a:pos x="63" y="362"/>
                    </a:cxn>
                    <a:cxn ang="0">
                      <a:pos x="44" y="353"/>
                    </a:cxn>
                    <a:cxn ang="0">
                      <a:pos x="13" y="357"/>
                    </a:cxn>
                    <a:cxn ang="0">
                      <a:pos x="0" y="339"/>
                    </a:cxn>
                    <a:cxn ang="0">
                      <a:pos x="6" y="313"/>
                    </a:cxn>
                    <a:cxn ang="0">
                      <a:pos x="19" y="290"/>
                    </a:cxn>
                    <a:cxn ang="0">
                      <a:pos x="31" y="268"/>
                    </a:cxn>
                    <a:cxn ang="0">
                      <a:pos x="50" y="246"/>
                    </a:cxn>
                    <a:cxn ang="0">
                      <a:pos x="57" y="223"/>
                    </a:cxn>
                    <a:cxn ang="0">
                      <a:pos x="57" y="201"/>
                    </a:cxn>
                    <a:cxn ang="0">
                      <a:pos x="69" y="179"/>
                    </a:cxn>
                    <a:cxn ang="0">
                      <a:pos x="82" y="161"/>
                    </a:cxn>
                    <a:cxn ang="0">
                      <a:pos x="82" y="139"/>
                    </a:cxn>
                    <a:cxn ang="0">
                      <a:pos x="82" y="116"/>
                    </a:cxn>
                    <a:cxn ang="0">
                      <a:pos x="88" y="94"/>
                    </a:cxn>
                    <a:cxn ang="0">
                      <a:pos x="94" y="72"/>
                    </a:cxn>
                    <a:cxn ang="0">
                      <a:pos x="119" y="54"/>
                    </a:cxn>
                    <a:cxn ang="0">
                      <a:pos x="145" y="40"/>
                    </a:cxn>
                    <a:cxn ang="0">
                      <a:pos x="163" y="27"/>
                    </a:cxn>
                    <a:cxn ang="0">
                      <a:pos x="189" y="9"/>
                    </a:cxn>
                  </a:cxnLst>
                  <a:rect l="0" t="0" r="r" b="b"/>
                  <a:pathLst>
                    <a:path w="239" h="482">
                      <a:moveTo>
                        <a:pt x="208" y="0"/>
                      </a:moveTo>
                      <a:lnTo>
                        <a:pt x="208" y="5"/>
                      </a:lnTo>
                      <a:lnTo>
                        <a:pt x="220" y="14"/>
                      </a:lnTo>
                      <a:lnTo>
                        <a:pt x="220" y="18"/>
                      </a:lnTo>
                      <a:lnTo>
                        <a:pt x="220" y="23"/>
                      </a:lnTo>
                      <a:lnTo>
                        <a:pt x="220" y="32"/>
                      </a:lnTo>
                      <a:lnTo>
                        <a:pt x="220" y="36"/>
                      </a:lnTo>
                      <a:lnTo>
                        <a:pt x="220" y="40"/>
                      </a:lnTo>
                      <a:lnTo>
                        <a:pt x="220" y="45"/>
                      </a:lnTo>
                      <a:lnTo>
                        <a:pt x="220" y="54"/>
                      </a:lnTo>
                      <a:lnTo>
                        <a:pt x="220" y="58"/>
                      </a:lnTo>
                      <a:lnTo>
                        <a:pt x="220" y="63"/>
                      </a:lnTo>
                      <a:lnTo>
                        <a:pt x="220" y="72"/>
                      </a:lnTo>
                      <a:lnTo>
                        <a:pt x="226" y="76"/>
                      </a:lnTo>
                      <a:lnTo>
                        <a:pt x="226" y="81"/>
                      </a:lnTo>
                      <a:lnTo>
                        <a:pt x="226" y="85"/>
                      </a:lnTo>
                      <a:lnTo>
                        <a:pt x="226" y="90"/>
                      </a:lnTo>
                      <a:lnTo>
                        <a:pt x="233" y="94"/>
                      </a:lnTo>
                      <a:lnTo>
                        <a:pt x="208" y="116"/>
                      </a:lnTo>
                      <a:lnTo>
                        <a:pt x="208" y="121"/>
                      </a:lnTo>
                      <a:lnTo>
                        <a:pt x="208" y="125"/>
                      </a:lnTo>
                      <a:lnTo>
                        <a:pt x="201" y="125"/>
                      </a:lnTo>
                      <a:lnTo>
                        <a:pt x="201" y="130"/>
                      </a:lnTo>
                      <a:lnTo>
                        <a:pt x="201" y="134"/>
                      </a:lnTo>
                      <a:lnTo>
                        <a:pt x="195" y="139"/>
                      </a:lnTo>
                      <a:lnTo>
                        <a:pt x="201" y="143"/>
                      </a:lnTo>
                      <a:lnTo>
                        <a:pt x="201" y="148"/>
                      </a:lnTo>
                      <a:lnTo>
                        <a:pt x="208" y="152"/>
                      </a:lnTo>
                      <a:lnTo>
                        <a:pt x="208" y="156"/>
                      </a:lnTo>
                      <a:lnTo>
                        <a:pt x="208" y="161"/>
                      </a:lnTo>
                      <a:lnTo>
                        <a:pt x="208" y="165"/>
                      </a:lnTo>
                      <a:lnTo>
                        <a:pt x="208" y="170"/>
                      </a:lnTo>
                      <a:lnTo>
                        <a:pt x="208" y="174"/>
                      </a:lnTo>
                      <a:lnTo>
                        <a:pt x="208" y="179"/>
                      </a:lnTo>
                      <a:lnTo>
                        <a:pt x="208" y="183"/>
                      </a:lnTo>
                      <a:lnTo>
                        <a:pt x="208" y="188"/>
                      </a:lnTo>
                      <a:lnTo>
                        <a:pt x="208" y="192"/>
                      </a:lnTo>
                      <a:lnTo>
                        <a:pt x="208" y="197"/>
                      </a:lnTo>
                      <a:lnTo>
                        <a:pt x="208" y="201"/>
                      </a:lnTo>
                      <a:lnTo>
                        <a:pt x="208" y="205"/>
                      </a:lnTo>
                      <a:lnTo>
                        <a:pt x="208" y="210"/>
                      </a:lnTo>
                      <a:lnTo>
                        <a:pt x="208" y="214"/>
                      </a:lnTo>
                      <a:lnTo>
                        <a:pt x="208" y="219"/>
                      </a:lnTo>
                      <a:lnTo>
                        <a:pt x="208" y="223"/>
                      </a:lnTo>
                      <a:lnTo>
                        <a:pt x="208" y="228"/>
                      </a:lnTo>
                      <a:lnTo>
                        <a:pt x="208" y="232"/>
                      </a:lnTo>
                      <a:lnTo>
                        <a:pt x="208" y="237"/>
                      </a:lnTo>
                      <a:lnTo>
                        <a:pt x="208" y="241"/>
                      </a:lnTo>
                      <a:lnTo>
                        <a:pt x="208" y="246"/>
                      </a:lnTo>
                      <a:lnTo>
                        <a:pt x="208" y="250"/>
                      </a:lnTo>
                      <a:lnTo>
                        <a:pt x="214" y="255"/>
                      </a:lnTo>
                      <a:lnTo>
                        <a:pt x="214" y="259"/>
                      </a:lnTo>
                      <a:lnTo>
                        <a:pt x="214" y="263"/>
                      </a:lnTo>
                      <a:lnTo>
                        <a:pt x="220" y="268"/>
                      </a:lnTo>
                      <a:lnTo>
                        <a:pt x="220" y="272"/>
                      </a:lnTo>
                      <a:lnTo>
                        <a:pt x="220" y="277"/>
                      </a:lnTo>
                      <a:lnTo>
                        <a:pt x="220" y="281"/>
                      </a:lnTo>
                      <a:lnTo>
                        <a:pt x="226" y="286"/>
                      </a:lnTo>
                      <a:lnTo>
                        <a:pt x="226" y="290"/>
                      </a:lnTo>
                      <a:lnTo>
                        <a:pt x="226" y="295"/>
                      </a:lnTo>
                      <a:lnTo>
                        <a:pt x="226" y="299"/>
                      </a:lnTo>
                      <a:lnTo>
                        <a:pt x="226" y="304"/>
                      </a:lnTo>
                      <a:lnTo>
                        <a:pt x="233" y="304"/>
                      </a:lnTo>
                      <a:lnTo>
                        <a:pt x="233" y="308"/>
                      </a:lnTo>
                      <a:lnTo>
                        <a:pt x="233" y="313"/>
                      </a:lnTo>
                      <a:lnTo>
                        <a:pt x="239" y="317"/>
                      </a:lnTo>
                      <a:lnTo>
                        <a:pt x="239" y="321"/>
                      </a:lnTo>
                      <a:lnTo>
                        <a:pt x="239" y="326"/>
                      </a:lnTo>
                      <a:lnTo>
                        <a:pt x="239" y="330"/>
                      </a:lnTo>
                      <a:lnTo>
                        <a:pt x="233" y="335"/>
                      </a:lnTo>
                      <a:lnTo>
                        <a:pt x="233" y="339"/>
                      </a:lnTo>
                      <a:lnTo>
                        <a:pt x="233" y="344"/>
                      </a:lnTo>
                      <a:lnTo>
                        <a:pt x="233" y="348"/>
                      </a:lnTo>
                      <a:lnTo>
                        <a:pt x="233" y="353"/>
                      </a:lnTo>
                      <a:lnTo>
                        <a:pt x="233" y="357"/>
                      </a:lnTo>
                      <a:lnTo>
                        <a:pt x="233" y="362"/>
                      </a:lnTo>
                      <a:lnTo>
                        <a:pt x="226" y="362"/>
                      </a:lnTo>
                      <a:lnTo>
                        <a:pt x="220" y="366"/>
                      </a:lnTo>
                      <a:lnTo>
                        <a:pt x="214" y="366"/>
                      </a:lnTo>
                      <a:lnTo>
                        <a:pt x="214" y="362"/>
                      </a:lnTo>
                      <a:lnTo>
                        <a:pt x="208" y="366"/>
                      </a:lnTo>
                      <a:lnTo>
                        <a:pt x="201" y="366"/>
                      </a:lnTo>
                      <a:lnTo>
                        <a:pt x="201" y="371"/>
                      </a:lnTo>
                      <a:lnTo>
                        <a:pt x="201" y="375"/>
                      </a:lnTo>
                      <a:lnTo>
                        <a:pt x="201" y="379"/>
                      </a:lnTo>
                      <a:lnTo>
                        <a:pt x="201" y="384"/>
                      </a:lnTo>
                      <a:lnTo>
                        <a:pt x="195" y="388"/>
                      </a:lnTo>
                      <a:lnTo>
                        <a:pt x="195" y="393"/>
                      </a:lnTo>
                      <a:lnTo>
                        <a:pt x="195" y="397"/>
                      </a:lnTo>
                      <a:lnTo>
                        <a:pt x="195" y="402"/>
                      </a:lnTo>
                      <a:lnTo>
                        <a:pt x="195" y="406"/>
                      </a:lnTo>
                      <a:lnTo>
                        <a:pt x="189" y="406"/>
                      </a:lnTo>
                      <a:lnTo>
                        <a:pt x="189" y="411"/>
                      </a:lnTo>
                      <a:lnTo>
                        <a:pt x="182" y="406"/>
                      </a:lnTo>
                      <a:lnTo>
                        <a:pt x="176" y="406"/>
                      </a:lnTo>
                      <a:lnTo>
                        <a:pt x="170" y="406"/>
                      </a:lnTo>
                      <a:lnTo>
                        <a:pt x="170" y="411"/>
                      </a:lnTo>
                      <a:lnTo>
                        <a:pt x="163" y="406"/>
                      </a:lnTo>
                      <a:lnTo>
                        <a:pt x="157" y="406"/>
                      </a:lnTo>
                      <a:lnTo>
                        <a:pt x="151" y="406"/>
                      </a:lnTo>
                      <a:lnTo>
                        <a:pt x="151" y="411"/>
                      </a:lnTo>
                      <a:lnTo>
                        <a:pt x="151" y="415"/>
                      </a:lnTo>
                      <a:lnTo>
                        <a:pt x="151" y="420"/>
                      </a:lnTo>
                      <a:lnTo>
                        <a:pt x="151" y="424"/>
                      </a:lnTo>
                      <a:lnTo>
                        <a:pt x="157" y="429"/>
                      </a:lnTo>
                      <a:lnTo>
                        <a:pt x="163" y="429"/>
                      </a:lnTo>
                      <a:lnTo>
                        <a:pt x="163" y="433"/>
                      </a:lnTo>
                      <a:lnTo>
                        <a:pt x="170" y="437"/>
                      </a:lnTo>
                      <a:lnTo>
                        <a:pt x="170" y="442"/>
                      </a:lnTo>
                      <a:lnTo>
                        <a:pt x="176" y="446"/>
                      </a:lnTo>
                      <a:lnTo>
                        <a:pt x="182" y="451"/>
                      </a:lnTo>
                      <a:lnTo>
                        <a:pt x="182" y="455"/>
                      </a:lnTo>
                      <a:lnTo>
                        <a:pt x="189" y="455"/>
                      </a:lnTo>
                      <a:lnTo>
                        <a:pt x="195" y="460"/>
                      </a:lnTo>
                      <a:lnTo>
                        <a:pt x="201" y="460"/>
                      </a:lnTo>
                      <a:lnTo>
                        <a:pt x="201" y="464"/>
                      </a:lnTo>
                      <a:lnTo>
                        <a:pt x="208" y="464"/>
                      </a:lnTo>
                      <a:lnTo>
                        <a:pt x="208" y="469"/>
                      </a:lnTo>
                      <a:lnTo>
                        <a:pt x="201" y="473"/>
                      </a:lnTo>
                      <a:lnTo>
                        <a:pt x="195" y="473"/>
                      </a:lnTo>
                      <a:lnTo>
                        <a:pt x="195" y="478"/>
                      </a:lnTo>
                      <a:lnTo>
                        <a:pt x="189" y="478"/>
                      </a:lnTo>
                      <a:lnTo>
                        <a:pt x="182" y="478"/>
                      </a:lnTo>
                      <a:lnTo>
                        <a:pt x="176" y="478"/>
                      </a:lnTo>
                      <a:lnTo>
                        <a:pt x="170" y="478"/>
                      </a:lnTo>
                      <a:lnTo>
                        <a:pt x="163" y="478"/>
                      </a:lnTo>
                      <a:lnTo>
                        <a:pt x="157" y="478"/>
                      </a:lnTo>
                      <a:lnTo>
                        <a:pt x="157" y="482"/>
                      </a:lnTo>
                      <a:lnTo>
                        <a:pt x="151" y="482"/>
                      </a:lnTo>
                      <a:lnTo>
                        <a:pt x="151" y="478"/>
                      </a:lnTo>
                      <a:lnTo>
                        <a:pt x="145" y="478"/>
                      </a:lnTo>
                      <a:lnTo>
                        <a:pt x="138" y="473"/>
                      </a:lnTo>
                      <a:lnTo>
                        <a:pt x="132" y="469"/>
                      </a:lnTo>
                      <a:lnTo>
                        <a:pt x="132" y="464"/>
                      </a:lnTo>
                      <a:lnTo>
                        <a:pt x="126" y="460"/>
                      </a:lnTo>
                      <a:lnTo>
                        <a:pt x="119" y="460"/>
                      </a:lnTo>
                      <a:lnTo>
                        <a:pt x="113" y="455"/>
                      </a:lnTo>
                      <a:lnTo>
                        <a:pt x="107" y="455"/>
                      </a:lnTo>
                      <a:lnTo>
                        <a:pt x="113" y="451"/>
                      </a:lnTo>
                      <a:lnTo>
                        <a:pt x="107" y="451"/>
                      </a:lnTo>
                      <a:lnTo>
                        <a:pt x="107" y="446"/>
                      </a:lnTo>
                      <a:lnTo>
                        <a:pt x="107" y="442"/>
                      </a:lnTo>
                      <a:lnTo>
                        <a:pt x="107" y="437"/>
                      </a:lnTo>
                      <a:lnTo>
                        <a:pt x="107" y="433"/>
                      </a:lnTo>
                      <a:lnTo>
                        <a:pt x="107" y="429"/>
                      </a:lnTo>
                      <a:lnTo>
                        <a:pt x="107" y="424"/>
                      </a:lnTo>
                      <a:lnTo>
                        <a:pt x="101" y="424"/>
                      </a:lnTo>
                      <a:lnTo>
                        <a:pt x="94" y="424"/>
                      </a:lnTo>
                      <a:lnTo>
                        <a:pt x="88" y="424"/>
                      </a:lnTo>
                      <a:lnTo>
                        <a:pt x="88" y="420"/>
                      </a:lnTo>
                      <a:lnTo>
                        <a:pt x="88" y="415"/>
                      </a:lnTo>
                      <a:lnTo>
                        <a:pt x="88" y="411"/>
                      </a:lnTo>
                      <a:lnTo>
                        <a:pt x="88" y="406"/>
                      </a:lnTo>
                      <a:lnTo>
                        <a:pt x="82" y="406"/>
                      </a:lnTo>
                      <a:lnTo>
                        <a:pt x="82" y="402"/>
                      </a:lnTo>
                      <a:lnTo>
                        <a:pt x="82" y="397"/>
                      </a:lnTo>
                      <a:lnTo>
                        <a:pt x="82" y="393"/>
                      </a:lnTo>
                      <a:lnTo>
                        <a:pt x="75" y="388"/>
                      </a:lnTo>
                      <a:lnTo>
                        <a:pt x="75" y="384"/>
                      </a:lnTo>
                      <a:lnTo>
                        <a:pt x="75" y="379"/>
                      </a:lnTo>
                      <a:lnTo>
                        <a:pt x="69" y="379"/>
                      </a:lnTo>
                      <a:lnTo>
                        <a:pt x="69" y="375"/>
                      </a:lnTo>
                      <a:lnTo>
                        <a:pt x="69" y="371"/>
                      </a:lnTo>
                      <a:lnTo>
                        <a:pt x="63" y="366"/>
                      </a:lnTo>
                      <a:lnTo>
                        <a:pt x="63" y="362"/>
                      </a:lnTo>
                      <a:lnTo>
                        <a:pt x="57" y="362"/>
                      </a:lnTo>
                      <a:lnTo>
                        <a:pt x="57" y="357"/>
                      </a:lnTo>
                      <a:lnTo>
                        <a:pt x="50" y="357"/>
                      </a:lnTo>
                      <a:lnTo>
                        <a:pt x="44" y="357"/>
                      </a:lnTo>
                      <a:lnTo>
                        <a:pt x="44" y="353"/>
                      </a:lnTo>
                      <a:lnTo>
                        <a:pt x="38" y="353"/>
                      </a:lnTo>
                      <a:lnTo>
                        <a:pt x="31" y="353"/>
                      </a:lnTo>
                      <a:lnTo>
                        <a:pt x="25" y="353"/>
                      </a:lnTo>
                      <a:lnTo>
                        <a:pt x="19" y="357"/>
                      </a:lnTo>
                      <a:lnTo>
                        <a:pt x="13" y="357"/>
                      </a:lnTo>
                      <a:lnTo>
                        <a:pt x="6" y="362"/>
                      </a:lnTo>
                      <a:lnTo>
                        <a:pt x="6" y="357"/>
                      </a:lnTo>
                      <a:lnTo>
                        <a:pt x="6" y="353"/>
                      </a:lnTo>
                      <a:lnTo>
                        <a:pt x="0" y="344"/>
                      </a:lnTo>
                      <a:lnTo>
                        <a:pt x="0" y="339"/>
                      </a:lnTo>
                      <a:lnTo>
                        <a:pt x="0" y="335"/>
                      </a:lnTo>
                      <a:lnTo>
                        <a:pt x="0" y="326"/>
                      </a:lnTo>
                      <a:lnTo>
                        <a:pt x="0" y="321"/>
                      </a:lnTo>
                      <a:lnTo>
                        <a:pt x="0" y="317"/>
                      </a:lnTo>
                      <a:lnTo>
                        <a:pt x="6" y="313"/>
                      </a:lnTo>
                      <a:lnTo>
                        <a:pt x="6" y="308"/>
                      </a:lnTo>
                      <a:lnTo>
                        <a:pt x="13" y="308"/>
                      </a:lnTo>
                      <a:lnTo>
                        <a:pt x="13" y="299"/>
                      </a:lnTo>
                      <a:lnTo>
                        <a:pt x="19" y="295"/>
                      </a:lnTo>
                      <a:lnTo>
                        <a:pt x="19" y="290"/>
                      </a:lnTo>
                      <a:lnTo>
                        <a:pt x="25" y="286"/>
                      </a:lnTo>
                      <a:lnTo>
                        <a:pt x="25" y="281"/>
                      </a:lnTo>
                      <a:lnTo>
                        <a:pt x="25" y="277"/>
                      </a:lnTo>
                      <a:lnTo>
                        <a:pt x="31" y="272"/>
                      </a:lnTo>
                      <a:lnTo>
                        <a:pt x="31" y="268"/>
                      </a:lnTo>
                      <a:lnTo>
                        <a:pt x="38" y="263"/>
                      </a:lnTo>
                      <a:lnTo>
                        <a:pt x="44" y="259"/>
                      </a:lnTo>
                      <a:lnTo>
                        <a:pt x="44" y="255"/>
                      </a:lnTo>
                      <a:lnTo>
                        <a:pt x="44" y="250"/>
                      </a:lnTo>
                      <a:lnTo>
                        <a:pt x="50" y="246"/>
                      </a:lnTo>
                      <a:lnTo>
                        <a:pt x="50" y="241"/>
                      </a:lnTo>
                      <a:lnTo>
                        <a:pt x="50" y="237"/>
                      </a:lnTo>
                      <a:lnTo>
                        <a:pt x="50" y="232"/>
                      </a:lnTo>
                      <a:lnTo>
                        <a:pt x="50" y="228"/>
                      </a:lnTo>
                      <a:lnTo>
                        <a:pt x="57" y="223"/>
                      </a:lnTo>
                      <a:lnTo>
                        <a:pt x="57" y="219"/>
                      </a:lnTo>
                      <a:lnTo>
                        <a:pt x="57" y="214"/>
                      </a:lnTo>
                      <a:lnTo>
                        <a:pt x="57" y="210"/>
                      </a:lnTo>
                      <a:lnTo>
                        <a:pt x="57" y="205"/>
                      </a:lnTo>
                      <a:lnTo>
                        <a:pt x="57" y="201"/>
                      </a:lnTo>
                      <a:lnTo>
                        <a:pt x="63" y="197"/>
                      </a:lnTo>
                      <a:lnTo>
                        <a:pt x="63" y="192"/>
                      </a:lnTo>
                      <a:lnTo>
                        <a:pt x="63" y="188"/>
                      </a:lnTo>
                      <a:lnTo>
                        <a:pt x="69" y="183"/>
                      </a:lnTo>
                      <a:lnTo>
                        <a:pt x="69" y="179"/>
                      </a:lnTo>
                      <a:lnTo>
                        <a:pt x="69" y="174"/>
                      </a:lnTo>
                      <a:lnTo>
                        <a:pt x="75" y="174"/>
                      </a:lnTo>
                      <a:lnTo>
                        <a:pt x="75" y="170"/>
                      </a:lnTo>
                      <a:lnTo>
                        <a:pt x="82" y="165"/>
                      </a:lnTo>
                      <a:lnTo>
                        <a:pt x="82" y="161"/>
                      </a:lnTo>
                      <a:lnTo>
                        <a:pt x="82" y="156"/>
                      </a:lnTo>
                      <a:lnTo>
                        <a:pt x="82" y="152"/>
                      </a:lnTo>
                      <a:lnTo>
                        <a:pt x="82" y="148"/>
                      </a:lnTo>
                      <a:lnTo>
                        <a:pt x="82" y="143"/>
                      </a:lnTo>
                      <a:lnTo>
                        <a:pt x="82" y="139"/>
                      </a:lnTo>
                      <a:lnTo>
                        <a:pt x="82" y="134"/>
                      </a:lnTo>
                      <a:lnTo>
                        <a:pt x="82" y="130"/>
                      </a:lnTo>
                      <a:lnTo>
                        <a:pt x="82" y="125"/>
                      </a:lnTo>
                      <a:lnTo>
                        <a:pt x="82" y="121"/>
                      </a:lnTo>
                      <a:lnTo>
                        <a:pt x="82" y="116"/>
                      </a:lnTo>
                      <a:lnTo>
                        <a:pt x="88" y="112"/>
                      </a:lnTo>
                      <a:lnTo>
                        <a:pt x="88" y="107"/>
                      </a:lnTo>
                      <a:lnTo>
                        <a:pt x="88" y="103"/>
                      </a:lnTo>
                      <a:lnTo>
                        <a:pt x="88" y="98"/>
                      </a:lnTo>
                      <a:lnTo>
                        <a:pt x="88" y="94"/>
                      </a:lnTo>
                      <a:lnTo>
                        <a:pt x="88" y="90"/>
                      </a:lnTo>
                      <a:lnTo>
                        <a:pt x="88" y="85"/>
                      </a:lnTo>
                      <a:lnTo>
                        <a:pt x="88" y="81"/>
                      </a:lnTo>
                      <a:lnTo>
                        <a:pt x="88" y="76"/>
                      </a:lnTo>
                      <a:lnTo>
                        <a:pt x="94" y="72"/>
                      </a:lnTo>
                      <a:lnTo>
                        <a:pt x="101" y="67"/>
                      </a:lnTo>
                      <a:lnTo>
                        <a:pt x="101" y="63"/>
                      </a:lnTo>
                      <a:lnTo>
                        <a:pt x="107" y="58"/>
                      </a:lnTo>
                      <a:lnTo>
                        <a:pt x="113" y="58"/>
                      </a:lnTo>
                      <a:lnTo>
                        <a:pt x="119" y="54"/>
                      </a:lnTo>
                      <a:lnTo>
                        <a:pt x="126" y="49"/>
                      </a:lnTo>
                      <a:lnTo>
                        <a:pt x="132" y="45"/>
                      </a:lnTo>
                      <a:lnTo>
                        <a:pt x="138" y="45"/>
                      </a:lnTo>
                      <a:lnTo>
                        <a:pt x="138" y="40"/>
                      </a:lnTo>
                      <a:lnTo>
                        <a:pt x="145" y="40"/>
                      </a:lnTo>
                      <a:lnTo>
                        <a:pt x="145" y="36"/>
                      </a:lnTo>
                      <a:lnTo>
                        <a:pt x="151" y="36"/>
                      </a:lnTo>
                      <a:lnTo>
                        <a:pt x="151" y="32"/>
                      </a:lnTo>
                      <a:lnTo>
                        <a:pt x="157" y="32"/>
                      </a:lnTo>
                      <a:lnTo>
                        <a:pt x="163" y="27"/>
                      </a:lnTo>
                      <a:lnTo>
                        <a:pt x="170" y="27"/>
                      </a:lnTo>
                      <a:lnTo>
                        <a:pt x="170" y="23"/>
                      </a:lnTo>
                      <a:lnTo>
                        <a:pt x="176" y="18"/>
                      </a:lnTo>
                      <a:lnTo>
                        <a:pt x="182" y="14"/>
                      </a:lnTo>
                      <a:lnTo>
                        <a:pt x="189" y="9"/>
                      </a:lnTo>
                      <a:lnTo>
                        <a:pt x="201" y="9"/>
                      </a:lnTo>
                      <a:lnTo>
                        <a:pt x="201" y="5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5" name="Group 42"/>
              <p:cNvGrpSpPr>
                <a:grpSpLocks/>
              </p:cNvGrpSpPr>
              <p:nvPr/>
            </p:nvGrpSpPr>
            <p:grpSpPr bwMode="auto">
              <a:xfrm>
                <a:off x="2539" y="1238"/>
                <a:ext cx="226" cy="286"/>
                <a:chOff x="2539" y="1238"/>
                <a:chExt cx="226" cy="286"/>
              </a:xfrm>
            </p:grpSpPr>
            <p:sp>
              <p:nvSpPr>
                <p:cNvPr id="4139" name="Freeform 43"/>
                <p:cNvSpPr>
                  <a:spLocks/>
                </p:cNvSpPr>
                <p:nvPr/>
              </p:nvSpPr>
              <p:spPr bwMode="auto">
                <a:xfrm>
                  <a:off x="2539" y="1238"/>
                  <a:ext cx="226" cy="286"/>
                </a:xfrm>
                <a:custGeom>
                  <a:avLst/>
                  <a:gdLst/>
                  <a:ahLst/>
                  <a:cxnLst>
                    <a:cxn ang="0">
                      <a:pos x="157" y="9"/>
                    </a:cxn>
                    <a:cxn ang="0">
                      <a:pos x="164" y="27"/>
                    </a:cxn>
                    <a:cxn ang="0">
                      <a:pos x="176" y="40"/>
                    </a:cxn>
                    <a:cxn ang="0">
                      <a:pos x="195" y="49"/>
                    </a:cxn>
                    <a:cxn ang="0">
                      <a:pos x="208" y="58"/>
                    </a:cxn>
                    <a:cxn ang="0">
                      <a:pos x="214" y="67"/>
                    </a:cxn>
                    <a:cxn ang="0">
                      <a:pos x="201" y="81"/>
                    </a:cxn>
                    <a:cxn ang="0">
                      <a:pos x="182" y="90"/>
                    </a:cxn>
                    <a:cxn ang="0">
                      <a:pos x="170" y="107"/>
                    </a:cxn>
                    <a:cxn ang="0">
                      <a:pos x="157" y="116"/>
                    </a:cxn>
                    <a:cxn ang="0">
                      <a:pos x="138" y="130"/>
                    </a:cxn>
                    <a:cxn ang="0">
                      <a:pos x="138" y="148"/>
                    </a:cxn>
                    <a:cxn ang="0">
                      <a:pos x="132" y="165"/>
                    </a:cxn>
                    <a:cxn ang="0">
                      <a:pos x="145" y="179"/>
                    </a:cxn>
                    <a:cxn ang="0">
                      <a:pos x="151" y="192"/>
                    </a:cxn>
                    <a:cxn ang="0">
                      <a:pos x="164" y="205"/>
                    </a:cxn>
                    <a:cxn ang="0">
                      <a:pos x="176" y="219"/>
                    </a:cxn>
                    <a:cxn ang="0">
                      <a:pos x="176" y="237"/>
                    </a:cxn>
                    <a:cxn ang="0">
                      <a:pos x="189" y="250"/>
                    </a:cxn>
                    <a:cxn ang="0">
                      <a:pos x="208" y="255"/>
                    </a:cxn>
                    <a:cxn ang="0">
                      <a:pos x="220" y="268"/>
                    </a:cxn>
                    <a:cxn ang="0">
                      <a:pos x="226" y="286"/>
                    </a:cxn>
                    <a:cxn ang="0">
                      <a:pos x="195" y="286"/>
                    </a:cxn>
                    <a:cxn ang="0">
                      <a:pos x="176" y="272"/>
                    </a:cxn>
                    <a:cxn ang="0">
                      <a:pos x="151" y="277"/>
                    </a:cxn>
                    <a:cxn ang="0">
                      <a:pos x="132" y="268"/>
                    </a:cxn>
                    <a:cxn ang="0">
                      <a:pos x="101" y="263"/>
                    </a:cxn>
                    <a:cxn ang="0">
                      <a:pos x="82" y="259"/>
                    </a:cxn>
                    <a:cxn ang="0">
                      <a:pos x="57" y="250"/>
                    </a:cxn>
                    <a:cxn ang="0">
                      <a:pos x="32" y="246"/>
                    </a:cxn>
                    <a:cxn ang="0">
                      <a:pos x="6" y="237"/>
                    </a:cxn>
                    <a:cxn ang="0">
                      <a:pos x="13" y="219"/>
                    </a:cxn>
                    <a:cxn ang="0">
                      <a:pos x="19" y="205"/>
                    </a:cxn>
                    <a:cxn ang="0">
                      <a:pos x="13" y="188"/>
                    </a:cxn>
                    <a:cxn ang="0">
                      <a:pos x="19" y="174"/>
                    </a:cxn>
                    <a:cxn ang="0">
                      <a:pos x="38" y="161"/>
                    </a:cxn>
                    <a:cxn ang="0">
                      <a:pos x="57" y="148"/>
                    </a:cxn>
                    <a:cxn ang="0">
                      <a:pos x="63" y="143"/>
                    </a:cxn>
                    <a:cxn ang="0">
                      <a:pos x="44" y="125"/>
                    </a:cxn>
                    <a:cxn ang="0">
                      <a:pos x="38" y="112"/>
                    </a:cxn>
                    <a:cxn ang="0">
                      <a:pos x="50" y="94"/>
                    </a:cxn>
                    <a:cxn ang="0">
                      <a:pos x="63" y="76"/>
                    </a:cxn>
                    <a:cxn ang="0">
                      <a:pos x="69" y="63"/>
                    </a:cxn>
                    <a:cxn ang="0">
                      <a:pos x="88" y="54"/>
                    </a:cxn>
                    <a:cxn ang="0">
                      <a:pos x="107" y="49"/>
                    </a:cxn>
                    <a:cxn ang="0">
                      <a:pos x="107" y="32"/>
                    </a:cxn>
                    <a:cxn ang="0">
                      <a:pos x="101" y="18"/>
                    </a:cxn>
                    <a:cxn ang="0">
                      <a:pos x="113" y="9"/>
                    </a:cxn>
                    <a:cxn ang="0">
                      <a:pos x="126" y="0"/>
                    </a:cxn>
                  </a:cxnLst>
                  <a:rect l="0" t="0" r="r" b="b"/>
                  <a:pathLst>
                    <a:path w="226" h="286">
                      <a:moveTo>
                        <a:pt x="145" y="5"/>
                      </a:moveTo>
                      <a:lnTo>
                        <a:pt x="151" y="5"/>
                      </a:lnTo>
                      <a:lnTo>
                        <a:pt x="157" y="5"/>
                      </a:lnTo>
                      <a:lnTo>
                        <a:pt x="157" y="9"/>
                      </a:lnTo>
                      <a:lnTo>
                        <a:pt x="164" y="14"/>
                      </a:lnTo>
                      <a:lnTo>
                        <a:pt x="164" y="18"/>
                      </a:lnTo>
                      <a:lnTo>
                        <a:pt x="164" y="23"/>
                      </a:lnTo>
                      <a:lnTo>
                        <a:pt x="164" y="27"/>
                      </a:lnTo>
                      <a:lnTo>
                        <a:pt x="170" y="32"/>
                      </a:lnTo>
                      <a:lnTo>
                        <a:pt x="170" y="36"/>
                      </a:lnTo>
                      <a:lnTo>
                        <a:pt x="176" y="36"/>
                      </a:lnTo>
                      <a:lnTo>
                        <a:pt x="176" y="40"/>
                      </a:lnTo>
                      <a:lnTo>
                        <a:pt x="182" y="45"/>
                      </a:lnTo>
                      <a:lnTo>
                        <a:pt x="189" y="45"/>
                      </a:lnTo>
                      <a:lnTo>
                        <a:pt x="189" y="49"/>
                      </a:lnTo>
                      <a:lnTo>
                        <a:pt x="195" y="49"/>
                      </a:lnTo>
                      <a:lnTo>
                        <a:pt x="201" y="49"/>
                      </a:lnTo>
                      <a:lnTo>
                        <a:pt x="201" y="54"/>
                      </a:lnTo>
                      <a:lnTo>
                        <a:pt x="208" y="54"/>
                      </a:lnTo>
                      <a:lnTo>
                        <a:pt x="208" y="58"/>
                      </a:lnTo>
                      <a:lnTo>
                        <a:pt x="214" y="58"/>
                      </a:lnTo>
                      <a:lnTo>
                        <a:pt x="220" y="63"/>
                      </a:lnTo>
                      <a:lnTo>
                        <a:pt x="220" y="67"/>
                      </a:lnTo>
                      <a:lnTo>
                        <a:pt x="214" y="67"/>
                      </a:lnTo>
                      <a:lnTo>
                        <a:pt x="214" y="72"/>
                      </a:lnTo>
                      <a:lnTo>
                        <a:pt x="208" y="76"/>
                      </a:lnTo>
                      <a:lnTo>
                        <a:pt x="208" y="81"/>
                      </a:lnTo>
                      <a:lnTo>
                        <a:pt x="201" y="81"/>
                      </a:lnTo>
                      <a:lnTo>
                        <a:pt x="201" y="85"/>
                      </a:lnTo>
                      <a:lnTo>
                        <a:pt x="195" y="85"/>
                      </a:lnTo>
                      <a:lnTo>
                        <a:pt x="189" y="90"/>
                      </a:lnTo>
                      <a:lnTo>
                        <a:pt x="182" y="90"/>
                      </a:lnTo>
                      <a:lnTo>
                        <a:pt x="176" y="94"/>
                      </a:lnTo>
                      <a:lnTo>
                        <a:pt x="170" y="98"/>
                      </a:lnTo>
                      <a:lnTo>
                        <a:pt x="170" y="103"/>
                      </a:lnTo>
                      <a:lnTo>
                        <a:pt x="170" y="107"/>
                      </a:lnTo>
                      <a:lnTo>
                        <a:pt x="170" y="112"/>
                      </a:lnTo>
                      <a:lnTo>
                        <a:pt x="164" y="112"/>
                      </a:lnTo>
                      <a:lnTo>
                        <a:pt x="157" y="112"/>
                      </a:lnTo>
                      <a:lnTo>
                        <a:pt x="157" y="116"/>
                      </a:lnTo>
                      <a:lnTo>
                        <a:pt x="151" y="116"/>
                      </a:lnTo>
                      <a:lnTo>
                        <a:pt x="145" y="121"/>
                      </a:lnTo>
                      <a:lnTo>
                        <a:pt x="138" y="125"/>
                      </a:lnTo>
                      <a:lnTo>
                        <a:pt x="138" y="130"/>
                      </a:lnTo>
                      <a:lnTo>
                        <a:pt x="138" y="134"/>
                      </a:lnTo>
                      <a:lnTo>
                        <a:pt x="138" y="139"/>
                      </a:lnTo>
                      <a:lnTo>
                        <a:pt x="138" y="143"/>
                      </a:lnTo>
                      <a:lnTo>
                        <a:pt x="138" y="148"/>
                      </a:lnTo>
                      <a:lnTo>
                        <a:pt x="138" y="152"/>
                      </a:lnTo>
                      <a:lnTo>
                        <a:pt x="138" y="156"/>
                      </a:lnTo>
                      <a:lnTo>
                        <a:pt x="138" y="161"/>
                      </a:lnTo>
                      <a:lnTo>
                        <a:pt x="132" y="165"/>
                      </a:lnTo>
                      <a:lnTo>
                        <a:pt x="132" y="170"/>
                      </a:lnTo>
                      <a:lnTo>
                        <a:pt x="132" y="174"/>
                      </a:lnTo>
                      <a:lnTo>
                        <a:pt x="138" y="179"/>
                      </a:lnTo>
                      <a:lnTo>
                        <a:pt x="145" y="179"/>
                      </a:lnTo>
                      <a:lnTo>
                        <a:pt x="145" y="183"/>
                      </a:lnTo>
                      <a:lnTo>
                        <a:pt x="145" y="188"/>
                      </a:lnTo>
                      <a:lnTo>
                        <a:pt x="151" y="188"/>
                      </a:lnTo>
                      <a:lnTo>
                        <a:pt x="151" y="192"/>
                      </a:lnTo>
                      <a:lnTo>
                        <a:pt x="157" y="197"/>
                      </a:lnTo>
                      <a:lnTo>
                        <a:pt x="157" y="201"/>
                      </a:lnTo>
                      <a:lnTo>
                        <a:pt x="164" y="201"/>
                      </a:lnTo>
                      <a:lnTo>
                        <a:pt x="164" y="205"/>
                      </a:lnTo>
                      <a:lnTo>
                        <a:pt x="170" y="205"/>
                      </a:lnTo>
                      <a:lnTo>
                        <a:pt x="170" y="210"/>
                      </a:lnTo>
                      <a:lnTo>
                        <a:pt x="176" y="214"/>
                      </a:lnTo>
                      <a:lnTo>
                        <a:pt x="176" y="219"/>
                      </a:lnTo>
                      <a:lnTo>
                        <a:pt x="176" y="223"/>
                      </a:lnTo>
                      <a:lnTo>
                        <a:pt x="176" y="228"/>
                      </a:lnTo>
                      <a:lnTo>
                        <a:pt x="176" y="232"/>
                      </a:lnTo>
                      <a:lnTo>
                        <a:pt x="176" y="237"/>
                      </a:lnTo>
                      <a:lnTo>
                        <a:pt x="182" y="241"/>
                      </a:lnTo>
                      <a:lnTo>
                        <a:pt x="182" y="246"/>
                      </a:lnTo>
                      <a:lnTo>
                        <a:pt x="189" y="246"/>
                      </a:lnTo>
                      <a:lnTo>
                        <a:pt x="189" y="250"/>
                      </a:lnTo>
                      <a:lnTo>
                        <a:pt x="195" y="250"/>
                      </a:lnTo>
                      <a:lnTo>
                        <a:pt x="195" y="255"/>
                      </a:lnTo>
                      <a:lnTo>
                        <a:pt x="201" y="255"/>
                      </a:lnTo>
                      <a:lnTo>
                        <a:pt x="208" y="255"/>
                      </a:lnTo>
                      <a:lnTo>
                        <a:pt x="208" y="259"/>
                      </a:lnTo>
                      <a:lnTo>
                        <a:pt x="214" y="263"/>
                      </a:lnTo>
                      <a:lnTo>
                        <a:pt x="214" y="268"/>
                      </a:lnTo>
                      <a:lnTo>
                        <a:pt x="220" y="268"/>
                      </a:lnTo>
                      <a:lnTo>
                        <a:pt x="220" y="272"/>
                      </a:lnTo>
                      <a:lnTo>
                        <a:pt x="220" y="277"/>
                      </a:lnTo>
                      <a:lnTo>
                        <a:pt x="226" y="281"/>
                      </a:lnTo>
                      <a:lnTo>
                        <a:pt x="226" y="286"/>
                      </a:lnTo>
                      <a:lnTo>
                        <a:pt x="220" y="286"/>
                      </a:lnTo>
                      <a:lnTo>
                        <a:pt x="214" y="286"/>
                      </a:lnTo>
                      <a:lnTo>
                        <a:pt x="208" y="286"/>
                      </a:lnTo>
                      <a:lnTo>
                        <a:pt x="195" y="286"/>
                      </a:lnTo>
                      <a:lnTo>
                        <a:pt x="189" y="281"/>
                      </a:lnTo>
                      <a:lnTo>
                        <a:pt x="182" y="281"/>
                      </a:lnTo>
                      <a:lnTo>
                        <a:pt x="182" y="277"/>
                      </a:lnTo>
                      <a:lnTo>
                        <a:pt x="176" y="272"/>
                      </a:lnTo>
                      <a:lnTo>
                        <a:pt x="170" y="277"/>
                      </a:lnTo>
                      <a:lnTo>
                        <a:pt x="164" y="277"/>
                      </a:lnTo>
                      <a:lnTo>
                        <a:pt x="157" y="277"/>
                      </a:lnTo>
                      <a:lnTo>
                        <a:pt x="151" y="277"/>
                      </a:lnTo>
                      <a:lnTo>
                        <a:pt x="145" y="272"/>
                      </a:lnTo>
                      <a:lnTo>
                        <a:pt x="138" y="272"/>
                      </a:lnTo>
                      <a:lnTo>
                        <a:pt x="132" y="272"/>
                      </a:lnTo>
                      <a:lnTo>
                        <a:pt x="132" y="268"/>
                      </a:lnTo>
                      <a:lnTo>
                        <a:pt x="126" y="268"/>
                      </a:lnTo>
                      <a:lnTo>
                        <a:pt x="113" y="263"/>
                      </a:lnTo>
                      <a:lnTo>
                        <a:pt x="107" y="263"/>
                      </a:lnTo>
                      <a:lnTo>
                        <a:pt x="101" y="263"/>
                      </a:lnTo>
                      <a:lnTo>
                        <a:pt x="94" y="263"/>
                      </a:lnTo>
                      <a:lnTo>
                        <a:pt x="88" y="263"/>
                      </a:lnTo>
                      <a:lnTo>
                        <a:pt x="82" y="263"/>
                      </a:lnTo>
                      <a:lnTo>
                        <a:pt x="82" y="259"/>
                      </a:lnTo>
                      <a:lnTo>
                        <a:pt x="76" y="255"/>
                      </a:lnTo>
                      <a:lnTo>
                        <a:pt x="69" y="250"/>
                      </a:lnTo>
                      <a:lnTo>
                        <a:pt x="63" y="250"/>
                      </a:lnTo>
                      <a:lnTo>
                        <a:pt x="57" y="250"/>
                      </a:lnTo>
                      <a:lnTo>
                        <a:pt x="50" y="250"/>
                      </a:lnTo>
                      <a:lnTo>
                        <a:pt x="44" y="250"/>
                      </a:lnTo>
                      <a:lnTo>
                        <a:pt x="38" y="250"/>
                      </a:lnTo>
                      <a:lnTo>
                        <a:pt x="32" y="246"/>
                      </a:lnTo>
                      <a:lnTo>
                        <a:pt x="19" y="246"/>
                      </a:lnTo>
                      <a:lnTo>
                        <a:pt x="13" y="241"/>
                      </a:lnTo>
                      <a:lnTo>
                        <a:pt x="6" y="241"/>
                      </a:lnTo>
                      <a:lnTo>
                        <a:pt x="6" y="237"/>
                      </a:lnTo>
                      <a:lnTo>
                        <a:pt x="0" y="232"/>
                      </a:lnTo>
                      <a:lnTo>
                        <a:pt x="6" y="228"/>
                      </a:lnTo>
                      <a:lnTo>
                        <a:pt x="6" y="223"/>
                      </a:lnTo>
                      <a:lnTo>
                        <a:pt x="13" y="219"/>
                      </a:lnTo>
                      <a:lnTo>
                        <a:pt x="13" y="214"/>
                      </a:lnTo>
                      <a:lnTo>
                        <a:pt x="13" y="210"/>
                      </a:lnTo>
                      <a:lnTo>
                        <a:pt x="19" y="210"/>
                      </a:lnTo>
                      <a:lnTo>
                        <a:pt x="19" y="205"/>
                      </a:lnTo>
                      <a:lnTo>
                        <a:pt x="19" y="201"/>
                      </a:lnTo>
                      <a:lnTo>
                        <a:pt x="19" y="197"/>
                      </a:lnTo>
                      <a:lnTo>
                        <a:pt x="19" y="192"/>
                      </a:lnTo>
                      <a:lnTo>
                        <a:pt x="13" y="188"/>
                      </a:lnTo>
                      <a:lnTo>
                        <a:pt x="13" y="183"/>
                      </a:lnTo>
                      <a:lnTo>
                        <a:pt x="13" y="179"/>
                      </a:lnTo>
                      <a:lnTo>
                        <a:pt x="13" y="174"/>
                      </a:lnTo>
                      <a:lnTo>
                        <a:pt x="19" y="174"/>
                      </a:lnTo>
                      <a:lnTo>
                        <a:pt x="19" y="170"/>
                      </a:lnTo>
                      <a:lnTo>
                        <a:pt x="25" y="165"/>
                      </a:lnTo>
                      <a:lnTo>
                        <a:pt x="32" y="161"/>
                      </a:lnTo>
                      <a:lnTo>
                        <a:pt x="38" y="161"/>
                      </a:lnTo>
                      <a:lnTo>
                        <a:pt x="44" y="156"/>
                      </a:lnTo>
                      <a:lnTo>
                        <a:pt x="50" y="152"/>
                      </a:lnTo>
                      <a:lnTo>
                        <a:pt x="57" y="152"/>
                      </a:lnTo>
                      <a:lnTo>
                        <a:pt x="57" y="148"/>
                      </a:lnTo>
                      <a:lnTo>
                        <a:pt x="63" y="148"/>
                      </a:lnTo>
                      <a:lnTo>
                        <a:pt x="63" y="143"/>
                      </a:lnTo>
                      <a:lnTo>
                        <a:pt x="69" y="143"/>
                      </a:lnTo>
                      <a:lnTo>
                        <a:pt x="63" y="143"/>
                      </a:lnTo>
                      <a:lnTo>
                        <a:pt x="63" y="139"/>
                      </a:lnTo>
                      <a:lnTo>
                        <a:pt x="57" y="134"/>
                      </a:lnTo>
                      <a:lnTo>
                        <a:pt x="50" y="130"/>
                      </a:lnTo>
                      <a:lnTo>
                        <a:pt x="44" y="125"/>
                      </a:lnTo>
                      <a:lnTo>
                        <a:pt x="38" y="121"/>
                      </a:lnTo>
                      <a:lnTo>
                        <a:pt x="32" y="121"/>
                      </a:lnTo>
                      <a:lnTo>
                        <a:pt x="32" y="116"/>
                      </a:lnTo>
                      <a:lnTo>
                        <a:pt x="38" y="112"/>
                      </a:lnTo>
                      <a:lnTo>
                        <a:pt x="38" y="107"/>
                      </a:lnTo>
                      <a:lnTo>
                        <a:pt x="44" y="103"/>
                      </a:lnTo>
                      <a:lnTo>
                        <a:pt x="50" y="98"/>
                      </a:lnTo>
                      <a:lnTo>
                        <a:pt x="50" y="94"/>
                      </a:lnTo>
                      <a:lnTo>
                        <a:pt x="57" y="90"/>
                      </a:lnTo>
                      <a:lnTo>
                        <a:pt x="63" y="85"/>
                      </a:lnTo>
                      <a:lnTo>
                        <a:pt x="63" y="81"/>
                      </a:lnTo>
                      <a:lnTo>
                        <a:pt x="63" y="76"/>
                      </a:lnTo>
                      <a:lnTo>
                        <a:pt x="69" y="76"/>
                      </a:lnTo>
                      <a:lnTo>
                        <a:pt x="76" y="72"/>
                      </a:lnTo>
                      <a:lnTo>
                        <a:pt x="76" y="67"/>
                      </a:lnTo>
                      <a:lnTo>
                        <a:pt x="69" y="63"/>
                      </a:lnTo>
                      <a:lnTo>
                        <a:pt x="69" y="58"/>
                      </a:lnTo>
                      <a:lnTo>
                        <a:pt x="76" y="54"/>
                      </a:lnTo>
                      <a:lnTo>
                        <a:pt x="82" y="54"/>
                      </a:lnTo>
                      <a:lnTo>
                        <a:pt x="88" y="54"/>
                      </a:lnTo>
                      <a:lnTo>
                        <a:pt x="94" y="54"/>
                      </a:lnTo>
                      <a:lnTo>
                        <a:pt x="101" y="54"/>
                      </a:lnTo>
                      <a:lnTo>
                        <a:pt x="101" y="49"/>
                      </a:lnTo>
                      <a:lnTo>
                        <a:pt x="107" y="49"/>
                      </a:lnTo>
                      <a:lnTo>
                        <a:pt x="107" y="45"/>
                      </a:lnTo>
                      <a:lnTo>
                        <a:pt x="107" y="40"/>
                      </a:lnTo>
                      <a:lnTo>
                        <a:pt x="107" y="36"/>
                      </a:lnTo>
                      <a:lnTo>
                        <a:pt x="107" y="32"/>
                      </a:lnTo>
                      <a:lnTo>
                        <a:pt x="101" y="32"/>
                      </a:lnTo>
                      <a:lnTo>
                        <a:pt x="101" y="27"/>
                      </a:lnTo>
                      <a:lnTo>
                        <a:pt x="101" y="23"/>
                      </a:lnTo>
                      <a:lnTo>
                        <a:pt x="101" y="18"/>
                      </a:lnTo>
                      <a:lnTo>
                        <a:pt x="101" y="14"/>
                      </a:lnTo>
                      <a:lnTo>
                        <a:pt x="107" y="14"/>
                      </a:lnTo>
                      <a:lnTo>
                        <a:pt x="107" y="9"/>
                      </a:lnTo>
                      <a:lnTo>
                        <a:pt x="113" y="9"/>
                      </a:lnTo>
                      <a:lnTo>
                        <a:pt x="113" y="5"/>
                      </a:lnTo>
                      <a:lnTo>
                        <a:pt x="120" y="5"/>
                      </a:lnTo>
                      <a:lnTo>
                        <a:pt x="126" y="5"/>
                      </a:lnTo>
                      <a:lnTo>
                        <a:pt x="126" y="0"/>
                      </a:lnTo>
                      <a:lnTo>
                        <a:pt x="132" y="0"/>
                      </a:lnTo>
                      <a:lnTo>
                        <a:pt x="138" y="0"/>
                      </a:lnTo>
                      <a:lnTo>
                        <a:pt x="145" y="5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40" name="Freeform 44"/>
                <p:cNvSpPr>
                  <a:spLocks/>
                </p:cNvSpPr>
                <p:nvPr/>
              </p:nvSpPr>
              <p:spPr bwMode="auto">
                <a:xfrm>
                  <a:off x="2539" y="1238"/>
                  <a:ext cx="226" cy="286"/>
                </a:xfrm>
                <a:custGeom>
                  <a:avLst/>
                  <a:gdLst/>
                  <a:ahLst/>
                  <a:cxnLst>
                    <a:cxn ang="0">
                      <a:pos x="157" y="9"/>
                    </a:cxn>
                    <a:cxn ang="0">
                      <a:pos x="164" y="27"/>
                    </a:cxn>
                    <a:cxn ang="0">
                      <a:pos x="176" y="40"/>
                    </a:cxn>
                    <a:cxn ang="0">
                      <a:pos x="195" y="49"/>
                    </a:cxn>
                    <a:cxn ang="0">
                      <a:pos x="208" y="58"/>
                    </a:cxn>
                    <a:cxn ang="0">
                      <a:pos x="214" y="67"/>
                    </a:cxn>
                    <a:cxn ang="0">
                      <a:pos x="201" y="81"/>
                    </a:cxn>
                    <a:cxn ang="0">
                      <a:pos x="182" y="90"/>
                    </a:cxn>
                    <a:cxn ang="0">
                      <a:pos x="170" y="107"/>
                    </a:cxn>
                    <a:cxn ang="0">
                      <a:pos x="157" y="116"/>
                    </a:cxn>
                    <a:cxn ang="0">
                      <a:pos x="138" y="130"/>
                    </a:cxn>
                    <a:cxn ang="0">
                      <a:pos x="138" y="148"/>
                    </a:cxn>
                    <a:cxn ang="0">
                      <a:pos x="132" y="165"/>
                    </a:cxn>
                    <a:cxn ang="0">
                      <a:pos x="145" y="179"/>
                    </a:cxn>
                    <a:cxn ang="0">
                      <a:pos x="151" y="192"/>
                    </a:cxn>
                    <a:cxn ang="0">
                      <a:pos x="164" y="205"/>
                    </a:cxn>
                    <a:cxn ang="0">
                      <a:pos x="176" y="219"/>
                    </a:cxn>
                    <a:cxn ang="0">
                      <a:pos x="176" y="237"/>
                    </a:cxn>
                    <a:cxn ang="0">
                      <a:pos x="189" y="250"/>
                    </a:cxn>
                    <a:cxn ang="0">
                      <a:pos x="208" y="255"/>
                    </a:cxn>
                    <a:cxn ang="0">
                      <a:pos x="220" y="268"/>
                    </a:cxn>
                    <a:cxn ang="0">
                      <a:pos x="226" y="286"/>
                    </a:cxn>
                    <a:cxn ang="0">
                      <a:pos x="195" y="286"/>
                    </a:cxn>
                    <a:cxn ang="0">
                      <a:pos x="176" y="272"/>
                    </a:cxn>
                    <a:cxn ang="0">
                      <a:pos x="151" y="277"/>
                    </a:cxn>
                    <a:cxn ang="0">
                      <a:pos x="132" y="268"/>
                    </a:cxn>
                    <a:cxn ang="0">
                      <a:pos x="101" y="263"/>
                    </a:cxn>
                    <a:cxn ang="0">
                      <a:pos x="82" y="259"/>
                    </a:cxn>
                    <a:cxn ang="0">
                      <a:pos x="57" y="250"/>
                    </a:cxn>
                    <a:cxn ang="0">
                      <a:pos x="32" y="246"/>
                    </a:cxn>
                    <a:cxn ang="0">
                      <a:pos x="6" y="237"/>
                    </a:cxn>
                    <a:cxn ang="0">
                      <a:pos x="13" y="219"/>
                    </a:cxn>
                    <a:cxn ang="0">
                      <a:pos x="19" y="205"/>
                    </a:cxn>
                    <a:cxn ang="0">
                      <a:pos x="13" y="188"/>
                    </a:cxn>
                    <a:cxn ang="0">
                      <a:pos x="19" y="174"/>
                    </a:cxn>
                    <a:cxn ang="0">
                      <a:pos x="38" y="161"/>
                    </a:cxn>
                    <a:cxn ang="0">
                      <a:pos x="57" y="148"/>
                    </a:cxn>
                    <a:cxn ang="0">
                      <a:pos x="63" y="143"/>
                    </a:cxn>
                    <a:cxn ang="0">
                      <a:pos x="44" y="125"/>
                    </a:cxn>
                    <a:cxn ang="0">
                      <a:pos x="38" y="112"/>
                    </a:cxn>
                    <a:cxn ang="0">
                      <a:pos x="50" y="94"/>
                    </a:cxn>
                    <a:cxn ang="0">
                      <a:pos x="63" y="76"/>
                    </a:cxn>
                    <a:cxn ang="0">
                      <a:pos x="69" y="63"/>
                    </a:cxn>
                    <a:cxn ang="0">
                      <a:pos x="88" y="54"/>
                    </a:cxn>
                    <a:cxn ang="0">
                      <a:pos x="107" y="49"/>
                    </a:cxn>
                    <a:cxn ang="0">
                      <a:pos x="107" y="32"/>
                    </a:cxn>
                    <a:cxn ang="0">
                      <a:pos x="101" y="18"/>
                    </a:cxn>
                    <a:cxn ang="0">
                      <a:pos x="113" y="9"/>
                    </a:cxn>
                    <a:cxn ang="0">
                      <a:pos x="126" y="0"/>
                    </a:cxn>
                  </a:cxnLst>
                  <a:rect l="0" t="0" r="r" b="b"/>
                  <a:pathLst>
                    <a:path w="226" h="286">
                      <a:moveTo>
                        <a:pt x="145" y="5"/>
                      </a:moveTo>
                      <a:lnTo>
                        <a:pt x="151" y="5"/>
                      </a:lnTo>
                      <a:lnTo>
                        <a:pt x="157" y="5"/>
                      </a:lnTo>
                      <a:lnTo>
                        <a:pt x="157" y="9"/>
                      </a:lnTo>
                      <a:lnTo>
                        <a:pt x="164" y="14"/>
                      </a:lnTo>
                      <a:lnTo>
                        <a:pt x="164" y="18"/>
                      </a:lnTo>
                      <a:lnTo>
                        <a:pt x="164" y="23"/>
                      </a:lnTo>
                      <a:lnTo>
                        <a:pt x="164" y="27"/>
                      </a:lnTo>
                      <a:lnTo>
                        <a:pt x="170" y="32"/>
                      </a:lnTo>
                      <a:lnTo>
                        <a:pt x="170" y="36"/>
                      </a:lnTo>
                      <a:lnTo>
                        <a:pt x="176" y="36"/>
                      </a:lnTo>
                      <a:lnTo>
                        <a:pt x="176" y="40"/>
                      </a:lnTo>
                      <a:lnTo>
                        <a:pt x="182" y="45"/>
                      </a:lnTo>
                      <a:lnTo>
                        <a:pt x="189" y="45"/>
                      </a:lnTo>
                      <a:lnTo>
                        <a:pt x="189" y="49"/>
                      </a:lnTo>
                      <a:lnTo>
                        <a:pt x="195" y="49"/>
                      </a:lnTo>
                      <a:lnTo>
                        <a:pt x="201" y="49"/>
                      </a:lnTo>
                      <a:lnTo>
                        <a:pt x="201" y="54"/>
                      </a:lnTo>
                      <a:lnTo>
                        <a:pt x="208" y="54"/>
                      </a:lnTo>
                      <a:lnTo>
                        <a:pt x="208" y="58"/>
                      </a:lnTo>
                      <a:lnTo>
                        <a:pt x="214" y="58"/>
                      </a:lnTo>
                      <a:lnTo>
                        <a:pt x="220" y="63"/>
                      </a:lnTo>
                      <a:lnTo>
                        <a:pt x="220" y="67"/>
                      </a:lnTo>
                      <a:lnTo>
                        <a:pt x="214" y="67"/>
                      </a:lnTo>
                      <a:lnTo>
                        <a:pt x="214" y="72"/>
                      </a:lnTo>
                      <a:lnTo>
                        <a:pt x="208" y="76"/>
                      </a:lnTo>
                      <a:lnTo>
                        <a:pt x="208" y="81"/>
                      </a:lnTo>
                      <a:lnTo>
                        <a:pt x="201" y="81"/>
                      </a:lnTo>
                      <a:lnTo>
                        <a:pt x="201" y="85"/>
                      </a:lnTo>
                      <a:lnTo>
                        <a:pt x="195" y="85"/>
                      </a:lnTo>
                      <a:lnTo>
                        <a:pt x="189" y="90"/>
                      </a:lnTo>
                      <a:lnTo>
                        <a:pt x="182" y="90"/>
                      </a:lnTo>
                      <a:lnTo>
                        <a:pt x="176" y="94"/>
                      </a:lnTo>
                      <a:lnTo>
                        <a:pt x="170" y="98"/>
                      </a:lnTo>
                      <a:lnTo>
                        <a:pt x="170" y="103"/>
                      </a:lnTo>
                      <a:lnTo>
                        <a:pt x="170" y="107"/>
                      </a:lnTo>
                      <a:lnTo>
                        <a:pt x="170" y="112"/>
                      </a:lnTo>
                      <a:lnTo>
                        <a:pt x="164" y="112"/>
                      </a:lnTo>
                      <a:lnTo>
                        <a:pt x="157" y="112"/>
                      </a:lnTo>
                      <a:lnTo>
                        <a:pt x="157" y="116"/>
                      </a:lnTo>
                      <a:lnTo>
                        <a:pt x="151" y="116"/>
                      </a:lnTo>
                      <a:lnTo>
                        <a:pt x="145" y="121"/>
                      </a:lnTo>
                      <a:lnTo>
                        <a:pt x="138" y="125"/>
                      </a:lnTo>
                      <a:lnTo>
                        <a:pt x="138" y="130"/>
                      </a:lnTo>
                      <a:lnTo>
                        <a:pt x="138" y="134"/>
                      </a:lnTo>
                      <a:lnTo>
                        <a:pt x="138" y="139"/>
                      </a:lnTo>
                      <a:lnTo>
                        <a:pt x="138" y="143"/>
                      </a:lnTo>
                      <a:lnTo>
                        <a:pt x="138" y="148"/>
                      </a:lnTo>
                      <a:lnTo>
                        <a:pt x="138" y="152"/>
                      </a:lnTo>
                      <a:lnTo>
                        <a:pt x="138" y="156"/>
                      </a:lnTo>
                      <a:lnTo>
                        <a:pt x="138" y="161"/>
                      </a:lnTo>
                      <a:lnTo>
                        <a:pt x="132" y="165"/>
                      </a:lnTo>
                      <a:lnTo>
                        <a:pt x="132" y="170"/>
                      </a:lnTo>
                      <a:lnTo>
                        <a:pt x="132" y="174"/>
                      </a:lnTo>
                      <a:lnTo>
                        <a:pt x="138" y="179"/>
                      </a:lnTo>
                      <a:lnTo>
                        <a:pt x="145" y="179"/>
                      </a:lnTo>
                      <a:lnTo>
                        <a:pt x="145" y="183"/>
                      </a:lnTo>
                      <a:lnTo>
                        <a:pt x="145" y="188"/>
                      </a:lnTo>
                      <a:lnTo>
                        <a:pt x="151" y="188"/>
                      </a:lnTo>
                      <a:lnTo>
                        <a:pt x="151" y="192"/>
                      </a:lnTo>
                      <a:lnTo>
                        <a:pt x="157" y="197"/>
                      </a:lnTo>
                      <a:lnTo>
                        <a:pt x="157" y="201"/>
                      </a:lnTo>
                      <a:lnTo>
                        <a:pt x="164" y="201"/>
                      </a:lnTo>
                      <a:lnTo>
                        <a:pt x="164" y="205"/>
                      </a:lnTo>
                      <a:lnTo>
                        <a:pt x="170" y="205"/>
                      </a:lnTo>
                      <a:lnTo>
                        <a:pt x="170" y="210"/>
                      </a:lnTo>
                      <a:lnTo>
                        <a:pt x="176" y="214"/>
                      </a:lnTo>
                      <a:lnTo>
                        <a:pt x="176" y="219"/>
                      </a:lnTo>
                      <a:lnTo>
                        <a:pt x="176" y="223"/>
                      </a:lnTo>
                      <a:lnTo>
                        <a:pt x="176" y="228"/>
                      </a:lnTo>
                      <a:lnTo>
                        <a:pt x="176" y="232"/>
                      </a:lnTo>
                      <a:lnTo>
                        <a:pt x="176" y="237"/>
                      </a:lnTo>
                      <a:lnTo>
                        <a:pt x="182" y="241"/>
                      </a:lnTo>
                      <a:lnTo>
                        <a:pt x="182" y="246"/>
                      </a:lnTo>
                      <a:lnTo>
                        <a:pt x="189" y="246"/>
                      </a:lnTo>
                      <a:lnTo>
                        <a:pt x="189" y="250"/>
                      </a:lnTo>
                      <a:lnTo>
                        <a:pt x="195" y="250"/>
                      </a:lnTo>
                      <a:lnTo>
                        <a:pt x="195" y="255"/>
                      </a:lnTo>
                      <a:lnTo>
                        <a:pt x="201" y="255"/>
                      </a:lnTo>
                      <a:lnTo>
                        <a:pt x="208" y="255"/>
                      </a:lnTo>
                      <a:lnTo>
                        <a:pt x="208" y="259"/>
                      </a:lnTo>
                      <a:lnTo>
                        <a:pt x="214" y="263"/>
                      </a:lnTo>
                      <a:lnTo>
                        <a:pt x="214" y="268"/>
                      </a:lnTo>
                      <a:lnTo>
                        <a:pt x="220" y="268"/>
                      </a:lnTo>
                      <a:lnTo>
                        <a:pt x="220" y="272"/>
                      </a:lnTo>
                      <a:lnTo>
                        <a:pt x="220" y="277"/>
                      </a:lnTo>
                      <a:lnTo>
                        <a:pt x="226" y="281"/>
                      </a:lnTo>
                      <a:lnTo>
                        <a:pt x="226" y="286"/>
                      </a:lnTo>
                      <a:lnTo>
                        <a:pt x="220" y="286"/>
                      </a:lnTo>
                      <a:lnTo>
                        <a:pt x="214" y="286"/>
                      </a:lnTo>
                      <a:lnTo>
                        <a:pt x="208" y="286"/>
                      </a:lnTo>
                      <a:lnTo>
                        <a:pt x="195" y="286"/>
                      </a:lnTo>
                      <a:lnTo>
                        <a:pt x="189" y="281"/>
                      </a:lnTo>
                      <a:lnTo>
                        <a:pt x="182" y="281"/>
                      </a:lnTo>
                      <a:lnTo>
                        <a:pt x="182" y="277"/>
                      </a:lnTo>
                      <a:lnTo>
                        <a:pt x="176" y="272"/>
                      </a:lnTo>
                      <a:lnTo>
                        <a:pt x="170" y="277"/>
                      </a:lnTo>
                      <a:lnTo>
                        <a:pt x="164" y="277"/>
                      </a:lnTo>
                      <a:lnTo>
                        <a:pt x="157" y="277"/>
                      </a:lnTo>
                      <a:lnTo>
                        <a:pt x="151" y="277"/>
                      </a:lnTo>
                      <a:lnTo>
                        <a:pt x="145" y="272"/>
                      </a:lnTo>
                      <a:lnTo>
                        <a:pt x="138" y="272"/>
                      </a:lnTo>
                      <a:lnTo>
                        <a:pt x="132" y="272"/>
                      </a:lnTo>
                      <a:lnTo>
                        <a:pt x="132" y="268"/>
                      </a:lnTo>
                      <a:lnTo>
                        <a:pt x="126" y="268"/>
                      </a:lnTo>
                      <a:lnTo>
                        <a:pt x="113" y="263"/>
                      </a:lnTo>
                      <a:lnTo>
                        <a:pt x="107" y="263"/>
                      </a:lnTo>
                      <a:lnTo>
                        <a:pt x="101" y="263"/>
                      </a:lnTo>
                      <a:lnTo>
                        <a:pt x="94" y="263"/>
                      </a:lnTo>
                      <a:lnTo>
                        <a:pt x="88" y="263"/>
                      </a:lnTo>
                      <a:lnTo>
                        <a:pt x="82" y="263"/>
                      </a:lnTo>
                      <a:lnTo>
                        <a:pt x="82" y="259"/>
                      </a:lnTo>
                      <a:lnTo>
                        <a:pt x="76" y="255"/>
                      </a:lnTo>
                      <a:lnTo>
                        <a:pt x="69" y="250"/>
                      </a:lnTo>
                      <a:lnTo>
                        <a:pt x="63" y="250"/>
                      </a:lnTo>
                      <a:lnTo>
                        <a:pt x="57" y="250"/>
                      </a:lnTo>
                      <a:lnTo>
                        <a:pt x="50" y="250"/>
                      </a:lnTo>
                      <a:lnTo>
                        <a:pt x="44" y="250"/>
                      </a:lnTo>
                      <a:lnTo>
                        <a:pt x="38" y="250"/>
                      </a:lnTo>
                      <a:lnTo>
                        <a:pt x="32" y="246"/>
                      </a:lnTo>
                      <a:lnTo>
                        <a:pt x="19" y="246"/>
                      </a:lnTo>
                      <a:lnTo>
                        <a:pt x="13" y="241"/>
                      </a:lnTo>
                      <a:lnTo>
                        <a:pt x="6" y="241"/>
                      </a:lnTo>
                      <a:lnTo>
                        <a:pt x="6" y="237"/>
                      </a:lnTo>
                      <a:lnTo>
                        <a:pt x="0" y="232"/>
                      </a:lnTo>
                      <a:lnTo>
                        <a:pt x="6" y="228"/>
                      </a:lnTo>
                      <a:lnTo>
                        <a:pt x="6" y="223"/>
                      </a:lnTo>
                      <a:lnTo>
                        <a:pt x="13" y="219"/>
                      </a:lnTo>
                      <a:lnTo>
                        <a:pt x="13" y="214"/>
                      </a:lnTo>
                      <a:lnTo>
                        <a:pt x="13" y="210"/>
                      </a:lnTo>
                      <a:lnTo>
                        <a:pt x="19" y="210"/>
                      </a:lnTo>
                      <a:lnTo>
                        <a:pt x="19" y="205"/>
                      </a:lnTo>
                      <a:lnTo>
                        <a:pt x="19" y="201"/>
                      </a:lnTo>
                      <a:lnTo>
                        <a:pt x="19" y="197"/>
                      </a:lnTo>
                      <a:lnTo>
                        <a:pt x="19" y="192"/>
                      </a:lnTo>
                      <a:lnTo>
                        <a:pt x="13" y="188"/>
                      </a:lnTo>
                      <a:lnTo>
                        <a:pt x="13" y="183"/>
                      </a:lnTo>
                      <a:lnTo>
                        <a:pt x="13" y="179"/>
                      </a:lnTo>
                      <a:lnTo>
                        <a:pt x="13" y="174"/>
                      </a:lnTo>
                      <a:lnTo>
                        <a:pt x="19" y="174"/>
                      </a:lnTo>
                      <a:lnTo>
                        <a:pt x="19" y="170"/>
                      </a:lnTo>
                      <a:lnTo>
                        <a:pt x="25" y="165"/>
                      </a:lnTo>
                      <a:lnTo>
                        <a:pt x="32" y="161"/>
                      </a:lnTo>
                      <a:lnTo>
                        <a:pt x="38" y="161"/>
                      </a:lnTo>
                      <a:lnTo>
                        <a:pt x="44" y="156"/>
                      </a:lnTo>
                      <a:lnTo>
                        <a:pt x="50" y="152"/>
                      </a:lnTo>
                      <a:lnTo>
                        <a:pt x="57" y="152"/>
                      </a:lnTo>
                      <a:lnTo>
                        <a:pt x="57" y="148"/>
                      </a:lnTo>
                      <a:lnTo>
                        <a:pt x="63" y="148"/>
                      </a:lnTo>
                      <a:lnTo>
                        <a:pt x="63" y="143"/>
                      </a:lnTo>
                      <a:lnTo>
                        <a:pt x="69" y="143"/>
                      </a:lnTo>
                      <a:lnTo>
                        <a:pt x="63" y="143"/>
                      </a:lnTo>
                      <a:lnTo>
                        <a:pt x="63" y="139"/>
                      </a:lnTo>
                      <a:lnTo>
                        <a:pt x="57" y="134"/>
                      </a:lnTo>
                      <a:lnTo>
                        <a:pt x="50" y="130"/>
                      </a:lnTo>
                      <a:lnTo>
                        <a:pt x="44" y="125"/>
                      </a:lnTo>
                      <a:lnTo>
                        <a:pt x="38" y="121"/>
                      </a:lnTo>
                      <a:lnTo>
                        <a:pt x="32" y="121"/>
                      </a:lnTo>
                      <a:lnTo>
                        <a:pt x="32" y="116"/>
                      </a:lnTo>
                      <a:lnTo>
                        <a:pt x="38" y="112"/>
                      </a:lnTo>
                      <a:lnTo>
                        <a:pt x="38" y="107"/>
                      </a:lnTo>
                      <a:lnTo>
                        <a:pt x="44" y="103"/>
                      </a:lnTo>
                      <a:lnTo>
                        <a:pt x="50" y="98"/>
                      </a:lnTo>
                      <a:lnTo>
                        <a:pt x="50" y="94"/>
                      </a:lnTo>
                      <a:lnTo>
                        <a:pt x="57" y="90"/>
                      </a:lnTo>
                      <a:lnTo>
                        <a:pt x="63" y="85"/>
                      </a:lnTo>
                      <a:lnTo>
                        <a:pt x="63" y="81"/>
                      </a:lnTo>
                      <a:lnTo>
                        <a:pt x="63" y="76"/>
                      </a:lnTo>
                      <a:lnTo>
                        <a:pt x="69" y="76"/>
                      </a:lnTo>
                      <a:lnTo>
                        <a:pt x="76" y="72"/>
                      </a:lnTo>
                      <a:lnTo>
                        <a:pt x="76" y="67"/>
                      </a:lnTo>
                      <a:lnTo>
                        <a:pt x="69" y="63"/>
                      </a:lnTo>
                      <a:lnTo>
                        <a:pt x="69" y="58"/>
                      </a:lnTo>
                      <a:lnTo>
                        <a:pt x="76" y="54"/>
                      </a:lnTo>
                      <a:lnTo>
                        <a:pt x="82" y="54"/>
                      </a:lnTo>
                      <a:lnTo>
                        <a:pt x="88" y="54"/>
                      </a:lnTo>
                      <a:lnTo>
                        <a:pt x="94" y="54"/>
                      </a:lnTo>
                      <a:lnTo>
                        <a:pt x="101" y="54"/>
                      </a:lnTo>
                      <a:lnTo>
                        <a:pt x="101" y="49"/>
                      </a:lnTo>
                      <a:lnTo>
                        <a:pt x="107" y="49"/>
                      </a:lnTo>
                      <a:lnTo>
                        <a:pt x="107" y="45"/>
                      </a:lnTo>
                      <a:lnTo>
                        <a:pt x="107" y="40"/>
                      </a:lnTo>
                      <a:lnTo>
                        <a:pt x="107" y="36"/>
                      </a:lnTo>
                      <a:lnTo>
                        <a:pt x="107" y="32"/>
                      </a:lnTo>
                      <a:lnTo>
                        <a:pt x="101" y="32"/>
                      </a:lnTo>
                      <a:lnTo>
                        <a:pt x="101" y="27"/>
                      </a:lnTo>
                      <a:lnTo>
                        <a:pt x="101" y="23"/>
                      </a:lnTo>
                      <a:lnTo>
                        <a:pt x="101" y="18"/>
                      </a:lnTo>
                      <a:lnTo>
                        <a:pt x="101" y="14"/>
                      </a:lnTo>
                      <a:lnTo>
                        <a:pt x="107" y="14"/>
                      </a:lnTo>
                      <a:lnTo>
                        <a:pt x="107" y="9"/>
                      </a:lnTo>
                      <a:lnTo>
                        <a:pt x="113" y="9"/>
                      </a:lnTo>
                      <a:lnTo>
                        <a:pt x="113" y="5"/>
                      </a:lnTo>
                      <a:lnTo>
                        <a:pt x="120" y="5"/>
                      </a:lnTo>
                      <a:lnTo>
                        <a:pt x="126" y="5"/>
                      </a:lnTo>
                      <a:lnTo>
                        <a:pt x="126" y="0"/>
                      </a:lnTo>
                      <a:lnTo>
                        <a:pt x="132" y="0"/>
                      </a:lnTo>
                      <a:lnTo>
                        <a:pt x="138" y="0"/>
                      </a:lnTo>
                      <a:lnTo>
                        <a:pt x="145" y="5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6" name="Group 45"/>
              <p:cNvGrpSpPr>
                <a:grpSpLocks/>
              </p:cNvGrpSpPr>
              <p:nvPr/>
            </p:nvGrpSpPr>
            <p:grpSpPr bwMode="auto">
              <a:xfrm>
                <a:off x="2312" y="1256"/>
                <a:ext cx="309" cy="250"/>
                <a:chOff x="2312" y="1256"/>
                <a:chExt cx="309" cy="250"/>
              </a:xfrm>
            </p:grpSpPr>
            <p:sp>
              <p:nvSpPr>
                <p:cNvPr id="4142" name="Freeform 46"/>
                <p:cNvSpPr>
                  <a:spLocks/>
                </p:cNvSpPr>
                <p:nvPr/>
              </p:nvSpPr>
              <p:spPr bwMode="auto">
                <a:xfrm>
                  <a:off x="2312" y="1256"/>
                  <a:ext cx="309" cy="250"/>
                </a:xfrm>
                <a:custGeom>
                  <a:avLst/>
                  <a:gdLst/>
                  <a:ahLst/>
                  <a:cxnLst>
                    <a:cxn ang="0">
                      <a:pos x="240" y="9"/>
                    </a:cxn>
                    <a:cxn ang="0">
                      <a:pos x="265" y="9"/>
                    </a:cxn>
                    <a:cxn ang="0">
                      <a:pos x="290" y="14"/>
                    </a:cxn>
                    <a:cxn ang="0">
                      <a:pos x="303" y="27"/>
                    </a:cxn>
                    <a:cxn ang="0">
                      <a:pos x="296" y="45"/>
                    </a:cxn>
                    <a:cxn ang="0">
                      <a:pos x="290" y="63"/>
                    </a:cxn>
                    <a:cxn ang="0">
                      <a:pos x="271" y="85"/>
                    </a:cxn>
                    <a:cxn ang="0">
                      <a:pos x="265" y="103"/>
                    </a:cxn>
                    <a:cxn ang="0">
                      <a:pos x="290" y="125"/>
                    </a:cxn>
                    <a:cxn ang="0">
                      <a:pos x="284" y="134"/>
                    </a:cxn>
                    <a:cxn ang="0">
                      <a:pos x="252" y="147"/>
                    </a:cxn>
                    <a:cxn ang="0">
                      <a:pos x="240" y="165"/>
                    </a:cxn>
                    <a:cxn ang="0">
                      <a:pos x="246" y="187"/>
                    </a:cxn>
                    <a:cxn ang="0">
                      <a:pos x="233" y="205"/>
                    </a:cxn>
                    <a:cxn ang="0">
                      <a:pos x="240" y="223"/>
                    </a:cxn>
                    <a:cxn ang="0">
                      <a:pos x="277" y="232"/>
                    </a:cxn>
                    <a:cxn ang="0">
                      <a:pos x="309" y="241"/>
                    </a:cxn>
                    <a:cxn ang="0">
                      <a:pos x="271" y="250"/>
                    </a:cxn>
                    <a:cxn ang="0">
                      <a:pos x="227" y="250"/>
                    </a:cxn>
                    <a:cxn ang="0">
                      <a:pos x="202" y="241"/>
                    </a:cxn>
                    <a:cxn ang="0">
                      <a:pos x="183" y="223"/>
                    </a:cxn>
                    <a:cxn ang="0">
                      <a:pos x="151" y="219"/>
                    </a:cxn>
                    <a:cxn ang="0">
                      <a:pos x="113" y="219"/>
                    </a:cxn>
                    <a:cxn ang="0">
                      <a:pos x="75" y="228"/>
                    </a:cxn>
                    <a:cxn ang="0">
                      <a:pos x="50" y="228"/>
                    </a:cxn>
                    <a:cxn ang="0">
                      <a:pos x="50" y="210"/>
                    </a:cxn>
                    <a:cxn ang="0">
                      <a:pos x="31" y="201"/>
                    </a:cxn>
                    <a:cxn ang="0">
                      <a:pos x="12" y="196"/>
                    </a:cxn>
                    <a:cxn ang="0">
                      <a:pos x="6" y="187"/>
                    </a:cxn>
                    <a:cxn ang="0">
                      <a:pos x="19" y="179"/>
                    </a:cxn>
                    <a:cxn ang="0">
                      <a:pos x="37" y="165"/>
                    </a:cxn>
                    <a:cxn ang="0">
                      <a:pos x="63" y="161"/>
                    </a:cxn>
                    <a:cxn ang="0">
                      <a:pos x="56" y="143"/>
                    </a:cxn>
                    <a:cxn ang="0">
                      <a:pos x="25" y="138"/>
                    </a:cxn>
                    <a:cxn ang="0">
                      <a:pos x="31" y="121"/>
                    </a:cxn>
                    <a:cxn ang="0">
                      <a:pos x="63" y="134"/>
                    </a:cxn>
                    <a:cxn ang="0">
                      <a:pos x="69" y="121"/>
                    </a:cxn>
                    <a:cxn ang="0">
                      <a:pos x="56" y="98"/>
                    </a:cxn>
                    <a:cxn ang="0">
                      <a:pos x="44" y="80"/>
                    </a:cxn>
                    <a:cxn ang="0">
                      <a:pos x="44" y="67"/>
                    </a:cxn>
                    <a:cxn ang="0">
                      <a:pos x="75" y="76"/>
                    </a:cxn>
                    <a:cxn ang="0">
                      <a:pos x="107" y="85"/>
                    </a:cxn>
                    <a:cxn ang="0">
                      <a:pos x="144" y="94"/>
                    </a:cxn>
                    <a:cxn ang="0">
                      <a:pos x="177" y="94"/>
                    </a:cxn>
                    <a:cxn ang="0">
                      <a:pos x="202" y="94"/>
                    </a:cxn>
                    <a:cxn ang="0">
                      <a:pos x="221" y="85"/>
                    </a:cxn>
                    <a:cxn ang="0">
                      <a:pos x="240" y="85"/>
                    </a:cxn>
                    <a:cxn ang="0">
                      <a:pos x="252" y="67"/>
                    </a:cxn>
                    <a:cxn ang="0">
                      <a:pos x="252" y="49"/>
                    </a:cxn>
                    <a:cxn ang="0">
                      <a:pos x="233" y="31"/>
                    </a:cxn>
                    <a:cxn ang="0">
                      <a:pos x="221" y="14"/>
                    </a:cxn>
                  </a:cxnLst>
                  <a:rect l="0" t="0" r="r" b="b"/>
                  <a:pathLst>
                    <a:path w="309" h="250">
                      <a:moveTo>
                        <a:pt x="227" y="5"/>
                      </a:moveTo>
                      <a:lnTo>
                        <a:pt x="227" y="0"/>
                      </a:lnTo>
                      <a:lnTo>
                        <a:pt x="233" y="0"/>
                      </a:lnTo>
                      <a:lnTo>
                        <a:pt x="233" y="5"/>
                      </a:lnTo>
                      <a:lnTo>
                        <a:pt x="240" y="9"/>
                      </a:lnTo>
                      <a:lnTo>
                        <a:pt x="240" y="14"/>
                      </a:lnTo>
                      <a:lnTo>
                        <a:pt x="246" y="18"/>
                      </a:lnTo>
                      <a:lnTo>
                        <a:pt x="252" y="18"/>
                      </a:lnTo>
                      <a:lnTo>
                        <a:pt x="259" y="14"/>
                      </a:lnTo>
                      <a:lnTo>
                        <a:pt x="265" y="9"/>
                      </a:lnTo>
                      <a:lnTo>
                        <a:pt x="271" y="9"/>
                      </a:lnTo>
                      <a:lnTo>
                        <a:pt x="277" y="9"/>
                      </a:lnTo>
                      <a:lnTo>
                        <a:pt x="277" y="14"/>
                      </a:lnTo>
                      <a:lnTo>
                        <a:pt x="284" y="14"/>
                      </a:lnTo>
                      <a:lnTo>
                        <a:pt x="290" y="14"/>
                      </a:lnTo>
                      <a:lnTo>
                        <a:pt x="296" y="14"/>
                      </a:lnTo>
                      <a:lnTo>
                        <a:pt x="303" y="14"/>
                      </a:lnTo>
                      <a:lnTo>
                        <a:pt x="303" y="18"/>
                      </a:lnTo>
                      <a:lnTo>
                        <a:pt x="303" y="22"/>
                      </a:lnTo>
                      <a:lnTo>
                        <a:pt x="303" y="27"/>
                      </a:lnTo>
                      <a:lnTo>
                        <a:pt x="303" y="31"/>
                      </a:lnTo>
                      <a:lnTo>
                        <a:pt x="309" y="36"/>
                      </a:lnTo>
                      <a:lnTo>
                        <a:pt x="303" y="36"/>
                      </a:lnTo>
                      <a:lnTo>
                        <a:pt x="296" y="40"/>
                      </a:lnTo>
                      <a:lnTo>
                        <a:pt x="296" y="45"/>
                      </a:lnTo>
                      <a:lnTo>
                        <a:pt x="303" y="49"/>
                      </a:lnTo>
                      <a:lnTo>
                        <a:pt x="303" y="54"/>
                      </a:lnTo>
                      <a:lnTo>
                        <a:pt x="296" y="58"/>
                      </a:lnTo>
                      <a:lnTo>
                        <a:pt x="290" y="58"/>
                      </a:lnTo>
                      <a:lnTo>
                        <a:pt x="290" y="63"/>
                      </a:lnTo>
                      <a:lnTo>
                        <a:pt x="290" y="67"/>
                      </a:lnTo>
                      <a:lnTo>
                        <a:pt x="284" y="72"/>
                      </a:lnTo>
                      <a:lnTo>
                        <a:pt x="277" y="76"/>
                      </a:lnTo>
                      <a:lnTo>
                        <a:pt x="277" y="80"/>
                      </a:lnTo>
                      <a:lnTo>
                        <a:pt x="271" y="85"/>
                      </a:lnTo>
                      <a:lnTo>
                        <a:pt x="265" y="89"/>
                      </a:lnTo>
                      <a:lnTo>
                        <a:pt x="265" y="94"/>
                      </a:lnTo>
                      <a:lnTo>
                        <a:pt x="259" y="98"/>
                      </a:lnTo>
                      <a:lnTo>
                        <a:pt x="259" y="103"/>
                      </a:lnTo>
                      <a:lnTo>
                        <a:pt x="265" y="103"/>
                      </a:lnTo>
                      <a:lnTo>
                        <a:pt x="271" y="107"/>
                      </a:lnTo>
                      <a:lnTo>
                        <a:pt x="277" y="112"/>
                      </a:lnTo>
                      <a:lnTo>
                        <a:pt x="284" y="116"/>
                      </a:lnTo>
                      <a:lnTo>
                        <a:pt x="290" y="121"/>
                      </a:lnTo>
                      <a:lnTo>
                        <a:pt x="290" y="125"/>
                      </a:lnTo>
                      <a:lnTo>
                        <a:pt x="296" y="125"/>
                      </a:lnTo>
                      <a:lnTo>
                        <a:pt x="290" y="125"/>
                      </a:lnTo>
                      <a:lnTo>
                        <a:pt x="290" y="130"/>
                      </a:lnTo>
                      <a:lnTo>
                        <a:pt x="284" y="130"/>
                      </a:lnTo>
                      <a:lnTo>
                        <a:pt x="284" y="134"/>
                      </a:lnTo>
                      <a:lnTo>
                        <a:pt x="277" y="134"/>
                      </a:lnTo>
                      <a:lnTo>
                        <a:pt x="271" y="138"/>
                      </a:lnTo>
                      <a:lnTo>
                        <a:pt x="265" y="143"/>
                      </a:lnTo>
                      <a:lnTo>
                        <a:pt x="259" y="143"/>
                      </a:lnTo>
                      <a:lnTo>
                        <a:pt x="252" y="147"/>
                      </a:lnTo>
                      <a:lnTo>
                        <a:pt x="246" y="152"/>
                      </a:lnTo>
                      <a:lnTo>
                        <a:pt x="246" y="156"/>
                      </a:lnTo>
                      <a:lnTo>
                        <a:pt x="240" y="156"/>
                      </a:lnTo>
                      <a:lnTo>
                        <a:pt x="240" y="161"/>
                      </a:lnTo>
                      <a:lnTo>
                        <a:pt x="240" y="165"/>
                      </a:lnTo>
                      <a:lnTo>
                        <a:pt x="240" y="170"/>
                      </a:lnTo>
                      <a:lnTo>
                        <a:pt x="246" y="174"/>
                      </a:lnTo>
                      <a:lnTo>
                        <a:pt x="246" y="179"/>
                      </a:lnTo>
                      <a:lnTo>
                        <a:pt x="246" y="183"/>
                      </a:lnTo>
                      <a:lnTo>
                        <a:pt x="246" y="187"/>
                      </a:lnTo>
                      <a:lnTo>
                        <a:pt x="246" y="192"/>
                      </a:lnTo>
                      <a:lnTo>
                        <a:pt x="240" y="192"/>
                      </a:lnTo>
                      <a:lnTo>
                        <a:pt x="240" y="196"/>
                      </a:lnTo>
                      <a:lnTo>
                        <a:pt x="240" y="201"/>
                      </a:lnTo>
                      <a:lnTo>
                        <a:pt x="233" y="205"/>
                      </a:lnTo>
                      <a:lnTo>
                        <a:pt x="233" y="210"/>
                      </a:lnTo>
                      <a:lnTo>
                        <a:pt x="227" y="214"/>
                      </a:lnTo>
                      <a:lnTo>
                        <a:pt x="233" y="219"/>
                      </a:lnTo>
                      <a:lnTo>
                        <a:pt x="233" y="223"/>
                      </a:lnTo>
                      <a:lnTo>
                        <a:pt x="240" y="223"/>
                      </a:lnTo>
                      <a:lnTo>
                        <a:pt x="246" y="228"/>
                      </a:lnTo>
                      <a:lnTo>
                        <a:pt x="259" y="228"/>
                      </a:lnTo>
                      <a:lnTo>
                        <a:pt x="265" y="232"/>
                      </a:lnTo>
                      <a:lnTo>
                        <a:pt x="271" y="232"/>
                      </a:lnTo>
                      <a:lnTo>
                        <a:pt x="277" y="232"/>
                      </a:lnTo>
                      <a:lnTo>
                        <a:pt x="284" y="232"/>
                      </a:lnTo>
                      <a:lnTo>
                        <a:pt x="290" y="232"/>
                      </a:lnTo>
                      <a:lnTo>
                        <a:pt x="296" y="232"/>
                      </a:lnTo>
                      <a:lnTo>
                        <a:pt x="303" y="237"/>
                      </a:lnTo>
                      <a:lnTo>
                        <a:pt x="309" y="241"/>
                      </a:lnTo>
                      <a:lnTo>
                        <a:pt x="309" y="245"/>
                      </a:lnTo>
                      <a:lnTo>
                        <a:pt x="303" y="245"/>
                      </a:lnTo>
                      <a:lnTo>
                        <a:pt x="290" y="245"/>
                      </a:lnTo>
                      <a:lnTo>
                        <a:pt x="284" y="245"/>
                      </a:lnTo>
                      <a:lnTo>
                        <a:pt x="271" y="250"/>
                      </a:lnTo>
                      <a:lnTo>
                        <a:pt x="265" y="250"/>
                      </a:lnTo>
                      <a:lnTo>
                        <a:pt x="252" y="250"/>
                      </a:lnTo>
                      <a:lnTo>
                        <a:pt x="246" y="250"/>
                      </a:lnTo>
                      <a:lnTo>
                        <a:pt x="233" y="250"/>
                      </a:lnTo>
                      <a:lnTo>
                        <a:pt x="227" y="250"/>
                      </a:lnTo>
                      <a:lnTo>
                        <a:pt x="221" y="250"/>
                      </a:lnTo>
                      <a:lnTo>
                        <a:pt x="215" y="250"/>
                      </a:lnTo>
                      <a:lnTo>
                        <a:pt x="208" y="245"/>
                      </a:lnTo>
                      <a:lnTo>
                        <a:pt x="208" y="241"/>
                      </a:lnTo>
                      <a:lnTo>
                        <a:pt x="202" y="241"/>
                      </a:lnTo>
                      <a:lnTo>
                        <a:pt x="202" y="237"/>
                      </a:lnTo>
                      <a:lnTo>
                        <a:pt x="196" y="232"/>
                      </a:lnTo>
                      <a:lnTo>
                        <a:pt x="196" y="228"/>
                      </a:lnTo>
                      <a:lnTo>
                        <a:pt x="189" y="223"/>
                      </a:lnTo>
                      <a:lnTo>
                        <a:pt x="183" y="223"/>
                      </a:lnTo>
                      <a:lnTo>
                        <a:pt x="177" y="219"/>
                      </a:lnTo>
                      <a:lnTo>
                        <a:pt x="169" y="219"/>
                      </a:lnTo>
                      <a:lnTo>
                        <a:pt x="163" y="219"/>
                      </a:lnTo>
                      <a:lnTo>
                        <a:pt x="157" y="219"/>
                      </a:lnTo>
                      <a:lnTo>
                        <a:pt x="151" y="219"/>
                      </a:lnTo>
                      <a:lnTo>
                        <a:pt x="144" y="219"/>
                      </a:lnTo>
                      <a:lnTo>
                        <a:pt x="138" y="219"/>
                      </a:lnTo>
                      <a:lnTo>
                        <a:pt x="125" y="219"/>
                      </a:lnTo>
                      <a:lnTo>
                        <a:pt x="119" y="219"/>
                      </a:lnTo>
                      <a:lnTo>
                        <a:pt x="113" y="219"/>
                      </a:lnTo>
                      <a:lnTo>
                        <a:pt x="107" y="219"/>
                      </a:lnTo>
                      <a:lnTo>
                        <a:pt x="94" y="219"/>
                      </a:lnTo>
                      <a:lnTo>
                        <a:pt x="88" y="223"/>
                      </a:lnTo>
                      <a:lnTo>
                        <a:pt x="81" y="228"/>
                      </a:lnTo>
                      <a:lnTo>
                        <a:pt x="75" y="228"/>
                      </a:lnTo>
                      <a:lnTo>
                        <a:pt x="69" y="228"/>
                      </a:lnTo>
                      <a:lnTo>
                        <a:pt x="63" y="228"/>
                      </a:lnTo>
                      <a:lnTo>
                        <a:pt x="56" y="223"/>
                      </a:lnTo>
                      <a:lnTo>
                        <a:pt x="56" y="228"/>
                      </a:lnTo>
                      <a:lnTo>
                        <a:pt x="50" y="228"/>
                      </a:lnTo>
                      <a:lnTo>
                        <a:pt x="44" y="228"/>
                      </a:lnTo>
                      <a:lnTo>
                        <a:pt x="50" y="223"/>
                      </a:lnTo>
                      <a:lnTo>
                        <a:pt x="50" y="219"/>
                      </a:lnTo>
                      <a:lnTo>
                        <a:pt x="50" y="214"/>
                      </a:lnTo>
                      <a:lnTo>
                        <a:pt x="50" y="210"/>
                      </a:lnTo>
                      <a:lnTo>
                        <a:pt x="50" y="205"/>
                      </a:lnTo>
                      <a:lnTo>
                        <a:pt x="50" y="201"/>
                      </a:lnTo>
                      <a:lnTo>
                        <a:pt x="44" y="201"/>
                      </a:lnTo>
                      <a:lnTo>
                        <a:pt x="37" y="201"/>
                      </a:lnTo>
                      <a:lnTo>
                        <a:pt x="31" y="201"/>
                      </a:lnTo>
                      <a:lnTo>
                        <a:pt x="25" y="205"/>
                      </a:lnTo>
                      <a:lnTo>
                        <a:pt x="25" y="201"/>
                      </a:lnTo>
                      <a:lnTo>
                        <a:pt x="19" y="201"/>
                      </a:lnTo>
                      <a:lnTo>
                        <a:pt x="19" y="196"/>
                      </a:lnTo>
                      <a:lnTo>
                        <a:pt x="12" y="196"/>
                      </a:lnTo>
                      <a:lnTo>
                        <a:pt x="12" y="192"/>
                      </a:lnTo>
                      <a:lnTo>
                        <a:pt x="6" y="192"/>
                      </a:lnTo>
                      <a:lnTo>
                        <a:pt x="6" y="187"/>
                      </a:lnTo>
                      <a:lnTo>
                        <a:pt x="0" y="187"/>
                      </a:lnTo>
                      <a:lnTo>
                        <a:pt x="6" y="187"/>
                      </a:lnTo>
                      <a:lnTo>
                        <a:pt x="6" y="183"/>
                      </a:lnTo>
                      <a:lnTo>
                        <a:pt x="6" y="179"/>
                      </a:lnTo>
                      <a:lnTo>
                        <a:pt x="6" y="174"/>
                      </a:lnTo>
                      <a:lnTo>
                        <a:pt x="12" y="174"/>
                      </a:lnTo>
                      <a:lnTo>
                        <a:pt x="19" y="179"/>
                      </a:lnTo>
                      <a:lnTo>
                        <a:pt x="25" y="179"/>
                      </a:lnTo>
                      <a:lnTo>
                        <a:pt x="31" y="174"/>
                      </a:lnTo>
                      <a:lnTo>
                        <a:pt x="31" y="170"/>
                      </a:lnTo>
                      <a:lnTo>
                        <a:pt x="37" y="170"/>
                      </a:lnTo>
                      <a:lnTo>
                        <a:pt x="37" y="165"/>
                      </a:lnTo>
                      <a:lnTo>
                        <a:pt x="44" y="165"/>
                      </a:lnTo>
                      <a:lnTo>
                        <a:pt x="50" y="165"/>
                      </a:lnTo>
                      <a:lnTo>
                        <a:pt x="56" y="165"/>
                      </a:lnTo>
                      <a:lnTo>
                        <a:pt x="56" y="161"/>
                      </a:lnTo>
                      <a:lnTo>
                        <a:pt x="63" y="161"/>
                      </a:lnTo>
                      <a:lnTo>
                        <a:pt x="63" y="156"/>
                      </a:lnTo>
                      <a:lnTo>
                        <a:pt x="63" y="152"/>
                      </a:lnTo>
                      <a:lnTo>
                        <a:pt x="63" y="147"/>
                      </a:lnTo>
                      <a:lnTo>
                        <a:pt x="56" y="147"/>
                      </a:lnTo>
                      <a:lnTo>
                        <a:pt x="56" y="143"/>
                      </a:lnTo>
                      <a:lnTo>
                        <a:pt x="50" y="143"/>
                      </a:lnTo>
                      <a:lnTo>
                        <a:pt x="44" y="143"/>
                      </a:lnTo>
                      <a:lnTo>
                        <a:pt x="37" y="143"/>
                      </a:lnTo>
                      <a:lnTo>
                        <a:pt x="31" y="138"/>
                      </a:lnTo>
                      <a:lnTo>
                        <a:pt x="25" y="138"/>
                      </a:lnTo>
                      <a:lnTo>
                        <a:pt x="25" y="134"/>
                      </a:lnTo>
                      <a:lnTo>
                        <a:pt x="19" y="125"/>
                      </a:lnTo>
                      <a:lnTo>
                        <a:pt x="25" y="125"/>
                      </a:lnTo>
                      <a:lnTo>
                        <a:pt x="25" y="121"/>
                      </a:lnTo>
                      <a:lnTo>
                        <a:pt x="31" y="121"/>
                      </a:lnTo>
                      <a:lnTo>
                        <a:pt x="37" y="125"/>
                      </a:lnTo>
                      <a:lnTo>
                        <a:pt x="44" y="130"/>
                      </a:lnTo>
                      <a:lnTo>
                        <a:pt x="50" y="134"/>
                      </a:lnTo>
                      <a:lnTo>
                        <a:pt x="56" y="134"/>
                      </a:lnTo>
                      <a:lnTo>
                        <a:pt x="63" y="134"/>
                      </a:lnTo>
                      <a:lnTo>
                        <a:pt x="69" y="134"/>
                      </a:lnTo>
                      <a:lnTo>
                        <a:pt x="75" y="134"/>
                      </a:lnTo>
                      <a:lnTo>
                        <a:pt x="75" y="130"/>
                      </a:lnTo>
                      <a:lnTo>
                        <a:pt x="75" y="125"/>
                      </a:lnTo>
                      <a:lnTo>
                        <a:pt x="69" y="121"/>
                      </a:lnTo>
                      <a:lnTo>
                        <a:pt x="63" y="116"/>
                      </a:lnTo>
                      <a:lnTo>
                        <a:pt x="63" y="112"/>
                      </a:lnTo>
                      <a:lnTo>
                        <a:pt x="56" y="107"/>
                      </a:lnTo>
                      <a:lnTo>
                        <a:pt x="56" y="103"/>
                      </a:lnTo>
                      <a:lnTo>
                        <a:pt x="56" y="98"/>
                      </a:lnTo>
                      <a:lnTo>
                        <a:pt x="56" y="94"/>
                      </a:lnTo>
                      <a:lnTo>
                        <a:pt x="50" y="89"/>
                      </a:lnTo>
                      <a:lnTo>
                        <a:pt x="50" y="85"/>
                      </a:lnTo>
                      <a:lnTo>
                        <a:pt x="50" y="80"/>
                      </a:lnTo>
                      <a:lnTo>
                        <a:pt x="44" y="80"/>
                      </a:lnTo>
                      <a:lnTo>
                        <a:pt x="44" y="76"/>
                      </a:lnTo>
                      <a:lnTo>
                        <a:pt x="44" y="72"/>
                      </a:lnTo>
                      <a:lnTo>
                        <a:pt x="37" y="63"/>
                      </a:lnTo>
                      <a:lnTo>
                        <a:pt x="44" y="63"/>
                      </a:lnTo>
                      <a:lnTo>
                        <a:pt x="44" y="67"/>
                      </a:lnTo>
                      <a:lnTo>
                        <a:pt x="50" y="67"/>
                      </a:lnTo>
                      <a:lnTo>
                        <a:pt x="56" y="72"/>
                      </a:lnTo>
                      <a:lnTo>
                        <a:pt x="63" y="72"/>
                      </a:lnTo>
                      <a:lnTo>
                        <a:pt x="69" y="76"/>
                      </a:lnTo>
                      <a:lnTo>
                        <a:pt x="75" y="76"/>
                      </a:lnTo>
                      <a:lnTo>
                        <a:pt x="81" y="80"/>
                      </a:lnTo>
                      <a:lnTo>
                        <a:pt x="88" y="80"/>
                      </a:lnTo>
                      <a:lnTo>
                        <a:pt x="94" y="80"/>
                      </a:lnTo>
                      <a:lnTo>
                        <a:pt x="100" y="85"/>
                      </a:lnTo>
                      <a:lnTo>
                        <a:pt x="107" y="85"/>
                      </a:lnTo>
                      <a:lnTo>
                        <a:pt x="113" y="85"/>
                      </a:lnTo>
                      <a:lnTo>
                        <a:pt x="119" y="89"/>
                      </a:lnTo>
                      <a:lnTo>
                        <a:pt x="125" y="89"/>
                      </a:lnTo>
                      <a:lnTo>
                        <a:pt x="132" y="94"/>
                      </a:lnTo>
                      <a:lnTo>
                        <a:pt x="144" y="94"/>
                      </a:lnTo>
                      <a:lnTo>
                        <a:pt x="151" y="94"/>
                      </a:lnTo>
                      <a:lnTo>
                        <a:pt x="157" y="94"/>
                      </a:lnTo>
                      <a:lnTo>
                        <a:pt x="163" y="94"/>
                      </a:lnTo>
                      <a:lnTo>
                        <a:pt x="169" y="94"/>
                      </a:lnTo>
                      <a:lnTo>
                        <a:pt x="177" y="94"/>
                      </a:lnTo>
                      <a:lnTo>
                        <a:pt x="183" y="94"/>
                      </a:lnTo>
                      <a:lnTo>
                        <a:pt x="183" y="98"/>
                      </a:lnTo>
                      <a:lnTo>
                        <a:pt x="189" y="98"/>
                      </a:lnTo>
                      <a:lnTo>
                        <a:pt x="196" y="98"/>
                      </a:lnTo>
                      <a:lnTo>
                        <a:pt x="202" y="94"/>
                      </a:lnTo>
                      <a:lnTo>
                        <a:pt x="202" y="89"/>
                      </a:lnTo>
                      <a:lnTo>
                        <a:pt x="208" y="89"/>
                      </a:lnTo>
                      <a:lnTo>
                        <a:pt x="208" y="85"/>
                      </a:lnTo>
                      <a:lnTo>
                        <a:pt x="215" y="85"/>
                      </a:lnTo>
                      <a:lnTo>
                        <a:pt x="221" y="85"/>
                      </a:lnTo>
                      <a:lnTo>
                        <a:pt x="221" y="89"/>
                      </a:lnTo>
                      <a:lnTo>
                        <a:pt x="227" y="89"/>
                      </a:lnTo>
                      <a:lnTo>
                        <a:pt x="227" y="85"/>
                      </a:lnTo>
                      <a:lnTo>
                        <a:pt x="233" y="85"/>
                      </a:lnTo>
                      <a:lnTo>
                        <a:pt x="240" y="85"/>
                      </a:lnTo>
                      <a:lnTo>
                        <a:pt x="240" y="80"/>
                      </a:lnTo>
                      <a:lnTo>
                        <a:pt x="246" y="76"/>
                      </a:lnTo>
                      <a:lnTo>
                        <a:pt x="252" y="76"/>
                      </a:lnTo>
                      <a:lnTo>
                        <a:pt x="252" y="72"/>
                      </a:lnTo>
                      <a:lnTo>
                        <a:pt x="252" y="67"/>
                      </a:lnTo>
                      <a:lnTo>
                        <a:pt x="259" y="63"/>
                      </a:lnTo>
                      <a:lnTo>
                        <a:pt x="259" y="58"/>
                      </a:lnTo>
                      <a:lnTo>
                        <a:pt x="259" y="54"/>
                      </a:lnTo>
                      <a:lnTo>
                        <a:pt x="259" y="49"/>
                      </a:lnTo>
                      <a:lnTo>
                        <a:pt x="252" y="49"/>
                      </a:lnTo>
                      <a:lnTo>
                        <a:pt x="246" y="45"/>
                      </a:lnTo>
                      <a:lnTo>
                        <a:pt x="240" y="45"/>
                      </a:lnTo>
                      <a:lnTo>
                        <a:pt x="240" y="40"/>
                      </a:lnTo>
                      <a:lnTo>
                        <a:pt x="233" y="36"/>
                      </a:lnTo>
                      <a:lnTo>
                        <a:pt x="233" y="31"/>
                      </a:lnTo>
                      <a:lnTo>
                        <a:pt x="227" y="31"/>
                      </a:lnTo>
                      <a:lnTo>
                        <a:pt x="227" y="27"/>
                      </a:lnTo>
                      <a:lnTo>
                        <a:pt x="227" y="22"/>
                      </a:lnTo>
                      <a:lnTo>
                        <a:pt x="221" y="18"/>
                      </a:lnTo>
                      <a:lnTo>
                        <a:pt x="221" y="14"/>
                      </a:lnTo>
                      <a:lnTo>
                        <a:pt x="221" y="9"/>
                      </a:lnTo>
                      <a:lnTo>
                        <a:pt x="221" y="5"/>
                      </a:lnTo>
                      <a:lnTo>
                        <a:pt x="227" y="5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/>
              </p:nvSpPr>
              <p:spPr bwMode="auto">
                <a:xfrm>
                  <a:off x="2312" y="1256"/>
                  <a:ext cx="309" cy="250"/>
                </a:xfrm>
                <a:custGeom>
                  <a:avLst/>
                  <a:gdLst/>
                  <a:ahLst/>
                  <a:cxnLst>
                    <a:cxn ang="0">
                      <a:pos x="240" y="9"/>
                    </a:cxn>
                    <a:cxn ang="0">
                      <a:pos x="265" y="9"/>
                    </a:cxn>
                    <a:cxn ang="0">
                      <a:pos x="290" y="14"/>
                    </a:cxn>
                    <a:cxn ang="0">
                      <a:pos x="303" y="27"/>
                    </a:cxn>
                    <a:cxn ang="0">
                      <a:pos x="296" y="45"/>
                    </a:cxn>
                    <a:cxn ang="0">
                      <a:pos x="290" y="63"/>
                    </a:cxn>
                    <a:cxn ang="0">
                      <a:pos x="271" y="85"/>
                    </a:cxn>
                    <a:cxn ang="0">
                      <a:pos x="265" y="103"/>
                    </a:cxn>
                    <a:cxn ang="0">
                      <a:pos x="290" y="125"/>
                    </a:cxn>
                    <a:cxn ang="0">
                      <a:pos x="284" y="134"/>
                    </a:cxn>
                    <a:cxn ang="0">
                      <a:pos x="252" y="147"/>
                    </a:cxn>
                    <a:cxn ang="0">
                      <a:pos x="240" y="165"/>
                    </a:cxn>
                    <a:cxn ang="0">
                      <a:pos x="246" y="187"/>
                    </a:cxn>
                    <a:cxn ang="0">
                      <a:pos x="233" y="205"/>
                    </a:cxn>
                    <a:cxn ang="0">
                      <a:pos x="240" y="223"/>
                    </a:cxn>
                    <a:cxn ang="0">
                      <a:pos x="277" y="232"/>
                    </a:cxn>
                    <a:cxn ang="0">
                      <a:pos x="309" y="241"/>
                    </a:cxn>
                    <a:cxn ang="0">
                      <a:pos x="271" y="250"/>
                    </a:cxn>
                    <a:cxn ang="0">
                      <a:pos x="227" y="250"/>
                    </a:cxn>
                    <a:cxn ang="0">
                      <a:pos x="202" y="241"/>
                    </a:cxn>
                    <a:cxn ang="0">
                      <a:pos x="183" y="223"/>
                    </a:cxn>
                    <a:cxn ang="0">
                      <a:pos x="151" y="219"/>
                    </a:cxn>
                    <a:cxn ang="0">
                      <a:pos x="113" y="219"/>
                    </a:cxn>
                    <a:cxn ang="0">
                      <a:pos x="75" y="228"/>
                    </a:cxn>
                    <a:cxn ang="0">
                      <a:pos x="50" y="228"/>
                    </a:cxn>
                    <a:cxn ang="0">
                      <a:pos x="50" y="210"/>
                    </a:cxn>
                    <a:cxn ang="0">
                      <a:pos x="31" y="201"/>
                    </a:cxn>
                    <a:cxn ang="0">
                      <a:pos x="12" y="196"/>
                    </a:cxn>
                    <a:cxn ang="0">
                      <a:pos x="6" y="187"/>
                    </a:cxn>
                    <a:cxn ang="0">
                      <a:pos x="19" y="179"/>
                    </a:cxn>
                    <a:cxn ang="0">
                      <a:pos x="37" y="165"/>
                    </a:cxn>
                    <a:cxn ang="0">
                      <a:pos x="63" y="161"/>
                    </a:cxn>
                    <a:cxn ang="0">
                      <a:pos x="56" y="143"/>
                    </a:cxn>
                    <a:cxn ang="0">
                      <a:pos x="25" y="138"/>
                    </a:cxn>
                    <a:cxn ang="0">
                      <a:pos x="31" y="121"/>
                    </a:cxn>
                    <a:cxn ang="0">
                      <a:pos x="63" y="134"/>
                    </a:cxn>
                    <a:cxn ang="0">
                      <a:pos x="69" y="121"/>
                    </a:cxn>
                    <a:cxn ang="0">
                      <a:pos x="56" y="98"/>
                    </a:cxn>
                    <a:cxn ang="0">
                      <a:pos x="44" y="80"/>
                    </a:cxn>
                    <a:cxn ang="0">
                      <a:pos x="44" y="67"/>
                    </a:cxn>
                    <a:cxn ang="0">
                      <a:pos x="75" y="76"/>
                    </a:cxn>
                    <a:cxn ang="0">
                      <a:pos x="107" y="85"/>
                    </a:cxn>
                    <a:cxn ang="0">
                      <a:pos x="144" y="94"/>
                    </a:cxn>
                    <a:cxn ang="0">
                      <a:pos x="177" y="94"/>
                    </a:cxn>
                    <a:cxn ang="0">
                      <a:pos x="202" y="94"/>
                    </a:cxn>
                    <a:cxn ang="0">
                      <a:pos x="221" y="85"/>
                    </a:cxn>
                    <a:cxn ang="0">
                      <a:pos x="240" y="85"/>
                    </a:cxn>
                    <a:cxn ang="0">
                      <a:pos x="252" y="67"/>
                    </a:cxn>
                    <a:cxn ang="0">
                      <a:pos x="252" y="49"/>
                    </a:cxn>
                    <a:cxn ang="0">
                      <a:pos x="233" y="31"/>
                    </a:cxn>
                    <a:cxn ang="0">
                      <a:pos x="221" y="14"/>
                    </a:cxn>
                  </a:cxnLst>
                  <a:rect l="0" t="0" r="r" b="b"/>
                  <a:pathLst>
                    <a:path w="309" h="250">
                      <a:moveTo>
                        <a:pt x="227" y="5"/>
                      </a:moveTo>
                      <a:lnTo>
                        <a:pt x="227" y="0"/>
                      </a:lnTo>
                      <a:lnTo>
                        <a:pt x="233" y="0"/>
                      </a:lnTo>
                      <a:lnTo>
                        <a:pt x="233" y="5"/>
                      </a:lnTo>
                      <a:lnTo>
                        <a:pt x="240" y="9"/>
                      </a:lnTo>
                      <a:lnTo>
                        <a:pt x="240" y="14"/>
                      </a:lnTo>
                      <a:lnTo>
                        <a:pt x="246" y="18"/>
                      </a:lnTo>
                      <a:lnTo>
                        <a:pt x="252" y="18"/>
                      </a:lnTo>
                      <a:lnTo>
                        <a:pt x="259" y="14"/>
                      </a:lnTo>
                      <a:lnTo>
                        <a:pt x="265" y="9"/>
                      </a:lnTo>
                      <a:lnTo>
                        <a:pt x="271" y="9"/>
                      </a:lnTo>
                      <a:lnTo>
                        <a:pt x="277" y="9"/>
                      </a:lnTo>
                      <a:lnTo>
                        <a:pt x="277" y="14"/>
                      </a:lnTo>
                      <a:lnTo>
                        <a:pt x="284" y="14"/>
                      </a:lnTo>
                      <a:lnTo>
                        <a:pt x="290" y="14"/>
                      </a:lnTo>
                      <a:lnTo>
                        <a:pt x="296" y="14"/>
                      </a:lnTo>
                      <a:lnTo>
                        <a:pt x="303" y="14"/>
                      </a:lnTo>
                      <a:lnTo>
                        <a:pt x="303" y="18"/>
                      </a:lnTo>
                      <a:lnTo>
                        <a:pt x="303" y="22"/>
                      </a:lnTo>
                      <a:lnTo>
                        <a:pt x="303" y="27"/>
                      </a:lnTo>
                      <a:lnTo>
                        <a:pt x="303" y="31"/>
                      </a:lnTo>
                      <a:lnTo>
                        <a:pt x="309" y="36"/>
                      </a:lnTo>
                      <a:lnTo>
                        <a:pt x="303" y="36"/>
                      </a:lnTo>
                      <a:lnTo>
                        <a:pt x="296" y="40"/>
                      </a:lnTo>
                      <a:lnTo>
                        <a:pt x="296" y="45"/>
                      </a:lnTo>
                      <a:lnTo>
                        <a:pt x="303" y="49"/>
                      </a:lnTo>
                      <a:lnTo>
                        <a:pt x="303" y="54"/>
                      </a:lnTo>
                      <a:lnTo>
                        <a:pt x="296" y="58"/>
                      </a:lnTo>
                      <a:lnTo>
                        <a:pt x="290" y="58"/>
                      </a:lnTo>
                      <a:lnTo>
                        <a:pt x="290" y="63"/>
                      </a:lnTo>
                      <a:lnTo>
                        <a:pt x="290" y="67"/>
                      </a:lnTo>
                      <a:lnTo>
                        <a:pt x="284" y="72"/>
                      </a:lnTo>
                      <a:lnTo>
                        <a:pt x="277" y="76"/>
                      </a:lnTo>
                      <a:lnTo>
                        <a:pt x="277" y="80"/>
                      </a:lnTo>
                      <a:lnTo>
                        <a:pt x="271" y="85"/>
                      </a:lnTo>
                      <a:lnTo>
                        <a:pt x="265" y="89"/>
                      </a:lnTo>
                      <a:lnTo>
                        <a:pt x="265" y="94"/>
                      </a:lnTo>
                      <a:lnTo>
                        <a:pt x="259" y="98"/>
                      </a:lnTo>
                      <a:lnTo>
                        <a:pt x="259" y="103"/>
                      </a:lnTo>
                      <a:lnTo>
                        <a:pt x="265" y="103"/>
                      </a:lnTo>
                      <a:lnTo>
                        <a:pt x="271" y="107"/>
                      </a:lnTo>
                      <a:lnTo>
                        <a:pt x="277" y="112"/>
                      </a:lnTo>
                      <a:lnTo>
                        <a:pt x="284" y="116"/>
                      </a:lnTo>
                      <a:lnTo>
                        <a:pt x="290" y="121"/>
                      </a:lnTo>
                      <a:lnTo>
                        <a:pt x="290" y="125"/>
                      </a:lnTo>
                      <a:lnTo>
                        <a:pt x="296" y="125"/>
                      </a:lnTo>
                      <a:lnTo>
                        <a:pt x="290" y="125"/>
                      </a:lnTo>
                      <a:lnTo>
                        <a:pt x="290" y="130"/>
                      </a:lnTo>
                      <a:lnTo>
                        <a:pt x="284" y="130"/>
                      </a:lnTo>
                      <a:lnTo>
                        <a:pt x="284" y="134"/>
                      </a:lnTo>
                      <a:lnTo>
                        <a:pt x="277" y="134"/>
                      </a:lnTo>
                      <a:lnTo>
                        <a:pt x="271" y="138"/>
                      </a:lnTo>
                      <a:lnTo>
                        <a:pt x="265" y="143"/>
                      </a:lnTo>
                      <a:lnTo>
                        <a:pt x="259" y="143"/>
                      </a:lnTo>
                      <a:lnTo>
                        <a:pt x="252" y="147"/>
                      </a:lnTo>
                      <a:lnTo>
                        <a:pt x="246" y="152"/>
                      </a:lnTo>
                      <a:lnTo>
                        <a:pt x="246" y="156"/>
                      </a:lnTo>
                      <a:lnTo>
                        <a:pt x="240" y="156"/>
                      </a:lnTo>
                      <a:lnTo>
                        <a:pt x="240" y="161"/>
                      </a:lnTo>
                      <a:lnTo>
                        <a:pt x="240" y="165"/>
                      </a:lnTo>
                      <a:lnTo>
                        <a:pt x="240" y="170"/>
                      </a:lnTo>
                      <a:lnTo>
                        <a:pt x="246" y="174"/>
                      </a:lnTo>
                      <a:lnTo>
                        <a:pt x="246" y="179"/>
                      </a:lnTo>
                      <a:lnTo>
                        <a:pt x="246" y="183"/>
                      </a:lnTo>
                      <a:lnTo>
                        <a:pt x="246" y="187"/>
                      </a:lnTo>
                      <a:lnTo>
                        <a:pt x="246" y="192"/>
                      </a:lnTo>
                      <a:lnTo>
                        <a:pt x="240" y="192"/>
                      </a:lnTo>
                      <a:lnTo>
                        <a:pt x="240" y="196"/>
                      </a:lnTo>
                      <a:lnTo>
                        <a:pt x="240" y="201"/>
                      </a:lnTo>
                      <a:lnTo>
                        <a:pt x="233" y="205"/>
                      </a:lnTo>
                      <a:lnTo>
                        <a:pt x="233" y="210"/>
                      </a:lnTo>
                      <a:lnTo>
                        <a:pt x="227" y="214"/>
                      </a:lnTo>
                      <a:lnTo>
                        <a:pt x="233" y="219"/>
                      </a:lnTo>
                      <a:lnTo>
                        <a:pt x="233" y="223"/>
                      </a:lnTo>
                      <a:lnTo>
                        <a:pt x="240" y="223"/>
                      </a:lnTo>
                      <a:lnTo>
                        <a:pt x="246" y="228"/>
                      </a:lnTo>
                      <a:lnTo>
                        <a:pt x="259" y="228"/>
                      </a:lnTo>
                      <a:lnTo>
                        <a:pt x="265" y="232"/>
                      </a:lnTo>
                      <a:lnTo>
                        <a:pt x="271" y="232"/>
                      </a:lnTo>
                      <a:lnTo>
                        <a:pt x="277" y="232"/>
                      </a:lnTo>
                      <a:lnTo>
                        <a:pt x="284" y="232"/>
                      </a:lnTo>
                      <a:lnTo>
                        <a:pt x="290" y="232"/>
                      </a:lnTo>
                      <a:lnTo>
                        <a:pt x="296" y="232"/>
                      </a:lnTo>
                      <a:lnTo>
                        <a:pt x="303" y="237"/>
                      </a:lnTo>
                      <a:lnTo>
                        <a:pt x="309" y="241"/>
                      </a:lnTo>
                      <a:lnTo>
                        <a:pt x="309" y="245"/>
                      </a:lnTo>
                      <a:lnTo>
                        <a:pt x="303" y="245"/>
                      </a:lnTo>
                      <a:lnTo>
                        <a:pt x="290" y="245"/>
                      </a:lnTo>
                      <a:lnTo>
                        <a:pt x="284" y="245"/>
                      </a:lnTo>
                      <a:lnTo>
                        <a:pt x="271" y="250"/>
                      </a:lnTo>
                      <a:lnTo>
                        <a:pt x="265" y="250"/>
                      </a:lnTo>
                      <a:lnTo>
                        <a:pt x="252" y="250"/>
                      </a:lnTo>
                      <a:lnTo>
                        <a:pt x="246" y="250"/>
                      </a:lnTo>
                      <a:lnTo>
                        <a:pt x="233" y="250"/>
                      </a:lnTo>
                      <a:lnTo>
                        <a:pt x="227" y="250"/>
                      </a:lnTo>
                      <a:lnTo>
                        <a:pt x="221" y="250"/>
                      </a:lnTo>
                      <a:lnTo>
                        <a:pt x="215" y="250"/>
                      </a:lnTo>
                      <a:lnTo>
                        <a:pt x="208" y="245"/>
                      </a:lnTo>
                      <a:lnTo>
                        <a:pt x="208" y="241"/>
                      </a:lnTo>
                      <a:lnTo>
                        <a:pt x="202" y="241"/>
                      </a:lnTo>
                      <a:lnTo>
                        <a:pt x="202" y="237"/>
                      </a:lnTo>
                      <a:lnTo>
                        <a:pt x="196" y="232"/>
                      </a:lnTo>
                      <a:lnTo>
                        <a:pt x="196" y="228"/>
                      </a:lnTo>
                      <a:lnTo>
                        <a:pt x="189" y="223"/>
                      </a:lnTo>
                      <a:lnTo>
                        <a:pt x="183" y="223"/>
                      </a:lnTo>
                      <a:lnTo>
                        <a:pt x="177" y="219"/>
                      </a:lnTo>
                      <a:lnTo>
                        <a:pt x="169" y="219"/>
                      </a:lnTo>
                      <a:lnTo>
                        <a:pt x="163" y="219"/>
                      </a:lnTo>
                      <a:lnTo>
                        <a:pt x="157" y="219"/>
                      </a:lnTo>
                      <a:lnTo>
                        <a:pt x="151" y="219"/>
                      </a:lnTo>
                      <a:lnTo>
                        <a:pt x="144" y="219"/>
                      </a:lnTo>
                      <a:lnTo>
                        <a:pt x="138" y="219"/>
                      </a:lnTo>
                      <a:lnTo>
                        <a:pt x="125" y="219"/>
                      </a:lnTo>
                      <a:lnTo>
                        <a:pt x="119" y="219"/>
                      </a:lnTo>
                      <a:lnTo>
                        <a:pt x="113" y="219"/>
                      </a:lnTo>
                      <a:lnTo>
                        <a:pt x="107" y="219"/>
                      </a:lnTo>
                      <a:lnTo>
                        <a:pt x="94" y="219"/>
                      </a:lnTo>
                      <a:lnTo>
                        <a:pt x="88" y="223"/>
                      </a:lnTo>
                      <a:lnTo>
                        <a:pt x="81" y="228"/>
                      </a:lnTo>
                      <a:lnTo>
                        <a:pt x="75" y="228"/>
                      </a:lnTo>
                      <a:lnTo>
                        <a:pt x="69" y="228"/>
                      </a:lnTo>
                      <a:lnTo>
                        <a:pt x="63" y="228"/>
                      </a:lnTo>
                      <a:lnTo>
                        <a:pt x="56" y="223"/>
                      </a:lnTo>
                      <a:lnTo>
                        <a:pt x="56" y="228"/>
                      </a:lnTo>
                      <a:lnTo>
                        <a:pt x="50" y="228"/>
                      </a:lnTo>
                      <a:lnTo>
                        <a:pt x="44" y="228"/>
                      </a:lnTo>
                      <a:lnTo>
                        <a:pt x="50" y="223"/>
                      </a:lnTo>
                      <a:lnTo>
                        <a:pt x="50" y="219"/>
                      </a:lnTo>
                      <a:lnTo>
                        <a:pt x="50" y="214"/>
                      </a:lnTo>
                      <a:lnTo>
                        <a:pt x="50" y="210"/>
                      </a:lnTo>
                      <a:lnTo>
                        <a:pt x="50" y="205"/>
                      </a:lnTo>
                      <a:lnTo>
                        <a:pt x="50" y="201"/>
                      </a:lnTo>
                      <a:lnTo>
                        <a:pt x="44" y="201"/>
                      </a:lnTo>
                      <a:lnTo>
                        <a:pt x="37" y="201"/>
                      </a:lnTo>
                      <a:lnTo>
                        <a:pt x="31" y="201"/>
                      </a:lnTo>
                      <a:lnTo>
                        <a:pt x="25" y="205"/>
                      </a:lnTo>
                      <a:lnTo>
                        <a:pt x="25" y="201"/>
                      </a:lnTo>
                      <a:lnTo>
                        <a:pt x="19" y="201"/>
                      </a:lnTo>
                      <a:lnTo>
                        <a:pt x="19" y="196"/>
                      </a:lnTo>
                      <a:lnTo>
                        <a:pt x="12" y="196"/>
                      </a:lnTo>
                      <a:lnTo>
                        <a:pt x="12" y="192"/>
                      </a:lnTo>
                      <a:lnTo>
                        <a:pt x="6" y="192"/>
                      </a:lnTo>
                      <a:lnTo>
                        <a:pt x="6" y="187"/>
                      </a:lnTo>
                      <a:lnTo>
                        <a:pt x="0" y="187"/>
                      </a:lnTo>
                      <a:lnTo>
                        <a:pt x="6" y="187"/>
                      </a:lnTo>
                      <a:lnTo>
                        <a:pt x="6" y="183"/>
                      </a:lnTo>
                      <a:lnTo>
                        <a:pt x="6" y="179"/>
                      </a:lnTo>
                      <a:lnTo>
                        <a:pt x="6" y="174"/>
                      </a:lnTo>
                      <a:lnTo>
                        <a:pt x="12" y="174"/>
                      </a:lnTo>
                      <a:lnTo>
                        <a:pt x="19" y="179"/>
                      </a:lnTo>
                      <a:lnTo>
                        <a:pt x="25" y="179"/>
                      </a:lnTo>
                      <a:lnTo>
                        <a:pt x="31" y="174"/>
                      </a:lnTo>
                      <a:lnTo>
                        <a:pt x="31" y="170"/>
                      </a:lnTo>
                      <a:lnTo>
                        <a:pt x="37" y="170"/>
                      </a:lnTo>
                      <a:lnTo>
                        <a:pt x="37" y="165"/>
                      </a:lnTo>
                      <a:lnTo>
                        <a:pt x="44" y="165"/>
                      </a:lnTo>
                      <a:lnTo>
                        <a:pt x="50" y="165"/>
                      </a:lnTo>
                      <a:lnTo>
                        <a:pt x="56" y="165"/>
                      </a:lnTo>
                      <a:lnTo>
                        <a:pt x="56" y="161"/>
                      </a:lnTo>
                      <a:lnTo>
                        <a:pt x="63" y="161"/>
                      </a:lnTo>
                      <a:lnTo>
                        <a:pt x="63" y="156"/>
                      </a:lnTo>
                      <a:lnTo>
                        <a:pt x="63" y="152"/>
                      </a:lnTo>
                      <a:lnTo>
                        <a:pt x="63" y="147"/>
                      </a:lnTo>
                      <a:lnTo>
                        <a:pt x="56" y="147"/>
                      </a:lnTo>
                      <a:lnTo>
                        <a:pt x="56" y="143"/>
                      </a:lnTo>
                      <a:lnTo>
                        <a:pt x="50" y="143"/>
                      </a:lnTo>
                      <a:lnTo>
                        <a:pt x="44" y="143"/>
                      </a:lnTo>
                      <a:lnTo>
                        <a:pt x="37" y="143"/>
                      </a:lnTo>
                      <a:lnTo>
                        <a:pt x="31" y="138"/>
                      </a:lnTo>
                      <a:lnTo>
                        <a:pt x="25" y="138"/>
                      </a:lnTo>
                      <a:lnTo>
                        <a:pt x="25" y="134"/>
                      </a:lnTo>
                      <a:lnTo>
                        <a:pt x="19" y="125"/>
                      </a:lnTo>
                      <a:lnTo>
                        <a:pt x="25" y="125"/>
                      </a:lnTo>
                      <a:lnTo>
                        <a:pt x="25" y="121"/>
                      </a:lnTo>
                      <a:lnTo>
                        <a:pt x="31" y="121"/>
                      </a:lnTo>
                      <a:lnTo>
                        <a:pt x="37" y="125"/>
                      </a:lnTo>
                      <a:lnTo>
                        <a:pt x="44" y="130"/>
                      </a:lnTo>
                      <a:lnTo>
                        <a:pt x="50" y="134"/>
                      </a:lnTo>
                      <a:lnTo>
                        <a:pt x="56" y="134"/>
                      </a:lnTo>
                      <a:lnTo>
                        <a:pt x="63" y="134"/>
                      </a:lnTo>
                      <a:lnTo>
                        <a:pt x="69" y="134"/>
                      </a:lnTo>
                      <a:lnTo>
                        <a:pt x="75" y="134"/>
                      </a:lnTo>
                      <a:lnTo>
                        <a:pt x="75" y="130"/>
                      </a:lnTo>
                      <a:lnTo>
                        <a:pt x="75" y="125"/>
                      </a:lnTo>
                      <a:lnTo>
                        <a:pt x="69" y="121"/>
                      </a:lnTo>
                      <a:lnTo>
                        <a:pt x="63" y="116"/>
                      </a:lnTo>
                      <a:lnTo>
                        <a:pt x="63" y="112"/>
                      </a:lnTo>
                      <a:lnTo>
                        <a:pt x="56" y="107"/>
                      </a:lnTo>
                      <a:lnTo>
                        <a:pt x="56" y="103"/>
                      </a:lnTo>
                      <a:lnTo>
                        <a:pt x="56" y="98"/>
                      </a:lnTo>
                      <a:lnTo>
                        <a:pt x="56" y="94"/>
                      </a:lnTo>
                      <a:lnTo>
                        <a:pt x="50" y="89"/>
                      </a:lnTo>
                      <a:lnTo>
                        <a:pt x="50" y="85"/>
                      </a:lnTo>
                      <a:lnTo>
                        <a:pt x="50" y="80"/>
                      </a:lnTo>
                      <a:lnTo>
                        <a:pt x="44" y="80"/>
                      </a:lnTo>
                      <a:lnTo>
                        <a:pt x="44" y="76"/>
                      </a:lnTo>
                      <a:lnTo>
                        <a:pt x="44" y="72"/>
                      </a:lnTo>
                      <a:lnTo>
                        <a:pt x="37" y="63"/>
                      </a:lnTo>
                      <a:lnTo>
                        <a:pt x="44" y="63"/>
                      </a:lnTo>
                      <a:lnTo>
                        <a:pt x="44" y="67"/>
                      </a:lnTo>
                      <a:lnTo>
                        <a:pt x="50" y="67"/>
                      </a:lnTo>
                      <a:lnTo>
                        <a:pt x="56" y="72"/>
                      </a:lnTo>
                      <a:lnTo>
                        <a:pt x="63" y="72"/>
                      </a:lnTo>
                      <a:lnTo>
                        <a:pt x="69" y="76"/>
                      </a:lnTo>
                      <a:lnTo>
                        <a:pt x="75" y="76"/>
                      </a:lnTo>
                      <a:lnTo>
                        <a:pt x="81" y="80"/>
                      </a:lnTo>
                      <a:lnTo>
                        <a:pt x="88" y="80"/>
                      </a:lnTo>
                      <a:lnTo>
                        <a:pt x="94" y="80"/>
                      </a:lnTo>
                      <a:lnTo>
                        <a:pt x="100" y="85"/>
                      </a:lnTo>
                      <a:lnTo>
                        <a:pt x="107" y="85"/>
                      </a:lnTo>
                      <a:lnTo>
                        <a:pt x="113" y="85"/>
                      </a:lnTo>
                      <a:lnTo>
                        <a:pt x="119" y="89"/>
                      </a:lnTo>
                      <a:lnTo>
                        <a:pt x="125" y="89"/>
                      </a:lnTo>
                      <a:lnTo>
                        <a:pt x="132" y="94"/>
                      </a:lnTo>
                      <a:lnTo>
                        <a:pt x="144" y="94"/>
                      </a:lnTo>
                      <a:lnTo>
                        <a:pt x="151" y="94"/>
                      </a:lnTo>
                      <a:lnTo>
                        <a:pt x="157" y="94"/>
                      </a:lnTo>
                      <a:lnTo>
                        <a:pt x="163" y="94"/>
                      </a:lnTo>
                      <a:lnTo>
                        <a:pt x="169" y="94"/>
                      </a:lnTo>
                      <a:lnTo>
                        <a:pt x="177" y="94"/>
                      </a:lnTo>
                      <a:lnTo>
                        <a:pt x="183" y="94"/>
                      </a:lnTo>
                      <a:lnTo>
                        <a:pt x="183" y="98"/>
                      </a:lnTo>
                      <a:lnTo>
                        <a:pt x="189" y="98"/>
                      </a:lnTo>
                      <a:lnTo>
                        <a:pt x="196" y="98"/>
                      </a:lnTo>
                      <a:lnTo>
                        <a:pt x="202" y="94"/>
                      </a:lnTo>
                      <a:lnTo>
                        <a:pt x="202" y="89"/>
                      </a:lnTo>
                      <a:lnTo>
                        <a:pt x="208" y="89"/>
                      </a:lnTo>
                      <a:lnTo>
                        <a:pt x="208" y="85"/>
                      </a:lnTo>
                      <a:lnTo>
                        <a:pt x="215" y="85"/>
                      </a:lnTo>
                      <a:lnTo>
                        <a:pt x="221" y="85"/>
                      </a:lnTo>
                      <a:lnTo>
                        <a:pt x="221" y="89"/>
                      </a:lnTo>
                      <a:lnTo>
                        <a:pt x="227" y="89"/>
                      </a:lnTo>
                      <a:lnTo>
                        <a:pt x="227" y="85"/>
                      </a:lnTo>
                      <a:lnTo>
                        <a:pt x="233" y="85"/>
                      </a:lnTo>
                      <a:lnTo>
                        <a:pt x="240" y="85"/>
                      </a:lnTo>
                      <a:lnTo>
                        <a:pt x="240" y="80"/>
                      </a:lnTo>
                      <a:lnTo>
                        <a:pt x="246" y="76"/>
                      </a:lnTo>
                      <a:lnTo>
                        <a:pt x="252" y="76"/>
                      </a:lnTo>
                      <a:lnTo>
                        <a:pt x="252" y="72"/>
                      </a:lnTo>
                      <a:lnTo>
                        <a:pt x="252" y="67"/>
                      </a:lnTo>
                      <a:lnTo>
                        <a:pt x="259" y="63"/>
                      </a:lnTo>
                      <a:lnTo>
                        <a:pt x="259" y="58"/>
                      </a:lnTo>
                      <a:lnTo>
                        <a:pt x="259" y="54"/>
                      </a:lnTo>
                      <a:lnTo>
                        <a:pt x="259" y="49"/>
                      </a:lnTo>
                      <a:lnTo>
                        <a:pt x="252" y="49"/>
                      </a:lnTo>
                      <a:lnTo>
                        <a:pt x="246" y="45"/>
                      </a:lnTo>
                      <a:lnTo>
                        <a:pt x="240" y="45"/>
                      </a:lnTo>
                      <a:lnTo>
                        <a:pt x="240" y="40"/>
                      </a:lnTo>
                      <a:lnTo>
                        <a:pt x="233" y="36"/>
                      </a:lnTo>
                      <a:lnTo>
                        <a:pt x="233" y="31"/>
                      </a:lnTo>
                      <a:lnTo>
                        <a:pt x="227" y="31"/>
                      </a:lnTo>
                      <a:lnTo>
                        <a:pt x="227" y="27"/>
                      </a:lnTo>
                      <a:lnTo>
                        <a:pt x="227" y="22"/>
                      </a:lnTo>
                      <a:lnTo>
                        <a:pt x="221" y="18"/>
                      </a:lnTo>
                      <a:lnTo>
                        <a:pt x="221" y="14"/>
                      </a:lnTo>
                      <a:lnTo>
                        <a:pt x="221" y="9"/>
                      </a:lnTo>
                      <a:lnTo>
                        <a:pt x="221" y="5"/>
                      </a:lnTo>
                      <a:lnTo>
                        <a:pt x="227" y="5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7" name="Group 48"/>
              <p:cNvGrpSpPr>
                <a:grpSpLocks/>
              </p:cNvGrpSpPr>
              <p:nvPr/>
            </p:nvGrpSpPr>
            <p:grpSpPr bwMode="auto">
              <a:xfrm>
                <a:off x="1318" y="1319"/>
                <a:ext cx="491" cy="499"/>
                <a:chOff x="1318" y="1319"/>
                <a:chExt cx="491" cy="499"/>
              </a:xfrm>
            </p:grpSpPr>
            <p:sp>
              <p:nvSpPr>
                <p:cNvPr id="4145" name="Freeform 49"/>
                <p:cNvSpPr>
                  <a:spLocks/>
                </p:cNvSpPr>
                <p:nvPr/>
              </p:nvSpPr>
              <p:spPr bwMode="auto">
                <a:xfrm>
                  <a:off x="1318" y="1319"/>
                  <a:ext cx="491" cy="499"/>
                </a:xfrm>
                <a:custGeom>
                  <a:avLst/>
                  <a:gdLst/>
                  <a:ahLst/>
                  <a:cxnLst>
                    <a:cxn ang="0">
                      <a:pos x="208" y="4"/>
                    </a:cxn>
                    <a:cxn ang="0">
                      <a:pos x="245" y="4"/>
                    </a:cxn>
                    <a:cxn ang="0">
                      <a:pos x="277" y="9"/>
                    </a:cxn>
                    <a:cxn ang="0">
                      <a:pos x="302" y="26"/>
                    </a:cxn>
                    <a:cxn ang="0">
                      <a:pos x="340" y="35"/>
                    </a:cxn>
                    <a:cxn ang="0">
                      <a:pos x="377" y="35"/>
                    </a:cxn>
                    <a:cxn ang="0">
                      <a:pos x="371" y="58"/>
                    </a:cxn>
                    <a:cxn ang="0">
                      <a:pos x="371" y="84"/>
                    </a:cxn>
                    <a:cxn ang="0">
                      <a:pos x="377" y="116"/>
                    </a:cxn>
                    <a:cxn ang="0">
                      <a:pos x="384" y="147"/>
                    </a:cxn>
                    <a:cxn ang="0">
                      <a:pos x="403" y="178"/>
                    </a:cxn>
                    <a:cxn ang="0">
                      <a:pos x="409" y="200"/>
                    </a:cxn>
                    <a:cxn ang="0">
                      <a:pos x="434" y="218"/>
                    </a:cxn>
                    <a:cxn ang="0">
                      <a:pos x="428" y="245"/>
                    </a:cxn>
                    <a:cxn ang="0">
                      <a:pos x="428" y="272"/>
                    </a:cxn>
                    <a:cxn ang="0">
                      <a:pos x="447" y="294"/>
                    </a:cxn>
                    <a:cxn ang="0">
                      <a:pos x="472" y="307"/>
                    </a:cxn>
                    <a:cxn ang="0">
                      <a:pos x="491" y="321"/>
                    </a:cxn>
                    <a:cxn ang="0">
                      <a:pos x="491" y="348"/>
                    </a:cxn>
                    <a:cxn ang="0">
                      <a:pos x="459" y="365"/>
                    </a:cxn>
                    <a:cxn ang="0">
                      <a:pos x="409" y="370"/>
                    </a:cxn>
                    <a:cxn ang="0">
                      <a:pos x="352" y="374"/>
                    </a:cxn>
                    <a:cxn ang="0">
                      <a:pos x="315" y="361"/>
                    </a:cxn>
                    <a:cxn ang="0">
                      <a:pos x="283" y="370"/>
                    </a:cxn>
                    <a:cxn ang="0">
                      <a:pos x="252" y="388"/>
                    </a:cxn>
                    <a:cxn ang="0">
                      <a:pos x="239" y="414"/>
                    </a:cxn>
                    <a:cxn ang="0">
                      <a:pos x="214" y="441"/>
                    </a:cxn>
                    <a:cxn ang="0">
                      <a:pos x="176" y="450"/>
                    </a:cxn>
                    <a:cxn ang="0">
                      <a:pos x="151" y="472"/>
                    </a:cxn>
                    <a:cxn ang="0">
                      <a:pos x="139" y="499"/>
                    </a:cxn>
                    <a:cxn ang="0">
                      <a:pos x="107" y="490"/>
                    </a:cxn>
                    <a:cxn ang="0">
                      <a:pos x="69" y="495"/>
                    </a:cxn>
                    <a:cxn ang="0">
                      <a:pos x="38" y="486"/>
                    </a:cxn>
                    <a:cxn ang="0">
                      <a:pos x="6" y="481"/>
                    </a:cxn>
                    <a:cxn ang="0">
                      <a:pos x="0" y="459"/>
                    </a:cxn>
                    <a:cxn ang="0">
                      <a:pos x="6" y="437"/>
                    </a:cxn>
                    <a:cxn ang="0">
                      <a:pos x="6" y="410"/>
                    </a:cxn>
                    <a:cxn ang="0">
                      <a:pos x="0" y="388"/>
                    </a:cxn>
                    <a:cxn ang="0">
                      <a:pos x="19" y="361"/>
                    </a:cxn>
                    <a:cxn ang="0">
                      <a:pos x="19" y="339"/>
                    </a:cxn>
                    <a:cxn ang="0">
                      <a:pos x="38" y="312"/>
                    </a:cxn>
                    <a:cxn ang="0">
                      <a:pos x="51" y="290"/>
                    </a:cxn>
                    <a:cxn ang="0">
                      <a:pos x="82" y="281"/>
                    </a:cxn>
                    <a:cxn ang="0">
                      <a:pos x="107" y="267"/>
                    </a:cxn>
                    <a:cxn ang="0">
                      <a:pos x="95" y="258"/>
                    </a:cxn>
                    <a:cxn ang="0">
                      <a:pos x="95" y="232"/>
                    </a:cxn>
                    <a:cxn ang="0">
                      <a:pos x="107" y="205"/>
                    </a:cxn>
                    <a:cxn ang="0">
                      <a:pos x="113" y="178"/>
                    </a:cxn>
                    <a:cxn ang="0">
                      <a:pos x="120" y="147"/>
                    </a:cxn>
                    <a:cxn ang="0">
                      <a:pos x="126" y="116"/>
                    </a:cxn>
                    <a:cxn ang="0">
                      <a:pos x="139" y="93"/>
                    </a:cxn>
                    <a:cxn ang="0">
                      <a:pos x="139" y="67"/>
                    </a:cxn>
                    <a:cxn ang="0">
                      <a:pos x="139" y="35"/>
                    </a:cxn>
                    <a:cxn ang="0">
                      <a:pos x="145" y="13"/>
                    </a:cxn>
                    <a:cxn ang="0">
                      <a:pos x="170" y="0"/>
                    </a:cxn>
                  </a:cxnLst>
                  <a:rect l="0" t="0" r="r" b="b"/>
                  <a:pathLst>
                    <a:path w="491" h="499">
                      <a:moveTo>
                        <a:pt x="176" y="0"/>
                      </a:moveTo>
                      <a:lnTo>
                        <a:pt x="183" y="0"/>
                      </a:lnTo>
                      <a:lnTo>
                        <a:pt x="189" y="0"/>
                      </a:lnTo>
                      <a:lnTo>
                        <a:pt x="195" y="4"/>
                      </a:lnTo>
                      <a:lnTo>
                        <a:pt x="201" y="4"/>
                      </a:lnTo>
                      <a:lnTo>
                        <a:pt x="208" y="4"/>
                      </a:lnTo>
                      <a:lnTo>
                        <a:pt x="214" y="4"/>
                      </a:lnTo>
                      <a:lnTo>
                        <a:pt x="220" y="4"/>
                      </a:lnTo>
                      <a:lnTo>
                        <a:pt x="227" y="4"/>
                      </a:lnTo>
                      <a:lnTo>
                        <a:pt x="233" y="4"/>
                      </a:lnTo>
                      <a:lnTo>
                        <a:pt x="239" y="4"/>
                      </a:lnTo>
                      <a:lnTo>
                        <a:pt x="245" y="4"/>
                      </a:lnTo>
                      <a:lnTo>
                        <a:pt x="245" y="9"/>
                      </a:lnTo>
                      <a:lnTo>
                        <a:pt x="252" y="9"/>
                      </a:lnTo>
                      <a:lnTo>
                        <a:pt x="258" y="9"/>
                      </a:lnTo>
                      <a:lnTo>
                        <a:pt x="264" y="9"/>
                      </a:lnTo>
                      <a:lnTo>
                        <a:pt x="271" y="9"/>
                      </a:lnTo>
                      <a:lnTo>
                        <a:pt x="277" y="9"/>
                      </a:lnTo>
                      <a:lnTo>
                        <a:pt x="283" y="13"/>
                      </a:lnTo>
                      <a:lnTo>
                        <a:pt x="289" y="13"/>
                      </a:lnTo>
                      <a:lnTo>
                        <a:pt x="289" y="17"/>
                      </a:lnTo>
                      <a:lnTo>
                        <a:pt x="296" y="17"/>
                      </a:lnTo>
                      <a:lnTo>
                        <a:pt x="296" y="22"/>
                      </a:lnTo>
                      <a:lnTo>
                        <a:pt x="302" y="26"/>
                      </a:lnTo>
                      <a:lnTo>
                        <a:pt x="308" y="26"/>
                      </a:lnTo>
                      <a:lnTo>
                        <a:pt x="308" y="31"/>
                      </a:lnTo>
                      <a:lnTo>
                        <a:pt x="321" y="31"/>
                      </a:lnTo>
                      <a:lnTo>
                        <a:pt x="327" y="35"/>
                      </a:lnTo>
                      <a:lnTo>
                        <a:pt x="333" y="35"/>
                      </a:lnTo>
                      <a:lnTo>
                        <a:pt x="340" y="35"/>
                      </a:lnTo>
                      <a:lnTo>
                        <a:pt x="346" y="35"/>
                      </a:lnTo>
                      <a:lnTo>
                        <a:pt x="352" y="35"/>
                      </a:lnTo>
                      <a:lnTo>
                        <a:pt x="359" y="35"/>
                      </a:lnTo>
                      <a:lnTo>
                        <a:pt x="365" y="35"/>
                      </a:lnTo>
                      <a:lnTo>
                        <a:pt x="371" y="35"/>
                      </a:lnTo>
                      <a:lnTo>
                        <a:pt x="377" y="35"/>
                      </a:lnTo>
                      <a:lnTo>
                        <a:pt x="377" y="40"/>
                      </a:lnTo>
                      <a:lnTo>
                        <a:pt x="377" y="44"/>
                      </a:lnTo>
                      <a:lnTo>
                        <a:pt x="377" y="49"/>
                      </a:lnTo>
                      <a:lnTo>
                        <a:pt x="371" y="49"/>
                      </a:lnTo>
                      <a:lnTo>
                        <a:pt x="371" y="53"/>
                      </a:lnTo>
                      <a:lnTo>
                        <a:pt x="371" y="58"/>
                      </a:lnTo>
                      <a:lnTo>
                        <a:pt x="371" y="62"/>
                      </a:lnTo>
                      <a:lnTo>
                        <a:pt x="371" y="67"/>
                      </a:lnTo>
                      <a:lnTo>
                        <a:pt x="371" y="71"/>
                      </a:lnTo>
                      <a:lnTo>
                        <a:pt x="371" y="75"/>
                      </a:lnTo>
                      <a:lnTo>
                        <a:pt x="371" y="80"/>
                      </a:lnTo>
                      <a:lnTo>
                        <a:pt x="371" y="84"/>
                      </a:lnTo>
                      <a:lnTo>
                        <a:pt x="371" y="89"/>
                      </a:lnTo>
                      <a:lnTo>
                        <a:pt x="377" y="93"/>
                      </a:lnTo>
                      <a:lnTo>
                        <a:pt x="377" y="102"/>
                      </a:lnTo>
                      <a:lnTo>
                        <a:pt x="377" y="107"/>
                      </a:lnTo>
                      <a:lnTo>
                        <a:pt x="377" y="111"/>
                      </a:lnTo>
                      <a:lnTo>
                        <a:pt x="377" y="116"/>
                      </a:lnTo>
                      <a:lnTo>
                        <a:pt x="377" y="124"/>
                      </a:lnTo>
                      <a:lnTo>
                        <a:pt x="384" y="129"/>
                      </a:lnTo>
                      <a:lnTo>
                        <a:pt x="384" y="133"/>
                      </a:lnTo>
                      <a:lnTo>
                        <a:pt x="384" y="138"/>
                      </a:lnTo>
                      <a:lnTo>
                        <a:pt x="384" y="142"/>
                      </a:lnTo>
                      <a:lnTo>
                        <a:pt x="384" y="147"/>
                      </a:lnTo>
                      <a:lnTo>
                        <a:pt x="390" y="151"/>
                      </a:lnTo>
                      <a:lnTo>
                        <a:pt x="390" y="156"/>
                      </a:lnTo>
                      <a:lnTo>
                        <a:pt x="390" y="160"/>
                      </a:lnTo>
                      <a:lnTo>
                        <a:pt x="396" y="165"/>
                      </a:lnTo>
                      <a:lnTo>
                        <a:pt x="396" y="169"/>
                      </a:lnTo>
                      <a:lnTo>
                        <a:pt x="403" y="178"/>
                      </a:lnTo>
                      <a:lnTo>
                        <a:pt x="403" y="182"/>
                      </a:lnTo>
                      <a:lnTo>
                        <a:pt x="403" y="187"/>
                      </a:lnTo>
                      <a:lnTo>
                        <a:pt x="409" y="187"/>
                      </a:lnTo>
                      <a:lnTo>
                        <a:pt x="409" y="191"/>
                      </a:lnTo>
                      <a:lnTo>
                        <a:pt x="409" y="196"/>
                      </a:lnTo>
                      <a:lnTo>
                        <a:pt x="409" y="200"/>
                      </a:lnTo>
                      <a:lnTo>
                        <a:pt x="415" y="200"/>
                      </a:lnTo>
                      <a:lnTo>
                        <a:pt x="415" y="205"/>
                      </a:lnTo>
                      <a:lnTo>
                        <a:pt x="421" y="209"/>
                      </a:lnTo>
                      <a:lnTo>
                        <a:pt x="428" y="214"/>
                      </a:lnTo>
                      <a:lnTo>
                        <a:pt x="434" y="214"/>
                      </a:lnTo>
                      <a:lnTo>
                        <a:pt x="434" y="218"/>
                      </a:lnTo>
                      <a:lnTo>
                        <a:pt x="434" y="223"/>
                      </a:lnTo>
                      <a:lnTo>
                        <a:pt x="434" y="227"/>
                      </a:lnTo>
                      <a:lnTo>
                        <a:pt x="434" y="232"/>
                      </a:lnTo>
                      <a:lnTo>
                        <a:pt x="434" y="236"/>
                      </a:lnTo>
                      <a:lnTo>
                        <a:pt x="428" y="240"/>
                      </a:lnTo>
                      <a:lnTo>
                        <a:pt x="428" y="245"/>
                      </a:lnTo>
                      <a:lnTo>
                        <a:pt x="421" y="249"/>
                      </a:lnTo>
                      <a:lnTo>
                        <a:pt x="421" y="254"/>
                      </a:lnTo>
                      <a:lnTo>
                        <a:pt x="421" y="258"/>
                      </a:lnTo>
                      <a:lnTo>
                        <a:pt x="421" y="263"/>
                      </a:lnTo>
                      <a:lnTo>
                        <a:pt x="428" y="267"/>
                      </a:lnTo>
                      <a:lnTo>
                        <a:pt x="428" y="272"/>
                      </a:lnTo>
                      <a:lnTo>
                        <a:pt x="434" y="276"/>
                      </a:lnTo>
                      <a:lnTo>
                        <a:pt x="434" y="281"/>
                      </a:lnTo>
                      <a:lnTo>
                        <a:pt x="440" y="285"/>
                      </a:lnTo>
                      <a:lnTo>
                        <a:pt x="440" y="290"/>
                      </a:lnTo>
                      <a:lnTo>
                        <a:pt x="447" y="290"/>
                      </a:lnTo>
                      <a:lnTo>
                        <a:pt x="447" y="294"/>
                      </a:lnTo>
                      <a:lnTo>
                        <a:pt x="453" y="294"/>
                      </a:lnTo>
                      <a:lnTo>
                        <a:pt x="453" y="298"/>
                      </a:lnTo>
                      <a:lnTo>
                        <a:pt x="459" y="298"/>
                      </a:lnTo>
                      <a:lnTo>
                        <a:pt x="465" y="303"/>
                      </a:lnTo>
                      <a:lnTo>
                        <a:pt x="472" y="303"/>
                      </a:lnTo>
                      <a:lnTo>
                        <a:pt x="472" y="307"/>
                      </a:lnTo>
                      <a:lnTo>
                        <a:pt x="478" y="307"/>
                      </a:lnTo>
                      <a:lnTo>
                        <a:pt x="478" y="312"/>
                      </a:lnTo>
                      <a:lnTo>
                        <a:pt x="484" y="312"/>
                      </a:lnTo>
                      <a:lnTo>
                        <a:pt x="484" y="316"/>
                      </a:lnTo>
                      <a:lnTo>
                        <a:pt x="491" y="316"/>
                      </a:lnTo>
                      <a:lnTo>
                        <a:pt x="491" y="321"/>
                      </a:lnTo>
                      <a:lnTo>
                        <a:pt x="491" y="325"/>
                      </a:lnTo>
                      <a:lnTo>
                        <a:pt x="491" y="330"/>
                      </a:lnTo>
                      <a:lnTo>
                        <a:pt x="491" y="334"/>
                      </a:lnTo>
                      <a:lnTo>
                        <a:pt x="491" y="339"/>
                      </a:lnTo>
                      <a:lnTo>
                        <a:pt x="491" y="343"/>
                      </a:lnTo>
                      <a:lnTo>
                        <a:pt x="491" y="348"/>
                      </a:lnTo>
                      <a:lnTo>
                        <a:pt x="484" y="348"/>
                      </a:lnTo>
                      <a:lnTo>
                        <a:pt x="478" y="352"/>
                      </a:lnTo>
                      <a:lnTo>
                        <a:pt x="472" y="352"/>
                      </a:lnTo>
                      <a:lnTo>
                        <a:pt x="465" y="356"/>
                      </a:lnTo>
                      <a:lnTo>
                        <a:pt x="459" y="361"/>
                      </a:lnTo>
                      <a:lnTo>
                        <a:pt x="459" y="365"/>
                      </a:lnTo>
                      <a:lnTo>
                        <a:pt x="447" y="365"/>
                      </a:lnTo>
                      <a:lnTo>
                        <a:pt x="434" y="365"/>
                      </a:lnTo>
                      <a:lnTo>
                        <a:pt x="428" y="365"/>
                      </a:lnTo>
                      <a:lnTo>
                        <a:pt x="421" y="365"/>
                      </a:lnTo>
                      <a:lnTo>
                        <a:pt x="415" y="370"/>
                      </a:lnTo>
                      <a:lnTo>
                        <a:pt x="409" y="370"/>
                      </a:lnTo>
                      <a:lnTo>
                        <a:pt x="403" y="374"/>
                      </a:lnTo>
                      <a:lnTo>
                        <a:pt x="377" y="374"/>
                      </a:lnTo>
                      <a:lnTo>
                        <a:pt x="371" y="374"/>
                      </a:lnTo>
                      <a:lnTo>
                        <a:pt x="365" y="374"/>
                      </a:lnTo>
                      <a:lnTo>
                        <a:pt x="359" y="374"/>
                      </a:lnTo>
                      <a:lnTo>
                        <a:pt x="352" y="374"/>
                      </a:lnTo>
                      <a:lnTo>
                        <a:pt x="352" y="370"/>
                      </a:lnTo>
                      <a:lnTo>
                        <a:pt x="346" y="370"/>
                      </a:lnTo>
                      <a:lnTo>
                        <a:pt x="340" y="365"/>
                      </a:lnTo>
                      <a:lnTo>
                        <a:pt x="333" y="365"/>
                      </a:lnTo>
                      <a:lnTo>
                        <a:pt x="321" y="361"/>
                      </a:lnTo>
                      <a:lnTo>
                        <a:pt x="315" y="361"/>
                      </a:lnTo>
                      <a:lnTo>
                        <a:pt x="308" y="361"/>
                      </a:lnTo>
                      <a:lnTo>
                        <a:pt x="308" y="365"/>
                      </a:lnTo>
                      <a:lnTo>
                        <a:pt x="302" y="365"/>
                      </a:lnTo>
                      <a:lnTo>
                        <a:pt x="296" y="365"/>
                      </a:lnTo>
                      <a:lnTo>
                        <a:pt x="289" y="370"/>
                      </a:lnTo>
                      <a:lnTo>
                        <a:pt x="283" y="370"/>
                      </a:lnTo>
                      <a:lnTo>
                        <a:pt x="277" y="374"/>
                      </a:lnTo>
                      <a:lnTo>
                        <a:pt x="271" y="374"/>
                      </a:lnTo>
                      <a:lnTo>
                        <a:pt x="264" y="379"/>
                      </a:lnTo>
                      <a:lnTo>
                        <a:pt x="264" y="383"/>
                      </a:lnTo>
                      <a:lnTo>
                        <a:pt x="258" y="388"/>
                      </a:lnTo>
                      <a:lnTo>
                        <a:pt x="252" y="388"/>
                      </a:lnTo>
                      <a:lnTo>
                        <a:pt x="252" y="392"/>
                      </a:lnTo>
                      <a:lnTo>
                        <a:pt x="245" y="401"/>
                      </a:lnTo>
                      <a:lnTo>
                        <a:pt x="245" y="405"/>
                      </a:lnTo>
                      <a:lnTo>
                        <a:pt x="239" y="405"/>
                      </a:lnTo>
                      <a:lnTo>
                        <a:pt x="239" y="410"/>
                      </a:lnTo>
                      <a:lnTo>
                        <a:pt x="239" y="414"/>
                      </a:lnTo>
                      <a:lnTo>
                        <a:pt x="233" y="419"/>
                      </a:lnTo>
                      <a:lnTo>
                        <a:pt x="233" y="423"/>
                      </a:lnTo>
                      <a:lnTo>
                        <a:pt x="227" y="428"/>
                      </a:lnTo>
                      <a:lnTo>
                        <a:pt x="220" y="432"/>
                      </a:lnTo>
                      <a:lnTo>
                        <a:pt x="214" y="437"/>
                      </a:lnTo>
                      <a:lnTo>
                        <a:pt x="214" y="441"/>
                      </a:lnTo>
                      <a:lnTo>
                        <a:pt x="208" y="446"/>
                      </a:lnTo>
                      <a:lnTo>
                        <a:pt x="201" y="446"/>
                      </a:lnTo>
                      <a:lnTo>
                        <a:pt x="195" y="446"/>
                      </a:lnTo>
                      <a:lnTo>
                        <a:pt x="189" y="446"/>
                      </a:lnTo>
                      <a:lnTo>
                        <a:pt x="183" y="450"/>
                      </a:lnTo>
                      <a:lnTo>
                        <a:pt x="176" y="450"/>
                      </a:lnTo>
                      <a:lnTo>
                        <a:pt x="176" y="455"/>
                      </a:lnTo>
                      <a:lnTo>
                        <a:pt x="170" y="455"/>
                      </a:lnTo>
                      <a:lnTo>
                        <a:pt x="164" y="459"/>
                      </a:lnTo>
                      <a:lnTo>
                        <a:pt x="164" y="463"/>
                      </a:lnTo>
                      <a:lnTo>
                        <a:pt x="157" y="468"/>
                      </a:lnTo>
                      <a:lnTo>
                        <a:pt x="151" y="472"/>
                      </a:lnTo>
                      <a:lnTo>
                        <a:pt x="151" y="477"/>
                      </a:lnTo>
                      <a:lnTo>
                        <a:pt x="145" y="481"/>
                      </a:lnTo>
                      <a:lnTo>
                        <a:pt x="145" y="486"/>
                      </a:lnTo>
                      <a:lnTo>
                        <a:pt x="139" y="490"/>
                      </a:lnTo>
                      <a:lnTo>
                        <a:pt x="139" y="495"/>
                      </a:lnTo>
                      <a:lnTo>
                        <a:pt x="139" y="499"/>
                      </a:lnTo>
                      <a:lnTo>
                        <a:pt x="132" y="495"/>
                      </a:lnTo>
                      <a:lnTo>
                        <a:pt x="126" y="495"/>
                      </a:lnTo>
                      <a:lnTo>
                        <a:pt x="120" y="495"/>
                      </a:lnTo>
                      <a:lnTo>
                        <a:pt x="113" y="495"/>
                      </a:lnTo>
                      <a:lnTo>
                        <a:pt x="107" y="495"/>
                      </a:lnTo>
                      <a:lnTo>
                        <a:pt x="107" y="490"/>
                      </a:lnTo>
                      <a:lnTo>
                        <a:pt x="101" y="490"/>
                      </a:lnTo>
                      <a:lnTo>
                        <a:pt x="95" y="490"/>
                      </a:lnTo>
                      <a:lnTo>
                        <a:pt x="88" y="490"/>
                      </a:lnTo>
                      <a:lnTo>
                        <a:pt x="82" y="490"/>
                      </a:lnTo>
                      <a:lnTo>
                        <a:pt x="76" y="490"/>
                      </a:lnTo>
                      <a:lnTo>
                        <a:pt x="69" y="495"/>
                      </a:lnTo>
                      <a:lnTo>
                        <a:pt x="69" y="490"/>
                      </a:lnTo>
                      <a:lnTo>
                        <a:pt x="63" y="490"/>
                      </a:lnTo>
                      <a:lnTo>
                        <a:pt x="57" y="490"/>
                      </a:lnTo>
                      <a:lnTo>
                        <a:pt x="51" y="486"/>
                      </a:lnTo>
                      <a:lnTo>
                        <a:pt x="44" y="486"/>
                      </a:lnTo>
                      <a:lnTo>
                        <a:pt x="38" y="486"/>
                      </a:lnTo>
                      <a:lnTo>
                        <a:pt x="38" y="481"/>
                      </a:lnTo>
                      <a:lnTo>
                        <a:pt x="32" y="481"/>
                      </a:lnTo>
                      <a:lnTo>
                        <a:pt x="25" y="481"/>
                      </a:lnTo>
                      <a:lnTo>
                        <a:pt x="19" y="481"/>
                      </a:lnTo>
                      <a:lnTo>
                        <a:pt x="13" y="481"/>
                      </a:lnTo>
                      <a:lnTo>
                        <a:pt x="6" y="481"/>
                      </a:lnTo>
                      <a:lnTo>
                        <a:pt x="6" y="477"/>
                      </a:lnTo>
                      <a:lnTo>
                        <a:pt x="6" y="472"/>
                      </a:lnTo>
                      <a:lnTo>
                        <a:pt x="0" y="472"/>
                      </a:lnTo>
                      <a:lnTo>
                        <a:pt x="0" y="468"/>
                      </a:lnTo>
                      <a:lnTo>
                        <a:pt x="0" y="463"/>
                      </a:lnTo>
                      <a:lnTo>
                        <a:pt x="0" y="459"/>
                      </a:lnTo>
                      <a:lnTo>
                        <a:pt x="0" y="455"/>
                      </a:lnTo>
                      <a:lnTo>
                        <a:pt x="0" y="450"/>
                      </a:lnTo>
                      <a:lnTo>
                        <a:pt x="0" y="446"/>
                      </a:lnTo>
                      <a:lnTo>
                        <a:pt x="0" y="441"/>
                      </a:lnTo>
                      <a:lnTo>
                        <a:pt x="0" y="437"/>
                      </a:lnTo>
                      <a:lnTo>
                        <a:pt x="6" y="437"/>
                      </a:lnTo>
                      <a:lnTo>
                        <a:pt x="6" y="432"/>
                      </a:lnTo>
                      <a:lnTo>
                        <a:pt x="6" y="428"/>
                      </a:lnTo>
                      <a:lnTo>
                        <a:pt x="6" y="423"/>
                      </a:lnTo>
                      <a:lnTo>
                        <a:pt x="6" y="419"/>
                      </a:lnTo>
                      <a:lnTo>
                        <a:pt x="13" y="414"/>
                      </a:lnTo>
                      <a:lnTo>
                        <a:pt x="6" y="410"/>
                      </a:lnTo>
                      <a:lnTo>
                        <a:pt x="6" y="405"/>
                      </a:lnTo>
                      <a:lnTo>
                        <a:pt x="0" y="405"/>
                      </a:lnTo>
                      <a:lnTo>
                        <a:pt x="0" y="401"/>
                      </a:lnTo>
                      <a:lnTo>
                        <a:pt x="0" y="397"/>
                      </a:lnTo>
                      <a:lnTo>
                        <a:pt x="0" y="392"/>
                      </a:lnTo>
                      <a:lnTo>
                        <a:pt x="0" y="388"/>
                      </a:lnTo>
                      <a:lnTo>
                        <a:pt x="6" y="383"/>
                      </a:lnTo>
                      <a:lnTo>
                        <a:pt x="6" y="379"/>
                      </a:lnTo>
                      <a:lnTo>
                        <a:pt x="13" y="374"/>
                      </a:lnTo>
                      <a:lnTo>
                        <a:pt x="13" y="370"/>
                      </a:lnTo>
                      <a:lnTo>
                        <a:pt x="19" y="365"/>
                      </a:lnTo>
                      <a:lnTo>
                        <a:pt x="19" y="361"/>
                      </a:lnTo>
                      <a:lnTo>
                        <a:pt x="19" y="356"/>
                      </a:lnTo>
                      <a:lnTo>
                        <a:pt x="13" y="356"/>
                      </a:lnTo>
                      <a:lnTo>
                        <a:pt x="13" y="352"/>
                      </a:lnTo>
                      <a:lnTo>
                        <a:pt x="13" y="348"/>
                      </a:lnTo>
                      <a:lnTo>
                        <a:pt x="19" y="343"/>
                      </a:lnTo>
                      <a:lnTo>
                        <a:pt x="19" y="339"/>
                      </a:lnTo>
                      <a:lnTo>
                        <a:pt x="19" y="334"/>
                      </a:lnTo>
                      <a:lnTo>
                        <a:pt x="25" y="330"/>
                      </a:lnTo>
                      <a:lnTo>
                        <a:pt x="25" y="325"/>
                      </a:lnTo>
                      <a:lnTo>
                        <a:pt x="32" y="321"/>
                      </a:lnTo>
                      <a:lnTo>
                        <a:pt x="32" y="316"/>
                      </a:lnTo>
                      <a:lnTo>
                        <a:pt x="38" y="312"/>
                      </a:lnTo>
                      <a:lnTo>
                        <a:pt x="38" y="307"/>
                      </a:lnTo>
                      <a:lnTo>
                        <a:pt x="38" y="303"/>
                      </a:lnTo>
                      <a:lnTo>
                        <a:pt x="38" y="298"/>
                      </a:lnTo>
                      <a:lnTo>
                        <a:pt x="44" y="298"/>
                      </a:lnTo>
                      <a:lnTo>
                        <a:pt x="44" y="294"/>
                      </a:lnTo>
                      <a:lnTo>
                        <a:pt x="51" y="290"/>
                      </a:lnTo>
                      <a:lnTo>
                        <a:pt x="57" y="290"/>
                      </a:lnTo>
                      <a:lnTo>
                        <a:pt x="63" y="290"/>
                      </a:lnTo>
                      <a:lnTo>
                        <a:pt x="69" y="285"/>
                      </a:lnTo>
                      <a:lnTo>
                        <a:pt x="76" y="285"/>
                      </a:lnTo>
                      <a:lnTo>
                        <a:pt x="82" y="285"/>
                      </a:lnTo>
                      <a:lnTo>
                        <a:pt x="82" y="281"/>
                      </a:lnTo>
                      <a:lnTo>
                        <a:pt x="88" y="281"/>
                      </a:lnTo>
                      <a:lnTo>
                        <a:pt x="88" y="276"/>
                      </a:lnTo>
                      <a:lnTo>
                        <a:pt x="95" y="276"/>
                      </a:lnTo>
                      <a:lnTo>
                        <a:pt x="95" y="272"/>
                      </a:lnTo>
                      <a:lnTo>
                        <a:pt x="101" y="272"/>
                      </a:lnTo>
                      <a:lnTo>
                        <a:pt x="107" y="267"/>
                      </a:lnTo>
                      <a:lnTo>
                        <a:pt x="113" y="267"/>
                      </a:lnTo>
                      <a:lnTo>
                        <a:pt x="107" y="267"/>
                      </a:lnTo>
                      <a:lnTo>
                        <a:pt x="101" y="267"/>
                      </a:lnTo>
                      <a:lnTo>
                        <a:pt x="101" y="263"/>
                      </a:lnTo>
                      <a:lnTo>
                        <a:pt x="101" y="258"/>
                      </a:lnTo>
                      <a:lnTo>
                        <a:pt x="95" y="258"/>
                      </a:lnTo>
                      <a:lnTo>
                        <a:pt x="95" y="254"/>
                      </a:lnTo>
                      <a:lnTo>
                        <a:pt x="95" y="249"/>
                      </a:lnTo>
                      <a:lnTo>
                        <a:pt x="95" y="245"/>
                      </a:lnTo>
                      <a:lnTo>
                        <a:pt x="95" y="240"/>
                      </a:lnTo>
                      <a:lnTo>
                        <a:pt x="95" y="236"/>
                      </a:lnTo>
                      <a:lnTo>
                        <a:pt x="95" y="232"/>
                      </a:lnTo>
                      <a:lnTo>
                        <a:pt x="95" y="227"/>
                      </a:lnTo>
                      <a:lnTo>
                        <a:pt x="95" y="223"/>
                      </a:lnTo>
                      <a:lnTo>
                        <a:pt x="95" y="218"/>
                      </a:lnTo>
                      <a:lnTo>
                        <a:pt x="101" y="214"/>
                      </a:lnTo>
                      <a:lnTo>
                        <a:pt x="107" y="209"/>
                      </a:lnTo>
                      <a:lnTo>
                        <a:pt x="107" y="205"/>
                      </a:lnTo>
                      <a:lnTo>
                        <a:pt x="107" y="200"/>
                      </a:lnTo>
                      <a:lnTo>
                        <a:pt x="113" y="196"/>
                      </a:lnTo>
                      <a:lnTo>
                        <a:pt x="113" y="191"/>
                      </a:lnTo>
                      <a:lnTo>
                        <a:pt x="113" y="187"/>
                      </a:lnTo>
                      <a:lnTo>
                        <a:pt x="113" y="182"/>
                      </a:lnTo>
                      <a:lnTo>
                        <a:pt x="113" y="178"/>
                      </a:lnTo>
                      <a:lnTo>
                        <a:pt x="107" y="174"/>
                      </a:lnTo>
                      <a:lnTo>
                        <a:pt x="107" y="169"/>
                      </a:lnTo>
                      <a:lnTo>
                        <a:pt x="107" y="165"/>
                      </a:lnTo>
                      <a:lnTo>
                        <a:pt x="113" y="156"/>
                      </a:lnTo>
                      <a:lnTo>
                        <a:pt x="113" y="151"/>
                      </a:lnTo>
                      <a:lnTo>
                        <a:pt x="120" y="147"/>
                      </a:lnTo>
                      <a:lnTo>
                        <a:pt x="120" y="142"/>
                      </a:lnTo>
                      <a:lnTo>
                        <a:pt x="120" y="138"/>
                      </a:lnTo>
                      <a:lnTo>
                        <a:pt x="126" y="133"/>
                      </a:lnTo>
                      <a:lnTo>
                        <a:pt x="126" y="129"/>
                      </a:lnTo>
                      <a:lnTo>
                        <a:pt x="126" y="124"/>
                      </a:lnTo>
                      <a:lnTo>
                        <a:pt x="126" y="116"/>
                      </a:lnTo>
                      <a:lnTo>
                        <a:pt x="132" y="116"/>
                      </a:lnTo>
                      <a:lnTo>
                        <a:pt x="132" y="111"/>
                      </a:lnTo>
                      <a:lnTo>
                        <a:pt x="132" y="107"/>
                      </a:lnTo>
                      <a:lnTo>
                        <a:pt x="132" y="102"/>
                      </a:lnTo>
                      <a:lnTo>
                        <a:pt x="139" y="98"/>
                      </a:lnTo>
                      <a:lnTo>
                        <a:pt x="139" y="93"/>
                      </a:lnTo>
                      <a:lnTo>
                        <a:pt x="139" y="89"/>
                      </a:lnTo>
                      <a:lnTo>
                        <a:pt x="139" y="84"/>
                      </a:lnTo>
                      <a:lnTo>
                        <a:pt x="139" y="80"/>
                      </a:lnTo>
                      <a:lnTo>
                        <a:pt x="139" y="75"/>
                      </a:lnTo>
                      <a:lnTo>
                        <a:pt x="139" y="71"/>
                      </a:lnTo>
                      <a:lnTo>
                        <a:pt x="139" y="67"/>
                      </a:lnTo>
                      <a:lnTo>
                        <a:pt x="145" y="62"/>
                      </a:lnTo>
                      <a:lnTo>
                        <a:pt x="145" y="53"/>
                      </a:lnTo>
                      <a:lnTo>
                        <a:pt x="139" y="49"/>
                      </a:lnTo>
                      <a:lnTo>
                        <a:pt x="139" y="44"/>
                      </a:lnTo>
                      <a:lnTo>
                        <a:pt x="139" y="40"/>
                      </a:lnTo>
                      <a:lnTo>
                        <a:pt x="139" y="35"/>
                      </a:lnTo>
                      <a:lnTo>
                        <a:pt x="132" y="35"/>
                      </a:lnTo>
                      <a:lnTo>
                        <a:pt x="132" y="31"/>
                      </a:lnTo>
                      <a:lnTo>
                        <a:pt x="132" y="26"/>
                      </a:lnTo>
                      <a:lnTo>
                        <a:pt x="132" y="22"/>
                      </a:lnTo>
                      <a:lnTo>
                        <a:pt x="139" y="17"/>
                      </a:lnTo>
                      <a:lnTo>
                        <a:pt x="145" y="13"/>
                      </a:lnTo>
                      <a:lnTo>
                        <a:pt x="145" y="9"/>
                      </a:lnTo>
                      <a:lnTo>
                        <a:pt x="151" y="9"/>
                      </a:lnTo>
                      <a:lnTo>
                        <a:pt x="151" y="4"/>
                      </a:lnTo>
                      <a:lnTo>
                        <a:pt x="157" y="0"/>
                      </a:lnTo>
                      <a:lnTo>
                        <a:pt x="164" y="0"/>
                      </a:lnTo>
                      <a:lnTo>
                        <a:pt x="170" y="0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/>
              </p:nvSpPr>
              <p:spPr bwMode="auto">
                <a:xfrm>
                  <a:off x="1318" y="1319"/>
                  <a:ext cx="491" cy="499"/>
                </a:xfrm>
                <a:custGeom>
                  <a:avLst/>
                  <a:gdLst/>
                  <a:ahLst/>
                  <a:cxnLst>
                    <a:cxn ang="0">
                      <a:pos x="208" y="4"/>
                    </a:cxn>
                    <a:cxn ang="0">
                      <a:pos x="245" y="4"/>
                    </a:cxn>
                    <a:cxn ang="0">
                      <a:pos x="277" y="9"/>
                    </a:cxn>
                    <a:cxn ang="0">
                      <a:pos x="302" y="26"/>
                    </a:cxn>
                    <a:cxn ang="0">
                      <a:pos x="340" y="35"/>
                    </a:cxn>
                    <a:cxn ang="0">
                      <a:pos x="377" y="35"/>
                    </a:cxn>
                    <a:cxn ang="0">
                      <a:pos x="371" y="58"/>
                    </a:cxn>
                    <a:cxn ang="0">
                      <a:pos x="371" y="84"/>
                    </a:cxn>
                    <a:cxn ang="0">
                      <a:pos x="377" y="116"/>
                    </a:cxn>
                    <a:cxn ang="0">
                      <a:pos x="384" y="147"/>
                    </a:cxn>
                    <a:cxn ang="0">
                      <a:pos x="403" y="178"/>
                    </a:cxn>
                    <a:cxn ang="0">
                      <a:pos x="409" y="200"/>
                    </a:cxn>
                    <a:cxn ang="0">
                      <a:pos x="434" y="218"/>
                    </a:cxn>
                    <a:cxn ang="0">
                      <a:pos x="428" y="245"/>
                    </a:cxn>
                    <a:cxn ang="0">
                      <a:pos x="428" y="272"/>
                    </a:cxn>
                    <a:cxn ang="0">
                      <a:pos x="447" y="294"/>
                    </a:cxn>
                    <a:cxn ang="0">
                      <a:pos x="472" y="307"/>
                    </a:cxn>
                    <a:cxn ang="0">
                      <a:pos x="491" y="321"/>
                    </a:cxn>
                    <a:cxn ang="0">
                      <a:pos x="491" y="348"/>
                    </a:cxn>
                    <a:cxn ang="0">
                      <a:pos x="459" y="365"/>
                    </a:cxn>
                    <a:cxn ang="0">
                      <a:pos x="409" y="370"/>
                    </a:cxn>
                    <a:cxn ang="0">
                      <a:pos x="352" y="374"/>
                    </a:cxn>
                    <a:cxn ang="0">
                      <a:pos x="315" y="361"/>
                    </a:cxn>
                    <a:cxn ang="0">
                      <a:pos x="283" y="370"/>
                    </a:cxn>
                    <a:cxn ang="0">
                      <a:pos x="252" y="388"/>
                    </a:cxn>
                    <a:cxn ang="0">
                      <a:pos x="239" y="414"/>
                    </a:cxn>
                    <a:cxn ang="0">
                      <a:pos x="214" y="441"/>
                    </a:cxn>
                    <a:cxn ang="0">
                      <a:pos x="176" y="450"/>
                    </a:cxn>
                    <a:cxn ang="0">
                      <a:pos x="151" y="472"/>
                    </a:cxn>
                    <a:cxn ang="0">
                      <a:pos x="139" y="499"/>
                    </a:cxn>
                    <a:cxn ang="0">
                      <a:pos x="107" y="490"/>
                    </a:cxn>
                    <a:cxn ang="0">
                      <a:pos x="69" y="495"/>
                    </a:cxn>
                    <a:cxn ang="0">
                      <a:pos x="38" y="486"/>
                    </a:cxn>
                    <a:cxn ang="0">
                      <a:pos x="6" y="481"/>
                    </a:cxn>
                    <a:cxn ang="0">
                      <a:pos x="0" y="459"/>
                    </a:cxn>
                    <a:cxn ang="0">
                      <a:pos x="6" y="437"/>
                    </a:cxn>
                    <a:cxn ang="0">
                      <a:pos x="6" y="410"/>
                    </a:cxn>
                    <a:cxn ang="0">
                      <a:pos x="0" y="388"/>
                    </a:cxn>
                    <a:cxn ang="0">
                      <a:pos x="19" y="361"/>
                    </a:cxn>
                    <a:cxn ang="0">
                      <a:pos x="19" y="339"/>
                    </a:cxn>
                    <a:cxn ang="0">
                      <a:pos x="38" y="312"/>
                    </a:cxn>
                    <a:cxn ang="0">
                      <a:pos x="51" y="290"/>
                    </a:cxn>
                    <a:cxn ang="0">
                      <a:pos x="82" y="281"/>
                    </a:cxn>
                    <a:cxn ang="0">
                      <a:pos x="107" y="267"/>
                    </a:cxn>
                    <a:cxn ang="0">
                      <a:pos x="95" y="258"/>
                    </a:cxn>
                    <a:cxn ang="0">
                      <a:pos x="95" y="232"/>
                    </a:cxn>
                    <a:cxn ang="0">
                      <a:pos x="107" y="205"/>
                    </a:cxn>
                    <a:cxn ang="0">
                      <a:pos x="113" y="178"/>
                    </a:cxn>
                    <a:cxn ang="0">
                      <a:pos x="120" y="147"/>
                    </a:cxn>
                    <a:cxn ang="0">
                      <a:pos x="126" y="116"/>
                    </a:cxn>
                    <a:cxn ang="0">
                      <a:pos x="139" y="93"/>
                    </a:cxn>
                    <a:cxn ang="0">
                      <a:pos x="139" y="67"/>
                    </a:cxn>
                    <a:cxn ang="0">
                      <a:pos x="139" y="35"/>
                    </a:cxn>
                    <a:cxn ang="0">
                      <a:pos x="145" y="13"/>
                    </a:cxn>
                    <a:cxn ang="0">
                      <a:pos x="170" y="0"/>
                    </a:cxn>
                  </a:cxnLst>
                  <a:rect l="0" t="0" r="r" b="b"/>
                  <a:pathLst>
                    <a:path w="491" h="499">
                      <a:moveTo>
                        <a:pt x="176" y="0"/>
                      </a:moveTo>
                      <a:lnTo>
                        <a:pt x="183" y="0"/>
                      </a:lnTo>
                      <a:lnTo>
                        <a:pt x="189" y="0"/>
                      </a:lnTo>
                      <a:lnTo>
                        <a:pt x="195" y="4"/>
                      </a:lnTo>
                      <a:lnTo>
                        <a:pt x="201" y="4"/>
                      </a:lnTo>
                      <a:lnTo>
                        <a:pt x="208" y="4"/>
                      </a:lnTo>
                      <a:lnTo>
                        <a:pt x="214" y="4"/>
                      </a:lnTo>
                      <a:lnTo>
                        <a:pt x="220" y="4"/>
                      </a:lnTo>
                      <a:lnTo>
                        <a:pt x="227" y="4"/>
                      </a:lnTo>
                      <a:lnTo>
                        <a:pt x="233" y="4"/>
                      </a:lnTo>
                      <a:lnTo>
                        <a:pt x="239" y="4"/>
                      </a:lnTo>
                      <a:lnTo>
                        <a:pt x="245" y="4"/>
                      </a:lnTo>
                      <a:lnTo>
                        <a:pt x="245" y="9"/>
                      </a:lnTo>
                      <a:lnTo>
                        <a:pt x="252" y="9"/>
                      </a:lnTo>
                      <a:lnTo>
                        <a:pt x="258" y="9"/>
                      </a:lnTo>
                      <a:lnTo>
                        <a:pt x="264" y="9"/>
                      </a:lnTo>
                      <a:lnTo>
                        <a:pt x="271" y="9"/>
                      </a:lnTo>
                      <a:lnTo>
                        <a:pt x="277" y="9"/>
                      </a:lnTo>
                      <a:lnTo>
                        <a:pt x="283" y="13"/>
                      </a:lnTo>
                      <a:lnTo>
                        <a:pt x="289" y="13"/>
                      </a:lnTo>
                      <a:lnTo>
                        <a:pt x="289" y="17"/>
                      </a:lnTo>
                      <a:lnTo>
                        <a:pt x="296" y="17"/>
                      </a:lnTo>
                      <a:lnTo>
                        <a:pt x="296" y="22"/>
                      </a:lnTo>
                      <a:lnTo>
                        <a:pt x="302" y="26"/>
                      </a:lnTo>
                      <a:lnTo>
                        <a:pt x="308" y="26"/>
                      </a:lnTo>
                      <a:lnTo>
                        <a:pt x="308" y="31"/>
                      </a:lnTo>
                      <a:lnTo>
                        <a:pt x="321" y="31"/>
                      </a:lnTo>
                      <a:lnTo>
                        <a:pt x="327" y="35"/>
                      </a:lnTo>
                      <a:lnTo>
                        <a:pt x="333" y="35"/>
                      </a:lnTo>
                      <a:lnTo>
                        <a:pt x="340" y="35"/>
                      </a:lnTo>
                      <a:lnTo>
                        <a:pt x="346" y="35"/>
                      </a:lnTo>
                      <a:lnTo>
                        <a:pt x="352" y="35"/>
                      </a:lnTo>
                      <a:lnTo>
                        <a:pt x="359" y="35"/>
                      </a:lnTo>
                      <a:lnTo>
                        <a:pt x="365" y="35"/>
                      </a:lnTo>
                      <a:lnTo>
                        <a:pt x="371" y="35"/>
                      </a:lnTo>
                      <a:lnTo>
                        <a:pt x="377" y="35"/>
                      </a:lnTo>
                      <a:lnTo>
                        <a:pt x="377" y="40"/>
                      </a:lnTo>
                      <a:lnTo>
                        <a:pt x="377" y="44"/>
                      </a:lnTo>
                      <a:lnTo>
                        <a:pt x="377" y="49"/>
                      </a:lnTo>
                      <a:lnTo>
                        <a:pt x="371" y="49"/>
                      </a:lnTo>
                      <a:lnTo>
                        <a:pt x="371" y="53"/>
                      </a:lnTo>
                      <a:lnTo>
                        <a:pt x="371" y="58"/>
                      </a:lnTo>
                      <a:lnTo>
                        <a:pt x="371" y="62"/>
                      </a:lnTo>
                      <a:lnTo>
                        <a:pt x="371" y="67"/>
                      </a:lnTo>
                      <a:lnTo>
                        <a:pt x="371" y="71"/>
                      </a:lnTo>
                      <a:lnTo>
                        <a:pt x="371" y="75"/>
                      </a:lnTo>
                      <a:lnTo>
                        <a:pt x="371" y="80"/>
                      </a:lnTo>
                      <a:lnTo>
                        <a:pt x="371" y="84"/>
                      </a:lnTo>
                      <a:lnTo>
                        <a:pt x="371" y="89"/>
                      </a:lnTo>
                      <a:lnTo>
                        <a:pt x="377" y="93"/>
                      </a:lnTo>
                      <a:lnTo>
                        <a:pt x="377" y="102"/>
                      </a:lnTo>
                      <a:lnTo>
                        <a:pt x="377" y="107"/>
                      </a:lnTo>
                      <a:lnTo>
                        <a:pt x="377" y="111"/>
                      </a:lnTo>
                      <a:lnTo>
                        <a:pt x="377" y="116"/>
                      </a:lnTo>
                      <a:lnTo>
                        <a:pt x="377" y="124"/>
                      </a:lnTo>
                      <a:lnTo>
                        <a:pt x="384" y="129"/>
                      </a:lnTo>
                      <a:lnTo>
                        <a:pt x="384" y="133"/>
                      </a:lnTo>
                      <a:lnTo>
                        <a:pt x="384" y="138"/>
                      </a:lnTo>
                      <a:lnTo>
                        <a:pt x="384" y="142"/>
                      </a:lnTo>
                      <a:lnTo>
                        <a:pt x="384" y="147"/>
                      </a:lnTo>
                      <a:lnTo>
                        <a:pt x="390" y="151"/>
                      </a:lnTo>
                      <a:lnTo>
                        <a:pt x="390" y="156"/>
                      </a:lnTo>
                      <a:lnTo>
                        <a:pt x="390" y="160"/>
                      </a:lnTo>
                      <a:lnTo>
                        <a:pt x="396" y="165"/>
                      </a:lnTo>
                      <a:lnTo>
                        <a:pt x="396" y="169"/>
                      </a:lnTo>
                      <a:lnTo>
                        <a:pt x="403" y="178"/>
                      </a:lnTo>
                      <a:lnTo>
                        <a:pt x="403" y="182"/>
                      </a:lnTo>
                      <a:lnTo>
                        <a:pt x="403" y="187"/>
                      </a:lnTo>
                      <a:lnTo>
                        <a:pt x="409" y="187"/>
                      </a:lnTo>
                      <a:lnTo>
                        <a:pt x="409" y="191"/>
                      </a:lnTo>
                      <a:lnTo>
                        <a:pt x="409" y="196"/>
                      </a:lnTo>
                      <a:lnTo>
                        <a:pt x="409" y="200"/>
                      </a:lnTo>
                      <a:lnTo>
                        <a:pt x="415" y="200"/>
                      </a:lnTo>
                      <a:lnTo>
                        <a:pt x="415" y="205"/>
                      </a:lnTo>
                      <a:lnTo>
                        <a:pt x="421" y="209"/>
                      </a:lnTo>
                      <a:lnTo>
                        <a:pt x="428" y="214"/>
                      </a:lnTo>
                      <a:lnTo>
                        <a:pt x="434" y="214"/>
                      </a:lnTo>
                      <a:lnTo>
                        <a:pt x="434" y="218"/>
                      </a:lnTo>
                      <a:lnTo>
                        <a:pt x="434" y="223"/>
                      </a:lnTo>
                      <a:lnTo>
                        <a:pt x="434" y="227"/>
                      </a:lnTo>
                      <a:lnTo>
                        <a:pt x="434" y="232"/>
                      </a:lnTo>
                      <a:lnTo>
                        <a:pt x="434" y="236"/>
                      </a:lnTo>
                      <a:lnTo>
                        <a:pt x="428" y="240"/>
                      </a:lnTo>
                      <a:lnTo>
                        <a:pt x="428" y="245"/>
                      </a:lnTo>
                      <a:lnTo>
                        <a:pt x="421" y="249"/>
                      </a:lnTo>
                      <a:lnTo>
                        <a:pt x="421" y="254"/>
                      </a:lnTo>
                      <a:lnTo>
                        <a:pt x="421" y="258"/>
                      </a:lnTo>
                      <a:lnTo>
                        <a:pt x="421" y="263"/>
                      </a:lnTo>
                      <a:lnTo>
                        <a:pt x="428" y="267"/>
                      </a:lnTo>
                      <a:lnTo>
                        <a:pt x="428" y="272"/>
                      </a:lnTo>
                      <a:lnTo>
                        <a:pt x="434" y="276"/>
                      </a:lnTo>
                      <a:lnTo>
                        <a:pt x="434" y="281"/>
                      </a:lnTo>
                      <a:lnTo>
                        <a:pt x="440" y="285"/>
                      </a:lnTo>
                      <a:lnTo>
                        <a:pt x="440" y="290"/>
                      </a:lnTo>
                      <a:lnTo>
                        <a:pt x="447" y="290"/>
                      </a:lnTo>
                      <a:lnTo>
                        <a:pt x="447" y="294"/>
                      </a:lnTo>
                      <a:lnTo>
                        <a:pt x="453" y="294"/>
                      </a:lnTo>
                      <a:lnTo>
                        <a:pt x="453" y="298"/>
                      </a:lnTo>
                      <a:lnTo>
                        <a:pt x="459" y="298"/>
                      </a:lnTo>
                      <a:lnTo>
                        <a:pt x="465" y="303"/>
                      </a:lnTo>
                      <a:lnTo>
                        <a:pt x="472" y="303"/>
                      </a:lnTo>
                      <a:lnTo>
                        <a:pt x="472" y="307"/>
                      </a:lnTo>
                      <a:lnTo>
                        <a:pt x="478" y="307"/>
                      </a:lnTo>
                      <a:lnTo>
                        <a:pt x="478" y="312"/>
                      </a:lnTo>
                      <a:lnTo>
                        <a:pt x="484" y="312"/>
                      </a:lnTo>
                      <a:lnTo>
                        <a:pt x="484" y="316"/>
                      </a:lnTo>
                      <a:lnTo>
                        <a:pt x="491" y="316"/>
                      </a:lnTo>
                      <a:lnTo>
                        <a:pt x="491" y="321"/>
                      </a:lnTo>
                      <a:lnTo>
                        <a:pt x="491" y="325"/>
                      </a:lnTo>
                      <a:lnTo>
                        <a:pt x="491" y="330"/>
                      </a:lnTo>
                      <a:lnTo>
                        <a:pt x="491" y="334"/>
                      </a:lnTo>
                      <a:lnTo>
                        <a:pt x="491" y="339"/>
                      </a:lnTo>
                      <a:lnTo>
                        <a:pt x="491" y="343"/>
                      </a:lnTo>
                      <a:lnTo>
                        <a:pt x="491" y="348"/>
                      </a:lnTo>
                      <a:lnTo>
                        <a:pt x="484" y="348"/>
                      </a:lnTo>
                      <a:lnTo>
                        <a:pt x="478" y="352"/>
                      </a:lnTo>
                      <a:lnTo>
                        <a:pt x="472" y="352"/>
                      </a:lnTo>
                      <a:lnTo>
                        <a:pt x="465" y="356"/>
                      </a:lnTo>
                      <a:lnTo>
                        <a:pt x="459" y="361"/>
                      </a:lnTo>
                      <a:lnTo>
                        <a:pt x="459" y="365"/>
                      </a:lnTo>
                      <a:lnTo>
                        <a:pt x="447" y="365"/>
                      </a:lnTo>
                      <a:lnTo>
                        <a:pt x="434" y="365"/>
                      </a:lnTo>
                      <a:lnTo>
                        <a:pt x="428" y="365"/>
                      </a:lnTo>
                      <a:lnTo>
                        <a:pt x="421" y="365"/>
                      </a:lnTo>
                      <a:lnTo>
                        <a:pt x="415" y="370"/>
                      </a:lnTo>
                      <a:lnTo>
                        <a:pt x="409" y="370"/>
                      </a:lnTo>
                      <a:lnTo>
                        <a:pt x="403" y="374"/>
                      </a:lnTo>
                      <a:lnTo>
                        <a:pt x="377" y="374"/>
                      </a:lnTo>
                      <a:lnTo>
                        <a:pt x="371" y="374"/>
                      </a:lnTo>
                      <a:lnTo>
                        <a:pt x="365" y="374"/>
                      </a:lnTo>
                      <a:lnTo>
                        <a:pt x="359" y="374"/>
                      </a:lnTo>
                      <a:lnTo>
                        <a:pt x="352" y="374"/>
                      </a:lnTo>
                      <a:lnTo>
                        <a:pt x="352" y="370"/>
                      </a:lnTo>
                      <a:lnTo>
                        <a:pt x="346" y="370"/>
                      </a:lnTo>
                      <a:lnTo>
                        <a:pt x="340" y="365"/>
                      </a:lnTo>
                      <a:lnTo>
                        <a:pt x="333" y="365"/>
                      </a:lnTo>
                      <a:lnTo>
                        <a:pt x="321" y="361"/>
                      </a:lnTo>
                      <a:lnTo>
                        <a:pt x="315" y="361"/>
                      </a:lnTo>
                      <a:lnTo>
                        <a:pt x="308" y="361"/>
                      </a:lnTo>
                      <a:lnTo>
                        <a:pt x="308" y="365"/>
                      </a:lnTo>
                      <a:lnTo>
                        <a:pt x="302" y="365"/>
                      </a:lnTo>
                      <a:lnTo>
                        <a:pt x="296" y="365"/>
                      </a:lnTo>
                      <a:lnTo>
                        <a:pt x="289" y="370"/>
                      </a:lnTo>
                      <a:lnTo>
                        <a:pt x="283" y="370"/>
                      </a:lnTo>
                      <a:lnTo>
                        <a:pt x="277" y="374"/>
                      </a:lnTo>
                      <a:lnTo>
                        <a:pt x="271" y="374"/>
                      </a:lnTo>
                      <a:lnTo>
                        <a:pt x="264" y="379"/>
                      </a:lnTo>
                      <a:lnTo>
                        <a:pt x="264" y="383"/>
                      </a:lnTo>
                      <a:lnTo>
                        <a:pt x="258" y="388"/>
                      </a:lnTo>
                      <a:lnTo>
                        <a:pt x="252" y="388"/>
                      </a:lnTo>
                      <a:lnTo>
                        <a:pt x="252" y="392"/>
                      </a:lnTo>
                      <a:lnTo>
                        <a:pt x="245" y="401"/>
                      </a:lnTo>
                      <a:lnTo>
                        <a:pt x="245" y="405"/>
                      </a:lnTo>
                      <a:lnTo>
                        <a:pt x="239" y="405"/>
                      </a:lnTo>
                      <a:lnTo>
                        <a:pt x="239" y="410"/>
                      </a:lnTo>
                      <a:lnTo>
                        <a:pt x="239" y="414"/>
                      </a:lnTo>
                      <a:lnTo>
                        <a:pt x="233" y="419"/>
                      </a:lnTo>
                      <a:lnTo>
                        <a:pt x="233" y="423"/>
                      </a:lnTo>
                      <a:lnTo>
                        <a:pt x="227" y="428"/>
                      </a:lnTo>
                      <a:lnTo>
                        <a:pt x="220" y="432"/>
                      </a:lnTo>
                      <a:lnTo>
                        <a:pt x="214" y="437"/>
                      </a:lnTo>
                      <a:lnTo>
                        <a:pt x="214" y="441"/>
                      </a:lnTo>
                      <a:lnTo>
                        <a:pt x="208" y="446"/>
                      </a:lnTo>
                      <a:lnTo>
                        <a:pt x="201" y="446"/>
                      </a:lnTo>
                      <a:lnTo>
                        <a:pt x="195" y="446"/>
                      </a:lnTo>
                      <a:lnTo>
                        <a:pt x="189" y="446"/>
                      </a:lnTo>
                      <a:lnTo>
                        <a:pt x="183" y="450"/>
                      </a:lnTo>
                      <a:lnTo>
                        <a:pt x="176" y="450"/>
                      </a:lnTo>
                      <a:lnTo>
                        <a:pt x="176" y="455"/>
                      </a:lnTo>
                      <a:lnTo>
                        <a:pt x="170" y="455"/>
                      </a:lnTo>
                      <a:lnTo>
                        <a:pt x="164" y="459"/>
                      </a:lnTo>
                      <a:lnTo>
                        <a:pt x="164" y="463"/>
                      </a:lnTo>
                      <a:lnTo>
                        <a:pt x="157" y="468"/>
                      </a:lnTo>
                      <a:lnTo>
                        <a:pt x="151" y="472"/>
                      </a:lnTo>
                      <a:lnTo>
                        <a:pt x="151" y="477"/>
                      </a:lnTo>
                      <a:lnTo>
                        <a:pt x="145" y="481"/>
                      </a:lnTo>
                      <a:lnTo>
                        <a:pt x="145" y="486"/>
                      </a:lnTo>
                      <a:lnTo>
                        <a:pt x="139" y="490"/>
                      </a:lnTo>
                      <a:lnTo>
                        <a:pt x="139" y="495"/>
                      </a:lnTo>
                      <a:lnTo>
                        <a:pt x="139" y="499"/>
                      </a:lnTo>
                      <a:lnTo>
                        <a:pt x="132" y="495"/>
                      </a:lnTo>
                      <a:lnTo>
                        <a:pt x="126" y="495"/>
                      </a:lnTo>
                      <a:lnTo>
                        <a:pt x="120" y="495"/>
                      </a:lnTo>
                      <a:lnTo>
                        <a:pt x="113" y="495"/>
                      </a:lnTo>
                      <a:lnTo>
                        <a:pt x="107" y="495"/>
                      </a:lnTo>
                      <a:lnTo>
                        <a:pt x="107" y="490"/>
                      </a:lnTo>
                      <a:lnTo>
                        <a:pt x="101" y="490"/>
                      </a:lnTo>
                      <a:lnTo>
                        <a:pt x="95" y="490"/>
                      </a:lnTo>
                      <a:lnTo>
                        <a:pt x="88" y="490"/>
                      </a:lnTo>
                      <a:lnTo>
                        <a:pt x="82" y="490"/>
                      </a:lnTo>
                      <a:lnTo>
                        <a:pt x="76" y="490"/>
                      </a:lnTo>
                      <a:lnTo>
                        <a:pt x="69" y="495"/>
                      </a:lnTo>
                      <a:lnTo>
                        <a:pt x="69" y="490"/>
                      </a:lnTo>
                      <a:lnTo>
                        <a:pt x="63" y="490"/>
                      </a:lnTo>
                      <a:lnTo>
                        <a:pt x="57" y="490"/>
                      </a:lnTo>
                      <a:lnTo>
                        <a:pt x="51" y="486"/>
                      </a:lnTo>
                      <a:lnTo>
                        <a:pt x="44" y="486"/>
                      </a:lnTo>
                      <a:lnTo>
                        <a:pt x="38" y="486"/>
                      </a:lnTo>
                      <a:lnTo>
                        <a:pt x="38" y="481"/>
                      </a:lnTo>
                      <a:lnTo>
                        <a:pt x="32" y="481"/>
                      </a:lnTo>
                      <a:lnTo>
                        <a:pt x="25" y="481"/>
                      </a:lnTo>
                      <a:lnTo>
                        <a:pt x="19" y="481"/>
                      </a:lnTo>
                      <a:lnTo>
                        <a:pt x="13" y="481"/>
                      </a:lnTo>
                      <a:lnTo>
                        <a:pt x="6" y="481"/>
                      </a:lnTo>
                      <a:lnTo>
                        <a:pt x="6" y="477"/>
                      </a:lnTo>
                      <a:lnTo>
                        <a:pt x="6" y="472"/>
                      </a:lnTo>
                      <a:lnTo>
                        <a:pt x="0" y="472"/>
                      </a:lnTo>
                      <a:lnTo>
                        <a:pt x="0" y="468"/>
                      </a:lnTo>
                      <a:lnTo>
                        <a:pt x="0" y="463"/>
                      </a:lnTo>
                      <a:lnTo>
                        <a:pt x="0" y="459"/>
                      </a:lnTo>
                      <a:lnTo>
                        <a:pt x="0" y="455"/>
                      </a:lnTo>
                      <a:lnTo>
                        <a:pt x="0" y="450"/>
                      </a:lnTo>
                      <a:lnTo>
                        <a:pt x="0" y="446"/>
                      </a:lnTo>
                      <a:lnTo>
                        <a:pt x="0" y="441"/>
                      </a:lnTo>
                      <a:lnTo>
                        <a:pt x="0" y="437"/>
                      </a:lnTo>
                      <a:lnTo>
                        <a:pt x="6" y="437"/>
                      </a:lnTo>
                      <a:lnTo>
                        <a:pt x="6" y="432"/>
                      </a:lnTo>
                      <a:lnTo>
                        <a:pt x="6" y="428"/>
                      </a:lnTo>
                      <a:lnTo>
                        <a:pt x="6" y="423"/>
                      </a:lnTo>
                      <a:lnTo>
                        <a:pt x="6" y="419"/>
                      </a:lnTo>
                      <a:lnTo>
                        <a:pt x="13" y="414"/>
                      </a:lnTo>
                      <a:lnTo>
                        <a:pt x="6" y="410"/>
                      </a:lnTo>
                      <a:lnTo>
                        <a:pt x="6" y="405"/>
                      </a:lnTo>
                      <a:lnTo>
                        <a:pt x="0" y="405"/>
                      </a:lnTo>
                      <a:lnTo>
                        <a:pt x="0" y="401"/>
                      </a:lnTo>
                      <a:lnTo>
                        <a:pt x="0" y="397"/>
                      </a:lnTo>
                      <a:lnTo>
                        <a:pt x="0" y="392"/>
                      </a:lnTo>
                      <a:lnTo>
                        <a:pt x="0" y="388"/>
                      </a:lnTo>
                      <a:lnTo>
                        <a:pt x="6" y="383"/>
                      </a:lnTo>
                      <a:lnTo>
                        <a:pt x="6" y="379"/>
                      </a:lnTo>
                      <a:lnTo>
                        <a:pt x="13" y="374"/>
                      </a:lnTo>
                      <a:lnTo>
                        <a:pt x="13" y="370"/>
                      </a:lnTo>
                      <a:lnTo>
                        <a:pt x="19" y="365"/>
                      </a:lnTo>
                      <a:lnTo>
                        <a:pt x="19" y="361"/>
                      </a:lnTo>
                      <a:lnTo>
                        <a:pt x="19" y="356"/>
                      </a:lnTo>
                      <a:lnTo>
                        <a:pt x="13" y="356"/>
                      </a:lnTo>
                      <a:lnTo>
                        <a:pt x="13" y="352"/>
                      </a:lnTo>
                      <a:lnTo>
                        <a:pt x="13" y="348"/>
                      </a:lnTo>
                      <a:lnTo>
                        <a:pt x="19" y="343"/>
                      </a:lnTo>
                      <a:lnTo>
                        <a:pt x="19" y="339"/>
                      </a:lnTo>
                      <a:lnTo>
                        <a:pt x="19" y="334"/>
                      </a:lnTo>
                      <a:lnTo>
                        <a:pt x="25" y="330"/>
                      </a:lnTo>
                      <a:lnTo>
                        <a:pt x="25" y="325"/>
                      </a:lnTo>
                      <a:lnTo>
                        <a:pt x="32" y="321"/>
                      </a:lnTo>
                      <a:lnTo>
                        <a:pt x="32" y="316"/>
                      </a:lnTo>
                      <a:lnTo>
                        <a:pt x="38" y="312"/>
                      </a:lnTo>
                      <a:lnTo>
                        <a:pt x="38" y="307"/>
                      </a:lnTo>
                      <a:lnTo>
                        <a:pt x="38" y="303"/>
                      </a:lnTo>
                      <a:lnTo>
                        <a:pt x="38" y="298"/>
                      </a:lnTo>
                      <a:lnTo>
                        <a:pt x="44" y="298"/>
                      </a:lnTo>
                      <a:lnTo>
                        <a:pt x="44" y="294"/>
                      </a:lnTo>
                      <a:lnTo>
                        <a:pt x="51" y="290"/>
                      </a:lnTo>
                      <a:lnTo>
                        <a:pt x="57" y="290"/>
                      </a:lnTo>
                      <a:lnTo>
                        <a:pt x="63" y="290"/>
                      </a:lnTo>
                      <a:lnTo>
                        <a:pt x="69" y="285"/>
                      </a:lnTo>
                      <a:lnTo>
                        <a:pt x="76" y="285"/>
                      </a:lnTo>
                      <a:lnTo>
                        <a:pt x="82" y="285"/>
                      </a:lnTo>
                      <a:lnTo>
                        <a:pt x="82" y="281"/>
                      </a:lnTo>
                      <a:lnTo>
                        <a:pt x="88" y="281"/>
                      </a:lnTo>
                      <a:lnTo>
                        <a:pt x="88" y="276"/>
                      </a:lnTo>
                      <a:lnTo>
                        <a:pt x="95" y="276"/>
                      </a:lnTo>
                      <a:lnTo>
                        <a:pt x="95" y="272"/>
                      </a:lnTo>
                      <a:lnTo>
                        <a:pt x="101" y="272"/>
                      </a:lnTo>
                      <a:lnTo>
                        <a:pt x="107" y="267"/>
                      </a:lnTo>
                      <a:lnTo>
                        <a:pt x="113" y="267"/>
                      </a:lnTo>
                      <a:lnTo>
                        <a:pt x="107" y="267"/>
                      </a:lnTo>
                      <a:lnTo>
                        <a:pt x="101" y="267"/>
                      </a:lnTo>
                      <a:lnTo>
                        <a:pt x="101" y="263"/>
                      </a:lnTo>
                      <a:lnTo>
                        <a:pt x="101" y="258"/>
                      </a:lnTo>
                      <a:lnTo>
                        <a:pt x="95" y="258"/>
                      </a:lnTo>
                      <a:lnTo>
                        <a:pt x="95" y="254"/>
                      </a:lnTo>
                      <a:lnTo>
                        <a:pt x="95" y="249"/>
                      </a:lnTo>
                      <a:lnTo>
                        <a:pt x="95" y="245"/>
                      </a:lnTo>
                      <a:lnTo>
                        <a:pt x="95" y="240"/>
                      </a:lnTo>
                      <a:lnTo>
                        <a:pt x="95" y="236"/>
                      </a:lnTo>
                      <a:lnTo>
                        <a:pt x="95" y="232"/>
                      </a:lnTo>
                      <a:lnTo>
                        <a:pt x="95" y="227"/>
                      </a:lnTo>
                      <a:lnTo>
                        <a:pt x="95" y="223"/>
                      </a:lnTo>
                      <a:lnTo>
                        <a:pt x="95" y="218"/>
                      </a:lnTo>
                      <a:lnTo>
                        <a:pt x="101" y="214"/>
                      </a:lnTo>
                      <a:lnTo>
                        <a:pt x="107" y="209"/>
                      </a:lnTo>
                      <a:lnTo>
                        <a:pt x="107" y="205"/>
                      </a:lnTo>
                      <a:lnTo>
                        <a:pt x="107" y="200"/>
                      </a:lnTo>
                      <a:lnTo>
                        <a:pt x="113" y="196"/>
                      </a:lnTo>
                      <a:lnTo>
                        <a:pt x="113" y="191"/>
                      </a:lnTo>
                      <a:lnTo>
                        <a:pt x="113" y="187"/>
                      </a:lnTo>
                      <a:lnTo>
                        <a:pt x="113" y="182"/>
                      </a:lnTo>
                      <a:lnTo>
                        <a:pt x="113" y="178"/>
                      </a:lnTo>
                      <a:lnTo>
                        <a:pt x="107" y="174"/>
                      </a:lnTo>
                      <a:lnTo>
                        <a:pt x="107" y="169"/>
                      </a:lnTo>
                      <a:lnTo>
                        <a:pt x="107" y="165"/>
                      </a:lnTo>
                      <a:lnTo>
                        <a:pt x="113" y="156"/>
                      </a:lnTo>
                      <a:lnTo>
                        <a:pt x="113" y="151"/>
                      </a:lnTo>
                      <a:lnTo>
                        <a:pt x="120" y="147"/>
                      </a:lnTo>
                      <a:lnTo>
                        <a:pt x="120" y="142"/>
                      </a:lnTo>
                      <a:lnTo>
                        <a:pt x="120" y="138"/>
                      </a:lnTo>
                      <a:lnTo>
                        <a:pt x="126" y="133"/>
                      </a:lnTo>
                      <a:lnTo>
                        <a:pt x="126" y="129"/>
                      </a:lnTo>
                      <a:lnTo>
                        <a:pt x="126" y="124"/>
                      </a:lnTo>
                      <a:lnTo>
                        <a:pt x="126" y="116"/>
                      </a:lnTo>
                      <a:lnTo>
                        <a:pt x="132" y="116"/>
                      </a:lnTo>
                      <a:lnTo>
                        <a:pt x="132" y="111"/>
                      </a:lnTo>
                      <a:lnTo>
                        <a:pt x="132" y="107"/>
                      </a:lnTo>
                      <a:lnTo>
                        <a:pt x="132" y="102"/>
                      </a:lnTo>
                      <a:lnTo>
                        <a:pt x="139" y="98"/>
                      </a:lnTo>
                      <a:lnTo>
                        <a:pt x="139" y="93"/>
                      </a:lnTo>
                      <a:lnTo>
                        <a:pt x="139" y="89"/>
                      </a:lnTo>
                      <a:lnTo>
                        <a:pt x="139" y="84"/>
                      </a:lnTo>
                      <a:lnTo>
                        <a:pt x="139" y="80"/>
                      </a:lnTo>
                      <a:lnTo>
                        <a:pt x="139" y="75"/>
                      </a:lnTo>
                      <a:lnTo>
                        <a:pt x="139" y="71"/>
                      </a:lnTo>
                      <a:lnTo>
                        <a:pt x="139" y="67"/>
                      </a:lnTo>
                      <a:lnTo>
                        <a:pt x="145" y="62"/>
                      </a:lnTo>
                      <a:lnTo>
                        <a:pt x="145" y="53"/>
                      </a:lnTo>
                      <a:lnTo>
                        <a:pt x="139" y="49"/>
                      </a:lnTo>
                      <a:lnTo>
                        <a:pt x="139" y="44"/>
                      </a:lnTo>
                      <a:lnTo>
                        <a:pt x="139" y="40"/>
                      </a:lnTo>
                      <a:lnTo>
                        <a:pt x="139" y="35"/>
                      </a:lnTo>
                      <a:lnTo>
                        <a:pt x="132" y="35"/>
                      </a:lnTo>
                      <a:lnTo>
                        <a:pt x="132" y="31"/>
                      </a:lnTo>
                      <a:lnTo>
                        <a:pt x="132" y="26"/>
                      </a:lnTo>
                      <a:lnTo>
                        <a:pt x="132" y="22"/>
                      </a:lnTo>
                      <a:lnTo>
                        <a:pt x="139" y="17"/>
                      </a:lnTo>
                      <a:lnTo>
                        <a:pt x="145" y="13"/>
                      </a:lnTo>
                      <a:lnTo>
                        <a:pt x="145" y="9"/>
                      </a:lnTo>
                      <a:lnTo>
                        <a:pt x="151" y="9"/>
                      </a:lnTo>
                      <a:lnTo>
                        <a:pt x="151" y="4"/>
                      </a:lnTo>
                      <a:lnTo>
                        <a:pt x="157" y="0"/>
                      </a:lnTo>
                      <a:lnTo>
                        <a:pt x="164" y="0"/>
                      </a:lnTo>
                      <a:lnTo>
                        <a:pt x="170" y="0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8" name="Group 51"/>
              <p:cNvGrpSpPr>
                <a:grpSpLocks/>
              </p:cNvGrpSpPr>
              <p:nvPr/>
            </p:nvGrpSpPr>
            <p:grpSpPr bwMode="auto">
              <a:xfrm>
                <a:off x="3772" y="1332"/>
                <a:ext cx="264" cy="339"/>
                <a:chOff x="3772" y="1332"/>
                <a:chExt cx="264" cy="339"/>
              </a:xfrm>
            </p:grpSpPr>
            <p:sp>
              <p:nvSpPr>
                <p:cNvPr id="4148" name="Freeform 52"/>
                <p:cNvSpPr>
                  <a:spLocks/>
                </p:cNvSpPr>
                <p:nvPr/>
              </p:nvSpPr>
              <p:spPr bwMode="auto">
                <a:xfrm>
                  <a:off x="3772" y="1332"/>
                  <a:ext cx="264" cy="339"/>
                </a:xfrm>
                <a:custGeom>
                  <a:avLst/>
                  <a:gdLst/>
                  <a:ahLst/>
                  <a:cxnLst>
                    <a:cxn ang="0">
                      <a:pos x="50" y="18"/>
                    </a:cxn>
                    <a:cxn ang="0">
                      <a:pos x="63" y="45"/>
                    </a:cxn>
                    <a:cxn ang="0">
                      <a:pos x="75" y="62"/>
                    </a:cxn>
                    <a:cxn ang="0">
                      <a:pos x="88" y="76"/>
                    </a:cxn>
                    <a:cxn ang="0">
                      <a:pos x="107" y="89"/>
                    </a:cxn>
                    <a:cxn ang="0">
                      <a:pos x="138" y="111"/>
                    </a:cxn>
                    <a:cxn ang="0">
                      <a:pos x="169" y="134"/>
                    </a:cxn>
                    <a:cxn ang="0">
                      <a:pos x="195" y="156"/>
                    </a:cxn>
                    <a:cxn ang="0">
                      <a:pos x="195" y="178"/>
                    </a:cxn>
                    <a:cxn ang="0">
                      <a:pos x="213" y="192"/>
                    </a:cxn>
                    <a:cxn ang="0">
                      <a:pos x="220" y="210"/>
                    </a:cxn>
                    <a:cxn ang="0">
                      <a:pos x="213" y="223"/>
                    </a:cxn>
                    <a:cxn ang="0">
                      <a:pos x="195" y="227"/>
                    </a:cxn>
                    <a:cxn ang="0">
                      <a:pos x="213" y="236"/>
                    </a:cxn>
                    <a:cxn ang="0">
                      <a:pos x="213" y="250"/>
                    </a:cxn>
                    <a:cxn ang="0">
                      <a:pos x="232" y="259"/>
                    </a:cxn>
                    <a:cxn ang="0">
                      <a:pos x="251" y="263"/>
                    </a:cxn>
                    <a:cxn ang="0">
                      <a:pos x="251" y="272"/>
                    </a:cxn>
                    <a:cxn ang="0">
                      <a:pos x="257" y="285"/>
                    </a:cxn>
                    <a:cxn ang="0">
                      <a:pos x="245" y="312"/>
                    </a:cxn>
                    <a:cxn ang="0">
                      <a:pos x="220" y="321"/>
                    </a:cxn>
                    <a:cxn ang="0">
                      <a:pos x="195" y="326"/>
                    </a:cxn>
                    <a:cxn ang="0">
                      <a:pos x="169" y="326"/>
                    </a:cxn>
                    <a:cxn ang="0">
                      <a:pos x="144" y="321"/>
                    </a:cxn>
                    <a:cxn ang="0">
                      <a:pos x="132" y="326"/>
                    </a:cxn>
                    <a:cxn ang="0">
                      <a:pos x="107" y="321"/>
                    </a:cxn>
                    <a:cxn ang="0">
                      <a:pos x="94" y="330"/>
                    </a:cxn>
                    <a:cxn ang="0">
                      <a:pos x="75" y="335"/>
                    </a:cxn>
                    <a:cxn ang="0">
                      <a:pos x="56" y="339"/>
                    </a:cxn>
                    <a:cxn ang="0">
                      <a:pos x="37" y="330"/>
                    </a:cxn>
                    <a:cxn ang="0">
                      <a:pos x="12" y="321"/>
                    </a:cxn>
                    <a:cxn ang="0">
                      <a:pos x="6" y="312"/>
                    </a:cxn>
                    <a:cxn ang="0">
                      <a:pos x="6" y="294"/>
                    </a:cxn>
                    <a:cxn ang="0">
                      <a:pos x="12" y="277"/>
                    </a:cxn>
                    <a:cxn ang="0">
                      <a:pos x="25" y="272"/>
                    </a:cxn>
                    <a:cxn ang="0">
                      <a:pos x="44" y="263"/>
                    </a:cxn>
                    <a:cxn ang="0">
                      <a:pos x="44" y="245"/>
                    </a:cxn>
                    <a:cxn ang="0">
                      <a:pos x="50" y="227"/>
                    </a:cxn>
                    <a:cxn ang="0">
                      <a:pos x="44" y="210"/>
                    </a:cxn>
                    <a:cxn ang="0">
                      <a:pos x="37" y="196"/>
                    </a:cxn>
                    <a:cxn ang="0">
                      <a:pos x="31" y="178"/>
                    </a:cxn>
                    <a:cxn ang="0">
                      <a:pos x="25" y="161"/>
                    </a:cxn>
                    <a:cxn ang="0">
                      <a:pos x="19" y="143"/>
                    </a:cxn>
                    <a:cxn ang="0">
                      <a:pos x="19" y="125"/>
                    </a:cxn>
                    <a:cxn ang="0">
                      <a:pos x="19" y="107"/>
                    </a:cxn>
                    <a:cxn ang="0">
                      <a:pos x="19" y="89"/>
                    </a:cxn>
                    <a:cxn ang="0">
                      <a:pos x="19" y="71"/>
                    </a:cxn>
                    <a:cxn ang="0">
                      <a:pos x="12" y="54"/>
                    </a:cxn>
                    <a:cxn ang="0">
                      <a:pos x="12" y="36"/>
                    </a:cxn>
                    <a:cxn ang="0">
                      <a:pos x="19" y="22"/>
                    </a:cxn>
                  </a:cxnLst>
                  <a:rect l="0" t="0" r="r" b="b"/>
                  <a:pathLst>
                    <a:path w="264" h="339">
                      <a:moveTo>
                        <a:pt x="44" y="0"/>
                      </a:moveTo>
                      <a:lnTo>
                        <a:pt x="44" y="4"/>
                      </a:lnTo>
                      <a:lnTo>
                        <a:pt x="50" y="13"/>
                      </a:lnTo>
                      <a:lnTo>
                        <a:pt x="50" y="18"/>
                      </a:lnTo>
                      <a:lnTo>
                        <a:pt x="56" y="27"/>
                      </a:lnTo>
                      <a:lnTo>
                        <a:pt x="56" y="31"/>
                      </a:lnTo>
                      <a:lnTo>
                        <a:pt x="56" y="36"/>
                      </a:lnTo>
                      <a:lnTo>
                        <a:pt x="63" y="45"/>
                      </a:lnTo>
                      <a:lnTo>
                        <a:pt x="63" y="49"/>
                      </a:lnTo>
                      <a:lnTo>
                        <a:pt x="69" y="54"/>
                      </a:lnTo>
                      <a:lnTo>
                        <a:pt x="69" y="58"/>
                      </a:lnTo>
                      <a:lnTo>
                        <a:pt x="75" y="62"/>
                      </a:lnTo>
                      <a:lnTo>
                        <a:pt x="75" y="67"/>
                      </a:lnTo>
                      <a:lnTo>
                        <a:pt x="81" y="67"/>
                      </a:lnTo>
                      <a:lnTo>
                        <a:pt x="81" y="71"/>
                      </a:lnTo>
                      <a:lnTo>
                        <a:pt x="88" y="76"/>
                      </a:lnTo>
                      <a:lnTo>
                        <a:pt x="88" y="80"/>
                      </a:lnTo>
                      <a:lnTo>
                        <a:pt x="94" y="80"/>
                      </a:lnTo>
                      <a:lnTo>
                        <a:pt x="100" y="85"/>
                      </a:lnTo>
                      <a:lnTo>
                        <a:pt x="107" y="89"/>
                      </a:lnTo>
                      <a:lnTo>
                        <a:pt x="113" y="98"/>
                      </a:lnTo>
                      <a:lnTo>
                        <a:pt x="119" y="103"/>
                      </a:lnTo>
                      <a:lnTo>
                        <a:pt x="132" y="107"/>
                      </a:lnTo>
                      <a:lnTo>
                        <a:pt x="138" y="111"/>
                      </a:lnTo>
                      <a:lnTo>
                        <a:pt x="144" y="116"/>
                      </a:lnTo>
                      <a:lnTo>
                        <a:pt x="151" y="120"/>
                      </a:lnTo>
                      <a:lnTo>
                        <a:pt x="163" y="129"/>
                      </a:lnTo>
                      <a:lnTo>
                        <a:pt x="169" y="134"/>
                      </a:lnTo>
                      <a:lnTo>
                        <a:pt x="176" y="138"/>
                      </a:lnTo>
                      <a:lnTo>
                        <a:pt x="182" y="147"/>
                      </a:lnTo>
                      <a:lnTo>
                        <a:pt x="188" y="152"/>
                      </a:lnTo>
                      <a:lnTo>
                        <a:pt x="195" y="156"/>
                      </a:lnTo>
                      <a:lnTo>
                        <a:pt x="195" y="161"/>
                      </a:lnTo>
                      <a:lnTo>
                        <a:pt x="195" y="165"/>
                      </a:lnTo>
                      <a:lnTo>
                        <a:pt x="195" y="169"/>
                      </a:lnTo>
                      <a:lnTo>
                        <a:pt x="195" y="178"/>
                      </a:lnTo>
                      <a:lnTo>
                        <a:pt x="201" y="183"/>
                      </a:lnTo>
                      <a:lnTo>
                        <a:pt x="207" y="187"/>
                      </a:lnTo>
                      <a:lnTo>
                        <a:pt x="207" y="192"/>
                      </a:lnTo>
                      <a:lnTo>
                        <a:pt x="213" y="192"/>
                      </a:lnTo>
                      <a:lnTo>
                        <a:pt x="213" y="196"/>
                      </a:lnTo>
                      <a:lnTo>
                        <a:pt x="213" y="201"/>
                      </a:lnTo>
                      <a:lnTo>
                        <a:pt x="220" y="205"/>
                      </a:lnTo>
                      <a:lnTo>
                        <a:pt x="220" y="210"/>
                      </a:lnTo>
                      <a:lnTo>
                        <a:pt x="226" y="214"/>
                      </a:lnTo>
                      <a:lnTo>
                        <a:pt x="226" y="219"/>
                      </a:lnTo>
                      <a:lnTo>
                        <a:pt x="220" y="223"/>
                      </a:lnTo>
                      <a:lnTo>
                        <a:pt x="213" y="223"/>
                      </a:lnTo>
                      <a:lnTo>
                        <a:pt x="207" y="223"/>
                      </a:lnTo>
                      <a:lnTo>
                        <a:pt x="201" y="223"/>
                      </a:lnTo>
                      <a:lnTo>
                        <a:pt x="195" y="223"/>
                      </a:lnTo>
                      <a:lnTo>
                        <a:pt x="195" y="227"/>
                      </a:lnTo>
                      <a:lnTo>
                        <a:pt x="201" y="232"/>
                      </a:lnTo>
                      <a:lnTo>
                        <a:pt x="207" y="232"/>
                      </a:lnTo>
                      <a:lnTo>
                        <a:pt x="213" y="232"/>
                      </a:lnTo>
                      <a:lnTo>
                        <a:pt x="213" y="236"/>
                      </a:lnTo>
                      <a:lnTo>
                        <a:pt x="220" y="236"/>
                      </a:lnTo>
                      <a:lnTo>
                        <a:pt x="220" y="241"/>
                      </a:lnTo>
                      <a:lnTo>
                        <a:pt x="213" y="245"/>
                      </a:lnTo>
                      <a:lnTo>
                        <a:pt x="213" y="250"/>
                      </a:lnTo>
                      <a:lnTo>
                        <a:pt x="213" y="254"/>
                      </a:lnTo>
                      <a:lnTo>
                        <a:pt x="220" y="259"/>
                      </a:lnTo>
                      <a:lnTo>
                        <a:pt x="226" y="259"/>
                      </a:lnTo>
                      <a:lnTo>
                        <a:pt x="232" y="259"/>
                      </a:lnTo>
                      <a:lnTo>
                        <a:pt x="239" y="259"/>
                      </a:lnTo>
                      <a:lnTo>
                        <a:pt x="245" y="259"/>
                      </a:lnTo>
                      <a:lnTo>
                        <a:pt x="251" y="259"/>
                      </a:lnTo>
                      <a:lnTo>
                        <a:pt x="251" y="263"/>
                      </a:lnTo>
                      <a:lnTo>
                        <a:pt x="257" y="263"/>
                      </a:lnTo>
                      <a:lnTo>
                        <a:pt x="257" y="268"/>
                      </a:lnTo>
                      <a:lnTo>
                        <a:pt x="257" y="272"/>
                      </a:lnTo>
                      <a:lnTo>
                        <a:pt x="251" y="272"/>
                      </a:lnTo>
                      <a:lnTo>
                        <a:pt x="251" y="277"/>
                      </a:lnTo>
                      <a:lnTo>
                        <a:pt x="251" y="281"/>
                      </a:lnTo>
                      <a:lnTo>
                        <a:pt x="251" y="285"/>
                      </a:lnTo>
                      <a:lnTo>
                        <a:pt x="257" y="285"/>
                      </a:lnTo>
                      <a:lnTo>
                        <a:pt x="257" y="290"/>
                      </a:lnTo>
                      <a:lnTo>
                        <a:pt x="257" y="294"/>
                      </a:lnTo>
                      <a:lnTo>
                        <a:pt x="264" y="294"/>
                      </a:lnTo>
                      <a:lnTo>
                        <a:pt x="245" y="312"/>
                      </a:lnTo>
                      <a:lnTo>
                        <a:pt x="239" y="312"/>
                      </a:lnTo>
                      <a:lnTo>
                        <a:pt x="232" y="317"/>
                      </a:lnTo>
                      <a:lnTo>
                        <a:pt x="226" y="317"/>
                      </a:lnTo>
                      <a:lnTo>
                        <a:pt x="220" y="321"/>
                      </a:lnTo>
                      <a:lnTo>
                        <a:pt x="213" y="321"/>
                      </a:lnTo>
                      <a:lnTo>
                        <a:pt x="207" y="321"/>
                      </a:lnTo>
                      <a:lnTo>
                        <a:pt x="201" y="326"/>
                      </a:lnTo>
                      <a:lnTo>
                        <a:pt x="195" y="326"/>
                      </a:lnTo>
                      <a:lnTo>
                        <a:pt x="188" y="326"/>
                      </a:lnTo>
                      <a:lnTo>
                        <a:pt x="182" y="326"/>
                      </a:lnTo>
                      <a:lnTo>
                        <a:pt x="176" y="326"/>
                      </a:lnTo>
                      <a:lnTo>
                        <a:pt x="169" y="326"/>
                      </a:lnTo>
                      <a:lnTo>
                        <a:pt x="163" y="321"/>
                      </a:lnTo>
                      <a:lnTo>
                        <a:pt x="157" y="321"/>
                      </a:lnTo>
                      <a:lnTo>
                        <a:pt x="151" y="321"/>
                      </a:lnTo>
                      <a:lnTo>
                        <a:pt x="144" y="321"/>
                      </a:lnTo>
                      <a:lnTo>
                        <a:pt x="144" y="326"/>
                      </a:lnTo>
                      <a:lnTo>
                        <a:pt x="144" y="321"/>
                      </a:lnTo>
                      <a:lnTo>
                        <a:pt x="138" y="326"/>
                      </a:lnTo>
                      <a:lnTo>
                        <a:pt x="132" y="326"/>
                      </a:lnTo>
                      <a:lnTo>
                        <a:pt x="125" y="326"/>
                      </a:lnTo>
                      <a:lnTo>
                        <a:pt x="119" y="326"/>
                      </a:lnTo>
                      <a:lnTo>
                        <a:pt x="113" y="321"/>
                      </a:lnTo>
                      <a:lnTo>
                        <a:pt x="107" y="321"/>
                      </a:lnTo>
                      <a:lnTo>
                        <a:pt x="107" y="326"/>
                      </a:lnTo>
                      <a:lnTo>
                        <a:pt x="100" y="326"/>
                      </a:lnTo>
                      <a:lnTo>
                        <a:pt x="94" y="326"/>
                      </a:lnTo>
                      <a:lnTo>
                        <a:pt x="94" y="330"/>
                      </a:lnTo>
                      <a:lnTo>
                        <a:pt x="88" y="330"/>
                      </a:lnTo>
                      <a:lnTo>
                        <a:pt x="81" y="330"/>
                      </a:lnTo>
                      <a:lnTo>
                        <a:pt x="81" y="335"/>
                      </a:lnTo>
                      <a:lnTo>
                        <a:pt x="75" y="335"/>
                      </a:lnTo>
                      <a:lnTo>
                        <a:pt x="75" y="339"/>
                      </a:lnTo>
                      <a:lnTo>
                        <a:pt x="69" y="339"/>
                      </a:lnTo>
                      <a:lnTo>
                        <a:pt x="63" y="339"/>
                      </a:lnTo>
                      <a:lnTo>
                        <a:pt x="56" y="339"/>
                      </a:lnTo>
                      <a:lnTo>
                        <a:pt x="50" y="339"/>
                      </a:lnTo>
                      <a:lnTo>
                        <a:pt x="44" y="335"/>
                      </a:lnTo>
                      <a:lnTo>
                        <a:pt x="37" y="335"/>
                      </a:lnTo>
                      <a:lnTo>
                        <a:pt x="37" y="330"/>
                      </a:lnTo>
                      <a:lnTo>
                        <a:pt x="31" y="330"/>
                      </a:lnTo>
                      <a:lnTo>
                        <a:pt x="25" y="326"/>
                      </a:lnTo>
                      <a:lnTo>
                        <a:pt x="19" y="321"/>
                      </a:lnTo>
                      <a:lnTo>
                        <a:pt x="12" y="321"/>
                      </a:lnTo>
                      <a:lnTo>
                        <a:pt x="6" y="317"/>
                      </a:lnTo>
                      <a:lnTo>
                        <a:pt x="0" y="317"/>
                      </a:lnTo>
                      <a:lnTo>
                        <a:pt x="0" y="312"/>
                      </a:lnTo>
                      <a:lnTo>
                        <a:pt x="6" y="312"/>
                      </a:lnTo>
                      <a:lnTo>
                        <a:pt x="6" y="308"/>
                      </a:lnTo>
                      <a:lnTo>
                        <a:pt x="6" y="303"/>
                      </a:lnTo>
                      <a:lnTo>
                        <a:pt x="6" y="299"/>
                      </a:lnTo>
                      <a:lnTo>
                        <a:pt x="6" y="294"/>
                      </a:lnTo>
                      <a:lnTo>
                        <a:pt x="12" y="290"/>
                      </a:lnTo>
                      <a:lnTo>
                        <a:pt x="12" y="285"/>
                      </a:lnTo>
                      <a:lnTo>
                        <a:pt x="12" y="281"/>
                      </a:lnTo>
                      <a:lnTo>
                        <a:pt x="12" y="277"/>
                      </a:lnTo>
                      <a:lnTo>
                        <a:pt x="12" y="272"/>
                      </a:lnTo>
                      <a:lnTo>
                        <a:pt x="19" y="272"/>
                      </a:lnTo>
                      <a:lnTo>
                        <a:pt x="25" y="268"/>
                      </a:lnTo>
                      <a:lnTo>
                        <a:pt x="25" y="272"/>
                      </a:lnTo>
                      <a:lnTo>
                        <a:pt x="31" y="272"/>
                      </a:lnTo>
                      <a:lnTo>
                        <a:pt x="37" y="268"/>
                      </a:lnTo>
                      <a:lnTo>
                        <a:pt x="44" y="268"/>
                      </a:lnTo>
                      <a:lnTo>
                        <a:pt x="44" y="263"/>
                      </a:lnTo>
                      <a:lnTo>
                        <a:pt x="44" y="259"/>
                      </a:lnTo>
                      <a:lnTo>
                        <a:pt x="44" y="254"/>
                      </a:lnTo>
                      <a:lnTo>
                        <a:pt x="44" y="250"/>
                      </a:lnTo>
                      <a:lnTo>
                        <a:pt x="44" y="245"/>
                      </a:lnTo>
                      <a:lnTo>
                        <a:pt x="44" y="241"/>
                      </a:lnTo>
                      <a:lnTo>
                        <a:pt x="50" y="236"/>
                      </a:lnTo>
                      <a:lnTo>
                        <a:pt x="50" y="232"/>
                      </a:lnTo>
                      <a:lnTo>
                        <a:pt x="50" y="227"/>
                      </a:lnTo>
                      <a:lnTo>
                        <a:pt x="50" y="223"/>
                      </a:lnTo>
                      <a:lnTo>
                        <a:pt x="44" y="219"/>
                      </a:lnTo>
                      <a:lnTo>
                        <a:pt x="44" y="214"/>
                      </a:lnTo>
                      <a:lnTo>
                        <a:pt x="44" y="210"/>
                      </a:lnTo>
                      <a:lnTo>
                        <a:pt x="37" y="210"/>
                      </a:lnTo>
                      <a:lnTo>
                        <a:pt x="37" y="205"/>
                      </a:lnTo>
                      <a:lnTo>
                        <a:pt x="37" y="201"/>
                      </a:lnTo>
                      <a:lnTo>
                        <a:pt x="37" y="196"/>
                      </a:lnTo>
                      <a:lnTo>
                        <a:pt x="37" y="192"/>
                      </a:lnTo>
                      <a:lnTo>
                        <a:pt x="31" y="187"/>
                      </a:lnTo>
                      <a:lnTo>
                        <a:pt x="31" y="183"/>
                      </a:lnTo>
                      <a:lnTo>
                        <a:pt x="31" y="178"/>
                      </a:lnTo>
                      <a:lnTo>
                        <a:pt x="31" y="174"/>
                      </a:lnTo>
                      <a:lnTo>
                        <a:pt x="25" y="169"/>
                      </a:lnTo>
                      <a:lnTo>
                        <a:pt x="25" y="165"/>
                      </a:lnTo>
                      <a:lnTo>
                        <a:pt x="25" y="161"/>
                      </a:lnTo>
                      <a:lnTo>
                        <a:pt x="19" y="156"/>
                      </a:lnTo>
                      <a:lnTo>
                        <a:pt x="19" y="152"/>
                      </a:lnTo>
                      <a:lnTo>
                        <a:pt x="19" y="147"/>
                      </a:lnTo>
                      <a:lnTo>
                        <a:pt x="19" y="143"/>
                      </a:lnTo>
                      <a:lnTo>
                        <a:pt x="19" y="138"/>
                      </a:lnTo>
                      <a:lnTo>
                        <a:pt x="19" y="134"/>
                      </a:lnTo>
                      <a:lnTo>
                        <a:pt x="19" y="129"/>
                      </a:lnTo>
                      <a:lnTo>
                        <a:pt x="19" y="125"/>
                      </a:lnTo>
                      <a:lnTo>
                        <a:pt x="19" y="120"/>
                      </a:lnTo>
                      <a:lnTo>
                        <a:pt x="19" y="116"/>
                      </a:lnTo>
                      <a:lnTo>
                        <a:pt x="19" y="111"/>
                      </a:lnTo>
                      <a:lnTo>
                        <a:pt x="19" y="107"/>
                      </a:lnTo>
                      <a:lnTo>
                        <a:pt x="19" y="103"/>
                      </a:lnTo>
                      <a:lnTo>
                        <a:pt x="19" y="98"/>
                      </a:lnTo>
                      <a:lnTo>
                        <a:pt x="19" y="94"/>
                      </a:lnTo>
                      <a:lnTo>
                        <a:pt x="19" y="89"/>
                      </a:lnTo>
                      <a:lnTo>
                        <a:pt x="19" y="85"/>
                      </a:lnTo>
                      <a:lnTo>
                        <a:pt x="19" y="80"/>
                      </a:lnTo>
                      <a:lnTo>
                        <a:pt x="19" y="76"/>
                      </a:lnTo>
                      <a:lnTo>
                        <a:pt x="19" y="71"/>
                      </a:lnTo>
                      <a:lnTo>
                        <a:pt x="19" y="67"/>
                      </a:lnTo>
                      <a:lnTo>
                        <a:pt x="19" y="62"/>
                      </a:lnTo>
                      <a:lnTo>
                        <a:pt x="19" y="58"/>
                      </a:lnTo>
                      <a:lnTo>
                        <a:pt x="12" y="54"/>
                      </a:lnTo>
                      <a:lnTo>
                        <a:pt x="12" y="49"/>
                      </a:lnTo>
                      <a:lnTo>
                        <a:pt x="6" y="45"/>
                      </a:lnTo>
                      <a:lnTo>
                        <a:pt x="12" y="40"/>
                      </a:lnTo>
                      <a:lnTo>
                        <a:pt x="12" y="36"/>
                      </a:lnTo>
                      <a:lnTo>
                        <a:pt x="12" y="31"/>
                      </a:lnTo>
                      <a:lnTo>
                        <a:pt x="19" y="31"/>
                      </a:lnTo>
                      <a:lnTo>
                        <a:pt x="19" y="27"/>
                      </a:lnTo>
                      <a:lnTo>
                        <a:pt x="19" y="2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49" name="Freeform 53"/>
                <p:cNvSpPr>
                  <a:spLocks/>
                </p:cNvSpPr>
                <p:nvPr/>
              </p:nvSpPr>
              <p:spPr bwMode="auto">
                <a:xfrm>
                  <a:off x="3772" y="1332"/>
                  <a:ext cx="264" cy="339"/>
                </a:xfrm>
                <a:custGeom>
                  <a:avLst/>
                  <a:gdLst/>
                  <a:ahLst/>
                  <a:cxnLst>
                    <a:cxn ang="0">
                      <a:pos x="50" y="18"/>
                    </a:cxn>
                    <a:cxn ang="0">
                      <a:pos x="63" y="45"/>
                    </a:cxn>
                    <a:cxn ang="0">
                      <a:pos x="75" y="62"/>
                    </a:cxn>
                    <a:cxn ang="0">
                      <a:pos x="88" y="76"/>
                    </a:cxn>
                    <a:cxn ang="0">
                      <a:pos x="107" y="89"/>
                    </a:cxn>
                    <a:cxn ang="0">
                      <a:pos x="138" y="111"/>
                    </a:cxn>
                    <a:cxn ang="0">
                      <a:pos x="169" y="134"/>
                    </a:cxn>
                    <a:cxn ang="0">
                      <a:pos x="195" y="156"/>
                    </a:cxn>
                    <a:cxn ang="0">
                      <a:pos x="195" y="178"/>
                    </a:cxn>
                    <a:cxn ang="0">
                      <a:pos x="213" y="192"/>
                    </a:cxn>
                    <a:cxn ang="0">
                      <a:pos x="220" y="210"/>
                    </a:cxn>
                    <a:cxn ang="0">
                      <a:pos x="213" y="223"/>
                    </a:cxn>
                    <a:cxn ang="0">
                      <a:pos x="195" y="227"/>
                    </a:cxn>
                    <a:cxn ang="0">
                      <a:pos x="213" y="236"/>
                    </a:cxn>
                    <a:cxn ang="0">
                      <a:pos x="213" y="250"/>
                    </a:cxn>
                    <a:cxn ang="0">
                      <a:pos x="232" y="259"/>
                    </a:cxn>
                    <a:cxn ang="0">
                      <a:pos x="251" y="263"/>
                    </a:cxn>
                    <a:cxn ang="0">
                      <a:pos x="251" y="272"/>
                    </a:cxn>
                    <a:cxn ang="0">
                      <a:pos x="257" y="285"/>
                    </a:cxn>
                    <a:cxn ang="0">
                      <a:pos x="245" y="312"/>
                    </a:cxn>
                    <a:cxn ang="0">
                      <a:pos x="220" y="321"/>
                    </a:cxn>
                    <a:cxn ang="0">
                      <a:pos x="195" y="326"/>
                    </a:cxn>
                    <a:cxn ang="0">
                      <a:pos x="169" y="326"/>
                    </a:cxn>
                    <a:cxn ang="0">
                      <a:pos x="144" y="321"/>
                    </a:cxn>
                    <a:cxn ang="0">
                      <a:pos x="132" y="326"/>
                    </a:cxn>
                    <a:cxn ang="0">
                      <a:pos x="107" y="321"/>
                    </a:cxn>
                    <a:cxn ang="0">
                      <a:pos x="94" y="330"/>
                    </a:cxn>
                    <a:cxn ang="0">
                      <a:pos x="75" y="335"/>
                    </a:cxn>
                    <a:cxn ang="0">
                      <a:pos x="56" y="339"/>
                    </a:cxn>
                    <a:cxn ang="0">
                      <a:pos x="37" y="330"/>
                    </a:cxn>
                    <a:cxn ang="0">
                      <a:pos x="12" y="321"/>
                    </a:cxn>
                    <a:cxn ang="0">
                      <a:pos x="6" y="312"/>
                    </a:cxn>
                    <a:cxn ang="0">
                      <a:pos x="6" y="294"/>
                    </a:cxn>
                    <a:cxn ang="0">
                      <a:pos x="12" y="277"/>
                    </a:cxn>
                    <a:cxn ang="0">
                      <a:pos x="25" y="272"/>
                    </a:cxn>
                    <a:cxn ang="0">
                      <a:pos x="44" y="263"/>
                    </a:cxn>
                    <a:cxn ang="0">
                      <a:pos x="44" y="245"/>
                    </a:cxn>
                    <a:cxn ang="0">
                      <a:pos x="50" y="227"/>
                    </a:cxn>
                    <a:cxn ang="0">
                      <a:pos x="44" y="210"/>
                    </a:cxn>
                    <a:cxn ang="0">
                      <a:pos x="37" y="196"/>
                    </a:cxn>
                    <a:cxn ang="0">
                      <a:pos x="31" y="178"/>
                    </a:cxn>
                    <a:cxn ang="0">
                      <a:pos x="25" y="161"/>
                    </a:cxn>
                    <a:cxn ang="0">
                      <a:pos x="19" y="143"/>
                    </a:cxn>
                    <a:cxn ang="0">
                      <a:pos x="19" y="125"/>
                    </a:cxn>
                    <a:cxn ang="0">
                      <a:pos x="19" y="107"/>
                    </a:cxn>
                    <a:cxn ang="0">
                      <a:pos x="19" y="89"/>
                    </a:cxn>
                    <a:cxn ang="0">
                      <a:pos x="19" y="71"/>
                    </a:cxn>
                    <a:cxn ang="0">
                      <a:pos x="12" y="54"/>
                    </a:cxn>
                    <a:cxn ang="0">
                      <a:pos x="12" y="36"/>
                    </a:cxn>
                    <a:cxn ang="0">
                      <a:pos x="19" y="22"/>
                    </a:cxn>
                  </a:cxnLst>
                  <a:rect l="0" t="0" r="r" b="b"/>
                  <a:pathLst>
                    <a:path w="264" h="339">
                      <a:moveTo>
                        <a:pt x="44" y="0"/>
                      </a:moveTo>
                      <a:lnTo>
                        <a:pt x="44" y="4"/>
                      </a:lnTo>
                      <a:lnTo>
                        <a:pt x="50" y="13"/>
                      </a:lnTo>
                      <a:lnTo>
                        <a:pt x="50" y="18"/>
                      </a:lnTo>
                      <a:lnTo>
                        <a:pt x="56" y="27"/>
                      </a:lnTo>
                      <a:lnTo>
                        <a:pt x="56" y="31"/>
                      </a:lnTo>
                      <a:lnTo>
                        <a:pt x="56" y="36"/>
                      </a:lnTo>
                      <a:lnTo>
                        <a:pt x="63" y="45"/>
                      </a:lnTo>
                      <a:lnTo>
                        <a:pt x="63" y="49"/>
                      </a:lnTo>
                      <a:lnTo>
                        <a:pt x="69" y="54"/>
                      </a:lnTo>
                      <a:lnTo>
                        <a:pt x="69" y="58"/>
                      </a:lnTo>
                      <a:lnTo>
                        <a:pt x="75" y="62"/>
                      </a:lnTo>
                      <a:lnTo>
                        <a:pt x="75" y="67"/>
                      </a:lnTo>
                      <a:lnTo>
                        <a:pt x="81" y="67"/>
                      </a:lnTo>
                      <a:lnTo>
                        <a:pt x="81" y="71"/>
                      </a:lnTo>
                      <a:lnTo>
                        <a:pt x="88" y="76"/>
                      </a:lnTo>
                      <a:lnTo>
                        <a:pt x="88" y="80"/>
                      </a:lnTo>
                      <a:lnTo>
                        <a:pt x="94" y="80"/>
                      </a:lnTo>
                      <a:lnTo>
                        <a:pt x="100" y="85"/>
                      </a:lnTo>
                      <a:lnTo>
                        <a:pt x="107" y="89"/>
                      </a:lnTo>
                      <a:lnTo>
                        <a:pt x="113" y="98"/>
                      </a:lnTo>
                      <a:lnTo>
                        <a:pt x="119" y="103"/>
                      </a:lnTo>
                      <a:lnTo>
                        <a:pt x="132" y="107"/>
                      </a:lnTo>
                      <a:lnTo>
                        <a:pt x="138" y="111"/>
                      </a:lnTo>
                      <a:lnTo>
                        <a:pt x="144" y="116"/>
                      </a:lnTo>
                      <a:lnTo>
                        <a:pt x="151" y="120"/>
                      </a:lnTo>
                      <a:lnTo>
                        <a:pt x="163" y="129"/>
                      </a:lnTo>
                      <a:lnTo>
                        <a:pt x="169" y="134"/>
                      </a:lnTo>
                      <a:lnTo>
                        <a:pt x="176" y="138"/>
                      </a:lnTo>
                      <a:lnTo>
                        <a:pt x="182" y="147"/>
                      </a:lnTo>
                      <a:lnTo>
                        <a:pt x="188" y="152"/>
                      </a:lnTo>
                      <a:lnTo>
                        <a:pt x="195" y="156"/>
                      </a:lnTo>
                      <a:lnTo>
                        <a:pt x="195" y="161"/>
                      </a:lnTo>
                      <a:lnTo>
                        <a:pt x="195" y="165"/>
                      </a:lnTo>
                      <a:lnTo>
                        <a:pt x="195" y="169"/>
                      </a:lnTo>
                      <a:lnTo>
                        <a:pt x="195" y="178"/>
                      </a:lnTo>
                      <a:lnTo>
                        <a:pt x="201" y="183"/>
                      </a:lnTo>
                      <a:lnTo>
                        <a:pt x="207" y="187"/>
                      </a:lnTo>
                      <a:lnTo>
                        <a:pt x="207" y="192"/>
                      </a:lnTo>
                      <a:lnTo>
                        <a:pt x="213" y="192"/>
                      </a:lnTo>
                      <a:lnTo>
                        <a:pt x="213" y="196"/>
                      </a:lnTo>
                      <a:lnTo>
                        <a:pt x="213" y="201"/>
                      </a:lnTo>
                      <a:lnTo>
                        <a:pt x="220" y="205"/>
                      </a:lnTo>
                      <a:lnTo>
                        <a:pt x="220" y="210"/>
                      </a:lnTo>
                      <a:lnTo>
                        <a:pt x="226" y="214"/>
                      </a:lnTo>
                      <a:lnTo>
                        <a:pt x="226" y="219"/>
                      </a:lnTo>
                      <a:lnTo>
                        <a:pt x="220" y="223"/>
                      </a:lnTo>
                      <a:lnTo>
                        <a:pt x="213" y="223"/>
                      </a:lnTo>
                      <a:lnTo>
                        <a:pt x="207" y="223"/>
                      </a:lnTo>
                      <a:lnTo>
                        <a:pt x="201" y="223"/>
                      </a:lnTo>
                      <a:lnTo>
                        <a:pt x="195" y="223"/>
                      </a:lnTo>
                      <a:lnTo>
                        <a:pt x="195" y="227"/>
                      </a:lnTo>
                      <a:lnTo>
                        <a:pt x="201" y="232"/>
                      </a:lnTo>
                      <a:lnTo>
                        <a:pt x="207" y="232"/>
                      </a:lnTo>
                      <a:lnTo>
                        <a:pt x="213" y="232"/>
                      </a:lnTo>
                      <a:lnTo>
                        <a:pt x="213" y="236"/>
                      </a:lnTo>
                      <a:lnTo>
                        <a:pt x="220" y="236"/>
                      </a:lnTo>
                      <a:lnTo>
                        <a:pt x="220" y="241"/>
                      </a:lnTo>
                      <a:lnTo>
                        <a:pt x="213" y="245"/>
                      </a:lnTo>
                      <a:lnTo>
                        <a:pt x="213" y="250"/>
                      </a:lnTo>
                      <a:lnTo>
                        <a:pt x="213" y="254"/>
                      </a:lnTo>
                      <a:lnTo>
                        <a:pt x="220" y="259"/>
                      </a:lnTo>
                      <a:lnTo>
                        <a:pt x="226" y="259"/>
                      </a:lnTo>
                      <a:lnTo>
                        <a:pt x="232" y="259"/>
                      </a:lnTo>
                      <a:lnTo>
                        <a:pt x="239" y="259"/>
                      </a:lnTo>
                      <a:lnTo>
                        <a:pt x="245" y="259"/>
                      </a:lnTo>
                      <a:lnTo>
                        <a:pt x="251" y="259"/>
                      </a:lnTo>
                      <a:lnTo>
                        <a:pt x="251" y="263"/>
                      </a:lnTo>
                      <a:lnTo>
                        <a:pt x="257" y="263"/>
                      </a:lnTo>
                      <a:lnTo>
                        <a:pt x="257" y="268"/>
                      </a:lnTo>
                      <a:lnTo>
                        <a:pt x="257" y="272"/>
                      </a:lnTo>
                      <a:lnTo>
                        <a:pt x="251" y="272"/>
                      </a:lnTo>
                      <a:lnTo>
                        <a:pt x="251" y="277"/>
                      </a:lnTo>
                      <a:lnTo>
                        <a:pt x="251" y="281"/>
                      </a:lnTo>
                      <a:lnTo>
                        <a:pt x="251" y="285"/>
                      </a:lnTo>
                      <a:lnTo>
                        <a:pt x="257" y="285"/>
                      </a:lnTo>
                      <a:lnTo>
                        <a:pt x="257" y="290"/>
                      </a:lnTo>
                      <a:lnTo>
                        <a:pt x="257" y="294"/>
                      </a:lnTo>
                      <a:lnTo>
                        <a:pt x="264" y="294"/>
                      </a:lnTo>
                      <a:lnTo>
                        <a:pt x="245" y="312"/>
                      </a:lnTo>
                      <a:lnTo>
                        <a:pt x="239" y="312"/>
                      </a:lnTo>
                      <a:lnTo>
                        <a:pt x="232" y="317"/>
                      </a:lnTo>
                      <a:lnTo>
                        <a:pt x="226" y="317"/>
                      </a:lnTo>
                      <a:lnTo>
                        <a:pt x="220" y="321"/>
                      </a:lnTo>
                      <a:lnTo>
                        <a:pt x="213" y="321"/>
                      </a:lnTo>
                      <a:lnTo>
                        <a:pt x="207" y="321"/>
                      </a:lnTo>
                      <a:lnTo>
                        <a:pt x="201" y="326"/>
                      </a:lnTo>
                      <a:lnTo>
                        <a:pt x="195" y="326"/>
                      </a:lnTo>
                      <a:lnTo>
                        <a:pt x="188" y="326"/>
                      </a:lnTo>
                      <a:lnTo>
                        <a:pt x="182" y="326"/>
                      </a:lnTo>
                      <a:lnTo>
                        <a:pt x="176" y="326"/>
                      </a:lnTo>
                      <a:lnTo>
                        <a:pt x="169" y="326"/>
                      </a:lnTo>
                      <a:lnTo>
                        <a:pt x="163" y="321"/>
                      </a:lnTo>
                      <a:lnTo>
                        <a:pt x="157" y="321"/>
                      </a:lnTo>
                      <a:lnTo>
                        <a:pt x="151" y="321"/>
                      </a:lnTo>
                      <a:lnTo>
                        <a:pt x="144" y="321"/>
                      </a:lnTo>
                      <a:lnTo>
                        <a:pt x="144" y="326"/>
                      </a:lnTo>
                      <a:lnTo>
                        <a:pt x="144" y="321"/>
                      </a:lnTo>
                      <a:lnTo>
                        <a:pt x="138" y="326"/>
                      </a:lnTo>
                      <a:lnTo>
                        <a:pt x="132" y="326"/>
                      </a:lnTo>
                      <a:lnTo>
                        <a:pt x="125" y="326"/>
                      </a:lnTo>
                      <a:lnTo>
                        <a:pt x="119" y="326"/>
                      </a:lnTo>
                      <a:lnTo>
                        <a:pt x="113" y="321"/>
                      </a:lnTo>
                      <a:lnTo>
                        <a:pt x="107" y="321"/>
                      </a:lnTo>
                      <a:lnTo>
                        <a:pt x="107" y="326"/>
                      </a:lnTo>
                      <a:lnTo>
                        <a:pt x="100" y="326"/>
                      </a:lnTo>
                      <a:lnTo>
                        <a:pt x="94" y="326"/>
                      </a:lnTo>
                      <a:lnTo>
                        <a:pt x="94" y="330"/>
                      </a:lnTo>
                      <a:lnTo>
                        <a:pt x="88" y="330"/>
                      </a:lnTo>
                      <a:lnTo>
                        <a:pt x="81" y="330"/>
                      </a:lnTo>
                      <a:lnTo>
                        <a:pt x="81" y="335"/>
                      </a:lnTo>
                      <a:lnTo>
                        <a:pt x="75" y="335"/>
                      </a:lnTo>
                      <a:lnTo>
                        <a:pt x="75" y="339"/>
                      </a:lnTo>
                      <a:lnTo>
                        <a:pt x="69" y="339"/>
                      </a:lnTo>
                      <a:lnTo>
                        <a:pt x="63" y="339"/>
                      </a:lnTo>
                      <a:lnTo>
                        <a:pt x="56" y="339"/>
                      </a:lnTo>
                      <a:lnTo>
                        <a:pt x="50" y="339"/>
                      </a:lnTo>
                      <a:lnTo>
                        <a:pt x="44" y="335"/>
                      </a:lnTo>
                      <a:lnTo>
                        <a:pt x="37" y="335"/>
                      </a:lnTo>
                      <a:lnTo>
                        <a:pt x="37" y="330"/>
                      </a:lnTo>
                      <a:lnTo>
                        <a:pt x="31" y="330"/>
                      </a:lnTo>
                      <a:lnTo>
                        <a:pt x="25" y="326"/>
                      </a:lnTo>
                      <a:lnTo>
                        <a:pt x="19" y="321"/>
                      </a:lnTo>
                      <a:lnTo>
                        <a:pt x="12" y="321"/>
                      </a:lnTo>
                      <a:lnTo>
                        <a:pt x="6" y="317"/>
                      </a:lnTo>
                      <a:lnTo>
                        <a:pt x="0" y="317"/>
                      </a:lnTo>
                      <a:lnTo>
                        <a:pt x="0" y="312"/>
                      </a:lnTo>
                      <a:lnTo>
                        <a:pt x="6" y="312"/>
                      </a:lnTo>
                      <a:lnTo>
                        <a:pt x="6" y="308"/>
                      </a:lnTo>
                      <a:lnTo>
                        <a:pt x="6" y="303"/>
                      </a:lnTo>
                      <a:lnTo>
                        <a:pt x="6" y="299"/>
                      </a:lnTo>
                      <a:lnTo>
                        <a:pt x="6" y="294"/>
                      </a:lnTo>
                      <a:lnTo>
                        <a:pt x="12" y="290"/>
                      </a:lnTo>
                      <a:lnTo>
                        <a:pt x="12" y="285"/>
                      </a:lnTo>
                      <a:lnTo>
                        <a:pt x="12" y="281"/>
                      </a:lnTo>
                      <a:lnTo>
                        <a:pt x="12" y="277"/>
                      </a:lnTo>
                      <a:lnTo>
                        <a:pt x="12" y="272"/>
                      </a:lnTo>
                      <a:lnTo>
                        <a:pt x="19" y="272"/>
                      </a:lnTo>
                      <a:lnTo>
                        <a:pt x="25" y="268"/>
                      </a:lnTo>
                      <a:lnTo>
                        <a:pt x="25" y="272"/>
                      </a:lnTo>
                      <a:lnTo>
                        <a:pt x="31" y="272"/>
                      </a:lnTo>
                      <a:lnTo>
                        <a:pt x="37" y="268"/>
                      </a:lnTo>
                      <a:lnTo>
                        <a:pt x="44" y="268"/>
                      </a:lnTo>
                      <a:lnTo>
                        <a:pt x="44" y="263"/>
                      </a:lnTo>
                      <a:lnTo>
                        <a:pt x="44" y="259"/>
                      </a:lnTo>
                      <a:lnTo>
                        <a:pt x="44" y="254"/>
                      </a:lnTo>
                      <a:lnTo>
                        <a:pt x="44" y="250"/>
                      </a:lnTo>
                      <a:lnTo>
                        <a:pt x="44" y="245"/>
                      </a:lnTo>
                      <a:lnTo>
                        <a:pt x="44" y="241"/>
                      </a:lnTo>
                      <a:lnTo>
                        <a:pt x="50" y="236"/>
                      </a:lnTo>
                      <a:lnTo>
                        <a:pt x="50" y="232"/>
                      </a:lnTo>
                      <a:lnTo>
                        <a:pt x="50" y="227"/>
                      </a:lnTo>
                      <a:lnTo>
                        <a:pt x="50" y="223"/>
                      </a:lnTo>
                      <a:lnTo>
                        <a:pt x="44" y="219"/>
                      </a:lnTo>
                      <a:lnTo>
                        <a:pt x="44" y="214"/>
                      </a:lnTo>
                      <a:lnTo>
                        <a:pt x="44" y="210"/>
                      </a:lnTo>
                      <a:lnTo>
                        <a:pt x="37" y="210"/>
                      </a:lnTo>
                      <a:lnTo>
                        <a:pt x="37" y="205"/>
                      </a:lnTo>
                      <a:lnTo>
                        <a:pt x="37" y="201"/>
                      </a:lnTo>
                      <a:lnTo>
                        <a:pt x="37" y="196"/>
                      </a:lnTo>
                      <a:lnTo>
                        <a:pt x="37" y="192"/>
                      </a:lnTo>
                      <a:lnTo>
                        <a:pt x="31" y="187"/>
                      </a:lnTo>
                      <a:lnTo>
                        <a:pt x="31" y="183"/>
                      </a:lnTo>
                      <a:lnTo>
                        <a:pt x="31" y="178"/>
                      </a:lnTo>
                      <a:lnTo>
                        <a:pt x="31" y="174"/>
                      </a:lnTo>
                      <a:lnTo>
                        <a:pt x="25" y="169"/>
                      </a:lnTo>
                      <a:lnTo>
                        <a:pt x="25" y="165"/>
                      </a:lnTo>
                      <a:lnTo>
                        <a:pt x="25" y="161"/>
                      </a:lnTo>
                      <a:lnTo>
                        <a:pt x="19" y="156"/>
                      </a:lnTo>
                      <a:lnTo>
                        <a:pt x="19" y="152"/>
                      </a:lnTo>
                      <a:lnTo>
                        <a:pt x="19" y="147"/>
                      </a:lnTo>
                      <a:lnTo>
                        <a:pt x="19" y="143"/>
                      </a:lnTo>
                      <a:lnTo>
                        <a:pt x="19" y="138"/>
                      </a:lnTo>
                      <a:lnTo>
                        <a:pt x="19" y="134"/>
                      </a:lnTo>
                      <a:lnTo>
                        <a:pt x="19" y="129"/>
                      </a:lnTo>
                      <a:lnTo>
                        <a:pt x="19" y="125"/>
                      </a:lnTo>
                      <a:lnTo>
                        <a:pt x="19" y="120"/>
                      </a:lnTo>
                      <a:lnTo>
                        <a:pt x="19" y="116"/>
                      </a:lnTo>
                      <a:lnTo>
                        <a:pt x="19" y="111"/>
                      </a:lnTo>
                      <a:lnTo>
                        <a:pt x="19" y="107"/>
                      </a:lnTo>
                      <a:lnTo>
                        <a:pt x="19" y="103"/>
                      </a:lnTo>
                      <a:lnTo>
                        <a:pt x="19" y="98"/>
                      </a:lnTo>
                      <a:lnTo>
                        <a:pt x="19" y="94"/>
                      </a:lnTo>
                      <a:lnTo>
                        <a:pt x="19" y="89"/>
                      </a:lnTo>
                      <a:lnTo>
                        <a:pt x="19" y="85"/>
                      </a:lnTo>
                      <a:lnTo>
                        <a:pt x="19" y="80"/>
                      </a:lnTo>
                      <a:lnTo>
                        <a:pt x="19" y="76"/>
                      </a:lnTo>
                      <a:lnTo>
                        <a:pt x="19" y="71"/>
                      </a:lnTo>
                      <a:lnTo>
                        <a:pt x="19" y="67"/>
                      </a:lnTo>
                      <a:lnTo>
                        <a:pt x="19" y="62"/>
                      </a:lnTo>
                      <a:lnTo>
                        <a:pt x="19" y="58"/>
                      </a:lnTo>
                      <a:lnTo>
                        <a:pt x="12" y="54"/>
                      </a:lnTo>
                      <a:lnTo>
                        <a:pt x="12" y="49"/>
                      </a:lnTo>
                      <a:lnTo>
                        <a:pt x="6" y="45"/>
                      </a:lnTo>
                      <a:lnTo>
                        <a:pt x="12" y="40"/>
                      </a:lnTo>
                      <a:lnTo>
                        <a:pt x="12" y="36"/>
                      </a:lnTo>
                      <a:lnTo>
                        <a:pt x="12" y="31"/>
                      </a:lnTo>
                      <a:lnTo>
                        <a:pt x="19" y="31"/>
                      </a:lnTo>
                      <a:lnTo>
                        <a:pt x="19" y="27"/>
                      </a:lnTo>
                      <a:lnTo>
                        <a:pt x="19" y="22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19" name="Group 54"/>
              <p:cNvGrpSpPr>
                <a:grpSpLocks/>
              </p:cNvGrpSpPr>
              <p:nvPr/>
            </p:nvGrpSpPr>
            <p:grpSpPr bwMode="auto">
              <a:xfrm>
                <a:off x="1689" y="1359"/>
                <a:ext cx="819" cy="410"/>
                <a:chOff x="1689" y="1359"/>
                <a:chExt cx="819" cy="410"/>
              </a:xfrm>
            </p:grpSpPr>
            <p:sp>
              <p:nvSpPr>
                <p:cNvPr id="4151" name="Freeform 55"/>
                <p:cNvSpPr>
                  <a:spLocks/>
                </p:cNvSpPr>
                <p:nvPr/>
              </p:nvSpPr>
              <p:spPr bwMode="auto">
                <a:xfrm>
                  <a:off x="1689" y="1359"/>
                  <a:ext cx="819" cy="410"/>
                </a:xfrm>
                <a:custGeom>
                  <a:avLst/>
                  <a:gdLst/>
                  <a:ahLst/>
                  <a:cxnLst>
                    <a:cxn ang="0">
                      <a:pos x="553" y="62"/>
                    </a:cxn>
                    <a:cxn ang="0">
                      <a:pos x="579" y="80"/>
                    </a:cxn>
                    <a:cxn ang="0">
                      <a:pos x="610" y="107"/>
                    </a:cxn>
                    <a:cxn ang="0">
                      <a:pos x="648" y="98"/>
                    </a:cxn>
                    <a:cxn ang="0">
                      <a:pos x="673" y="107"/>
                    </a:cxn>
                    <a:cxn ang="0">
                      <a:pos x="667" y="138"/>
                    </a:cxn>
                    <a:cxn ang="0">
                      <a:pos x="692" y="165"/>
                    </a:cxn>
                    <a:cxn ang="0">
                      <a:pos x="723" y="187"/>
                    </a:cxn>
                    <a:cxn ang="0">
                      <a:pos x="748" y="200"/>
                    </a:cxn>
                    <a:cxn ang="0">
                      <a:pos x="774" y="218"/>
                    </a:cxn>
                    <a:cxn ang="0">
                      <a:pos x="774" y="245"/>
                    </a:cxn>
                    <a:cxn ang="0">
                      <a:pos x="786" y="276"/>
                    </a:cxn>
                    <a:cxn ang="0">
                      <a:pos x="819" y="285"/>
                    </a:cxn>
                    <a:cxn ang="0">
                      <a:pos x="780" y="299"/>
                    </a:cxn>
                    <a:cxn ang="0">
                      <a:pos x="761" y="325"/>
                    </a:cxn>
                    <a:cxn ang="0">
                      <a:pos x="767" y="357"/>
                    </a:cxn>
                    <a:cxn ang="0">
                      <a:pos x="730" y="357"/>
                    </a:cxn>
                    <a:cxn ang="0">
                      <a:pos x="679" y="343"/>
                    </a:cxn>
                    <a:cxn ang="0">
                      <a:pos x="635" y="343"/>
                    </a:cxn>
                    <a:cxn ang="0">
                      <a:pos x="635" y="374"/>
                    </a:cxn>
                    <a:cxn ang="0">
                      <a:pos x="610" y="397"/>
                    </a:cxn>
                    <a:cxn ang="0">
                      <a:pos x="572" y="379"/>
                    </a:cxn>
                    <a:cxn ang="0">
                      <a:pos x="547" y="357"/>
                    </a:cxn>
                    <a:cxn ang="0">
                      <a:pos x="497" y="357"/>
                    </a:cxn>
                    <a:cxn ang="0">
                      <a:pos x="459" y="334"/>
                    </a:cxn>
                    <a:cxn ang="0">
                      <a:pos x="434" y="357"/>
                    </a:cxn>
                    <a:cxn ang="0">
                      <a:pos x="384" y="361"/>
                    </a:cxn>
                    <a:cxn ang="0">
                      <a:pos x="352" y="348"/>
                    </a:cxn>
                    <a:cxn ang="0">
                      <a:pos x="365" y="379"/>
                    </a:cxn>
                    <a:cxn ang="0">
                      <a:pos x="333" y="401"/>
                    </a:cxn>
                    <a:cxn ang="0">
                      <a:pos x="289" y="401"/>
                    </a:cxn>
                    <a:cxn ang="0">
                      <a:pos x="252" y="410"/>
                    </a:cxn>
                    <a:cxn ang="0">
                      <a:pos x="227" y="392"/>
                    </a:cxn>
                    <a:cxn ang="0">
                      <a:pos x="189" y="383"/>
                    </a:cxn>
                    <a:cxn ang="0">
                      <a:pos x="151" y="370"/>
                    </a:cxn>
                    <a:cxn ang="0">
                      <a:pos x="151" y="348"/>
                    </a:cxn>
                    <a:cxn ang="0">
                      <a:pos x="120" y="334"/>
                    </a:cxn>
                    <a:cxn ang="0">
                      <a:pos x="120" y="303"/>
                    </a:cxn>
                    <a:cxn ang="0">
                      <a:pos x="113" y="276"/>
                    </a:cxn>
                    <a:cxn ang="0">
                      <a:pos x="88" y="258"/>
                    </a:cxn>
                    <a:cxn ang="0">
                      <a:pos x="63" y="241"/>
                    </a:cxn>
                    <a:cxn ang="0">
                      <a:pos x="50" y="209"/>
                    </a:cxn>
                    <a:cxn ang="0">
                      <a:pos x="63" y="178"/>
                    </a:cxn>
                    <a:cxn ang="0">
                      <a:pos x="38" y="156"/>
                    </a:cxn>
                    <a:cxn ang="0">
                      <a:pos x="25" y="125"/>
                    </a:cxn>
                    <a:cxn ang="0">
                      <a:pos x="13" y="93"/>
                    </a:cxn>
                    <a:cxn ang="0">
                      <a:pos x="6" y="53"/>
                    </a:cxn>
                    <a:cxn ang="0">
                      <a:pos x="0" y="22"/>
                    </a:cxn>
                    <a:cxn ang="0">
                      <a:pos x="13" y="4"/>
                    </a:cxn>
                    <a:cxn ang="0">
                      <a:pos x="38" y="22"/>
                    </a:cxn>
                    <a:cxn ang="0">
                      <a:pos x="69" y="35"/>
                    </a:cxn>
                    <a:cxn ang="0">
                      <a:pos x="101" y="53"/>
                    </a:cxn>
                    <a:cxn ang="0">
                      <a:pos x="145" y="62"/>
                    </a:cxn>
                    <a:cxn ang="0">
                      <a:pos x="195" y="62"/>
                    </a:cxn>
                    <a:cxn ang="0">
                      <a:pos x="233" y="53"/>
                    </a:cxn>
                    <a:cxn ang="0">
                      <a:pos x="271" y="49"/>
                    </a:cxn>
                    <a:cxn ang="0">
                      <a:pos x="321" y="40"/>
                    </a:cxn>
                    <a:cxn ang="0">
                      <a:pos x="359" y="49"/>
                    </a:cxn>
                    <a:cxn ang="0">
                      <a:pos x="384" y="62"/>
                    </a:cxn>
                    <a:cxn ang="0">
                      <a:pos x="415" y="71"/>
                    </a:cxn>
                    <a:cxn ang="0">
                      <a:pos x="447" y="40"/>
                    </a:cxn>
                    <a:cxn ang="0">
                      <a:pos x="491" y="31"/>
                    </a:cxn>
                  </a:cxnLst>
                  <a:rect l="0" t="0" r="r" b="b"/>
                  <a:pathLst>
                    <a:path w="819" h="410">
                      <a:moveTo>
                        <a:pt x="528" y="49"/>
                      </a:moveTo>
                      <a:lnTo>
                        <a:pt x="535" y="49"/>
                      </a:lnTo>
                      <a:lnTo>
                        <a:pt x="535" y="53"/>
                      </a:lnTo>
                      <a:lnTo>
                        <a:pt x="541" y="53"/>
                      </a:lnTo>
                      <a:lnTo>
                        <a:pt x="541" y="58"/>
                      </a:lnTo>
                      <a:lnTo>
                        <a:pt x="547" y="58"/>
                      </a:lnTo>
                      <a:lnTo>
                        <a:pt x="553" y="62"/>
                      </a:lnTo>
                      <a:lnTo>
                        <a:pt x="560" y="62"/>
                      </a:lnTo>
                      <a:lnTo>
                        <a:pt x="566" y="62"/>
                      </a:lnTo>
                      <a:lnTo>
                        <a:pt x="566" y="67"/>
                      </a:lnTo>
                      <a:lnTo>
                        <a:pt x="572" y="67"/>
                      </a:lnTo>
                      <a:lnTo>
                        <a:pt x="579" y="71"/>
                      </a:lnTo>
                      <a:lnTo>
                        <a:pt x="579" y="76"/>
                      </a:lnTo>
                      <a:lnTo>
                        <a:pt x="579" y="80"/>
                      </a:lnTo>
                      <a:lnTo>
                        <a:pt x="579" y="84"/>
                      </a:lnTo>
                      <a:lnTo>
                        <a:pt x="585" y="89"/>
                      </a:lnTo>
                      <a:lnTo>
                        <a:pt x="591" y="98"/>
                      </a:lnTo>
                      <a:lnTo>
                        <a:pt x="597" y="102"/>
                      </a:lnTo>
                      <a:lnTo>
                        <a:pt x="597" y="107"/>
                      </a:lnTo>
                      <a:lnTo>
                        <a:pt x="604" y="107"/>
                      </a:lnTo>
                      <a:lnTo>
                        <a:pt x="610" y="107"/>
                      </a:lnTo>
                      <a:lnTo>
                        <a:pt x="616" y="107"/>
                      </a:lnTo>
                      <a:lnTo>
                        <a:pt x="623" y="102"/>
                      </a:lnTo>
                      <a:lnTo>
                        <a:pt x="629" y="102"/>
                      </a:lnTo>
                      <a:lnTo>
                        <a:pt x="635" y="102"/>
                      </a:lnTo>
                      <a:lnTo>
                        <a:pt x="642" y="102"/>
                      </a:lnTo>
                      <a:lnTo>
                        <a:pt x="648" y="102"/>
                      </a:lnTo>
                      <a:lnTo>
                        <a:pt x="648" y="98"/>
                      </a:lnTo>
                      <a:lnTo>
                        <a:pt x="648" y="102"/>
                      </a:lnTo>
                      <a:lnTo>
                        <a:pt x="654" y="98"/>
                      </a:lnTo>
                      <a:lnTo>
                        <a:pt x="660" y="98"/>
                      </a:lnTo>
                      <a:lnTo>
                        <a:pt x="667" y="98"/>
                      </a:lnTo>
                      <a:lnTo>
                        <a:pt x="673" y="98"/>
                      </a:lnTo>
                      <a:lnTo>
                        <a:pt x="673" y="102"/>
                      </a:lnTo>
                      <a:lnTo>
                        <a:pt x="673" y="107"/>
                      </a:lnTo>
                      <a:lnTo>
                        <a:pt x="673" y="111"/>
                      </a:lnTo>
                      <a:lnTo>
                        <a:pt x="673" y="116"/>
                      </a:lnTo>
                      <a:lnTo>
                        <a:pt x="673" y="120"/>
                      </a:lnTo>
                      <a:lnTo>
                        <a:pt x="667" y="125"/>
                      </a:lnTo>
                      <a:lnTo>
                        <a:pt x="667" y="129"/>
                      </a:lnTo>
                      <a:lnTo>
                        <a:pt x="667" y="134"/>
                      </a:lnTo>
                      <a:lnTo>
                        <a:pt x="667" y="138"/>
                      </a:lnTo>
                      <a:lnTo>
                        <a:pt x="667" y="142"/>
                      </a:lnTo>
                      <a:lnTo>
                        <a:pt x="673" y="147"/>
                      </a:lnTo>
                      <a:lnTo>
                        <a:pt x="673" y="151"/>
                      </a:lnTo>
                      <a:lnTo>
                        <a:pt x="679" y="156"/>
                      </a:lnTo>
                      <a:lnTo>
                        <a:pt x="686" y="160"/>
                      </a:lnTo>
                      <a:lnTo>
                        <a:pt x="686" y="165"/>
                      </a:lnTo>
                      <a:lnTo>
                        <a:pt x="692" y="165"/>
                      </a:lnTo>
                      <a:lnTo>
                        <a:pt x="692" y="169"/>
                      </a:lnTo>
                      <a:lnTo>
                        <a:pt x="698" y="169"/>
                      </a:lnTo>
                      <a:lnTo>
                        <a:pt x="704" y="174"/>
                      </a:lnTo>
                      <a:lnTo>
                        <a:pt x="711" y="178"/>
                      </a:lnTo>
                      <a:lnTo>
                        <a:pt x="717" y="178"/>
                      </a:lnTo>
                      <a:lnTo>
                        <a:pt x="717" y="183"/>
                      </a:lnTo>
                      <a:lnTo>
                        <a:pt x="723" y="187"/>
                      </a:lnTo>
                      <a:lnTo>
                        <a:pt x="730" y="187"/>
                      </a:lnTo>
                      <a:lnTo>
                        <a:pt x="730" y="192"/>
                      </a:lnTo>
                      <a:lnTo>
                        <a:pt x="736" y="192"/>
                      </a:lnTo>
                      <a:lnTo>
                        <a:pt x="736" y="196"/>
                      </a:lnTo>
                      <a:lnTo>
                        <a:pt x="742" y="196"/>
                      </a:lnTo>
                      <a:lnTo>
                        <a:pt x="742" y="200"/>
                      </a:lnTo>
                      <a:lnTo>
                        <a:pt x="748" y="200"/>
                      </a:lnTo>
                      <a:lnTo>
                        <a:pt x="748" y="205"/>
                      </a:lnTo>
                      <a:lnTo>
                        <a:pt x="755" y="205"/>
                      </a:lnTo>
                      <a:lnTo>
                        <a:pt x="761" y="205"/>
                      </a:lnTo>
                      <a:lnTo>
                        <a:pt x="761" y="209"/>
                      </a:lnTo>
                      <a:lnTo>
                        <a:pt x="767" y="209"/>
                      </a:lnTo>
                      <a:lnTo>
                        <a:pt x="767" y="214"/>
                      </a:lnTo>
                      <a:lnTo>
                        <a:pt x="774" y="218"/>
                      </a:lnTo>
                      <a:lnTo>
                        <a:pt x="774" y="223"/>
                      </a:lnTo>
                      <a:lnTo>
                        <a:pt x="774" y="227"/>
                      </a:lnTo>
                      <a:lnTo>
                        <a:pt x="774" y="232"/>
                      </a:lnTo>
                      <a:lnTo>
                        <a:pt x="780" y="232"/>
                      </a:lnTo>
                      <a:lnTo>
                        <a:pt x="780" y="236"/>
                      </a:lnTo>
                      <a:lnTo>
                        <a:pt x="780" y="241"/>
                      </a:lnTo>
                      <a:lnTo>
                        <a:pt x="774" y="245"/>
                      </a:lnTo>
                      <a:lnTo>
                        <a:pt x="774" y="250"/>
                      </a:lnTo>
                      <a:lnTo>
                        <a:pt x="774" y="254"/>
                      </a:lnTo>
                      <a:lnTo>
                        <a:pt x="774" y="258"/>
                      </a:lnTo>
                      <a:lnTo>
                        <a:pt x="774" y="263"/>
                      </a:lnTo>
                      <a:lnTo>
                        <a:pt x="780" y="267"/>
                      </a:lnTo>
                      <a:lnTo>
                        <a:pt x="786" y="272"/>
                      </a:lnTo>
                      <a:lnTo>
                        <a:pt x="786" y="276"/>
                      </a:lnTo>
                      <a:lnTo>
                        <a:pt x="792" y="276"/>
                      </a:lnTo>
                      <a:lnTo>
                        <a:pt x="792" y="281"/>
                      </a:lnTo>
                      <a:lnTo>
                        <a:pt x="800" y="281"/>
                      </a:lnTo>
                      <a:lnTo>
                        <a:pt x="806" y="281"/>
                      </a:lnTo>
                      <a:lnTo>
                        <a:pt x="806" y="285"/>
                      </a:lnTo>
                      <a:lnTo>
                        <a:pt x="812" y="285"/>
                      </a:lnTo>
                      <a:lnTo>
                        <a:pt x="819" y="285"/>
                      </a:lnTo>
                      <a:lnTo>
                        <a:pt x="819" y="290"/>
                      </a:lnTo>
                      <a:lnTo>
                        <a:pt x="819" y="294"/>
                      </a:lnTo>
                      <a:lnTo>
                        <a:pt x="806" y="294"/>
                      </a:lnTo>
                      <a:lnTo>
                        <a:pt x="792" y="299"/>
                      </a:lnTo>
                      <a:lnTo>
                        <a:pt x="792" y="294"/>
                      </a:lnTo>
                      <a:lnTo>
                        <a:pt x="786" y="299"/>
                      </a:lnTo>
                      <a:lnTo>
                        <a:pt x="780" y="299"/>
                      </a:lnTo>
                      <a:lnTo>
                        <a:pt x="774" y="299"/>
                      </a:lnTo>
                      <a:lnTo>
                        <a:pt x="767" y="299"/>
                      </a:lnTo>
                      <a:lnTo>
                        <a:pt x="761" y="299"/>
                      </a:lnTo>
                      <a:lnTo>
                        <a:pt x="761" y="303"/>
                      </a:lnTo>
                      <a:lnTo>
                        <a:pt x="755" y="312"/>
                      </a:lnTo>
                      <a:lnTo>
                        <a:pt x="761" y="321"/>
                      </a:lnTo>
                      <a:lnTo>
                        <a:pt x="761" y="325"/>
                      </a:lnTo>
                      <a:lnTo>
                        <a:pt x="761" y="330"/>
                      </a:lnTo>
                      <a:lnTo>
                        <a:pt x="761" y="334"/>
                      </a:lnTo>
                      <a:lnTo>
                        <a:pt x="761" y="339"/>
                      </a:lnTo>
                      <a:lnTo>
                        <a:pt x="761" y="343"/>
                      </a:lnTo>
                      <a:lnTo>
                        <a:pt x="761" y="348"/>
                      </a:lnTo>
                      <a:lnTo>
                        <a:pt x="761" y="352"/>
                      </a:lnTo>
                      <a:lnTo>
                        <a:pt x="767" y="357"/>
                      </a:lnTo>
                      <a:lnTo>
                        <a:pt x="767" y="361"/>
                      </a:lnTo>
                      <a:lnTo>
                        <a:pt x="761" y="361"/>
                      </a:lnTo>
                      <a:lnTo>
                        <a:pt x="755" y="361"/>
                      </a:lnTo>
                      <a:lnTo>
                        <a:pt x="742" y="361"/>
                      </a:lnTo>
                      <a:lnTo>
                        <a:pt x="742" y="357"/>
                      </a:lnTo>
                      <a:lnTo>
                        <a:pt x="736" y="357"/>
                      </a:lnTo>
                      <a:lnTo>
                        <a:pt x="730" y="357"/>
                      </a:lnTo>
                      <a:lnTo>
                        <a:pt x="723" y="357"/>
                      </a:lnTo>
                      <a:lnTo>
                        <a:pt x="717" y="357"/>
                      </a:lnTo>
                      <a:lnTo>
                        <a:pt x="711" y="352"/>
                      </a:lnTo>
                      <a:lnTo>
                        <a:pt x="704" y="352"/>
                      </a:lnTo>
                      <a:lnTo>
                        <a:pt x="692" y="348"/>
                      </a:lnTo>
                      <a:lnTo>
                        <a:pt x="686" y="348"/>
                      </a:lnTo>
                      <a:lnTo>
                        <a:pt x="679" y="343"/>
                      </a:lnTo>
                      <a:lnTo>
                        <a:pt x="673" y="343"/>
                      </a:lnTo>
                      <a:lnTo>
                        <a:pt x="667" y="339"/>
                      </a:lnTo>
                      <a:lnTo>
                        <a:pt x="660" y="339"/>
                      </a:lnTo>
                      <a:lnTo>
                        <a:pt x="654" y="339"/>
                      </a:lnTo>
                      <a:lnTo>
                        <a:pt x="648" y="334"/>
                      </a:lnTo>
                      <a:lnTo>
                        <a:pt x="642" y="339"/>
                      </a:lnTo>
                      <a:lnTo>
                        <a:pt x="635" y="343"/>
                      </a:lnTo>
                      <a:lnTo>
                        <a:pt x="635" y="348"/>
                      </a:lnTo>
                      <a:lnTo>
                        <a:pt x="642" y="352"/>
                      </a:lnTo>
                      <a:lnTo>
                        <a:pt x="642" y="357"/>
                      </a:lnTo>
                      <a:lnTo>
                        <a:pt x="642" y="361"/>
                      </a:lnTo>
                      <a:lnTo>
                        <a:pt x="642" y="365"/>
                      </a:lnTo>
                      <a:lnTo>
                        <a:pt x="642" y="370"/>
                      </a:lnTo>
                      <a:lnTo>
                        <a:pt x="635" y="374"/>
                      </a:lnTo>
                      <a:lnTo>
                        <a:pt x="629" y="374"/>
                      </a:lnTo>
                      <a:lnTo>
                        <a:pt x="629" y="379"/>
                      </a:lnTo>
                      <a:lnTo>
                        <a:pt x="623" y="379"/>
                      </a:lnTo>
                      <a:lnTo>
                        <a:pt x="623" y="383"/>
                      </a:lnTo>
                      <a:lnTo>
                        <a:pt x="616" y="388"/>
                      </a:lnTo>
                      <a:lnTo>
                        <a:pt x="616" y="392"/>
                      </a:lnTo>
                      <a:lnTo>
                        <a:pt x="610" y="397"/>
                      </a:lnTo>
                      <a:lnTo>
                        <a:pt x="604" y="397"/>
                      </a:lnTo>
                      <a:lnTo>
                        <a:pt x="597" y="392"/>
                      </a:lnTo>
                      <a:lnTo>
                        <a:pt x="591" y="392"/>
                      </a:lnTo>
                      <a:lnTo>
                        <a:pt x="591" y="388"/>
                      </a:lnTo>
                      <a:lnTo>
                        <a:pt x="585" y="388"/>
                      </a:lnTo>
                      <a:lnTo>
                        <a:pt x="579" y="383"/>
                      </a:lnTo>
                      <a:lnTo>
                        <a:pt x="572" y="379"/>
                      </a:lnTo>
                      <a:lnTo>
                        <a:pt x="572" y="374"/>
                      </a:lnTo>
                      <a:lnTo>
                        <a:pt x="566" y="370"/>
                      </a:lnTo>
                      <a:lnTo>
                        <a:pt x="566" y="365"/>
                      </a:lnTo>
                      <a:lnTo>
                        <a:pt x="566" y="361"/>
                      </a:lnTo>
                      <a:lnTo>
                        <a:pt x="560" y="357"/>
                      </a:lnTo>
                      <a:lnTo>
                        <a:pt x="553" y="357"/>
                      </a:lnTo>
                      <a:lnTo>
                        <a:pt x="547" y="357"/>
                      </a:lnTo>
                      <a:lnTo>
                        <a:pt x="541" y="361"/>
                      </a:lnTo>
                      <a:lnTo>
                        <a:pt x="535" y="361"/>
                      </a:lnTo>
                      <a:lnTo>
                        <a:pt x="528" y="361"/>
                      </a:lnTo>
                      <a:lnTo>
                        <a:pt x="522" y="361"/>
                      </a:lnTo>
                      <a:lnTo>
                        <a:pt x="509" y="361"/>
                      </a:lnTo>
                      <a:lnTo>
                        <a:pt x="503" y="361"/>
                      </a:lnTo>
                      <a:lnTo>
                        <a:pt x="497" y="357"/>
                      </a:lnTo>
                      <a:lnTo>
                        <a:pt x="491" y="352"/>
                      </a:lnTo>
                      <a:lnTo>
                        <a:pt x="484" y="348"/>
                      </a:lnTo>
                      <a:lnTo>
                        <a:pt x="478" y="343"/>
                      </a:lnTo>
                      <a:lnTo>
                        <a:pt x="478" y="339"/>
                      </a:lnTo>
                      <a:lnTo>
                        <a:pt x="472" y="334"/>
                      </a:lnTo>
                      <a:lnTo>
                        <a:pt x="465" y="334"/>
                      </a:lnTo>
                      <a:lnTo>
                        <a:pt x="459" y="334"/>
                      </a:lnTo>
                      <a:lnTo>
                        <a:pt x="453" y="334"/>
                      </a:lnTo>
                      <a:lnTo>
                        <a:pt x="453" y="339"/>
                      </a:lnTo>
                      <a:lnTo>
                        <a:pt x="447" y="339"/>
                      </a:lnTo>
                      <a:lnTo>
                        <a:pt x="447" y="343"/>
                      </a:lnTo>
                      <a:lnTo>
                        <a:pt x="440" y="348"/>
                      </a:lnTo>
                      <a:lnTo>
                        <a:pt x="434" y="352"/>
                      </a:lnTo>
                      <a:lnTo>
                        <a:pt x="434" y="357"/>
                      </a:lnTo>
                      <a:lnTo>
                        <a:pt x="428" y="361"/>
                      </a:lnTo>
                      <a:lnTo>
                        <a:pt x="421" y="361"/>
                      </a:lnTo>
                      <a:lnTo>
                        <a:pt x="415" y="365"/>
                      </a:lnTo>
                      <a:lnTo>
                        <a:pt x="409" y="365"/>
                      </a:lnTo>
                      <a:lnTo>
                        <a:pt x="396" y="365"/>
                      </a:lnTo>
                      <a:lnTo>
                        <a:pt x="390" y="365"/>
                      </a:lnTo>
                      <a:lnTo>
                        <a:pt x="384" y="361"/>
                      </a:lnTo>
                      <a:lnTo>
                        <a:pt x="377" y="357"/>
                      </a:lnTo>
                      <a:lnTo>
                        <a:pt x="377" y="352"/>
                      </a:lnTo>
                      <a:lnTo>
                        <a:pt x="371" y="348"/>
                      </a:lnTo>
                      <a:lnTo>
                        <a:pt x="371" y="343"/>
                      </a:lnTo>
                      <a:lnTo>
                        <a:pt x="365" y="343"/>
                      </a:lnTo>
                      <a:lnTo>
                        <a:pt x="359" y="343"/>
                      </a:lnTo>
                      <a:lnTo>
                        <a:pt x="352" y="348"/>
                      </a:lnTo>
                      <a:lnTo>
                        <a:pt x="352" y="352"/>
                      </a:lnTo>
                      <a:lnTo>
                        <a:pt x="352" y="357"/>
                      </a:lnTo>
                      <a:lnTo>
                        <a:pt x="352" y="361"/>
                      </a:lnTo>
                      <a:lnTo>
                        <a:pt x="359" y="365"/>
                      </a:lnTo>
                      <a:lnTo>
                        <a:pt x="365" y="370"/>
                      </a:lnTo>
                      <a:lnTo>
                        <a:pt x="365" y="374"/>
                      </a:lnTo>
                      <a:lnTo>
                        <a:pt x="365" y="379"/>
                      </a:lnTo>
                      <a:lnTo>
                        <a:pt x="359" y="379"/>
                      </a:lnTo>
                      <a:lnTo>
                        <a:pt x="352" y="383"/>
                      </a:lnTo>
                      <a:lnTo>
                        <a:pt x="346" y="388"/>
                      </a:lnTo>
                      <a:lnTo>
                        <a:pt x="340" y="392"/>
                      </a:lnTo>
                      <a:lnTo>
                        <a:pt x="340" y="397"/>
                      </a:lnTo>
                      <a:lnTo>
                        <a:pt x="333" y="397"/>
                      </a:lnTo>
                      <a:lnTo>
                        <a:pt x="333" y="401"/>
                      </a:lnTo>
                      <a:lnTo>
                        <a:pt x="327" y="401"/>
                      </a:lnTo>
                      <a:lnTo>
                        <a:pt x="321" y="401"/>
                      </a:lnTo>
                      <a:lnTo>
                        <a:pt x="315" y="401"/>
                      </a:lnTo>
                      <a:lnTo>
                        <a:pt x="308" y="401"/>
                      </a:lnTo>
                      <a:lnTo>
                        <a:pt x="302" y="401"/>
                      </a:lnTo>
                      <a:lnTo>
                        <a:pt x="296" y="401"/>
                      </a:lnTo>
                      <a:lnTo>
                        <a:pt x="289" y="401"/>
                      </a:lnTo>
                      <a:lnTo>
                        <a:pt x="283" y="401"/>
                      </a:lnTo>
                      <a:lnTo>
                        <a:pt x="277" y="401"/>
                      </a:lnTo>
                      <a:lnTo>
                        <a:pt x="271" y="401"/>
                      </a:lnTo>
                      <a:lnTo>
                        <a:pt x="264" y="401"/>
                      </a:lnTo>
                      <a:lnTo>
                        <a:pt x="258" y="401"/>
                      </a:lnTo>
                      <a:lnTo>
                        <a:pt x="252" y="406"/>
                      </a:lnTo>
                      <a:lnTo>
                        <a:pt x="252" y="410"/>
                      </a:lnTo>
                      <a:lnTo>
                        <a:pt x="245" y="410"/>
                      </a:lnTo>
                      <a:lnTo>
                        <a:pt x="245" y="406"/>
                      </a:lnTo>
                      <a:lnTo>
                        <a:pt x="239" y="406"/>
                      </a:lnTo>
                      <a:lnTo>
                        <a:pt x="239" y="401"/>
                      </a:lnTo>
                      <a:lnTo>
                        <a:pt x="239" y="397"/>
                      </a:lnTo>
                      <a:lnTo>
                        <a:pt x="233" y="397"/>
                      </a:lnTo>
                      <a:lnTo>
                        <a:pt x="227" y="392"/>
                      </a:lnTo>
                      <a:lnTo>
                        <a:pt x="220" y="392"/>
                      </a:lnTo>
                      <a:lnTo>
                        <a:pt x="214" y="392"/>
                      </a:lnTo>
                      <a:lnTo>
                        <a:pt x="208" y="392"/>
                      </a:lnTo>
                      <a:lnTo>
                        <a:pt x="201" y="388"/>
                      </a:lnTo>
                      <a:lnTo>
                        <a:pt x="195" y="388"/>
                      </a:lnTo>
                      <a:lnTo>
                        <a:pt x="195" y="383"/>
                      </a:lnTo>
                      <a:lnTo>
                        <a:pt x="189" y="383"/>
                      </a:lnTo>
                      <a:lnTo>
                        <a:pt x="183" y="383"/>
                      </a:lnTo>
                      <a:lnTo>
                        <a:pt x="176" y="383"/>
                      </a:lnTo>
                      <a:lnTo>
                        <a:pt x="170" y="383"/>
                      </a:lnTo>
                      <a:lnTo>
                        <a:pt x="164" y="379"/>
                      </a:lnTo>
                      <a:lnTo>
                        <a:pt x="157" y="374"/>
                      </a:lnTo>
                      <a:lnTo>
                        <a:pt x="157" y="370"/>
                      </a:lnTo>
                      <a:lnTo>
                        <a:pt x="151" y="370"/>
                      </a:lnTo>
                      <a:lnTo>
                        <a:pt x="151" y="365"/>
                      </a:lnTo>
                      <a:lnTo>
                        <a:pt x="151" y="361"/>
                      </a:lnTo>
                      <a:lnTo>
                        <a:pt x="157" y="361"/>
                      </a:lnTo>
                      <a:lnTo>
                        <a:pt x="157" y="357"/>
                      </a:lnTo>
                      <a:lnTo>
                        <a:pt x="157" y="352"/>
                      </a:lnTo>
                      <a:lnTo>
                        <a:pt x="151" y="352"/>
                      </a:lnTo>
                      <a:lnTo>
                        <a:pt x="151" y="348"/>
                      </a:lnTo>
                      <a:lnTo>
                        <a:pt x="145" y="348"/>
                      </a:lnTo>
                      <a:lnTo>
                        <a:pt x="145" y="343"/>
                      </a:lnTo>
                      <a:lnTo>
                        <a:pt x="138" y="343"/>
                      </a:lnTo>
                      <a:lnTo>
                        <a:pt x="138" y="339"/>
                      </a:lnTo>
                      <a:lnTo>
                        <a:pt x="132" y="339"/>
                      </a:lnTo>
                      <a:lnTo>
                        <a:pt x="126" y="334"/>
                      </a:lnTo>
                      <a:lnTo>
                        <a:pt x="120" y="334"/>
                      </a:lnTo>
                      <a:lnTo>
                        <a:pt x="120" y="330"/>
                      </a:lnTo>
                      <a:lnTo>
                        <a:pt x="120" y="325"/>
                      </a:lnTo>
                      <a:lnTo>
                        <a:pt x="120" y="321"/>
                      </a:lnTo>
                      <a:lnTo>
                        <a:pt x="120" y="316"/>
                      </a:lnTo>
                      <a:lnTo>
                        <a:pt x="120" y="312"/>
                      </a:lnTo>
                      <a:lnTo>
                        <a:pt x="120" y="308"/>
                      </a:lnTo>
                      <a:lnTo>
                        <a:pt x="120" y="303"/>
                      </a:lnTo>
                      <a:lnTo>
                        <a:pt x="120" y="299"/>
                      </a:lnTo>
                      <a:lnTo>
                        <a:pt x="120" y="294"/>
                      </a:lnTo>
                      <a:lnTo>
                        <a:pt x="120" y="290"/>
                      </a:lnTo>
                      <a:lnTo>
                        <a:pt x="120" y="285"/>
                      </a:lnTo>
                      <a:lnTo>
                        <a:pt x="120" y="281"/>
                      </a:lnTo>
                      <a:lnTo>
                        <a:pt x="120" y="276"/>
                      </a:lnTo>
                      <a:lnTo>
                        <a:pt x="113" y="276"/>
                      </a:lnTo>
                      <a:lnTo>
                        <a:pt x="113" y="272"/>
                      </a:lnTo>
                      <a:lnTo>
                        <a:pt x="107" y="272"/>
                      </a:lnTo>
                      <a:lnTo>
                        <a:pt x="107" y="267"/>
                      </a:lnTo>
                      <a:lnTo>
                        <a:pt x="101" y="267"/>
                      </a:lnTo>
                      <a:lnTo>
                        <a:pt x="101" y="263"/>
                      </a:lnTo>
                      <a:lnTo>
                        <a:pt x="94" y="263"/>
                      </a:lnTo>
                      <a:lnTo>
                        <a:pt x="88" y="258"/>
                      </a:lnTo>
                      <a:lnTo>
                        <a:pt x="82" y="258"/>
                      </a:lnTo>
                      <a:lnTo>
                        <a:pt x="82" y="254"/>
                      </a:lnTo>
                      <a:lnTo>
                        <a:pt x="76" y="254"/>
                      </a:lnTo>
                      <a:lnTo>
                        <a:pt x="76" y="250"/>
                      </a:lnTo>
                      <a:lnTo>
                        <a:pt x="69" y="250"/>
                      </a:lnTo>
                      <a:lnTo>
                        <a:pt x="69" y="245"/>
                      </a:lnTo>
                      <a:lnTo>
                        <a:pt x="63" y="241"/>
                      </a:lnTo>
                      <a:lnTo>
                        <a:pt x="63" y="236"/>
                      </a:lnTo>
                      <a:lnTo>
                        <a:pt x="57" y="232"/>
                      </a:lnTo>
                      <a:lnTo>
                        <a:pt x="57" y="227"/>
                      </a:lnTo>
                      <a:lnTo>
                        <a:pt x="50" y="223"/>
                      </a:lnTo>
                      <a:lnTo>
                        <a:pt x="50" y="218"/>
                      </a:lnTo>
                      <a:lnTo>
                        <a:pt x="50" y="214"/>
                      </a:lnTo>
                      <a:lnTo>
                        <a:pt x="50" y="209"/>
                      </a:lnTo>
                      <a:lnTo>
                        <a:pt x="57" y="205"/>
                      </a:lnTo>
                      <a:lnTo>
                        <a:pt x="57" y="200"/>
                      </a:lnTo>
                      <a:lnTo>
                        <a:pt x="63" y="196"/>
                      </a:lnTo>
                      <a:lnTo>
                        <a:pt x="63" y="192"/>
                      </a:lnTo>
                      <a:lnTo>
                        <a:pt x="63" y="187"/>
                      </a:lnTo>
                      <a:lnTo>
                        <a:pt x="63" y="183"/>
                      </a:lnTo>
                      <a:lnTo>
                        <a:pt x="63" y="178"/>
                      </a:lnTo>
                      <a:lnTo>
                        <a:pt x="63" y="174"/>
                      </a:lnTo>
                      <a:lnTo>
                        <a:pt x="57" y="174"/>
                      </a:lnTo>
                      <a:lnTo>
                        <a:pt x="50" y="169"/>
                      </a:lnTo>
                      <a:lnTo>
                        <a:pt x="44" y="165"/>
                      </a:lnTo>
                      <a:lnTo>
                        <a:pt x="44" y="160"/>
                      </a:lnTo>
                      <a:lnTo>
                        <a:pt x="38" y="160"/>
                      </a:lnTo>
                      <a:lnTo>
                        <a:pt x="38" y="156"/>
                      </a:lnTo>
                      <a:lnTo>
                        <a:pt x="38" y="151"/>
                      </a:lnTo>
                      <a:lnTo>
                        <a:pt x="38" y="147"/>
                      </a:lnTo>
                      <a:lnTo>
                        <a:pt x="32" y="147"/>
                      </a:lnTo>
                      <a:lnTo>
                        <a:pt x="32" y="142"/>
                      </a:lnTo>
                      <a:lnTo>
                        <a:pt x="32" y="138"/>
                      </a:lnTo>
                      <a:lnTo>
                        <a:pt x="25" y="129"/>
                      </a:lnTo>
                      <a:lnTo>
                        <a:pt x="25" y="125"/>
                      </a:lnTo>
                      <a:lnTo>
                        <a:pt x="19" y="120"/>
                      </a:lnTo>
                      <a:lnTo>
                        <a:pt x="19" y="116"/>
                      </a:lnTo>
                      <a:lnTo>
                        <a:pt x="19" y="111"/>
                      </a:lnTo>
                      <a:lnTo>
                        <a:pt x="13" y="107"/>
                      </a:lnTo>
                      <a:lnTo>
                        <a:pt x="13" y="102"/>
                      </a:lnTo>
                      <a:lnTo>
                        <a:pt x="13" y="98"/>
                      </a:lnTo>
                      <a:lnTo>
                        <a:pt x="13" y="93"/>
                      </a:lnTo>
                      <a:lnTo>
                        <a:pt x="13" y="89"/>
                      </a:lnTo>
                      <a:lnTo>
                        <a:pt x="6" y="84"/>
                      </a:lnTo>
                      <a:lnTo>
                        <a:pt x="6" y="76"/>
                      </a:lnTo>
                      <a:lnTo>
                        <a:pt x="6" y="71"/>
                      </a:lnTo>
                      <a:lnTo>
                        <a:pt x="6" y="67"/>
                      </a:lnTo>
                      <a:lnTo>
                        <a:pt x="6" y="62"/>
                      </a:lnTo>
                      <a:lnTo>
                        <a:pt x="6" y="53"/>
                      </a:lnTo>
                      <a:lnTo>
                        <a:pt x="0" y="49"/>
                      </a:lnTo>
                      <a:lnTo>
                        <a:pt x="0" y="44"/>
                      </a:lnTo>
                      <a:lnTo>
                        <a:pt x="0" y="40"/>
                      </a:lnTo>
                      <a:lnTo>
                        <a:pt x="0" y="35"/>
                      </a:lnTo>
                      <a:lnTo>
                        <a:pt x="0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6" y="9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13" y="4"/>
                      </a:lnTo>
                      <a:lnTo>
                        <a:pt x="19" y="4"/>
                      </a:lnTo>
                      <a:lnTo>
                        <a:pt x="19" y="9"/>
                      </a:lnTo>
                      <a:lnTo>
                        <a:pt x="25" y="13"/>
                      </a:lnTo>
                      <a:lnTo>
                        <a:pt x="32" y="13"/>
                      </a:lnTo>
                      <a:lnTo>
                        <a:pt x="32" y="18"/>
                      </a:lnTo>
                      <a:lnTo>
                        <a:pt x="38" y="18"/>
                      </a:lnTo>
                      <a:lnTo>
                        <a:pt x="38" y="22"/>
                      </a:lnTo>
                      <a:lnTo>
                        <a:pt x="44" y="22"/>
                      </a:lnTo>
                      <a:lnTo>
                        <a:pt x="44" y="27"/>
                      </a:lnTo>
                      <a:lnTo>
                        <a:pt x="50" y="27"/>
                      </a:lnTo>
                      <a:lnTo>
                        <a:pt x="57" y="31"/>
                      </a:lnTo>
                      <a:lnTo>
                        <a:pt x="63" y="31"/>
                      </a:lnTo>
                      <a:lnTo>
                        <a:pt x="63" y="35"/>
                      </a:lnTo>
                      <a:lnTo>
                        <a:pt x="69" y="35"/>
                      </a:lnTo>
                      <a:lnTo>
                        <a:pt x="69" y="40"/>
                      </a:lnTo>
                      <a:lnTo>
                        <a:pt x="69" y="44"/>
                      </a:lnTo>
                      <a:lnTo>
                        <a:pt x="76" y="49"/>
                      </a:lnTo>
                      <a:lnTo>
                        <a:pt x="82" y="53"/>
                      </a:lnTo>
                      <a:lnTo>
                        <a:pt x="88" y="53"/>
                      </a:lnTo>
                      <a:lnTo>
                        <a:pt x="94" y="53"/>
                      </a:lnTo>
                      <a:lnTo>
                        <a:pt x="101" y="53"/>
                      </a:lnTo>
                      <a:lnTo>
                        <a:pt x="107" y="58"/>
                      </a:lnTo>
                      <a:lnTo>
                        <a:pt x="113" y="58"/>
                      </a:lnTo>
                      <a:lnTo>
                        <a:pt x="120" y="58"/>
                      </a:lnTo>
                      <a:lnTo>
                        <a:pt x="126" y="58"/>
                      </a:lnTo>
                      <a:lnTo>
                        <a:pt x="132" y="58"/>
                      </a:lnTo>
                      <a:lnTo>
                        <a:pt x="138" y="62"/>
                      </a:lnTo>
                      <a:lnTo>
                        <a:pt x="145" y="62"/>
                      </a:lnTo>
                      <a:lnTo>
                        <a:pt x="151" y="62"/>
                      </a:lnTo>
                      <a:lnTo>
                        <a:pt x="157" y="62"/>
                      </a:lnTo>
                      <a:lnTo>
                        <a:pt x="164" y="58"/>
                      </a:lnTo>
                      <a:lnTo>
                        <a:pt x="176" y="62"/>
                      </a:lnTo>
                      <a:lnTo>
                        <a:pt x="183" y="62"/>
                      </a:lnTo>
                      <a:lnTo>
                        <a:pt x="189" y="62"/>
                      </a:lnTo>
                      <a:lnTo>
                        <a:pt x="195" y="62"/>
                      </a:lnTo>
                      <a:lnTo>
                        <a:pt x="208" y="62"/>
                      </a:lnTo>
                      <a:lnTo>
                        <a:pt x="214" y="62"/>
                      </a:lnTo>
                      <a:lnTo>
                        <a:pt x="214" y="58"/>
                      </a:lnTo>
                      <a:lnTo>
                        <a:pt x="220" y="58"/>
                      </a:lnTo>
                      <a:lnTo>
                        <a:pt x="227" y="58"/>
                      </a:lnTo>
                      <a:lnTo>
                        <a:pt x="233" y="58"/>
                      </a:lnTo>
                      <a:lnTo>
                        <a:pt x="233" y="53"/>
                      </a:lnTo>
                      <a:lnTo>
                        <a:pt x="239" y="53"/>
                      </a:lnTo>
                      <a:lnTo>
                        <a:pt x="245" y="53"/>
                      </a:lnTo>
                      <a:lnTo>
                        <a:pt x="252" y="53"/>
                      </a:lnTo>
                      <a:lnTo>
                        <a:pt x="258" y="53"/>
                      </a:lnTo>
                      <a:lnTo>
                        <a:pt x="264" y="53"/>
                      </a:lnTo>
                      <a:lnTo>
                        <a:pt x="264" y="49"/>
                      </a:lnTo>
                      <a:lnTo>
                        <a:pt x="271" y="49"/>
                      </a:lnTo>
                      <a:lnTo>
                        <a:pt x="277" y="49"/>
                      </a:lnTo>
                      <a:lnTo>
                        <a:pt x="283" y="49"/>
                      </a:lnTo>
                      <a:lnTo>
                        <a:pt x="289" y="49"/>
                      </a:lnTo>
                      <a:lnTo>
                        <a:pt x="296" y="44"/>
                      </a:lnTo>
                      <a:lnTo>
                        <a:pt x="308" y="44"/>
                      </a:lnTo>
                      <a:lnTo>
                        <a:pt x="315" y="40"/>
                      </a:lnTo>
                      <a:lnTo>
                        <a:pt x="321" y="40"/>
                      </a:lnTo>
                      <a:lnTo>
                        <a:pt x="327" y="40"/>
                      </a:lnTo>
                      <a:lnTo>
                        <a:pt x="333" y="40"/>
                      </a:lnTo>
                      <a:lnTo>
                        <a:pt x="340" y="35"/>
                      </a:lnTo>
                      <a:lnTo>
                        <a:pt x="346" y="40"/>
                      </a:lnTo>
                      <a:lnTo>
                        <a:pt x="352" y="44"/>
                      </a:lnTo>
                      <a:lnTo>
                        <a:pt x="359" y="44"/>
                      </a:lnTo>
                      <a:lnTo>
                        <a:pt x="359" y="49"/>
                      </a:lnTo>
                      <a:lnTo>
                        <a:pt x="365" y="49"/>
                      </a:lnTo>
                      <a:lnTo>
                        <a:pt x="365" y="53"/>
                      </a:lnTo>
                      <a:lnTo>
                        <a:pt x="371" y="53"/>
                      </a:lnTo>
                      <a:lnTo>
                        <a:pt x="371" y="58"/>
                      </a:lnTo>
                      <a:lnTo>
                        <a:pt x="377" y="58"/>
                      </a:lnTo>
                      <a:lnTo>
                        <a:pt x="377" y="62"/>
                      </a:lnTo>
                      <a:lnTo>
                        <a:pt x="384" y="62"/>
                      </a:lnTo>
                      <a:lnTo>
                        <a:pt x="384" y="67"/>
                      </a:lnTo>
                      <a:lnTo>
                        <a:pt x="390" y="71"/>
                      </a:lnTo>
                      <a:lnTo>
                        <a:pt x="396" y="71"/>
                      </a:lnTo>
                      <a:lnTo>
                        <a:pt x="396" y="76"/>
                      </a:lnTo>
                      <a:lnTo>
                        <a:pt x="403" y="76"/>
                      </a:lnTo>
                      <a:lnTo>
                        <a:pt x="409" y="71"/>
                      </a:lnTo>
                      <a:lnTo>
                        <a:pt x="415" y="71"/>
                      </a:lnTo>
                      <a:lnTo>
                        <a:pt x="421" y="67"/>
                      </a:lnTo>
                      <a:lnTo>
                        <a:pt x="428" y="62"/>
                      </a:lnTo>
                      <a:lnTo>
                        <a:pt x="434" y="58"/>
                      </a:lnTo>
                      <a:lnTo>
                        <a:pt x="440" y="53"/>
                      </a:lnTo>
                      <a:lnTo>
                        <a:pt x="440" y="49"/>
                      </a:lnTo>
                      <a:lnTo>
                        <a:pt x="447" y="44"/>
                      </a:lnTo>
                      <a:lnTo>
                        <a:pt x="447" y="40"/>
                      </a:lnTo>
                      <a:lnTo>
                        <a:pt x="453" y="35"/>
                      </a:lnTo>
                      <a:lnTo>
                        <a:pt x="459" y="31"/>
                      </a:lnTo>
                      <a:lnTo>
                        <a:pt x="465" y="31"/>
                      </a:lnTo>
                      <a:lnTo>
                        <a:pt x="472" y="27"/>
                      </a:lnTo>
                      <a:lnTo>
                        <a:pt x="478" y="27"/>
                      </a:lnTo>
                      <a:lnTo>
                        <a:pt x="484" y="31"/>
                      </a:lnTo>
                      <a:lnTo>
                        <a:pt x="491" y="31"/>
                      </a:lnTo>
                      <a:lnTo>
                        <a:pt x="497" y="35"/>
                      </a:lnTo>
                      <a:lnTo>
                        <a:pt x="503" y="35"/>
                      </a:lnTo>
                      <a:lnTo>
                        <a:pt x="509" y="40"/>
                      </a:lnTo>
                      <a:lnTo>
                        <a:pt x="516" y="40"/>
                      </a:lnTo>
                      <a:lnTo>
                        <a:pt x="522" y="44"/>
                      </a:lnTo>
                      <a:lnTo>
                        <a:pt x="528" y="4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52" name="Freeform 56"/>
                <p:cNvSpPr>
                  <a:spLocks/>
                </p:cNvSpPr>
                <p:nvPr/>
              </p:nvSpPr>
              <p:spPr bwMode="auto">
                <a:xfrm>
                  <a:off x="1689" y="1359"/>
                  <a:ext cx="819" cy="410"/>
                </a:xfrm>
                <a:custGeom>
                  <a:avLst/>
                  <a:gdLst/>
                  <a:ahLst/>
                  <a:cxnLst>
                    <a:cxn ang="0">
                      <a:pos x="553" y="62"/>
                    </a:cxn>
                    <a:cxn ang="0">
                      <a:pos x="579" y="80"/>
                    </a:cxn>
                    <a:cxn ang="0">
                      <a:pos x="610" y="107"/>
                    </a:cxn>
                    <a:cxn ang="0">
                      <a:pos x="648" y="98"/>
                    </a:cxn>
                    <a:cxn ang="0">
                      <a:pos x="673" y="107"/>
                    </a:cxn>
                    <a:cxn ang="0">
                      <a:pos x="667" y="138"/>
                    </a:cxn>
                    <a:cxn ang="0">
                      <a:pos x="692" y="165"/>
                    </a:cxn>
                    <a:cxn ang="0">
                      <a:pos x="723" y="187"/>
                    </a:cxn>
                    <a:cxn ang="0">
                      <a:pos x="748" y="200"/>
                    </a:cxn>
                    <a:cxn ang="0">
                      <a:pos x="774" y="218"/>
                    </a:cxn>
                    <a:cxn ang="0">
                      <a:pos x="774" y="245"/>
                    </a:cxn>
                    <a:cxn ang="0">
                      <a:pos x="786" y="276"/>
                    </a:cxn>
                    <a:cxn ang="0">
                      <a:pos x="819" y="285"/>
                    </a:cxn>
                    <a:cxn ang="0">
                      <a:pos x="780" y="299"/>
                    </a:cxn>
                    <a:cxn ang="0">
                      <a:pos x="761" y="325"/>
                    </a:cxn>
                    <a:cxn ang="0">
                      <a:pos x="767" y="357"/>
                    </a:cxn>
                    <a:cxn ang="0">
                      <a:pos x="730" y="357"/>
                    </a:cxn>
                    <a:cxn ang="0">
                      <a:pos x="679" y="343"/>
                    </a:cxn>
                    <a:cxn ang="0">
                      <a:pos x="635" y="343"/>
                    </a:cxn>
                    <a:cxn ang="0">
                      <a:pos x="635" y="374"/>
                    </a:cxn>
                    <a:cxn ang="0">
                      <a:pos x="610" y="397"/>
                    </a:cxn>
                    <a:cxn ang="0">
                      <a:pos x="572" y="379"/>
                    </a:cxn>
                    <a:cxn ang="0">
                      <a:pos x="547" y="357"/>
                    </a:cxn>
                    <a:cxn ang="0">
                      <a:pos x="497" y="357"/>
                    </a:cxn>
                    <a:cxn ang="0">
                      <a:pos x="459" y="334"/>
                    </a:cxn>
                    <a:cxn ang="0">
                      <a:pos x="434" y="357"/>
                    </a:cxn>
                    <a:cxn ang="0">
                      <a:pos x="384" y="361"/>
                    </a:cxn>
                    <a:cxn ang="0">
                      <a:pos x="352" y="348"/>
                    </a:cxn>
                    <a:cxn ang="0">
                      <a:pos x="365" y="379"/>
                    </a:cxn>
                    <a:cxn ang="0">
                      <a:pos x="333" y="401"/>
                    </a:cxn>
                    <a:cxn ang="0">
                      <a:pos x="289" y="401"/>
                    </a:cxn>
                    <a:cxn ang="0">
                      <a:pos x="252" y="410"/>
                    </a:cxn>
                    <a:cxn ang="0">
                      <a:pos x="227" y="392"/>
                    </a:cxn>
                    <a:cxn ang="0">
                      <a:pos x="189" y="383"/>
                    </a:cxn>
                    <a:cxn ang="0">
                      <a:pos x="151" y="370"/>
                    </a:cxn>
                    <a:cxn ang="0">
                      <a:pos x="151" y="348"/>
                    </a:cxn>
                    <a:cxn ang="0">
                      <a:pos x="120" y="334"/>
                    </a:cxn>
                    <a:cxn ang="0">
                      <a:pos x="120" y="303"/>
                    </a:cxn>
                    <a:cxn ang="0">
                      <a:pos x="113" y="276"/>
                    </a:cxn>
                    <a:cxn ang="0">
                      <a:pos x="88" y="258"/>
                    </a:cxn>
                    <a:cxn ang="0">
                      <a:pos x="63" y="241"/>
                    </a:cxn>
                    <a:cxn ang="0">
                      <a:pos x="50" y="209"/>
                    </a:cxn>
                    <a:cxn ang="0">
                      <a:pos x="63" y="178"/>
                    </a:cxn>
                    <a:cxn ang="0">
                      <a:pos x="38" y="156"/>
                    </a:cxn>
                    <a:cxn ang="0">
                      <a:pos x="25" y="125"/>
                    </a:cxn>
                    <a:cxn ang="0">
                      <a:pos x="13" y="93"/>
                    </a:cxn>
                    <a:cxn ang="0">
                      <a:pos x="6" y="53"/>
                    </a:cxn>
                    <a:cxn ang="0">
                      <a:pos x="0" y="22"/>
                    </a:cxn>
                    <a:cxn ang="0">
                      <a:pos x="13" y="4"/>
                    </a:cxn>
                    <a:cxn ang="0">
                      <a:pos x="38" y="22"/>
                    </a:cxn>
                    <a:cxn ang="0">
                      <a:pos x="69" y="35"/>
                    </a:cxn>
                    <a:cxn ang="0">
                      <a:pos x="101" y="53"/>
                    </a:cxn>
                    <a:cxn ang="0">
                      <a:pos x="145" y="62"/>
                    </a:cxn>
                    <a:cxn ang="0">
                      <a:pos x="195" y="62"/>
                    </a:cxn>
                    <a:cxn ang="0">
                      <a:pos x="233" y="53"/>
                    </a:cxn>
                    <a:cxn ang="0">
                      <a:pos x="271" y="49"/>
                    </a:cxn>
                    <a:cxn ang="0">
                      <a:pos x="321" y="40"/>
                    </a:cxn>
                    <a:cxn ang="0">
                      <a:pos x="359" y="49"/>
                    </a:cxn>
                    <a:cxn ang="0">
                      <a:pos x="384" y="62"/>
                    </a:cxn>
                    <a:cxn ang="0">
                      <a:pos x="415" y="71"/>
                    </a:cxn>
                    <a:cxn ang="0">
                      <a:pos x="447" y="40"/>
                    </a:cxn>
                    <a:cxn ang="0">
                      <a:pos x="491" y="31"/>
                    </a:cxn>
                  </a:cxnLst>
                  <a:rect l="0" t="0" r="r" b="b"/>
                  <a:pathLst>
                    <a:path w="819" h="410">
                      <a:moveTo>
                        <a:pt x="528" y="49"/>
                      </a:moveTo>
                      <a:lnTo>
                        <a:pt x="535" y="49"/>
                      </a:lnTo>
                      <a:lnTo>
                        <a:pt x="535" y="53"/>
                      </a:lnTo>
                      <a:lnTo>
                        <a:pt x="541" y="53"/>
                      </a:lnTo>
                      <a:lnTo>
                        <a:pt x="541" y="58"/>
                      </a:lnTo>
                      <a:lnTo>
                        <a:pt x="547" y="58"/>
                      </a:lnTo>
                      <a:lnTo>
                        <a:pt x="553" y="62"/>
                      </a:lnTo>
                      <a:lnTo>
                        <a:pt x="560" y="62"/>
                      </a:lnTo>
                      <a:lnTo>
                        <a:pt x="566" y="62"/>
                      </a:lnTo>
                      <a:lnTo>
                        <a:pt x="566" y="67"/>
                      </a:lnTo>
                      <a:lnTo>
                        <a:pt x="572" y="67"/>
                      </a:lnTo>
                      <a:lnTo>
                        <a:pt x="579" y="71"/>
                      </a:lnTo>
                      <a:lnTo>
                        <a:pt x="579" y="76"/>
                      </a:lnTo>
                      <a:lnTo>
                        <a:pt x="579" y="80"/>
                      </a:lnTo>
                      <a:lnTo>
                        <a:pt x="579" y="84"/>
                      </a:lnTo>
                      <a:lnTo>
                        <a:pt x="585" y="89"/>
                      </a:lnTo>
                      <a:lnTo>
                        <a:pt x="591" y="98"/>
                      </a:lnTo>
                      <a:lnTo>
                        <a:pt x="597" y="102"/>
                      </a:lnTo>
                      <a:lnTo>
                        <a:pt x="597" y="107"/>
                      </a:lnTo>
                      <a:lnTo>
                        <a:pt x="604" y="107"/>
                      </a:lnTo>
                      <a:lnTo>
                        <a:pt x="610" y="107"/>
                      </a:lnTo>
                      <a:lnTo>
                        <a:pt x="616" y="107"/>
                      </a:lnTo>
                      <a:lnTo>
                        <a:pt x="623" y="102"/>
                      </a:lnTo>
                      <a:lnTo>
                        <a:pt x="629" y="102"/>
                      </a:lnTo>
                      <a:lnTo>
                        <a:pt x="635" y="102"/>
                      </a:lnTo>
                      <a:lnTo>
                        <a:pt x="642" y="102"/>
                      </a:lnTo>
                      <a:lnTo>
                        <a:pt x="648" y="102"/>
                      </a:lnTo>
                      <a:lnTo>
                        <a:pt x="648" y="98"/>
                      </a:lnTo>
                      <a:lnTo>
                        <a:pt x="648" y="102"/>
                      </a:lnTo>
                      <a:lnTo>
                        <a:pt x="654" y="98"/>
                      </a:lnTo>
                      <a:lnTo>
                        <a:pt x="660" y="98"/>
                      </a:lnTo>
                      <a:lnTo>
                        <a:pt x="667" y="98"/>
                      </a:lnTo>
                      <a:lnTo>
                        <a:pt x="673" y="98"/>
                      </a:lnTo>
                      <a:lnTo>
                        <a:pt x="673" y="102"/>
                      </a:lnTo>
                      <a:lnTo>
                        <a:pt x="673" y="107"/>
                      </a:lnTo>
                      <a:lnTo>
                        <a:pt x="673" y="111"/>
                      </a:lnTo>
                      <a:lnTo>
                        <a:pt x="673" y="116"/>
                      </a:lnTo>
                      <a:lnTo>
                        <a:pt x="673" y="120"/>
                      </a:lnTo>
                      <a:lnTo>
                        <a:pt x="667" y="125"/>
                      </a:lnTo>
                      <a:lnTo>
                        <a:pt x="667" y="129"/>
                      </a:lnTo>
                      <a:lnTo>
                        <a:pt x="667" y="134"/>
                      </a:lnTo>
                      <a:lnTo>
                        <a:pt x="667" y="138"/>
                      </a:lnTo>
                      <a:lnTo>
                        <a:pt x="667" y="142"/>
                      </a:lnTo>
                      <a:lnTo>
                        <a:pt x="673" y="147"/>
                      </a:lnTo>
                      <a:lnTo>
                        <a:pt x="673" y="151"/>
                      </a:lnTo>
                      <a:lnTo>
                        <a:pt x="679" y="156"/>
                      </a:lnTo>
                      <a:lnTo>
                        <a:pt x="686" y="160"/>
                      </a:lnTo>
                      <a:lnTo>
                        <a:pt x="686" y="165"/>
                      </a:lnTo>
                      <a:lnTo>
                        <a:pt x="692" y="165"/>
                      </a:lnTo>
                      <a:lnTo>
                        <a:pt x="692" y="169"/>
                      </a:lnTo>
                      <a:lnTo>
                        <a:pt x="698" y="169"/>
                      </a:lnTo>
                      <a:lnTo>
                        <a:pt x="704" y="174"/>
                      </a:lnTo>
                      <a:lnTo>
                        <a:pt x="711" y="178"/>
                      </a:lnTo>
                      <a:lnTo>
                        <a:pt x="717" y="178"/>
                      </a:lnTo>
                      <a:lnTo>
                        <a:pt x="717" y="183"/>
                      </a:lnTo>
                      <a:lnTo>
                        <a:pt x="723" y="187"/>
                      </a:lnTo>
                      <a:lnTo>
                        <a:pt x="730" y="187"/>
                      </a:lnTo>
                      <a:lnTo>
                        <a:pt x="730" y="192"/>
                      </a:lnTo>
                      <a:lnTo>
                        <a:pt x="736" y="192"/>
                      </a:lnTo>
                      <a:lnTo>
                        <a:pt x="736" y="196"/>
                      </a:lnTo>
                      <a:lnTo>
                        <a:pt x="742" y="196"/>
                      </a:lnTo>
                      <a:lnTo>
                        <a:pt x="742" y="200"/>
                      </a:lnTo>
                      <a:lnTo>
                        <a:pt x="748" y="200"/>
                      </a:lnTo>
                      <a:lnTo>
                        <a:pt x="748" y="205"/>
                      </a:lnTo>
                      <a:lnTo>
                        <a:pt x="755" y="205"/>
                      </a:lnTo>
                      <a:lnTo>
                        <a:pt x="761" y="205"/>
                      </a:lnTo>
                      <a:lnTo>
                        <a:pt x="761" y="209"/>
                      </a:lnTo>
                      <a:lnTo>
                        <a:pt x="767" y="209"/>
                      </a:lnTo>
                      <a:lnTo>
                        <a:pt x="767" y="214"/>
                      </a:lnTo>
                      <a:lnTo>
                        <a:pt x="774" y="218"/>
                      </a:lnTo>
                      <a:lnTo>
                        <a:pt x="774" y="223"/>
                      </a:lnTo>
                      <a:lnTo>
                        <a:pt x="774" y="227"/>
                      </a:lnTo>
                      <a:lnTo>
                        <a:pt x="774" y="232"/>
                      </a:lnTo>
                      <a:lnTo>
                        <a:pt x="780" y="232"/>
                      </a:lnTo>
                      <a:lnTo>
                        <a:pt x="780" y="236"/>
                      </a:lnTo>
                      <a:lnTo>
                        <a:pt x="780" y="241"/>
                      </a:lnTo>
                      <a:lnTo>
                        <a:pt x="774" y="245"/>
                      </a:lnTo>
                      <a:lnTo>
                        <a:pt x="774" y="250"/>
                      </a:lnTo>
                      <a:lnTo>
                        <a:pt x="774" y="254"/>
                      </a:lnTo>
                      <a:lnTo>
                        <a:pt x="774" y="258"/>
                      </a:lnTo>
                      <a:lnTo>
                        <a:pt x="774" y="263"/>
                      </a:lnTo>
                      <a:lnTo>
                        <a:pt x="780" y="267"/>
                      </a:lnTo>
                      <a:lnTo>
                        <a:pt x="786" y="272"/>
                      </a:lnTo>
                      <a:lnTo>
                        <a:pt x="786" y="276"/>
                      </a:lnTo>
                      <a:lnTo>
                        <a:pt x="792" y="276"/>
                      </a:lnTo>
                      <a:lnTo>
                        <a:pt x="792" y="281"/>
                      </a:lnTo>
                      <a:lnTo>
                        <a:pt x="800" y="281"/>
                      </a:lnTo>
                      <a:lnTo>
                        <a:pt x="806" y="281"/>
                      </a:lnTo>
                      <a:lnTo>
                        <a:pt x="806" y="285"/>
                      </a:lnTo>
                      <a:lnTo>
                        <a:pt x="812" y="285"/>
                      </a:lnTo>
                      <a:lnTo>
                        <a:pt x="819" y="285"/>
                      </a:lnTo>
                      <a:lnTo>
                        <a:pt x="819" y="290"/>
                      </a:lnTo>
                      <a:lnTo>
                        <a:pt x="819" y="294"/>
                      </a:lnTo>
                      <a:lnTo>
                        <a:pt x="806" y="294"/>
                      </a:lnTo>
                      <a:lnTo>
                        <a:pt x="792" y="299"/>
                      </a:lnTo>
                      <a:lnTo>
                        <a:pt x="792" y="294"/>
                      </a:lnTo>
                      <a:lnTo>
                        <a:pt x="786" y="299"/>
                      </a:lnTo>
                      <a:lnTo>
                        <a:pt x="780" y="299"/>
                      </a:lnTo>
                      <a:lnTo>
                        <a:pt x="774" y="299"/>
                      </a:lnTo>
                      <a:lnTo>
                        <a:pt x="767" y="299"/>
                      </a:lnTo>
                      <a:lnTo>
                        <a:pt x="761" y="299"/>
                      </a:lnTo>
                      <a:lnTo>
                        <a:pt x="761" y="303"/>
                      </a:lnTo>
                      <a:lnTo>
                        <a:pt x="755" y="312"/>
                      </a:lnTo>
                      <a:lnTo>
                        <a:pt x="761" y="321"/>
                      </a:lnTo>
                      <a:lnTo>
                        <a:pt x="761" y="325"/>
                      </a:lnTo>
                      <a:lnTo>
                        <a:pt x="761" y="330"/>
                      </a:lnTo>
                      <a:lnTo>
                        <a:pt x="761" y="334"/>
                      </a:lnTo>
                      <a:lnTo>
                        <a:pt x="761" y="339"/>
                      </a:lnTo>
                      <a:lnTo>
                        <a:pt x="761" y="343"/>
                      </a:lnTo>
                      <a:lnTo>
                        <a:pt x="761" y="348"/>
                      </a:lnTo>
                      <a:lnTo>
                        <a:pt x="761" y="352"/>
                      </a:lnTo>
                      <a:lnTo>
                        <a:pt x="767" y="357"/>
                      </a:lnTo>
                      <a:lnTo>
                        <a:pt x="767" y="361"/>
                      </a:lnTo>
                      <a:lnTo>
                        <a:pt x="761" y="361"/>
                      </a:lnTo>
                      <a:lnTo>
                        <a:pt x="755" y="361"/>
                      </a:lnTo>
                      <a:lnTo>
                        <a:pt x="742" y="361"/>
                      </a:lnTo>
                      <a:lnTo>
                        <a:pt x="742" y="357"/>
                      </a:lnTo>
                      <a:lnTo>
                        <a:pt x="736" y="357"/>
                      </a:lnTo>
                      <a:lnTo>
                        <a:pt x="730" y="357"/>
                      </a:lnTo>
                      <a:lnTo>
                        <a:pt x="723" y="357"/>
                      </a:lnTo>
                      <a:lnTo>
                        <a:pt x="717" y="357"/>
                      </a:lnTo>
                      <a:lnTo>
                        <a:pt x="711" y="352"/>
                      </a:lnTo>
                      <a:lnTo>
                        <a:pt x="704" y="352"/>
                      </a:lnTo>
                      <a:lnTo>
                        <a:pt x="692" y="348"/>
                      </a:lnTo>
                      <a:lnTo>
                        <a:pt x="686" y="348"/>
                      </a:lnTo>
                      <a:lnTo>
                        <a:pt x="679" y="343"/>
                      </a:lnTo>
                      <a:lnTo>
                        <a:pt x="673" y="343"/>
                      </a:lnTo>
                      <a:lnTo>
                        <a:pt x="667" y="339"/>
                      </a:lnTo>
                      <a:lnTo>
                        <a:pt x="660" y="339"/>
                      </a:lnTo>
                      <a:lnTo>
                        <a:pt x="654" y="339"/>
                      </a:lnTo>
                      <a:lnTo>
                        <a:pt x="648" y="334"/>
                      </a:lnTo>
                      <a:lnTo>
                        <a:pt x="642" y="339"/>
                      </a:lnTo>
                      <a:lnTo>
                        <a:pt x="635" y="343"/>
                      </a:lnTo>
                      <a:lnTo>
                        <a:pt x="635" y="348"/>
                      </a:lnTo>
                      <a:lnTo>
                        <a:pt x="642" y="352"/>
                      </a:lnTo>
                      <a:lnTo>
                        <a:pt x="642" y="357"/>
                      </a:lnTo>
                      <a:lnTo>
                        <a:pt x="642" y="361"/>
                      </a:lnTo>
                      <a:lnTo>
                        <a:pt x="642" y="365"/>
                      </a:lnTo>
                      <a:lnTo>
                        <a:pt x="642" y="370"/>
                      </a:lnTo>
                      <a:lnTo>
                        <a:pt x="635" y="374"/>
                      </a:lnTo>
                      <a:lnTo>
                        <a:pt x="629" y="374"/>
                      </a:lnTo>
                      <a:lnTo>
                        <a:pt x="629" y="379"/>
                      </a:lnTo>
                      <a:lnTo>
                        <a:pt x="623" y="379"/>
                      </a:lnTo>
                      <a:lnTo>
                        <a:pt x="623" y="383"/>
                      </a:lnTo>
                      <a:lnTo>
                        <a:pt x="616" y="388"/>
                      </a:lnTo>
                      <a:lnTo>
                        <a:pt x="616" y="392"/>
                      </a:lnTo>
                      <a:lnTo>
                        <a:pt x="610" y="397"/>
                      </a:lnTo>
                      <a:lnTo>
                        <a:pt x="604" y="397"/>
                      </a:lnTo>
                      <a:lnTo>
                        <a:pt x="597" y="392"/>
                      </a:lnTo>
                      <a:lnTo>
                        <a:pt x="591" y="392"/>
                      </a:lnTo>
                      <a:lnTo>
                        <a:pt x="591" y="388"/>
                      </a:lnTo>
                      <a:lnTo>
                        <a:pt x="585" y="388"/>
                      </a:lnTo>
                      <a:lnTo>
                        <a:pt x="579" y="383"/>
                      </a:lnTo>
                      <a:lnTo>
                        <a:pt x="572" y="379"/>
                      </a:lnTo>
                      <a:lnTo>
                        <a:pt x="572" y="374"/>
                      </a:lnTo>
                      <a:lnTo>
                        <a:pt x="566" y="370"/>
                      </a:lnTo>
                      <a:lnTo>
                        <a:pt x="566" y="365"/>
                      </a:lnTo>
                      <a:lnTo>
                        <a:pt x="566" y="361"/>
                      </a:lnTo>
                      <a:lnTo>
                        <a:pt x="560" y="357"/>
                      </a:lnTo>
                      <a:lnTo>
                        <a:pt x="553" y="357"/>
                      </a:lnTo>
                      <a:lnTo>
                        <a:pt x="547" y="357"/>
                      </a:lnTo>
                      <a:lnTo>
                        <a:pt x="541" y="361"/>
                      </a:lnTo>
                      <a:lnTo>
                        <a:pt x="535" y="361"/>
                      </a:lnTo>
                      <a:lnTo>
                        <a:pt x="528" y="361"/>
                      </a:lnTo>
                      <a:lnTo>
                        <a:pt x="522" y="361"/>
                      </a:lnTo>
                      <a:lnTo>
                        <a:pt x="509" y="361"/>
                      </a:lnTo>
                      <a:lnTo>
                        <a:pt x="503" y="361"/>
                      </a:lnTo>
                      <a:lnTo>
                        <a:pt x="497" y="357"/>
                      </a:lnTo>
                      <a:lnTo>
                        <a:pt x="491" y="352"/>
                      </a:lnTo>
                      <a:lnTo>
                        <a:pt x="484" y="348"/>
                      </a:lnTo>
                      <a:lnTo>
                        <a:pt x="478" y="343"/>
                      </a:lnTo>
                      <a:lnTo>
                        <a:pt x="478" y="339"/>
                      </a:lnTo>
                      <a:lnTo>
                        <a:pt x="472" y="334"/>
                      </a:lnTo>
                      <a:lnTo>
                        <a:pt x="465" y="334"/>
                      </a:lnTo>
                      <a:lnTo>
                        <a:pt x="459" y="334"/>
                      </a:lnTo>
                      <a:lnTo>
                        <a:pt x="453" y="334"/>
                      </a:lnTo>
                      <a:lnTo>
                        <a:pt x="453" y="339"/>
                      </a:lnTo>
                      <a:lnTo>
                        <a:pt x="447" y="339"/>
                      </a:lnTo>
                      <a:lnTo>
                        <a:pt x="447" y="343"/>
                      </a:lnTo>
                      <a:lnTo>
                        <a:pt x="440" y="348"/>
                      </a:lnTo>
                      <a:lnTo>
                        <a:pt x="434" y="352"/>
                      </a:lnTo>
                      <a:lnTo>
                        <a:pt x="434" y="357"/>
                      </a:lnTo>
                      <a:lnTo>
                        <a:pt x="428" y="361"/>
                      </a:lnTo>
                      <a:lnTo>
                        <a:pt x="421" y="361"/>
                      </a:lnTo>
                      <a:lnTo>
                        <a:pt x="415" y="365"/>
                      </a:lnTo>
                      <a:lnTo>
                        <a:pt x="409" y="365"/>
                      </a:lnTo>
                      <a:lnTo>
                        <a:pt x="396" y="365"/>
                      </a:lnTo>
                      <a:lnTo>
                        <a:pt x="390" y="365"/>
                      </a:lnTo>
                      <a:lnTo>
                        <a:pt x="384" y="361"/>
                      </a:lnTo>
                      <a:lnTo>
                        <a:pt x="377" y="357"/>
                      </a:lnTo>
                      <a:lnTo>
                        <a:pt x="377" y="352"/>
                      </a:lnTo>
                      <a:lnTo>
                        <a:pt x="371" y="348"/>
                      </a:lnTo>
                      <a:lnTo>
                        <a:pt x="371" y="343"/>
                      </a:lnTo>
                      <a:lnTo>
                        <a:pt x="365" y="343"/>
                      </a:lnTo>
                      <a:lnTo>
                        <a:pt x="359" y="343"/>
                      </a:lnTo>
                      <a:lnTo>
                        <a:pt x="352" y="348"/>
                      </a:lnTo>
                      <a:lnTo>
                        <a:pt x="352" y="352"/>
                      </a:lnTo>
                      <a:lnTo>
                        <a:pt x="352" y="357"/>
                      </a:lnTo>
                      <a:lnTo>
                        <a:pt x="352" y="361"/>
                      </a:lnTo>
                      <a:lnTo>
                        <a:pt x="359" y="365"/>
                      </a:lnTo>
                      <a:lnTo>
                        <a:pt x="365" y="370"/>
                      </a:lnTo>
                      <a:lnTo>
                        <a:pt x="365" y="374"/>
                      </a:lnTo>
                      <a:lnTo>
                        <a:pt x="365" y="379"/>
                      </a:lnTo>
                      <a:lnTo>
                        <a:pt x="359" y="379"/>
                      </a:lnTo>
                      <a:lnTo>
                        <a:pt x="352" y="383"/>
                      </a:lnTo>
                      <a:lnTo>
                        <a:pt x="346" y="388"/>
                      </a:lnTo>
                      <a:lnTo>
                        <a:pt x="340" y="392"/>
                      </a:lnTo>
                      <a:lnTo>
                        <a:pt x="340" y="397"/>
                      </a:lnTo>
                      <a:lnTo>
                        <a:pt x="333" y="397"/>
                      </a:lnTo>
                      <a:lnTo>
                        <a:pt x="333" y="401"/>
                      </a:lnTo>
                      <a:lnTo>
                        <a:pt x="327" y="401"/>
                      </a:lnTo>
                      <a:lnTo>
                        <a:pt x="321" y="401"/>
                      </a:lnTo>
                      <a:lnTo>
                        <a:pt x="315" y="401"/>
                      </a:lnTo>
                      <a:lnTo>
                        <a:pt x="308" y="401"/>
                      </a:lnTo>
                      <a:lnTo>
                        <a:pt x="302" y="401"/>
                      </a:lnTo>
                      <a:lnTo>
                        <a:pt x="296" y="401"/>
                      </a:lnTo>
                      <a:lnTo>
                        <a:pt x="289" y="401"/>
                      </a:lnTo>
                      <a:lnTo>
                        <a:pt x="283" y="401"/>
                      </a:lnTo>
                      <a:lnTo>
                        <a:pt x="277" y="401"/>
                      </a:lnTo>
                      <a:lnTo>
                        <a:pt x="271" y="401"/>
                      </a:lnTo>
                      <a:lnTo>
                        <a:pt x="264" y="401"/>
                      </a:lnTo>
                      <a:lnTo>
                        <a:pt x="258" y="401"/>
                      </a:lnTo>
                      <a:lnTo>
                        <a:pt x="252" y="406"/>
                      </a:lnTo>
                      <a:lnTo>
                        <a:pt x="252" y="410"/>
                      </a:lnTo>
                      <a:lnTo>
                        <a:pt x="245" y="410"/>
                      </a:lnTo>
                      <a:lnTo>
                        <a:pt x="245" y="406"/>
                      </a:lnTo>
                      <a:lnTo>
                        <a:pt x="239" y="406"/>
                      </a:lnTo>
                      <a:lnTo>
                        <a:pt x="239" y="401"/>
                      </a:lnTo>
                      <a:lnTo>
                        <a:pt x="239" y="397"/>
                      </a:lnTo>
                      <a:lnTo>
                        <a:pt x="233" y="397"/>
                      </a:lnTo>
                      <a:lnTo>
                        <a:pt x="227" y="392"/>
                      </a:lnTo>
                      <a:lnTo>
                        <a:pt x="220" y="392"/>
                      </a:lnTo>
                      <a:lnTo>
                        <a:pt x="214" y="392"/>
                      </a:lnTo>
                      <a:lnTo>
                        <a:pt x="208" y="392"/>
                      </a:lnTo>
                      <a:lnTo>
                        <a:pt x="201" y="388"/>
                      </a:lnTo>
                      <a:lnTo>
                        <a:pt x="195" y="388"/>
                      </a:lnTo>
                      <a:lnTo>
                        <a:pt x="195" y="383"/>
                      </a:lnTo>
                      <a:lnTo>
                        <a:pt x="189" y="383"/>
                      </a:lnTo>
                      <a:lnTo>
                        <a:pt x="183" y="383"/>
                      </a:lnTo>
                      <a:lnTo>
                        <a:pt x="176" y="383"/>
                      </a:lnTo>
                      <a:lnTo>
                        <a:pt x="170" y="383"/>
                      </a:lnTo>
                      <a:lnTo>
                        <a:pt x="164" y="379"/>
                      </a:lnTo>
                      <a:lnTo>
                        <a:pt x="157" y="374"/>
                      </a:lnTo>
                      <a:lnTo>
                        <a:pt x="157" y="370"/>
                      </a:lnTo>
                      <a:lnTo>
                        <a:pt x="151" y="370"/>
                      </a:lnTo>
                      <a:lnTo>
                        <a:pt x="151" y="365"/>
                      </a:lnTo>
                      <a:lnTo>
                        <a:pt x="151" y="361"/>
                      </a:lnTo>
                      <a:lnTo>
                        <a:pt x="157" y="361"/>
                      </a:lnTo>
                      <a:lnTo>
                        <a:pt x="157" y="357"/>
                      </a:lnTo>
                      <a:lnTo>
                        <a:pt x="157" y="352"/>
                      </a:lnTo>
                      <a:lnTo>
                        <a:pt x="151" y="352"/>
                      </a:lnTo>
                      <a:lnTo>
                        <a:pt x="151" y="348"/>
                      </a:lnTo>
                      <a:lnTo>
                        <a:pt x="145" y="348"/>
                      </a:lnTo>
                      <a:lnTo>
                        <a:pt x="145" y="343"/>
                      </a:lnTo>
                      <a:lnTo>
                        <a:pt x="138" y="343"/>
                      </a:lnTo>
                      <a:lnTo>
                        <a:pt x="138" y="339"/>
                      </a:lnTo>
                      <a:lnTo>
                        <a:pt x="132" y="339"/>
                      </a:lnTo>
                      <a:lnTo>
                        <a:pt x="126" y="334"/>
                      </a:lnTo>
                      <a:lnTo>
                        <a:pt x="120" y="334"/>
                      </a:lnTo>
                      <a:lnTo>
                        <a:pt x="120" y="330"/>
                      </a:lnTo>
                      <a:lnTo>
                        <a:pt x="120" y="325"/>
                      </a:lnTo>
                      <a:lnTo>
                        <a:pt x="120" y="321"/>
                      </a:lnTo>
                      <a:lnTo>
                        <a:pt x="120" y="316"/>
                      </a:lnTo>
                      <a:lnTo>
                        <a:pt x="120" y="312"/>
                      </a:lnTo>
                      <a:lnTo>
                        <a:pt x="120" y="308"/>
                      </a:lnTo>
                      <a:lnTo>
                        <a:pt x="120" y="303"/>
                      </a:lnTo>
                      <a:lnTo>
                        <a:pt x="120" y="299"/>
                      </a:lnTo>
                      <a:lnTo>
                        <a:pt x="120" y="294"/>
                      </a:lnTo>
                      <a:lnTo>
                        <a:pt x="120" y="290"/>
                      </a:lnTo>
                      <a:lnTo>
                        <a:pt x="120" y="285"/>
                      </a:lnTo>
                      <a:lnTo>
                        <a:pt x="120" y="281"/>
                      </a:lnTo>
                      <a:lnTo>
                        <a:pt x="120" y="276"/>
                      </a:lnTo>
                      <a:lnTo>
                        <a:pt x="113" y="276"/>
                      </a:lnTo>
                      <a:lnTo>
                        <a:pt x="113" y="272"/>
                      </a:lnTo>
                      <a:lnTo>
                        <a:pt x="107" y="272"/>
                      </a:lnTo>
                      <a:lnTo>
                        <a:pt x="107" y="267"/>
                      </a:lnTo>
                      <a:lnTo>
                        <a:pt x="101" y="267"/>
                      </a:lnTo>
                      <a:lnTo>
                        <a:pt x="101" y="263"/>
                      </a:lnTo>
                      <a:lnTo>
                        <a:pt x="94" y="263"/>
                      </a:lnTo>
                      <a:lnTo>
                        <a:pt x="88" y="258"/>
                      </a:lnTo>
                      <a:lnTo>
                        <a:pt x="82" y="258"/>
                      </a:lnTo>
                      <a:lnTo>
                        <a:pt x="82" y="254"/>
                      </a:lnTo>
                      <a:lnTo>
                        <a:pt x="76" y="254"/>
                      </a:lnTo>
                      <a:lnTo>
                        <a:pt x="76" y="250"/>
                      </a:lnTo>
                      <a:lnTo>
                        <a:pt x="69" y="250"/>
                      </a:lnTo>
                      <a:lnTo>
                        <a:pt x="69" y="245"/>
                      </a:lnTo>
                      <a:lnTo>
                        <a:pt x="63" y="241"/>
                      </a:lnTo>
                      <a:lnTo>
                        <a:pt x="63" y="236"/>
                      </a:lnTo>
                      <a:lnTo>
                        <a:pt x="57" y="232"/>
                      </a:lnTo>
                      <a:lnTo>
                        <a:pt x="57" y="227"/>
                      </a:lnTo>
                      <a:lnTo>
                        <a:pt x="50" y="223"/>
                      </a:lnTo>
                      <a:lnTo>
                        <a:pt x="50" y="218"/>
                      </a:lnTo>
                      <a:lnTo>
                        <a:pt x="50" y="214"/>
                      </a:lnTo>
                      <a:lnTo>
                        <a:pt x="50" y="209"/>
                      </a:lnTo>
                      <a:lnTo>
                        <a:pt x="57" y="205"/>
                      </a:lnTo>
                      <a:lnTo>
                        <a:pt x="57" y="200"/>
                      </a:lnTo>
                      <a:lnTo>
                        <a:pt x="63" y="196"/>
                      </a:lnTo>
                      <a:lnTo>
                        <a:pt x="63" y="192"/>
                      </a:lnTo>
                      <a:lnTo>
                        <a:pt x="63" y="187"/>
                      </a:lnTo>
                      <a:lnTo>
                        <a:pt x="63" y="183"/>
                      </a:lnTo>
                      <a:lnTo>
                        <a:pt x="63" y="178"/>
                      </a:lnTo>
                      <a:lnTo>
                        <a:pt x="63" y="174"/>
                      </a:lnTo>
                      <a:lnTo>
                        <a:pt x="57" y="174"/>
                      </a:lnTo>
                      <a:lnTo>
                        <a:pt x="50" y="169"/>
                      </a:lnTo>
                      <a:lnTo>
                        <a:pt x="44" y="165"/>
                      </a:lnTo>
                      <a:lnTo>
                        <a:pt x="44" y="160"/>
                      </a:lnTo>
                      <a:lnTo>
                        <a:pt x="38" y="160"/>
                      </a:lnTo>
                      <a:lnTo>
                        <a:pt x="38" y="156"/>
                      </a:lnTo>
                      <a:lnTo>
                        <a:pt x="38" y="151"/>
                      </a:lnTo>
                      <a:lnTo>
                        <a:pt x="38" y="147"/>
                      </a:lnTo>
                      <a:lnTo>
                        <a:pt x="32" y="147"/>
                      </a:lnTo>
                      <a:lnTo>
                        <a:pt x="32" y="142"/>
                      </a:lnTo>
                      <a:lnTo>
                        <a:pt x="32" y="138"/>
                      </a:lnTo>
                      <a:lnTo>
                        <a:pt x="25" y="129"/>
                      </a:lnTo>
                      <a:lnTo>
                        <a:pt x="25" y="125"/>
                      </a:lnTo>
                      <a:lnTo>
                        <a:pt x="19" y="120"/>
                      </a:lnTo>
                      <a:lnTo>
                        <a:pt x="19" y="116"/>
                      </a:lnTo>
                      <a:lnTo>
                        <a:pt x="19" y="111"/>
                      </a:lnTo>
                      <a:lnTo>
                        <a:pt x="13" y="107"/>
                      </a:lnTo>
                      <a:lnTo>
                        <a:pt x="13" y="102"/>
                      </a:lnTo>
                      <a:lnTo>
                        <a:pt x="13" y="98"/>
                      </a:lnTo>
                      <a:lnTo>
                        <a:pt x="13" y="93"/>
                      </a:lnTo>
                      <a:lnTo>
                        <a:pt x="13" y="89"/>
                      </a:lnTo>
                      <a:lnTo>
                        <a:pt x="6" y="84"/>
                      </a:lnTo>
                      <a:lnTo>
                        <a:pt x="6" y="76"/>
                      </a:lnTo>
                      <a:lnTo>
                        <a:pt x="6" y="71"/>
                      </a:lnTo>
                      <a:lnTo>
                        <a:pt x="6" y="67"/>
                      </a:lnTo>
                      <a:lnTo>
                        <a:pt x="6" y="62"/>
                      </a:lnTo>
                      <a:lnTo>
                        <a:pt x="6" y="53"/>
                      </a:lnTo>
                      <a:lnTo>
                        <a:pt x="0" y="49"/>
                      </a:lnTo>
                      <a:lnTo>
                        <a:pt x="0" y="44"/>
                      </a:lnTo>
                      <a:lnTo>
                        <a:pt x="0" y="40"/>
                      </a:lnTo>
                      <a:lnTo>
                        <a:pt x="0" y="35"/>
                      </a:lnTo>
                      <a:lnTo>
                        <a:pt x="0" y="31"/>
                      </a:lnTo>
                      <a:lnTo>
                        <a:pt x="0" y="27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3"/>
                      </a:lnTo>
                      <a:lnTo>
                        <a:pt x="0" y="9"/>
                      </a:lnTo>
                      <a:lnTo>
                        <a:pt x="6" y="9"/>
                      </a:lnTo>
                      <a:lnTo>
                        <a:pt x="6" y="4"/>
                      </a:lnTo>
                      <a:lnTo>
                        <a:pt x="6" y="0"/>
                      </a:lnTo>
                      <a:lnTo>
                        <a:pt x="13" y="4"/>
                      </a:lnTo>
                      <a:lnTo>
                        <a:pt x="19" y="4"/>
                      </a:lnTo>
                      <a:lnTo>
                        <a:pt x="19" y="9"/>
                      </a:lnTo>
                      <a:lnTo>
                        <a:pt x="25" y="13"/>
                      </a:lnTo>
                      <a:lnTo>
                        <a:pt x="32" y="13"/>
                      </a:lnTo>
                      <a:lnTo>
                        <a:pt x="32" y="18"/>
                      </a:lnTo>
                      <a:lnTo>
                        <a:pt x="38" y="18"/>
                      </a:lnTo>
                      <a:lnTo>
                        <a:pt x="38" y="22"/>
                      </a:lnTo>
                      <a:lnTo>
                        <a:pt x="44" y="22"/>
                      </a:lnTo>
                      <a:lnTo>
                        <a:pt x="44" y="27"/>
                      </a:lnTo>
                      <a:lnTo>
                        <a:pt x="50" y="27"/>
                      </a:lnTo>
                      <a:lnTo>
                        <a:pt x="57" y="31"/>
                      </a:lnTo>
                      <a:lnTo>
                        <a:pt x="63" y="31"/>
                      </a:lnTo>
                      <a:lnTo>
                        <a:pt x="63" y="35"/>
                      </a:lnTo>
                      <a:lnTo>
                        <a:pt x="69" y="35"/>
                      </a:lnTo>
                      <a:lnTo>
                        <a:pt x="69" y="40"/>
                      </a:lnTo>
                      <a:lnTo>
                        <a:pt x="69" y="44"/>
                      </a:lnTo>
                      <a:lnTo>
                        <a:pt x="76" y="49"/>
                      </a:lnTo>
                      <a:lnTo>
                        <a:pt x="82" y="53"/>
                      </a:lnTo>
                      <a:lnTo>
                        <a:pt x="88" y="53"/>
                      </a:lnTo>
                      <a:lnTo>
                        <a:pt x="94" y="53"/>
                      </a:lnTo>
                      <a:lnTo>
                        <a:pt x="101" y="53"/>
                      </a:lnTo>
                      <a:lnTo>
                        <a:pt x="107" y="58"/>
                      </a:lnTo>
                      <a:lnTo>
                        <a:pt x="113" y="58"/>
                      </a:lnTo>
                      <a:lnTo>
                        <a:pt x="120" y="58"/>
                      </a:lnTo>
                      <a:lnTo>
                        <a:pt x="126" y="58"/>
                      </a:lnTo>
                      <a:lnTo>
                        <a:pt x="132" y="58"/>
                      </a:lnTo>
                      <a:lnTo>
                        <a:pt x="138" y="62"/>
                      </a:lnTo>
                      <a:lnTo>
                        <a:pt x="145" y="62"/>
                      </a:lnTo>
                      <a:lnTo>
                        <a:pt x="151" y="62"/>
                      </a:lnTo>
                      <a:lnTo>
                        <a:pt x="157" y="62"/>
                      </a:lnTo>
                      <a:lnTo>
                        <a:pt x="164" y="58"/>
                      </a:lnTo>
                      <a:lnTo>
                        <a:pt x="176" y="62"/>
                      </a:lnTo>
                      <a:lnTo>
                        <a:pt x="183" y="62"/>
                      </a:lnTo>
                      <a:lnTo>
                        <a:pt x="189" y="62"/>
                      </a:lnTo>
                      <a:lnTo>
                        <a:pt x="195" y="62"/>
                      </a:lnTo>
                      <a:lnTo>
                        <a:pt x="208" y="62"/>
                      </a:lnTo>
                      <a:lnTo>
                        <a:pt x="214" y="62"/>
                      </a:lnTo>
                      <a:lnTo>
                        <a:pt x="214" y="58"/>
                      </a:lnTo>
                      <a:lnTo>
                        <a:pt x="220" y="58"/>
                      </a:lnTo>
                      <a:lnTo>
                        <a:pt x="227" y="58"/>
                      </a:lnTo>
                      <a:lnTo>
                        <a:pt x="233" y="58"/>
                      </a:lnTo>
                      <a:lnTo>
                        <a:pt x="233" y="53"/>
                      </a:lnTo>
                      <a:lnTo>
                        <a:pt x="239" y="53"/>
                      </a:lnTo>
                      <a:lnTo>
                        <a:pt x="245" y="53"/>
                      </a:lnTo>
                      <a:lnTo>
                        <a:pt x="252" y="53"/>
                      </a:lnTo>
                      <a:lnTo>
                        <a:pt x="258" y="53"/>
                      </a:lnTo>
                      <a:lnTo>
                        <a:pt x="264" y="53"/>
                      </a:lnTo>
                      <a:lnTo>
                        <a:pt x="264" y="49"/>
                      </a:lnTo>
                      <a:lnTo>
                        <a:pt x="271" y="49"/>
                      </a:lnTo>
                      <a:lnTo>
                        <a:pt x="277" y="49"/>
                      </a:lnTo>
                      <a:lnTo>
                        <a:pt x="283" y="49"/>
                      </a:lnTo>
                      <a:lnTo>
                        <a:pt x="289" y="49"/>
                      </a:lnTo>
                      <a:lnTo>
                        <a:pt x="296" y="44"/>
                      </a:lnTo>
                      <a:lnTo>
                        <a:pt x="308" y="44"/>
                      </a:lnTo>
                      <a:lnTo>
                        <a:pt x="315" y="40"/>
                      </a:lnTo>
                      <a:lnTo>
                        <a:pt x="321" y="40"/>
                      </a:lnTo>
                      <a:lnTo>
                        <a:pt x="327" y="40"/>
                      </a:lnTo>
                      <a:lnTo>
                        <a:pt x="333" y="40"/>
                      </a:lnTo>
                      <a:lnTo>
                        <a:pt x="340" y="35"/>
                      </a:lnTo>
                      <a:lnTo>
                        <a:pt x="346" y="40"/>
                      </a:lnTo>
                      <a:lnTo>
                        <a:pt x="352" y="44"/>
                      </a:lnTo>
                      <a:lnTo>
                        <a:pt x="359" y="44"/>
                      </a:lnTo>
                      <a:lnTo>
                        <a:pt x="359" y="49"/>
                      </a:lnTo>
                      <a:lnTo>
                        <a:pt x="365" y="49"/>
                      </a:lnTo>
                      <a:lnTo>
                        <a:pt x="365" y="53"/>
                      </a:lnTo>
                      <a:lnTo>
                        <a:pt x="371" y="53"/>
                      </a:lnTo>
                      <a:lnTo>
                        <a:pt x="371" y="58"/>
                      </a:lnTo>
                      <a:lnTo>
                        <a:pt x="377" y="58"/>
                      </a:lnTo>
                      <a:lnTo>
                        <a:pt x="377" y="62"/>
                      </a:lnTo>
                      <a:lnTo>
                        <a:pt x="384" y="62"/>
                      </a:lnTo>
                      <a:lnTo>
                        <a:pt x="384" y="67"/>
                      </a:lnTo>
                      <a:lnTo>
                        <a:pt x="390" y="71"/>
                      </a:lnTo>
                      <a:lnTo>
                        <a:pt x="396" y="71"/>
                      </a:lnTo>
                      <a:lnTo>
                        <a:pt x="396" y="76"/>
                      </a:lnTo>
                      <a:lnTo>
                        <a:pt x="403" y="76"/>
                      </a:lnTo>
                      <a:lnTo>
                        <a:pt x="409" y="71"/>
                      </a:lnTo>
                      <a:lnTo>
                        <a:pt x="415" y="71"/>
                      </a:lnTo>
                      <a:lnTo>
                        <a:pt x="421" y="67"/>
                      </a:lnTo>
                      <a:lnTo>
                        <a:pt x="428" y="62"/>
                      </a:lnTo>
                      <a:lnTo>
                        <a:pt x="434" y="58"/>
                      </a:lnTo>
                      <a:lnTo>
                        <a:pt x="440" y="53"/>
                      </a:lnTo>
                      <a:lnTo>
                        <a:pt x="440" y="49"/>
                      </a:lnTo>
                      <a:lnTo>
                        <a:pt x="447" y="44"/>
                      </a:lnTo>
                      <a:lnTo>
                        <a:pt x="447" y="40"/>
                      </a:lnTo>
                      <a:lnTo>
                        <a:pt x="453" y="35"/>
                      </a:lnTo>
                      <a:lnTo>
                        <a:pt x="459" y="31"/>
                      </a:lnTo>
                      <a:lnTo>
                        <a:pt x="465" y="31"/>
                      </a:lnTo>
                      <a:lnTo>
                        <a:pt x="472" y="27"/>
                      </a:lnTo>
                      <a:lnTo>
                        <a:pt x="478" y="27"/>
                      </a:lnTo>
                      <a:lnTo>
                        <a:pt x="484" y="31"/>
                      </a:lnTo>
                      <a:lnTo>
                        <a:pt x="491" y="31"/>
                      </a:lnTo>
                      <a:lnTo>
                        <a:pt x="497" y="35"/>
                      </a:lnTo>
                      <a:lnTo>
                        <a:pt x="503" y="35"/>
                      </a:lnTo>
                      <a:lnTo>
                        <a:pt x="509" y="40"/>
                      </a:lnTo>
                      <a:lnTo>
                        <a:pt x="516" y="40"/>
                      </a:lnTo>
                      <a:lnTo>
                        <a:pt x="522" y="44"/>
                      </a:lnTo>
                      <a:lnTo>
                        <a:pt x="528" y="4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0" name="Group 57"/>
              <p:cNvGrpSpPr>
                <a:grpSpLocks/>
              </p:cNvGrpSpPr>
              <p:nvPr/>
            </p:nvGrpSpPr>
            <p:grpSpPr bwMode="auto">
              <a:xfrm>
                <a:off x="2356" y="1475"/>
                <a:ext cx="686" cy="232"/>
                <a:chOff x="2356" y="1475"/>
                <a:chExt cx="686" cy="232"/>
              </a:xfrm>
            </p:grpSpPr>
            <p:sp>
              <p:nvSpPr>
                <p:cNvPr id="4154" name="Freeform 58"/>
                <p:cNvSpPr>
                  <a:spLocks/>
                </p:cNvSpPr>
                <p:nvPr/>
              </p:nvSpPr>
              <p:spPr bwMode="auto">
                <a:xfrm>
                  <a:off x="2356" y="1475"/>
                  <a:ext cx="686" cy="232"/>
                </a:xfrm>
                <a:custGeom>
                  <a:avLst/>
                  <a:gdLst/>
                  <a:ahLst/>
                  <a:cxnLst>
                    <a:cxn ang="0">
                      <a:pos x="25" y="9"/>
                    </a:cxn>
                    <a:cxn ang="0">
                      <a:pos x="69" y="0"/>
                    </a:cxn>
                    <a:cxn ang="0">
                      <a:pos x="113" y="0"/>
                    </a:cxn>
                    <a:cxn ang="0">
                      <a:pos x="152" y="9"/>
                    </a:cxn>
                    <a:cxn ang="0">
                      <a:pos x="171" y="31"/>
                    </a:cxn>
                    <a:cxn ang="0">
                      <a:pos x="221" y="31"/>
                    </a:cxn>
                    <a:cxn ang="0">
                      <a:pos x="271" y="26"/>
                    </a:cxn>
                    <a:cxn ang="0">
                      <a:pos x="315" y="31"/>
                    </a:cxn>
                    <a:cxn ang="0">
                      <a:pos x="347" y="40"/>
                    </a:cxn>
                    <a:cxn ang="0">
                      <a:pos x="378" y="49"/>
                    </a:cxn>
                    <a:cxn ang="0">
                      <a:pos x="409" y="58"/>
                    </a:cxn>
                    <a:cxn ang="0">
                      <a:pos x="422" y="76"/>
                    </a:cxn>
                    <a:cxn ang="0">
                      <a:pos x="447" y="84"/>
                    </a:cxn>
                    <a:cxn ang="0">
                      <a:pos x="485" y="84"/>
                    </a:cxn>
                    <a:cxn ang="0">
                      <a:pos x="516" y="76"/>
                    </a:cxn>
                    <a:cxn ang="0">
                      <a:pos x="548" y="80"/>
                    </a:cxn>
                    <a:cxn ang="0">
                      <a:pos x="579" y="76"/>
                    </a:cxn>
                    <a:cxn ang="0">
                      <a:pos x="604" y="58"/>
                    </a:cxn>
                    <a:cxn ang="0">
                      <a:pos x="642" y="53"/>
                    </a:cxn>
                    <a:cxn ang="0">
                      <a:pos x="680" y="44"/>
                    </a:cxn>
                    <a:cxn ang="0">
                      <a:pos x="674" y="62"/>
                    </a:cxn>
                    <a:cxn ang="0">
                      <a:pos x="661" y="84"/>
                    </a:cxn>
                    <a:cxn ang="0">
                      <a:pos x="630" y="89"/>
                    </a:cxn>
                    <a:cxn ang="0">
                      <a:pos x="623" y="111"/>
                    </a:cxn>
                    <a:cxn ang="0">
                      <a:pos x="636" y="125"/>
                    </a:cxn>
                    <a:cxn ang="0">
                      <a:pos x="661" y="138"/>
                    </a:cxn>
                    <a:cxn ang="0">
                      <a:pos x="686" y="151"/>
                    </a:cxn>
                    <a:cxn ang="0">
                      <a:pos x="674" y="169"/>
                    </a:cxn>
                    <a:cxn ang="0">
                      <a:pos x="648" y="165"/>
                    </a:cxn>
                    <a:cxn ang="0">
                      <a:pos x="611" y="160"/>
                    </a:cxn>
                    <a:cxn ang="0">
                      <a:pos x="579" y="151"/>
                    </a:cxn>
                    <a:cxn ang="0">
                      <a:pos x="542" y="142"/>
                    </a:cxn>
                    <a:cxn ang="0">
                      <a:pos x="510" y="138"/>
                    </a:cxn>
                    <a:cxn ang="0">
                      <a:pos x="485" y="151"/>
                    </a:cxn>
                    <a:cxn ang="0">
                      <a:pos x="466" y="178"/>
                    </a:cxn>
                    <a:cxn ang="0">
                      <a:pos x="454" y="196"/>
                    </a:cxn>
                    <a:cxn ang="0">
                      <a:pos x="422" y="205"/>
                    </a:cxn>
                    <a:cxn ang="0">
                      <a:pos x="391" y="196"/>
                    </a:cxn>
                    <a:cxn ang="0">
                      <a:pos x="365" y="209"/>
                    </a:cxn>
                    <a:cxn ang="0">
                      <a:pos x="328" y="232"/>
                    </a:cxn>
                    <a:cxn ang="0">
                      <a:pos x="296" y="218"/>
                    </a:cxn>
                    <a:cxn ang="0">
                      <a:pos x="277" y="196"/>
                    </a:cxn>
                    <a:cxn ang="0">
                      <a:pos x="240" y="196"/>
                    </a:cxn>
                    <a:cxn ang="0">
                      <a:pos x="202" y="178"/>
                    </a:cxn>
                    <a:cxn ang="0">
                      <a:pos x="164" y="178"/>
                    </a:cxn>
                    <a:cxn ang="0">
                      <a:pos x="139" y="169"/>
                    </a:cxn>
                    <a:cxn ang="0">
                      <a:pos x="119" y="156"/>
                    </a:cxn>
                    <a:cxn ang="0">
                      <a:pos x="107" y="129"/>
                    </a:cxn>
                    <a:cxn ang="0">
                      <a:pos x="107" y="107"/>
                    </a:cxn>
                    <a:cxn ang="0">
                      <a:pos x="88" y="89"/>
                    </a:cxn>
                    <a:cxn ang="0">
                      <a:pos x="69" y="76"/>
                    </a:cxn>
                    <a:cxn ang="0">
                      <a:pos x="44" y="62"/>
                    </a:cxn>
                    <a:cxn ang="0">
                      <a:pos x="19" y="44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686" h="232">
                      <a:moveTo>
                        <a:pt x="0" y="9"/>
                      </a:moveTo>
                      <a:lnTo>
                        <a:pt x="6" y="9"/>
                      </a:lnTo>
                      <a:lnTo>
                        <a:pt x="12" y="9"/>
                      </a:lnTo>
                      <a:lnTo>
                        <a:pt x="12" y="4"/>
                      </a:lnTo>
                      <a:lnTo>
                        <a:pt x="19" y="9"/>
                      </a:lnTo>
                      <a:lnTo>
                        <a:pt x="25" y="9"/>
                      </a:lnTo>
                      <a:lnTo>
                        <a:pt x="31" y="9"/>
                      </a:lnTo>
                      <a:lnTo>
                        <a:pt x="37" y="9"/>
                      </a:lnTo>
                      <a:lnTo>
                        <a:pt x="44" y="4"/>
                      </a:lnTo>
                      <a:lnTo>
                        <a:pt x="50" y="0"/>
                      </a:lnTo>
                      <a:lnTo>
                        <a:pt x="63" y="0"/>
                      </a:lnTo>
                      <a:lnTo>
                        <a:pt x="69" y="0"/>
                      </a:lnTo>
                      <a:lnTo>
                        <a:pt x="75" y="0"/>
                      </a:lnTo>
                      <a:lnTo>
                        <a:pt x="81" y="0"/>
                      </a:lnTo>
                      <a:lnTo>
                        <a:pt x="94" y="0"/>
                      </a:lnTo>
                      <a:lnTo>
                        <a:pt x="100" y="0"/>
                      </a:lnTo>
                      <a:lnTo>
                        <a:pt x="107" y="0"/>
                      </a:lnTo>
                      <a:lnTo>
                        <a:pt x="113" y="0"/>
                      </a:lnTo>
                      <a:lnTo>
                        <a:pt x="119" y="0"/>
                      </a:lnTo>
                      <a:lnTo>
                        <a:pt x="125" y="0"/>
                      </a:lnTo>
                      <a:lnTo>
                        <a:pt x="133" y="0"/>
                      </a:lnTo>
                      <a:lnTo>
                        <a:pt x="139" y="4"/>
                      </a:lnTo>
                      <a:lnTo>
                        <a:pt x="145" y="4"/>
                      </a:lnTo>
                      <a:lnTo>
                        <a:pt x="152" y="9"/>
                      </a:lnTo>
                      <a:lnTo>
                        <a:pt x="152" y="13"/>
                      </a:lnTo>
                      <a:lnTo>
                        <a:pt x="158" y="18"/>
                      </a:lnTo>
                      <a:lnTo>
                        <a:pt x="158" y="22"/>
                      </a:lnTo>
                      <a:lnTo>
                        <a:pt x="164" y="22"/>
                      </a:lnTo>
                      <a:lnTo>
                        <a:pt x="164" y="26"/>
                      </a:lnTo>
                      <a:lnTo>
                        <a:pt x="171" y="31"/>
                      </a:lnTo>
                      <a:lnTo>
                        <a:pt x="177" y="31"/>
                      </a:lnTo>
                      <a:lnTo>
                        <a:pt x="183" y="31"/>
                      </a:lnTo>
                      <a:lnTo>
                        <a:pt x="189" y="31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1" y="31"/>
                      </a:lnTo>
                      <a:lnTo>
                        <a:pt x="227" y="31"/>
                      </a:lnTo>
                      <a:lnTo>
                        <a:pt x="240" y="26"/>
                      </a:lnTo>
                      <a:lnTo>
                        <a:pt x="246" y="26"/>
                      </a:lnTo>
                      <a:lnTo>
                        <a:pt x="259" y="26"/>
                      </a:lnTo>
                      <a:lnTo>
                        <a:pt x="265" y="26"/>
                      </a:lnTo>
                      <a:lnTo>
                        <a:pt x="271" y="26"/>
                      </a:lnTo>
                      <a:lnTo>
                        <a:pt x="277" y="26"/>
                      </a:lnTo>
                      <a:lnTo>
                        <a:pt x="284" y="26"/>
                      </a:lnTo>
                      <a:lnTo>
                        <a:pt x="290" y="26"/>
                      </a:lnTo>
                      <a:lnTo>
                        <a:pt x="296" y="26"/>
                      </a:lnTo>
                      <a:lnTo>
                        <a:pt x="309" y="31"/>
                      </a:lnTo>
                      <a:lnTo>
                        <a:pt x="315" y="31"/>
                      </a:lnTo>
                      <a:lnTo>
                        <a:pt x="315" y="35"/>
                      </a:lnTo>
                      <a:lnTo>
                        <a:pt x="321" y="35"/>
                      </a:lnTo>
                      <a:lnTo>
                        <a:pt x="328" y="35"/>
                      </a:lnTo>
                      <a:lnTo>
                        <a:pt x="334" y="40"/>
                      </a:lnTo>
                      <a:lnTo>
                        <a:pt x="340" y="40"/>
                      </a:lnTo>
                      <a:lnTo>
                        <a:pt x="347" y="40"/>
                      </a:lnTo>
                      <a:lnTo>
                        <a:pt x="353" y="40"/>
                      </a:lnTo>
                      <a:lnTo>
                        <a:pt x="359" y="35"/>
                      </a:lnTo>
                      <a:lnTo>
                        <a:pt x="365" y="40"/>
                      </a:lnTo>
                      <a:lnTo>
                        <a:pt x="365" y="44"/>
                      </a:lnTo>
                      <a:lnTo>
                        <a:pt x="372" y="44"/>
                      </a:lnTo>
                      <a:lnTo>
                        <a:pt x="378" y="49"/>
                      </a:lnTo>
                      <a:lnTo>
                        <a:pt x="391" y="49"/>
                      </a:lnTo>
                      <a:lnTo>
                        <a:pt x="397" y="49"/>
                      </a:lnTo>
                      <a:lnTo>
                        <a:pt x="403" y="49"/>
                      </a:lnTo>
                      <a:lnTo>
                        <a:pt x="409" y="49"/>
                      </a:lnTo>
                      <a:lnTo>
                        <a:pt x="409" y="53"/>
                      </a:lnTo>
                      <a:lnTo>
                        <a:pt x="409" y="58"/>
                      </a:lnTo>
                      <a:lnTo>
                        <a:pt x="403" y="62"/>
                      </a:lnTo>
                      <a:lnTo>
                        <a:pt x="409" y="62"/>
                      </a:lnTo>
                      <a:lnTo>
                        <a:pt x="409" y="67"/>
                      </a:lnTo>
                      <a:lnTo>
                        <a:pt x="409" y="71"/>
                      </a:lnTo>
                      <a:lnTo>
                        <a:pt x="416" y="71"/>
                      </a:lnTo>
                      <a:lnTo>
                        <a:pt x="422" y="76"/>
                      </a:lnTo>
                      <a:lnTo>
                        <a:pt x="428" y="76"/>
                      </a:lnTo>
                      <a:lnTo>
                        <a:pt x="435" y="76"/>
                      </a:lnTo>
                      <a:lnTo>
                        <a:pt x="441" y="76"/>
                      </a:lnTo>
                      <a:lnTo>
                        <a:pt x="441" y="80"/>
                      </a:lnTo>
                      <a:lnTo>
                        <a:pt x="447" y="80"/>
                      </a:lnTo>
                      <a:lnTo>
                        <a:pt x="447" y="84"/>
                      </a:lnTo>
                      <a:lnTo>
                        <a:pt x="454" y="84"/>
                      </a:lnTo>
                      <a:lnTo>
                        <a:pt x="460" y="84"/>
                      </a:lnTo>
                      <a:lnTo>
                        <a:pt x="466" y="84"/>
                      </a:lnTo>
                      <a:lnTo>
                        <a:pt x="472" y="84"/>
                      </a:lnTo>
                      <a:lnTo>
                        <a:pt x="479" y="84"/>
                      </a:lnTo>
                      <a:lnTo>
                        <a:pt x="485" y="84"/>
                      </a:lnTo>
                      <a:lnTo>
                        <a:pt x="491" y="80"/>
                      </a:lnTo>
                      <a:lnTo>
                        <a:pt x="498" y="80"/>
                      </a:lnTo>
                      <a:lnTo>
                        <a:pt x="504" y="80"/>
                      </a:lnTo>
                      <a:lnTo>
                        <a:pt x="510" y="80"/>
                      </a:lnTo>
                      <a:lnTo>
                        <a:pt x="510" y="76"/>
                      </a:lnTo>
                      <a:lnTo>
                        <a:pt x="516" y="76"/>
                      </a:lnTo>
                      <a:lnTo>
                        <a:pt x="523" y="76"/>
                      </a:lnTo>
                      <a:lnTo>
                        <a:pt x="523" y="80"/>
                      </a:lnTo>
                      <a:lnTo>
                        <a:pt x="529" y="80"/>
                      </a:lnTo>
                      <a:lnTo>
                        <a:pt x="535" y="84"/>
                      </a:lnTo>
                      <a:lnTo>
                        <a:pt x="542" y="84"/>
                      </a:lnTo>
                      <a:lnTo>
                        <a:pt x="548" y="80"/>
                      </a:lnTo>
                      <a:lnTo>
                        <a:pt x="554" y="80"/>
                      </a:lnTo>
                      <a:lnTo>
                        <a:pt x="560" y="80"/>
                      </a:lnTo>
                      <a:lnTo>
                        <a:pt x="560" y="76"/>
                      </a:lnTo>
                      <a:lnTo>
                        <a:pt x="567" y="76"/>
                      </a:lnTo>
                      <a:lnTo>
                        <a:pt x="573" y="76"/>
                      </a:lnTo>
                      <a:lnTo>
                        <a:pt x="579" y="76"/>
                      </a:lnTo>
                      <a:lnTo>
                        <a:pt x="586" y="76"/>
                      </a:lnTo>
                      <a:lnTo>
                        <a:pt x="592" y="71"/>
                      </a:lnTo>
                      <a:lnTo>
                        <a:pt x="592" y="67"/>
                      </a:lnTo>
                      <a:lnTo>
                        <a:pt x="592" y="62"/>
                      </a:lnTo>
                      <a:lnTo>
                        <a:pt x="598" y="58"/>
                      </a:lnTo>
                      <a:lnTo>
                        <a:pt x="604" y="58"/>
                      </a:lnTo>
                      <a:lnTo>
                        <a:pt x="611" y="58"/>
                      </a:lnTo>
                      <a:lnTo>
                        <a:pt x="617" y="58"/>
                      </a:lnTo>
                      <a:lnTo>
                        <a:pt x="623" y="58"/>
                      </a:lnTo>
                      <a:lnTo>
                        <a:pt x="630" y="58"/>
                      </a:lnTo>
                      <a:lnTo>
                        <a:pt x="636" y="58"/>
                      </a:lnTo>
                      <a:lnTo>
                        <a:pt x="642" y="53"/>
                      </a:lnTo>
                      <a:lnTo>
                        <a:pt x="648" y="49"/>
                      </a:lnTo>
                      <a:lnTo>
                        <a:pt x="655" y="44"/>
                      </a:lnTo>
                      <a:lnTo>
                        <a:pt x="661" y="44"/>
                      </a:lnTo>
                      <a:lnTo>
                        <a:pt x="667" y="44"/>
                      </a:lnTo>
                      <a:lnTo>
                        <a:pt x="674" y="44"/>
                      </a:lnTo>
                      <a:lnTo>
                        <a:pt x="680" y="44"/>
                      </a:lnTo>
                      <a:lnTo>
                        <a:pt x="680" y="49"/>
                      </a:lnTo>
                      <a:lnTo>
                        <a:pt x="686" y="49"/>
                      </a:lnTo>
                      <a:lnTo>
                        <a:pt x="686" y="53"/>
                      </a:lnTo>
                      <a:lnTo>
                        <a:pt x="680" y="53"/>
                      </a:lnTo>
                      <a:lnTo>
                        <a:pt x="674" y="58"/>
                      </a:lnTo>
                      <a:lnTo>
                        <a:pt x="674" y="62"/>
                      </a:lnTo>
                      <a:lnTo>
                        <a:pt x="674" y="67"/>
                      </a:lnTo>
                      <a:lnTo>
                        <a:pt x="674" y="71"/>
                      </a:lnTo>
                      <a:lnTo>
                        <a:pt x="674" y="76"/>
                      </a:lnTo>
                      <a:lnTo>
                        <a:pt x="674" y="80"/>
                      </a:lnTo>
                      <a:lnTo>
                        <a:pt x="667" y="84"/>
                      </a:lnTo>
                      <a:lnTo>
                        <a:pt x="661" y="84"/>
                      </a:lnTo>
                      <a:lnTo>
                        <a:pt x="655" y="84"/>
                      </a:lnTo>
                      <a:lnTo>
                        <a:pt x="648" y="84"/>
                      </a:lnTo>
                      <a:lnTo>
                        <a:pt x="642" y="84"/>
                      </a:lnTo>
                      <a:lnTo>
                        <a:pt x="636" y="84"/>
                      </a:lnTo>
                      <a:lnTo>
                        <a:pt x="630" y="84"/>
                      </a:lnTo>
                      <a:lnTo>
                        <a:pt x="630" y="89"/>
                      </a:lnTo>
                      <a:lnTo>
                        <a:pt x="623" y="89"/>
                      </a:lnTo>
                      <a:lnTo>
                        <a:pt x="623" y="93"/>
                      </a:lnTo>
                      <a:lnTo>
                        <a:pt x="623" y="98"/>
                      </a:lnTo>
                      <a:lnTo>
                        <a:pt x="623" y="102"/>
                      </a:lnTo>
                      <a:lnTo>
                        <a:pt x="623" y="107"/>
                      </a:lnTo>
                      <a:lnTo>
                        <a:pt x="623" y="111"/>
                      </a:lnTo>
                      <a:lnTo>
                        <a:pt x="630" y="111"/>
                      </a:lnTo>
                      <a:lnTo>
                        <a:pt x="630" y="116"/>
                      </a:lnTo>
                      <a:lnTo>
                        <a:pt x="630" y="120"/>
                      </a:lnTo>
                      <a:lnTo>
                        <a:pt x="623" y="120"/>
                      </a:lnTo>
                      <a:lnTo>
                        <a:pt x="630" y="125"/>
                      </a:lnTo>
                      <a:lnTo>
                        <a:pt x="636" y="125"/>
                      </a:lnTo>
                      <a:lnTo>
                        <a:pt x="636" y="129"/>
                      </a:lnTo>
                      <a:lnTo>
                        <a:pt x="642" y="129"/>
                      </a:lnTo>
                      <a:lnTo>
                        <a:pt x="648" y="129"/>
                      </a:lnTo>
                      <a:lnTo>
                        <a:pt x="655" y="134"/>
                      </a:lnTo>
                      <a:lnTo>
                        <a:pt x="661" y="134"/>
                      </a:lnTo>
                      <a:lnTo>
                        <a:pt x="661" y="138"/>
                      </a:lnTo>
                      <a:lnTo>
                        <a:pt x="667" y="138"/>
                      </a:lnTo>
                      <a:lnTo>
                        <a:pt x="674" y="142"/>
                      </a:lnTo>
                      <a:lnTo>
                        <a:pt x="680" y="142"/>
                      </a:lnTo>
                      <a:lnTo>
                        <a:pt x="686" y="142"/>
                      </a:lnTo>
                      <a:lnTo>
                        <a:pt x="686" y="147"/>
                      </a:lnTo>
                      <a:lnTo>
                        <a:pt x="686" y="151"/>
                      </a:lnTo>
                      <a:lnTo>
                        <a:pt x="680" y="151"/>
                      </a:lnTo>
                      <a:lnTo>
                        <a:pt x="680" y="156"/>
                      </a:lnTo>
                      <a:lnTo>
                        <a:pt x="680" y="160"/>
                      </a:lnTo>
                      <a:lnTo>
                        <a:pt x="680" y="165"/>
                      </a:lnTo>
                      <a:lnTo>
                        <a:pt x="674" y="165"/>
                      </a:lnTo>
                      <a:lnTo>
                        <a:pt x="674" y="169"/>
                      </a:lnTo>
                      <a:lnTo>
                        <a:pt x="674" y="174"/>
                      </a:lnTo>
                      <a:lnTo>
                        <a:pt x="674" y="169"/>
                      </a:lnTo>
                      <a:lnTo>
                        <a:pt x="667" y="169"/>
                      </a:lnTo>
                      <a:lnTo>
                        <a:pt x="661" y="165"/>
                      </a:lnTo>
                      <a:lnTo>
                        <a:pt x="655" y="165"/>
                      </a:lnTo>
                      <a:lnTo>
                        <a:pt x="648" y="165"/>
                      </a:lnTo>
                      <a:lnTo>
                        <a:pt x="642" y="160"/>
                      </a:lnTo>
                      <a:lnTo>
                        <a:pt x="636" y="160"/>
                      </a:lnTo>
                      <a:lnTo>
                        <a:pt x="630" y="160"/>
                      </a:lnTo>
                      <a:lnTo>
                        <a:pt x="623" y="160"/>
                      </a:lnTo>
                      <a:lnTo>
                        <a:pt x="617" y="160"/>
                      </a:lnTo>
                      <a:lnTo>
                        <a:pt x="611" y="160"/>
                      </a:lnTo>
                      <a:lnTo>
                        <a:pt x="611" y="156"/>
                      </a:lnTo>
                      <a:lnTo>
                        <a:pt x="604" y="156"/>
                      </a:lnTo>
                      <a:lnTo>
                        <a:pt x="598" y="156"/>
                      </a:lnTo>
                      <a:lnTo>
                        <a:pt x="592" y="156"/>
                      </a:lnTo>
                      <a:lnTo>
                        <a:pt x="586" y="151"/>
                      </a:lnTo>
                      <a:lnTo>
                        <a:pt x="579" y="151"/>
                      </a:lnTo>
                      <a:lnTo>
                        <a:pt x="573" y="147"/>
                      </a:lnTo>
                      <a:lnTo>
                        <a:pt x="567" y="147"/>
                      </a:lnTo>
                      <a:lnTo>
                        <a:pt x="560" y="147"/>
                      </a:lnTo>
                      <a:lnTo>
                        <a:pt x="554" y="142"/>
                      </a:lnTo>
                      <a:lnTo>
                        <a:pt x="548" y="142"/>
                      </a:lnTo>
                      <a:lnTo>
                        <a:pt x="542" y="142"/>
                      </a:lnTo>
                      <a:lnTo>
                        <a:pt x="535" y="142"/>
                      </a:lnTo>
                      <a:lnTo>
                        <a:pt x="535" y="138"/>
                      </a:lnTo>
                      <a:lnTo>
                        <a:pt x="529" y="138"/>
                      </a:lnTo>
                      <a:lnTo>
                        <a:pt x="523" y="138"/>
                      </a:lnTo>
                      <a:lnTo>
                        <a:pt x="516" y="138"/>
                      </a:lnTo>
                      <a:lnTo>
                        <a:pt x="510" y="138"/>
                      </a:lnTo>
                      <a:lnTo>
                        <a:pt x="504" y="142"/>
                      </a:lnTo>
                      <a:lnTo>
                        <a:pt x="498" y="142"/>
                      </a:lnTo>
                      <a:lnTo>
                        <a:pt x="498" y="147"/>
                      </a:lnTo>
                      <a:lnTo>
                        <a:pt x="491" y="147"/>
                      </a:lnTo>
                      <a:lnTo>
                        <a:pt x="491" y="151"/>
                      </a:lnTo>
                      <a:lnTo>
                        <a:pt x="485" y="151"/>
                      </a:lnTo>
                      <a:lnTo>
                        <a:pt x="485" y="156"/>
                      </a:lnTo>
                      <a:lnTo>
                        <a:pt x="479" y="160"/>
                      </a:lnTo>
                      <a:lnTo>
                        <a:pt x="472" y="165"/>
                      </a:lnTo>
                      <a:lnTo>
                        <a:pt x="472" y="169"/>
                      </a:lnTo>
                      <a:lnTo>
                        <a:pt x="466" y="174"/>
                      </a:lnTo>
                      <a:lnTo>
                        <a:pt x="466" y="178"/>
                      </a:lnTo>
                      <a:lnTo>
                        <a:pt x="466" y="183"/>
                      </a:lnTo>
                      <a:lnTo>
                        <a:pt x="466" y="187"/>
                      </a:lnTo>
                      <a:lnTo>
                        <a:pt x="466" y="192"/>
                      </a:lnTo>
                      <a:lnTo>
                        <a:pt x="460" y="192"/>
                      </a:lnTo>
                      <a:lnTo>
                        <a:pt x="460" y="196"/>
                      </a:lnTo>
                      <a:lnTo>
                        <a:pt x="454" y="196"/>
                      </a:lnTo>
                      <a:lnTo>
                        <a:pt x="447" y="200"/>
                      </a:lnTo>
                      <a:lnTo>
                        <a:pt x="441" y="200"/>
                      </a:lnTo>
                      <a:lnTo>
                        <a:pt x="435" y="200"/>
                      </a:lnTo>
                      <a:lnTo>
                        <a:pt x="428" y="205"/>
                      </a:lnTo>
                      <a:lnTo>
                        <a:pt x="428" y="209"/>
                      </a:lnTo>
                      <a:lnTo>
                        <a:pt x="422" y="205"/>
                      </a:lnTo>
                      <a:lnTo>
                        <a:pt x="416" y="205"/>
                      </a:lnTo>
                      <a:lnTo>
                        <a:pt x="409" y="205"/>
                      </a:lnTo>
                      <a:lnTo>
                        <a:pt x="403" y="205"/>
                      </a:lnTo>
                      <a:lnTo>
                        <a:pt x="403" y="200"/>
                      </a:lnTo>
                      <a:lnTo>
                        <a:pt x="397" y="200"/>
                      </a:lnTo>
                      <a:lnTo>
                        <a:pt x="391" y="196"/>
                      </a:lnTo>
                      <a:lnTo>
                        <a:pt x="384" y="196"/>
                      </a:lnTo>
                      <a:lnTo>
                        <a:pt x="378" y="196"/>
                      </a:lnTo>
                      <a:lnTo>
                        <a:pt x="378" y="200"/>
                      </a:lnTo>
                      <a:lnTo>
                        <a:pt x="372" y="200"/>
                      </a:lnTo>
                      <a:lnTo>
                        <a:pt x="372" y="205"/>
                      </a:lnTo>
                      <a:lnTo>
                        <a:pt x="365" y="209"/>
                      </a:lnTo>
                      <a:lnTo>
                        <a:pt x="359" y="214"/>
                      </a:lnTo>
                      <a:lnTo>
                        <a:pt x="347" y="223"/>
                      </a:lnTo>
                      <a:lnTo>
                        <a:pt x="340" y="223"/>
                      </a:lnTo>
                      <a:lnTo>
                        <a:pt x="334" y="227"/>
                      </a:lnTo>
                      <a:lnTo>
                        <a:pt x="328" y="227"/>
                      </a:lnTo>
                      <a:lnTo>
                        <a:pt x="328" y="232"/>
                      </a:lnTo>
                      <a:lnTo>
                        <a:pt x="321" y="232"/>
                      </a:lnTo>
                      <a:lnTo>
                        <a:pt x="321" y="227"/>
                      </a:lnTo>
                      <a:lnTo>
                        <a:pt x="315" y="227"/>
                      </a:lnTo>
                      <a:lnTo>
                        <a:pt x="309" y="223"/>
                      </a:lnTo>
                      <a:lnTo>
                        <a:pt x="303" y="223"/>
                      </a:lnTo>
                      <a:lnTo>
                        <a:pt x="296" y="218"/>
                      </a:lnTo>
                      <a:lnTo>
                        <a:pt x="290" y="218"/>
                      </a:lnTo>
                      <a:lnTo>
                        <a:pt x="284" y="214"/>
                      </a:lnTo>
                      <a:lnTo>
                        <a:pt x="277" y="209"/>
                      </a:lnTo>
                      <a:lnTo>
                        <a:pt x="277" y="205"/>
                      </a:lnTo>
                      <a:lnTo>
                        <a:pt x="277" y="200"/>
                      </a:lnTo>
                      <a:lnTo>
                        <a:pt x="277" y="196"/>
                      </a:lnTo>
                      <a:lnTo>
                        <a:pt x="271" y="196"/>
                      </a:lnTo>
                      <a:lnTo>
                        <a:pt x="265" y="196"/>
                      </a:lnTo>
                      <a:lnTo>
                        <a:pt x="259" y="196"/>
                      </a:lnTo>
                      <a:lnTo>
                        <a:pt x="252" y="196"/>
                      </a:lnTo>
                      <a:lnTo>
                        <a:pt x="246" y="196"/>
                      </a:lnTo>
                      <a:lnTo>
                        <a:pt x="240" y="196"/>
                      </a:lnTo>
                      <a:lnTo>
                        <a:pt x="233" y="192"/>
                      </a:lnTo>
                      <a:lnTo>
                        <a:pt x="227" y="192"/>
                      </a:lnTo>
                      <a:lnTo>
                        <a:pt x="221" y="187"/>
                      </a:lnTo>
                      <a:lnTo>
                        <a:pt x="215" y="183"/>
                      </a:lnTo>
                      <a:lnTo>
                        <a:pt x="208" y="183"/>
                      </a:lnTo>
                      <a:lnTo>
                        <a:pt x="202" y="178"/>
                      </a:lnTo>
                      <a:lnTo>
                        <a:pt x="196" y="178"/>
                      </a:lnTo>
                      <a:lnTo>
                        <a:pt x="189" y="178"/>
                      </a:lnTo>
                      <a:lnTo>
                        <a:pt x="183" y="178"/>
                      </a:lnTo>
                      <a:lnTo>
                        <a:pt x="177" y="178"/>
                      </a:lnTo>
                      <a:lnTo>
                        <a:pt x="171" y="178"/>
                      </a:lnTo>
                      <a:lnTo>
                        <a:pt x="164" y="178"/>
                      </a:lnTo>
                      <a:lnTo>
                        <a:pt x="164" y="174"/>
                      </a:lnTo>
                      <a:lnTo>
                        <a:pt x="158" y="174"/>
                      </a:lnTo>
                      <a:lnTo>
                        <a:pt x="152" y="174"/>
                      </a:lnTo>
                      <a:lnTo>
                        <a:pt x="152" y="169"/>
                      </a:lnTo>
                      <a:lnTo>
                        <a:pt x="145" y="169"/>
                      </a:lnTo>
                      <a:lnTo>
                        <a:pt x="139" y="169"/>
                      </a:lnTo>
                      <a:lnTo>
                        <a:pt x="139" y="165"/>
                      </a:lnTo>
                      <a:lnTo>
                        <a:pt x="133" y="165"/>
                      </a:lnTo>
                      <a:lnTo>
                        <a:pt x="125" y="165"/>
                      </a:lnTo>
                      <a:lnTo>
                        <a:pt x="125" y="160"/>
                      </a:lnTo>
                      <a:lnTo>
                        <a:pt x="119" y="160"/>
                      </a:lnTo>
                      <a:lnTo>
                        <a:pt x="119" y="156"/>
                      </a:lnTo>
                      <a:lnTo>
                        <a:pt x="113" y="151"/>
                      </a:lnTo>
                      <a:lnTo>
                        <a:pt x="107" y="147"/>
                      </a:lnTo>
                      <a:lnTo>
                        <a:pt x="107" y="142"/>
                      </a:lnTo>
                      <a:lnTo>
                        <a:pt x="107" y="138"/>
                      </a:lnTo>
                      <a:lnTo>
                        <a:pt x="107" y="134"/>
                      </a:lnTo>
                      <a:lnTo>
                        <a:pt x="107" y="129"/>
                      </a:lnTo>
                      <a:lnTo>
                        <a:pt x="113" y="125"/>
                      </a:lnTo>
                      <a:lnTo>
                        <a:pt x="113" y="120"/>
                      </a:lnTo>
                      <a:lnTo>
                        <a:pt x="113" y="116"/>
                      </a:lnTo>
                      <a:lnTo>
                        <a:pt x="107" y="116"/>
                      </a:lnTo>
                      <a:lnTo>
                        <a:pt x="107" y="111"/>
                      </a:lnTo>
                      <a:lnTo>
                        <a:pt x="107" y="107"/>
                      </a:lnTo>
                      <a:lnTo>
                        <a:pt x="107" y="102"/>
                      </a:lnTo>
                      <a:lnTo>
                        <a:pt x="100" y="98"/>
                      </a:lnTo>
                      <a:lnTo>
                        <a:pt x="100" y="93"/>
                      </a:lnTo>
                      <a:lnTo>
                        <a:pt x="94" y="93"/>
                      </a:lnTo>
                      <a:lnTo>
                        <a:pt x="94" y="89"/>
                      </a:lnTo>
                      <a:lnTo>
                        <a:pt x="88" y="89"/>
                      </a:lnTo>
                      <a:lnTo>
                        <a:pt x="81" y="89"/>
                      </a:lnTo>
                      <a:lnTo>
                        <a:pt x="81" y="84"/>
                      </a:lnTo>
                      <a:lnTo>
                        <a:pt x="75" y="84"/>
                      </a:lnTo>
                      <a:lnTo>
                        <a:pt x="75" y="80"/>
                      </a:lnTo>
                      <a:lnTo>
                        <a:pt x="69" y="80"/>
                      </a:lnTo>
                      <a:lnTo>
                        <a:pt x="69" y="76"/>
                      </a:lnTo>
                      <a:lnTo>
                        <a:pt x="63" y="76"/>
                      </a:lnTo>
                      <a:lnTo>
                        <a:pt x="63" y="71"/>
                      </a:lnTo>
                      <a:lnTo>
                        <a:pt x="56" y="71"/>
                      </a:lnTo>
                      <a:lnTo>
                        <a:pt x="50" y="67"/>
                      </a:lnTo>
                      <a:lnTo>
                        <a:pt x="50" y="62"/>
                      </a:lnTo>
                      <a:lnTo>
                        <a:pt x="44" y="62"/>
                      </a:lnTo>
                      <a:lnTo>
                        <a:pt x="37" y="58"/>
                      </a:lnTo>
                      <a:lnTo>
                        <a:pt x="31" y="53"/>
                      </a:lnTo>
                      <a:lnTo>
                        <a:pt x="25" y="53"/>
                      </a:lnTo>
                      <a:lnTo>
                        <a:pt x="25" y="49"/>
                      </a:lnTo>
                      <a:lnTo>
                        <a:pt x="19" y="49"/>
                      </a:lnTo>
                      <a:lnTo>
                        <a:pt x="19" y="44"/>
                      </a:lnTo>
                      <a:lnTo>
                        <a:pt x="12" y="40"/>
                      </a:lnTo>
                      <a:lnTo>
                        <a:pt x="6" y="35"/>
                      </a:lnTo>
                      <a:lnTo>
                        <a:pt x="6" y="31"/>
                      </a:lnTo>
                      <a:lnTo>
                        <a:pt x="0" y="26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3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55" name="Freeform 59"/>
                <p:cNvSpPr>
                  <a:spLocks/>
                </p:cNvSpPr>
                <p:nvPr/>
              </p:nvSpPr>
              <p:spPr bwMode="auto">
                <a:xfrm>
                  <a:off x="2356" y="1475"/>
                  <a:ext cx="686" cy="232"/>
                </a:xfrm>
                <a:custGeom>
                  <a:avLst/>
                  <a:gdLst/>
                  <a:ahLst/>
                  <a:cxnLst>
                    <a:cxn ang="0">
                      <a:pos x="25" y="9"/>
                    </a:cxn>
                    <a:cxn ang="0">
                      <a:pos x="69" y="0"/>
                    </a:cxn>
                    <a:cxn ang="0">
                      <a:pos x="113" y="0"/>
                    </a:cxn>
                    <a:cxn ang="0">
                      <a:pos x="152" y="9"/>
                    </a:cxn>
                    <a:cxn ang="0">
                      <a:pos x="171" y="31"/>
                    </a:cxn>
                    <a:cxn ang="0">
                      <a:pos x="221" y="31"/>
                    </a:cxn>
                    <a:cxn ang="0">
                      <a:pos x="271" y="26"/>
                    </a:cxn>
                    <a:cxn ang="0">
                      <a:pos x="315" y="31"/>
                    </a:cxn>
                    <a:cxn ang="0">
                      <a:pos x="347" y="40"/>
                    </a:cxn>
                    <a:cxn ang="0">
                      <a:pos x="378" y="49"/>
                    </a:cxn>
                    <a:cxn ang="0">
                      <a:pos x="409" y="58"/>
                    </a:cxn>
                    <a:cxn ang="0">
                      <a:pos x="422" y="76"/>
                    </a:cxn>
                    <a:cxn ang="0">
                      <a:pos x="447" y="84"/>
                    </a:cxn>
                    <a:cxn ang="0">
                      <a:pos x="485" y="84"/>
                    </a:cxn>
                    <a:cxn ang="0">
                      <a:pos x="516" y="76"/>
                    </a:cxn>
                    <a:cxn ang="0">
                      <a:pos x="548" y="80"/>
                    </a:cxn>
                    <a:cxn ang="0">
                      <a:pos x="579" y="76"/>
                    </a:cxn>
                    <a:cxn ang="0">
                      <a:pos x="604" y="58"/>
                    </a:cxn>
                    <a:cxn ang="0">
                      <a:pos x="642" y="53"/>
                    </a:cxn>
                    <a:cxn ang="0">
                      <a:pos x="680" y="44"/>
                    </a:cxn>
                    <a:cxn ang="0">
                      <a:pos x="674" y="62"/>
                    </a:cxn>
                    <a:cxn ang="0">
                      <a:pos x="661" y="84"/>
                    </a:cxn>
                    <a:cxn ang="0">
                      <a:pos x="630" y="89"/>
                    </a:cxn>
                    <a:cxn ang="0">
                      <a:pos x="623" y="111"/>
                    </a:cxn>
                    <a:cxn ang="0">
                      <a:pos x="636" y="125"/>
                    </a:cxn>
                    <a:cxn ang="0">
                      <a:pos x="661" y="138"/>
                    </a:cxn>
                    <a:cxn ang="0">
                      <a:pos x="686" y="151"/>
                    </a:cxn>
                    <a:cxn ang="0">
                      <a:pos x="674" y="169"/>
                    </a:cxn>
                    <a:cxn ang="0">
                      <a:pos x="648" y="165"/>
                    </a:cxn>
                    <a:cxn ang="0">
                      <a:pos x="611" y="160"/>
                    </a:cxn>
                    <a:cxn ang="0">
                      <a:pos x="579" y="151"/>
                    </a:cxn>
                    <a:cxn ang="0">
                      <a:pos x="542" y="142"/>
                    </a:cxn>
                    <a:cxn ang="0">
                      <a:pos x="510" y="138"/>
                    </a:cxn>
                    <a:cxn ang="0">
                      <a:pos x="485" y="151"/>
                    </a:cxn>
                    <a:cxn ang="0">
                      <a:pos x="466" y="178"/>
                    </a:cxn>
                    <a:cxn ang="0">
                      <a:pos x="454" y="196"/>
                    </a:cxn>
                    <a:cxn ang="0">
                      <a:pos x="422" y="205"/>
                    </a:cxn>
                    <a:cxn ang="0">
                      <a:pos x="391" y="196"/>
                    </a:cxn>
                    <a:cxn ang="0">
                      <a:pos x="365" y="209"/>
                    </a:cxn>
                    <a:cxn ang="0">
                      <a:pos x="328" y="232"/>
                    </a:cxn>
                    <a:cxn ang="0">
                      <a:pos x="296" y="218"/>
                    </a:cxn>
                    <a:cxn ang="0">
                      <a:pos x="277" y="196"/>
                    </a:cxn>
                    <a:cxn ang="0">
                      <a:pos x="240" y="196"/>
                    </a:cxn>
                    <a:cxn ang="0">
                      <a:pos x="202" y="178"/>
                    </a:cxn>
                    <a:cxn ang="0">
                      <a:pos x="164" y="178"/>
                    </a:cxn>
                    <a:cxn ang="0">
                      <a:pos x="139" y="169"/>
                    </a:cxn>
                    <a:cxn ang="0">
                      <a:pos x="119" y="156"/>
                    </a:cxn>
                    <a:cxn ang="0">
                      <a:pos x="107" y="129"/>
                    </a:cxn>
                    <a:cxn ang="0">
                      <a:pos x="107" y="107"/>
                    </a:cxn>
                    <a:cxn ang="0">
                      <a:pos x="88" y="89"/>
                    </a:cxn>
                    <a:cxn ang="0">
                      <a:pos x="69" y="76"/>
                    </a:cxn>
                    <a:cxn ang="0">
                      <a:pos x="44" y="62"/>
                    </a:cxn>
                    <a:cxn ang="0">
                      <a:pos x="19" y="44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686" h="232">
                      <a:moveTo>
                        <a:pt x="0" y="9"/>
                      </a:moveTo>
                      <a:lnTo>
                        <a:pt x="6" y="9"/>
                      </a:lnTo>
                      <a:lnTo>
                        <a:pt x="12" y="9"/>
                      </a:lnTo>
                      <a:lnTo>
                        <a:pt x="12" y="4"/>
                      </a:lnTo>
                      <a:lnTo>
                        <a:pt x="19" y="9"/>
                      </a:lnTo>
                      <a:lnTo>
                        <a:pt x="25" y="9"/>
                      </a:lnTo>
                      <a:lnTo>
                        <a:pt x="31" y="9"/>
                      </a:lnTo>
                      <a:lnTo>
                        <a:pt x="37" y="9"/>
                      </a:lnTo>
                      <a:lnTo>
                        <a:pt x="44" y="4"/>
                      </a:lnTo>
                      <a:lnTo>
                        <a:pt x="50" y="0"/>
                      </a:lnTo>
                      <a:lnTo>
                        <a:pt x="63" y="0"/>
                      </a:lnTo>
                      <a:lnTo>
                        <a:pt x="69" y="0"/>
                      </a:lnTo>
                      <a:lnTo>
                        <a:pt x="75" y="0"/>
                      </a:lnTo>
                      <a:lnTo>
                        <a:pt x="81" y="0"/>
                      </a:lnTo>
                      <a:lnTo>
                        <a:pt x="94" y="0"/>
                      </a:lnTo>
                      <a:lnTo>
                        <a:pt x="100" y="0"/>
                      </a:lnTo>
                      <a:lnTo>
                        <a:pt x="107" y="0"/>
                      </a:lnTo>
                      <a:lnTo>
                        <a:pt x="113" y="0"/>
                      </a:lnTo>
                      <a:lnTo>
                        <a:pt x="119" y="0"/>
                      </a:lnTo>
                      <a:lnTo>
                        <a:pt x="125" y="0"/>
                      </a:lnTo>
                      <a:lnTo>
                        <a:pt x="133" y="0"/>
                      </a:lnTo>
                      <a:lnTo>
                        <a:pt x="139" y="4"/>
                      </a:lnTo>
                      <a:lnTo>
                        <a:pt x="145" y="4"/>
                      </a:lnTo>
                      <a:lnTo>
                        <a:pt x="152" y="9"/>
                      </a:lnTo>
                      <a:lnTo>
                        <a:pt x="152" y="13"/>
                      </a:lnTo>
                      <a:lnTo>
                        <a:pt x="158" y="18"/>
                      </a:lnTo>
                      <a:lnTo>
                        <a:pt x="158" y="22"/>
                      </a:lnTo>
                      <a:lnTo>
                        <a:pt x="164" y="22"/>
                      </a:lnTo>
                      <a:lnTo>
                        <a:pt x="164" y="26"/>
                      </a:lnTo>
                      <a:lnTo>
                        <a:pt x="171" y="31"/>
                      </a:lnTo>
                      <a:lnTo>
                        <a:pt x="177" y="31"/>
                      </a:lnTo>
                      <a:lnTo>
                        <a:pt x="183" y="31"/>
                      </a:lnTo>
                      <a:lnTo>
                        <a:pt x="189" y="31"/>
                      </a:lnTo>
                      <a:lnTo>
                        <a:pt x="202" y="31"/>
                      </a:lnTo>
                      <a:lnTo>
                        <a:pt x="208" y="31"/>
                      </a:lnTo>
                      <a:lnTo>
                        <a:pt x="221" y="31"/>
                      </a:lnTo>
                      <a:lnTo>
                        <a:pt x="227" y="31"/>
                      </a:lnTo>
                      <a:lnTo>
                        <a:pt x="240" y="26"/>
                      </a:lnTo>
                      <a:lnTo>
                        <a:pt x="246" y="26"/>
                      </a:lnTo>
                      <a:lnTo>
                        <a:pt x="259" y="26"/>
                      </a:lnTo>
                      <a:lnTo>
                        <a:pt x="265" y="26"/>
                      </a:lnTo>
                      <a:lnTo>
                        <a:pt x="271" y="26"/>
                      </a:lnTo>
                      <a:lnTo>
                        <a:pt x="277" y="26"/>
                      </a:lnTo>
                      <a:lnTo>
                        <a:pt x="284" y="26"/>
                      </a:lnTo>
                      <a:lnTo>
                        <a:pt x="290" y="26"/>
                      </a:lnTo>
                      <a:lnTo>
                        <a:pt x="296" y="26"/>
                      </a:lnTo>
                      <a:lnTo>
                        <a:pt x="309" y="31"/>
                      </a:lnTo>
                      <a:lnTo>
                        <a:pt x="315" y="31"/>
                      </a:lnTo>
                      <a:lnTo>
                        <a:pt x="315" y="35"/>
                      </a:lnTo>
                      <a:lnTo>
                        <a:pt x="321" y="35"/>
                      </a:lnTo>
                      <a:lnTo>
                        <a:pt x="328" y="35"/>
                      </a:lnTo>
                      <a:lnTo>
                        <a:pt x="334" y="40"/>
                      </a:lnTo>
                      <a:lnTo>
                        <a:pt x="340" y="40"/>
                      </a:lnTo>
                      <a:lnTo>
                        <a:pt x="347" y="40"/>
                      </a:lnTo>
                      <a:lnTo>
                        <a:pt x="353" y="40"/>
                      </a:lnTo>
                      <a:lnTo>
                        <a:pt x="359" y="35"/>
                      </a:lnTo>
                      <a:lnTo>
                        <a:pt x="365" y="40"/>
                      </a:lnTo>
                      <a:lnTo>
                        <a:pt x="365" y="44"/>
                      </a:lnTo>
                      <a:lnTo>
                        <a:pt x="372" y="44"/>
                      </a:lnTo>
                      <a:lnTo>
                        <a:pt x="378" y="49"/>
                      </a:lnTo>
                      <a:lnTo>
                        <a:pt x="391" y="49"/>
                      </a:lnTo>
                      <a:lnTo>
                        <a:pt x="397" y="49"/>
                      </a:lnTo>
                      <a:lnTo>
                        <a:pt x="403" y="49"/>
                      </a:lnTo>
                      <a:lnTo>
                        <a:pt x="409" y="49"/>
                      </a:lnTo>
                      <a:lnTo>
                        <a:pt x="409" y="53"/>
                      </a:lnTo>
                      <a:lnTo>
                        <a:pt x="409" y="58"/>
                      </a:lnTo>
                      <a:lnTo>
                        <a:pt x="403" y="62"/>
                      </a:lnTo>
                      <a:lnTo>
                        <a:pt x="409" y="62"/>
                      </a:lnTo>
                      <a:lnTo>
                        <a:pt x="409" y="67"/>
                      </a:lnTo>
                      <a:lnTo>
                        <a:pt x="409" y="71"/>
                      </a:lnTo>
                      <a:lnTo>
                        <a:pt x="416" y="71"/>
                      </a:lnTo>
                      <a:lnTo>
                        <a:pt x="422" y="76"/>
                      </a:lnTo>
                      <a:lnTo>
                        <a:pt x="428" y="76"/>
                      </a:lnTo>
                      <a:lnTo>
                        <a:pt x="435" y="76"/>
                      </a:lnTo>
                      <a:lnTo>
                        <a:pt x="441" y="76"/>
                      </a:lnTo>
                      <a:lnTo>
                        <a:pt x="441" y="80"/>
                      </a:lnTo>
                      <a:lnTo>
                        <a:pt x="447" y="80"/>
                      </a:lnTo>
                      <a:lnTo>
                        <a:pt x="447" y="84"/>
                      </a:lnTo>
                      <a:lnTo>
                        <a:pt x="454" y="84"/>
                      </a:lnTo>
                      <a:lnTo>
                        <a:pt x="460" y="84"/>
                      </a:lnTo>
                      <a:lnTo>
                        <a:pt x="466" y="84"/>
                      </a:lnTo>
                      <a:lnTo>
                        <a:pt x="472" y="84"/>
                      </a:lnTo>
                      <a:lnTo>
                        <a:pt x="479" y="84"/>
                      </a:lnTo>
                      <a:lnTo>
                        <a:pt x="485" y="84"/>
                      </a:lnTo>
                      <a:lnTo>
                        <a:pt x="491" y="80"/>
                      </a:lnTo>
                      <a:lnTo>
                        <a:pt x="498" y="80"/>
                      </a:lnTo>
                      <a:lnTo>
                        <a:pt x="504" y="80"/>
                      </a:lnTo>
                      <a:lnTo>
                        <a:pt x="510" y="80"/>
                      </a:lnTo>
                      <a:lnTo>
                        <a:pt x="510" y="76"/>
                      </a:lnTo>
                      <a:lnTo>
                        <a:pt x="516" y="76"/>
                      </a:lnTo>
                      <a:lnTo>
                        <a:pt x="523" y="76"/>
                      </a:lnTo>
                      <a:lnTo>
                        <a:pt x="523" y="80"/>
                      </a:lnTo>
                      <a:lnTo>
                        <a:pt x="529" y="80"/>
                      </a:lnTo>
                      <a:lnTo>
                        <a:pt x="535" y="84"/>
                      </a:lnTo>
                      <a:lnTo>
                        <a:pt x="542" y="84"/>
                      </a:lnTo>
                      <a:lnTo>
                        <a:pt x="548" y="80"/>
                      </a:lnTo>
                      <a:lnTo>
                        <a:pt x="554" y="80"/>
                      </a:lnTo>
                      <a:lnTo>
                        <a:pt x="560" y="80"/>
                      </a:lnTo>
                      <a:lnTo>
                        <a:pt x="560" y="76"/>
                      </a:lnTo>
                      <a:lnTo>
                        <a:pt x="567" y="76"/>
                      </a:lnTo>
                      <a:lnTo>
                        <a:pt x="573" y="76"/>
                      </a:lnTo>
                      <a:lnTo>
                        <a:pt x="579" y="76"/>
                      </a:lnTo>
                      <a:lnTo>
                        <a:pt x="586" y="76"/>
                      </a:lnTo>
                      <a:lnTo>
                        <a:pt x="592" y="71"/>
                      </a:lnTo>
                      <a:lnTo>
                        <a:pt x="592" y="67"/>
                      </a:lnTo>
                      <a:lnTo>
                        <a:pt x="592" y="62"/>
                      </a:lnTo>
                      <a:lnTo>
                        <a:pt x="598" y="58"/>
                      </a:lnTo>
                      <a:lnTo>
                        <a:pt x="604" y="58"/>
                      </a:lnTo>
                      <a:lnTo>
                        <a:pt x="611" y="58"/>
                      </a:lnTo>
                      <a:lnTo>
                        <a:pt x="617" y="58"/>
                      </a:lnTo>
                      <a:lnTo>
                        <a:pt x="623" y="58"/>
                      </a:lnTo>
                      <a:lnTo>
                        <a:pt x="630" y="58"/>
                      </a:lnTo>
                      <a:lnTo>
                        <a:pt x="636" y="58"/>
                      </a:lnTo>
                      <a:lnTo>
                        <a:pt x="642" y="53"/>
                      </a:lnTo>
                      <a:lnTo>
                        <a:pt x="648" y="49"/>
                      </a:lnTo>
                      <a:lnTo>
                        <a:pt x="655" y="44"/>
                      </a:lnTo>
                      <a:lnTo>
                        <a:pt x="661" y="44"/>
                      </a:lnTo>
                      <a:lnTo>
                        <a:pt x="667" y="44"/>
                      </a:lnTo>
                      <a:lnTo>
                        <a:pt x="674" y="44"/>
                      </a:lnTo>
                      <a:lnTo>
                        <a:pt x="680" y="44"/>
                      </a:lnTo>
                      <a:lnTo>
                        <a:pt x="680" y="49"/>
                      </a:lnTo>
                      <a:lnTo>
                        <a:pt x="686" y="49"/>
                      </a:lnTo>
                      <a:lnTo>
                        <a:pt x="686" y="53"/>
                      </a:lnTo>
                      <a:lnTo>
                        <a:pt x="680" y="53"/>
                      </a:lnTo>
                      <a:lnTo>
                        <a:pt x="674" y="58"/>
                      </a:lnTo>
                      <a:lnTo>
                        <a:pt x="674" y="62"/>
                      </a:lnTo>
                      <a:lnTo>
                        <a:pt x="674" y="67"/>
                      </a:lnTo>
                      <a:lnTo>
                        <a:pt x="674" y="71"/>
                      </a:lnTo>
                      <a:lnTo>
                        <a:pt x="674" y="76"/>
                      </a:lnTo>
                      <a:lnTo>
                        <a:pt x="674" y="80"/>
                      </a:lnTo>
                      <a:lnTo>
                        <a:pt x="667" y="84"/>
                      </a:lnTo>
                      <a:lnTo>
                        <a:pt x="661" y="84"/>
                      </a:lnTo>
                      <a:lnTo>
                        <a:pt x="655" y="84"/>
                      </a:lnTo>
                      <a:lnTo>
                        <a:pt x="648" y="84"/>
                      </a:lnTo>
                      <a:lnTo>
                        <a:pt x="642" y="84"/>
                      </a:lnTo>
                      <a:lnTo>
                        <a:pt x="636" y="84"/>
                      </a:lnTo>
                      <a:lnTo>
                        <a:pt x="630" y="84"/>
                      </a:lnTo>
                      <a:lnTo>
                        <a:pt x="630" y="89"/>
                      </a:lnTo>
                      <a:lnTo>
                        <a:pt x="623" y="89"/>
                      </a:lnTo>
                      <a:lnTo>
                        <a:pt x="623" y="93"/>
                      </a:lnTo>
                      <a:lnTo>
                        <a:pt x="623" y="98"/>
                      </a:lnTo>
                      <a:lnTo>
                        <a:pt x="623" y="102"/>
                      </a:lnTo>
                      <a:lnTo>
                        <a:pt x="623" y="107"/>
                      </a:lnTo>
                      <a:lnTo>
                        <a:pt x="623" y="111"/>
                      </a:lnTo>
                      <a:lnTo>
                        <a:pt x="630" y="111"/>
                      </a:lnTo>
                      <a:lnTo>
                        <a:pt x="630" y="116"/>
                      </a:lnTo>
                      <a:lnTo>
                        <a:pt x="630" y="120"/>
                      </a:lnTo>
                      <a:lnTo>
                        <a:pt x="623" y="120"/>
                      </a:lnTo>
                      <a:lnTo>
                        <a:pt x="630" y="125"/>
                      </a:lnTo>
                      <a:lnTo>
                        <a:pt x="636" y="125"/>
                      </a:lnTo>
                      <a:lnTo>
                        <a:pt x="636" y="129"/>
                      </a:lnTo>
                      <a:lnTo>
                        <a:pt x="642" y="129"/>
                      </a:lnTo>
                      <a:lnTo>
                        <a:pt x="648" y="129"/>
                      </a:lnTo>
                      <a:lnTo>
                        <a:pt x="655" y="134"/>
                      </a:lnTo>
                      <a:lnTo>
                        <a:pt x="661" y="134"/>
                      </a:lnTo>
                      <a:lnTo>
                        <a:pt x="661" y="138"/>
                      </a:lnTo>
                      <a:lnTo>
                        <a:pt x="667" y="138"/>
                      </a:lnTo>
                      <a:lnTo>
                        <a:pt x="674" y="142"/>
                      </a:lnTo>
                      <a:lnTo>
                        <a:pt x="680" y="142"/>
                      </a:lnTo>
                      <a:lnTo>
                        <a:pt x="686" y="142"/>
                      </a:lnTo>
                      <a:lnTo>
                        <a:pt x="686" y="147"/>
                      </a:lnTo>
                      <a:lnTo>
                        <a:pt x="686" y="151"/>
                      </a:lnTo>
                      <a:lnTo>
                        <a:pt x="680" y="151"/>
                      </a:lnTo>
                      <a:lnTo>
                        <a:pt x="680" y="156"/>
                      </a:lnTo>
                      <a:lnTo>
                        <a:pt x="680" y="160"/>
                      </a:lnTo>
                      <a:lnTo>
                        <a:pt x="680" y="165"/>
                      </a:lnTo>
                      <a:lnTo>
                        <a:pt x="674" y="165"/>
                      </a:lnTo>
                      <a:lnTo>
                        <a:pt x="674" y="169"/>
                      </a:lnTo>
                      <a:lnTo>
                        <a:pt x="674" y="174"/>
                      </a:lnTo>
                      <a:lnTo>
                        <a:pt x="674" y="169"/>
                      </a:lnTo>
                      <a:lnTo>
                        <a:pt x="667" y="169"/>
                      </a:lnTo>
                      <a:lnTo>
                        <a:pt x="661" y="165"/>
                      </a:lnTo>
                      <a:lnTo>
                        <a:pt x="655" y="165"/>
                      </a:lnTo>
                      <a:lnTo>
                        <a:pt x="648" y="165"/>
                      </a:lnTo>
                      <a:lnTo>
                        <a:pt x="642" y="160"/>
                      </a:lnTo>
                      <a:lnTo>
                        <a:pt x="636" y="160"/>
                      </a:lnTo>
                      <a:lnTo>
                        <a:pt x="630" y="160"/>
                      </a:lnTo>
                      <a:lnTo>
                        <a:pt x="623" y="160"/>
                      </a:lnTo>
                      <a:lnTo>
                        <a:pt x="617" y="160"/>
                      </a:lnTo>
                      <a:lnTo>
                        <a:pt x="611" y="160"/>
                      </a:lnTo>
                      <a:lnTo>
                        <a:pt x="611" y="156"/>
                      </a:lnTo>
                      <a:lnTo>
                        <a:pt x="604" y="156"/>
                      </a:lnTo>
                      <a:lnTo>
                        <a:pt x="598" y="156"/>
                      </a:lnTo>
                      <a:lnTo>
                        <a:pt x="592" y="156"/>
                      </a:lnTo>
                      <a:lnTo>
                        <a:pt x="586" y="151"/>
                      </a:lnTo>
                      <a:lnTo>
                        <a:pt x="579" y="151"/>
                      </a:lnTo>
                      <a:lnTo>
                        <a:pt x="573" y="147"/>
                      </a:lnTo>
                      <a:lnTo>
                        <a:pt x="567" y="147"/>
                      </a:lnTo>
                      <a:lnTo>
                        <a:pt x="560" y="147"/>
                      </a:lnTo>
                      <a:lnTo>
                        <a:pt x="554" y="142"/>
                      </a:lnTo>
                      <a:lnTo>
                        <a:pt x="548" y="142"/>
                      </a:lnTo>
                      <a:lnTo>
                        <a:pt x="542" y="142"/>
                      </a:lnTo>
                      <a:lnTo>
                        <a:pt x="535" y="142"/>
                      </a:lnTo>
                      <a:lnTo>
                        <a:pt x="535" y="138"/>
                      </a:lnTo>
                      <a:lnTo>
                        <a:pt x="529" y="138"/>
                      </a:lnTo>
                      <a:lnTo>
                        <a:pt x="523" y="138"/>
                      </a:lnTo>
                      <a:lnTo>
                        <a:pt x="516" y="138"/>
                      </a:lnTo>
                      <a:lnTo>
                        <a:pt x="510" y="138"/>
                      </a:lnTo>
                      <a:lnTo>
                        <a:pt x="504" y="142"/>
                      </a:lnTo>
                      <a:lnTo>
                        <a:pt x="498" y="142"/>
                      </a:lnTo>
                      <a:lnTo>
                        <a:pt x="498" y="147"/>
                      </a:lnTo>
                      <a:lnTo>
                        <a:pt x="491" y="147"/>
                      </a:lnTo>
                      <a:lnTo>
                        <a:pt x="491" y="151"/>
                      </a:lnTo>
                      <a:lnTo>
                        <a:pt x="485" y="151"/>
                      </a:lnTo>
                      <a:lnTo>
                        <a:pt x="485" y="156"/>
                      </a:lnTo>
                      <a:lnTo>
                        <a:pt x="479" y="160"/>
                      </a:lnTo>
                      <a:lnTo>
                        <a:pt x="472" y="165"/>
                      </a:lnTo>
                      <a:lnTo>
                        <a:pt x="472" y="169"/>
                      </a:lnTo>
                      <a:lnTo>
                        <a:pt x="466" y="174"/>
                      </a:lnTo>
                      <a:lnTo>
                        <a:pt x="466" y="178"/>
                      </a:lnTo>
                      <a:lnTo>
                        <a:pt x="466" y="183"/>
                      </a:lnTo>
                      <a:lnTo>
                        <a:pt x="466" y="187"/>
                      </a:lnTo>
                      <a:lnTo>
                        <a:pt x="466" y="192"/>
                      </a:lnTo>
                      <a:lnTo>
                        <a:pt x="460" y="192"/>
                      </a:lnTo>
                      <a:lnTo>
                        <a:pt x="460" y="196"/>
                      </a:lnTo>
                      <a:lnTo>
                        <a:pt x="454" y="196"/>
                      </a:lnTo>
                      <a:lnTo>
                        <a:pt x="447" y="200"/>
                      </a:lnTo>
                      <a:lnTo>
                        <a:pt x="441" y="200"/>
                      </a:lnTo>
                      <a:lnTo>
                        <a:pt x="435" y="200"/>
                      </a:lnTo>
                      <a:lnTo>
                        <a:pt x="428" y="205"/>
                      </a:lnTo>
                      <a:lnTo>
                        <a:pt x="428" y="209"/>
                      </a:lnTo>
                      <a:lnTo>
                        <a:pt x="422" y="205"/>
                      </a:lnTo>
                      <a:lnTo>
                        <a:pt x="416" y="205"/>
                      </a:lnTo>
                      <a:lnTo>
                        <a:pt x="409" y="205"/>
                      </a:lnTo>
                      <a:lnTo>
                        <a:pt x="403" y="205"/>
                      </a:lnTo>
                      <a:lnTo>
                        <a:pt x="403" y="200"/>
                      </a:lnTo>
                      <a:lnTo>
                        <a:pt x="397" y="200"/>
                      </a:lnTo>
                      <a:lnTo>
                        <a:pt x="391" y="196"/>
                      </a:lnTo>
                      <a:lnTo>
                        <a:pt x="384" y="196"/>
                      </a:lnTo>
                      <a:lnTo>
                        <a:pt x="378" y="196"/>
                      </a:lnTo>
                      <a:lnTo>
                        <a:pt x="378" y="200"/>
                      </a:lnTo>
                      <a:lnTo>
                        <a:pt x="372" y="200"/>
                      </a:lnTo>
                      <a:lnTo>
                        <a:pt x="372" y="205"/>
                      </a:lnTo>
                      <a:lnTo>
                        <a:pt x="365" y="209"/>
                      </a:lnTo>
                      <a:lnTo>
                        <a:pt x="359" y="214"/>
                      </a:lnTo>
                      <a:lnTo>
                        <a:pt x="347" y="223"/>
                      </a:lnTo>
                      <a:lnTo>
                        <a:pt x="340" y="223"/>
                      </a:lnTo>
                      <a:lnTo>
                        <a:pt x="334" y="227"/>
                      </a:lnTo>
                      <a:lnTo>
                        <a:pt x="328" y="227"/>
                      </a:lnTo>
                      <a:lnTo>
                        <a:pt x="328" y="232"/>
                      </a:lnTo>
                      <a:lnTo>
                        <a:pt x="321" y="232"/>
                      </a:lnTo>
                      <a:lnTo>
                        <a:pt x="321" y="227"/>
                      </a:lnTo>
                      <a:lnTo>
                        <a:pt x="315" y="227"/>
                      </a:lnTo>
                      <a:lnTo>
                        <a:pt x="309" y="223"/>
                      </a:lnTo>
                      <a:lnTo>
                        <a:pt x="303" y="223"/>
                      </a:lnTo>
                      <a:lnTo>
                        <a:pt x="296" y="218"/>
                      </a:lnTo>
                      <a:lnTo>
                        <a:pt x="290" y="218"/>
                      </a:lnTo>
                      <a:lnTo>
                        <a:pt x="284" y="214"/>
                      </a:lnTo>
                      <a:lnTo>
                        <a:pt x="277" y="209"/>
                      </a:lnTo>
                      <a:lnTo>
                        <a:pt x="277" y="205"/>
                      </a:lnTo>
                      <a:lnTo>
                        <a:pt x="277" y="200"/>
                      </a:lnTo>
                      <a:lnTo>
                        <a:pt x="277" y="196"/>
                      </a:lnTo>
                      <a:lnTo>
                        <a:pt x="271" y="196"/>
                      </a:lnTo>
                      <a:lnTo>
                        <a:pt x="265" y="196"/>
                      </a:lnTo>
                      <a:lnTo>
                        <a:pt x="259" y="196"/>
                      </a:lnTo>
                      <a:lnTo>
                        <a:pt x="252" y="196"/>
                      </a:lnTo>
                      <a:lnTo>
                        <a:pt x="246" y="196"/>
                      </a:lnTo>
                      <a:lnTo>
                        <a:pt x="240" y="196"/>
                      </a:lnTo>
                      <a:lnTo>
                        <a:pt x="233" y="192"/>
                      </a:lnTo>
                      <a:lnTo>
                        <a:pt x="227" y="192"/>
                      </a:lnTo>
                      <a:lnTo>
                        <a:pt x="221" y="187"/>
                      </a:lnTo>
                      <a:lnTo>
                        <a:pt x="215" y="183"/>
                      </a:lnTo>
                      <a:lnTo>
                        <a:pt x="208" y="183"/>
                      </a:lnTo>
                      <a:lnTo>
                        <a:pt x="202" y="178"/>
                      </a:lnTo>
                      <a:lnTo>
                        <a:pt x="196" y="178"/>
                      </a:lnTo>
                      <a:lnTo>
                        <a:pt x="189" y="178"/>
                      </a:lnTo>
                      <a:lnTo>
                        <a:pt x="183" y="178"/>
                      </a:lnTo>
                      <a:lnTo>
                        <a:pt x="177" y="178"/>
                      </a:lnTo>
                      <a:lnTo>
                        <a:pt x="171" y="178"/>
                      </a:lnTo>
                      <a:lnTo>
                        <a:pt x="164" y="178"/>
                      </a:lnTo>
                      <a:lnTo>
                        <a:pt x="164" y="174"/>
                      </a:lnTo>
                      <a:lnTo>
                        <a:pt x="158" y="174"/>
                      </a:lnTo>
                      <a:lnTo>
                        <a:pt x="152" y="174"/>
                      </a:lnTo>
                      <a:lnTo>
                        <a:pt x="152" y="169"/>
                      </a:lnTo>
                      <a:lnTo>
                        <a:pt x="145" y="169"/>
                      </a:lnTo>
                      <a:lnTo>
                        <a:pt x="139" y="169"/>
                      </a:lnTo>
                      <a:lnTo>
                        <a:pt x="139" y="165"/>
                      </a:lnTo>
                      <a:lnTo>
                        <a:pt x="133" y="165"/>
                      </a:lnTo>
                      <a:lnTo>
                        <a:pt x="125" y="165"/>
                      </a:lnTo>
                      <a:lnTo>
                        <a:pt x="125" y="160"/>
                      </a:lnTo>
                      <a:lnTo>
                        <a:pt x="119" y="160"/>
                      </a:lnTo>
                      <a:lnTo>
                        <a:pt x="119" y="156"/>
                      </a:lnTo>
                      <a:lnTo>
                        <a:pt x="113" y="151"/>
                      </a:lnTo>
                      <a:lnTo>
                        <a:pt x="107" y="147"/>
                      </a:lnTo>
                      <a:lnTo>
                        <a:pt x="107" y="142"/>
                      </a:lnTo>
                      <a:lnTo>
                        <a:pt x="107" y="138"/>
                      </a:lnTo>
                      <a:lnTo>
                        <a:pt x="107" y="134"/>
                      </a:lnTo>
                      <a:lnTo>
                        <a:pt x="107" y="129"/>
                      </a:lnTo>
                      <a:lnTo>
                        <a:pt x="113" y="125"/>
                      </a:lnTo>
                      <a:lnTo>
                        <a:pt x="113" y="120"/>
                      </a:lnTo>
                      <a:lnTo>
                        <a:pt x="113" y="116"/>
                      </a:lnTo>
                      <a:lnTo>
                        <a:pt x="107" y="116"/>
                      </a:lnTo>
                      <a:lnTo>
                        <a:pt x="107" y="111"/>
                      </a:lnTo>
                      <a:lnTo>
                        <a:pt x="107" y="107"/>
                      </a:lnTo>
                      <a:lnTo>
                        <a:pt x="107" y="102"/>
                      </a:lnTo>
                      <a:lnTo>
                        <a:pt x="100" y="98"/>
                      </a:lnTo>
                      <a:lnTo>
                        <a:pt x="100" y="93"/>
                      </a:lnTo>
                      <a:lnTo>
                        <a:pt x="94" y="93"/>
                      </a:lnTo>
                      <a:lnTo>
                        <a:pt x="94" y="89"/>
                      </a:lnTo>
                      <a:lnTo>
                        <a:pt x="88" y="89"/>
                      </a:lnTo>
                      <a:lnTo>
                        <a:pt x="81" y="89"/>
                      </a:lnTo>
                      <a:lnTo>
                        <a:pt x="81" y="84"/>
                      </a:lnTo>
                      <a:lnTo>
                        <a:pt x="75" y="84"/>
                      </a:lnTo>
                      <a:lnTo>
                        <a:pt x="75" y="80"/>
                      </a:lnTo>
                      <a:lnTo>
                        <a:pt x="69" y="80"/>
                      </a:lnTo>
                      <a:lnTo>
                        <a:pt x="69" y="76"/>
                      </a:lnTo>
                      <a:lnTo>
                        <a:pt x="63" y="76"/>
                      </a:lnTo>
                      <a:lnTo>
                        <a:pt x="63" y="71"/>
                      </a:lnTo>
                      <a:lnTo>
                        <a:pt x="56" y="71"/>
                      </a:lnTo>
                      <a:lnTo>
                        <a:pt x="50" y="67"/>
                      </a:lnTo>
                      <a:lnTo>
                        <a:pt x="50" y="62"/>
                      </a:lnTo>
                      <a:lnTo>
                        <a:pt x="44" y="62"/>
                      </a:lnTo>
                      <a:lnTo>
                        <a:pt x="37" y="58"/>
                      </a:lnTo>
                      <a:lnTo>
                        <a:pt x="31" y="53"/>
                      </a:lnTo>
                      <a:lnTo>
                        <a:pt x="25" y="53"/>
                      </a:lnTo>
                      <a:lnTo>
                        <a:pt x="25" y="49"/>
                      </a:lnTo>
                      <a:lnTo>
                        <a:pt x="19" y="49"/>
                      </a:lnTo>
                      <a:lnTo>
                        <a:pt x="19" y="44"/>
                      </a:lnTo>
                      <a:lnTo>
                        <a:pt x="12" y="40"/>
                      </a:lnTo>
                      <a:lnTo>
                        <a:pt x="6" y="35"/>
                      </a:lnTo>
                      <a:lnTo>
                        <a:pt x="6" y="31"/>
                      </a:lnTo>
                      <a:lnTo>
                        <a:pt x="0" y="26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3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1" name="Group 60"/>
              <p:cNvGrpSpPr>
                <a:grpSpLocks/>
              </p:cNvGrpSpPr>
              <p:nvPr/>
            </p:nvGrpSpPr>
            <p:grpSpPr bwMode="auto">
              <a:xfrm>
                <a:off x="3130" y="1515"/>
                <a:ext cx="245" cy="196"/>
                <a:chOff x="3130" y="1515"/>
                <a:chExt cx="245" cy="196"/>
              </a:xfrm>
            </p:grpSpPr>
            <p:sp>
              <p:nvSpPr>
                <p:cNvPr id="4157" name="Freeform 61"/>
                <p:cNvSpPr>
                  <a:spLocks/>
                </p:cNvSpPr>
                <p:nvPr/>
              </p:nvSpPr>
              <p:spPr bwMode="auto">
                <a:xfrm>
                  <a:off x="3130" y="1515"/>
                  <a:ext cx="245" cy="196"/>
                </a:xfrm>
                <a:custGeom>
                  <a:avLst/>
                  <a:gdLst/>
                  <a:ahLst/>
                  <a:cxnLst>
                    <a:cxn ang="0">
                      <a:pos x="113" y="0"/>
                    </a:cxn>
                    <a:cxn ang="0">
                      <a:pos x="126" y="4"/>
                    </a:cxn>
                    <a:cxn ang="0">
                      <a:pos x="120" y="13"/>
                    </a:cxn>
                    <a:cxn ang="0">
                      <a:pos x="120" y="27"/>
                    </a:cxn>
                    <a:cxn ang="0">
                      <a:pos x="132" y="22"/>
                    </a:cxn>
                    <a:cxn ang="0">
                      <a:pos x="151" y="22"/>
                    </a:cxn>
                    <a:cxn ang="0">
                      <a:pos x="164" y="18"/>
                    </a:cxn>
                    <a:cxn ang="0">
                      <a:pos x="183" y="9"/>
                    </a:cxn>
                    <a:cxn ang="0">
                      <a:pos x="195" y="4"/>
                    </a:cxn>
                    <a:cxn ang="0">
                      <a:pos x="214" y="4"/>
                    </a:cxn>
                    <a:cxn ang="0">
                      <a:pos x="227" y="13"/>
                    </a:cxn>
                    <a:cxn ang="0">
                      <a:pos x="239" y="18"/>
                    </a:cxn>
                    <a:cxn ang="0">
                      <a:pos x="239" y="27"/>
                    </a:cxn>
                    <a:cxn ang="0">
                      <a:pos x="227" y="40"/>
                    </a:cxn>
                    <a:cxn ang="0">
                      <a:pos x="220" y="53"/>
                    </a:cxn>
                    <a:cxn ang="0">
                      <a:pos x="208" y="62"/>
                    </a:cxn>
                    <a:cxn ang="0">
                      <a:pos x="201" y="76"/>
                    </a:cxn>
                    <a:cxn ang="0">
                      <a:pos x="201" y="89"/>
                    </a:cxn>
                    <a:cxn ang="0">
                      <a:pos x="195" y="102"/>
                    </a:cxn>
                    <a:cxn ang="0">
                      <a:pos x="201" y="116"/>
                    </a:cxn>
                    <a:cxn ang="0">
                      <a:pos x="201" y="129"/>
                    </a:cxn>
                    <a:cxn ang="0">
                      <a:pos x="208" y="143"/>
                    </a:cxn>
                    <a:cxn ang="0">
                      <a:pos x="208" y="156"/>
                    </a:cxn>
                    <a:cxn ang="0">
                      <a:pos x="201" y="169"/>
                    </a:cxn>
                    <a:cxn ang="0">
                      <a:pos x="195" y="183"/>
                    </a:cxn>
                    <a:cxn ang="0">
                      <a:pos x="201" y="192"/>
                    </a:cxn>
                    <a:cxn ang="0">
                      <a:pos x="195" y="192"/>
                    </a:cxn>
                    <a:cxn ang="0">
                      <a:pos x="176" y="187"/>
                    </a:cxn>
                    <a:cxn ang="0">
                      <a:pos x="157" y="187"/>
                    </a:cxn>
                    <a:cxn ang="0">
                      <a:pos x="139" y="187"/>
                    </a:cxn>
                    <a:cxn ang="0">
                      <a:pos x="132" y="178"/>
                    </a:cxn>
                    <a:cxn ang="0">
                      <a:pos x="120" y="156"/>
                    </a:cxn>
                    <a:cxn ang="0">
                      <a:pos x="113" y="143"/>
                    </a:cxn>
                    <a:cxn ang="0">
                      <a:pos x="113" y="134"/>
                    </a:cxn>
                    <a:cxn ang="0">
                      <a:pos x="101" y="138"/>
                    </a:cxn>
                    <a:cxn ang="0">
                      <a:pos x="88" y="147"/>
                    </a:cxn>
                    <a:cxn ang="0">
                      <a:pos x="82" y="160"/>
                    </a:cxn>
                    <a:cxn ang="0">
                      <a:pos x="76" y="169"/>
                    </a:cxn>
                    <a:cxn ang="0">
                      <a:pos x="63" y="178"/>
                    </a:cxn>
                    <a:cxn ang="0">
                      <a:pos x="44" y="183"/>
                    </a:cxn>
                    <a:cxn ang="0">
                      <a:pos x="25" y="183"/>
                    </a:cxn>
                    <a:cxn ang="0">
                      <a:pos x="19" y="169"/>
                    </a:cxn>
                    <a:cxn ang="0">
                      <a:pos x="0" y="165"/>
                    </a:cxn>
                    <a:cxn ang="0">
                      <a:pos x="0" y="152"/>
                    </a:cxn>
                    <a:cxn ang="0">
                      <a:pos x="6" y="143"/>
                    </a:cxn>
                    <a:cxn ang="0">
                      <a:pos x="19" y="138"/>
                    </a:cxn>
                    <a:cxn ang="0">
                      <a:pos x="38" y="129"/>
                    </a:cxn>
                    <a:cxn ang="0">
                      <a:pos x="57" y="125"/>
                    </a:cxn>
                    <a:cxn ang="0">
                      <a:pos x="76" y="120"/>
                    </a:cxn>
                    <a:cxn ang="0">
                      <a:pos x="76" y="111"/>
                    </a:cxn>
                    <a:cxn ang="0">
                      <a:pos x="63" y="107"/>
                    </a:cxn>
                    <a:cxn ang="0">
                      <a:pos x="50" y="102"/>
                    </a:cxn>
                    <a:cxn ang="0">
                      <a:pos x="38" y="98"/>
                    </a:cxn>
                    <a:cxn ang="0">
                      <a:pos x="44" y="85"/>
                    </a:cxn>
                    <a:cxn ang="0">
                      <a:pos x="57" y="76"/>
                    </a:cxn>
                    <a:cxn ang="0">
                      <a:pos x="69" y="62"/>
                    </a:cxn>
                    <a:cxn ang="0">
                      <a:pos x="88" y="49"/>
                    </a:cxn>
                    <a:cxn ang="0">
                      <a:pos x="94" y="31"/>
                    </a:cxn>
                    <a:cxn ang="0">
                      <a:pos x="101" y="22"/>
                    </a:cxn>
                    <a:cxn ang="0">
                      <a:pos x="107" y="9"/>
                    </a:cxn>
                  </a:cxnLst>
                  <a:rect l="0" t="0" r="r" b="b"/>
                  <a:pathLst>
                    <a:path w="245" h="196">
                      <a:moveTo>
                        <a:pt x="107" y="4"/>
                      </a:moveTo>
                      <a:lnTo>
                        <a:pt x="107" y="0"/>
                      </a:lnTo>
                      <a:lnTo>
                        <a:pt x="113" y="0"/>
                      </a:lnTo>
                      <a:lnTo>
                        <a:pt x="120" y="0"/>
                      </a:lnTo>
                      <a:lnTo>
                        <a:pt x="126" y="0"/>
                      </a:lnTo>
                      <a:lnTo>
                        <a:pt x="126" y="4"/>
                      </a:lnTo>
                      <a:lnTo>
                        <a:pt x="126" y="9"/>
                      </a:lnTo>
                      <a:lnTo>
                        <a:pt x="126" y="13"/>
                      </a:lnTo>
                      <a:lnTo>
                        <a:pt x="120" y="13"/>
                      </a:lnTo>
                      <a:lnTo>
                        <a:pt x="120" y="18"/>
                      </a:lnTo>
                      <a:lnTo>
                        <a:pt x="120" y="22"/>
                      </a:lnTo>
                      <a:lnTo>
                        <a:pt x="120" y="27"/>
                      </a:lnTo>
                      <a:lnTo>
                        <a:pt x="126" y="27"/>
                      </a:lnTo>
                      <a:lnTo>
                        <a:pt x="132" y="27"/>
                      </a:lnTo>
                      <a:lnTo>
                        <a:pt x="132" y="22"/>
                      </a:lnTo>
                      <a:lnTo>
                        <a:pt x="139" y="22"/>
                      </a:lnTo>
                      <a:lnTo>
                        <a:pt x="145" y="22"/>
                      </a:lnTo>
                      <a:lnTo>
                        <a:pt x="151" y="22"/>
                      </a:lnTo>
                      <a:lnTo>
                        <a:pt x="157" y="22"/>
                      </a:lnTo>
                      <a:lnTo>
                        <a:pt x="164" y="22"/>
                      </a:lnTo>
                      <a:lnTo>
                        <a:pt x="164" y="18"/>
                      </a:lnTo>
                      <a:lnTo>
                        <a:pt x="170" y="18"/>
                      </a:lnTo>
                      <a:lnTo>
                        <a:pt x="176" y="13"/>
                      </a:lnTo>
                      <a:lnTo>
                        <a:pt x="183" y="9"/>
                      </a:lnTo>
                      <a:lnTo>
                        <a:pt x="189" y="9"/>
                      </a:lnTo>
                      <a:lnTo>
                        <a:pt x="189" y="4"/>
                      </a:lnTo>
                      <a:lnTo>
                        <a:pt x="195" y="4"/>
                      </a:lnTo>
                      <a:lnTo>
                        <a:pt x="201" y="4"/>
                      </a:lnTo>
                      <a:lnTo>
                        <a:pt x="208" y="4"/>
                      </a:lnTo>
                      <a:lnTo>
                        <a:pt x="214" y="4"/>
                      </a:lnTo>
                      <a:lnTo>
                        <a:pt x="214" y="9"/>
                      </a:lnTo>
                      <a:lnTo>
                        <a:pt x="220" y="9"/>
                      </a:lnTo>
                      <a:lnTo>
                        <a:pt x="227" y="13"/>
                      </a:lnTo>
                      <a:lnTo>
                        <a:pt x="233" y="13"/>
                      </a:lnTo>
                      <a:lnTo>
                        <a:pt x="239" y="13"/>
                      </a:lnTo>
                      <a:lnTo>
                        <a:pt x="239" y="18"/>
                      </a:lnTo>
                      <a:lnTo>
                        <a:pt x="245" y="18"/>
                      </a:lnTo>
                      <a:lnTo>
                        <a:pt x="245" y="22"/>
                      </a:lnTo>
                      <a:lnTo>
                        <a:pt x="239" y="27"/>
                      </a:lnTo>
                      <a:lnTo>
                        <a:pt x="233" y="31"/>
                      </a:lnTo>
                      <a:lnTo>
                        <a:pt x="227" y="36"/>
                      </a:lnTo>
                      <a:lnTo>
                        <a:pt x="227" y="40"/>
                      </a:lnTo>
                      <a:lnTo>
                        <a:pt x="220" y="44"/>
                      </a:lnTo>
                      <a:lnTo>
                        <a:pt x="220" y="49"/>
                      </a:lnTo>
                      <a:lnTo>
                        <a:pt x="220" y="53"/>
                      </a:lnTo>
                      <a:lnTo>
                        <a:pt x="214" y="53"/>
                      </a:lnTo>
                      <a:lnTo>
                        <a:pt x="214" y="58"/>
                      </a:lnTo>
                      <a:lnTo>
                        <a:pt x="208" y="62"/>
                      </a:lnTo>
                      <a:lnTo>
                        <a:pt x="208" y="67"/>
                      </a:lnTo>
                      <a:lnTo>
                        <a:pt x="208" y="71"/>
                      </a:lnTo>
                      <a:lnTo>
                        <a:pt x="201" y="76"/>
                      </a:lnTo>
                      <a:lnTo>
                        <a:pt x="201" y="80"/>
                      </a:lnTo>
                      <a:lnTo>
                        <a:pt x="201" y="85"/>
                      </a:lnTo>
                      <a:lnTo>
                        <a:pt x="201" y="89"/>
                      </a:lnTo>
                      <a:lnTo>
                        <a:pt x="195" y="94"/>
                      </a:lnTo>
                      <a:lnTo>
                        <a:pt x="195" y="98"/>
                      </a:lnTo>
                      <a:lnTo>
                        <a:pt x="195" y="102"/>
                      </a:lnTo>
                      <a:lnTo>
                        <a:pt x="195" y="107"/>
                      </a:lnTo>
                      <a:lnTo>
                        <a:pt x="201" y="111"/>
                      </a:lnTo>
                      <a:lnTo>
                        <a:pt x="201" y="116"/>
                      </a:lnTo>
                      <a:lnTo>
                        <a:pt x="201" y="120"/>
                      </a:lnTo>
                      <a:lnTo>
                        <a:pt x="201" y="125"/>
                      </a:lnTo>
                      <a:lnTo>
                        <a:pt x="201" y="129"/>
                      </a:lnTo>
                      <a:lnTo>
                        <a:pt x="208" y="134"/>
                      </a:lnTo>
                      <a:lnTo>
                        <a:pt x="208" y="138"/>
                      </a:lnTo>
                      <a:lnTo>
                        <a:pt x="208" y="143"/>
                      </a:lnTo>
                      <a:lnTo>
                        <a:pt x="208" y="147"/>
                      </a:lnTo>
                      <a:lnTo>
                        <a:pt x="208" y="152"/>
                      </a:lnTo>
                      <a:lnTo>
                        <a:pt x="208" y="156"/>
                      </a:lnTo>
                      <a:lnTo>
                        <a:pt x="208" y="160"/>
                      </a:lnTo>
                      <a:lnTo>
                        <a:pt x="208" y="165"/>
                      </a:lnTo>
                      <a:lnTo>
                        <a:pt x="201" y="169"/>
                      </a:lnTo>
                      <a:lnTo>
                        <a:pt x="201" y="174"/>
                      </a:lnTo>
                      <a:lnTo>
                        <a:pt x="201" y="178"/>
                      </a:lnTo>
                      <a:lnTo>
                        <a:pt x="195" y="183"/>
                      </a:lnTo>
                      <a:lnTo>
                        <a:pt x="195" y="187"/>
                      </a:lnTo>
                      <a:lnTo>
                        <a:pt x="195" y="192"/>
                      </a:lnTo>
                      <a:lnTo>
                        <a:pt x="201" y="192"/>
                      </a:lnTo>
                      <a:lnTo>
                        <a:pt x="201" y="196"/>
                      </a:lnTo>
                      <a:lnTo>
                        <a:pt x="195" y="196"/>
                      </a:lnTo>
                      <a:lnTo>
                        <a:pt x="195" y="192"/>
                      </a:lnTo>
                      <a:lnTo>
                        <a:pt x="189" y="192"/>
                      </a:lnTo>
                      <a:lnTo>
                        <a:pt x="183" y="187"/>
                      </a:lnTo>
                      <a:lnTo>
                        <a:pt x="176" y="187"/>
                      </a:lnTo>
                      <a:lnTo>
                        <a:pt x="170" y="187"/>
                      </a:lnTo>
                      <a:lnTo>
                        <a:pt x="164" y="187"/>
                      </a:lnTo>
                      <a:lnTo>
                        <a:pt x="157" y="187"/>
                      </a:lnTo>
                      <a:lnTo>
                        <a:pt x="151" y="187"/>
                      </a:lnTo>
                      <a:lnTo>
                        <a:pt x="145" y="187"/>
                      </a:lnTo>
                      <a:lnTo>
                        <a:pt x="139" y="187"/>
                      </a:lnTo>
                      <a:lnTo>
                        <a:pt x="139" y="183"/>
                      </a:lnTo>
                      <a:lnTo>
                        <a:pt x="132" y="183"/>
                      </a:lnTo>
                      <a:lnTo>
                        <a:pt x="132" y="178"/>
                      </a:lnTo>
                      <a:lnTo>
                        <a:pt x="132" y="174"/>
                      </a:lnTo>
                      <a:lnTo>
                        <a:pt x="132" y="169"/>
                      </a:lnTo>
                      <a:lnTo>
                        <a:pt x="120" y="156"/>
                      </a:lnTo>
                      <a:lnTo>
                        <a:pt x="120" y="152"/>
                      </a:lnTo>
                      <a:lnTo>
                        <a:pt x="120" y="147"/>
                      </a:lnTo>
                      <a:lnTo>
                        <a:pt x="113" y="143"/>
                      </a:lnTo>
                      <a:lnTo>
                        <a:pt x="113" y="138"/>
                      </a:lnTo>
                      <a:lnTo>
                        <a:pt x="120" y="134"/>
                      </a:lnTo>
                      <a:lnTo>
                        <a:pt x="113" y="134"/>
                      </a:lnTo>
                      <a:lnTo>
                        <a:pt x="113" y="138"/>
                      </a:lnTo>
                      <a:lnTo>
                        <a:pt x="107" y="138"/>
                      </a:lnTo>
                      <a:lnTo>
                        <a:pt x="101" y="138"/>
                      </a:lnTo>
                      <a:lnTo>
                        <a:pt x="94" y="138"/>
                      </a:lnTo>
                      <a:lnTo>
                        <a:pt x="88" y="143"/>
                      </a:lnTo>
                      <a:lnTo>
                        <a:pt x="88" y="147"/>
                      </a:lnTo>
                      <a:lnTo>
                        <a:pt x="82" y="152"/>
                      </a:lnTo>
                      <a:lnTo>
                        <a:pt x="82" y="156"/>
                      </a:lnTo>
                      <a:lnTo>
                        <a:pt x="82" y="160"/>
                      </a:lnTo>
                      <a:lnTo>
                        <a:pt x="82" y="165"/>
                      </a:lnTo>
                      <a:lnTo>
                        <a:pt x="76" y="165"/>
                      </a:lnTo>
                      <a:lnTo>
                        <a:pt x="76" y="169"/>
                      </a:lnTo>
                      <a:lnTo>
                        <a:pt x="69" y="169"/>
                      </a:lnTo>
                      <a:lnTo>
                        <a:pt x="69" y="174"/>
                      </a:lnTo>
                      <a:lnTo>
                        <a:pt x="63" y="178"/>
                      </a:lnTo>
                      <a:lnTo>
                        <a:pt x="57" y="183"/>
                      </a:lnTo>
                      <a:lnTo>
                        <a:pt x="50" y="183"/>
                      </a:lnTo>
                      <a:lnTo>
                        <a:pt x="44" y="183"/>
                      </a:lnTo>
                      <a:lnTo>
                        <a:pt x="38" y="187"/>
                      </a:lnTo>
                      <a:lnTo>
                        <a:pt x="32" y="187"/>
                      </a:lnTo>
                      <a:lnTo>
                        <a:pt x="25" y="183"/>
                      </a:lnTo>
                      <a:lnTo>
                        <a:pt x="25" y="178"/>
                      </a:lnTo>
                      <a:lnTo>
                        <a:pt x="25" y="174"/>
                      </a:lnTo>
                      <a:lnTo>
                        <a:pt x="19" y="169"/>
                      </a:lnTo>
                      <a:lnTo>
                        <a:pt x="13" y="165"/>
                      </a:lnTo>
                      <a:lnTo>
                        <a:pt x="6" y="165"/>
                      </a:lnTo>
                      <a:lnTo>
                        <a:pt x="0" y="165"/>
                      </a:lnTo>
                      <a:lnTo>
                        <a:pt x="0" y="160"/>
                      </a:lnTo>
                      <a:lnTo>
                        <a:pt x="0" y="156"/>
                      </a:lnTo>
                      <a:lnTo>
                        <a:pt x="0" y="152"/>
                      </a:lnTo>
                      <a:lnTo>
                        <a:pt x="0" y="147"/>
                      </a:lnTo>
                      <a:lnTo>
                        <a:pt x="6" y="147"/>
                      </a:lnTo>
                      <a:lnTo>
                        <a:pt x="6" y="143"/>
                      </a:lnTo>
                      <a:lnTo>
                        <a:pt x="6" y="138"/>
                      </a:lnTo>
                      <a:lnTo>
                        <a:pt x="13" y="138"/>
                      </a:lnTo>
                      <a:lnTo>
                        <a:pt x="19" y="138"/>
                      </a:lnTo>
                      <a:lnTo>
                        <a:pt x="25" y="134"/>
                      </a:lnTo>
                      <a:lnTo>
                        <a:pt x="32" y="134"/>
                      </a:lnTo>
                      <a:lnTo>
                        <a:pt x="38" y="129"/>
                      </a:lnTo>
                      <a:lnTo>
                        <a:pt x="44" y="129"/>
                      </a:lnTo>
                      <a:lnTo>
                        <a:pt x="50" y="129"/>
                      </a:lnTo>
                      <a:lnTo>
                        <a:pt x="57" y="125"/>
                      </a:lnTo>
                      <a:lnTo>
                        <a:pt x="63" y="125"/>
                      </a:lnTo>
                      <a:lnTo>
                        <a:pt x="69" y="120"/>
                      </a:lnTo>
                      <a:lnTo>
                        <a:pt x="76" y="120"/>
                      </a:lnTo>
                      <a:lnTo>
                        <a:pt x="82" y="116"/>
                      </a:lnTo>
                      <a:lnTo>
                        <a:pt x="82" y="111"/>
                      </a:lnTo>
                      <a:lnTo>
                        <a:pt x="76" y="111"/>
                      </a:lnTo>
                      <a:lnTo>
                        <a:pt x="76" y="107"/>
                      </a:lnTo>
                      <a:lnTo>
                        <a:pt x="69" y="107"/>
                      </a:lnTo>
                      <a:lnTo>
                        <a:pt x="63" y="107"/>
                      </a:lnTo>
                      <a:lnTo>
                        <a:pt x="57" y="107"/>
                      </a:lnTo>
                      <a:lnTo>
                        <a:pt x="50" y="107"/>
                      </a:lnTo>
                      <a:lnTo>
                        <a:pt x="50" y="102"/>
                      </a:lnTo>
                      <a:lnTo>
                        <a:pt x="44" y="102"/>
                      </a:lnTo>
                      <a:lnTo>
                        <a:pt x="44" y="98"/>
                      </a:lnTo>
                      <a:lnTo>
                        <a:pt x="38" y="98"/>
                      </a:lnTo>
                      <a:lnTo>
                        <a:pt x="38" y="94"/>
                      </a:lnTo>
                      <a:lnTo>
                        <a:pt x="44" y="89"/>
                      </a:lnTo>
                      <a:lnTo>
                        <a:pt x="44" y="85"/>
                      </a:lnTo>
                      <a:lnTo>
                        <a:pt x="44" y="80"/>
                      </a:lnTo>
                      <a:lnTo>
                        <a:pt x="50" y="80"/>
                      </a:lnTo>
                      <a:lnTo>
                        <a:pt x="57" y="76"/>
                      </a:lnTo>
                      <a:lnTo>
                        <a:pt x="57" y="71"/>
                      </a:lnTo>
                      <a:lnTo>
                        <a:pt x="63" y="67"/>
                      </a:lnTo>
                      <a:lnTo>
                        <a:pt x="69" y="62"/>
                      </a:lnTo>
                      <a:lnTo>
                        <a:pt x="76" y="58"/>
                      </a:lnTo>
                      <a:lnTo>
                        <a:pt x="82" y="53"/>
                      </a:lnTo>
                      <a:lnTo>
                        <a:pt x="88" y="49"/>
                      </a:lnTo>
                      <a:lnTo>
                        <a:pt x="88" y="40"/>
                      </a:lnTo>
                      <a:lnTo>
                        <a:pt x="94" y="36"/>
                      </a:lnTo>
                      <a:lnTo>
                        <a:pt x="94" y="31"/>
                      </a:lnTo>
                      <a:lnTo>
                        <a:pt x="94" y="27"/>
                      </a:lnTo>
                      <a:lnTo>
                        <a:pt x="101" y="27"/>
                      </a:lnTo>
                      <a:lnTo>
                        <a:pt x="101" y="22"/>
                      </a:lnTo>
                      <a:lnTo>
                        <a:pt x="101" y="18"/>
                      </a:lnTo>
                      <a:lnTo>
                        <a:pt x="107" y="13"/>
                      </a:lnTo>
                      <a:lnTo>
                        <a:pt x="107" y="9"/>
                      </a:lnTo>
                      <a:lnTo>
                        <a:pt x="107" y="4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58" name="Freeform 62"/>
                <p:cNvSpPr>
                  <a:spLocks/>
                </p:cNvSpPr>
                <p:nvPr/>
              </p:nvSpPr>
              <p:spPr bwMode="auto">
                <a:xfrm>
                  <a:off x="3130" y="1515"/>
                  <a:ext cx="245" cy="196"/>
                </a:xfrm>
                <a:custGeom>
                  <a:avLst/>
                  <a:gdLst/>
                  <a:ahLst/>
                  <a:cxnLst>
                    <a:cxn ang="0">
                      <a:pos x="113" y="0"/>
                    </a:cxn>
                    <a:cxn ang="0">
                      <a:pos x="126" y="4"/>
                    </a:cxn>
                    <a:cxn ang="0">
                      <a:pos x="120" y="13"/>
                    </a:cxn>
                    <a:cxn ang="0">
                      <a:pos x="120" y="27"/>
                    </a:cxn>
                    <a:cxn ang="0">
                      <a:pos x="132" y="22"/>
                    </a:cxn>
                    <a:cxn ang="0">
                      <a:pos x="151" y="22"/>
                    </a:cxn>
                    <a:cxn ang="0">
                      <a:pos x="164" y="18"/>
                    </a:cxn>
                    <a:cxn ang="0">
                      <a:pos x="183" y="9"/>
                    </a:cxn>
                    <a:cxn ang="0">
                      <a:pos x="195" y="4"/>
                    </a:cxn>
                    <a:cxn ang="0">
                      <a:pos x="214" y="4"/>
                    </a:cxn>
                    <a:cxn ang="0">
                      <a:pos x="227" y="13"/>
                    </a:cxn>
                    <a:cxn ang="0">
                      <a:pos x="239" y="18"/>
                    </a:cxn>
                    <a:cxn ang="0">
                      <a:pos x="239" y="27"/>
                    </a:cxn>
                    <a:cxn ang="0">
                      <a:pos x="227" y="40"/>
                    </a:cxn>
                    <a:cxn ang="0">
                      <a:pos x="220" y="53"/>
                    </a:cxn>
                    <a:cxn ang="0">
                      <a:pos x="208" y="62"/>
                    </a:cxn>
                    <a:cxn ang="0">
                      <a:pos x="201" y="76"/>
                    </a:cxn>
                    <a:cxn ang="0">
                      <a:pos x="201" y="89"/>
                    </a:cxn>
                    <a:cxn ang="0">
                      <a:pos x="195" y="102"/>
                    </a:cxn>
                    <a:cxn ang="0">
                      <a:pos x="201" y="116"/>
                    </a:cxn>
                    <a:cxn ang="0">
                      <a:pos x="201" y="129"/>
                    </a:cxn>
                    <a:cxn ang="0">
                      <a:pos x="208" y="143"/>
                    </a:cxn>
                    <a:cxn ang="0">
                      <a:pos x="208" y="156"/>
                    </a:cxn>
                    <a:cxn ang="0">
                      <a:pos x="201" y="169"/>
                    </a:cxn>
                    <a:cxn ang="0">
                      <a:pos x="195" y="183"/>
                    </a:cxn>
                    <a:cxn ang="0">
                      <a:pos x="201" y="192"/>
                    </a:cxn>
                    <a:cxn ang="0">
                      <a:pos x="195" y="192"/>
                    </a:cxn>
                    <a:cxn ang="0">
                      <a:pos x="176" y="187"/>
                    </a:cxn>
                    <a:cxn ang="0">
                      <a:pos x="157" y="187"/>
                    </a:cxn>
                    <a:cxn ang="0">
                      <a:pos x="139" y="187"/>
                    </a:cxn>
                    <a:cxn ang="0">
                      <a:pos x="132" y="178"/>
                    </a:cxn>
                    <a:cxn ang="0">
                      <a:pos x="120" y="156"/>
                    </a:cxn>
                    <a:cxn ang="0">
                      <a:pos x="113" y="143"/>
                    </a:cxn>
                    <a:cxn ang="0">
                      <a:pos x="113" y="134"/>
                    </a:cxn>
                    <a:cxn ang="0">
                      <a:pos x="101" y="138"/>
                    </a:cxn>
                    <a:cxn ang="0">
                      <a:pos x="88" y="147"/>
                    </a:cxn>
                    <a:cxn ang="0">
                      <a:pos x="82" y="160"/>
                    </a:cxn>
                    <a:cxn ang="0">
                      <a:pos x="76" y="169"/>
                    </a:cxn>
                    <a:cxn ang="0">
                      <a:pos x="63" y="178"/>
                    </a:cxn>
                    <a:cxn ang="0">
                      <a:pos x="44" y="183"/>
                    </a:cxn>
                    <a:cxn ang="0">
                      <a:pos x="25" y="183"/>
                    </a:cxn>
                    <a:cxn ang="0">
                      <a:pos x="19" y="169"/>
                    </a:cxn>
                    <a:cxn ang="0">
                      <a:pos x="0" y="165"/>
                    </a:cxn>
                    <a:cxn ang="0">
                      <a:pos x="0" y="152"/>
                    </a:cxn>
                    <a:cxn ang="0">
                      <a:pos x="6" y="143"/>
                    </a:cxn>
                    <a:cxn ang="0">
                      <a:pos x="19" y="138"/>
                    </a:cxn>
                    <a:cxn ang="0">
                      <a:pos x="38" y="129"/>
                    </a:cxn>
                    <a:cxn ang="0">
                      <a:pos x="57" y="125"/>
                    </a:cxn>
                    <a:cxn ang="0">
                      <a:pos x="76" y="120"/>
                    </a:cxn>
                    <a:cxn ang="0">
                      <a:pos x="76" y="111"/>
                    </a:cxn>
                    <a:cxn ang="0">
                      <a:pos x="63" y="107"/>
                    </a:cxn>
                    <a:cxn ang="0">
                      <a:pos x="50" y="102"/>
                    </a:cxn>
                    <a:cxn ang="0">
                      <a:pos x="38" y="98"/>
                    </a:cxn>
                    <a:cxn ang="0">
                      <a:pos x="44" y="85"/>
                    </a:cxn>
                    <a:cxn ang="0">
                      <a:pos x="57" y="76"/>
                    </a:cxn>
                    <a:cxn ang="0">
                      <a:pos x="69" y="62"/>
                    </a:cxn>
                    <a:cxn ang="0">
                      <a:pos x="88" y="49"/>
                    </a:cxn>
                    <a:cxn ang="0">
                      <a:pos x="94" y="31"/>
                    </a:cxn>
                    <a:cxn ang="0">
                      <a:pos x="101" y="22"/>
                    </a:cxn>
                    <a:cxn ang="0">
                      <a:pos x="107" y="9"/>
                    </a:cxn>
                  </a:cxnLst>
                  <a:rect l="0" t="0" r="r" b="b"/>
                  <a:pathLst>
                    <a:path w="245" h="196">
                      <a:moveTo>
                        <a:pt x="107" y="4"/>
                      </a:moveTo>
                      <a:lnTo>
                        <a:pt x="107" y="0"/>
                      </a:lnTo>
                      <a:lnTo>
                        <a:pt x="113" y="0"/>
                      </a:lnTo>
                      <a:lnTo>
                        <a:pt x="120" y="0"/>
                      </a:lnTo>
                      <a:lnTo>
                        <a:pt x="126" y="0"/>
                      </a:lnTo>
                      <a:lnTo>
                        <a:pt x="126" y="4"/>
                      </a:lnTo>
                      <a:lnTo>
                        <a:pt x="126" y="9"/>
                      </a:lnTo>
                      <a:lnTo>
                        <a:pt x="126" y="13"/>
                      </a:lnTo>
                      <a:lnTo>
                        <a:pt x="120" y="13"/>
                      </a:lnTo>
                      <a:lnTo>
                        <a:pt x="120" y="18"/>
                      </a:lnTo>
                      <a:lnTo>
                        <a:pt x="120" y="22"/>
                      </a:lnTo>
                      <a:lnTo>
                        <a:pt x="120" y="27"/>
                      </a:lnTo>
                      <a:lnTo>
                        <a:pt x="126" y="27"/>
                      </a:lnTo>
                      <a:lnTo>
                        <a:pt x="132" y="27"/>
                      </a:lnTo>
                      <a:lnTo>
                        <a:pt x="132" y="22"/>
                      </a:lnTo>
                      <a:lnTo>
                        <a:pt x="139" y="22"/>
                      </a:lnTo>
                      <a:lnTo>
                        <a:pt x="145" y="22"/>
                      </a:lnTo>
                      <a:lnTo>
                        <a:pt x="151" y="22"/>
                      </a:lnTo>
                      <a:lnTo>
                        <a:pt x="157" y="22"/>
                      </a:lnTo>
                      <a:lnTo>
                        <a:pt x="164" y="22"/>
                      </a:lnTo>
                      <a:lnTo>
                        <a:pt x="164" y="18"/>
                      </a:lnTo>
                      <a:lnTo>
                        <a:pt x="170" y="18"/>
                      </a:lnTo>
                      <a:lnTo>
                        <a:pt x="176" y="13"/>
                      </a:lnTo>
                      <a:lnTo>
                        <a:pt x="183" y="9"/>
                      </a:lnTo>
                      <a:lnTo>
                        <a:pt x="189" y="9"/>
                      </a:lnTo>
                      <a:lnTo>
                        <a:pt x="189" y="4"/>
                      </a:lnTo>
                      <a:lnTo>
                        <a:pt x="195" y="4"/>
                      </a:lnTo>
                      <a:lnTo>
                        <a:pt x="201" y="4"/>
                      </a:lnTo>
                      <a:lnTo>
                        <a:pt x="208" y="4"/>
                      </a:lnTo>
                      <a:lnTo>
                        <a:pt x="214" y="4"/>
                      </a:lnTo>
                      <a:lnTo>
                        <a:pt x="214" y="9"/>
                      </a:lnTo>
                      <a:lnTo>
                        <a:pt x="220" y="9"/>
                      </a:lnTo>
                      <a:lnTo>
                        <a:pt x="227" y="13"/>
                      </a:lnTo>
                      <a:lnTo>
                        <a:pt x="233" y="13"/>
                      </a:lnTo>
                      <a:lnTo>
                        <a:pt x="239" y="13"/>
                      </a:lnTo>
                      <a:lnTo>
                        <a:pt x="239" y="18"/>
                      </a:lnTo>
                      <a:lnTo>
                        <a:pt x="245" y="18"/>
                      </a:lnTo>
                      <a:lnTo>
                        <a:pt x="245" y="22"/>
                      </a:lnTo>
                      <a:lnTo>
                        <a:pt x="239" y="27"/>
                      </a:lnTo>
                      <a:lnTo>
                        <a:pt x="233" y="31"/>
                      </a:lnTo>
                      <a:lnTo>
                        <a:pt x="227" y="36"/>
                      </a:lnTo>
                      <a:lnTo>
                        <a:pt x="227" y="40"/>
                      </a:lnTo>
                      <a:lnTo>
                        <a:pt x="220" y="44"/>
                      </a:lnTo>
                      <a:lnTo>
                        <a:pt x="220" y="49"/>
                      </a:lnTo>
                      <a:lnTo>
                        <a:pt x="220" y="53"/>
                      </a:lnTo>
                      <a:lnTo>
                        <a:pt x="214" y="53"/>
                      </a:lnTo>
                      <a:lnTo>
                        <a:pt x="214" y="58"/>
                      </a:lnTo>
                      <a:lnTo>
                        <a:pt x="208" y="62"/>
                      </a:lnTo>
                      <a:lnTo>
                        <a:pt x="208" y="67"/>
                      </a:lnTo>
                      <a:lnTo>
                        <a:pt x="208" y="71"/>
                      </a:lnTo>
                      <a:lnTo>
                        <a:pt x="201" y="76"/>
                      </a:lnTo>
                      <a:lnTo>
                        <a:pt x="201" y="80"/>
                      </a:lnTo>
                      <a:lnTo>
                        <a:pt x="201" y="85"/>
                      </a:lnTo>
                      <a:lnTo>
                        <a:pt x="201" y="89"/>
                      </a:lnTo>
                      <a:lnTo>
                        <a:pt x="195" y="94"/>
                      </a:lnTo>
                      <a:lnTo>
                        <a:pt x="195" y="98"/>
                      </a:lnTo>
                      <a:lnTo>
                        <a:pt x="195" y="102"/>
                      </a:lnTo>
                      <a:lnTo>
                        <a:pt x="195" y="107"/>
                      </a:lnTo>
                      <a:lnTo>
                        <a:pt x="201" y="111"/>
                      </a:lnTo>
                      <a:lnTo>
                        <a:pt x="201" y="116"/>
                      </a:lnTo>
                      <a:lnTo>
                        <a:pt x="201" y="120"/>
                      </a:lnTo>
                      <a:lnTo>
                        <a:pt x="201" y="125"/>
                      </a:lnTo>
                      <a:lnTo>
                        <a:pt x="201" y="129"/>
                      </a:lnTo>
                      <a:lnTo>
                        <a:pt x="208" y="134"/>
                      </a:lnTo>
                      <a:lnTo>
                        <a:pt x="208" y="138"/>
                      </a:lnTo>
                      <a:lnTo>
                        <a:pt x="208" y="143"/>
                      </a:lnTo>
                      <a:lnTo>
                        <a:pt x="208" y="147"/>
                      </a:lnTo>
                      <a:lnTo>
                        <a:pt x="208" y="152"/>
                      </a:lnTo>
                      <a:lnTo>
                        <a:pt x="208" y="156"/>
                      </a:lnTo>
                      <a:lnTo>
                        <a:pt x="208" y="160"/>
                      </a:lnTo>
                      <a:lnTo>
                        <a:pt x="208" y="165"/>
                      </a:lnTo>
                      <a:lnTo>
                        <a:pt x="201" y="169"/>
                      </a:lnTo>
                      <a:lnTo>
                        <a:pt x="201" y="174"/>
                      </a:lnTo>
                      <a:lnTo>
                        <a:pt x="201" y="178"/>
                      </a:lnTo>
                      <a:lnTo>
                        <a:pt x="195" y="183"/>
                      </a:lnTo>
                      <a:lnTo>
                        <a:pt x="195" y="187"/>
                      </a:lnTo>
                      <a:lnTo>
                        <a:pt x="195" y="192"/>
                      </a:lnTo>
                      <a:lnTo>
                        <a:pt x="201" y="192"/>
                      </a:lnTo>
                      <a:lnTo>
                        <a:pt x="201" y="196"/>
                      </a:lnTo>
                      <a:lnTo>
                        <a:pt x="195" y="196"/>
                      </a:lnTo>
                      <a:lnTo>
                        <a:pt x="195" y="192"/>
                      </a:lnTo>
                      <a:lnTo>
                        <a:pt x="189" y="192"/>
                      </a:lnTo>
                      <a:lnTo>
                        <a:pt x="183" y="187"/>
                      </a:lnTo>
                      <a:lnTo>
                        <a:pt x="176" y="187"/>
                      </a:lnTo>
                      <a:lnTo>
                        <a:pt x="170" y="187"/>
                      </a:lnTo>
                      <a:lnTo>
                        <a:pt x="164" y="187"/>
                      </a:lnTo>
                      <a:lnTo>
                        <a:pt x="157" y="187"/>
                      </a:lnTo>
                      <a:lnTo>
                        <a:pt x="151" y="187"/>
                      </a:lnTo>
                      <a:lnTo>
                        <a:pt x="145" y="187"/>
                      </a:lnTo>
                      <a:lnTo>
                        <a:pt x="139" y="187"/>
                      </a:lnTo>
                      <a:lnTo>
                        <a:pt x="139" y="183"/>
                      </a:lnTo>
                      <a:lnTo>
                        <a:pt x="132" y="183"/>
                      </a:lnTo>
                      <a:lnTo>
                        <a:pt x="132" y="178"/>
                      </a:lnTo>
                      <a:lnTo>
                        <a:pt x="132" y="174"/>
                      </a:lnTo>
                      <a:lnTo>
                        <a:pt x="132" y="169"/>
                      </a:lnTo>
                      <a:lnTo>
                        <a:pt x="120" y="156"/>
                      </a:lnTo>
                      <a:lnTo>
                        <a:pt x="120" y="152"/>
                      </a:lnTo>
                      <a:lnTo>
                        <a:pt x="120" y="147"/>
                      </a:lnTo>
                      <a:lnTo>
                        <a:pt x="113" y="143"/>
                      </a:lnTo>
                      <a:lnTo>
                        <a:pt x="113" y="138"/>
                      </a:lnTo>
                      <a:lnTo>
                        <a:pt x="120" y="134"/>
                      </a:lnTo>
                      <a:lnTo>
                        <a:pt x="113" y="134"/>
                      </a:lnTo>
                      <a:lnTo>
                        <a:pt x="113" y="138"/>
                      </a:lnTo>
                      <a:lnTo>
                        <a:pt x="107" y="138"/>
                      </a:lnTo>
                      <a:lnTo>
                        <a:pt x="101" y="138"/>
                      </a:lnTo>
                      <a:lnTo>
                        <a:pt x="94" y="138"/>
                      </a:lnTo>
                      <a:lnTo>
                        <a:pt x="88" y="143"/>
                      </a:lnTo>
                      <a:lnTo>
                        <a:pt x="88" y="147"/>
                      </a:lnTo>
                      <a:lnTo>
                        <a:pt x="82" y="152"/>
                      </a:lnTo>
                      <a:lnTo>
                        <a:pt x="82" y="156"/>
                      </a:lnTo>
                      <a:lnTo>
                        <a:pt x="82" y="160"/>
                      </a:lnTo>
                      <a:lnTo>
                        <a:pt x="82" y="165"/>
                      </a:lnTo>
                      <a:lnTo>
                        <a:pt x="76" y="165"/>
                      </a:lnTo>
                      <a:lnTo>
                        <a:pt x="76" y="169"/>
                      </a:lnTo>
                      <a:lnTo>
                        <a:pt x="69" y="169"/>
                      </a:lnTo>
                      <a:lnTo>
                        <a:pt x="69" y="174"/>
                      </a:lnTo>
                      <a:lnTo>
                        <a:pt x="63" y="178"/>
                      </a:lnTo>
                      <a:lnTo>
                        <a:pt x="57" y="183"/>
                      </a:lnTo>
                      <a:lnTo>
                        <a:pt x="50" y="183"/>
                      </a:lnTo>
                      <a:lnTo>
                        <a:pt x="44" y="183"/>
                      </a:lnTo>
                      <a:lnTo>
                        <a:pt x="38" y="187"/>
                      </a:lnTo>
                      <a:lnTo>
                        <a:pt x="32" y="187"/>
                      </a:lnTo>
                      <a:lnTo>
                        <a:pt x="25" y="183"/>
                      </a:lnTo>
                      <a:lnTo>
                        <a:pt x="25" y="178"/>
                      </a:lnTo>
                      <a:lnTo>
                        <a:pt x="25" y="174"/>
                      </a:lnTo>
                      <a:lnTo>
                        <a:pt x="19" y="169"/>
                      </a:lnTo>
                      <a:lnTo>
                        <a:pt x="13" y="165"/>
                      </a:lnTo>
                      <a:lnTo>
                        <a:pt x="6" y="165"/>
                      </a:lnTo>
                      <a:lnTo>
                        <a:pt x="0" y="165"/>
                      </a:lnTo>
                      <a:lnTo>
                        <a:pt x="0" y="160"/>
                      </a:lnTo>
                      <a:lnTo>
                        <a:pt x="0" y="156"/>
                      </a:lnTo>
                      <a:lnTo>
                        <a:pt x="0" y="152"/>
                      </a:lnTo>
                      <a:lnTo>
                        <a:pt x="0" y="147"/>
                      </a:lnTo>
                      <a:lnTo>
                        <a:pt x="6" y="147"/>
                      </a:lnTo>
                      <a:lnTo>
                        <a:pt x="6" y="143"/>
                      </a:lnTo>
                      <a:lnTo>
                        <a:pt x="6" y="138"/>
                      </a:lnTo>
                      <a:lnTo>
                        <a:pt x="13" y="138"/>
                      </a:lnTo>
                      <a:lnTo>
                        <a:pt x="19" y="138"/>
                      </a:lnTo>
                      <a:lnTo>
                        <a:pt x="25" y="134"/>
                      </a:lnTo>
                      <a:lnTo>
                        <a:pt x="32" y="134"/>
                      </a:lnTo>
                      <a:lnTo>
                        <a:pt x="38" y="129"/>
                      </a:lnTo>
                      <a:lnTo>
                        <a:pt x="44" y="129"/>
                      </a:lnTo>
                      <a:lnTo>
                        <a:pt x="50" y="129"/>
                      </a:lnTo>
                      <a:lnTo>
                        <a:pt x="57" y="125"/>
                      </a:lnTo>
                      <a:lnTo>
                        <a:pt x="63" y="125"/>
                      </a:lnTo>
                      <a:lnTo>
                        <a:pt x="69" y="120"/>
                      </a:lnTo>
                      <a:lnTo>
                        <a:pt x="76" y="120"/>
                      </a:lnTo>
                      <a:lnTo>
                        <a:pt x="82" y="116"/>
                      </a:lnTo>
                      <a:lnTo>
                        <a:pt x="82" y="111"/>
                      </a:lnTo>
                      <a:lnTo>
                        <a:pt x="76" y="111"/>
                      </a:lnTo>
                      <a:lnTo>
                        <a:pt x="76" y="107"/>
                      </a:lnTo>
                      <a:lnTo>
                        <a:pt x="69" y="107"/>
                      </a:lnTo>
                      <a:lnTo>
                        <a:pt x="63" y="107"/>
                      </a:lnTo>
                      <a:lnTo>
                        <a:pt x="57" y="107"/>
                      </a:lnTo>
                      <a:lnTo>
                        <a:pt x="50" y="107"/>
                      </a:lnTo>
                      <a:lnTo>
                        <a:pt x="50" y="102"/>
                      </a:lnTo>
                      <a:lnTo>
                        <a:pt x="44" y="102"/>
                      </a:lnTo>
                      <a:lnTo>
                        <a:pt x="44" y="98"/>
                      </a:lnTo>
                      <a:lnTo>
                        <a:pt x="38" y="98"/>
                      </a:lnTo>
                      <a:lnTo>
                        <a:pt x="38" y="94"/>
                      </a:lnTo>
                      <a:lnTo>
                        <a:pt x="44" y="89"/>
                      </a:lnTo>
                      <a:lnTo>
                        <a:pt x="44" y="85"/>
                      </a:lnTo>
                      <a:lnTo>
                        <a:pt x="44" y="80"/>
                      </a:lnTo>
                      <a:lnTo>
                        <a:pt x="50" y="80"/>
                      </a:lnTo>
                      <a:lnTo>
                        <a:pt x="57" y="76"/>
                      </a:lnTo>
                      <a:lnTo>
                        <a:pt x="57" y="71"/>
                      </a:lnTo>
                      <a:lnTo>
                        <a:pt x="63" y="67"/>
                      </a:lnTo>
                      <a:lnTo>
                        <a:pt x="69" y="62"/>
                      </a:lnTo>
                      <a:lnTo>
                        <a:pt x="76" y="58"/>
                      </a:lnTo>
                      <a:lnTo>
                        <a:pt x="82" y="53"/>
                      </a:lnTo>
                      <a:lnTo>
                        <a:pt x="88" y="49"/>
                      </a:lnTo>
                      <a:lnTo>
                        <a:pt x="88" y="40"/>
                      </a:lnTo>
                      <a:lnTo>
                        <a:pt x="94" y="36"/>
                      </a:lnTo>
                      <a:lnTo>
                        <a:pt x="94" y="31"/>
                      </a:lnTo>
                      <a:lnTo>
                        <a:pt x="94" y="27"/>
                      </a:lnTo>
                      <a:lnTo>
                        <a:pt x="101" y="27"/>
                      </a:lnTo>
                      <a:lnTo>
                        <a:pt x="101" y="22"/>
                      </a:lnTo>
                      <a:lnTo>
                        <a:pt x="101" y="18"/>
                      </a:lnTo>
                      <a:lnTo>
                        <a:pt x="107" y="13"/>
                      </a:lnTo>
                      <a:lnTo>
                        <a:pt x="107" y="9"/>
                      </a:lnTo>
                      <a:lnTo>
                        <a:pt x="107" y="4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2" name="Group 63"/>
              <p:cNvGrpSpPr>
                <a:grpSpLocks/>
              </p:cNvGrpSpPr>
              <p:nvPr/>
            </p:nvGrpSpPr>
            <p:grpSpPr bwMode="auto">
              <a:xfrm>
                <a:off x="2784" y="1559"/>
                <a:ext cx="428" cy="219"/>
                <a:chOff x="2784" y="1559"/>
                <a:chExt cx="428" cy="219"/>
              </a:xfrm>
            </p:grpSpPr>
            <p:sp>
              <p:nvSpPr>
                <p:cNvPr id="4160" name="Freeform 64"/>
                <p:cNvSpPr>
                  <a:spLocks/>
                </p:cNvSpPr>
                <p:nvPr/>
              </p:nvSpPr>
              <p:spPr bwMode="auto">
                <a:xfrm>
                  <a:off x="2784" y="1559"/>
                  <a:ext cx="428" cy="219"/>
                </a:xfrm>
                <a:custGeom>
                  <a:avLst/>
                  <a:gdLst/>
                  <a:ahLst/>
                  <a:cxnLst>
                    <a:cxn ang="0">
                      <a:pos x="384" y="18"/>
                    </a:cxn>
                    <a:cxn ang="0">
                      <a:pos x="403" y="32"/>
                    </a:cxn>
                    <a:cxn ang="0">
                      <a:pos x="390" y="45"/>
                    </a:cxn>
                    <a:cxn ang="0">
                      <a:pos x="390" y="58"/>
                    </a:cxn>
                    <a:cxn ang="0">
                      <a:pos x="409" y="63"/>
                    </a:cxn>
                    <a:cxn ang="0">
                      <a:pos x="428" y="67"/>
                    </a:cxn>
                    <a:cxn ang="0">
                      <a:pos x="409" y="81"/>
                    </a:cxn>
                    <a:cxn ang="0">
                      <a:pos x="384" y="85"/>
                    </a:cxn>
                    <a:cxn ang="0">
                      <a:pos x="359" y="94"/>
                    </a:cxn>
                    <a:cxn ang="0">
                      <a:pos x="346" y="103"/>
                    </a:cxn>
                    <a:cxn ang="0">
                      <a:pos x="346" y="121"/>
                    </a:cxn>
                    <a:cxn ang="0">
                      <a:pos x="371" y="130"/>
                    </a:cxn>
                    <a:cxn ang="0">
                      <a:pos x="378" y="148"/>
                    </a:cxn>
                    <a:cxn ang="0">
                      <a:pos x="371" y="165"/>
                    </a:cxn>
                    <a:cxn ang="0">
                      <a:pos x="352" y="179"/>
                    </a:cxn>
                    <a:cxn ang="0">
                      <a:pos x="334" y="183"/>
                    </a:cxn>
                    <a:cxn ang="0">
                      <a:pos x="321" y="192"/>
                    </a:cxn>
                    <a:cxn ang="0">
                      <a:pos x="308" y="206"/>
                    </a:cxn>
                    <a:cxn ang="0">
                      <a:pos x="296" y="215"/>
                    </a:cxn>
                    <a:cxn ang="0">
                      <a:pos x="283" y="215"/>
                    </a:cxn>
                    <a:cxn ang="0">
                      <a:pos x="252" y="219"/>
                    </a:cxn>
                    <a:cxn ang="0">
                      <a:pos x="214" y="210"/>
                    </a:cxn>
                    <a:cxn ang="0">
                      <a:pos x="189" y="201"/>
                    </a:cxn>
                    <a:cxn ang="0">
                      <a:pos x="164" y="192"/>
                    </a:cxn>
                    <a:cxn ang="0">
                      <a:pos x="132" y="192"/>
                    </a:cxn>
                    <a:cxn ang="0">
                      <a:pos x="107" y="197"/>
                    </a:cxn>
                    <a:cxn ang="0">
                      <a:pos x="76" y="192"/>
                    </a:cxn>
                    <a:cxn ang="0">
                      <a:pos x="63" y="174"/>
                    </a:cxn>
                    <a:cxn ang="0">
                      <a:pos x="51" y="161"/>
                    </a:cxn>
                    <a:cxn ang="0">
                      <a:pos x="32" y="148"/>
                    </a:cxn>
                    <a:cxn ang="0">
                      <a:pos x="13" y="139"/>
                    </a:cxn>
                    <a:cxn ang="0">
                      <a:pos x="0" y="121"/>
                    </a:cxn>
                    <a:cxn ang="0">
                      <a:pos x="26" y="112"/>
                    </a:cxn>
                    <a:cxn ang="0">
                      <a:pos x="38" y="103"/>
                    </a:cxn>
                    <a:cxn ang="0">
                      <a:pos x="44" y="85"/>
                    </a:cxn>
                    <a:cxn ang="0">
                      <a:pos x="57" y="67"/>
                    </a:cxn>
                    <a:cxn ang="0">
                      <a:pos x="70" y="58"/>
                    </a:cxn>
                    <a:cxn ang="0">
                      <a:pos x="95" y="54"/>
                    </a:cxn>
                    <a:cxn ang="0">
                      <a:pos x="114" y="58"/>
                    </a:cxn>
                    <a:cxn ang="0">
                      <a:pos x="139" y="63"/>
                    </a:cxn>
                    <a:cxn ang="0">
                      <a:pos x="164" y="72"/>
                    </a:cxn>
                    <a:cxn ang="0">
                      <a:pos x="183" y="76"/>
                    </a:cxn>
                    <a:cxn ang="0">
                      <a:pos x="208" y="76"/>
                    </a:cxn>
                    <a:cxn ang="0">
                      <a:pos x="233" y="81"/>
                    </a:cxn>
                    <a:cxn ang="0">
                      <a:pos x="246" y="85"/>
                    </a:cxn>
                    <a:cxn ang="0">
                      <a:pos x="252" y="72"/>
                    </a:cxn>
                    <a:cxn ang="0">
                      <a:pos x="258" y="58"/>
                    </a:cxn>
                    <a:cxn ang="0">
                      <a:pos x="233" y="54"/>
                    </a:cxn>
                    <a:cxn ang="0">
                      <a:pos x="214" y="45"/>
                    </a:cxn>
                    <a:cxn ang="0">
                      <a:pos x="195" y="36"/>
                    </a:cxn>
                    <a:cxn ang="0">
                      <a:pos x="195" y="27"/>
                    </a:cxn>
                    <a:cxn ang="0">
                      <a:pos x="195" y="9"/>
                    </a:cxn>
                    <a:cxn ang="0">
                      <a:pos x="208" y="0"/>
                    </a:cxn>
                    <a:cxn ang="0">
                      <a:pos x="233" y="0"/>
                    </a:cxn>
                    <a:cxn ang="0">
                      <a:pos x="233" y="14"/>
                    </a:cxn>
                    <a:cxn ang="0">
                      <a:pos x="252" y="23"/>
                    </a:cxn>
                    <a:cxn ang="0">
                      <a:pos x="258" y="41"/>
                    </a:cxn>
                    <a:cxn ang="0">
                      <a:pos x="271" y="41"/>
                    </a:cxn>
                    <a:cxn ang="0">
                      <a:pos x="290" y="32"/>
                    </a:cxn>
                    <a:cxn ang="0">
                      <a:pos x="308" y="27"/>
                    </a:cxn>
                    <a:cxn ang="0">
                      <a:pos x="340" y="18"/>
                    </a:cxn>
                    <a:cxn ang="0">
                      <a:pos x="359" y="14"/>
                    </a:cxn>
                  </a:cxnLst>
                  <a:rect l="0" t="0" r="r" b="b"/>
                  <a:pathLst>
                    <a:path w="428" h="219">
                      <a:moveTo>
                        <a:pt x="371" y="9"/>
                      </a:moveTo>
                      <a:lnTo>
                        <a:pt x="378" y="14"/>
                      </a:lnTo>
                      <a:lnTo>
                        <a:pt x="378" y="18"/>
                      </a:lnTo>
                      <a:lnTo>
                        <a:pt x="384" y="18"/>
                      </a:lnTo>
                      <a:lnTo>
                        <a:pt x="384" y="23"/>
                      </a:lnTo>
                      <a:lnTo>
                        <a:pt x="390" y="27"/>
                      </a:lnTo>
                      <a:lnTo>
                        <a:pt x="396" y="27"/>
                      </a:lnTo>
                      <a:lnTo>
                        <a:pt x="403" y="32"/>
                      </a:lnTo>
                      <a:lnTo>
                        <a:pt x="396" y="36"/>
                      </a:lnTo>
                      <a:lnTo>
                        <a:pt x="390" y="36"/>
                      </a:lnTo>
                      <a:lnTo>
                        <a:pt x="390" y="41"/>
                      </a:lnTo>
                      <a:lnTo>
                        <a:pt x="390" y="45"/>
                      </a:lnTo>
                      <a:lnTo>
                        <a:pt x="384" y="50"/>
                      </a:lnTo>
                      <a:lnTo>
                        <a:pt x="384" y="54"/>
                      </a:lnTo>
                      <a:lnTo>
                        <a:pt x="390" y="54"/>
                      </a:lnTo>
                      <a:lnTo>
                        <a:pt x="390" y="58"/>
                      </a:lnTo>
                      <a:lnTo>
                        <a:pt x="396" y="58"/>
                      </a:lnTo>
                      <a:lnTo>
                        <a:pt x="396" y="63"/>
                      </a:lnTo>
                      <a:lnTo>
                        <a:pt x="403" y="63"/>
                      </a:lnTo>
                      <a:lnTo>
                        <a:pt x="409" y="63"/>
                      </a:lnTo>
                      <a:lnTo>
                        <a:pt x="415" y="63"/>
                      </a:lnTo>
                      <a:lnTo>
                        <a:pt x="422" y="63"/>
                      </a:lnTo>
                      <a:lnTo>
                        <a:pt x="422" y="67"/>
                      </a:lnTo>
                      <a:lnTo>
                        <a:pt x="428" y="67"/>
                      </a:lnTo>
                      <a:lnTo>
                        <a:pt x="428" y="72"/>
                      </a:lnTo>
                      <a:lnTo>
                        <a:pt x="422" y="76"/>
                      </a:lnTo>
                      <a:lnTo>
                        <a:pt x="415" y="76"/>
                      </a:lnTo>
                      <a:lnTo>
                        <a:pt x="409" y="81"/>
                      </a:lnTo>
                      <a:lnTo>
                        <a:pt x="403" y="81"/>
                      </a:lnTo>
                      <a:lnTo>
                        <a:pt x="396" y="85"/>
                      </a:lnTo>
                      <a:lnTo>
                        <a:pt x="390" y="85"/>
                      </a:lnTo>
                      <a:lnTo>
                        <a:pt x="384" y="85"/>
                      </a:lnTo>
                      <a:lnTo>
                        <a:pt x="378" y="90"/>
                      </a:lnTo>
                      <a:lnTo>
                        <a:pt x="371" y="90"/>
                      </a:lnTo>
                      <a:lnTo>
                        <a:pt x="365" y="94"/>
                      </a:lnTo>
                      <a:lnTo>
                        <a:pt x="359" y="94"/>
                      </a:lnTo>
                      <a:lnTo>
                        <a:pt x="352" y="94"/>
                      </a:lnTo>
                      <a:lnTo>
                        <a:pt x="352" y="99"/>
                      </a:lnTo>
                      <a:lnTo>
                        <a:pt x="352" y="103"/>
                      </a:lnTo>
                      <a:lnTo>
                        <a:pt x="346" y="103"/>
                      </a:lnTo>
                      <a:lnTo>
                        <a:pt x="346" y="108"/>
                      </a:lnTo>
                      <a:lnTo>
                        <a:pt x="346" y="112"/>
                      </a:lnTo>
                      <a:lnTo>
                        <a:pt x="346" y="116"/>
                      </a:lnTo>
                      <a:lnTo>
                        <a:pt x="346" y="121"/>
                      </a:lnTo>
                      <a:lnTo>
                        <a:pt x="352" y="121"/>
                      </a:lnTo>
                      <a:lnTo>
                        <a:pt x="359" y="121"/>
                      </a:lnTo>
                      <a:lnTo>
                        <a:pt x="365" y="125"/>
                      </a:lnTo>
                      <a:lnTo>
                        <a:pt x="371" y="130"/>
                      </a:lnTo>
                      <a:lnTo>
                        <a:pt x="371" y="134"/>
                      </a:lnTo>
                      <a:lnTo>
                        <a:pt x="371" y="139"/>
                      </a:lnTo>
                      <a:lnTo>
                        <a:pt x="378" y="143"/>
                      </a:lnTo>
                      <a:lnTo>
                        <a:pt x="378" y="148"/>
                      </a:lnTo>
                      <a:lnTo>
                        <a:pt x="378" y="152"/>
                      </a:lnTo>
                      <a:lnTo>
                        <a:pt x="378" y="157"/>
                      </a:lnTo>
                      <a:lnTo>
                        <a:pt x="371" y="161"/>
                      </a:lnTo>
                      <a:lnTo>
                        <a:pt x="371" y="165"/>
                      </a:lnTo>
                      <a:lnTo>
                        <a:pt x="371" y="170"/>
                      </a:lnTo>
                      <a:lnTo>
                        <a:pt x="365" y="174"/>
                      </a:lnTo>
                      <a:lnTo>
                        <a:pt x="359" y="179"/>
                      </a:lnTo>
                      <a:lnTo>
                        <a:pt x="352" y="179"/>
                      </a:lnTo>
                      <a:lnTo>
                        <a:pt x="352" y="183"/>
                      </a:lnTo>
                      <a:lnTo>
                        <a:pt x="346" y="183"/>
                      </a:lnTo>
                      <a:lnTo>
                        <a:pt x="340" y="179"/>
                      </a:lnTo>
                      <a:lnTo>
                        <a:pt x="334" y="183"/>
                      </a:lnTo>
                      <a:lnTo>
                        <a:pt x="327" y="183"/>
                      </a:lnTo>
                      <a:lnTo>
                        <a:pt x="327" y="188"/>
                      </a:lnTo>
                      <a:lnTo>
                        <a:pt x="321" y="188"/>
                      </a:lnTo>
                      <a:lnTo>
                        <a:pt x="321" y="192"/>
                      </a:lnTo>
                      <a:lnTo>
                        <a:pt x="321" y="197"/>
                      </a:lnTo>
                      <a:lnTo>
                        <a:pt x="315" y="197"/>
                      </a:lnTo>
                      <a:lnTo>
                        <a:pt x="315" y="201"/>
                      </a:lnTo>
                      <a:lnTo>
                        <a:pt x="308" y="206"/>
                      </a:lnTo>
                      <a:lnTo>
                        <a:pt x="308" y="210"/>
                      </a:lnTo>
                      <a:lnTo>
                        <a:pt x="308" y="215"/>
                      </a:lnTo>
                      <a:lnTo>
                        <a:pt x="302" y="215"/>
                      </a:lnTo>
                      <a:lnTo>
                        <a:pt x="296" y="215"/>
                      </a:lnTo>
                      <a:lnTo>
                        <a:pt x="290" y="215"/>
                      </a:lnTo>
                      <a:lnTo>
                        <a:pt x="290" y="210"/>
                      </a:lnTo>
                      <a:lnTo>
                        <a:pt x="283" y="210"/>
                      </a:lnTo>
                      <a:lnTo>
                        <a:pt x="283" y="215"/>
                      </a:lnTo>
                      <a:lnTo>
                        <a:pt x="277" y="215"/>
                      </a:lnTo>
                      <a:lnTo>
                        <a:pt x="271" y="219"/>
                      </a:lnTo>
                      <a:lnTo>
                        <a:pt x="258" y="219"/>
                      </a:lnTo>
                      <a:lnTo>
                        <a:pt x="252" y="219"/>
                      </a:lnTo>
                      <a:lnTo>
                        <a:pt x="246" y="215"/>
                      </a:lnTo>
                      <a:lnTo>
                        <a:pt x="233" y="215"/>
                      </a:lnTo>
                      <a:lnTo>
                        <a:pt x="227" y="215"/>
                      </a:lnTo>
                      <a:lnTo>
                        <a:pt x="214" y="210"/>
                      </a:lnTo>
                      <a:lnTo>
                        <a:pt x="208" y="210"/>
                      </a:lnTo>
                      <a:lnTo>
                        <a:pt x="202" y="206"/>
                      </a:lnTo>
                      <a:lnTo>
                        <a:pt x="195" y="206"/>
                      </a:lnTo>
                      <a:lnTo>
                        <a:pt x="189" y="201"/>
                      </a:lnTo>
                      <a:lnTo>
                        <a:pt x="183" y="201"/>
                      </a:lnTo>
                      <a:lnTo>
                        <a:pt x="176" y="197"/>
                      </a:lnTo>
                      <a:lnTo>
                        <a:pt x="170" y="192"/>
                      </a:lnTo>
                      <a:lnTo>
                        <a:pt x="164" y="192"/>
                      </a:lnTo>
                      <a:lnTo>
                        <a:pt x="158" y="192"/>
                      </a:lnTo>
                      <a:lnTo>
                        <a:pt x="145" y="192"/>
                      </a:lnTo>
                      <a:lnTo>
                        <a:pt x="139" y="192"/>
                      </a:lnTo>
                      <a:lnTo>
                        <a:pt x="132" y="192"/>
                      </a:lnTo>
                      <a:lnTo>
                        <a:pt x="126" y="192"/>
                      </a:lnTo>
                      <a:lnTo>
                        <a:pt x="120" y="192"/>
                      </a:lnTo>
                      <a:lnTo>
                        <a:pt x="114" y="197"/>
                      </a:lnTo>
                      <a:lnTo>
                        <a:pt x="107" y="197"/>
                      </a:lnTo>
                      <a:lnTo>
                        <a:pt x="101" y="197"/>
                      </a:lnTo>
                      <a:lnTo>
                        <a:pt x="95" y="197"/>
                      </a:lnTo>
                      <a:lnTo>
                        <a:pt x="82" y="192"/>
                      </a:lnTo>
                      <a:lnTo>
                        <a:pt x="76" y="192"/>
                      </a:lnTo>
                      <a:lnTo>
                        <a:pt x="70" y="188"/>
                      </a:lnTo>
                      <a:lnTo>
                        <a:pt x="70" y="183"/>
                      </a:lnTo>
                      <a:lnTo>
                        <a:pt x="70" y="179"/>
                      </a:lnTo>
                      <a:lnTo>
                        <a:pt x="63" y="174"/>
                      </a:lnTo>
                      <a:lnTo>
                        <a:pt x="63" y="170"/>
                      </a:lnTo>
                      <a:lnTo>
                        <a:pt x="57" y="165"/>
                      </a:lnTo>
                      <a:lnTo>
                        <a:pt x="57" y="161"/>
                      </a:lnTo>
                      <a:lnTo>
                        <a:pt x="51" y="161"/>
                      </a:lnTo>
                      <a:lnTo>
                        <a:pt x="51" y="157"/>
                      </a:lnTo>
                      <a:lnTo>
                        <a:pt x="44" y="152"/>
                      </a:lnTo>
                      <a:lnTo>
                        <a:pt x="38" y="148"/>
                      </a:lnTo>
                      <a:lnTo>
                        <a:pt x="32" y="148"/>
                      </a:lnTo>
                      <a:lnTo>
                        <a:pt x="26" y="148"/>
                      </a:lnTo>
                      <a:lnTo>
                        <a:pt x="19" y="143"/>
                      </a:lnTo>
                      <a:lnTo>
                        <a:pt x="13" y="143"/>
                      </a:lnTo>
                      <a:lnTo>
                        <a:pt x="13" y="139"/>
                      </a:lnTo>
                      <a:lnTo>
                        <a:pt x="7" y="134"/>
                      </a:lnTo>
                      <a:lnTo>
                        <a:pt x="7" y="130"/>
                      </a:lnTo>
                      <a:lnTo>
                        <a:pt x="0" y="125"/>
                      </a:lnTo>
                      <a:lnTo>
                        <a:pt x="0" y="121"/>
                      </a:lnTo>
                      <a:lnTo>
                        <a:pt x="7" y="116"/>
                      </a:lnTo>
                      <a:lnTo>
                        <a:pt x="13" y="116"/>
                      </a:lnTo>
                      <a:lnTo>
                        <a:pt x="19" y="116"/>
                      </a:lnTo>
                      <a:lnTo>
                        <a:pt x="26" y="112"/>
                      </a:lnTo>
                      <a:lnTo>
                        <a:pt x="32" y="112"/>
                      </a:lnTo>
                      <a:lnTo>
                        <a:pt x="32" y="108"/>
                      </a:lnTo>
                      <a:lnTo>
                        <a:pt x="38" y="108"/>
                      </a:lnTo>
                      <a:lnTo>
                        <a:pt x="38" y="103"/>
                      </a:lnTo>
                      <a:lnTo>
                        <a:pt x="38" y="99"/>
                      </a:lnTo>
                      <a:lnTo>
                        <a:pt x="38" y="94"/>
                      </a:lnTo>
                      <a:lnTo>
                        <a:pt x="38" y="90"/>
                      </a:lnTo>
                      <a:lnTo>
                        <a:pt x="44" y="85"/>
                      </a:lnTo>
                      <a:lnTo>
                        <a:pt x="44" y="81"/>
                      </a:lnTo>
                      <a:lnTo>
                        <a:pt x="51" y="76"/>
                      </a:lnTo>
                      <a:lnTo>
                        <a:pt x="57" y="72"/>
                      </a:lnTo>
                      <a:lnTo>
                        <a:pt x="57" y="67"/>
                      </a:lnTo>
                      <a:lnTo>
                        <a:pt x="63" y="67"/>
                      </a:lnTo>
                      <a:lnTo>
                        <a:pt x="63" y="63"/>
                      </a:lnTo>
                      <a:lnTo>
                        <a:pt x="70" y="63"/>
                      </a:lnTo>
                      <a:lnTo>
                        <a:pt x="70" y="58"/>
                      </a:lnTo>
                      <a:lnTo>
                        <a:pt x="76" y="58"/>
                      </a:lnTo>
                      <a:lnTo>
                        <a:pt x="82" y="54"/>
                      </a:lnTo>
                      <a:lnTo>
                        <a:pt x="88" y="54"/>
                      </a:lnTo>
                      <a:lnTo>
                        <a:pt x="95" y="54"/>
                      </a:lnTo>
                      <a:lnTo>
                        <a:pt x="101" y="54"/>
                      </a:lnTo>
                      <a:lnTo>
                        <a:pt x="107" y="54"/>
                      </a:lnTo>
                      <a:lnTo>
                        <a:pt x="107" y="58"/>
                      </a:lnTo>
                      <a:lnTo>
                        <a:pt x="114" y="58"/>
                      </a:lnTo>
                      <a:lnTo>
                        <a:pt x="120" y="58"/>
                      </a:lnTo>
                      <a:lnTo>
                        <a:pt x="126" y="58"/>
                      </a:lnTo>
                      <a:lnTo>
                        <a:pt x="132" y="63"/>
                      </a:lnTo>
                      <a:lnTo>
                        <a:pt x="139" y="63"/>
                      </a:lnTo>
                      <a:lnTo>
                        <a:pt x="145" y="63"/>
                      </a:lnTo>
                      <a:lnTo>
                        <a:pt x="151" y="67"/>
                      </a:lnTo>
                      <a:lnTo>
                        <a:pt x="158" y="67"/>
                      </a:lnTo>
                      <a:lnTo>
                        <a:pt x="164" y="72"/>
                      </a:lnTo>
                      <a:lnTo>
                        <a:pt x="170" y="72"/>
                      </a:lnTo>
                      <a:lnTo>
                        <a:pt x="176" y="72"/>
                      </a:lnTo>
                      <a:lnTo>
                        <a:pt x="183" y="72"/>
                      </a:lnTo>
                      <a:lnTo>
                        <a:pt x="183" y="76"/>
                      </a:lnTo>
                      <a:lnTo>
                        <a:pt x="189" y="76"/>
                      </a:lnTo>
                      <a:lnTo>
                        <a:pt x="195" y="76"/>
                      </a:lnTo>
                      <a:lnTo>
                        <a:pt x="202" y="76"/>
                      </a:lnTo>
                      <a:lnTo>
                        <a:pt x="208" y="76"/>
                      </a:lnTo>
                      <a:lnTo>
                        <a:pt x="214" y="76"/>
                      </a:lnTo>
                      <a:lnTo>
                        <a:pt x="220" y="81"/>
                      </a:lnTo>
                      <a:lnTo>
                        <a:pt x="227" y="81"/>
                      </a:lnTo>
                      <a:lnTo>
                        <a:pt x="233" y="81"/>
                      </a:lnTo>
                      <a:lnTo>
                        <a:pt x="239" y="85"/>
                      </a:lnTo>
                      <a:lnTo>
                        <a:pt x="246" y="85"/>
                      </a:lnTo>
                      <a:lnTo>
                        <a:pt x="246" y="90"/>
                      </a:lnTo>
                      <a:lnTo>
                        <a:pt x="246" y="85"/>
                      </a:lnTo>
                      <a:lnTo>
                        <a:pt x="246" y="81"/>
                      </a:lnTo>
                      <a:lnTo>
                        <a:pt x="252" y="81"/>
                      </a:lnTo>
                      <a:lnTo>
                        <a:pt x="252" y="76"/>
                      </a:lnTo>
                      <a:lnTo>
                        <a:pt x="252" y="72"/>
                      </a:lnTo>
                      <a:lnTo>
                        <a:pt x="252" y="67"/>
                      </a:lnTo>
                      <a:lnTo>
                        <a:pt x="258" y="67"/>
                      </a:lnTo>
                      <a:lnTo>
                        <a:pt x="258" y="63"/>
                      </a:lnTo>
                      <a:lnTo>
                        <a:pt x="258" y="58"/>
                      </a:lnTo>
                      <a:lnTo>
                        <a:pt x="252" y="58"/>
                      </a:lnTo>
                      <a:lnTo>
                        <a:pt x="246" y="58"/>
                      </a:lnTo>
                      <a:lnTo>
                        <a:pt x="239" y="54"/>
                      </a:lnTo>
                      <a:lnTo>
                        <a:pt x="233" y="54"/>
                      </a:lnTo>
                      <a:lnTo>
                        <a:pt x="233" y="50"/>
                      </a:lnTo>
                      <a:lnTo>
                        <a:pt x="227" y="50"/>
                      </a:lnTo>
                      <a:lnTo>
                        <a:pt x="220" y="45"/>
                      </a:lnTo>
                      <a:lnTo>
                        <a:pt x="214" y="45"/>
                      </a:lnTo>
                      <a:lnTo>
                        <a:pt x="208" y="45"/>
                      </a:lnTo>
                      <a:lnTo>
                        <a:pt x="208" y="41"/>
                      </a:lnTo>
                      <a:lnTo>
                        <a:pt x="202" y="41"/>
                      </a:lnTo>
                      <a:lnTo>
                        <a:pt x="195" y="36"/>
                      </a:lnTo>
                      <a:lnTo>
                        <a:pt x="202" y="36"/>
                      </a:lnTo>
                      <a:lnTo>
                        <a:pt x="202" y="32"/>
                      </a:lnTo>
                      <a:lnTo>
                        <a:pt x="202" y="27"/>
                      </a:lnTo>
                      <a:lnTo>
                        <a:pt x="195" y="27"/>
                      </a:lnTo>
                      <a:lnTo>
                        <a:pt x="195" y="23"/>
                      </a:lnTo>
                      <a:lnTo>
                        <a:pt x="195" y="18"/>
                      </a:lnTo>
                      <a:lnTo>
                        <a:pt x="195" y="14"/>
                      </a:lnTo>
                      <a:lnTo>
                        <a:pt x="195" y="9"/>
                      </a:lnTo>
                      <a:lnTo>
                        <a:pt x="195" y="5"/>
                      </a:lnTo>
                      <a:lnTo>
                        <a:pt x="202" y="5"/>
                      </a:lnTo>
                      <a:lnTo>
                        <a:pt x="202" y="0"/>
                      </a:lnTo>
                      <a:lnTo>
                        <a:pt x="208" y="0"/>
                      </a:lnTo>
                      <a:lnTo>
                        <a:pt x="214" y="0"/>
                      </a:lnTo>
                      <a:lnTo>
                        <a:pt x="220" y="0"/>
                      </a:lnTo>
                      <a:lnTo>
                        <a:pt x="227" y="0"/>
                      </a:lnTo>
                      <a:lnTo>
                        <a:pt x="233" y="0"/>
                      </a:lnTo>
                      <a:lnTo>
                        <a:pt x="239" y="0"/>
                      </a:lnTo>
                      <a:lnTo>
                        <a:pt x="239" y="5"/>
                      </a:lnTo>
                      <a:lnTo>
                        <a:pt x="239" y="9"/>
                      </a:lnTo>
                      <a:lnTo>
                        <a:pt x="233" y="14"/>
                      </a:lnTo>
                      <a:lnTo>
                        <a:pt x="233" y="18"/>
                      </a:lnTo>
                      <a:lnTo>
                        <a:pt x="239" y="23"/>
                      </a:lnTo>
                      <a:lnTo>
                        <a:pt x="246" y="18"/>
                      </a:lnTo>
                      <a:lnTo>
                        <a:pt x="252" y="23"/>
                      </a:lnTo>
                      <a:lnTo>
                        <a:pt x="252" y="27"/>
                      </a:lnTo>
                      <a:lnTo>
                        <a:pt x="252" y="32"/>
                      </a:lnTo>
                      <a:lnTo>
                        <a:pt x="258" y="36"/>
                      </a:lnTo>
                      <a:lnTo>
                        <a:pt x="258" y="41"/>
                      </a:lnTo>
                      <a:lnTo>
                        <a:pt x="258" y="45"/>
                      </a:lnTo>
                      <a:lnTo>
                        <a:pt x="264" y="45"/>
                      </a:lnTo>
                      <a:lnTo>
                        <a:pt x="264" y="41"/>
                      </a:lnTo>
                      <a:lnTo>
                        <a:pt x="271" y="41"/>
                      </a:lnTo>
                      <a:lnTo>
                        <a:pt x="277" y="36"/>
                      </a:lnTo>
                      <a:lnTo>
                        <a:pt x="283" y="36"/>
                      </a:lnTo>
                      <a:lnTo>
                        <a:pt x="283" y="32"/>
                      </a:lnTo>
                      <a:lnTo>
                        <a:pt x="290" y="32"/>
                      </a:lnTo>
                      <a:lnTo>
                        <a:pt x="296" y="32"/>
                      </a:lnTo>
                      <a:lnTo>
                        <a:pt x="302" y="32"/>
                      </a:lnTo>
                      <a:lnTo>
                        <a:pt x="302" y="27"/>
                      </a:lnTo>
                      <a:lnTo>
                        <a:pt x="308" y="27"/>
                      </a:lnTo>
                      <a:lnTo>
                        <a:pt x="315" y="23"/>
                      </a:lnTo>
                      <a:lnTo>
                        <a:pt x="321" y="23"/>
                      </a:lnTo>
                      <a:lnTo>
                        <a:pt x="334" y="23"/>
                      </a:lnTo>
                      <a:lnTo>
                        <a:pt x="340" y="18"/>
                      </a:lnTo>
                      <a:lnTo>
                        <a:pt x="340" y="14"/>
                      </a:lnTo>
                      <a:lnTo>
                        <a:pt x="346" y="14"/>
                      </a:lnTo>
                      <a:lnTo>
                        <a:pt x="352" y="14"/>
                      </a:lnTo>
                      <a:lnTo>
                        <a:pt x="359" y="14"/>
                      </a:lnTo>
                      <a:lnTo>
                        <a:pt x="365" y="14"/>
                      </a:lnTo>
                      <a:lnTo>
                        <a:pt x="365" y="9"/>
                      </a:lnTo>
                      <a:lnTo>
                        <a:pt x="371" y="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61" name="Freeform 65"/>
                <p:cNvSpPr>
                  <a:spLocks/>
                </p:cNvSpPr>
                <p:nvPr/>
              </p:nvSpPr>
              <p:spPr bwMode="auto">
                <a:xfrm>
                  <a:off x="2784" y="1559"/>
                  <a:ext cx="428" cy="219"/>
                </a:xfrm>
                <a:custGeom>
                  <a:avLst/>
                  <a:gdLst/>
                  <a:ahLst/>
                  <a:cxnLst>
                    <a:cxn ang="0">
                      <a:pos x="384" y="18"/>
                    </a:cxn>
                    <a:cxn ang="0">
                      <a:pos x="403" y="32"/>
                    </a:cxn>
                    <a:cxn ang="0">
                      <a:pos x="390" y="45"/>
                    </a:cxn>
                    <a:cxn ang="0">
                      <a:pos x="390" y="58"/>
                    </a:cxn>
                    <a:cxn ang="0">
                      <a:pos x="409" y="63"/>
                    </a:cxn>
                    <a:cxn ang="0">
                      <a:pos x="428" y="67"/>
                    </a:cxn>
                    <a:cxn ang="0">
                      <a:pos x="409" y="81"/>
                    </a:cxn>
                    <a:cxn ang="0">
                      <a:pos x="384" y="85"/>
                    </a:cxn>
                    <a:cxn ang="0">
                      <a:pos x="359" y="94"/>
                    </a:cxn>
                    <a:cxn ang="0">
                      <a:pos x="346" y="103"/>
                    </a:cxn>
                    <a:cxn ang="0">
                      <a:pos x="346" y="121"/>
                    </a:cxn>
                    <a:cxn ang="0">
                      <a:pos x="371" y="130"/>
                    </a:cxn>
                    <a:cxn ang="0">
                      <a:pos x="378" y="148"/>
                    </a:cxn>
                    <a:cxn ang="0">
                      <a:pos x="371" y="165"/>
                    </a:cxn>
                    <a:cxn ang="0">
                      <a:pos x="352" y="179"/>
                    </a:cxn>
                    <a:cxn ang="0">
                      <a:pos x="334" y="183"/>
                    </a:cxn>
                    <a:cxn ang="0">
                      <a:pos x="321" y="192"/>
                    </a:cxn>
                    <a:cxn ang="0">
                      <a:pos x="308" y="206"/>
                    </a:cxn>
                    <a:cxn ang="0">
                      <a:pos x="296" y="215"/>
                    </a:cxn>
                    <a:cxn ang="0">
                      <a:pos x="283" y="215"/>
                    </a:cxn>
                    <a:cxn ang="0">
                      <a:pos x="252" y="219"/>
                    </a:cxn>
                    <a:cxn ang="0">
                      <a:pos x="214" y="210"/>
                    </a:cxn>
                    <a:cxn ang="0">
                      <a:pos x="189" y="201"/>
                    </a:cxn>
                    <a:cxn ang="0">
                      <a:pos x="164" y="192"/>
                    </a:cxn>
                    <a:cxn ang="0">
                      <a:pos x="132" y="192"/>
                    </a:cxn>
                    <a:cxn ang="0">
                      <a:pos x="107" y="197"/>
                    </a:cxn>
                    <a:cxn ang="0">
                      <a:pos x="76" y="192"/>
                    </a:cxn>
                    <a:cxn ang="0">
                      <a:pos x="63" y="174"/>
                    </a:cxn>
                    <a:cxn ang="0">
                      <a:pos x="51" y="161"/>
                    </a:cxn>
                    <a:cxn ang="0">
                      <a:pos x="32" y="148"/>
                    </a:cxn>
                    <a:cxn ang="0">
                      <a:pos x="13" y="139"/>
                    </a:cxn>
                    <a:cxn ang="0">
                      <a:pos x="0" y="121"/>
                    </a:cxn>
                    <a:cxn ang="0">
                      <a:pos x="26" y="112"/>
                    </a:cxn>
                    <a:cxn ang="0">
                      <a:pos x="38" y="103"/>
                    </a:cxn>
                    <a:cxn ang="0">
                      <a:pos x="44" y="85"/>
                    </a:cxn>
                    <a:cxn ang="0">
                      <a:pos x="57" y="67"/>
                    </a:cxn>
                    <a:cxn ang="0">
                      <a:pos x="70" y="58"/>
                    </a:cxn>
                    <a:cxn ang="0">
                      <a:pos x="95" y="54"/>
                    </a:cxn>
                    <a:cxn ang="0">
                      <a:pos x="114" y="58"/>
                    </a:cxn>
                    <a:cxn ang="0">
                      <a:pos x="139" y="63"/>
                    </a:cxn>
                    <a:cxn ang="0">
                      <a:pos x="164" y="72"/>
                    </a:cxn>
                    <a:cxn ang="0">
                      <a:pos x="183" y="76"/>
                    </a:cxn>
                    <a:cxn ang="0">
                      <a:pos x="208" y="76"/>
                    </a:cxn>
                    <a:cxn ang="0">
                      <a:pos x="233" y="81"/>
                    </a:cxn>
                    <a:cxn ang="0">
                      <a:pos x="246" y="85"/>
                    </a:cxn>
                    <a:cxn ang="0">
                      <a:pos x="252" y="72"/>
                    </a:cxn>
                    <a:cxn ang="0">
                      <a:pos x="258" y="58"/>
                    </a:cxn>
                    <a:cxn ang="0">
                      <a:pos x="233" y="54"/>
                    </a:cxn>
                    <a:cxn ang="0">
                      <a:pos x="214" y="45"/>
                    </a:cxn>
                    <a:cxn ang="0">
                      <a:pos x="195" y="36"/>
                    </a:cxn>
                    <a:cxn ang="0">
                      <a:pos x="195" y="27"/>
                    </a:cxn>
                    <a:cxn ang="0">
                      <a:pos x="195" y="9"/>
                    </a:cxn>
                    <a:cxn ang="0">
                      <a:pos x="208" y="0"/>
                    </a:cxn>
                    <a:cxn ang="0">
                      <a:pos x="233" y="0"/>
                    </a:cxn>
                    <a:cxn ang="0">
                      <a:pos x="233" y="14"/>
                    </a:cxn>
                    <a:cxn ang="0">
                      <a:pos x="252" y="23"/>
                    </a:cxn>
                    <a:cxn ang="0">
                      <a:pos x="258" y="41"/>
                    </a:cxn>
                    <a:cxn ang="0">
                      <a:pos x="271" y="41"/>
                    </a:cxn>
                    <a:cxn ang="0">
                      <a:pos x="290" y="32"/>
                    </a:cxn>
                    <a:cxn ang="0">
                      <a:pos x="308" y="27"/>
                    </a:cxn>
                    <a:cxn ang="0">
                      <a:pos x="340" y="18"/>
                    </a:cxn>
                    <a:cxn ang="0">
                      <a:pos x="359" y="14"/>
                    </a:cxn>
                  </a:cxnLst>
                  <a:rect l="0" t="0" r="r" b="b"/>
                  <a:pathLst>
                    <a:path w="428" h="219">
                      <a:moveTo>
                        <a:pt x="371" y="9"/>
                      </a:moveTo>
                      <a:lnTo>
                        <a:pt x="378" y="14"/>
                      </a:lnTo>
                      <a:lnTo>
                        <a:pt x="378" y="18"/>
                      </a:lnTo>
                      <a:lnTo>
                        <a:pt x="384" y="18"/>
                      </a:lnTo>
                      <a:lnTo>
                        <a:pt x="384" y="23"/>
                      </a:lnTo>
                      <a:lnTo>
                        <a:pt x="390" y="27"/>
                      </a:lnTo>
                      <a:lnTo>
                        <a:pt x="396" y="27"/>
                      </a:lnTo>
                      <a:lnTo>
                        <a:pt x="403" y="32"/>
                      </a:lnTo>
                      <a:lnTo>
                        <a:pt x="396" y="36"/>
                      </a:lnTo>
                      <a:lnTo>
                        <a:pt x="390" y="36"/>
                      </a:lnTo>
                      <a:lnTo>
                        <a:pt x="390" y="41"/>
                      </a:lnTo>
                      <a:lnTo>
                        <a:pt x="390" y="45"/>
                      </a:lnTo>
                      <a:lnTo>
                        <a:pt x="384" y="50"/>
                      </a:lnTo>
                      <a:lnTo>
                        <a:pt x="384" y="54"/>
                      </a:lnTo>
                      <a:lnTo>
                        <a:pt x="390" y="54"/>
                      </a:lnTo>
                      <a:lnTo>
                        <a:pt x="390" y="58"/>
                      </a:lnTo>
                      <a:lnTo>
                        <a:pt x="396" y="58"/>
                      </a:lnTo>
                      <a:lnTo>
                        <a:pt x="396" y="63"/>
                      </a:lnTo>
                      <a:lnTo>
                        <a:pt x="403" y="63"/>
                      </a:lnTo>
                      <a:lnTo>
                        <a:pt x="409" y="63"/>
                      </a:lnTo>
                      <a:lnTo>
                        <a:pt x="415" y="63"/>
                      </a:lnTo>
                      <a:lnTo>
                        <a:pt x="422" y="63"/>
                      </a:lnTo>
                      <a:lnTo>
                        <a:pt x="422" y="67"/>
                      </a:lnTo>
                      <a:lnTo>
                        <a:pt x="428" y="67"/>
                      </a:lnTo>
                      <a:lnTo>
                        <a:pt x="428" y="72"/>
                      </a:lnTo>
                      <a:lnTo>
                        <a:pt x="422" y="76"/>
                      </a:lnTo>
                      <a:lnTo>
                        <a:pt x="415" y="76"/>
                      </a:lnTo>
                      <a:lnTo>
                        <a:pt x="409" y="81"/>
                      </a:lnTo>
                      <a:lnTo>
                        <a:pt x="403" y="81"/>
                      </a:lnTo>
                      <a:lnTo>
                        <a:pt x="396" y="85"/>
                      </a:lnTo>
                      <a:lnTo>
                        <a:pt x="390" y="85"/>
                      </a:lnTo>
                      <a:lnTo>
                        <a:pt x="384" y="85"/>
                      </a:lnTo>
                      <a:lnTo>
                        <a:pt x="378" y="90"/>
                      </a:lnTo>
                      <a:lnTo>
                        <a:pt x="371" y="90"/>
                      </a:lnTo>
                      <a:lnTo>
                        <a:pt x="365" y="94"/>
                      </a:lnTo>
                      <a:lnTo>
                        <a:pt x="359" y="94"/>
                      </a:lnTo>
                      <a:lnTo>
                        <a:pt x="352" y="94"/>
                      </a:lnTo>
                      <a:lnTo>
                        <a:pt x="352" y="99"/>
                      </a:lnTo>
                      <a:lnTo>
                        <a:pt x="352" y="103"/>
                      </a:lnTo>
                      <a:lnTo>
                        <a:pt x="346" y="103"/>
                      </a:lnTo>
                      <a:lnTo>
                        <a:pt x="346" y="108"/>
                      </a:lnTo>
                      <a:lnTo>
                        <a:pt x="346" y="112"/>
                      </a:lnTo>
                      <a:lnTo>
                        <a:pt x="346" y="116"/>
                      </a:lnTo>
                      <a:lnTo>
                        <a:pt x="346" y="121"/>
                      </a:lnTo>
                      <a:lnTo>
                        <a:pt x="352" y="121"/>
                      </a:lnTo>
                      <a:lnTo>
                        <a:pt x="359" y="121"/>
                      </a:lnTo>
                      <a:lnTo>
                        <a:pt x="365" y="125"/>
                      </a:lnTo>
                      <a:lnTo>
                        <a:pt x="371" y="130"/>
                      </a:lnTo>
                      <a:lnTo>
                        <a:pt x="371" y="134"/>
                      </a:lnTo>
                      <a:lnTo>
                        <a:pt x="371" y="139"/>
                      </a:lnTo>
                      <a:lnTo>
                        <a:pt x="378" y="143"/>
                      </a:lnTo>
                      <a:lnTo>
                        <a:pt x="378" y="148"/>
                      </a:lnTo>
                      <a:lnTo>
                        <a:pt x="378" y="152"/>
                      </a:lnTo>
                      <a:lnTo>
                        <a:pt x="378" y="157"/>
                      </a:lnTo>
                      <a:lnTo>
                        <a:pt x="371" y="161"/>
                      </a:lnTo>
                      <a:lnTo>
                        <a:pt x="371" y="165"/>
                      </a:lnTo>
                      <a:lnTo>
                        <a:pt x="371" y="170"/>
                      </a:lnTo>
                      <a:lnTo>
                        <a:pt x="365" y="174"/>
                      </a:lnTo>
                      <a:lnTo>
                        <a:pt x="359" y="179"/>
                      </a:lnTo>
                      <a:lnTo>
                        <a:pt x="352" y="179"/>
                      </a:lnTo>
                      <a:lnTo>
                        <a:pt x="352" y="183"/>
                      </a:lnTo>
                      <a:lnTo>
                        <a:pt x="346" y="183"/>
                      </a:lnTo>
                      <a:lnTo>
                        <a:pt x="340" y="179"/>
                      </a:lnTo>
                      <a:lnTo>
                        <a:pt x="334" y="183"/>
                      </a:lnTo>
                      <a:lnTo>
                        <a:pt x="327" y="183"/>
                      </a:lnTo>
                      <a:lnTo>
                        <a:pt x="327" y="188"/>
                      </a:lnTo>
                      <a:lnTo>
                        <a:pt x="321" y="188"/>
                      </a:lnTo>
                      <a:lnTo>
                        <a:pt x="321" y="192"/>
                      </a:lnTo>
                      <a:lnTo>
                        <a:pt x="321" y="197"/>
                      </a:lnTo>
                      <a:lnTo>
                        <a:pt x="315" y="197"/>
                      </a:lnTo>
                      <a:lnTo>
                        <a:pt x="315" y="201"/>
                      </a:lnTo>
                      <a:lnTo>
                        <a:pt x="308" y="206"/>
                      </a:lnTo>
                      <a:lnTo>
                        <a:pt x="308" y="210"/>
                      </a:lnTo>
                      <a:lnTo>
                        <a:pt x="308" y="215"/>
                      </a:lnTo>
                      <a:lnTo>
                        <a:pt x="302" y="215"/>
                      </a:lnTo>
                      <a:lnTo>
                        <a:pt x="296" y="215"/>
                      </a:lnTo>
                      <a:lnTo>
                        <a:pt x="290" y="215"/>
                      </a:lnTo>
                      <a:lnTo>
                        <a:pt x="290" y="210"/>
                      </a:lnTo>
                      <a:lnTo>
                        <a:pt x="283" y="210"/>
                      </a:lnTo>
                      <a:lnTo>
                        <a:pt x="283" y="215"/>
                      </a:lnTo>
                      <a:lnTo>
                        <a:pt x="277" y="215"/>
                      </a:lnTo>
                      <a:lnTo>
                        <a:pt x="271" y="219"/>
                      </a:lnTo>
                      <a:lnTo>
                        <a:pt x="258" y="219"/>
                      </a:lnTo>
                      <a:lnTo>
                        <a:pt x="252" y="219"/>
                      </a:lnTo>
                      <a:lnTo>
                        <a:pt x="246" y="215"/>
                      </a:lnTo>
                      <a:lnTo>
                        <a:pt x="233" y="215"/>
                      </a:lnTo>
                      <a:lnTo>
                        <a:pt x="227" y="215"/>
                      </a:lnTo>
                      <a:lnTo>
                        <a:pt x="214" y="210"/>
                      </a:lnTo>
                      <a:lnTo>
                        <a:pt x="208" y="210"/>
                      </a:lnTo>
                      <a:lnTo>
                        <a:pt x="202" y="206"/>
                      </a:lnTo>
                      <a:lnTo>
                        <a:pt x="195" y="206"/>
                      </a:lnTo>
                      <a:lnTo>
                        <a:pt x="189" y="201"/>
                      </a:lnTo>
                      <a:lnTo>
                        <a:pt x="183" y="201"/>
                      </a:lnTo>
                      <a:lnTo>
                        <a:pt x="176" y="197"/>
                      </a:lnTo>
                      <a:lnTo>
                        <a:pt x="170" y="192"/>
                      </a:lnTo>
                      <a:lnTo>
                        <a:pt x="164" y="192"/>
                      </a:lnTo>
                      <a:lnTo>
                        <a:pt x="158" y="192"/>
                      </a:lnTo>
                      <a:lnTo>
                        <a:pt x="145" y="192"/>
                      </a:lnTo>
                      <a:lnTo>
                        <a:pt x="139" y="192"/>
                      </a:lnTo>
                      <a:lnTo>
                        <a:pt x="132" y="192"/>
                      </a:lnTo>
                      <a:lnTo>
                        <a:pt x="126" y="192"/>
                      </a:lnTo>
                      <a:lnTo>
                        <a:pt x="120" y="192"/>
                      </a:lnTo>
                      <a:lnTo>
                        <a:pt x="114" y="197"/>
                      </a:lnTo>
                      <a:lnTo>
                        <a:pt x="107" y="197"/>
                      </a:lnTo>
                      <a:lnTo>
                        <a:pt x="101" y="197"/>
                      </a:lnTo>
                      <a:lnTo>
                        <a:pt x="95" y="197"/>
                      </a:lnTo>
                      <a:lnTo>
                        <a:pt x="82" y="192"/>
                      </a:lnTo>
                      <a:lnTo>
                        <a:pt x="76" y="192"/>
                      </a:lnTo>
                      <a:lnTo>
                        <a:pt x="70" y="188"/>
                      </a:lnTo>
                      <a:lnTo>
                        <a:pt x="70" y="183"/>
                      </a:lnTo>
                      <a:lnTo>
                        <a:pt x="70" y="179"/>
                      </a:lnTo>
                      <a:lnTo>
                        <a:pt x="63" y="174"/>
                      </a:lnTo>
                      <a:lnTo>
                        <a:pt x="63" y="170"/>
                      </a:lnTo>
                      <a:lnTo>
                        <a:pt x="57" y="165"/>
                      </a:lnTo>
                      <a:lnTo>
                        <a:pt x="57" y="161"/>
                      </a:lnTo>
                      <a:lnTo>
                        <a:pt x="51" y="161"/>
                      </a:lnTo>
                      <a:lnTo>
                        <a:pt x="51" y="157"/>
                      </a:lnTo>
                      <a:lnTo>
                        <a:pt x="44" y="152"/>
                      </a:lnTo>
                      <a:lnTo>
                        <a:pt x="38" y="148"/>
                      </a:lnTo>
                      <a:lnTo>
                        <a:pt x="32" y="148"/>
                      </a:lnTo>
                      <a:lnTo>
                        <a:pt x="26" y="148"/>
                      </a:lnTo>
                      <a:lnTo>
                        <a:pt x="19" y="143"/>
                      </a:lnTo>
                      <a:lnTo>
                        <a:pt x="13" y="143"/>
                      </a:lnTo>
                      <a:lnTo>
                        <a:pt x="13" y="139"/>
                      </a:lnTo>
                      <a:lnTo>
                        <a:pt x="7" y="134"/>
                      </a:lnTo>
                      <a:lnTo>
                        <a:pt x="7" y="130"/>
                      </a:lnTo>
                      <a:lnTo>
                        <a:pt x="0" y="125"/>
                      </a:lnTo>
                      <a:lnTo>
                        <a:pt x="0" y="121"/>
                      </a:lnTo>
                      <a:lnTo>
                        <a:pt x="7" y="116"/>
                      </a:lnTo>
                      <a:lnTo>
                        <a:pt x="13" y="116"/>
                      </a:lnTo>
                      <a:lnTo>
                        <a:pt x="19" y="116"/>
                      </a:lnTo>
                      <a:lnTo>
                        <a:pt x="26" y="112"/>
                      </a:lnTo>
                      <a:lnTo>
                        <a:pt x="32" y="112"/>
                      </a:lnTo>
                      <a:lnTo>
                        <a:pt x="32" y="108"/>
                      </a:lnTo>
                      <a:lnTo>
                        <a:pt x="38" y="108"/>
                      </a:lnTo>
                      <a:lnTo>
                        <a:pt x="38" y="103"/>
                      </a:lnTo>
                      <a:lnTo>
                        <a:pt x="38" y="99"/>
                      </a:lnTo>
                      <a:lnTo>
                        <a:pt x="38" y="94"/>
                      </a:lnTo>
                      <a:lnTo>
                        <a:pt x="38" y="90"/>
                      </a:lnTo>
                      <a:lnTo>
                        <a:pt x="44" y="85"/>
                      </a:lnTo>
                      <a:lnTo>
                        <a:pt x="44" y="81"/>
                      </a:lnTo>
                      <a:lnTo>
                        <a:pt x="51" y="76"/>
                      </a:lnTo>
                      <a:lnTo>
                        <a:pt x="57" y="72"/>
                      </a:lnTo>
                      <a:lnTo>
                        <a:pt x="57" y="67"/>
                      </a:lnTo>
                      <a:lnTo>
                        <a:pt x="63" y="67"/>
                      </a:lnTo>
                      <a:lnTo>
                        <a:pt x="63" y="63"/>
                      </a:lnTo>
                      <a:lnTo>
                        <a:pt x="70" y="63"/>
                      </a:lnTo>
                      <a:lnTo>
                        <a:pt x="70" y="58"/>
                      </a:lnTo>
                      <a:lnTo>
                        <a:pt x="76" y="58"/>
                      </a:lnTo>
                      <a:lnTo>
                        <a:pt x="82" y="54"/>
                      </a:lnTo>
                      <a:lnTo>
                        <a:pt x="88" y="54"/>
                      </a:lnTo>
                      <a:lnTo>
                        <a:pt x="95" y="54"/>
                      </a:lnTo>
                      <a:lnTo>
                        <a:pt x="101" y="54"/>
                      </a:lnTo>
                      <a:lnTo>
                        <a:pt x="107" y="54"/>
                      </a:lnTo>
                      <a:lnTo>
                        <a:pt x="107" y="58"/>
                      </a:lnTo>
                      <a:lnTo>
                        <a:pt x="114" y="58"/>
                      </a:lnTo>
                      <a:lnTo>
                        <a:pt x="120" y="58"/>
                      </a:lnTo>
                      <a:lnTo>
                        <a:pt x="126" y="58"/>
                      </a:lnTo>
                      <a:lnTo>
                        <a:pt x="132" y="63"/>
                      </a:lnTo>
                      <a:lnTo>
                        <a:pt x="139" y="63"/>
                      </a:lnTo>
                      <a:lnTo>
                        <a:pt x="145" y="63"/>
                      </a:lnTo>
                      <a:lnTo>
                        <a:pt x="151" y="67"/>
                      </a:lnTo>
                      <a:lnTo>
                        <a:pt x="158" y="67"/>
                      </a:lnTo>
                      <a:lnTo>
                        <a:pt x="164" y="72"/>
                      </a:lnTo>
                      <a:lnTo>
                        <a:pt x="170" y="72"/>
                      </a:lnTo>
                      <a:lnTo>
                        <a:pt x="176" y="72"/>
                      </a:lnTo>
                      <a:lnTo>
                        <a:pt x="183" y="72"/>
                      </a:lnTo>
                      <a:lnTo>
                        <a:pt x="183" y="76"/>
                      </a:lnTo>
                      <a:lnTo>
                        <a:pt x="189" y="76"/>
                      </a:lnTo>
                      <a:lnTo>
                        <a:pt x="195" y="76"/>
                      </a:lnTo>
                      <a:lnTo>
                        <a:pt x="202" y="76"/>
                      </a:lnTo>
                      <a:lnTo>
                        <a:pt x="208" y="76"/>
                      </a:lnTo>
                      <a:lnTo>
                        <a:pt x="214" y="76"/>
                      </a:lnTo>
                      <a:lnTo>
                        <a:pt x="220" y="81"/>
                      </a:lnTo>
                      <a:lnTo>
                        <a:pt x="227" y="81"/>
                      </a:lnTo>
                      <a:lnTo>
                        <a:pt x="233" y="81"/>
                      </a:lnTo>
                      <a:lnTo>
                        <a:pt x="239" y="85"/>
                      </a:lnTo>
                      <a:lnTo>
                        <a:pt x="246" y="85"/>
                      </a:lnTo>
                      <a:lnTo>
                        <a:pt x="246" y="90"/>
                      </a:lnTo>
                      <a:lnTo>
                        <a:pt x="246" y="85"/>
                      </a:lnTo>
                      <a:lnTo>
                        <a:pt x="246" y="81"/>
                      </a:lnTo>
                      <a:lnTo>
                        <a:pt x="252" y="81"/>
                      </a:lnTo>
                      <a:lnTo>
                        <a:pt x="252" y="76"/>
                      </a:lnTo>
                      <a:lnTo>
                        <a:pt x="252" y="72"/>
                      </a:lnTo>
                      <a:lnTo>
                        <a:pt x="252" y="67"/>
                      </a:lnTo>
                      <a:lnTo>
                        <a:pt x="258" y="67"/>
                      </a:lnTo>
                      <a:lnTo>
                        <a:pt x="258" y="63"/>
                      </a:lnTo>
                      <a:lnTo>
                        <a:pt x="258" y="58"/>
                      </a:lnTo>
                      <a:lnTo>
                        <a:pt x="252" y="58"/>
                      </a:lnTo>
                      <a:lnTo>
                        <a:pt x="246" y="58"/>
                      </a:lnTo>
                      <a:lnTo>
                        <a:pt x="239" y="54"/>
                      </a:lnTo>
                      <a:lnTo>
                        <a:pt x="233" y="54"/>
                      </a:lnTo>
                      <a:lnTo>
                        <a:pt x="233" y="50"/>
                      </a:lnTo>
                      <a:lnTo>
                        <a:pt x="227" y="50"/>
                      </a:lnTo>
                      <a:lnTo>
                        <a:pt x="220" y="45"/>
                      </a:lnTo>
                      <a:lnTo>
                        <a:pt x="214" y="45"/>
                      </a:lnTo>
                      <a:lnTo>
                        <a:pt x="208" y="45"/>
                      </a:lnTo>
                      <a:lnTo>
                        <a:pt x="208" y="41"/>
                      </a:lnTo>
                      <a:lnTo>
                        <a:pt x="202" y="41"/>
                      </a:lnTo>
                      <a:lnTo>
                        <a:pt x="195" y="36"/>
                      </a:lnTo>
                      <a:lnTo>
                        <a:pt x="202" y="36"/>
                      </a:lnTo>
                      <a:lnTo>
                        <a:pt x="202" y="32"/>
                      </a:lnTo>
                      <a:lnTo>
                        <a:pt x="202" y="27"/>
                      </a:lnTo>
                      <a:lnTo>
                        <a:pt x="195" y="27"/>
                      </a:lnTo>
                      <a:lnTo>
                        <a:pt x="195" y="23"/>
                      </a:lnTo>
                      <a:lnTo>
                        <a:pt x="195" y="18"/>
                      </a:lnTo>
                      <a:lnTo>
                        <a:pt x="195" y="14"/>
                      </a:lnTo>
                      <a:lnTo>
                        <a:pt x="195" y="9"/>
                      </a:lnTo>
                      <a:lnTo>
                        <a:pt x="195" y="5"/>
                      </a:lnTo>
                      <a:lnTo>
                        <a:pt x="202" y="5"/>
                      </a:lnTo>
                      <a:lnTo>
                        <a:pt x="202" y="0"/>
                      </a:lnTo>
                      <a:lnTo>
                        <a:pt x="208" y="0"/>
                      </a:lnTo>
                      <a:lnTo>
                        <a:pt x="214" y="0"/>
                      </a:lnTo>
                      <a:lnTo>
                        <a:pt x="220" y="0"/>
                      </a:lnTo>
                      <a:lnTo>
                        <a:pt x="227" y="0"/>
                      </a:lnTo>
                      <a:lnTo>
                        <a:pt x="233" y="0"/>
                      </a:lnTo>
                      <a:lnTo>
                        <a:pt x="239" y="0"/>
                      </a:lnTo>
                      <a:lnTo>
                        <a:pt x="239" y="5"/>
                      </a:lnTo>
                      <a:lnTo>
                        <a:pt x="239" y="9"/>
                      </a:lnTo>
                      <a:lnTo>
                        <a:pt x="233" y="14"/>
                      </a:lnTo>
                      <a:lnTo>
                        <a:pt x="233" y="18"/>
                      </a:lnTo>
                      <a:lnTo>
                        <a:pt x="239" y="23"/>
                      </a:lnTo>
                      <a:lnTo>
                        <a:pt x="246" y="18"/>
                      </a:lnTo>
                      <a:lnTo>
                        <a:pt x="252" y="23"/>
                      </a:lnTo>
                      <a:lnTo>
                        <a:pt x="252" y="27"/>
                      </a:lnTo>
                      <a:lnTo>
                        <a:pt x="252" y="32"/>
                      </a:lnTo>
                      <a:lnTo>
                        <a:pt x="258" y="36"/>
                      </a:lnTo>
                      <a:lnTo>
                        <a:pt x="258" y="41"/>
                      </a:lnTo>
                      <a:lnTo>
                        <a:pt x="258" y="45"/>
                      </a:lnTo>
                      <a:lnTo>
                        <a:pt x="264" y="45"/>
                      </a:lnTo>
                      <a:lnTo>
                        <a:pt x="264" y="41"/>
                      </a:lnTo>
                      <a:lnTo>
                        <a:pt x="271" y="41"/>
                      </a:lnTo>
                      <a:lnTo>
                        <a:pt x="277" y="36"/>
                      </a:lnTo>
                      <a:lnTo>
                        <a:pt x="283" y="36"/>
                      </a:lnTo>
                      <a:lnTo>
                        <a:pt x="283" y="32"/>
                      </a:lnTo>
                      <a:lnTo>
                        <a:pt x="290" y="32"/>
                      </a:lnTo>
                      <a:lnTo>
                        <a:pt x="296" y="32"/>
                      </a:lnTo>
                      <a:lnTo>
                        <a:pt x="302" y="32"/>
                      </a:lnTo>
                      <a:lnTo>
                        <a:pt x="302" y="27"/>
                      </a:lnTo>
                      <a:lnTo>
                        <a:pt x="308" y="27"/>
                      </a:lnTo>
                      <a:lnTo>
                        <a:pt x="315" y="23"/>
                      </a:lnTo>
                      <a:lnTo>
                        <a:pt x="321" y="23"/>
                      </a:lnTo>
                      <a:lnTo>
                        <a:pt x="334" y="23"/>
                      </a:lnTo>
                      <a:lnTo>
                        <a:pt x="340" y="18"/>
                      </a:lnTo>
                      <a:lnTo>
                        <a:pt x="340" y="14"/>
                      </a:lnTo>
                      <a:lnTo>
                        <a:pt x="346" y="14"/>
                      </a:lnTo>
                      <a:lnTo>
                        <a:pt x="352" y="14"/>
                      </a:lnTo>
                      <a:lnTo>
                        <a:pt x="359" y="14"/>
                      </a:lnTo>
                      <a:lnTo>
                        <a:pt x="365" y="14"/>
                      </a:lnTo>
                      <a:lnTo>
                        <a:pt x="365" y="9"/>
                      </a:lnTo>
                      <a:lnTo>
                        <a:pt x="371" y="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3" name="Group 66"/>
              <p:cNvGrpSpPr>
                <a:grpSpLocks/>
              </p:cNvGrpSpPr>
              <p:nvPr/>
            </p:nvGrpSpPr>
            <p:grpSpPr bwMode="auto">
              <a:xfrm>
                <a:off x="3734" y="1626"/>
                <a:ext cx="434" cy="232"/>
                <a:chOff x="3734" y="1626"/>
                <a:chExt cx="434" cy="232"/>
              </a:xfrm>
            </p:grpSpPr>
            <p:sp>
              <p:nvSpPr>
                <p:cNvPr id="4163" name="Freeform 67"/>
                <p:cNvSpPr>
                  <a:spLocks/>
                </p:cNvSpPr>
                <p:nvPr/>
              </p:nvSpPr>
              <p:spPr bwMode="auto">
                <a:xfrm>
                  <a:off x="3734" y="1626"/>
                  <a:ext cx="434" cy="232"/>
                </a:xfrm>
                <a:custGeom>
                  <a:avLst/>
                  <a:gdLst/>
                  <a:ahLst/>
                  <a:cxnLst>
                    <a:cxn ang="0">
                      <a:pos x="321" y="0"/>
                    </a:cxn>
                    <a:cxn ang="0">
                      <a:pos x="333" y="23"/>
                    </a:cxn>
                    <a:cxn ang="0">
                      <a:pos x="333" y="41"/>
                    </a:cxn>
                    <a:cxn ang="0">
                      <a:pos x="333" y="58"/>
                    </a:cxn>
                    <a:cxn ang="0">
                      <a:pos x="333" y="76"/>
                    </a:cxn>
                    <a:cxn ang="0">
                      <a:pos x="327" y="94"/>
                    </a:cxn>
                    <a:cxn ang="0">
                      <a:pos x="327" y="112"/>
                    </a:cxn>
                    <a:cxn ang="0">
                      <a:pos x="339" y="130"/>
                    </a:cxn>
                    <a:cxn ang="0">
                      <a:pos x="358" y="148"/>
                    </a:cxn>
                    <a:cxn ang="0">
                      <a:pos x="383" y="161"/>
                    </a:cxn>
                    <a:cxn ang="0">
                      <a:pos x="402" y="174"/>
                    </a:cxn>
                    <a:cxn ang="0">
                      <a:pos x="409" y="192"/>
                    </a:cxn>
                    <a:cxn ang="0">
                      <a:pos x="421" y="201"/>
                    </a:cxn>
                    <a:cxn ang="0">
                      <a:pos x="421" y="219"/>
                    </a:cxn>
                    <a:cxn ang="0">
                      <a:pos x="427" y="232"/>
                    </a:cxn>
                    <a:cxn ang="0">
                      <a:pos x="409" y="228"/>
                    </a:cxn>
                    <a:cxn ang="0">
                      <a:pos x="390" y="219"/>
                    </a:cxn>
                    <a:cxn ang="0">
                      <a:pos x="377" y="210"/>
                    </a:cxn>
                    <a:cxn ang="0">
                      <a:pos x="365" y="201"/>
                    </a:cxn>
                    <a:cxn ang="0">
                      <a:pos x="339" y="188"/>
                    </a:cxn>
                    <a:cxn ang="0">
                      <a:pos x="314" y="183"/>
                    </a:cxn>
                    <a:cxn ang="0">
                      <a:pos x="302" y="192"/>
                    </a:cxn>
                    <a:cxn ang="0">
                      <a:pos x="289" y="197"/>
                    </a:cxn>
                    <a:cxn ang="0">
                      <a:pos x="270" y="197"/>
                    </a:cxn>
                    <a:cxn ang="0">
                      <a:pos x="251" y="183"/>
                    </a:cxn>
                    <a:cxn ang="0">
                      <a:pos x="226" y="179"/>
                    </a:cxn>
                    <a:cxn ang="0">
                      <a:pos x="207" y="165"/>
                    </a:cxn>
                    <a:cxn ang="0">
                      <a:pos x="182" y="156"/>
                    </a:cxn>
                    <a:cxn ang="0">
                      <a:pos x="157" y="161"/>
                    </a:cxn>
                    <a:cxn ang="0">
                      <a:pos x="132" y="152"/>
                    </a:cxn>
                    <a:cxn ang="0">
                      <a:pos x="113" y="139"/>
                    </a:cxn>
                    <a:cxn ang="0">
                      <a:pos x="82" y="139"/>
                    </a:cxn>
                    <a:cxn ang="0">
                      <a:pos x="63" y="143"/>
                    </a:cxn>
                    <a:cxn ang="0">
                      <a:pos x="50" y="134"/>
                    </a:cxn>
                    <a:cxn ang="0">
                      <a:pos x="44" y="116"/>
                    </a:cxn>
                    <a:cxn ang="0">
                      <a:pos x="19" y="112"/>
                    </a:cxn>
                    <a:cxn ang="0">
                      <a:pos x="6" y="103"/>
                    </a:cxn>
                    <a:cxn ang="0">
                      <a:pos x="6" y="94"/>
                    </a:cxn>
                    <a:cxn ang="0">
                      <a:pos x="25" y="90"/>
                    </a:cxn>
                    <a:cxn ang="0">
                      <a:pos x="44" y="85"/>
                    </a:cxn>
                    <a:cxn ang="0">
                      <a:pos x="50" y="76"/>
                    </a:cxn>
                    <a:cxn ang="0">
                      <a:pos x="31" y="67"/>
                    </a:cxn>
                    <a:cxn ang="0">
                      <a:pos x="19" y="49"/>
                    </a:cxn>
                    <a:cxn ang="0">
                      <a:pos x="0" y="36"/>
                    </a:cxn>
                    <a:cxn ang="0">
                      <a:pos x="0" y="18"/>
                    </a:cxn>
                    <a:cxn ang="0">
                      <a:pos x="19" y="18"/>
                    </a:cxn>
                    <a:cxn ang="0">
                      <a:pos x="44" y="23"/>
                    </a:cxn>
                    <a:cxn ang="0">
                      <a:pos x="69" y="36"/>
                    </a:cxn>
                    <a:cxn ang="0">
                      <a:pos x="88" y="45"/>
                    </a:cxn>
                    <a:cxn ang="0">
                      <a:pos x="113" y="45"/>
                    </a:cxn>
                    <a:cxn ang="0">
                      <a:pos x="126" y="36"/>
                    </a:cxn>
                    <a:cxn ang="0">
                      <a:pos x="145" y="32"/>
                    </a:cxn>
                    <a:cxn ang="0">
                      <a:pos x="163" y="32"/>
                    </a:cxn>
                    <a:cxn ang="0">
                      <a:pos x="182" y="32"/>
                    </a:cxn>
                    <a:cxn ang="0">
                      <a:pos x="201" y="27"/>
                    </a:cxn>
                    <a:cxn ang="0">
                      <a:pos x="226" y="32"/>
                    </a:cxn>
                    <a:cxn ang="0">
                      <a:pos x="251" y="27"/>
                    </a:cxn>
                    <a:cxn ang="0">
                      <a:pos x="277" y="18"/>
                    </a:cxn>
                  </a:cxnLst>
                  <a:rect l="0" t="0" r="r" b="b"/>
                  <a:pathLst>
                    <a:path w="434" h="232">
                      <a:moveTo>
                        <a:pt x="302" y="0"/>
                      </a:moveTo>
                      <a:lnTo>
                        <a:pt x="308" y="0"/>
                      </a:lnTo>
                      <a:lnTo>
                        <a:pt x="314" y="0"/>
                      </a:lnTo>
                      <a:lnTo>
                        <a:pt x="321" y="0"/>
                      </a:lnTo>
                      <a:lnTo>
                        <a:pt x="327" y="5"/>
                      </a:lnTo>
                      <a:lnTo>
                        <a:pt x="327" y="9"/>
                      </a:lnTo>
                      <a:lnTo>
                        <a:pt x="333" y="18"/>
                      </a:lnTo>
                      <a:lnTo>
                        <a:pt x="333" y="23"/>
                      </a:lnTo>
                      <a:lnTo>
                        <a:pt x="333" y="27"/>
                      </a:lnTo>
                      <a:lnTo>
                        <a:pt x="333" y="32"/>
                      </a:lnTo>
                      <a:lnTo>
                        <a:pt x="333" y="36"/>
                      </a:lnTo>
                      <a:lnTo>
                        <a:pt x="333" y="41"/>
                      </a:lnTo>
                      <a:lnTo>
                        <a:pt x="333" y="45"/>
                      </a:lnTo>
                      <a:lnTo>
                        <a:pt x="333" y="49"/>
                      </a:lnTo>
                      <a:lnTo>
                        <a:pt x="333" y="54"/>
                      </a:lnTo>
                      <a:lnTo>
                        <a:pt x="333" y="58"/>
                      </a:lnTo>
                      <a:lnTo>
                        <a:pt x="333" y="63"/>
                      </a:lnTo>
                      <a:lnTo>
                        <a:pt x="333" y="67"/>
                      </a:lnTo>
                      <a:lnTo>
                        <a:pt x="333" y="72"/>
                      </a:lnTo>
                      <a:lnTo>
                        <a:pt x="333" y="76"/>
                      </a:lnTo>
                      <a:lnTo>
                        <a:pt x="333" y="81"/>
                      </a:lnTo>
                      <a:lnTo>
                        <a:pt x="327" y="85"/>
                      </a:lnTo>
                      <a:lnTo>
                        <a:pt x="327" y="90"/>
                      </a:lnTo>
                      <a:lnTo>
                        <a:pt x="327" y="94"/>
                      </a:lnTo>
                      <a:lnTo>
                        <a:pt x="327" y="98"/>
                      </a:lnTo>
                      <a:lnTo>
                        <a:pt x="327" y="103"/>
                      </a:lnTo>
                      <a:lnTo>
                        <a:pt x="327" y="107"/>
                      </a:lnTo>
                      <a:lnTo>
                        <a:pt x="327" y="112"/>
                      </a:lnTo>
                      <a:lnTo>
                        <a:pt x="327" y="116"/>
                      </a:lnTo>
                      <a:lnTo>
                        <a:pt x="327" y="121"/>
                      </a:lnTo>
                      <a:lnTo>
                        <a:pt x="333" y="125"/>
                      </a:lnTo>
                      <a:lnTo>
                        <a:pt x="339" y="130"/>
                      </a:lnTo>
                      <a:lnTo>
                        <a:pt x="339" y="134"/>
                      </a:lnTo>
                      <a:lnTo>
                        <a:pt x="352" y="139"/>
                      </a:lnTo>
                      <a:lnTo>
                        <a:pt x="358" y="143"/>
                      </a:lnTo>
                      <a:lnTo>
                        <a:pt x="358" y="148"/>
                      </a:lnTo>
                      <a:lnTo>
                        <a:pt x="365" y="148"/>
                      </a:lnTo>
                      <a:lnTo>
                        <a:pt x="371" y="152"/>
                      </a:lnTo>
                      <a:lnTo>
                        <a:pt x="377" y="156"/>
                      </a:lnTo>
                      <a:lnTo>
                        <a:pt x="383" y="161"/>
                      </a:lnTo>
                      <a:lnTo>
                        <a:pt x="390" y="165"/>
                      </a:lnTo>
                      <a:lnTo>
                        <a:pt x="396" y="165"/>
                      </a:lnTo>
                      <a:lnTo>
                        <a:pt x="396" y="170"/>
                      </a:lnTo>
                      <a:lnTo>
                        <a:pt x="402" y="174"/>
                      </a:lnTo>
                      <a:lnTo>
                        <a:pt x="402" y="179"/>
                      </a:lnTo>
                      <a:lnTo>
                        <a:pt x="402" y="183"/>
                      </a:lnTo>
                      <a:lnTo>
                        <a:pt x="409" y="188"/>
                      </a:lnTo>
                      <a:lnTo>
                        <a:pt x="409" y="192"/>
                      </a:lnTo>
                      <a:lnTo>
                        <a:pt x="409" y="197"/>
                      </a:lnTo>
                      <a:lnTo>
                        <a:pt x="415" y="197"/>
                      </a:lnTo>
                      <a:lnTo>
                        <a:pt x="415" y="201"/>
                      </a:lnTo>
                      <a:lnTo>
                        <a:pt x="421" y="201"/>
                      </a:lnTo>
                      <a:lnTo>
                        <a:pt x="421" y="206"/>
                      </a:lnTo>
                      <a:lnTo>
                        <a:pt x="421" y="210"/>
                      </a:lnTo>
                      <a:lnTo>
                        <a:pt x="421" y="214"/>
                      </a:lnTo>
                      <a:lnTo>
                        <a:pt x="421" y="219"/>
                      </a:lnTo>
                      <a:lnTo>
                        <a:pt x="427" y="223"/>
                      </a:lnTo>
                      <a:lnTo>
                        <a:pt x="434" y="228"/>
                      </a:lnTo>
                      <a:lnTo>
                        <a:pt x="434" y="232"/>
                      </a:lnTo>
                      <a:lnTo>
                        <a:pt x="427" y="232"/>
                      </a:lnTo>
                      <a:lnTo>
                        <a:pt x="421" y="232"/>
                      </a:lnTo>
                      <a:lnTo>
                        <a:pt x="415" y="232"/>
                      </a:lnTo>
                      <a:lnTo>
                        <a:pt x="415" y="228"/>
                      </a:lnTo>
                      <a:lnTo>
                        <a:pt x="409" y="228"/>
                      </a:lnTo>
                      <a:lnTo>
                        <a:pt x="402" y="223"/>
                      </a:lnTo>
                      <a:lnTo>
                        <a:pt x="396" y="223"/>
                      </a:lnTo>
                      <a:lnTo>
                        <a:pt x="396" y="219"/>
                      </a:lnTo>
                      <a:lnTo>
                        <a:pt x="390" y="219"/>
                      </a:lnTo>
                      <a:lnTo>
                        <a:pt x="383" y="219"/>
                      </a:lnTo>
                      <a:lnTo>
                        <a:pt x="383" y="214"/>
                      </a:lnTo>
                      <a:lnTo>
                        <a:pt x="377" y="214"/>
                      </a:lnTo>
                      <a:lnTo>
                        <a:pt x="377" y="210"/>
                      </a:lnTo>
                      <a:lnTo>
                        <a:pt x="371" y="210"/>
                      </a:lnTo>
                      <a:lnTo>
                        <a:pt x="371" y="206"/>
                      </a:lnTo>
                      <a:lnTo>
                        <a:pt x="365" y="206"/>
                      </a:lnTo>
                      <a:lnTo>
                        <a:pt x="365" y="201"/>
                      </a:lnTo>
                      <a:lnTo>
                        <a:pt x="358" y="201"/>
                      </a:lnTo>
                      <a:lnTo>
                        <a:pt x="352" y="197"/>
                      </a:lnTo>
                      <a:lnTo>
                        <a:pt x="346" y="192"/>
                      </a:lnTo>
                      <a:lnTo>
                        <a:pt x="339" y="188"/>
                      </a:lnTo>
                      <a:lnTo>
                        <a:pt x="333" y="183"/>
                      </a:lnTo>
                      <a:lnTo>
                        <a:pt x="327" y="183"/>
                      </a:lnTo>
                      <a:lnTo>
                        <a:pt x="321" y="183"/>
                      </a:lnTo>
                      <a:lnTo>
                        <a:pt x="314" y="183"/>
                      </a:lnTo>
                      <a:lnTo>
                        <a:pt x="314" y="188"/>
                      </a:lnTo>
                      <a:lnTo>
                        <a:pt x="308" y="188"/>
                      </a:lnTo>
                      <a:lnTo>
                        <a:pt x="308" y="192"/>
                      </a:lnTo>
                      <a:lnTo>
                        <a:pt x="302" y="192"/>
                      </a:lnTo>
                      <a:lnTo>
                        <a:pt x="295" y="192"/>
                      </a:lnTo>
                      <a:lnTo>
                        <a:pt x="289" y="197"/>
                      </a:lnTo>
                      <a:lnTo>
                        <a:pt x="289" y="201"/>
                      </a:lnTo>
                      <a:lnTo>
                        <a:pt x="289" y="197"/>
                      </a:lnTo>
                      <a:lnTo>
                        <a:pt x="283" y="197"/>
                      </a:lnTo>
                      <a:lnTo>
                        <a:pt x="283" y="192"/>
                      </a:lnTo>
                      <a:lnTo>
                        <a:pt x="277" y="192"/>
                      </a:lnTo>
                      <a:lnTo>
                        <a:pt x="270" y="197"/>
                      </a:lnTo>
                      <a:lnTo>
                        <a:pt x="264" y="192"/>
                      </a:lnTo>
                      <a:lnTo>
                        <a:pt x="264" y="188"/>
                      </a:lnTo>
                      <a:lnTo>
                        <a:pt x="258" y="188"/>
                      </a:lnTo>
                      <a:lnTo>
                        <a:pt x="251" y="183"/>
                      </a:lnTo>
                      <a:lnTo>
                        <a:pt x="245" y="183"/>
                      </a:lnTo>
                      <a:lnTo>
                        <a:pt x="239" y="183"/>
                      </a:lnTo>
                      <a:lnTo>
                        <a:pt x="233" y="179"/>
                      </a:lnTo>
                      <a:lnTo>
                        <a:pt x="226" y="179"/>
                      </a:lnTo>
                      <a:lnTo>
                        <a:pt x="226" y="174"/>
                      </a:lnTo>
                      <a:lnTo>
                        <a:pt x="220" y="170"/>
                      </a:lnTo>
                      <a:lnTo>
                        <a:pt x="214" y="170"/>
                      </a:lnTo>
                      <a:lnTo>
                        <a:pt x="207" y="165"/>
                      </a:lnTo>
                      <a:lnTo>
                        <a:pt x="201" y="161"/>
                      </a:lnTo>
                      <a:lnTo>
                        <a:pt x="195" y="156"/>
                      </a:lnTo>
                      <a:lnTo>
                        <a:pt x="189" y="156"/>
                      </a:lnTo>
                      <a:lnTo>
                        <a:pt x="182" y="156"/>
                      </a:lnTo>
                      <a:lnTo>
                        <a:pt x="176" y="156"/>
                      </a:lnTo>
                      <a:lnTo>
                        <a:pt x="170" y="156"/>
                      </a:lnTo>
                      <a:lnTo>
                        <a:pt x="163" y="161"/>
                      </a:lnTo>
                      <a:lnTo>
                        <a:pt x="157" y="161"/>
                      </a:lnTo>
                      <a:lnTo>
                        <a:pt x="145" y="161"/>
                      </a:lnTo>
                      <a:lnTo>
                        <a:pt x="138" y="161"/>
                      </a:lnTo>
                      <a:lnTo>
                        <a:pt x="132" y="156"/>
                      </a:lnTo>
                      <a:lnTo>
                        <a:pt x="132" y="152"/>
                      </a:lnTo>
                      <a:lnTo>
                        <a:pt x="126" y="148"/>
                      </a:lnTo>
                      <a:lnTo>
                        <a:pt x="119" y="143"/>
                      </a:lnTo>
                      <a:lnTo>
                        <a:pt x="119" y="139"/>
                      </a:lnTo>
                      <a:lnTo>
                        <a:pt x="113" y="139"/>
                      </a:lnTo>
                      <a:lnTo>
                        <a:pt x="107" y="134"/>
                      </a:lnTo>
                      <a:lnTo>
                        <a:pt x="88" y="134"/>
                      </a:lnTo>
                      <a:lnTo>
                        <a:pt x="88" y="139"/>
                      </a:lnTo>
                      <a:lnTo>
                        <a:pt x="82" y="139"/>
                      </a:lnTo>
                      <a:lnTo>
                        <a:pt x="75" y="139"/>
                      </a:lnTo>
                      <a:lnTo>
                        <a:pt x="75" y="143"/>
                      </a:lnTo>
                      <a:lnTo>
                        <a:pt x="69" y="143"/>
                      </a:lnTo>
                      <a:lnTo>
                        <a:pt x="63" y="143"/>
                      </a:lnTo>
                      <a:lnTo>
                        <a:pt x="57" y="143"/>
                      </a:lnTo>
                      <a:lnTo>
                        <a:pt x="50" y="143"/>
                      </a:lnTo>
                      <a:lnTo>
                        <a:pt x="50" y="139"/>
                      </a:lnTo>
                      <a:lnTo>
                        <a:pt x="50" y="134"/>
                      </a:lnTo>
                      <a:lnTo>
                        <a:pt x="50" y="130"/>
                      </a:lnTo>
                      <a:lnTo>
                        <a:pt x="50" y="125"/>
                      </a:lnTo>
                      <a:lnTo>
                        <a:pt x="44" y="121"/>
                      </a:lnTo>
                      <a:lnTo>
                        <a:pt x="44" y="116"/>
                      </a:lnTo>
                      <a:lnTo>
                        <a:pt x="38" y="116"/>
                      </a:lnTo>
                      <a:lnTo>
                        <a:pt x="31" y="116"/>
                      </a:lnTo>
                      <a:lnTo>
                        <a:pt x="25" y="112"/>
                      </a:lnTo>
                      <a:lnTo>
                        <a:pt x="19" y="112"/>
                      </a:lnTo>
                      <a:lnTo>
                        <a:pt x="12" y="112"/>
                      </a:lnTo>
                      <a:lnTo>
                        <a:pt x="12" y="107"/>
                      </a:lnTo>
                      <a:lnTo>
                        <a:pt x="6" y="107"/>
                      </a:lnTo>
                      <a:lnTo>
                        <a:pt x="6" y="103"/>
                      </a:lnTo>
                      <a:lnTo>
                        <a:pt x="6" y="98"/>
                      </a:lnTo>
                      <a:lnTo>
                        <a:pt x="6" y="94"/>
                      </a:lnTo>
                      <a:lnTo>
                        <a:pt x="0" y="94"/>
                      </a:lnTo>
                      <a:lnTo>
                        <a:pt x="6" y="94"/>
                      </a:lnTo>
                      <a:lnTo>
                        <a:pt x="6" y="90"/>
                      </a:lnTo>
                      <a:lnTo>
                        <a:pt x="12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31" y="90"/>
                      </a:lnTo>
                      <a:lnTo>
                        <a:pt x="38" y="90"/>
                      </a:lnTo>
                      <a:lnTo>
                        <a:pt x="44" y="90"/>
                      </a:lnTo>
                      <a:lnTo>
                        <a:pt x="44" y="85"/>
                      </a:lnTo>
                      <a:lnTo>
                        <a:pt x="50" y="85"/>
                      </a:lnTo>
                      <a:lnTo>
                        <a:pt x="57" y="81"/>
                      </a:lnTo>
                      <a:lnTo>
                        <a:pt x="57" y="76"/>
                      </a:lnTo>
                      <a:lnTo>
                        <a:pt x="50" y="76"/>
                      </a:lnTo>
                      <a:lnTo>
                        <a:pt x="50" y="72"/>
                      </a:lnTo>
                      <a:lnTo>
                        <a:pt x="44" y="72"/>
                      </a:lnTo>
                      <a:lnTo>
                        <a:pt x="38" y="67"/>
                      </a:lnTo>
                      <a:lnTo>
                        <a:pt x="31" y="67"/>
                      </a:lnTo>
                      <a:lnTo>
                        <a:pt x="31" y="63"/>
                      </a:lnTo>
                      <a:lnTo>
                        <a:pt x="25" y="58"/>
                      </a:lnTo>
                      <a:lnTo>
                        <a:pt x="19" y="54"/>
                      </a:lnTo>
                      <a:lnTo>
                        <a:pt x="19" y="49"/>
                      </a:lnTo>
                      <a:lnTo>
                        <a:pt x="12" y="45"/>
                      </a:lnTo>
                      <a:lnTo>
                        <a:pt x="12" y="41"/>
                      </a:lnTo>
                      <a:lnTo>
                        <a:pt x="6" y="41"/>
                      </a:lnTo>
                      <a:lnTo>
                        <a:pt x="0" y="36"/>
                      </a:lnTo>
                      <a:lnTo>
                        <a:pt x="0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2" y="18"/>
                      </a:lnTo>
                      <a:lnTo>
                        <a:pt x="19" y="23"/>
                      </a:lnTo>
                      <a:lnTo>
                        <a:pt x="19" y="18"/>
                      </a:lnTo>
                      <a:lnTo>
                        <a:pt x="25" y="18"/>
                      </a:lnTo>
                      <a:lnTo>
                        <a:pt x="31" y="18"/>
                      </a:lnTo>
                      <a:lnTo>
                        <a:pt x="38" y="23"/>
                      </a:lnTo>
                      <a:lnTo>
                        <a:pt x="44" y="23"/>
                      </a:lnTo>
                      <a:lnTo>
                        <a:pt x="50" y="27"/>
                      </a:lnTo>
                      <a:lnTo>
                        <a:pt x="57" y="27"/>
                      </a:lnTo>
                      <a:lnTo>
                        <a:pt x="63" y="32"/>
                      </a:lnTo>
                      <a:lnTo>
                        <a:pt x="69" y="36"/>
                      </a:lnTo>
                      <a:lnTo>
                        <a:pt x="75" y="36"/>
                      </a:lnTo>
                      <a:lnTo>
                        <a:pt x="75" y="41"/>
                      </a:lnTo>
                      <a:lnTo>
                        <a:pt x="82" y="41"/>
                      </a:lnTo>
                      <a:lnTo>
                        <a:pt x="88" y="45"/>
                      </a:lnTo>
                      <a:lnTo>
                        <a:pt x="94" y="45"/>
                      </a:lnTo>
                      <a:lnTo>
                        <a:pt x="101" y="45"/>
                      </a:lnTo>
                      <a:lnTo>
                        <a:pt x="107" y="45"/>
                      </a:lnTo>
                      <a:lnTo>
                        <a:pt x="113" y="45"/>
                      </a:lnTo>
                      <a:lnTo>
                        <a:pt x="113" y="41"/>
                      </a:lnTo>
                      <a:lnTo>
                        <a:pt x="119" y="41"/>
                      </a:lnTo>
                      <a:lnTo>
                        <a:pt x="119" y="36"/>
                      </a:lnTo>
                      <a:lnTo>
                        <a:pt x="126" y="36"/>
                      </a:lnTo>
                      <a:lnTo>
                        <a:pt x="132" y="36"/>
                      </a:lnTo>
                      <a:lnTo>
                        <a:pt x="132" y="32"/>
                      </a:lnTo>
                      <a:lnTo>
                        <a:pt x="138" y="32"/>
                      </a:lnTo>
                      <a:lnTo>
                        <a:pt x="145" y="32"/>
                      </a:lnTo>
                      <a:lnTo>
                        <a:pt x="145" y="27"/>
                      </a:lnTo>
                      <a:lnTo>
                        <a:pt x="151" y="27"/>
                      </a:lnTo>
                      <a:lnTo>
                        <a:pt x="157" y="32"/>
                      </a:lnTo>
                      <a:lnTo>
                        <a:pt x="163" y="32"/>
                      </a:lnTo>
                      <a:lnTo>
                        <a:pt x="170" y="32"/>
                      </a:lnTo>
                      <a:lnTo>
                        <a:pt x="176" y="32"/>
                      </a:lnTo>
                      <a:lnTo>
                        <a:pt x="182" y="27"/>
                      </a:lnTo>
                      <a:lnTo>
                        <a:pt x="182" y="32"/>
                      </a:lnTo>
                      <a:lnTo>
                        <a:pt x="182" y="27"/>
                      </a:lnTo>
                      <a:lnTo>
                        <a:pt x="189" y="27"/>
                      </a:lnTo>
                      <a:lnTo>
                        <a:pt x="195" y="27"/>
                      </a:lnTo>
                      <a:lnTo>
                        <a:pt x="201" y="27"/>
                      </a:lnTo>
                      <a:lnTo>
                        <a:pt x="207" y="32"/>
                      </a:lnTo>
                      <a:lnTo>
                        <a:pt x="214" y="32"/>
                      </a:lnTo>
                      <a:lnTo>
                        <a:pt x="220" y="32"/>
                      </a:lnTo>
                      <a:lnTo>
                        <a:pt x="226" y="32"/>
                      </a:lnTo>
                      <a:lnTo>
                        <a:pt x="233" y="32"/>
                      </a:lnTo>
                      <a:lnTo>
                        <a:pt x="239" y="32"/>
                      </a:lnTo>
                      <a:lnTo>
                        <a:pt x="245" y="27"/>
                      </a:lnTo>
                      <a:lnTo>
                        <a:pt x="251" y="27"/>
                      </a:lnTo>
                      <a:lnTo>
                        <a:pt x="258" y="27"/>
                      </a:lnTo>
                      <a:lnTo>
                        <a:pt x="264" y="23"/>
                      </a:lnTo>
                      <a:lnTo>
                        <a:pt x="270" y="23"/>
                      </a:lnTo>
                      <a:lnTo>
                        <a:pt x="277" y="18"/>
                      </a:lnTo>
                      <a:lnTo>
                        <a:pt x="283" y="18"/>
                      </a:lnTo>
                      <a:lnTo>
                        <a:pt x="302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64" name="Freeform 68"/>
                <p:cNvSpPr>
                  <a:spLocks/>
                </p:cNvSpPr>
                <p:nvPr/>
              </p:nvSpPr>
              <p:spPr bwMode="auto">
                <a:xfrm>
                  <a:off x="3734" y="1626"/>
                  <a:ext cx="434" cy="232"/>
                </a:xfrm>
                <a:custGeom>
                  <a:avLst/>
                  <a:gdLst/>
                  <a:ahLst/>
                  <a:cxnLst>
                    <a:cxn ang="0">
                      <a:pos x="321" y="0"/>
                    </a:cxn>
                    <a:cxn ang="0">
                      <a:pos x="333" y="23"/>
                    </a:cxn>
                    <a:cxn ang="0">
                      <a:pos x="333" y="41"/>
                    </a:cxn>
                    <a:cxn ang="0">
                      <a:pos x="333" y="58"/>
                    </a:cxn>
                    <a:cxn ang="0">
                      <a:pos x="333" y="76"/>
                    </a:cxn>
                    <a:cxn ang="0">
                      <a:pos x="327" y="94"/>
                    </a:cxn>
                    <a:cxn ang="0">
                      <a:pos x="327" y="112"/>
                    </a:cxn>
                    <a:cxn ang="0">
                      <a:pos x="339" y="130"/>
                    </a:cxn>
                    <a:cxn ang="0">
                      <a:pos x="358" y="148"/>
                    </a:cxn>
                    <a:cxn ang="0">
                      <a:pos x="383" y="161"/>
                    </a:cxn>
                    <a:cxn ang="0">
                      <a:pos x="402" y="174"/>
                    </a:cxn>
                    <a:cxn ang="0">
                      <a:pos x="409" y="192"/>
                    </a:cxn>
                    <a:cxn ang="0">
                      <a:pos x="421" y="201"/>
                    </a:cxn>
                    <a:cxn ang="0">
                      <a:pos x="421" y="219"/>
                    </a:cxn>
                    <a:cxn ang="0">
                      <a:pos x="427" y="232"/>
                    </a:cxn>
                    <a:cxn ang="0">
                      <a:pos x="409" y="228"/>
                    </a:cxn>
                    <a:cxn ang="0">
                      <a:pos x="390" y="219"/>
                    </a:cxn>
                    <a:cxn ang="0">
                      <a:pos x="377" y="210"/>
                    </a:cxn>
                    <a:cxn ang="0">
                      <a:pos x="365" y="201"/>
                    </a:cxn>
                    <a:cxn ang="0">
                      <a:pos x="339" y="188"/>
                    </a:cxn>
                    <a:cxn ang="0">
                      <a:pos x="314" y="183"/>
                    </a:cxn>
                    <a:cxn ang="0">
                      <a:pos x="302" y="192"/>
                    </a:cxn>
                    <a:cxn ang="0">
                      <a:pos x="289" y="197"/>
                    </a:cxn>
                    <a:cxn ang="0">
                      <a:pos x="270" y="197"/>
                    </a:cxn>
                    <a:cxn ang="0">
                      <a:pos x="251" y="183"/>
                    </a:cxn>
                    <a:cxn ang="0">
                      <a:pos x="226" y="179"/>
                    </a:cxn>
                    <a:cxn ang="0">
                      <a:pos x="207" y="165"/>
                    </a:cxn>
                    <a:cxn ang="0">
                      <a:pos x="182" y="156"/>
                    </a:cxn>
                    <a:cxn ang="0">
                      <a:pos x="157" y="161"/>
                    </a:cxn>
                    <a:cxn ang="0">
                      <a:pos x="132" y="152"/>
                    </a:cxn>
                    <a:cxn ang="0">
                      <a:pos x="113" y="139"/>
                    </a:cxn>
                    <a:cxn ang="0">
                      <a:pos x="82" y="139"/>
                    </a:cxn>
                    <a:cxn ang="0">
                      <a:pos x="63" y="143"/>
                    </a:cxn>
                    <a:cxn ang="0">
                      <a:pos x="50" y="134"/>
                    </a:cxn>
                    <a:cxn ang="0">
                      <a:pos x="44" y="116"/>
                    </a:cxn>
                    <a:cxn ang="0">
                      <a:pos x="19" y="112"/>
                    </a:cxn>
                    <a:cxn ang="0">
                      <a:pos x="6" y="103"/>
                    </a:cxn>
                    <a:cxn ang="0">
                      <a:pos x="6" y="94"/>
                    </a:cxn>
                    <a:cxn ang="0">
                      <a:pos x="25" y="90"/>
                    </a:cxn>
                    <a:cxn ang="0">
                      <a:pos x="44" y="85"/>
                    </a:cxn>
                    <a:cxn ang="0">
                      <a:pos x="50" y="76"/>
                    </a:cxn>
                    <a:cxn ang="0">
                      <a:pos x="31" y="67"/>
                    </a:cxn>
                    <a:cxn ang="0">
                      <a:pos x="19" y="49"/>
                    </a:cxn>
                    <a:cxn ang="0">
                      <a:pos x="0" y="36"/>
                    </a:cxn>
                    <a:cxn ang="0">
                      <a:pos x="0" y="18"/>
                    </a:cxn>
                    <a:cxn ang="0">
                      <a:pos x="19" y="18"/>
                    </a:cxn>
                    <a:cxn ang="0">
                      <a:pos x="44" y="23"/>
                    </a:cxn>
                    <a:cxn ang="0">
                      <a:pos x="69" y="36"/>
                    </a:cxn>
                    <a:cxn ang="0">
                      <a:pos x="88" y="45"/>
                    </a:cxn>
                    <a:cxn ang="0">
                      <a:pos x="113" y="45"/>
                    </a:cxn>
                    <a:cxn ang="0">
                      <a:pos x="126" y="36"/>
                    </a:cxn>
                    <a:cxn ang="0">
                      <a:pos x="145" y="32"/>
                    </a:cxn>
                    <a:cxn ang="0">
                      <a:pos x="163" y="32"/>
                    </a:cxn>
                    <a:cxn ang="0">
                      <a:pos x="182" y="32"/>
                    </a:cxn>
                    <a:cxn ang="0">
                      <a:pos x="201" y="27"/>
                    </a:cxn>
                    <a:cxn ang="0">
                      <a:pos x="226" y="32"/>
                    </a:cxn>
                    <a:cxn ang="0">
                      <a:pos x="251" y="27"/>
                    </a:cxn>
                    <a:cxn ang="0">
                      <a:pos x="277" y="18"/>
                    </a:cxn>
                  </a:cxnLst>
                  <a:rect l="0" t="0" r="r" b="b"/>
                  <a:pathLst>
                    <a:path w="434" h="232">
                      <a:moveTo>
                        <a:pt x="302" y="0"/>
                      </a:moveTo>
                      <a:lnTo>
                        <a:pt x="308" y="0"/>
                      </a:lnTo>
                      <a:lnTo>
                        <a:pt x="314" y="0"/>
                      </a:lnTo>
                      <a:lnTo>
                        <a:pt x="321" y="0"/>
                      </a:lnTo>
                      <a:lnTo>
                        <a:pt x="327" y="5"/>
                      </a:lnTo>
                      <a:lnTo>
                        <a:pt x="327" y="9"/>
                      </a:lnTo>
                      <a:lnTo>
                        <a:pt x="333" y="18"/>
                      </a:lnTo>
                      <a:lnTo>
                        <a:pt x="333" y="23"/>
                      </a:lnTo>
                      <a:lnTo>
                        <a:pt x="333" y="27"/>
                      </a:lnTo>
                      <a:lnTo>
                        <a:pt x="333" y="32"/>
                      </a:lnTo>
                      <a:lnTo>
                        <a:pt x="333" y="36"/>
                      </a:lnTo>
                      <a:lnTo>
                        <a:pt x="333" y="41"/>
                      </a:lnTo>
                      <a:lnTo>
                        <a:pt x="333" y="45"/>
                      </a:lnTo>
                      <a:lnTo>
                        <a:pt x="333" y="49"/>
                      </a:lnTo>
                      <a:lnTo>
                        <a:pt x="333" y="54"/>
                      </a:lnTo>
                      <a:lnTo>
                        <a:pt x="333" y="58"/>
                      </a:lnTo>
                      <a:lnTo>
                        <a:pt x="333" y="63"/>
                      </a:lnTo>
                      <a:lnTo>
                        <a:pt x="333" y="67"/>
                      </a:lnTo>
                      <a:lnTo>
                        <a:pt x="333" y="72"/>
                      </a:lnTo>
                      <a:lnTo>
                        <a:pt x="333" y="76"/>
                      </a:lnTo>
                      <a:lnTo>
                        <a:pt x="333" y="81"/>
                      </a:lnTo>
                      <a:lnTo>
                        <a:pt x="327" y="85"/>
                      </a:lnTo>
                      <a:lnTo>
                        <a:pt x="327" y="90"/>
                      </a:lnTo>
                      <a:lnTo>
                        <a:pt x="327" y="94"/>
                      </a:lnTo>
                      <a:lnTo>
                        <a:pt x="327" y="98"/>
                      </a:lnTo>
                      <a:lnTo>
                        <a:pt x="327" y="103"/>
                      </a:lnTo>
                      <a:lnTo>
                        <a:pt x="327" y="107"/>
                      </a:lnTo>
                      <a:lnTo>
                        <a:pt x="327" y="112"/>
                      </a:lnTo>
                      <a:lnTo>
                        <a:pt x="327" y="116"/>
                      </a:lnTo>
                      <a:lnTo>
                        <a:pt x="327" y="121"/>
                      </a:lnTo>
                      <a:lnTo>
                        <a:pt x="333" y="125"/>
                      </a:lnTo>
                      <a:lnTo>
                        <a:pt x="339" y="130"/>
                      </a:lnTo>
                      <a:lnTo>
                        <a:pt x="339" y="134"/>
                      </a:lnTo>
                      <a:lnTo>
                        <a:pt x="352" y="139"/>
                      </a:lnTo>
                      <a:lnTo>
                        <a:pt x="358" y="143"/>
                      </a:lnTo>
                      <a:lnTo>
                        <a:pt x="358" y="148"/>
                      </a:lnTo>
                      <a:lnTo>
                        <a:pt x="365" y="148"/>
                      </a:lnTo>
                      <a:lnTo>
                        <a:pt x="371" y="152"/>
                      </a:lnTo>
                      <a:lnTo>
                        <a:pt x="377" y="156"/>
                      </a:lnTo>
                      <a:lnTo>
                        <a:pt x="383" y="161"/>
                      </a:lnTo>
                      <a:lnTo>
                        <a:pt x="390" y="165"/>
                      </a:lnTo>
                      <a:lnTo>
                        <a:pt x="396" y="165"/>
                      </a:lnTo>
                      <a:lnTo>
                        <a:pt x="396" y="170"/>
                      </a:lnTo>
                      <a:lnTo>
                        <a:pt x="402" y="174"/>
                      </a:lnTo>
                      <a:lnTo>
                        <a:pt x="402" y="179"/>
                      </a:lnTo>
                      <a:lnTo>
                        <a:pt x="402" y="183"/>
                      </a:lnTo>
                      <a:lnTo>
                        <a:pt x="409" y="188"/>
                      </a:lnTo>
                      <a:lnTo>
                        <a:pt x="409" y="192"/>
                      </a:lnTo>
                      <a:lnTo>
                        <a:pt x="409" y="197"/>
                      </a:lnTo>
                      <a:lnTo>
                        <a:pt x="415" y="197"/>
                      </a:lnTo>
                      <a:lnTo>
                        <a:pt x="415" y="201"/>
                      </a:lnTo>
                      <a:lnTo>
                        <a:pt x="421" y="201"/>
                      </a:lnTo>
                      <a:lnTo>
                        <a:pt x="421" y="206"/>
                      </a:lnTo>
                      <a:lnTo>
                        <a:pt x="421" y="210"/>
                      </a:lnTo>
                      <a:lnTo>
                        <a:pt x="421" y="214"/>
                      </a:lnTo>
                      <a:lnTo>
                        <a:pt x="421" y="219"/>
                      </a:lnTo>
                      <a:lnTo>
                        <a:pt x="427" y="223"/>
                      </a:lnTo>
                      <a:lnTo>
                        <a:pt x="434" y="228"/>
                      </a:lnTo>
                      <a:lnTo>
                        <a:pt x="434" y="232"/>
                      </a:lnTo>
                      <a:lnTo>
                        <a:pt x="427" y="232"/>
                      </a:lnTo>
                      <a:lnTo>
                        <a:pt x="421" y="232"/>
                      </a:lnTo>
                      <a:lnTo>
                        <a:pt x="415" y="232"/>
                      </a:lnTo>
                      <a:lnTo>
                        <a:pt x="415" y="228"/>
                      </a:lnTo>
                      <a:lnTo>
                        <a:pt x="409" y="228"/>
                      </a:lnTo>
                      <a:lnTo>
                        <a:pt x="402" y="223"/>
                      </a:lnTo>
                      <a:lnTo>
                        <a:pt x="396" y="223"/>
                      </a:lnTo>
                      <a:lnTo>
                        <a:pt x="396" y="219"/>
                      </a:lnTo>
                      <a:lnTo>
                        <a:pt x="390" y="219"/>
                      </a:lnTo>
                      <a:lnTo>
                        <a:pt x="383" y="219"/>
                      </a:lnTo>
                      <a:lnTo>
                        <a:pt x="383" y="214"/>
                      </a:lnTo>
                      <a:lnTo>
                        <a:pt x="377" y="214"/>
                      </a:lnTo>
                      <a:lnTo>
                        <a:pt x="377" y="210"/>
                      </a:lnTo>
                      <a:lnTo>
                        <a:pt x="371" y="210"/>
                      </a:lnTo>
                      <a:lnTo>
                        <a:pt x="371" y="206"/>
                      </a:lnTo>
                      <a:lnTo>
                        <a:pt x="365" y="206"/>
                      </a:lnTo>
                      <a:lnTo>
                        <a:pt x="365" y="201"/>
                      </a:lnTo>
                      <a:lnTo>
                        <a:pt x="358" y="201"/>
                      </a:lnTo>
                      <a:lnTo>
                        <a:pt x="352" y="197"/>
                      </a:lnTo>
                      <a:lnTo>
                        <a:pt x="346" y="192"/>
                      </a:lnTo>
                      <a:lnTo>
                        <a:pt x="339" y="188"/>
                      </a:lnTo>
                      <a:lnTo>
                        <a:pt x="333" y="183"/>
                      </a:lnTo>
                      <a:lnTo>
                        <a:pt x="327" y="183"/>
                      </a:lnTo>
                      <a:lnTo>
                        <a:pt x="321" y="183"/>
                      </a:lnTo>
                      <a:lnTo>
                        <a:pt x="314" y="183"/>
                      </a:lnTo>
                      <a:lnTo>
                        <a:pt x="314" y="188"/>
                      </a:lnTo>
                      <a:lnTo>
                        <a:pt x="308" y="188"/>
                      </a:lnTo>
                      <a:lnTo>
                        <a:pt x="308" y="192"/>
                      </a:lnTo>
                      <a:lnTo>
                        <a:pt x="302" y="192"/>
                      </a:lnTo>
                      <a:lnTo>
                        <a:pt x="295" y="192"/>
                      </a:lnTo>
                      <a:lnTo>
                        <a:pt x="289" y="197"/>
                      </a:lnTo>
                      <a:lnTo>
                        <a:pt x="289" y="201"/>
                      </a:lnTo>
                      <a:lnTo>
                        <a:pt x="289" y="197"/>
                      </a:lnTo>
                      <a:lnTo>
                        <a:pt x="283" y="197"/>
                      </a:lnTo>
                      <a:lnTo>
                        <a:pt x="283" y="192"/>
                      </a:lnTo>
                      <a:lnTo>
                        <a:pt x="277" y="192"/>
                      </a:lnTo>
                      <a:lnTo>
                        <a:pt x="270" y="197"/>
                      </a:lnTo>
                      <a:lnTo>
                        <a:pt x="264" y="192"/>
                      </a:lnTo>
                      <a:lnTo>
                        <a:pt x="264" y="188"/>
                      </a:lnTo>
                      <a:lnTo>
                        <a:pt x="258" y="188"/>
                      </a:lnTo>
                      <a:lnTo>
                        <a:pt x="251" y="183"/>
                      </a:lnTo>
                      <a:lnTo>
                        <a:pt x="245" y="183"/>
                      </a:lnTo>
                      <a:lnTo>
                        <a:pt x="239" y="183"/>
                      </a:lnTo>
                      <a:lnTo>
                        <a:pt x="233" y="179"/>
                      </a:lnTo>
                      <a:lnTo>
                        <a:pt x="226" y="179"/>
                      </a:lnTo>
                      <a:lnTo>
                        <a:pt x="226" y="174"/>
                      </a:lnTo>
                      <a:lnTo>
                        <a:pt x="220" y="170"/>
                      </a:lnTo>
                      <a:lnTo>
                        <a:pt x="214" y="170"/>
                      </a:lnTo>
                      <a:lnTo>
                        <a:pt x="207" y="165"/>
                      </a:lnTo>
                      <a:lnTo>
                        <a:pt x="201" y="161"/>
                      </a:lnTo>
                      <a:lnTo>
                        <a:pt x="195" y="156"/>
                      </a:lnTo>
                      <a:lnTo>
                        <a:pt x="189" y="156"/>
                      </a:lnTo>
                      <a:lnTo>
                        <a:pt x="182" y="156"/>
                      </a:lnTo>
                      <a:lnTo>
                        <a:pt x="176" y="156"/>
                      </a:lnTo>
                      <a:lnTo>
                        <a:pt x="170" y="156"/>
                      </a:lnTo>
                      <a:lnTo>
                        <a:pt x="163" y="161"/>
                      </a:lnTo>
                      <a:lnTo>
                        <a:pt x="157" y="161"/>
                      </a:lnTo>
                      <a:lnTo>
                        <a:pt x="145" y="161"/>
                      </a:lnTo>
                      <a:lnTo>
                        <a:pt x="138" y="161"/>
                      </a:lnTo>
                      <a:lnTo>
                        <a:pt x="132" y="156"/>
                      </a:lnTo>
                      <a:lnTo>
                        <a:pt x="132" y="152"/>
                      </a:lnTo>
                      <a:lnTo>
                        <a:pt x="126" y="148"/>
                      </a:lnTo>
                      <a:lnTo>
                        <a:pt x="119" y="143"/>
                      </a:lnTo>
                      <a:lnTo>
                        <a:pt x="119" y="139"/>
                      </a:lnTo>
                      <a:lnTo>
                        <a:pt x="113" y="139"/>
                      </a:lnTo>
                      <a:lnTo>
                        <a:pt x="107" y="134"/>
                      </a:lnTo>
                      <a:lnTo>
                        <a:pt x="88" y="134"/>
                      </a:lnTo>
                      <a:lnTo>
                        <a:pt x="88" y="139"/>
                      </a:lnTo>
                      <a:lnTo>
                        <a:pt x="82" y="139"/>
                      </a:lnTo>
                      <a:lnTo>
                        <a:pt x="75" y="139"/>
                      </a:lnTo>
                      <a:lnTo>
                        <a:pt x="75" y="143"/>
                      </a:lnTo>
                      <a:lnTo>
                        <a:pt x="69" y="143"/>
                      </a:lnTo>
                      <a:lnTo>
                        <a:pt x="63" y="143"/>
                      </a:lnTo>
                      <a:lnTo>
                        <a:pt x="57" y="143"/>
                      </a:lnTo>
                      <a:lnTo>
                        <a:pt x="50" y="143"/>
                      </a:lnTo>
                      <a:lnTo>
                        <a:pt x="50" y="139"/>
                      </a:lnTo>
                      <a:lnTo>
                        <a:pt x="50" y="134"/>
                      </a:lnTo>
                      <a:lnTo>
                        <a:pt x="50" y="130"/>
                      </a:lnTo>
                      <a:lnTo>
                        <a:pt x="50" y="125"/>
                      </a:lnTo>
                      <a:lnTo>
                        <a:pt x="44" y="121"/>
                      </a:lnTo>
                      <a:lnTo>
                        <a:pt x="44" y="116"/>
                      </a:lnTo>
                      <a:lnTo>
                        <a:pt x="38" y="116"/>
                      </a:lnTo>
                      <a:lnTo>
                        <a:pt x="31" y="116"/>
                      </a:lnTo>
                      <a:lnTo>
                        <a:pt x="25" y="112"/>
                      </a:lnTo>
                      <a:lnTo>
                        <a:pt x="19" y="112"/>
                      </a:lnTo>
                      <a:lnTo>
                        <a:pt x="12" y="112"/>
                      </a:lnTo>
                      <a:lnTo>
                        <a:pt x="12" y="107"/>
                      </a:lnTo>
                      <a:lnTo>
                        <a:pt x="6" y="107"/>
                      </a:lnTo>
                      <a:lnTo>
                        <a:pt x="6" y="103"/>
                      </a:lnTo>
                      <a:lnTo>
                        <a:pt x="6" y="98"/>
                      </a:lnTo>
                      <a:lnTo>
                        <a:pt x="6" y="94"/>
                      </a:lnTo>
                      <a:lnTo>
                        <a:pt x="0" y="94"/>
                      </a:lnTo>
                      <a:lnTo>
                        <a:pt x="6" y="94"/>
                      </a:lnTo>
                      <a:lnTo>
                        <a:pt x="6" y="90"/>
                      </a:lnTo>
                      <a:lnTo>
                        <a:pt x="12" y="90"/>
                      </a:lnTo>
                      <a:lnTo>
                        <a:pt x="19" y="90"/>
                      </a:lnTo>
                      <a:lnTo>
                        <a:pt x="25" y="90"/>
                      </a:lnTo>
                      <a:lnTo>
                        <a:pt x="31" y="90"/>
                      </a:lnTo>
                      <a:lnTo>
                        <a:pt x="38" y="90"/>
                      </a:lnTo>
                      <a:lnTo>
                        <a:pt x="44" y="90"/>
                      </a:lnTo>
                      <a:lnTo>
                        <a:pt x="44" y="85"/>
                      </a:lnTo>
                      <a:lnTo>
                        <a:pt x="50" y="85"/>
                      </a:lnTo>
                      <a:lnTo>
                        <a:pt x="57" y="81"/>
                      </a:lnTo>
                      <a:lnTo>
                        <a:pt x="57" y="76"/>
                      </a:lnTo>
                      <a:lnTo>
                        <a:pt x="50" y="76"/>
                      </a:lnTo>
                      <a:lnTo>
                        <a:pt x="50" y="72"/>
                      </a:lnTo>
                      <a:lnTo>
                        <a:pt x="44" y="72"/>
                      </a:lnTo>
                      <a:lnTo>
                        <a:pt x="38" y="67"/>
                      </a:lnTo>
                      <a:lnTo>
                        <a:pt x="31" y="67"/>
                      </a:lnTo>
                      <a:lnTo>
                        <a:pt x="31" y="63"/>
                      </a:lnTo>
                      <a:lnTo>
                        <a:pt x="25" y="58"/>
                      </a:lnTo>
                      <a:lnTo>
                        <a:pt x="19" y="54"/>
                      </a:lnTo>
                      <a:lnTo>
                        <a:pt x="19" y="49"/>
                      </a:lnTo>
                      <a:lnTo>
                        <a:pt x="12" y="45"/>
                      </a:lnTo>
                      <a:lnTo>
                        <a:pt x="12" y="41"/>
                      </a:lnTo>
                      <a:lnTo>
                        <a:pt x="6" y="41"/>
                      </a:lnTo>
                      <a:lnTo>
                        <a:pt x="0" y="36"/>
                      </a:lnTo>
                      <a:lnTo>
                        <a:pt x="0" y="32"/>
                      </a:lnTo>
                      <a:lnTo>
                        <a:pt x="0" y="27"/>
                      </a:lnTo>
                      <a:lnTo>
                        <a:pt x="0" y="23"/>
                      </a:lnTo>
                      <a:lnTo>
                        <a:pt x="0" y="18"/>
                      </a:lnTo>
                      <a:lnTo>
                        <a:pt x="6" y="18"/>
                      </a:lnTo>
                      <a:lnTo>
                        <a:pt x="12" y="18"/>
                      </a:lnTo>
                      <a:lnTo>
                        <a:pt x="19" y="23"/>
                      </a:lnTo>
                      <a:lnTo>
                        <a:pt x="19" y="18"/>
                      </a:lnTo>
                      <a:lnTo>
                        <a:pt x="25" y="18"/>
                      </a:lnTo>
                      <a:lnTo>
                        <a:pt x="31" y="18"/>
                      </a:lnTo>
                      <a:lnTo>
                        <a:pt x="38" y="23"/>
                      </a:lnTo>
                      <a:lnTo>
                        <a:pt x="44" y="23"/>
                      </a:lnTo>
                      <a:lnTo>
                        <a:pt x="50" y="27"/>
                      </a:lnTo>
                      <a:lnTo>
                        <a:pt x="57" y="27"/>
                      </a:lnTo>
                      <a:lnTo>
                        <a:pt x="63" y="32"/>
                      </a:lnTo>
                      <a:lnTo>
                        <a:pt x="69" y="36"/>
                      </a:lnTo>
                      <a:lnTo>
                        <a:pt x="75" y="36"/>
                      </a:lnTo>
                      <a:lnTo>
                        <a:pt x="75" y="41"/>
                      </a:lnTo>
                      <a:lnTo>
                        <a:pt x="82" y="41"/>
                      </a:lnTo>
                      <a:lnTo>
                        <a:pt x="88" y="45"/>
                      </a:lnTo>
                      <a:lnTo>
                        <a:pt x="94" y="45"/>
                      </a:lnTo>
                      <a:lnTo>
                        <a:pt x="101" y="45"/>
                      </a:lnTo>
                      <a:lnTo>
                        <a:pt x="107" y="45"/>
                      </a:lnTo>
                      <a:lnTo>
                        <a:pt x="113" y="45"/>
                      </a:lnTo>
                      <a:lnTo>
                        <a:pt x="113" y="41"/>
                      </a:lnTo>
                      <a:lnTo>
                        <a:pt x="119" y="41"/>
                      </a:lnTo>
                      <a:lnTo>
                        <a:pt x="119" y="36"/>
                      </a:lnTo>
                      <a:lnTo>
                        <a:pt x="126" y="36"/>
                      </a:lnTo>
                      <a:lnTo>
                        <a:pt x="132" y="36"/>
                      </a:lnTo>
                      <a:lnTo>
                        <a:pt x="132" y="32"/>
                      </a:lnTo>
                      <a:lnTo>
                        <a:pt x="138" y="32"/>
                      </a:lnTo>
                      <a:lnTo>
                        <a:pt x="145" y="32"/>
                      </a:lnTo>
                      <a:lnTo>
                        <a:pt x="145" y="27"/>
                      </a:lnTo>
                      <a:lnTo>
                        <a:pt x="151" y="27"/>
                      </a:lnTo>
                      <a:lnTo>
                        <a:pt x="157" y="32"/>
                      </a:lnTo>
                      <a:lnTo>
                        <a:pt x="163" y="32"/>
                      </a:lnTo>
                      <a:lnTo>
                        <a:pt x="170" y="32"/>
                      </a:lnTo>
                      <a:lnTo>
                        <a:pt x="176" y="32"/>
                      </a:lnTo>
                      <a:lnTo>
                        <a:pt x="182" y="27"/>
                      </a:lnTo>
                      <a:lnTo>
                        <a:pt x="182" y="32"/>
                      </a:lnTo>
                      <a:lnTo>
                        <a:pt x="182" y="27"/>
                      </a:lnTo>
                      <a:lnTo>
                        <a:pt x="189" y="27"/>
                      </a:lnTo>
                      <a:lnTo>
                        <a:pt x="195" y="27"/>
                      </a:lnTo>
                      <a:lnTo>
                        <a:pt x="201" y="27"/>
                      </a:lnTo>
                      <a:lnTo>
                        <a:pt x="207" y="32"/>
                      </a:lnTo>
                      <a:lnTo>
                        <a:pt x="214" y="32"/>
                      </a:lnTo>
                      <a:lnTo>
                        <a:pt x="220" y="32"/>
                      </a:lnTo>
                      <a:lnTo>
                        <a:pt x="226" y="32"/>
                      </a:lnTo>
                      <a:lnTo>
                        <a:pt x="233" y="32"/>
                      </a:lnTo>
                      <a:lnTo>
                        <a:pt x="239" y="32"/>
                      </a:lnTo>
                      <a:lnTo>
                        <a:pt x="245" y="27"/>
                      </a:lnTo>
                      <a:lnTo>
                        <a:pt x="251" y="27"/>
                      </a:lnTo>
                      <a:lnTo>
                        <a:pt x="258" y="27"/>
                      </a:lnTo>
                      <a:lnTo>
                        <a:pt x="264" y="23"/>
                      </a:lnTo>
                      <a:lnTo>
                        <a:pt x="270" y="23"/>
                      </a:lnTo>
                      <a:lnTo>
                        <a:pt x="277" y="18"/>
                      </a:lnTo>
                      <a:lnTo>
                        <a:pt x="283" y="18"/>
                      </a:lnTo>
                      <a:lnTo>
                        <a:pt x="302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4" name="Group 69"/>
              <p:cNvGrpSpPr>
                <a:grpSpLocks/>
              </p:cNvGrpSpPr>
              <p:nvPr/>
            </p:nvGrpSpPr>
            <p:grpSpPr bwMode="auto">
              <a:xfrm>
                <a:off x="2205" y="1649"/>
                <a:ext cx="491" cy="539"/>
                <a:chOff x="2205" y="1649"/>
                <a:chExt cx="491" cy="539"/>
              </a:xfrm>
            </p:grpSpPr>
            <p:sp>
              <p:nvSpPr>
                <p:cNvPr id="4166" name="Freeform 70"/>
                <p:cNvSpPr>
                  <a:spLocks/>
                </p:cNvSpPr>
                <p:nvPr/>
              </p:nvSpPr>
              <p:spPr bwMode="auto">
                <a:xfrm>
                  <a:off x="2205" y="1649"/>
                  <a:ext cx="491" cy="539"/>
                </a:xfrm>
                <a:custGeom>
                  <a:avLst/>
                  <a:gdLst/>
                  <a:ahLst/>
                  <a:cxnLst>
                    <a:cxn ang="0">
                      <a:pos x="328" y="4"/>
                    </a:cxn>
                    <a:cxn ang="0">
                      <a:pos x="366" y="9"/>
                    </a:cxn>
                    <a:cxn ang="0">
                      <a:pos x="403" y="22"/>
                    </a:cxn>
                    <a:cxn ang="0">
                      <a:pos x="428" y="31"/>
                    </a:cxn>
                    <a:cxn ang="0">
                      <a:pos x="460" y="49"/>
                    </a:cxn>
                    <a:cxn ang="0">
                      <a:pos x="485" y="67"/>
                    </a:cxn>
                    <a:cxn ang="0">
                      <a:pos x="485" y="93"/>
                    </a:cxn>
                    <a:cxn ang="0">
                      <a:pos x="454" y="107"/>
                    </a:cxn>
                    <a:cxn ang="0">
                      <a:pos x="435" y="129"/>
                    </a:cxn>
                    <a:cxn ang="0">
                      <a:pos x="422" y="151"/>
                    </a:cxn>
                    <a:cxn ang="0">
                      <a:pos x="422" y="169"/>
                    </a:cxn>
                    <a:cxn ang="0">
                      <a:pos x="428" y="191"/>
                    </a:cxn>
                    <a:cxn ang="0">
                      <a:pos x="422" y="214"/>
                    </a:cxn>
                    <a:cxn ang="0">
                      <a:pos x="422" y="245"/>
                    </a:cxn>
                    <a:cxn ang="0">
                      <a:pos x="435" y="272"/>
                    </a:cxn>
                    <a:cxn ang="0">
                      <a:pos x="422" y="298"/>
                    </a:cxn>
                    <a:cxn ang="0">
                      <a:pos x="384" y="303"/>
                    </a:cxn>
                    <a:cxn ang="0">
                      <a:pos x="353" y="312"/>
                    </a:cxn>
                    <a:cxn ang="0">
                      <a:pos x="309" y="316"/>
                    </a:cxn>
                    <a:cxn ang="0">
                      <a:pos x="276" y="312"/>
                    </a:cxn>
                    <a:cxn ang="0">
                      <a:pos x="264" y="339"/>
                    </a:cxn>
                    <a:cxn ang="0">
                      <a:pos x="296" y="356"/>
                    </a:cxn>
                    <a:cxn ang="0">
                      <a:pos x="309" y="379"/>
                    </a:cxn>
                    <a:cxn ang="0">
                      <a:pos x="322" y="406"/>
                    </a:cxn>
                    <a:cxn ang="0">
                      <a:pos x="322" y="432"/>
                    </a:cxn>
                    <a:cxn ang="0">
                      <a:pos x="347" y="441"/>
                    </a:cxn>
                    <a:cxn ang="0">
                      <a:pos x="378" y="450"/>
                    </a:cxn>
                    <a:cxn ang="0">
                      <a:pos x="384" y="477"/>
                    </a:cxn>
                    <a:cxn ang="0">
                      <a:pos x="359" y="486"/>
                    </a:cxn>
                    <a:cxn ang="0">
                      <a:pos x="322" y="490"/>
                    </a:cxn>
                    <a:cxn ang="0">
                      <a:pos x="315" y="517"/>
                    </a:cxn>
                    <a:cxn ang="0">
                      <a:pos x="276" y="526"/>
                    </a:cxn>
                    <a:cxn ang="0">
                      <a:pos x="239" y="539"/>
                    </a:cxn>
                    <a:cxn ang="0">
                      <a:pos x="195" y="526"/>
                    </a:cxn>
                    <a:cxn ang="0">
                      <a:pos x="157" y="513"/>
                    </a:cxn>
                    <a:cxn ang="0">
                      <a:pos x="119" y="508"/>
                    </a:cxn>
                    <a:cxn ang="0">
                      <a:pos x="81" y="499"/>
                    </a:cxn>
                    <a:cxn ang="0">
                      <a:pos x="56" y="472"/>
                    </a:cxn>
                    <a:cxn ang="0">
                      <a:pos x="25" y="455"/>
                    </a:cxn>
                    <a:cxn ang="0">
                      <a:pos x="0" y="441"/>
                    </a:cxn>
                    <a:cxn ang="0">
                      <a:pos x="12" y="414"/>
                    </a:cxn>
                    <a:cxn ang="0">
                      <a:pos x="12" y="388"/>
                    </a:cxn>
                    <a:cxn ang="0">
                      <a:pos x="25" y="374"/>
                    </a:cxn>
                    <a:cxn ang="0">
                      <a:pos x="44" y="356"/>
                    </a:cxn>
                    <a:cxn ang="0">
                      <a:pos x="25" y="339"/>
                    </a:cxn>
                    <a:cxn ang="0">
                      <a:pos x="12" y="316"/>
                    </a:cxn>
                    <a:cxn ang="0">
                      <a:pos x="37" y="307"/>
                    </a:cxn>
                    <a:cxn ang="0">
                      <a:pos x="69" y="294"/>
                    </a:cxn>
                    <a:cxn ang="0">
                      <a:pos x="94" y="272"/>
                    </a:cxn>
                    <a:cxn ang="0">
                      <a:pos x="119" y="258"/>
                    </a:cxn>
                    <a:cxn ang="0">
                      <a:pos x="138" y="232"/>
                    </a:cxn>
                    <a:cxn ang="0">
                      <a:pos x="170" y="218"/>
                    </a:cxn>
                    <a:cxn ang="0">
                      <a:pos x="201" y="209"/>
                    </a:cxn>
                    <a:cxn ang="0">
                      <a:pos x="207" y="187"/>
                    </a:cxn>
                    <a:cxn ang="0">
                      <a:pos x="220" y="169"/>
                    </a:cxn>
                    <a:cxn ang="0">
                      <a:pos x="245" y="165"/>
                    </a:cxn>
                    <a:cxn ang="0">
                      <a:pos x="251" y="142"/>
                    </a:cxn>
                    <a:cxn ang="0">
                      <a:pos x="245" y="120"/>
                    </a:cxn>
                    <a:cxn ang="0">
                      <a:pos x="245" y="93"/>
                    </a:cxn>
                    <a:cxn ang="0">
                      <a:pos x="251" y="71"/>
                    </a:cxn>
                    <a:cxn ang="0">
                      <a:pos x="245" y="44"/>
                    </a:cxn>
                    <a:cxn ang="0">
                      <a:pos x="245" y="9"/>
                    </a:cxn>
                    <a:cxn ang="0">
                      <a:pos x="276" y="9"/>
                    </a:cxn>
                  </a:cxnLst>
                  <a:rect l="0" t="0" r="r" b="b"/>
                  <a:pathLst>
                    <a:path w="491" h="539">
                      <a:moveTo>
                        <a:pt x="303" y="0"/>
                      </a:moveTo>
                      <a:lnTo>
                        <a:pt x="309" y="0"/>
                      </a:lnTo>
                      <a:lnTo>
                        <a:pt x="315" y="0"/>
                      </a:lnTo>
                      <a:lnTo>
                        <a:pt x="315" y="4"/>
                      </a:lnTo>
                      <a:lnTo>
                        <a:pt x="322" y="4"/>
                      </a:lnTo>
                      <a:lnTo>
                        <a:pt x="328" y="4"/>
                      </a:lnTo>
                      <a:lnTo>
                        <a:pt x="334" y="4"/>
                      </a:lnTo>
                      <a:lnTo>
                        <a:pt x="340" y="4"/>
                      </a:lnTo>
                      <a:lnTo>
                        <a:pt x="347" y="4"/>
                      </a:lnTo>
                      <a:lnTo>
                        <a:pt x="353" y="4"/>
                      </a:lnTo>
                      <a:lnTo>
                        <a:pt x="359" y="9"/>
                      </a:lnTo>
                      <a:lnTo>
                        <a:pt x="366" y="9"/>
                      </a:lnTo>
                      <a:lnTo>
                        <a:pt x="372" y="13"/>
                      </a:lnTo>
                      <a:lnTo>
                        <a:pt x="378" y="18"/>
                      </a:lnTo>
                      <a:lnTo>
                        <a:pt x="384" y="18"/>
                      </a:lnTo>
                      <a:lnTo>
                        <a:pt x="391" y="22"/>
                      </a:lnTo>
                      <a:lnTo>
                        <a:pt x="397" y="22"/>
                      </a:lnTo>
                      <a:lnTo>
                        <a:pt x="403" y="22"/>
                      </a:lnTo>
                      <a:lnTo>
                        <a:pt x="410" y="22"/>
                      </a:lnTo>
                      <a:lnTo>
                        <a:pt x="416" y="22"/>
                      </a:lnTo>
                      <a:lnTo>
                        <a:pt x="422" y="22"/>
                      </a:lnTo>
                      <a:lnTo>
                        <a:pt x="428" y="22"/>
                      </a:lnTo>
                      <a:lnTo>
                        <a:pt x="428" y="26"/>
                      </a:lnTo>
                      <a:lnTo>
                        <a:pt x="428" y="31"/>
                      </a:lnTo>
                      <a:lnTo>
                        <a:pt x="428" y="35"/>
                      </a:lnTo>
                      <a:lnTo>
                        <a:pt x="435" y="40"/>
                      </a:lnTo>
                      <a:lnTo>
                        <a:pt x="441" y="44"/>
                      </a:lnTo>
                      <a:lnTo>
                        <a:pt x="447" y="44"/>
                      </a:lnTo>
                      <a:lnTo>
                        <a:pt x="454" y="49"/>
                      </a:lnTo>
                      <a:lnTo>
                        <a:pt x="460" y="49"/>
                      </a:lnTo>
                      <a:lnTo>
                        <a:pt x="466" y="53"/>
                      </a:lnTo>
                      <a:lnTo>
                        <a:pt x="472" y="53"/>
                      </a:lnTo>
                      <a:lnTo>
                        <a:pt x="472" y="58"/>
                      </a:lnTo>
                      <a:lnTo>
                        <a:pt x="479" y="58"/>
                      </a:lnTo>
                      <a:lnTo>
                        <a:pt x="479" y="62"/>
                      </a:lnTo>
                      <a:lnTo>
                        <a:pt x="485" y="67"/>
                      </a:lnTo>
                      <a:lnTo>
                        <a:pt x="485" y="71"/>
                      </a:lnTo>
                      <a:lnTo>
                        <a:pt x="491" y="75"/>
                      </a:lnTo>
                      <a:lnTo>
                        <a:pt x="491" y="80"/>
                      </a:lnTo>
                      <a:lnTo>
                        <a:pt x="491" y="84"/>
                      </a:lnTo>
                      <a:lnTo>
                        <a:pt x="491" y="89"/>
                      </a:lnTo>
                      <a:lnTo>
                        <a:pt x="485" y="93"/>
                      </a:lnTo>
                      <a:lnTo>
                        <a:pt x="485" y="98"/>
                      </a:lnTo>
                      <a:lnTo>
                        <a:pt x="479" y="98"/>
                      </a:lnTo>
                      <a:lnTo>
                        <a:pt x="472" y="102"/>
                      </a:lnTo>
                      <a:lnTo>
                        <a:pt x="466" y="102"/>
                      </a:lnTo>
                      <a:lnTo>
                        <a:pt x="460" y="102"/>
                      </a:lnTo>
                      <a:lnTo>
                        <a:pt x="454" y="107"/>
                      </a:lnTo>
                      <a:lnTo>
                        <a:pt x="447" y="107"/>
                      </a:lnTo>
                      <a:lnTo>
                        <a:pt x="447" y="111"/>
                      </a:lnTo>
                      <a:lnTo>
                        <a:pt x="441" y="116"/>
                      </a:lnTo>
                      <a:lnTo>
                        <a:pt x="441" y="120"/>
                      </a:lnTo>
                      <a:lnTo>
                        <a:pt x="435" y="125"/>
                      </a:lnTo>
                      <a:lnTo>
                        <a:pt x="435" y="129"/>
                      </a:lnTo>
                      <a:lnTo>
                        <a:pt x="435" y="133"/>
                      </a:lnTo>
                      <a:lnTo>
                        <a:pt x="435" y="138"/>
                      </a:lnTo>
                      <a:lnTo>
                        <a:pt x="428" y="142"/>
                      </a:lnTo>
                      <a:lnTo>
                        <a:pt x="428" y="147"/>
                      </a:lnTo>
                      <a:lnTo>
                        <a:pt x="422" y="147"/>
                      </a:lnTo>
                      <a:lnTo>
                        <a:pt x="422" y="151"/>
                      </a:lnTo>
                      <a:lnTo>
                        <a:pt x="422" y="156"/>
                      </a:lnTo>
                      <a:lnTo>
                        <a:pt x="428" y="156"/>
                      </a:lnTo>
                      <a:lnTo>
                        <a:pt x="428" y="160"/>
                      </a:lnTo>
                      <a:lnTo>
                        <a:pt x="422" y="160"/>
                      </a:lnTo>
                      <a:lnTo>
                        <a:pt x="422" y="165"/>
                      </a:lnTo>
                      <a:lnTo>
                        <a:pt x="422" y="169"/>
                      </a:lnTo>
                      <a:lnTo>
                        <a:pt x="422" y="174"/>
                      </a:lnTo>
                      <a:lnTo>
                        <a:pt x="422" y="178"/>
                      </a:lnTo>
                      <a:lnTo>
                        <a:pt x="422" y="183"/>
                      </a:lnTo>
                      <a:lnTo>
                        <a:pt x="422" y="187"/>
                      </a:lnTo>
                      <a:lnTo>
                        <a:pt x="422" y="191"/>
                      </a:lnTo>
                      <a:lnTo>
                        <a:pt x="428" y="191"/>
                      </a:lnTo>
                      <a:lnTo>
                        <a:pt x="428" y="196"/>
                      </a:lnTo>
                      <a:lnTo>
                        <a:pt x="428" y="200"/>
                      </a:lnTo>
                      <a:lnTo>
                        <a:pt x="428" y="205"/>
                      </a:lnTo>
                      <a:lnTo>
                        <a:pt x="428" y="209"/>
                      </a:lnTo>
                      <a:lnTo>
                        <a:pt x="428" y="214"/>
                      </a:lnTo>
                      <a:lnTo>
                        <a:pt x="422" y="214"/>
                      </a:lnTo>
                      <a:lnTo>
                        <a:pt x="422" y="218"/>
                      </a:lnTo>
                      <a:lnTo>
                        <a:pt x="422" y="223"/>
                      </a:lnTo>
                      <a:lnTo>
                        <a:pt x="422" y="227"/>
                      </a:lnTo>
                      <a:lnTo>
                        <a:pt x="422" y="232"/>
                      </a:lnTo>
                      <a:lnTo>
                        <a:pt x="422" y="241"/>
                      </a:lnTo>
                      <a:lnTo>
                        <a:pt x="422" y="245"/>
                      </a:lnTo>
                      <a:lnTo>
                        <a:pt x="422" y="254"/>
                      </a:lnTo>
                      <a:lnTo>
                        <a:pt x="422" y="258"/>
                      </a:lnTo>
                      <a:lnTo>
                        <a:pt x="422" y="263"/>
                      </a:lnTo>
                      <a:lnTo>
                        <a:pt x="428" y="263"/>
                      </a:lnTo>
                      <a:lnTo>
                        <a:pt x="428" y="267"/>
                      </a:lnTo>
                      <a:lnTo>
                        <a:pt x="435" y="272"/>
                      </a:lnTo>
                      <a:lnTo>
                        <a:pt x="435" y="276"/>
                      </a:lnTo>
                      <a:lnTo>
                        <a:pt x="435" y="281"/>
                      </a:lnTo>
                      <a:lnTo>
                        <a:pt x="435" y="285"/>
                      </a:lnTo>
                      <a:lnTo>
                        <a:pt x="428" y="294"/>
                      </a:lnTo>
                      <a:lnTo>
                        <a:pt x="428" y="298"/>
                      </a:lnTo>
                      <a:lnTo>
                        <a:pt x="422" y="298"/>
                      </a:lnTo>
                      <a:lnTo>
                        <a:pt x="422" y="303"/>
                      </a:lnTo>
                      <a:lnTo>
                        <a:pt x="410" y="303"/>
                      </a:lnTo>
                      <a:lnTo>
                        <a:pt x="403" y="307"/>
                      </a:lnTo>
                      <a:lnTo>
                        <a:pt x="397" y="303"/>
                      </a:lnTo>
                      <a:lnTo>
                        <a:pt x="391" y="303"/>
                      </a:lnTo>
                      <a:lnTo>
                        <a:pt x="384" y="303"/>
                      </a:lnTo>
                      <a:lnTo>
                        <a:pt x="378" y="307"/>
                      </a:lnTo>
                      <a:lnTo>
                        <a:pt x="378" y="312"/>
                      </a:lnTo>
                      <a:lnTo>
                        <a:pt x="372" y="312"/>
                      </a:lnTo>
                      <a:lnTo>
                        <a:pt x="366" y="312"/>
                      </a:lnTo>
                      <a:lnTo>
                        <a:pt x="359" y="312"/>
                      </a:lnTo>
                      <a:lnTo>
                        <a:pt x="353" y="312"/>
                      </a:lnTo>
                      <a:lnTo>
                        <a:pt x="347" y="312"/>
                      </a:lnTo>
                      <a:lnTo>
                        <a:pt x="340" y="312"/>
                      </a:lnTo>
                      <a:lnTo>
                        <a:pt x="334" y="316"/>
                      </a:lnTo>
                      <a:lnTo>
                        <a:pt x="328" y="316"/>
                      </a:lnTo>
                      <a:lnTo>
                        <a:pt x="315" y="316"/>
                      </a:lnTo>
                      <a:lnTo>
                        <a:pt x="309" y="316"/>
                      </a:lnTo>
                      <a:lnTo>
                        <a:pt x="303" y="312"/>
                      </a:lnTo>
                      <a:lnTo>
                        <a:pt x="303" y="307"/>
                      </a:lnTo>
                      <a:lnTo>
                        <a:pt x="296" y="307"/>
                      </a:lnTo>
                      <a:lnTo>
                        <a:pt x="290" y="307"/>
                      </a:lnTo>
                      <a:lnTo>
                        <a:pt x="284" y="307"/>
                      </a:lnTo>
                      <a:lnTo>
                        <a:pt x="276" y="312"/>
                      </a:lnTo>
                      <a:lnTo>
                        <a:pt x="270" y="312"/>
                      </a:lnTo>
                      <a:lnTo>
                        <a:pt x="264" y="316"/>
                      </a:lnTo>
                      <a:lnTo>
                        <a:pt x="258" y="321"/>
                      </a:lnTo>
                      <a:lnTo>
                        <a:pt x="258" y="325"/>
                      </a:lnTo>
                      <a:lnTo>
                        <a:pt x="258" y="330"/>
                      </a:lnTo>
                      <a:lnTo>
                        <a:pt x="264" y="339"/>
                      </a:lnTo>
                      <a:lnTo>
                        <a:pt x="264" y="343"/>
                      </a:lnTo>
                      <a:lnTo>
                        <a:pt x="270" y="348"/>
                      </a:lnTo>
                      <a:lnTo>
                        <a:pt x="276" y="352"/>
                      </a:lnTo>
                      <a:lnTo>
                        <a:pt x="284" y="352"/>
                      </a:lnTo>
                      <a:lnTo>
                        <a:pt x="290" y="356"/>
                      </a:lnTo>
                      <a:lnTo>
                        <a:pt x="296" y="356"/>
                      </a:lnTo>
                      <a:lnTo>
                        <a:pt x="303" y="356"/>
                      </a:lnTo>
                      <a:lnTo>
                        <a:pt x="309" y="361"/>
                      </a:lnTo>
                      <a:lnTo>
                        <a:pt x="309" y="365"/>
                      </a:lnTo>
                      <a:lnTo>
                        <a:pt x="309" y="370"/>
                      </a:lnTo>
                      <a:lnTo>
                        <a:pt x="309" y="374"/>
                      </a:lnTo>
                      <a:lnTo>
                        <a:pt x="309" y="379"/>
                      </a:lnTo>
                      <a:lnTo>
                        <a:pt x="309" y="383"/>
                      </a:lnTo>
                      <a:lnTo>
                        <a:pt x="309" y="388"/>
                      </a:lnTo>
                      <a:lnTo>
                        <a:pt x="315" y="392"/>
                      </a:lnTo>
                      <a:lnTo>
                        <a:pt x="315" y="397"/>
                      </a:lnTo>
                      <a:lnTo>
                        <a:pt x="322" y="401"/>
                      </a:lnTo>
                      <a:lnTo>
                        <a:pt x="322" y="406"/>
                      </a:lnTo>
                      <a:lnTo>
                        <a:pt x="322" y="410"/>
                      </a:lnTo>
                      <a:lnTo>
                        <a:pt x="322" y="414"/>
                      </a:lnTo>
                      <a:lnTo>
                        <a:pt x="322" y="419"/>
                      </a:lnTo>
                      <a:lnTo>
                        <a:pt x="322" y="423"/>
                      </a:lnTo>
                      <a:lnTo>
                        <a:pt x="322" y="428"/>
                      </a:lnTo>
                      <a:lnTo>
                        <a:pt x="322" y="432"/>
                      </a:lnTo>
                      <a:lnTo>
                        <a:pt x="328" y="437"/>
                      </a:lnTo>
                      <a:lnTo>
                        <a:pt x="328" y="441"/>
                      </a:lnTo>
                      <a:lnTo>
                        <a:pt x="328" y="446"/>
                      </a:lnTo>
                      <a:lnTo>
                        <a:pt x="334" y="446"/>
                      </a:lnTo>
                      <a:lnTo>
                        <a:pt x="340" y="446"/>
                      </a:lnTo>
                      <a:lnTo>
                        <a:pt x="347" y="441"/>
                      </a:lnTo>
                      <a:lnTo>
                        <a:pt x="353" y="441"/>
                      </a:lnTo>
                      <a:lnTo>
                        <a:pt x="359" y="441"/>
                      </a:lnTo>
                      <a:lnTo>
                        <a:pt x="366" y="446"/>
                      </a:lnTo>
                      <a:lnTo>
                        <a:pt x="372" y="446"/>
                      </a:lnTo>
                      <a:lnTo>
                        <a:pt x="372" y="450"/>
                      </a:lnTo>
                      <a:lnTo>
                        <a:pt x="378" y="450"/>
                      </a:lnTo>
                      <a:lnTo>
                        <a:pt x="378" y="455"/>
                      </a:lnTo>
                      <a:lnTo>
                        <a:pt x="378" y="459"/>
                      </a:lnTo>
                      <a:lnTo>
                        <a:pt x="378" y="464"/>
                      </a:lnTo>
                      <a:lnTo>
                        <a:pt x="384" y="468"/>
                      </a:lnTo>
                      <a:lnTo>
                        <a:pt x="384" y="472"/>
                      </a:lnTo>
                      <a:lnTo>
                        <a:pt x="384" y="477"/>
                      </a:lnTo>
                      <a:lnTo>
                        <a:pt x="384" y="481"/>
                      </a:lnTo>
                      <a:lnTo>
                        <a:pt x="384" y="486"/>
                      </a:lnTo>
                      <a:lnTo>
                        <a:pt x="378" y="490"/>
                      </a:lnTo>
                      <a:lnTo>
                        <a:pt x="372" y="486"/>
                      </a:lnTo>
                      <a:lnTo>
                        <a:pt x="366" y="486"/>
                      </a:lnTo>
                      <a:lnTo>
                        <a:pt x="359" y="486"/>
                      </a:lnTo>
                      <a:lnTo>
                        <a:pt x="353" y="486"/>
                      </a:lnTo>
                      <a:lnTo>
                        <a:pt x="347" y="486"/>
                      </a:lnTo>
                      <a:lnTo>
                        <a:pt x="340" y="486"/>
                      </a:lnTo>
                      <a:lnTo>
                        <a:pt x="334" y="490"/>
                      </a:lnTo>
                      <a:lnTo>
                        <a:pt x="328" y="490"/>
                      </a:lnTo>
                      <a:lnTo>
                        <a:pt x="322" y="490"/>
                      </a:lnTo>
                      <a:lnTo>
                        <a:pt x="322" y="495"/>
                      </a:lnTo>
                      <a:lnTo>
                        <a:pt x="328" y="499"/>
                      </a:lnTo>
                      <a:lnTo>
                        <a:pt x="328" y="504"/>
                      </a:lnTo>
                      <a:lnTo>
                        <a:pt x="328" y="508"/>
                      </a:lnTo>
                      <a:lnTo>
                        <a:pt x="322" y="513"/>
                      </a:lnTo>
                      <a:lnTo>
                        <a:pt x="315" y="517"/>
                      </a:lnTo>
                      <a:lnTo>
                        <a:pt x="309" y="521"/>
                      </a:lnTo>
                      <a:lnTo>
                        <a:pt x="303" y="526"/>
                      </a:lnTo>
                      <a:lnTo>
                        <a:pt x="296" y="526"/>
                      </a:lnTo>
                      <a:lnTo>
                        <a:pt x="290" y="526"/>
                      </a:lnTo>
                      <a:lnTo>
                        <a:pt x="284" y="526"/>
                      </a:lnTo>
                      <a:lnTo>
                        <a:pt x="276" y="526"/>
                      </a:lnTo>
                      <a:lnTo>
                        <a:pt x="270" y="526"/>
                      </a:lnTo>
                      <a:lnTo>
                        <a:pt x="264" y="526"/>
                      </a:lnTo>
                      <a:lnTo>
                        <a:pt x="264" y="530"/>
                      </a:lnTo>
                      <a:lnTo>
                        <a:pt x="258" y="530"/>
                      </a:lnTo>
                      <a:lnTo>
                        <a:pt x="251" y="535"/>
                      </a:lnTo>
                      <a:lnTo>
                        <a:pt x="239" y="539"/>
                      </a:lnTo>
                      <a:lnTo>
                        <a:pt x="232" y="539"/>
                      </a:lnTo>
                      <a:lnTo>
                        <a:pt x="226" y="539"/>
                      </a:lnTo>
                      <a:lnTo>
                        <a:pt x="220" y="535"/>
                      </a:lnTo>
                      <a:lnTo>
                        <a:pt x="207" y="530"/>
                      </a:lnTo>
                      <a:lnTo>
                        <a:pt x="201" y="530"/>
                      </a:lnTo>
                      <a:lnTo>
                        <a:pt x="195" y="526"/>
                      </a:lnTo>
                      <a:lnTo>
                        <a:pt x="188" y="526"/>
                      </a:lnTo>
                      <a:lnTo>
                        <a:pt x="182" y="521"/>
                      </a:lnTo>
                      <a:lnTo>
                        <a:pt x="176" y="517"/>
                      </a:lnTo>
                      <a:lnTo>
                        <a:pt x="170" y="517"/>
                      </a:lnTo>
                      <a:lnTo>
                        <a:pt x="163" y="513"/>
                      </a:lnTo>
                      <a:lnTo>
                        <a:pt x="157" y="513"/>
                      </a:lnTo>
                      <a:lnTo>
                        <a:pt x="151" y="513"/>
                      </a:lnTo>
                      <a:lnTo>
                        <a:pt x="144" y="508"/>
                      </a:lnTo>
                      <a:lnTo>
                        <a:pt x="138" y="508"/>
                      </a:lnTo>
                      <a:lnTo>
                        <a:pt x="132" y="508"/>
                      </a:lnTo>
                      <a:lnTo>
                        <a:pt x="126" y="508"/>
                      </a:lnTo>
                      <a:lnTo>
                        <a:pt x="119" y="508"/>
                      </a:lnTo>
                      <a:lnTo>
                        <a:pt x="113" y="508"/>
                      </a:lnTo>
                      <a:lnTo>
                        <a:pt x="107" y="508"/>
                      </a:lnTo>
                      <a:lnTo>
                        <a:pt x="100" y="508"/>
                      </a:lnTo>
                      <a:lnTo>
                        <a:pt x="94" y="508"/>
                      </a:lnTo>
                      <a:lnTo>
                        <a:pt x="88" y="504"/>
                      </a:lnTo>
                      <a:lnTo>
                        <a:pt x="81" y="499"/>
                      </a:lnTo>
                      <a:lnTo>
                        <a:pt x="75" y="495"/>
                      </a:lnTo>
                      <a:lnTo>
                        <a:pt x="75" y="490"/>
                      </a:lnTo>
                      <a:lnTo>
                        <a:pt x="69" y="486"/>
                      </a:lnTo>
                      <a:lnTo>
                        <a:pt x="63" y="481"/>
                      </a:lnTo>
                      <a:lnTo>
                        <a:pt x="63" y="477"/>
                      </a:lnTo>
                      <a:lnTo>
                        <a:pt x="56" y="472"/>
                      </a:lnTo>
                      <a:lnTo>
                        <a:pt x="56" y="468"/>
                      </a:lnTo>
                      <a:lnTo>
                        <a:pt x="56" y="464"/>
                      </a:lnTo>
                      <a:lnTo>
                        <a:pt x="50" y="459"/>
                      </a:lnTo>
                      <a:lnTo>
                        <a:pt x="37" y="459"/>
                      </a:lnTo>
                      <a:lnTo>
                        <a:pt x="31" y="455"/>
                      </a:lnTo>
                      <a:lnTo>
                        <a:pt x="25" y="455"/>
                      </a:lnTo>
                      <a:lnTo>
                        <a:pt x="19" y="455"/>
                      </a:lnTo>
                      <a:lnTo>
                        <a:pt x="12" y="455"/>
                      </a:lnTo>
                      <a:lnTo>
                        <a:pt x="6" y="450"/>
                      </a:lnTo>
                      <a:lnTo>
                        <a:pt x="0" y="450"/>
                      </a:lnTo>
                      <a:lnTo>
                        <a:pt x="0" y="446"/>
                      </a:lnTo>
                      <a:lnTo>
                        <a:pt x="0" y="441"/>
                      </a:lnTo>
                      <a:lnTo>
                        <a:pt x="6" y="437"/>
                      </a:lnTo>
                      <a:lnTo>
                        <a:pt x="6" y="432"/>
                      </a:lnTo>
                      <a:lnTo>
                        <a:pt x="6" y="428"/>
                      </a:lnTo>
                      <a:lnTo>
                        <a:pt x="12" y="423"/>
                      </a:lnTo>
                      <a:lnTo>
                        <a:pt x="12" y="419"/>
                      </a:lnTo>
                      <a:lnTo>
                        <a:pt x="12" y="414"/>
                      </a:lnTo>
                      <a:lnTo>
                        <a:pt x="6" y="410"/>
                      </a:lnTo>
                      <a:lnTo>
                        <a:pt x="6" y="406"/>
                      </a:lnTo>
                      <a:lnTo>
                        <a:pt x="6" y="401"/>
                      </a:lnTo>
                      <a:lnTo>
                        <a:pt x="6" y="397"/>
                      </a:lnTo>
                      <a:lnTo>
                        <a:pt x="6" y="392"/>
                      </a:lnTo>
                      <a:lnTo>
                        <a:pt x="12" y="388"/>
                      </a:lnTo>
                      <a:lnTo>
                        <a:pt x="12" y="383"/>
                      </a:lnTo>
                      <a:lnTo>
                        <a:pt x="12" y="379"/>
                      </a:lnTo>
                      <a:lnTo>
                        <a:pt x="19" y="374"/>
                      </a:lnTo>
                      <a:lnTo>
                        <a:pt x="19" y="370"/>
                      </a:lnTo>
                      <a:lnTo>
                        <a:pt x="25" y="370"/>
                      </a:lnTo>
                      <a:lnTo>
                        <a:pt x="25" y="374"/>
                      </a:lnTo>
                      <a:lnTo>
                        <a:pt x="31" y="374"/>
                      </a:lnTo>
                      <a:lnTo>
                        <a:pt x="37" y="374"/>
                      </a:lnTo>
                      <a:lnTo>
                        <a:pt x="37" y="370"/>
                      </a:lnTo>
                      <a:lnTo>
                        <a:pt x="44" y="365"/>
                      </a:lnTo>
                      <a:lnTo>
                        <a:pt x="44" y="361"/>
                      </a:lnTo>
                      <a:lnTo>
                        <a:pt x="44" y="356"/>
                      </a:lnTo>
                      <a:lnTo>
                        <a:pt x="37" y="356"/>
                      </a:lnTo>
                      <a:lnTo>
                        <a:pt x="37" y="352"/>
                      </a:lnTo>
                      <a:lnTo>
                        <a:pt x="37" y="348"/>
                      </a:lnTo>
                      <a:lnTo>
                        <a:pt x="31" y="343"/>
                      </a:lnTo>
                      <a:lnTo>
                        <a:pt x="31" y="339"/>
                      </a:lnTo>
                      <a:lnTo>
                        <a:pt x="25" y="339"/>
                      </a:lnTo>
                      <a:lnTo>
                        <a:pt x="25" y="334"/>
                      </a:lnTo>
                      <a:lnTo>
                        <a:pt x="19" y="330"/>
                      </a:lnTo>
                      <a:lnTo>
                        <a:pt x="19" y="325"/>
                      </a:lnTo>
                      <a:lnTo>
                        <a:pt x="12" y="325"/>
                      </a:lnTo>
                      <a:lnTo>
                        <a:pt x="12" y="321"/>
                      </a:lnTo>
                      <a:lnTo>
                        <a:pt x="12" y="316"/>
                      </a:lnTo>
                      <a:lnTo>
                        <a:pt x="19" y="316"/>
                      </a:lnTo>
                      <a:lnTo>
                        <a:pt x="25" y="316"/>
                      </a:lnTo>
                      <a:lnTo>
                        <a:pt x="25" y="312"/>
                      </a:lnTo>
                      <a:lnTo>
                        <a:pt x="31" y="312"/>
                      </a:lnTo>
                      <a:lnTo>
                        <a:pt x="31" y="307"/>
                      </a:lnTo>
                      <a:lnTo>
                        <a:pt x="37" y="307"/>
                      </a:lnTo>
                      <a:lnTo>
                        <a:pt x="44" y="307"/>
                      </a:lnTo>
                      <a:lnTo>
                        <a:pt x="50" y="303"/>
                      </a:lnTo>
                      <a:lnTo>
                        <a:pt x="56" y="303"/>
                      </a:lnTo>
                      <a:lnTo>
                        <a:pt x="56" y="298"/>
                      </a:lnTo>
                      <a:lnTo>
                        <a:pt x="63" y="298"/>
                      </a:lnTo>
                      <a:lnTo>
                        <a:pt x="69" y="294"/>
                      </a:lnTo>
                      <a:lnTo>
                        <a:pt x="75" y="290"/>
                      </a:lnTo>
                      <a:lnTo>
                        <a:pt x="81" y="285"/>
                      </a:lnTo>
                      <a:lnTo>
                        <a:pt x="81" y="281"/>
                      </a:lnTo>
                      <a:lnTo>
                        <a:pt x="88" y="276"/>
                      </a:lnTo>
                      <a:lnTo>
                        <a:pt x="88" y="272"/>
                      </a:lnTo>
                      <a:lnTo>
                        <a:pt x="94" y="272"/>
                      </a:lnTo>
                      <a:lnTo>
                        <a:pt x="94" y="267"/>
                      </a:lnTo>
                      <a:lnTo>
                        <a:pt x="94" y="263"/>
                      </a:lnTo>
                      <a:lnTo>
                        <a:pt x="100" y="263"/>
                      </a:lnTo>
                      <a:lnTo>
                        <a:pt x="107" y="258"/>
                      </a:lnTo>
                      <a:lnTo>
                        <a:pt x="113" y="258"/>
                      </a:lnTo>
                      <a:lnTo>
                        <a:pt x="119" y="258"/>
                      </a:lnTo>
                      <a:lnTo>
                        <a:pt x="126" y="254"/>
                      </a:lnTo>
                      <a:lnTo>
                        <a:pt x="132" y="249"/>
                      </a:lnTo>
                      <a:lnTo>
                        <a:pt x="132" y="245"/>
                      </a:lnTo>
                      <a:lnTo>
                        <a:pt x="132" y="241"/>
                      </a:lnTo>
                      <a:lnTo>
                        <a:pt x="132" y="236"/>
                      </a:lnTo>
                      <a:lnTo>
                        <a:pt x="138" y="232"/>
                      </a:lnTo>
                      <a:lnTo>
                        <a:pt x="144" y="232"/>
                      </a:lnTo>
                      <a:lnTo>
                        <a:pt x="151" y="232"/>
                      </a:lnTo>
                      <a:lnTo>
                        <a:pt x="157" y="232"/>
                      </a:lnTo>
                      <a:lnTo>
                        <a:pt x="163" y="227"/>
                      </a:lnTo>
                      <a:lnTo>
                        <a:pt x="170" y="223"/>
                      </a:lnTo>
                      <a:lnTo>
                        <a:pt x="170" y="218"/>
                      </a:lnTo>
                      <a:lnTo>
                        <a:pt x="176" y="218"/>
                      </a:lnTo>
                      <a:lnTo>
                        <a:pt x="182" y="218"/>
                      </a:lnTo>
                      <a:lnTo>
                        <a:pt x="188" y="218"/>
                      </a:lnTo>
                      <a:lnTo>
                        <a:pt x="195" y="218"/>
                      </a:lnTo>
                      <a:lnTo>
                        <a:pt x="195" y="214"/>
                      </a:lnTo>
                      <a:lnTo>
                        <a:pt x="201" y="209"/>
                      </a:lnTo>
                      <a:lnTo>
                        <a:pt x="201" y="205"/>
                      </a:lnTo>
                      <a:lnTo>
                        <a:pt x="201" y="200"/>
                      </a:lnTo>
                      <a:lnTo>
                        <a:pt x="201" y="196"/>
                      </a:lnTo>
                      <a:lnTo>
                        <a:pt x="207" y="196"/>
                      </a:lnTo>
                      <a:lnTo>
                        <a:pt x="207" y="191"/>
                      </a:lnTo>
                      <a:lnTo>
                        <a:pt x="207" y="187"/>
                      </a:lnTo>
                      <a:lnTo>
                        <a:pt x="207" y="183"/>
                      </a:lnTo>
                      <a:lnTo>
                        <a:pt x="214" y="183"/>
                      </a:lnTo>
                      <a:lnTo>
                        <a:pt x="214" y="178"/>
                      </a:lnTo>
                      <a:lnTo>
                        <a:pt x="220" y="178"/>
                      </a:lnTo>
                      <a:lnTo>
                        <a:pt x="220" y="174"/>
                      </a:lnTo>
                      <a:lnTo>
                        <a:pt x="220" y="169"/>
                      </a:lnTo>
                      <a:lnTo>
                        <a:pt x="226" y="169"/>
                      </a:lnTo>
                      <a:lnTo>
                        <a:pt x="226" y="165"/>
                      </a:lnTo>
                      <a:lnTo>
                        <a:pt x="232" y="169"/>
                      </a:lnTo>
                      <a:lnTo>
                        <a:pt x="239" y="169"/>
                      </a:lnTo>
                      <a:lnTo>
                        <a:pt x="245" y="169"/>
                      </a:lnTo>
                      <a:lnTo>
                        <a:pt x="245" y="165"/>
                      </a:lnTo>
                      <a:lnTo>
                        <a:pt x="251" y="165"/>
                      </a:lnTo>
                      <a:lnTo>
                        <a:pt x="251" y="160"/>
                      </a:lnTo>
                      <a:lnTo>
                        <a:pt x="251" y="156"/>
                      </a:lnTo>
                      <a:lnTo>
                        <a:pt x="251" y="151"/>
                      </a:lnTo>
                      <a:lnTo>
                        <a:pt x="251" y="147"/>
                      </a:lnTo>
                      <a:lnTo>
                        <a:pt x="251" y="142"/>
                      </a:lnTo>
                      <a:lnTo>
                        <a:pt x="245" y="138"/>
                      </a:lnTo>
                      <a:lnTo>
                        <a:pt x="239" y="138"/>
                      </a:lnTo>
                      <a:lnTo>
                        <a:pt x="239" y="133"/>
                      </a:lnTo>
                      <a:lnTo>
                        <a:pt x="239" y="129"/>
                      </a:lnTo>
                      <a:lnTo>
                        <a:pt x="239" y="125"/>
                      </a:lnTo>
                      <a:lnTo>
                        <a:pt x="245" y="120"/>
                      </a:lnTo>
                      <a:lnTo>
                        <a:pt x="245" y="116"/>
                      </a:lnTo>
                      <a:lnTo>
                        <a:pt x="245" y="111"/>
                      </a:lnTo>
                      <a:lnTo>
                        <a:pt x="245" y="107"/>
                      </a:lnTo>
                      <a:lnTo>
                        <a:pt x="245" y="102"/>
                      </a:lnTo>
                      <a:lnTo>
                        <a:pt x="245" y="98"/>
                      </a:lnTo>
                      <a:lnTo>
                        <a:pt x="245" y="93"/>
                      </a:lnTo>
                      <a:lnTo>
                        <a:pt x="245" y="89"/>
                      </a:lnTo>
                      <a:lnTo>
                        <a:pt x="245" y="84"/>
                      </a:lnTo>
                      <a:lnTo>
                        <a:pt x="245" y="80"/>
                      </a:lnTo>
                      <a:lnTo>
                        <a:pt x="245" y="75"/>
                      </a:lnTo>
                      <a:lnTo>
                        <a:pt x="245" y="71"/>
                      </a:lnTo>
                      <a:lnTo>
                        <a:pt x="251" y="71"/>
                      </a:lnTo>
                      <a:lnTo>
                        <a:pt x="251" y="67"/>
                      </a:lnTo>
                      <a:lnTo>
                        <a:pt x="245" y="62"/>
                      </a:lnTo>
                      <a:lnTo>
                        <a:pt x="245" y="58"/>
                      </a:lnTo>
                      <a:lnTo>
                        <a:pt x="245" y="53"/>
                      </a:lnTo>
                      <a:lnTo>
                        <a:pt x="245" y="49"/>
                      </a:lnTo>
                      <a:lnTo>
                        <a:pt x="245" y="44"/>
                      </a:lnTo>
                      <a:lnTo>
                        <a:pt x="245" y="40"/>
                      </a:lnTo>
                      <a:lnTo>
                        <a:pt x="245" y="35"/>
                      </a:lnTo>
                      <a:lnTo>
                        <a:pt x="245" y="31"/>
                      </a:lnTo>
                      <a:lnTo>
                        <a:pt x="239" y="22"/>
                      </a:lnTo>
                      <a:lnTo>
                        <a:pt x="245" y="13"/>
                      </a:lnTo>
                      <a:lnTo>
                        <a:pt x="245" y="9"/>
                      </a:lnTo>
                      <a:lnTo>
                        <a:pt x="251" y="9"/>
                      </a:lnTo>
                      <a:lnTo>
                        <a:pt x="258" y="9"/>
                      </a:lnTo>
                      <a:lnTo>
                        <a:pt x="264" y="9"/>
                      </a:lnTo>
                      <a:lnTo>
                        <a:pt x="270" y="9"/>
                      </a:lnTo>
                      <a:lnTo>
                        <a:pt x="276" y="4"/>
                      </a:lnTo>
                      <a:lnTo>
                        <a:pt x="276" y="9"/>
                      </a:lnTo>
                      <a:lnTo>
                        <a:pt x="290" y="4"/>
                      </a:lnTo>
                      <a:lnTo>
                        <a:pt x="303" y="4"/>
                      </a:lnTo>
                      <a:lnTo>
                        <a:pt x="303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67" name="Freeform 71"/>
                <p:cNvSpPr>
                  <a:spLocks/>
                </p:cNvSpPr>
                <p:nvPr/>
              </p:nvSpPr>
              <p:spPr bwMode="auto">
                <a:xfrm>
                  <a:off x="2205" y="1649"/>
                  <a:ext cx="491" cy="539"/>
                </a:xfrm>
                <a:custGeom>
                  <a:avLst/>
                  <a:gdLst/>
                  <a:ahLst/>
                  <a:cxnLst>
                    <a:cxn ang="0">
                      <a:pos x="328" y="4"/>
                    </a:cxn>
                    <a:cxn ang="0">
                      <a:pos x="366" y="9"/>
                    </a:cxn>
                    <a:cxn ang="0">
                      <a:pos x="403" y="22"/>
                    </a:cxn>
                    <a:cxn ang="0">
                      <a:pos x="428" y="31"/>
                    </a:cxn>
                    <a:cxn ang="0">
                      <a:pos x="460" y="49"/>
                    </a:cxn>
                    <a:cxn ang="0">
                      <a:pos x="485" y="67"/>
                    </a:cxn>
                    <a:cxn ang="0">
                      <a:pos x="485" y="93"/>
                    </a:cxn>
                    <a:cxn ang="0">
                      <a:pos x="454" y="107"/>
                    </a:cxn>
                    <a:cxn ang="0">
                      <a:pos x="435" y="129"/>
                    </a:cxn>
                    <a:cxn ang="0">
                      <a:pos x="422" y="151"/>
                    </a:cxn>
                    <a:cxn ang="0">
                      <a:pos x="422" y="169"/>
                    </a:cxn>
                    <a:cxn ang="0">
                      <a:pos x="428" y="191"/>
                    </a:cxn>
                    <a:cxn ang="0">
                      <a:pos x="422" y="214"/>
                    </a:cxn>
                    <a:cxn ang="0">
                      <a:pos x="422" y="245"/>
                    </a:cxn>
                    <a:cxn ang="0">
                      <a:pos x="435" y="272"/>
                    </a:cxn>
                    <a:cxn ang="0">
                      <a:pos x="422" y="298"/>
                    </a:cxn>
                    <a:cxn ang="0">
                      <a:pos x="384" y="303"/>
                    </a:cxn>
                    <a:cxn ang="0">
                      <a:pos x="353" y="312"/>
                    </a:cxn>
                    <a:cxn ang="0">
                      <a:pos x="309" y="316"/>
                    </a:cxn>
                    <a:cxn ang="0">
                      <a:pos x="276" y="312"/>
                    </a:cxn>
                    <a:cxn ang="0">
                      <a:pos x="264" y="339"/>
                    </a:cxn>
                    <a:cxn ang="0">
                      <a:pos x="296" y="356"/>
                    </a:cxn>
                    <a:cxn ang="0">
                      <a:pos x="309" y="379"/>
                    </a:cxn>
                    <a:cxn ang="0">
                      <a:pos x="322" y="406"/>
                    </a:cxn>
                    <a:cxn ang="0">
                      <a:pos x="322" y="432"/>
                    </a:cxn>
                    <a:cxn ang="0">
                      <a:pos x="347" y="441"/>
                    </a:cxn>
                    <a:cxn ang="0">
                      <a:pos x="378" y="450"/>
                    </a:cxn>
                    <a:cxn ang="0">
                      <a:pos x="384" y="477"/>
                    </a:cxn>
                    <a:cxn ang="0">
                      <a:pos x="359" y="486"/>
                    </a:cxn>
                    <a:cxn ang="0">
                      <a:pos x="322" y="490"/>
                    </a:cxn>
                    <a:cxn ang="0">
                      <a:pos x="315" y="517"/>
                    </a:cxn>
                    <a:cxn ang="0">
                      <a:pos x="276" y="526"/>
                    </a:cxn>
                    <a:cxn ang="0">
                      <a:pos x="239" y="539"/>
                    </a:cxn>
                    <a:cxn ang="0">
                      <a:pos x="195" y="526"/>
                    </a:cxn>
                    <a:cxn ang="0">
                      <a:pos x="157" y="513"/>
                    </a:cxn>
                    <a:cxn ang="0">
                      <a:pos x="119" y="508"/>
                    </a:cxn>
                    <a:cxn ang="0">
                      <a:pos x="81" y="499"/>
                    </a:cxn>
                    <a:cxn ang="0">
                      <a:pos x="56" y="472"/>
                    </a:cxn>
                    <a:cxn ang="0">
                      <a:pos x="25" y="455"/>
                    </a:cxn>
                    <a:cxn ang="0">
                      <a:pos x="0" y="441"/>
                    </a:cxn>
                    <a:cxn ang="0">
                      <a:pos x="12" y="414"/>
                    </a:cxn>
                    <a:cxn ang="0">
                      <a:pos x="12" y="388"/>
                    </a:cxn>
                    <a:cxn ang="0">
                      <a:pos x="25" y="374"/>
                    </a:cxn>
                    <a:cxn ang="0">
                      <a:pos x="44" y="356"/>
                    </a:cxn>
                    <a:cxn ang="0">
                      <a:pos x="25" y="339"/>
                    </a:cxn>
                    <a:cxn ang="0">
                      <a:pos x="12" y="316"/>
                    </a:cxn>
                    <a:cxn ang="0">
                      <a:pos x="37" y="307"/>
                    </a:cxn>
                    <a:cxn ang="0">
                      <a:pos x="69" y="294"/>
                    </a:cxn>
                    <a:cxn ang="0">
                      <a:pos x="94" y="272"/>
                    </a:cxn>
                    <a:cxn ang="0">
                      <a:pos x="119" y="258"/>
                    </a:cxn>
                    <a:cxn ang="0">
                      <a:pos x="138" y="232"/>
                    </a:cxn>
                    <a:cxn ang="0">
                      <a:pos x="170" y="218"/>
                    </a:cxn>
                    <a:cxn ang="0">
                      <a:pos x="201" y="209"/>
                    </a:cxn>
                    <a:cxn ang="0">
                      <a:pos x="207" y="187"/>
                    </a:cxn>
                    <a:cxn ang="0">
                      <a:pos x="220" y="169"/>
                    </a:cxn>
                    <a:cxn ang="0">
                      <a:pos x="245" y="165"/>
                    </a:cxn>
                    <a:cxn ang="0">
                      <a:pos x="251" y="142"/>
                    </a:cxn>
                    <a:cxn ang="0">
                      <a:pos x="245" y="120"/>
                    </a:cxn>
                    <a:cxn ang="0">
                      <a:pos x="245" y="93"/>
                    </a:cxn>
                    <a:cxn ang="0">
                      <a:pos x="251" y="71"/>
                    </a:cxn>
                    <a:cxn ang="0">
                      <a:pos x="245" y="44"/>
                    </a:cxn>
                    <a:cxn ang="0">
                      <a:pos x="245" y="9"/>
                    </a:cxn>
                    <a:cxn ang="0">
                      <a:pos x="276" y="9"/>
                    </a:cxn>
                  </a:cxnLst>
                  <a:rect l="0" t="0" r="r" b="b"/>
                  <a:pathLst>
                    <a:path w="491" h="539">
                      <a:moveTo>
                        <a:pt x="303" y="0"/>
                      </a:moveTo>
                      <a:lnTo>
                        <a:pt x="309" y="0"/>
                      </a:lnTo>
                      <a:lnTo>
                        <a:pt x="315" y="0"/>
                      </a:lnTo>
                      <a:lnTo>
                        <a:pt x="315" y="4"/>
                      </a:lnTo>
                      <a:lnTo>
                        <a:pt x="322" y="4"/>
                      </a:lnTo>
                      <a:lnTo>
                        <a:pt x="328" y="4"/>
                      </a:lnTo>
                      <a:lnTo>
                        <a:pt x="334" y="4"/>
                      </a:lnTo>
                      <a:lnTo>
                        <a:pt x="340" y="4"/>
                      </a:lnTo>
                      <a:lnTo>
                        <a:pt x="347" y="4"/>
                      </a:lnTo>
                      <a:lnTo>
                        <a:pt x="353" y="4"/>
                      </a:lnTo>
                      <a:lnTo>
                        <a:pt x="359" y="9"/>
                      </a:lnTo>
                      <a:lnTo>
                        <a:pt x="366" y="9"/>
                      </a:lnTo>
                      <a:lnTo>
                        <a:pt x="372" y="13"/>
                      </a:lnTo>
                      <a:lnTo>
                        <a:pt x="378" y="18"/>
                      </a:lnTo>
                      <a:lnTo>
                        <a:pt x="384" y="18"/>
                      </a:lnTo>
                      <a:lnTo>
                        <a:pt x="391" y="22"/>
                      </a:lnTo>
                      <a:lnTo>
                        <a:pt x="397" y="22"/>
                      </a:lnTo>
                      <a:lnTo>
                        <a:pt x="403" y="22"/>
                      </a:lnTo>
                      <a:lnTo>
                        <a:pt x="410" y="22"/>
                      </a:lnTo>
                      <a:lnTo>
                        <a:pt x="416" y="22"/>
                      </a:lnTo>
                      <a:lnTo>
                        <a:pt x="422" y="22"/>
                      </a:lnTo>
                      <a:lnTo>
                        <a:pt x="428" y="22"/>
                      </a:lnTo>
                      <a:lnTo>
                        <a:pt x="428" y="26"/>
                      </a:lnTo>
                      <a:lnTo>
                        <a:pt x="428" y="31"/>
                      </a:lnTo>
                      <a:lnTo>
                        <a:pt x="428" y="35"/>
                      </a:lnTo>
                      <a:lnTo>
                        <a:pt x="435" y="40"/>
                      </a:lnTo>
                      <a:lnTo>
                        <a:pt x="441" y="44"/>
                      </a:lnTo>
                      <a:lnTo>
                        <a:pt x="447" y="44"/>
                      </a:lnTo>
                      <a:lnTo>
                        <a:pt x="454" y="49"/>
                      </a:lnTo>
                      <a:lnTo>
                        <a:pt x="460" y="49"/>
                      </a:lnTo>
                      <a:lnTo>
                        <a:pt x="466" y="53"/>
                      </a:lnTo>
                      <a:lnTo>
                        <a:pt x="472" y="53"/>
                      </a:lnTo>
                      <a:lnTo>
                        <a:pt x="472" y="58"/>
                      </a:lnTo>
                      <a:lnTo>
                        <a:pt x="479" y="58"/>
                      </a:lnTo>
                      <a:lnTo>
                        <a:pt x="479" y="62"/>
                      </a:lnTo>
                      <a:lnTo>
                        <a:pt x="485" y="67"/>
                      </a:lnTo>
                      <a:lnTo>
                        <a:pt x="485" y="71"/>
                      </a:lnTo>
                      <a:lnTo>
                        <a:pt x="491" y="75"/>
                      </a:lnTo>
                      <a:lnTo>
                        <a:pt x="491" y="80"/>
                      </a:lnTo>
                      <a:lnTo>
                        <a:pt x="491" y="84"/>
                      </a:lnTo>
                      <a:lnTo>
                        <a:pt x="491" y="89"/>
                      </a:lnTo>
                      <a:lnTo>
                        <a:pt x="485" y="93"/>
                      </a:lnTo>
                      <a:lnTo>
                        <a:pt x="485" y="98"/>
                      </a:lnTo>
                      <a:lnTo>
                        <a:pt x="479" y="98"/>
                      </a:lnTo>
                      <a:lnTo>
                        <a:pt x="472" y="102"/>
                      </a:lnTo>
                      <a:lnTo>
                        <a:pt x="466" y="102"/>
                      </a:lnTo>
                      <a:lnTo>
                        <a:pt x="460" y="102"/>
                      </a:lnTo>
                      <a:lnTo>
                        <a:pt x="454" y="107"/>
                      </a:lnTo>
                      <a:lnTo>
                        <a:pt x="447" y="107"/>
                      </a:lnTo>
                      <a:lnTo>
                        <a:pt x="447" y="111"/>
                      </a:lnTo>
                      <a:lnTo>
                        <a:pt x="441" y="116"/>
                      </a:lnTo>
                      <a:lnTo>
                        <a:pt x="441" y="120"/>
                      </a:lnTo>
                      <a:lnTo>
                        <a:pt x="435" y="125"/>
                      </a:lnTo>
                      <a:lnTo>
                        <a:pt x="435" y="129"/>
                      </a:lnTo>
                      <a:lnTo>
                        <a:pt x="435" y="133"/>
                      </a:lnTo>
                      <a:lnTo>
                        <a:pt x="435" y="138"/>
                      </a:lnTo>
                      <a:lnTo>
                        <a:pt x="428" y="142"/>
                      </a:lnTo>
                      <a:lnTo>
                        <a:pt x="428" y="147"/>
                      </a:lnTo>
                      <a:lnTo>
                        <a:pt x="422" y="147"/>
                      </a:lnTo>
                      <a:lnTo>
                        <a:pt x="422" y="151"/>
                      </a:lnTo>
                      <a:lnTo>
                        <a:pt x="422" y="156"/>
                      </a:lnTo>
                      <a:lnTo>
                        <a:pt x="428" y="156"/>
                      </a:lnTo>
                      <a:lnTo>
                        <a:pt x="428" y="160"/>
                      </a:lnTo>
                      <a:lnTo>
                        <a:pt x="422" y="160"/>
                      </a:lnTo>
                      <a:lnTo>
                        <a:pt x="422" y="165"/>
                      </a:lnTo>
                      <a:lnTo>
                        <a:pt x="422" y="169"/>
                      </a:lnTo>
                      <a:lnTo>
                        <a:pt x="422" y="174"/>
                      </a:lnTo>
                      <a:lnTo>
                        <a:pt x="422" y="178"/>
                      </a:lnTo>
                      <a:lnTo>
                        <a:pt x="422" y="183"/>
                      </a:lnTo>
                      <a:lnTo>
                        <a:pt x="422" y="187"/>
                      </a:lnTo>
                      <a:lnTo>
                        <a:pt x="422" y="191"/>
                      </a:lnTo>
                      <a:lnTo>
                        <a:pt x="428" y="191"/>
                      </a:lnTo>
                      <a:lnTo>
                        <a:pt x="428" y="196"/>
                      </a:lnTo>
                      <a:lnTo>
                        <a:pt x="428" y="200"/>
                      </a:lnTo>
                      <a:lnTo>
                        <a:pt x="428" y="205"/>
                      </a:lnTo>
                      <a:lnTo>
                        <a:pt x="428" y="209"/>
                      </a:lnTo>
                      <a:lnTo>
                        <a:pt x="428" y="214"/>
                      </a:lnTo>
                      <a:lnTo>
                        <a:pt x="422" y="214"/>
                      </a:lnTo>
                      <a:lnTo>
                        <a:pt x="422" y="218"/>
                      </a:lnTo>
                      <a:lnTo>
                        <a:pt x="422" y="223"/>
                      </a:lnTo>
                      <a:lnTo>
                        <a:pt x="422" y="227"/>
                      </a:lnTo>
                      <a:lnTo>
                        <a:pt x="422" y="232"/>
                      </a:lnTo>
                      <a:lnTo>
                        <a:pt x="422" y="241"/>
                      </a:lnTo>
                      <a:lnTo>
                        <a:pt x="422" y="245"/>
                      </a:lnTo>
                      <a:lnTo>
                        <a:pt x="422" y="254"/>
                      </a:lnTo>
                      <a:lnTo>
                        <a:pt x="422" y="258"/>
                      </a:lnTo>
                      <a:lnTo>
                        <a:pt x="422" y="263"/>
                      </a:lnTo>
                      <a:lnTo>
                        <a:pt x="428" y="263"/>
                      </a:lnTo>
                      <a:lnTo>
                        <a:pt x="428" y="267"/>
                      </a:lnTo>
                      <a:lnTo>
                        <a:pt x="435" y="272"/>
                      </a:lnTo>
                      <a:lnTo>
                        <a:pt x="435" y="276"/>
                      </a:lnTo>
                      <a:lnTo>
                        <a:pt x="435" y="281"/>
                      </a:lnTo>
                      <a:lnTo>
                        <a:pt x="435" y="285"/>
                      </a:lnTo>
                      <a:lnTo>
                        <a:pt x="428" y="294"/>
                      </a:lnTo>
                      <a:lnTo>
                        <a:pt x="428" y="298"/>
                      </a:lnTo>
                      <a:lnTo>
                        <a:pt x="422" y="298"/>
                      </a:lnTo>
                      <a:lnTo>
                        <a:pt x="422" y="303"/>
                      </a:lnTo>
                      <a:lnTo>
                        <a:pt x="410" y="303"/>
                      </a:lnTo>
                      <a:lnTo>
                        <a:pt x="403" y="307"/>
                      </a:lnTo>
                      <a:lnTo>
                        <a:pt x="397" y="303"/>
                      </a:lnTo>
                      <a:lnTo>
                        <a:pt x="391" y="303"/>
                      </a:lnTo>
                      <a:lnTo>
                        <a:pt x="384" y="303"/>
                      </a:lnTo>
                      <a:lnTo>
                        <a:pt x="378" y="307"/>
                      </a:lnTo>
                      <a:lnTo>
                        <a:pt x="378" y="312"/>
                      </a:lnTo>
                      <a:lnTo>
                        <a:pt x="372" y="312"/>
                      </a:lnTo>
                      <a:lnTo>
                        <a:pt x="366" y="312"/>
                      </a:lnTo>
                      <a:lnTo>
                        <a:pt x="359" y="312"/>
                      </a:lnTo>
                      <a:lnTo>
                        <a:pt x="353" y="312"/>
                      </a:lnTo>
                      <a:lnTo>
                        <a:pt x="347" y="312"/>
                      </a:lnTo>
                      <a:lnTo>
                        <a:pt x="340" y="312"/>
                      </a:lnTo>
                      <a:lnTo>
                        <a:pt x="334" y="316"/>
                      </a:lnTo>
                      <a:lnTo>
                        <a:pt x="328" y="316"/>
                      </a:lnTo>
                      <a:lnTo>
                        <a:pt x="315" y="316"/>
                      </a:lnTo>
                      <a:lnTo>
                        <a:pt x="309" y="316"/>
                      </a:lnTo>
                      <a:lnTo>
                        <a:pt x="303" y="312"/>
                      </a:lnTo>
                      <a:lnTo>
                        <a:pt x="303" y="307"/>
                      </a:lnTo>
                      <a:lnTo>
                        <a:pt x="296" y="307"/>
                      </a:lnTo>
                      <a:lnTo>
                        <a:pt x="290" y="307"/>
                      </a:lnTo>
                      <a:lnTo>
                        <a:pt x="284" y="307"/>
                      </a:lnTo>
                      <a:lnTo>
                        <a:pt x="276" y="312"/>
                      </a:lnTo>
                      <a:lnTo>
                        <a:pt x="270" y="312"/>
                      </a:lnTo>
                      <a:lnTo>
                        <a:pt x="264" y="316"/>
                      </a:lnTo>
                      <a:lnTo>
                        <a:pt x="258" y="321"/>
                      </a:lnTo>
                      <a:lnTo>
                        <a:pt x="258" y="325"/>
                      </a:lnTo>
                      <a:lnTo>
                        <a:pt x="258" y="330"/>
                      </a:lnTo>
                      <a:lnTo>
                        <a:pt x="264" y="339"/>
                      </a:lnTo>
                      <a:lnTo>
                        <a:pt x="264" y="343"/>
                      </a:lnTo>
                      <a:lnTo>
                        <a:pt x="270" y="348"/>
                      </a:lnTo>
                      <a:lnTo>
                        <a:pt x="276" y="352"/>
                      </a:lnTo>
                      <a:lnTo>
                        <a:pt x="284" y="352"/>
                      </a:lnTo>
                      <a:lnTo>
                        <a:pt x="290" y="356"/>
                      </a:lnTo>
                      <a:lnTo>
                        <a:pt x="296" y="356"/>
                      </a:lnTo>
                      <a:lnTo>
                        <a:pt x="303" y="356"/>
                      </a:lnTo>
                      <a:lnTo>
                        <a:pt x="309" y="361"/>
                      </a:lnTo>
                      <a:lnTo>
                        <a:pt x="309" y="365"/>
                      </a:lnTo>
                      <a:lnTo>
                        <a:pt x="309" y="370"/>
                      </a:lnTo>
                      <a:lnTo>
                        <a:pt x="309" y="374"/>
                      </a:lnTo>
                      <a:lnTo>
                        <a:pt x="309" y="379"/>
                      </a:lnTo>
                      <a:lnTo>
                        <a:pt x="309" y="383"/>
                      </a:lnTo>
                      <a:lnTo>
                        <a:pt x="309" y="388"/>
                      </a:lnTo>
                      <a:lnTo>
                        <a:pt x="315" y="392"/>
                      </a:lnTo>
                      <a:lnTo>
                        <a:pt x="315" y="397"/>
                      </a:lnTo>
                      <a:lnTo>
                        <a:pt x="322" y="401"/>
                      </a:lnTo>
                      <a:lnTo>
                        <a:pt x="322" y="406"/>
                      </a:lnTo>
                      <a:lnTo>
                        <a:pt x="322" y="410"/>
                      </a:lnTo>
                      <a:lnTo>
                        <a:pt x="322" y="414"/>
                      </a:lnTo>
                      <a:lnTo>
                        <a:pt x="322" y="419"/>
                      </a:lnTo>
                      <a:lnTo>
                        <a:pt x="322" y="423"/>
                      </a:lnTo>
                      <a:lnTo>
                        <a:pt x="322" y="428"/>
                      </a:lnTo>
                      <a:lnTo>
                        <a:pt x="322" y="432"/>
                      </a:lnTo>
                      <a:lnTo>
                        <a:pt x="328" y="437"/>
                      </a:lnTo>
                      <a:lnTo>
                        <a:pt x="328" y="441"/>
                      </a:lnTo>
                      <a:lnTo>
                        <a:pt x="328" y="446"/>
                      </a:lnTo>
                      <a:lnTo>
                        <a:pt x="334" y="446"/>
                      </a:lnTo>
                      <a:lnTo>
                        <a:pt x="340" y="446"/>
                      </a:lnTo>
                      <a:lnTo>
                        <a:pt x="347" y="441"/>
                      </a:lnTo>
                      <a:lnTo>
                        <a:pt x="353" y="441"/>
                      </a:lnTo>
                      <a:lnTo>
                        <a:pt x="359" y="441"/>
                      </a:lnTo>
                      <a:lnTo>
                        <a:pt x="366" y="446"/>
                      </a:lnTo>
                      <a:lnTo>
                        <a:pt x="372" y="446"/>
                      </a:lnTo>
                      <a:lnTo>
                        <a:pt x="372" y="450"/>
                      </a:lnTo>
                      <a:lnTo>
                        <a:pt x="378" y="450"/>
                      </a:lnTo>
                      <a:lnTo>
                        <a:pt x="378" y="455"/>
                      </a:lnTo>
                      <a:lnTo>
                        <a:pt x="378" y="459"/>
                      </a:lnTo>
                      <a:lnTo>
                        <a:pt x="378" y="464"/>
                      </a:lnTo>
                      <a:lnTo>
                        <a:pt x="384" y="468"/>
                      </a:lnTo>
                      <a:lnTo>
                        <a:pt x="384" y="472"/>
                      </a:lnTo>
                      <a:lnTo>
                        <a:pt x="384" y="477"/>
                      </a:lnTo>
                      <a:lnTo>
                        <a:pt x="384" y="481"/>
                      </a:lnTo>
                      <a:lnTo>
                        <a:pt x="384" y="486"/>
                      </a:lnTo>
                      <a:lnTo>
                        <a:pt x="378" y="490"/>
                      </a:lnTo>
                      <a:lnTo>
                        <a:pt x="372" y="486"/>
                      </a:lnTo>
                      <a:lnTo>
                        <a:pt x="366" y="486"/>
                      </a:lnTo>
                      <a:lnTo>
                        <a:pt x="359" y="486"/>
                      </a:lnTo>
                      <a:lnTo>
                        <a:pt x="353" y="486"/>
                      </a:lnTo>
                      <a:lnTo>
                        <a:pt x="347" y="486"/>
                      </a:lnTo>
                      <a:lnTo>
                        <a:pt x="340" y="486"/>
                      </a:lnTo>
                      <a:lnTo>
                        <a:pt x="334" y="490"/>
                      </a:lnTo>
                      <a:lnTo>
                        <a:pt x="328" y="490"/>
                      </a:lnTo>
                      <a:lnTo>
                        <a:pt x="322" y="490"/>
                      </a:lnTo>
                      <a:lnTo>
                        <a:pt x="322" y="495"/>
                      </a:lnTo>
                      <a:lnTo>
                        <a:pt x="328" y="499"/>
                      </a:lnTo>
                      <a:lnTo>
                        <a:pt x="328" y="504"/>
                      </a:lnTo>
                      <a:lnTo>
                        <a:pt x="328" y="508"/>
                      </a:lnTo>
                      <a:lnTo>
                        <a:pt x="322" y="513"/>
                      </a:lnTo>
                      <a:lnTo>
                        <a:pt x="315" y="517"/>
                      </a:lnTo>
                      <a:lnTo>
                        <a:pt x="309" y="521"/>
                      </a:lnTo>
                      <a:lnTo>
                        <a:pt x="303" y="526"/>
                      </a:lnTo>
                      <a:lnTo>
                        <a:pt x="296" y="526"/>
                      </a:lnTo>
                      <a:lnTo>
                        <a:pt x="290" y="526"/>
                      </a:lnTo>
                      <a:lnTo>
                        <a:pt x="284" y="526"/>
                      </a:lnTo>
                      <a:lnTo>
                        <a:pt x="276" y="526"/>
                      </a:lnTo>
                      <a:lnTo>
                        <a:pt x="270" y="526"/>
                      </a:lnTo>
                      <a:lnTo>
                        <a:pt x="264" y="526"/>
                      </a:lnTo>
                      <a:lnTo>
                        <a:pt x="264" y="530"/>
                      </a:lnTo>
                      <a:lnTo>
                        <a:pt x="258" y="530"/>
                      </a:lnTo>
                      <a:lnTo>
                        <a:pt x="251" y="535"/>
                      </a:lnTo>
                      <a:lnTo>
                        <a:pt x="239" y="539"/>
                      </a:lnTo>
                      <a:lnTo>
                        <a:pt x="232" y="539"/>
                      </a:lnTo>
                      <a:lnTo>
                        <a:pt x="226" y="539"/>
                      </a:lnTo>
                      <a:lnTo>
                        <a:pt x="220" y="535"/>
                      </a:lnTo>
                      <a:lnTo>
                        <a:pt x="207" y="530"/>
                      </a:lnTo>
                      <a:lnTo>
                        <a:pt x="201" y="530"/>
                      </a:lnTo>
                      <a:lnTo>
                        <a:pt x="195" y="526"/>
                      </a:lnTo>
                      <a:lnTo>
                        <a:pt x="188" y="526"/>
                      </a:lnTo>
                      <a:lnTo>
                        <a:pt x="182" y="521"/>
                      </a:lnTo>
                      <a:lnTo>
                        <a:pt x="176" y="517"/>
                      </a:lnTo>
                      <a:lnTo>
                        <a:pt x="170" y="517"/>
                      </a:lnTo>
                      <a:lnTo>
                        <a:pt x="163" y="513"/>
                      </a:lnTo>
                      <a:lnTo>
                        <a:pt x="157" y="513"/>
                      </a:lnTo>
                      <a:lnTo>
                        <a:pt x="151" y="513"/>
                      </a:lnTo>
                      <a:lnTo>
                        <a:pt x="144" y="508"/>
                      </a:lnTo>
                      <a:lnTo>
                        <a:pt x="138" y="508"/>
                      </a:lnTo>
                      <a:lnTo>
                        <a:pt x="132" y="508"/>
                      </a:lnTo>
                      <a:lnTo>
                        <a:pt x="126" y="508"/>
                      </a:lnTo>
                      <a:lnTo>
                        <a:pt x="119" y="508"/>
                      </a:lnTo>
                      <a:lnTo>
                        <a:pt x="113" y="508"/>
                      </a:lnTo>
                      <a:lnTo>
                        <a:pt x="107" y="508"/>
                      </a:lnTo>
                      <a:lnTo>
                        <a:pt x="100" y="508"/>
                      </a:lnTo>
                      <a:lnTo>
                        <a:pt x="94" y="508"/>
                      </a:lnTo>
                      <a:lnTo>
                        <a:pt x="88" y="504"/>
                      </a:lnTo>
                      <a:lnTo>
                        <a:pt x="81" y="499"/>
                      </a:lnTo>
                      <a:lnTo>
                        <a:pt x="75" y="495"/>
                      </a:lnTo>
                      <a:lnTo>
                        <a:pt x="75" y="490"/>
                      </a:lnTo>
                      <a:lnTo>
                        <a:pt x="69" y="486"/>
                      </a:lnTo>
                      <a:lnTo>
                        <a:pt x="63" y="481"/>
                      </a:lnTo>
                      <a:lnTo>
                        <a:pt x="63" y="477"/>
                      </a:lnTo>
                      <a:lnTo>
                        <a:pt x="56" y="472"/>
                      </a:lnTo>
                      <a:lnTo>
                        <a:pt x="56" y="468"/>
                      </a:lnTo>
                      <a:lnTo>
                        <a:pt x="56" y="464"/>
                      </a:lnTo>
                      <a:lnTo>
                        <a:pt x="50" y="459"/>
                      </a:lnTo>
                      <a:lnTo>
                        <a:pt x="37" y="459"/>
                      </a:lnTo>
                      <a:lnTo>
                        <a:pt x="31" y="455"/>
                      </a:lnTo>
                      <a:lnTo>
                        <a:pt x="25" y="455"/>
                      </a:lnTo>
                      <a:lnTo>
                        <a:pt x="19" y="455"/>
                      </a:lnTo>
                      <a:lnTo>
                        <a:pt x="12" y="455"/>
                      </a:lnTo>
                      <a:lnTo>
                        <a:pt x="6" y="450"/>
                      </a:lnTo>
                      <a:lnTo>
                        <a:pt x="0" y="450"/>
                      </a:lnTo>
                      <a:lnTo>
                        <a:pt x="0" y="446"/>
                      </a:lnTo>
                      <a:lnTo>
                        <a:pt x="0" y="441"/>
                      </a:lnTo>
                      <a:lnTo>
                        <a:pt x="6" y="437"/>
                      </a:lnTo>
                      <a:lnTo>
                        <a:pt x="6" y="432"/>
                      </a:lnTo>
                      <a:lnTo>
                        <a:pt x="6" y="428"/>
                      </a:lnTo>
                      <a:lnTo>
                        <a:pt x="12" y="423"/>
                      </a:lnTo>
                      <a:lnTo>
                        <a:pt x="12" y="419"/>
                      </a:lnTo>
                      <a:lnTo>
                        <a:pt x="12" y="414"/>
                      </a:lnTo>
                      <a:lnTo>
                        <a:pt x="6" y="410"/>
                      </a:lnTo>
                      <a:lnTo>
                        <a:pt x="6" y="406"/>
                      </a:lnTo>
                      <a:lnTo>
                        <a:pt x="6" y="401"/>
                      </a:lnTo>
                      <a:lnTo>
                        <a:pt x="6" y="397"/>
                      </a:lnTo>
                      <a:lnTo>
                        <a:pt x="6" y="392"/>
                      </a:lnTo>
                      <a:lnTo>
                        <a:pt x="12" y="388"/>
                      </a:lnTo>
                      <a:lnTo>
                        <a:pt x="12" y="383"/>
                      </a:lnTo>
                      <a:lnTo>
                        <a:pt x="12" y="379"/>
                      </a:lnTo>
                      <a:lnTo>
                        <a:pt x="19" y="374"/>
                      </a:lnTo>
                      <a:lnTo>
                        <a:pt x="19" y="370"/>
                      </a:lnTo>
                      <a:lnTo>
                        <a:pt x="25" y="370"/>
                      </a:lnTo>
                      <a:lnTo>
                        <a:pt x="25" y="374"/>
                      </a:lnTo>
                      <a:lnTo>
                        <a:pt x="31" y="374"/>
                      </a:lnTo>
                      <a:lnTo>
                        <a:pt x="37" y="374"/>
                      </a:lnTo>
                      <a:lnTo>
                        <a:pt x="37" y="370"/>
                      </a:lnTo>
                      <a:lnTo>
                        <a:pt x="44" y="365"/>
                      </a:lnTo>
                      <a:lnTo>
                        <a:pt x="44" y="361"/>
                      </a:lnTo>
                      <a:lnTo>
                        <a:pt x="44" y="356"/>
                      </a:lnTo>
                      <a:lnTo>
                        <a:pt x="37" y="356"/>
                      </a:lnTo>
                      <a:lnTo>
                        <a:pt x="37" y="352"/>
                      </a:lnTo>
                      <a:lnTo>
                        <a:pt x="37" y="348"/>
                      </a:lnTo>
                      <a:lnTo>
                        <a:pt x="31" y="343"/>
                      </a:lnTo>
                      <a:lnTo>
                        <a:pt x="31" y="339"/>
                      </a:lnTo>
                      <a:lnTo>
                        <a:pt x="25" y="339"/>
                      </a:lnTo>
                      <a:lnTo>
                        <a:pt x="25" y="334"/>
                      </a:lnTo>
                      <a:lnTo>
                        <a:pt x="19" y="330"/>
                      </a:lnTo>
                      <a:lnTo>
                        <a:pt x="19" y="325"/>
                      </a:lnTo>
                      <a:lnTo>
                        <a:pt x="12" y="325"/>
                      </a:lnTo>
                      <a:lnTo>
                        <a:pt x="12" y="321"/>
                      </a:lnTo>
                      <a:lnTo>
                        <a:pt x="12" y="316"/>
                      </a:lnTo>
                      <a:lnTo>
                        <a:pt x="19" y="316"/>
                      </a:lnTo>
                      <a:lnTo>
                        <a:pt x="25" y="316"/>
                      </a:lnTo>
                      <a:lnTo>
                        <a:pt x="25" y="312"/>
                      </a:lnTo>
                      <a:lnTo>
                        <a:pt x="31" y="312"/>
                      </a:lnTo>
                      <a:lnTo>
                        <a:pt x="31" y="307"/>
                      </a:lnTo>
                      <a:lnTo>
                        <a:pt x="37" y="307"/>
                      </a:lnTo>
                      <a:lnTo>
                        <a:pt x="44" y="307"/>
                      </a:lnTo>
                      <a:lnTo>
                        <a:pt x="50" y="303"/>
                      </a:lnTo>
                      <a:lnTo>
                        <a:pt x="56" y="303"/>
                      </a:lnTo>
                      <a:lnTo>
                        <a:pt x="56" y="298"/>
                      </a:lnTo>
                      <a:lnTo>
                        <a:pt x="63" y="298"/>
                      </a:lnTo>
                      <a:lnTo>
                        <a:pt x="69" y="294"/>
                      </a:lnTo>
                      <a:lnTo>
                        <a:pt x="75" y="290"/>
                      </a:lnTo>
                      <a:lnTo>
                        <a:pt x="81" y="285"/>
                      </a:lnTo>
                      <a:lnTo>
                        <a:pt x="81" y="281"/>
                      </a:lnTo>
                      <a:lnTo>
                        <a:pt x="88" y="276"/>
                      </a:lnTo>
                      <a:lnTo>
                        <a:pt x="88" y="272"/>
                      </a:lnTo>
                      <a:lnTo>
                        <a:pt x="94" y="272"/>
                      </a:lnTo>
                      <a:lnTo>
                        <a:pt x="94" y="267"/>
                      </a:lnTo>
                      <a:lnTo>
                        <a:pt x="94" y="263"/>
                      </a:lnTo>
                      <a:lnTo>
                        <a:pt x="100" y="263"/>
                      </a:lnTo>
                      <a:lnTo>
                        <a:pt x="107" y="258"/>
                      </a:lnTo>
                      <a:lnTo>
                        <a:pt x="113" y="258"/>
                      </a:lnTo>
                      <a:lnTo>
                        <a:pt x="119" y="258"/>
                      </a:lnTo>
                      <a:lnTo>
                        <a:pt x="126" y="254"/>
                      </a:lnTo>
                      <a:lnTo>
                        <a:pt x="132" y="249"/>
                      </a:lnTo>
                      <a:lnTo>
                        <a:pt x="132" y="245"/>
                      </a:lnTo>
                      <a:lnTo>
                        <a:pt x="132" y="241"/>
                      </a:lnTo>
                      <a:lnTo>
                        <a:pt x="132" y="236"/>
                      </a:lnTo>
                      <a:lnTo>
                        <a:pt x="138" y="232"/>
                      </a:lnTo>
                      <a:lnTo>
                        <a:pt x="144" y="232"/>
                      </a:lnTo>
                      <a:lnTo>
                        <a:pt x="151" y="232"/>
                      </a:lnTo>
                      <a:lnTo>
                        <a:pt x="157" y="232"/>
                      </a:lnTo>
                      <a:lnTo>
                        <a:pt x="163" y="227"/>
                      </a:lnTo>
                      <a:lnTo>
                        <a:pt x="170" y="223"/>
                      </a:lnTo>
                      <a:lnTo>
                        <a:pt x="170" y="218"/>
                      </a:lnTo>
                      <a:lnTo>
                        <a:pt x="176" y="218"/>
                      </a:lnTo>
                      <a:lnTo>
                        <a:pt x="182" y="218"/>
                      </a:lnTo>
                      <a:lnTo>
                        <a:pt x="188" y="218"/>
                      </a:lnTo>
                      <a:lnTo>
                        <a:pt x="195" y="218"/>
                      </a:lnTo>
                      <a:lnTo>
                        <a:pt x="195" y="214"/>
                      </a:lnTo>
                      <a:lnTo>
                        <a:pt x="201" y="209"/>
                      </a:lnTo>
                      <a:lnTo>
                        <a:pt x="201" y="205"/>
                      </a:lnTo>
                      <a:lnTo>
                        <a:pt x="201" y="200"/>
                      </a:lnTo>
                      <a:lnTo>
                        <a:pt x="201" y="196"/>
                      </a:lnTo>
                      <a:lnTo>
                        <a:pt x="207" y="196"/>
                      </a:lnTo>
                      <a:lnTo>
                        <a:pt x="207" y="191"/>
                      </a:lnTo>
                      <a:lnTo>
                        <a:pt x="207" y="187"/>
                      </a:lnTo>
                      <a:lnTo>
                        <a:pt x="207" y="183"/>
                      </a:lnTo>
                      <a:lnTo>
                        <a:pt x="214" y="183"/>
                      </a:lnTo>
                      <a:lnTo>
                        <a:pt x="214" y="178"/>
                      </a:lnTo>
                      <a:lnTo>
                        <a:pt x="220" y="178"/>
                      </a:lnTo>
                      <a:lnTo>
                        <a:pt x="220" y="174"/>
                      </a:lnTo>
                      <a:lnTo>
                        <a:pt x="220" y="169"/>
                      </a:lnTo>
                      <a:lnTo>
                        <a:pt x="226" y="169"/>
                      </a:lnTo>
                      <a:lnTo>
                        <a:pt x="226" y="165"/>
                      </a:lnTo>
                      <a:lnTo>
                        <a:pt x="232" y="169"/>
                      </a:lnTo>
                      <a:lnTo>
                        <a:pt x="239" y="169"/>
                      </a:lnTo>
                      <a:lnTo>
                        <a:pt x="245" y="169"/>
                      </a:lnTo>
                      <a:lnTo>
                        <a:pt x="245" y="165"/>
                      </a:lnTo>
                      <a:lnTo>
                        <a:pt x="251" y="165"/>
                      </a:lnTo>
                      <a:lnTo>
                        <a:pt x="251" y="160"/>
                      </a:lnTo>
                      <a:lnTo>
                        <a:pt x="251" y="156"/>
                      </a:lnTo>
                      <a:lnTo>
                        <a:pt x="251" y="151"/>
                      </a:lnTo>
                      <a:lnTo>
                        <a:pt x="251" y="147"/>
                      </a:lnTo>
                      <a:lnTo>
                        <a:pt x="251" y="142"/>
                      </a:lnTo>
                      <a:lnTo>
                        <a:pt x="245" y="138"/>
                      </a:lnTo>
                      <a:lnTo>
                        <a:pt x="239" y="138"/>
                      </a:lnTo>
                      <a:lnTo>
                        <a:pt x="239" y="133"/>
                      </a:lnTo>
                      <a:lnTo>
                        <a:pt x="239" y="129"/>
                      </a:lnTo>
                      <a:lnTo>
                        <a:pt x="239" y="125"/>
                      </a:lnTo>
                      <a:lnTo>
                        <a:pt x="245" y="120"/>
                      </a:lnTo>
                      <a:lnTo>
                        <a:pt x="245" y="116"/>
                      </a:lnTo>
                      <a:lnTo>
                        <a:pt x="245" y="111"/>
                      </a:lnTo>
                      <a:lnTo>
                        <a:pt x="245" y="107"/>
                      </a:lnTo>
                      <a:lnTo>
                        <a:pt x="245" y="102"/>
                      </a:lnTo>
                      <a:lnTo>
                        <a:pt x="245" y="98"/>
                      </a:lnTo>
                      <a:lnTo>
                        <a:pt x="245" y="93"/>
                      </a:lnTo>
                      <a:lnTo>
                        <a:pt x="245" y="89"/>
                      </a:lnTo>
                      <a:lnTo>
                        <a:pt x="245" y="84"/>
                      </a:lnTo>
                      <a:lnTo>
                        <a:pt x="245" y="80"/>
                      </a:lnTo>
                      <a:lnTo>
                        <a:pt x="245" y="75"/>
                      </a:lnTo>
                      <a:lnTo>
                        <a:pt x="245" y="71"/>
                      </a:lnTo>
                      <a:lnTo>
                        <a:pt x="251" y="71"/>
                      </a:lnTo>
                      <a:lnTo>
                        <a:pt x="251" y="67"/>
                      </a:lnTo>
                      <a:lnTo>
                        <a:pt x="245" y="62"/>
                      </a:lnTo>
                      <a:lnTo>
                        <a:pt x="245" y="58"/>
                      </a:lnTo>
                      <a:lnTo>
                        <a:pt x="245" y="53"/>
                      </a:lnTo>
                      <a:lnTo>
                        <a:pt x="245" y="49"/>
                      </a:lnTo>
                      <a:lnTo>
                        <a:pt x="245" y="44"/>
                      </a:lnTo>
                      <a:lnTo>
                        <a:pt x="245" y="40"/>
                      </a:lnTo>
                      <a:lnTo>
                        <a:pt x="245" y="35"/>
                      </a:lnTo>
                      <a:lnTo>
                        <a:pt x="245" y="31"/>
                      </a:lnTo>
                      <a:lnTo>
                        <a:pt x="239" y="22"/>
                      </a:lnTo>
                      <a:lnTo>
                        <a:pt x="245" y="13"/>
                      </a:lnTo>
                      <a:lnTo>
                        <a:pt x="245" y="9"/>
                      </a:lnTo>
                      <a:lnTo>
                        <a:pt x="251" y="9"/>
                      </a:lnTo>
                      <a:lnTo>
                        <a:pt x="258" y="9"/>
                      </a:lnTo>
                      <a:lnTo>
                        <a:pt x="264" y="9"/>
                      </a:lnTo>
                      <a:lnTo>
                        <a:pt x="270" y="9"/>
                      </a:lnTo>
                      <a:lnTo>
                        <a:pt x="276" y="4"/>
                      </a:lnTo>
                      <a:lnTo>
                        <a:pt x="276" y="9"/>
                      </a:lnTo>
                      <a:lnTo>
                        <a:pt x="290" y="4"/>
                      </a:lnTo>
                      <a:lnTo>
                        <a:pt x="303" y="4"/>
                      </a:lnTo>
                      <a:lnTo>
                        <a:pt x="303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5" name="Group 72"/>
              <p:cNvGrpSpPr>
                <a:grpSpLocks/>
              </p:cNvGrpSpPr>
              <p:nvPr/>
            </p:nvGrpSpPr>
            <p:grpSpPr bwMode="auto">
              <a:xfrm>
                <a:off x="3080" y="1649"/>
                <a:ext cx="308" cy="263"/>
                <a:chOff x="3080" y="1649"/>
                <a:chExt cx="308" cy="263"/>
              </a:xfrm>
            </p:grpSpPr>
            <p:sp>
              <p:nvSpPr>
                <p:cNvPr id="4169" name="Freeform 73"/>
                <p:cNvSpPr>
                  <a:spLocks/>
                </p:cNvSpPr>
                <p:nvPr/>
              </p:nvSpPr>
              <p:spPr bwMode="auto">
                <a:xfrm>
                  <a:off x="3080" y="1649"/>
                  <a:ext cx="308" cy="263"/>
                </a:xfrm>
                <a:custGeom>
                  <a:avLst/>
                  <a:gdLst/>
                  <a:ahLst/>
                  <a:cxnLst>
                    <a:cxn ang="0">
                      <a:pos x="163" y="4"/>
                    </a:cxn>
                    <a:cxn ang="0">
                      <a:pos x="170" y="18"/>
                    </a:cxn>
                    <a:cxn ang="0">
                      <a:pos x="182" y="40"/>
                    </a:cxn>
                    <a:cxn ang="0">
                      <a:pos x="189" y="49"/>
                    </a:cxn>
                    <a:cxn ang="0">
                      <a:pos x="201" y="53"/>
                    </a:cxn>
                    <a:cxn ang="0">
                      <a:pos x="220" y="53"/>
                    </a:cxn>
                    <a:cxn ang="0">
                      <a:pos x="239" y="58"/>
                    </a:cxn>
                    <a:cxn ang="0">
                      <a:pos x="251" y="62"/>
                    </a:cxn>
                    <a:cxn ang="0">
                      <a:pos x="258" y="71"/>
                    </a:cxn>
                    <a:cxn ang="0">
                      <a:pos x="270" y="75"/>
                    </a:cxn>
                    <a:cxn ang="0">
                      <a:pos x="283" y="89"/>
                    </a:cxn>
                    <a:cxn ang="0">
                      <a:pos x="289" y="102"/>
                    </a:cxn>
                    <a:cxn ang="0">
                      <a:pos x="295" y="116"/>
                    </a:cxn>
                    <a:cxn ang="0">
                      <a:pos x="308" y="125"/>
                    </a:cxn>
                    <a:cxn ang="0">
                      <a:pos x="302" y="138"/>
                    </a:cxn>
                    <a:cxn ang="0">
                      <a:pos x="283" y="138"/>
                    </a:cxn>
                    <a:cxn ang="0">
                      <a:pos x="270" y="142"/>
                    </a:cxn>
                    <a:cxn ang="0">
                      <a:pos x="251" y="147"/>
                    </a:cxn>
                    <a:cxn ang="0">
                      <a:pos x="233" y="151"/>
                    </a:cxn>
                    <a:cxn ang="0">
                      <a:pos x="214" y="147"/>
                    </a:cxn>
                    <a:cxn ang="0">
                      <a:pos x="195" y="147"/>
                    </a:cxn>
                    <a:cxn ang="0">
                      <a:pos x="176" y="156"/>
                    </a:cxn>
                    <a:cxn ang="0">
                      <a:pos x="157" y="160"/>
                    </a:cxn>
                    <a:cxn ang="0">
                      <a:pos x="138" y="169"/>
                    </a:cxn>
                    <a:cxn ang="0">
                      <a:pos x="126" y="178"/>
                    </a:cxn>
                    <a:cxn ang="0">
                      <a:pos x="126" y="191"/>
                    </a:cxn>
                    <a:cxn ang="0">
                      <a:pos x="126" y="205"/>
                    </a:cxn>
                    <a:cxn ang="0">
                      <a:pos x="119" y="209"/>
                    </a:cxn>
                    <a:cxn ang="0">
                      <a:pos x="100" y="218"/>
                    </a:cxn>
                    <a:cxn ang="0">
                      <a:pos x="88" y="232"/>
                    </a:cxn>
                    <a:cxn ang="0">
                      <a:pos x="69" y="241"/>
                    </a:cxn>
                    <a:cxn ang="0">
                      <a:pos x="56" y="236"/>
                    </a:cxn>
                    <a:cxn ang="0">
                      <a:pos x="50" y="245"/>
                    </a:cxn>
                    <a:cxn ang="0">
                      <a:pos x="31" y="245"/>
                    </a:cxn>
                    <a:cxn ang="0">
                      <a:pos x="25" y="254"/>
                    </a:cxn>
                    <a:cxn ang="0">
                      <a:pos x="6" y="258"/>
                    </a:cxn>
                    <a:cxn ang="0">
                      <a:pos x="6" y="245"/>
                    </a:cxn>
                    <a:cxn ang="0">
                      <a:pos x="12" y="232"/>
                    </a:cxn>
                    <a:cxn ang="0">
                      <a:pos x="6" y="218"/>
                    </a:cxn>
                    <a:cxn ang="0">
                      <a:pos x="0" y="209"/>
                    </a:cxn>
                    <a:cxn ang="0">
                      <a:pos x="6" y="200"/>
                    </a:cxn>
                    <a:cxn ang="0">
                      <a:pos x="12" y="191"/>
                    </a:cxn>
                    <a:cxn ang="0">
                      <a:pos x="12" y="178"/>
                    </a:cxn>
                    <a:cxn ang="0">
                      <a:pos x="6" y="165"/>
                    </a:cxn>
                    <a:cxn ang="0">
                      <a:pos x="12" y="151"/>
                    </a:cxn>
                    <a:cxn ang="0">
                      <a:pos x="12" y="138"/>
                    </a:cxn>
                    <a:cxn ang="0">
                      <a:pos x="12" y="125"/>
                    </a:cxn>
                    <a:cxn ang="0">
                      <a:pos x="19" y="111"/>
                    </a:cxn>
                    <a:cxn ang="0">
                      <a:pos x="25" y="102"/>
                    </a:cxn>
                    <a:cxn ang="0">
                      <a:pos x="31" y="93"/>
                    </a:cxn>
                    <a:cxn ang="0">
                      <a:pos x="50" y="93"/>
                    </a:cxn>
                    <a:cxn ang="0">
                      <a:pos x="63" y="89"/>
                    </a:cxn>
                    <a:cxn ang="0">
                      <a:pos x="75" y="75"/>
                    </a:cxn>
                    <a:cxn ang="0">
                      <a:pos x="82" y="62"/>
                    </a:cxn>
                    <a:cxn ang="0">
                      <a:pos x="88" y="53"/>
                    </a:cxn>
                    <a:cxn ang="0">
                      <a:pos x="107" y="49"/>
                    </a:cxn>
                    <a:cxn ang="0">
                      <a:pos x="119" y="35"/>
                    </a:cxn>
                    <a:cxn ang="0">
                      <a:pos x="132" y="31"/>
                    </a:cxn>
                    <a:cxn ang="0">
                      <a:pos x="132" y="18"/>
                    </a:cxn>
                    <a:cxn ang="0">
                      <a:pos x="144" y="4"/>
                    </a:cxn>
                    <a:cxn ang="0">
                      <a:pos x="163" y="4"/>
                    </a:cxn>
                  </a:cxnLst>
                  <a:rect l="0" t="0" r="r" b="b"/>
                  <a:pathLst>
                    <a:path w="308" h="263">
                      <a:moveTo>
                        <a:pt x="163" y="0"/>
                      </a:moveTo>
                      <a:lnTo>
                        <a:pt x="170" y="0"/>
                      </a:lnTo>
                      <a:lnTo>
                        <a:pt x="163" y="4"/>
                      </a:lnTo>
                      <a:lnTo>
                        <a:pt x="163" y="9"/>
                      </a:lnTo>
                      <a:lnTo>
                        <a:pt x="170" y="13"/>
                      </a:lnTo>
                      <a:lnTo>
                        <a:pt x="170" y="18"/>
                      </a:lnTo>
                      <a:lnTo>
                        <a:pt x="170" y="22"/>
                      </a:lnTo>
                      <a:lnTo>
                        <a:pt x="182" y="35"/>
                      </a:lnTo>
                      <a:lnTo>
                        <a:pt x="182" y="40"/>
                      </a:lnTo>
                      <a:lnTo>
                        <a:pt x="182" y="44"/>
                      </a:lnTo>
                      <a:lnTo>
                        <a:pt x="182" y="49"/>
                      </a:lnTo>
                      <a:lnTo>
                        <a:pt x="189" y="49"/>
                      </a:lnTo>
                      <a:lnTo>
                        <a:pt x="189" y="53"/>
                      </a:lnTo>
                      <a:lnTo>
                        <a:pt x="195" y="53"/>
                      </a:lnTo>
                      <a:lnTo>
                        <a:pt x="201" y="53"/>
                      </a:lnTo>
                      <a:lnTo>
                        <a:pt x="207" y="53"/>
                      </a:lnTo>
                      <a:lnTo>
                        <a:pt x="214" y="53"/>
                      </a:lnTo>
                      <a:lnTo>
                        <a:pt x="220" y="53"/>
                      </a:lnTo>
                      <a:lnTo>
                        <a:pt x="226" y="53"/>
                      </a:lnTo>
                      <a:lnTo>
                        <a:pt x="233" y="53"/>
                      </a:lnTo>
                      <a:lnTo>
                        <a:pt x="239" y="58"/>
                      </a:lnTo>
                      <a:lnTo>
                        <a:pt x="245" y="58"/>
                      </a:lnTo>
                      <a:lnTo>
                        <a:pt x="245" y="62"/>
                      </a:lnTo>
                      <a:lnTo>
                        <a:pt x="251" y="62"/>
                      </a:lnTo>
                      <a:lnTo>
                        <a:pt x="251" y="67"/>
                      </a:lnTo>
                      <a:lnTo>
                        <a:pt x="258" y="67"/>
                      </a:lnTo>
                      <a:lnTo>
                        <a:pt x="258" y="71"/>
                      </a:lnTo>
                      <a:lnTo>
                        <a:pt x="264" y="71"/>
                      </a:lnTo>
                      <a:lnTo>
                        <a:pt x="264" y="75"/>
                      </a:lnTo>
                      <a:lnTo>
                        <a:pt x="270" y="75"/>
                      </a:lnTo>
                      <a:lnTo>
                        <a:pt x="277" y="80"/>
                      </a:lnTo>
                      <a:lnTo>
                        <a:pt x="283" y="84"/>
                      </a:lnTo>
                      <a:lnTo>
                        <a:pt x="283" y="89"/>
                      </a:lnTo>
                      <a:lnTo>
                        <a:pt x="289" y="93"/>
                      </a:lnTo>
                      <a:lnTo>
                        <a:pt x="289" y="98"/>
                      </a:lnTo>
                      <a:lnTo>
                        <a:pt x="289" y="102"/>
                      </a:lnTo>
                      <a:lnTo>
                        <a:pt x="295" y="107"/>
                      </a:lnTo>
                      <a:lnTo>
                        <a:pt x="295" y="111"/>
                      </a:lnTo>
                      <a:lnTo>
                        <a:pt x="295" y="116"/>
                      </a:lnTo>
                      <a:lnTo>
                        <a:pt x="295" y="120"/>
                      </a:lnTo>
                      <a:lnTo>
                        <a:pt x="302" y="120"/>
                      </a:lnTo>
                      <a:lnTo>
                        <a:pt x="308" y="125"/>
                      </a:lnTo>
                      <a:lnTo>
                        <a:pt x="308" y="129"/>
                      </a:lnTo>
                      <a:lnTo>
                        <a:pt x="308" y="133"/>
                      </a:lnTo>
                      <a:lnTo>
                        <a:pt x="302" y="138"/>
                      </a:lnTo>
                      <a:lnTo>
                        <a:pt x="295" y="138"/>
                      </a:lnTo>
                      <a:lnTo>
                        <a:pt x="289" y="138"/>
                      </a:lnTo>
                      <a:lnTo>
                        <a:pt x="283" y="138"/>
                      </a:lnTo>
                      <a:lnTo>
                        <a:pt x="283" y="142"/>
                      </a:lnTo>
                      <a:lnTo>
                        <a:pt x="277" y="142"/>
                      </a:lnTo>
                      <a:lnTo>
                        <a:pt x="270" y="142"/>
                      </a:lnTo>
                      <a:lnTo>
                        <a:pt x="264" y="142"/>
                      </a:lnTo>
                      <a:lnTo>
                        <a:pt x="258" y="147"/>
                      </a:lnTo>
                      <a:lnTo>
                        <a:pt x="251" y="147"/>
                      </a:lnTo>
                      <a:lnTo>
                        <a:pt x="245" y="151"/>
                      </a:lnTo>
                      <a:lnTo>
                        <a:pt x="239" y="151"/>
                      </a:lnTo>
                      <a:lnTo>
                        <a:pt x="233" y="151"/>
                      </a:lnTo>
                      <a:lnTo>
                        <a:pt x="226" y="151"/>
                      </a:lnTo>
                      <a:lnTo>
                        <a:pt x="220" y="147"/>
                      </a:lnTo>
                      <a:lnTo>
                        <a:pt x="214" y="147"/>
                      </a:lnTo>
                      <a:lnTo>
                        <a:pt x="207" y="147"/>
                      </a:lnTo>
                      <a:lnTo>
                        <a:pt x="201" y="147"/>
                      </a:lnTo>
                      <a:lnTo>
                        <a:pt x="195" y="147"/>
                      </a:lnTo>
                      <a:lnTo>
                        <a:pt x="189" y="151"/>
                      </a:lnTo>
                      <a:lnTo>
                        <a:pt x="182" y="151"/>
                      </a:lnTo>
                      <a:lnTo>
                        <a:pt x="176" y="156"/>
                      </a:lnTo>
                      <a:lnTo>
                        <a:pt x="170" y="156"/>
                      </a:lnTo>
                      <a:lnTo>
                        <a:pt x="163" y="160"/>
                      </a:lnTo>
                      <a:lnTo>
                        <a:pt x="157" y="160"/>
                      </a:lnTo>
                      <a:lnTo>
                        <a:pt x="151" y="165"/>
                      </a:lnTo>
                      <a:lnTo>
                        <a:pt x="144" y="165"/>
                      </a:lnTo>
                      <a:lnTo>
                        <a:pt x="138" y="169"/>
                      </a:lnTo>
                      <a:lnTo>
                        <a:pt x="132" y="174"/>
                      </a:lnTo>
                      <a:lnTo>
                        <a:pt x="132" y="178"/>
                      </a:lnTo>
                      <a:lnTo>
                        <a:pt x="126" y="178"/>
                      </a:lnTo>
                      <a:lnTo>
                        <a:pt x="132" y="183"/>
                      </a:lnTo>
                      <a:lnTo>
                        <a:pt x="126" y="187"/>
                      </a:lnTo>
                      <a:lnTo>
                        <a:pt x="126" y="191"/>
                      </a:lnTo>
                      <a:lnTo>
                        <a:pt x="126" y="196"/>
                      </a:lnTo>
                      <a:lnTo>
                        <a:pt x="126" y="200"/>
                      </a:lnTo>
                      <a:lnTo>
                        <a:pt x="126" y="205"/>
                      </a:lnTo>
                      <a:lnTo>
                        <a:pt x="132" y="209"/>
                      </a:lnTo>
                      <a:lnTo>
                        <a:pt x="126" y="209"/>
                      </a:lnTo>
                      <a:lnTo>
                        <a:pt x="119" y="209"/>
                      </a:lnTo>
                      <a:lnTo>
                        <a:pt x="113" y="214"/>
                      </a:lnTo>
                      <a:lnTo>
                        <a:pt x="107" y="214"/>
                      </a:lnTo>
                      <a:lnTo>
                        <a:pt x="100" y="218"/>
                      </a:lnTo>
                      <a:lnTo>
                        <a:pt x="94" y="223"/>
                      </a:lnTo>
                      <a:lnTo>
                        <a:pt x="88" y="227"/>
                      </a:lnTo>
                      <a:lnTo>
                        <a:pt x="88" y="232"/>
                      </a:lnTo>
                      <a:lnTo>
                        <a:pt x="82" y="236"/>
                      </a:lnTo>
                      <a:lnTo>
                        <a:pt x="75" y="241"/>
                      </a:lnTo>
                      <a:lnTo>
                        <a:pt x="69" y="241"/>
                      </a:lnTo>
                      <a:lnTo>
                        <a:pt x="69" y="236"/>
                      </a:lnTo>
                      <a:lnTo>
                        <a:pt x="63" y="236"/>
                      </a:lnTo>
                      <a:lnTo>
                        <a:pt x="56" y="236"/>
                      </a:lnTo>
                      <a:lnTo>
                        <a:pt x="56" y="241"/>
                      </a:lnTo>
                      <a:lnTo>
                        <a:pt x="50" y="241"/>
                      </a:lnTo>
                      <a:lnTo>
                        <a:pt x="50" y="245"/>
                      </a:lnTo>
                      <a:lnTo>
                        <a:pt x="44" y="245"/>
                      </a:lnTo>
                      <a:lnTo>
                        <a:pt x="38" y="245"/>
                      </a:lnTo>
                      <a:lnTo>
                        <a:pt x="31" y="245"/>
                      </a:lnTo>
                      <a:lnTo>
                        <a:pt x="25" y="245"/>
                      </a:lnTo>
                      <a:lnTo>
                        <a:pt x="25" y="249"/>
                      </a:lnTo>
                      <a:lnTo>
                        <a:pt x="25" y="254"/>
                      </a:lnTo>
                      <a:lnTo>
                        <a:pt x="19" y="258"/>
                      </a:lnTo>
                      <a:lnTo>
                        <a:pt x="12" y="263"/>
                      </a:lnTo>
                      <a:lnTo>
                        <a:pt x="6" y="258"/>
                      </a:lnTo>
                      <a:lnTo>
                        <a:pt x="6" y="254"/>
                      </a:lnTo>
                      <a:lnTo>
                        <a:pt x="6" y="249"/>
                      </a:lnTo>
                      <a:lnTo>
                        <a:pt x="6" y="245"/>
                      </a:lnTo>
                      <a:lnTo>
                        <a:pt x="6" y="241"/>
                      </a:lnTo>
                      <a:lnTo>
                        <a:pt x="12" y="236"/>
                      </a:lnTo>
                      <a:lnTo>
                        <a:pt x="12" y="232"/>
                      </a:lnTo>
                      <a:lnTo>
                        <a:pt x="12" y="227"/>
                      </a:lnTo>
                      <a:lnTo>
                        <a:pt x="12" y="223"/>
                      </a:lnTo>
                      <a:lnTo>
                        <a:pt x="6" y="218"/>
                      </a:lnTo>
                      <a:lnTo>
                        <a:pt x="6" y="214"/>
                      </a:lnTo>
                      <a:lnTo>
                        <a:pt x="0" y="214"/>
                      </a:lnTo>
                      <a:lnTo>
                        <a:pt x="0" y="209"/>
                      </a:lnTo>
                      <a:lnTo>
                        <a:pt x="0" y="205"/>
                      </a:lnTo>
                      <a:lnTo>
                        <a:pt x="0" y="200"/>
                      </a:lnTo>
                      <a:lnTo>
                        <a:pt x="6" y="200"/>
                      </a:lnTo>
                      <a:lnTo>
                        <a:pt x="6" y="196"/>
                      </a:lnTo>
                      <a:lnTo>
                        <a:pt x="12" y="196"/>
                      </a:lnTo>
                      <a:lnTo>
                        <a:pt x="12" y="191"/>
                      </a:lnTo>
                      <a:lnTo>
                        <a:pt x="12" y="187"/>
                      </a:lnTo>
                      <a:lnTo>
                        <a:pt x="12" y="183"/>
                      </a:lnTo>
                      <a:lnTo>
                        <a:pt x="12" y="178"/>
                      </a:lnTo>
                      <a:lnTo>
                        <a:pt x="12" y="174"/>
                      </a:lnTo>
                      <a:lnTo>
                        <a:pt x="6" y="169"/>
                      </a:lnTo>
                      <a:lnTo>
                        <a:pt x="6" y="165"/>
                      </a:lnTo>
                      <a:lnTo>
                        <a:pt x="12" y="160"/>
                      </a:lnTo>
                      <a:lnTo>
                        <a:pt x="12" y="156"/>
                      </a:lnTo>
                      <a:lnTo>
                        <a:pt x="12" y="151"/>
                      </a:lnTo>
                      <a:lnTo>
                        <a:pt x="12" y="147"/>
                      </a:lnTo>
                      <a:lnTo>
                        <a:pt x="12" y="142"/>
                      </a:lnTo>
                      <a:lnTo>
                        <a:pt x="12" y="138"/>
                      </a:lnTo>
                      <a:lnTo>
                        <a:pt x="12" y="133"/>
                      </a:lnTo>
                      <a:lnTo>
                        <a:pt x="12" y="129"/>
                      </a:lnTo>
                      <a:lnTo>
                        <a:pt x="12" y="125"/>
                      </a:lnTo>
                      <a:lnTo>
                        <a:pt x="12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19" y="107"/>
                      </a:lnTo>
                      <a:lnTo>
                        <a:pt x="25" y="107"/>
                      </a:lnTo>
                      <a:lnTo>
                        <a:pt x="25" y="102"/>
                      </a:lnTo>
                      <a:lnTo>
                        <a:pt x="25" y="98"/>
                      </a:lnTo>
                      <a:lnTo>
                        <a:pt x="31" y="98"/>
                      </a:lnTo>
                      <a:lnTo>
                        <a:pt x="31" y="93"/>
                      </a:lnTo>
                      <a:lnTo>
                        <a:pt x="38" y="93"/>
                      </a:lnTo>
                      <a:lnTo>
                        <a:pt x="44" y="89"/>
                      </a:lnTo>
                      <a:lnTo>
                        <a:pt x="50" y="93"/>
                      </a:lnTo>
                      <a:lnTo>
                        <a:pt x="56" y="93"/>
                      </a:lnTo>
                      <a:lnTo>
                        <a:pt x="56" y="89"/>
                      </a:lnTo>
                      <a:lnTo>
                        <a:pt x="63" y="89"/>
                      </a:lnTo>
                      <a:lnTo>
                        <a:pt x="69" y="84"/>
                      </a:lnTo>
                      <a:lnTo>
                        <a:pt x="75" y="80"/>
                      </a:lnTo>
                      <a:lnTo>
                        <a:pt x="75" y="75"/>
                      </a:lnTo>
                      <a:lnTo>
                        <a:pt x="75" y="71"/>
                      </a:lnTo>
                      <a:lnTo>
                        <a:pt x="82" y="67"/>
                      </a:lnTo>
                      <a:lnTo>
                        <a:pt x="82" y="62"/>
                      </a:lnTo>
                      <a:lnTo>
                        <a:pt x="82" y="58"/>
                      </a:lnTo>
                      <a:lnTo>
                        <a:pt x="82" y="53"/>
                      </a:lnTo>
                      <a:lnTo>
                        <a:pt x="88" y="53"/>
                      </a:lnTo>
                      <a:lnTo>
                        <a:pt x="94" y="49"/>
                      </a:lnTo>
                      <a:lnTo>
                        <a:pt x="100" y="49"/>
                      </a:lnTo>
                      <a:lnTo>
                        <a:pt x="107" y="49"/>
                      </a:lnTo>
                      <a:lnTo>
                        <a:pt x="113" y="44"/>
                      </a:lnTo>
                      <a:lnTo>
                        <a:pt x="119" y="40"/>
                      </a:lnTo>
                      <a:lnTo>
                        <a:pt x="119" y="35"/>
                      </a:lnTo>
                      <a:lnTo>
                        <a:pt x="126" y="35"/>
                      </a:lnTo>
                      <a:lnTo>
                        <a:pt x="126" y="31"/>
                      </a:lnTo>
                      <a:lnTo>
                        <a:pt x="132" y="31"/>
                      </a:lnTo>
                      <a:lnTo>
                        <a:pt x="132" y="26"/>
                      </a:lnTo>
                      <a:lnTo>
                        <a:pt x="132" y="22"/>
                      </a:lnTo>
                      <a:lnTo>
                        <a:pt x="132" y="18"/>
                      </a:lnTo>
                      <a:lnTo>
                        <a:pt x="138" y="13"/>
                      </a:lnTo>
                      <a:lnTo>
                        <a:pt x="138" y="9"/>
                      </a:lnTo>
                      <a:lnTo>
                        <a:pt x="144" y="4"/>
                      </a:lnTo>
                      <a:lnTo>
                        <a:pt x="151" y="4"/>
                      </a:lnTo>
                      <a:lnTo>
                        <a:pt x="157" y="4"/>
                      </a:lnTo>
                      <a:lnTo>
                        <a:pt x="163" y="4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70" name="Freeform 74"/>
                <p:cNvSpPr>
                  <a:spLocks/>
                </p:cNvSpPr>
                <p:nvPr/>
              </p:nvSpPr>
              <p:spPr bwMode="auto">
                <a:xfrm>
                  <a:off x="3080" y="1649"/>
                  <a:ext cx="308" cy="263"/>
                </a:xfrm>
                <a:custGeom>
                  <a:avLst/>
                  <a:gdLst/>
                  <a:ahLst/>
                  <a:cxnLst>
                    <a:cxn ang="0">
                      <a:pos x="163" y="4"/>
                    </a:cxn>
                    <a:cxn ang="0">
                      <a:pos x="170" y="18"/>
                    </a:cxn>
                    <a:cxn ang="0">
                      <a:pos x="182" y="40"/>
                    </a:cxn>
                    <a:cxn ang="0">
                      <a:pos x="189" y="49"/>
                    </a:cxn>
                    <a:cxn ang="0">
                      <a:pos x="201" y="53"/>
                    </a:cxn>
                    <a:cxn ang="0">
                      <a:pos x="220" y="53"/>
                    </a:cxn>
                    <a:cxn ang="0">
                      <a:pos x="239" y="58"/>
                    </a:cxn>
                    <a:cxn ang="0">
                      <a:pos x="251" y="62"/>
                    </a:cxn>
                    <a:cxn ang="0">
                      <a:pos x="258" y="71"/>
                    </a:cxn>
                    <a:cxn ang="0">
                      <a:pos x="270" y="75"/>
                    </a:cxn>
                    <a:cxn ang="0">
                      <a:pos x="283" y="89"/>
                    </a:cxn>
                    <a:cxn ang="0">
                      <a:pos x="289" y="102"/>
                    </a:cxn>
                    <a:cxn ang="0">
                      <a:pos x="295" y="116"/>
                    </a:cxn>
                    <a:cxn ang="0">
                      <a:pos x="308" y="125"/>
                    </a:cxn>
                    <a:cxn ang="0">
                      <a:pos x="302" y="138"/>
                    </a:cxn>
                    <a:cxn ang="0">
                      <a:pos x="283" y="138"/>
                    </a:cxn>
                    <a:cxn ang="0">
                      <a:pos x="270" y="142"/>
                    </a:cxn>
                    <a:cxn ang="0">
                      <a:pos x="251" y="147"/>
                    </a:cxn>
                    <a:cxn ang="0">
                      <a:pos x="233" y="151"/>
                    </a:cxn>
                    <a:cxn ang="0">
                      <a:pos x="214" y="147"/>
                    </a:cxn>
                    <a:cxn ang="0">
                      <a:pos x="195" y="147"/>
                    </a:cxn>
                    <a:cxn ang="0">
                      <a:pos x="176" y="156"/>
                    </a:cxn>
                    <a:cxn ang="0">
                      <a:pos x="157" y="160"/>
                    </a:cxn>
                    <a:cxn ang="0">
                      <a:pos x="138" y="169"/>
                    </a:cxn>
                    <a:cxn ang="0">
                      <a:pos x="126" y="178"/>
                    </a:cxn>
                    <a:cxn ang="0">
                      <a:pos x="126" y="191"/>
                    </a:cxn>
                    <a:cxn ang="0">
                      <a:pos x="126" y="205"/>
                    </a:cxn>
                    <a:cxn ang="0">
                      <a:pos x="119" y="209"/>
                    </a:cxn>
                    <a:cxn ang="0">
                      <a:pos x="100" y="218"/>
                    </a:cxn>
                    <a:cxn ang="0">
                      <a:pos x="88" y="232"/>
                    </a:cxn>
                    <a:cxn ang="0">
                      <a:pos x="69" y="241"/>
                    </a:cxn>
                    <a:cxn ang="0">
                      <a:pos x="56" y="236"/>
                    </a:cxn>
                    <a:cxn ang="0">
                      <a:pos x="50" y="245"/>
                    </a:cxn>
                    <a:cxn ang="0">
                      <a:pos x="31" y="245"/>
                    </a:cxn>
                    <a:cxn ang="0">
                      <a:pos x="25" y="254"/>
                    </a:cxn>
                    <a:cxn ang="0">
                      <a:pos x="6" y="258"/>
                    </a:cxn>
                    <a:cxn ang="0">
                      <a:pos x="6" y="245"/>
                    </a:cxn>
                    <a:cxn ang="0">
                      <a:pos x="12" y="232"/>
                    </a:cxn>
                    <a:cxn ang="0">
                      <a:pos x="6" y="218"/>
                    </a:cxn>
                    <a:cxn ang="0">
                      <a:pos x="0" y="209"/>
                    </a:cxn>
                    <a:cxn ang="0">
                      <a:pos x="6" y="200"/>
                    </a:cxn>
                    <a:cxn ang="0">
                      <a:pos x="12" y="191"/>
                    </a:cxn>
                    <a:cxn ang="0">
                      <a:pos x="12" y="178"/>
                    </a:cxn>
                    <a:cxn ang="0">
                      <a:pos x="6" y="165"/>
                    </a:cxn>
                    <a:cxn ang="0">
                      <a:pos x="12" y="151"/>
                    </a:cxn>
                    <a:cxn ang="0">
                      <a:pos x="12" y="138"/>
                    </a:cxn>
                    <a:cxn ang="0">
                      <a:pos x="12" y="125"/>
                    </a:cxn>
                    <a:cxn ang="0">
                      <a:pos x="19" y="111"/>
                    </a:cxn>
                    <a:cxn ang="0">
                      <a:pos x="25" y="102"/>
                    </a:cxn>
                    <a:cxn ang="0">
                      <a:pos x="31" y="93"/>
                    </a:cxn>
                    <a:cxn ang="0">
                      <a:pos x="50" y="93"/>
                    </a:cxn>
                    <a:cxn ang="0">
                      <a:pos x="63" y="89"/>
                    </a:cxn>
                    <a:cxn ang="0">
                      <a:pos x="75" y="75"/>
                    </a:cxn>
                    <a:cxn ang="0">
                      <a:pos x="82" y="62"/>
                    </a:cxn>
                    <a:cxn ang="0">
                      <a:pos x="88" y="53"/>
                    </a:cxn>
                    <a:cxn ang="0">
                      <a:pos x="107" y="49"/>
                    </a:cxn>
                    <a:cxn ang="0">
                      <a:pos x="119" y="35"/>
                    </a:cxn>
                    <a:cxn ang="0">
                      <a:pos x="132" y="31"/>
                    </a:cxn>
                    <a:cxn ang="0">
                      <a:pos x="132" y="18"/>
                    </a:cxn>
                    <a:cxn ang="0">
                      <a:pos x="144" y="4"/>
                    </a:cxn>
                    <a:cxn ang="0">
                      <a:pos x="163" y="4"/>
                    </a:cxn>
                  </a:cxnLst>
                  <a:rect l="0" t="0" r="r" b="b"/>
                  <a:pathLst>
                    <a:path w="308" h="263">
                      <a:moveTo>
                        <a:pt x="163" y="0"/>
                      </a:moveTo>
                      <a:lnTo>
                        <a:pt x="170" y="0"/>
                      </a:lnTo>
                      <a:lnTo>
                        <a:pt x="163" y="4"/>
                      </a:lnTo>
                      <a:lnTo>
                        <a:pt x="163" y="9"/>
                      </a:lnTo>
                      <a:lnTo>
                        <a:pt x="170" y="13"/>
                      </a:lnTo>
                      <a:lnTo>
                        <a:pt x="170" y="18"/>
                      </a:lnTo>
                      <a:lnTo>
                        <a:pt x="170" y="22"/>
                      </a:lnTo>
                      <a:lnTo>
                        <a:pt x="182" y="35"/>
                      </a:lnTo>
                      <a:lnTo>
                        <a:pt x="182" y="40"/>
                      </a:lnTo>
                      <a:lnTo>
                        <a:pt x="182" y="44"/>
                      </a:lnTo>
                      <a:lnTo>
                        <a:pt x="182" y="49"/>
                      </a:lnTo>
                      <a:lnTo>
                        <a:pt x="189" y="49"/>
                      </a:lnTo>
                      <a:lnTo>
                        <a:pt x="189" y="53"/>
                      </a:lnTo>
                      <a:lnTo>
                        <a:pt x="195" y="53"/>
                      </a:lnTo>
                      <a:lnTo>
                        <a:pt x="201" y="53"/>
                      </a:lnTo>
                      <a:lnTo>
                        <a:pt x="207" y="53"/>
                      </a:lnTo>
                      <a:lnTo>
                        <a:pt x="214" y="53"/>
                      </a:lnTo>
                      <a:lnTo>
                        <a:pt x="220" y="53"/>
                      </a:lnTo>
                      <a:lnTo>
                        <a:pt x="226" y="53"/>
                      </a:lnTo>
                      <a:lnTo>
                        <a:pt x="233" y="53"/>
                      </a:lnTo>
                      <a:lnTo>
                        <a:pt x="239" y="58"/>
                      </a:lnTo>
                      <a:lnTo>
                        <a:pt x="245" y="58"/>
                      </a:lnTo>
                      <a:lnTo>
                        <a:pt x="245" y="62"/>
                      </a:lnTo>
                      <a:lnTo>
                        <a:pt x="251" y="62"/>
                      </a:lnTo>
                      <a:lnTo>
                        <a:pt x="251" y="67"/>
                      </a:lnTo>
                      <a:lnTo>
                        <a:pt x="258" y="67"/>
                      </a:lnTo>
                      <a:lnTo>
                        <a:pt x="258" y="71"/>
                      </a:lnTo>
                      <a:lnTo>
                        <a:pt x="264" y="71"/>
                      </a:lnTo>
                      <a:lnTo>
                        <a:pt x="264" y="75"/>
                      </a:lnTo>
                      <a:lnTo>
                        <a:pt x="270" y="75"/>
                      </a:lnTo>
                      <a:lnTo>
                        <a:pt x="277" y="80"/>
                      </a:lnTo>
                      <a:lnTo>
                        <a:pt x="283" y="84"/>
                      </a:lnTo>
                      <a:lnTo>
                        <a:pt x="283" y="89"/>
                      </a:lnTo>
                      <a:lnTo>
                        <a:pt x="289" y="93"/>
                      </a:lnTo>
                      <a:lnTo>
                        <a:pt x="289" y="98"/>
                      </a:lnTo>
                      <a:lnTo>
                        <a:pt x="289" y="102"/>
                      </a:lnTo>
                      <a:lnTo>
                        <a:pt x="295" y="107"/>
                      </a:lnTo>
                      <a:lnTo>
                        <a:pt x="295" y="111"/>
                      </a:lnTo>
                      <a:lnTo>
                        <a:pt x="295" y="116"/>
                      </a:lnTo>
                      <a:lnTo>
                        <a:pt x="295" y="120"/>
                      </a:lnTo>
                      <a:lnTo>
                        <a:pt x="302" y="120"/>
                      </a:lnTo>
                      <a:lnTo>
                        <a:pt x="308" y="125"/>
                      </a:lnTo>
                      <a:lnTo>
                        <a:pt x="308" y="129"/>
                      </a:lnTo>
                      <a:lnTo>
                        <a:pt x="308" y="133"/>
                      </a:lnTo>
                      <a:lnTo>
                        <a:pt x="302" y="138"/>
                      </a:lnTo>
                      <a:lnTo>
                        <a:pt x="295" y="138"/>
                      </a:lnTo>
                      <a:lnTo>
                        <a:pt x="289" y="138"/>
                      </a:lnTo>
                      <a:lnTo>
                        <a:pt x="283" y="138"/>
                      </a:lnTo>
                      <a:lnTo>
                        <a:pt x="283" y="142"/>
                      </a:lnTo>
                      <a:lnTo>
                        <a:pt x="277" y="142"/>
                      </a:lnTo>
                      <a:lnTo>
                        <a:pt x="270" y="142"/>
                      </a:lnTo>
                      <a:lnTo>
                        <a:pt x="264" y="142"/>
                      </a:lnTo>
                      <a:lnTo>
                        <a:pt x="258" y="147"/>
                      </a:lnTo>
                      <a:lnTo>
                        <a:pt x="251" y="147"/>
                      </a:lnTo>
                      <a:lnTo>
                        <a:pt x="245" y="151"/>
                      </a:lnTo>
                      <a:lnTo>
                        <a:pt x="239" y="151"/>
                      </a:lnTo>
                      <a:lnTo>
                        <a:pt x="233" y="151"/>
                      </a:lnTo>
                      <a:lnTo>
                        <a:pt x="226" y="151"/>
                      </a:lnTo>
                      <a:lnTo>
                        <a:pt x="220" y="147"/>
                      </a:lnTo>
                      <a:lnTo>
                        <a:pt x="214" y="147"/>
                      </a:lnTo>
                      <a:lnTo>
                        <a:pt x="207" y="147"/>
                      </a:lnTo>
                      <a:lnTo>
                        <a:pt x="201" y="147"/>
                      </a:lnTo>
                      <a:lnTo>
                        <a:pt x="195" y="147"/>
                      </a:lnTo>
                      <a:lnTo>
                        <a:pt x="189" y="151"/>
                      </a:lnTo>
                      <a:lnTo>
                        <a:pt x="182" y="151"/>
                      </a:lnTo>
                      <a:lnTo>
                        <a:pt x="176" y="156"/>
                      </a:lnTo>
                      <a:lnTo>
                        <a:pt x="170" y="156"/>
                      </a:lnTo>
                      <a:lnTo>
                        <a:pt x="163" y="160"/>
                      </a:lnTo>
                      <a:lnTo>
                        <a:pt x="157" y="160"/>
                      </a:lnTo>
                      <a:lnTo>
                        <a:pt x="151" y="165"/>
                      </a:lnTo>
                      <a:lnTo>
                        <a:pt x="144" y="165"/>
                      </a:lnTo>
                      <a:lnTo>
                        <a:pt x="138" y="169"/>
                      </a:lnTo>
                      <a:lnTo>
                        <a:pt x="132" y="174"/>
                      </a:lnTo>
                      <a:lnTo>
                        <a:pt x="132" y="178"/>
                      </a:lnTo>
                      <a:lnTo>
                        <a:pt x="126" y="178"/>
                      </a:lnTo>
                      <a:lnTo>
                        <a:pt x="132" y="183"/>
                      </a:lnTo>
                      <a:lnTo>
                        <a:pt x="126" y="187"/>
                      </a:lnTo>
                      <a:lnTo>
                        <a:pt x="126" y="191"/>
                      </a:lnTo>
                      <a:lnTo>
                        <a:pt x="126" y="196"/>
                      </a:lnTo>
                      <a:lnTo>
                        <a:pt x="126" y="200"/>
                      </a:lnTo>
                      <a:lnTo>
                        <a:pt x="126" y="205"/>
                      </a:lnTo>
                      <a:lnTo>
                        <a:pt x="132" y="209"/>
                      </a:lnTo>
                      <a:lnTo>
                        <a:pt x="126" y="209"/>
                      </a:lnTo>
                      <a:lnTo>
                        <a:pt x="119" y="209"/>
                      </a:lnTo>
                      <a:lnTo>
                        <a:pt x="113" y="214"/>
                      </a:lnTo>
                      <a:lnTo>
                        <a:pt x="107" y="214"/>
                      </a:lnTo>
                      <a:lnTo>
                        <a:pt x="100" y="218"/>
                      </a:lnTo>
                      <a:lnTo>
                        <a:pt x="94" y="223"/>
                      </a:lnTo>
                      <a:lnTo>
                        <a:pt x="88" y="227"/>
                      </a:lnTo>
                      <a:lnTo>
                        <a:pt x="88" y="232"/>
                      </a:lnTo>
                      <a:lnTo>
                        <a:pt x="82" y="236"/>
                      </a:lnTo>
                      <a:lnTo>
                        <a:pt x="75" y="241"/>
                      </a:lnTo>
                      <a:lnTo>
                        <a:pt x="69" y="241"/>
                      </a:lnTo>
                      <a:lnTo>
                        <a:pt x="69" y="236"/>
                      </a:lnTo>
                      <a:lnTo>
                        <a:pt x="63" y="236"/>
                      </a:lnTo>
                      <a:lnTo>
                        <a:pt x="56" y="236"/>
                      </a:lnTo>
                      <a:lnTo>
                        <a:pt x="56" y="241"/>
                      </a:lnTo>
                      <a:lnTo>
                        <a:pt x="50" y="241"/>
                      </a:lnTo>
                      <a:lnTo>
                        <a:pt x="50" y="245"/>
                      </a:lnTo>
                      <a:lnTo>
                        <a:pt x="44" y="245"/>
                      </a:lnTo>
                      <a:lnTo>
                        <a:pt x="38" y="245"/>
                      </a:lnTo>
                      <a:lnTo>
                        <a:pt x="31" y="245"/>
                      </a:lnTo>
                      <a:lnTo>
                        <a:pt x="25" y="245"/>
                      </a:lnTo>
                      <a:lnTo>
                        <a:pt x="25" y="249"/>
                      </a:lnTo>
                      <a:lnTo>
                        <a:pt x="25" y="254"/>
                      </a:lnTo>
                      <a:lnTo>
                        <a:pt x="19" y="258"/>
                      </a:lnTo>
                      <a:lnTo>
                        <a:pt x="12" y="263"/>
                      </a:lnTo>
                      <a:lnTo>
                        <a:pt x="6" y="258"/>
                      </a:lnTo>
                      <a:lnTo>
                        <a:pt x="6" y="254"/>
                      </a:lnTo>
                      <a:lnTo>
                        <a:pt x="6" y="249"/>
                      </a:lnTo>
                      <a:lnTo>
                        <a:pt x="6" y="245"/>
                      </a:lnTo>
                      <a:lnTo>
                        <a:pt x="6" y="241"/>
                      </a:lnTo>
                      <a:lnTo>
                        <a:pt x="12" y="236"/>
                      </a:lnTo>
                      <a:lnTo>
                        <a:pt x="12" y="232"/>
                      </a:lnTo>
                      <a:lnTo>
                        <a:pt x="12" y="227"/>
                      </a:lnTo>
                      <a:lnTo>
                        <a:pt x="12" y="223"/>
                      </a:lnTo>
                      <a:lnTo>
                        <a:pt x="6" y="218"/>
                      </a:lnTo>
                      <a:lnTo>
                        <a:pt x="6" y="214"/>
                      </a:lnTo>
                      <a:lnTo>
                        <a:pt x="0" y="214"/>
                      </a:lnTo>
                      <a:lnTo>
                        <a:pt x="0" y="209"/>
                      </a:lnTo>
                      <a:lnTo>
                        <a:pt x="0" y="205"/>
                      </a:lnTo>
                      <a:lnTo>
                        <a:pt x="0" y="200"/>
                      </a:lnTo>
                      <a:lnTo>
                        <a:pt x="6" y="200"/>
                      </a:lnTo>
                      <a:lnTo>
                        <a:pt x="6" y="196"/>
                      </a:lnTo>
                      <a:lnTo>
                        <a:pt x="12" y="196"/>
                      </a:lnTo>
                      <a:lnTo>
                        <a:pt x="12" y="191"/>
                      </a:lnTo>
                      <a:lnTo>
                        <a:pt x="12" y="187"/>
                      </a:lnTo>
                      <a:lnTo>
                        <a:pt x="12" y="183"/>
                      </a:lnTo>
                      <a:lnTo>
                        <a:pt x="12" y="178"/>
                      </a:lnTo>
                      <a:lnTo>
                        <a:pt x="12" y="174"/>
                      </a:lnTo>
                      <a:lnTo>
                        <a:pt x="6" y="169"/>
                      </a:lnTo>
                      <a:lnTo>
                        <a:pt x="6" y="165"/>
                      </a:lnTo>
                      <a:lnTo>
                        <a:pt x="12" y="160"/>
                      </a:lnTo>
                      <a:lnTo>
                        <a:pt x="12" y="156"/>
                      </a:lnTo>
                      <a:lnTo>
                        <a:pt x="12" y="151"/>
                      </a:lnTo>
                      <a:lnTo>
                        <a:pt x="12" y="147"/>
                      </a:lnTo>
                      <a:lnTo>
                        <a:pt x="12" y="142"/>
                      </a:lnTo>
                      <a:lnTo>
                        <a:pt x="12" y="138"/>
                      </a:lnTo>
                      <a:lnTo>
                        <a:pt x="12" y="133"/>
                      </a:lnTo>
                      <a:lnTo>
                        <a:pt x="12" y="129"/>
                      </a:lnTo>
                      <a:lnTo>
                        <a:pt x="12" y="125"/>
                      </a:lnTo>
                      <a:lnTo>
                        <a:pt x="12" y="120"/>
                      </a:lnTo>
                      <a:lnTo>
                        <a:pt x="12" y="116"/>
                      </a:lnTo>
                      <a:lnTo>
                        <a:pt x="19" y="111"/>
                      </a:lnTo>
                      <a:lnTo>
                        <a:pt x="19" y="107"/>
                      </a:lnTo>
                      <a:lnTo>
                        <a:pt x="25" y="107"/>
                      </a:lnTo>
                      <a:lnTo>
                        <a:pt x="25" y="102"/>
                      </a:lnTo>
                      <a:lnTo>
                        <a:pt x="25" y="98"/>
                      </a:lnTo>
                      <a:lnTo>
                        <a:pt x="31" y="98"/>
                      </a:lnTo>
                      <a:lnTo>
                        <a:pt x="31" y="93"/>
                      </a:lnTo>
                      <a:lnTo>
                        <a:pt x="38" y="93"/>
                      </a:lnTo>
                      <a:lnTo>
                        <a:pt x="44" y="89"/>
                      </a:lnTo>
                      <a:lnTo>
                        <a:pt x="50" y="93"/>
                      </a:lnTo>
                      <a:lnTo>
                        <a:pt x="56" y="93"/>
                      </a:lnTo>
                      <a:lnTo>
                        <a:pt x="56" y="89"/>
                      </a:lnTo>
                      <a:lnTo>
                        <a:pt x="63" y="89"/>
                      </a:lnTo>
                      <a:lnTo>
                        <a:pt x="69" y="84"/>
                      </a:lnTo>
                      <a:lnTo>
                        <a:pt x="75" y="80"/>
                      </a:lnTo>
                      <a:lnTo>
                        <a:pt x="75" y="75"/>
                      </a:lnTo>
                      <a:lnTo>
                        <a:pt x="75" y="71"/>
                      </a:lnTo>
                      <a:lnTo>
                        <a:pt x="82" y="67"/>
                      </a:lnTo>
                      <a:lnTo>
                        <a:pt x="82" y="62"/>
                      </a:lnTo>
                      <a:lnTo>
                        <a:pt x="82" y="58"/>
                      </a:lnTo>
                      <a:lnTo>
                        <a:pt x="82" y="53"/>
                      </a:lnTo>
                      <a:lnTo>
                        <a:pt x="88" y="53"/>
                      </a:lnTo>
                      <a:lnTo>
                        <a:pt x="94" y="49"/>
                      </a:lnTo>
                      <a:lnTo>
                        <a:pt x="100" y="49"/>
                      </a:lnTo>
                      <a:lnTo>
                        <a:pt x="107" y="49"/>
                      </a:lnTo>
                      <a:lnTo>
                        <a:pt x="113" y="44"/>
                      </a:lnTo>
                      <a:lnTo>
                        <a:pt x="119" y="40"/>
                      </a:lnTo>
                      <a:lnTo>
                        <a:pt x="119" y="35"/>
                      </a:lnTo>
                      <a:lnTo>
                        <a:pt x="126" y="35"/>
                      </a:lnTo>
                      <a:lnTo>
                        <a:pt x="126" y="31"/>
                      </a:lnTo>
                      <a:lnTo>
                        <a:pt x="132" y="31"/>
                      </a:lnTo>
                      <a:lnTo>
                        <a:pt x="132" y="26"/>
                      </a:lnTo>
                      <a:lnTo>
                        <a:pt x="132" y="22"/>
                      </a:lnTo>
                      <a:lnTo>
                        <a:pt x="132" y="18"/>
                      </a:lnTo>
                      <a:lnTo>
                        <a:pt x="138" y="13"/>
                      </a:lnTo>
                      <a:lnTo>
                        <a:pt x="138" y="9"/>
                      </a:lnTo>
                      <a:lnTo>
                        <a:pt x="144" y="4"/>
                      </a:lnTo>
                      <a:lnTo>
                        <a:pt x="151" y="4"/>
                      </a:lnTo>
                      <a:lnTo>
                        <a:pt x="157" y="4"/>
                      </a:lnTo>
                      <a:lnTo>
                        <a:pt x="163" y="4"/>
                      </a:lnTo>
                      <a:lnTo>
                        <a:pt x="163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6" name="Group 75"/>
              <p:cNvGrpSpPr>
                <a:grpSpLocks/>
              </p:cNvGrpSpPr>
              <p:nvPr/>
            </p:nvGrpSpPr>
            <p:grpSpPr bwMode="auto">
              <a:xfrm>
                <a:off x="1457" y="1667"/>
                <a:ext cx="584" cy="396"/>
                <a:chOff x="1457" y="1667"/>
                <a:chExt cx="584" cy="396"/>
              </a:xfrm>
            </p:grpSpPr>
            <p:sp>
              <p:nvSpPr>
                <p:cNvPr id="4172" name="Freeform 76"/>
                <p:cNvSpPr>
                  <a:spLocks/>
                </p:cNvSpPr>
                <p:nvPr/>
              </p:nvSpPr>
              <p:spPr bwMode="auto">
                <a:xfrm>
                  <a:off x="1457" y="1667"/>
                  <a:ext cx="584" cy="396"/>
                </a:xfrm>
                <a:custGeom>
                  <a:avLst/>
                  <a:gdLst/>
                  <a:ahLst/>
                  <a:cxnLst>
                    <a:cxn ang="0">
                      <a:pos x="264" y="26"/>
                    </a:cxn>
                    <a:cxn ang="0">
                      <a:pos x="308" y="17"/>
                    </a:cxn>
                    <a:cxn ang="0">
                      <a:pos x="345" y="0"/>
                    </a:cxn>
                    <a:cxn ang="0">
                      <a:pos x="352" y="22"/>
                    </a:cxn>
                    <a:cxn ang="0">
                      <a:pos x="377" y="35"/>
                    </a:cxn>
                    <a:cxn ang="0">
                      <a:pos x="389" y="53"/>
                    </a:cxn>
                    <a:cxn ang="0">
                      <a:pos x="396" y="71"/>
                    </a:cxn>
                    <a:cxn ang="0">
                      <a:pos x="427" y="80"/>
                    </a:cxn>
                    <a:cxn ang="0">
                      <a:pos x="465" y="89"/>
                    </a:cxn>
                    <a:cxn ang="0">
                      <a:pos x="477" y="107"/>
                    </a:cxn>
                    <a:cxn ang="0">
                      <a:pos x="477" y="133"/>
                    </a:cxn>
                    <a:cxn ang="0">
                      <a:pos x="503" y="124"/>
                    </a:cxn>
                    <a:cxn ang="0">
                      <a:pos x="521" y="133"/>
                    </a:cxn>
                    <a:cxn ang="0">
                      <a:pos x="540" y="147"/>
                    </a:cxn>
                    <a:cxn ang="0">
                      <a:pos x="540" y="169"/>
                    </a:cxn>
                    <a:cxn ang="0">
                      <a:pos x="540" y="196"/>
                    </a:cxn>
                    <a:cxn ang="0">
                      <a:pos x="553" y="223"/>
                    </a:cxn>
                    <a:cxn ang="0">
                      <a:pos x="572" y="240"/>
                    </a:cxn>
                    <a:cxn ang="0">
                      <a:pos x="578" y="267"/>
                    </a:cxn>
                    <a:cxn ang="0">
                      <a:pos x="572" y="289"/>
                    </a:cxn>
                    <a:cxn ang="0">
                      <a:pos x="553" y="312"/>
                    </a:cxn>
                    <a:cxn ang="0">
                      <a:pos x="534" y="325"/>
                    </a:cxn>
                    <a:cxn ang="0">
                      <a:pos x="503" y="330"/>
                    </a:cxn>
                    <a:cxn ang="0">
                      <a:pos x="477" y="321"/>
                    </a:cxn>
                    <a:cxn ang="0">
                      <a:pos x="446" y="334"/>
                    </a:cxn>
                    <a:cxn ang="0">
                      <a:pos x="415" y="347"/>
                    </a:cxn>
                    <a:cxn ang="0">
                      <a:pos x="383" y="325"/>
                    </a:cxn>
                    <a:cxn ang="0">
                      <a:pos x="352" y="338"/>
                    </a:cxn>
                    <a:cxn ang="0">
                      <a:pos x="320" y="325"/>
                    </a:cxn>
                    <a:cxn ang="0">
                      <a:pos x="295" y="316"/>
                    </a:cxn>
                    <a:cxn ang="0">
                      <a:pos x="264" y="312"/>
                    </a:cxn>
                    <a:cxn ang="0">
                      <a:pos x="220" y="321"/>
                    </a:cxn>
                    <a:cxn ang="0">
                      <a:pos x="213" y="343"/>
                    </a:cxn>
                    <a:cxn ang="0">
                      <a:pos x="201" y="361"/>
                    </a:cxn>
                    <a:cxn ang="0">
                      <a:pos x="182" y="379"/>
                    </a:cxn>
                    <a:cxn ang="0">
                      <a:pos x="169" y="396"/>
                    </a:cxn>
                    <a:cxn ang="0">
                      <a:pos x="169" y="370"/>
                    </a:cxn>
                    <a:cxn ang="0">
                      <a:pos x="150" y="347"/>
                    </a:cxn>
                    <a:cxn ang="0">
                      <a:pos x="150" y="321"/>
                    </a:cxn>
                    <a:cxn ang="0">
                      <a:pos x="150" y="289"/>
                    </a:cxn>
                    <a:cxn ang="0">
                      <a:pos x="157" y="276"/>
                    </a:cxn>
                    <a:cxn ang="0">
                      <a:pos x="157" y="249"/>
                    </a:cxn>
                    <a:cxn ang="0">
                      <a:pos x="157" y="231"/>
                    </a:cxn>
                    <a:cxn ang="0">
                      <a:pos x="144" y="209"/>
                    </a:cxn>
                    <a:cxn ang="0">
                      <a:pos x="113" y="205"/>
                    </a:cxn>
                    <a:cxn ang="0">
                      <a:pos x="81" y="187"/>
                    </a:cxn>
                    <a:cxn ang="0">
                      <a:pos x="62" y="169"/>
                    </a:cxn>
                    <a:cxn ang="0">
                      <a:pos x="37" y="165"/>
                    </a:cxn>
                    <a:cxn ang="0">
                      <a:pos x="12" y="151"/>
                    </a:cxn>
                    <a:cxn ang="0">
                      <a:pos x="6" y="133"/>
                    </a:cxn>
                    <a:cxn ang="0">
                      <a:pos x="31" y="107"/>
                    </a:cxn>
                    <a:cxn ang="0">
                      <a:pos x="62" y="98"/>
                    </a:cxn>
                    <a:cxn ang="0">
                      <a:pos x="94" y="75"/>
                    </a:cxn>
                    <a:cxn ang="0">
                      <a:pos x="106" y="53"/>
                    </a:cxn>
                    <a:cxn ang="0">
                      <a:pos x="132" y="26"/>
                    </a:cxn>
                    <a:cxn ang="0">
                      <a:pos x="169" y="17"/>
                    </a:cxn>
                    <a:cxn ang="0">
                      <a:pos x="207" y="22"/>
                    </a:cxn>
                  </a:cxnLst>
                  <a:rect l="0" t="0" r="r" b="b"/>
                  <a:pathLst>
                    <a:path w="584" h="396">
                      <a:moveTo>
                        <a:pt x="213" y="26"/>
                      </a:moveTo>
                      <a:lnTo>
                        <a:pt x="220" y="26"/>
                      </a:lnTo>
                      <a:lnTo>
                        <a:pt x="226" y="26"/>
                      </a:lnTo>
                      <a:lnTo>
                        <a:pt x="232" y="26"/>
                      </a:lnTo>
                      <a:lnTo>
                        <a:pt x="238" y="26"/>
                      </a:lnTo>
                      <a:lnTo>
                        <a:pt x="264" y="26"/>
                      </a:lnTo>
                      <a:lnTo>
                        <a:pt x="270" y="22"/>
                      </a:lnTo>
                      <a:lnTo>
                        <a:pt x="276" y="22"/>
                      </a:lnTo>
                      <a:lnTo>
                        <a:pt x="282" y="17"/>
                      </a:lnTo>
                      <a:lnTo>
                        <a:pt x="289" y="17"/>
                      </a:lnTo>
                      <a:lnTo>
                        <a:pt x="295" y="17"/>
                      </a:lnTo>
                      <a:lnTo>
                        <a:pt x="308" y="17"/>
                      </a:lnTo>
                      <a:lnTo>
                        <a:pt x="320" y="17"/>
                      </a:lnTo>
                      <a:lnTo>
                        <a:pt x="320" y="13"/>
                      </a:lnTo>
                      <a:lnTo>
                        <a:pt x="326" y="8"/>
                      </a:lnTo>
                      <a:lnTo>
                        <a:pt x="333" y="4"/>
                      </a:lnTo>
                      <a:lnTo>
                        <a:pt x="339" y="4"/>
                      </a:lnTo>
                      <a:lnTo>
                        <a:pt x="345" y="0"/>
                      </a:lnTo>
                      <a:lnTo>
                        <a:pt x="352" y="0"/>
                      </a:lnTo>
                      <a:lnTo>
                        <a:pt x="352" y="4"/>
                      </a:lnTo>
                      <a:lnTo>
                        <a:pt x="352" y="8"/>
                      </a:lnTo>
                      <a:lnTo>
                        <a:pt x="352" y="13"/>
                      </a:lnTo>
                      <a:lnTo>
                        <a:pt x="352" y="17"/>
                      </a:lnTo>
                      <a:lnTo>
                        <a:pt x="352" y="22"/>
                      </a:lnTo>
                      <a:lnTo>
                        <a:pt x="352" y="26"/>
                      </a:lnTo>
                      <a:lnTo>
                        <a:pt x="358" y="26"/>
                      </a:lnTo>
                      <a:lnTo>
                        <a:pt x="364" y="31"/>
                      </a:lnTo>
                      <a:lnTo>
                        <a:pt x="370" y="31"/>
                      </a:lnTo>
                      <a:lnTo>
                        <a:pt x="370" y="35"/>
                      </a:lnTo>
                      <a:lnTo>
                        <a:pt x="377" y="35"/>
                      </a:lnTo>
                      <a:lnTo>
                        <a:pt x="377" y="40"/>
                      </a:lnTo>
                      <a:lnTo>
                        <a:pt x="383" y="40"/>
                      </a:lnTo>
                      <a:lnTo>
                        <a:pt x="383" y="44"/>
                      </a:lnTo>
                      <a:lnTo>
                        <a:pt x="389" y="44"/>
                      </a:lnTo>
                      <a:lnTo>
                        <a:pt x="389" y="49"/>
                      </a:lnTo>
                      <a:lnTo>
                        <a:pt x="389" y="53"/>
                      </a:lnTo>
                      <a:lnTo>
                        <a:pt x="383" y="53"/>
                      </a:lnTo>
                      <a:lnTo>
                        <a:pt x="383" y="57"/>
                      </a:lnTo>
                      <a:lnTo>
                        <a:pt x="383" y="62"/>
                      </a:lnTo>
                      <a:lnTo>
                        <a:pt x="389" y="62"/>
                      </a:lnTo>
                      <a:lnTo>
                        <a:pt x="389" y="66"/>
                      </a:lnTo>
                      <a:lnTo>
                        <a:pt x="396" y="71"/>
                      </a:lnTo>
                      <a:lnTo>
                        <a:pt x="402" y="75"/>
                      </a:lnTo>
                      <a:lnTo>
                        <a:pt x="408" y="75"/>
                      </a:lnTo>
                      <a:lnTo>
                        <a:pt x="415" y="75"/>
                      </a:lnTo>
                      <a:lnTo>
                        <a:pt x="421" y="75"/>
                      </a:lnTo>
                      <a:lnTo>
                        <a:pt x="427" y="75"/>
                      </a:lnTo>
                      <a:lnTo>
                        <a:pt x="427" y="80"/>
                      </a:lnTo>
                      <a:lnTo>
                        <a:pt x="433" y="80"/>
                      </a:lnTo>
                      <a:lnTo>
                        <a:pt x="440" y="84"/>
                      </a:lnTo>
                      <a:lnTo>
                        <a:pt x="446" y="84"/>
                      </a:lnTo>
                      <a:lnTo>
                        <a:pt x="452" y="84"/>
                      </a:lnTo>
                      <a:lnTo>
                        <a:pt x="459" y="84"/>
                      </a:lnTo>
                      <a:lnTo>
                        <a:pt x="465" y="89"/>
                      </a:lnTo>
                      <a:lnTo>
                        <a:pt x="471" y="89"/>
                      </a:lnTo>
                      <a:lnTo>
                        <a:pt x="471" y="93"/>
                      </a:lnTo>
                      <a:lnTo>
                        <a:pt x="471" y="98"/>
                      </a:lnTo>
                      <a:lnTo>
                        <a:pt x="477" y="98"/>
                      </a:lnTo>
                      <a:lnTo>
                        <a:pt x="477" y="102"/>
                      </a:lnTo>
                      <a:lnTo>
                        <a:pt x="477" y="107"/>
                      </a:lnTo>
                      <a:lnTo>
                        <a:pt x="477" y="111"/>
                      </a:lnTo>
                      <a:lnTo>
                        <a:pt x="477" y="115"/>
                      </a:lnTo>
                      <a:lnTo>
                        <a:pt x="477" y="120"/>
                      </a:lnTo>
                      <a:lnTo>
                        <a:pt x="477" y="124"/>
                      </a:lnTo>
                      <a:lnTo>
                        <a:pt x="471" y="129"/>
                      </a:lnTo>
                      <a:lnTo>
                        <a:pt x="477" y="133"/>
                      </a:lnTo>
                      <a:lnTo>
                        <a:pt x="477" y="138"/>
                      </a:lnTo>
                      <a:lnTo>
                        <a:pt x="484" y="138"/>
                      </a:lnTo>
                      <a:lnTo>
                        <a:pt x="490" y="138"/>
                      </a:lnTo>
                      <a:lnTo>
                        <a:pt x="496" y="133"/>
                      </a:lnTo>
                      <a:lnTo>
                        <a:pt x="503" y="129"/>
                      </a:lnTo>
                      <a:lnTo>
                        <a:pt x="503" y="124"/>
                      </a:lnTo>
                      <a:lnTo>
                        <a:pt x="503" y="120"/>
                      </a:lnTo>
                      <a:lnTo>
                        <a:pt x="509" y="120"/>
                      </a:lnTo>
                      <a:lnTo>
                        <a:pt x="515" y="120"/>
                      </a:lnTo>
                      <a:lnTo>
                        <a:pt x="515" y="124"/>
                      </a:lnTo>
                      <a:lnTo>
                        <a:pt x="521" y="129"/>
                      </a:lnTo>
                      <a:lnTo>
                        <a:pt x="521" y="133"/>
                      </a:lnTo>
                      <a:lnTo>
                        <a:pt x="528" y="133"/>
                      </a:lnTo>
                      <a:lnTo>
                        <a:pt x="534" y="133"/>
                      </a:lnTo>
                      <a:lnTo>
                        <a:pt x="540" y="133"/>
                      </a:lnTo>
                      <a:lnTo>
                        <a:pt x="540" y="138"/>
                      </a:lnTo>
                      <a:lnTo>
                        <a:pt x="540" y="142"/>
                      </a:lnTo>
                      <a:lnTo>
                        <a:pt x="540" y="147"/>
                      </a:lnTo>
                      <a:lnTo>
                        <a:pt x="540" y="151"/>
                      </a:lnTo>
                      <a:lnTo>
                        <a:pt x="547" y="151"/>
                      </a:lnTo>
                      <a:lnTo>
                        <a:pt x="547" y="156"/>
                      </a:lnTo>
                      <a:lnTo>
                        <a:pt x="540" y="160"/>
                      </a:lnTo>
                      <a:lnTo>
                        <a:pt x="540" y="165"/>
                      </a:lnTo>
                      <a:lnTo>
                        <a:pt x="540" y="169"/>
                      </a:lnTo>
                      <a:lnTo>
                        <a:pt x="540" y="173"/>
                      </a:lnTo>
                      <a:lnTo>
                        <a:pt x="540" y="178"/>
                      </a:lnTo>
                      <a:lnTo>
                        <a:pt x="540" y="182"/>
                      </a:lnTo>
                      <a:lnTo>
                        <a:pt x="540" y="187"/>
                      </a:lnTo>
                      <a:lnTo>
                        <a:pt x="540" y="191"/>
                      </a:lnTo>
                      <a:lnTo>
                        <a:pt x="540" y="196"/>
                      </a:lnTo>
                      <a:lnTo>
                        <a:pt x="540" y="200"/>
                      </a:lnTo>
                      <a:lnTo>
                        <a:pt x="547" y="205"/>
                      </a:lnTo>
                      <a:lnTo>
                        <a:pt x="547" y="209"/>
                      </a:lnTo>
                      <a:lnTo>
                        <a:pt x="547" y="214"/>
                      </a:lnTo>
                      <a:lnTo>
                        <a:pt x="547" y="218"/>
                      </a:lnTo>
                      <a:lnTo>
                        <a:pt x="553" y="223"/>
                      </a:lnTo>
                      <a:lnTo>
                        <a:pt x="559" y="227"/>
                      </a:lnTo>
                      <a:lnTo>
                        <a:pt x="559" y="231"/>
                      </a:lnTo>
                      <a:lnTo>
                        <a:pt x="565" y="231"/>
                      </a:lnTo>
                      <a:lnTo>
                        <a:pt x="565" y="236"/>
                      </a:lnTo>
                      <a:lnTo>
                        <a:pt x="572" y="236"/>
                      </a:lnTo>
                      <a:lnTo>
                        <a:pt x="572" y="240"/>
                      </a:lnTo>
                      <a:lnTo>
                        <a:pt x="578" y="245"/>
                      </a:lnTo>
                      <a:lnTo>
                        <a:pt x="578" y="249"/>
                      </a:lnTo>
                      <a:lnTo>
                        <a:pt x="578" y="254"/>
                      </a:lnTo>
                      <a:lnTo>
                        <a:pt x="584" y="258"/>
                      </a:lnTo>
                      <a:lnTo>
                        <a:pt x="578" y="263"/>
                      </a:lnTo>
                      <a:lnTo>
                        <a:pt x="578" y="267"/>
                      </a:lnTo>
                      <a:lnTo>
                        <a:pt x="578" y="272"/>
                      </a:lnTo>
                      <a:lnTo>
                        <a:pt x="572" y="276"/>
                      </a:lnTo>
                      <a:lnTo>
                        <a:pt x="578" y="280"/>
                      </a:lnTo>
                      <a:lnTo>
                        <a:pt x="578" y="285"/>
                      </a:lnTo>
                      <a:lnTo>
                        <a:pt x="578" y="289"/>
                      </a:lnTo>
                      <a:lnTo>
                        <a:pt x="572" y="289"/>
                      </a:lnTo>
                      <a:lnTo>
                        <a:pt x="572" y="294"/>
                      </a:lnTo>
                      <a:lnTo>
                        <a:pt x="565" y="294"/>
                      </a:lnTo>
                      <a:lnTo>
                        <a:pt x="565" y="298"/>
                      </a:lnTo>
                      <a:lnTo>
                        <a:pt x="559" y="303"/>
                      </a:lnTo>
                      <a:lnTo>
                        <a:pt x="553" y="307"/>
                      </a:lnTo>
                      <a:lnTo>
                        <a:pt x="553" y="312"/>
                      </a:lnTo>
                      <a:lnTo>
                        <a:pt x="547" y="316"/>
                      </a:lnTo>
                      <a:lnTo>
                        <a:pt x="547" y="321"/>
                      </a:lnTo>
                      <a:lnTo>
                        <a:pt x="540" y="321"/>
                      </a:lnTo>
                      <a:lnTo>
                        <a:pt x="540" y="325"/>
                      </a:lnTo>
                      <a:lnTo>
                        <a:pt x="534" y="321"/>
                      </a:lnTo>
                      <a:lnTo>
                        <a:pt x="534" y="325"/>
                      </a:lnTo>
                      <a:lnTo>
                        <a:pt x="528" y="325"/>
                      </a:lnTo>
                      <a:lnTo>
                        <a:pt x="528" y="321"/>
                      </a:lnTo>
                      <a:lnTo>
                        <a:pt x="521" y="325"/>
                      </a:lnTo>
                      <a:lnTo>
                        <a:pt x="515" y="325"/>
                      </a:lnTo>
                      <a:lnTo>
                        <a:pt x="509" y="330"/>
                      </a:lnTo>
                      <a:lnTo>
                        <a:pt x="503" y="330"/>
                      </a:lnTo>
                      <a:lnTo>
                        <a:pt x="496" y="330"/>
                      </a:lnTo>
                      <a:lnTo>
                        <a:pt x="496" y="325"/>
                      </a:lnTo>
                      <a:lnTo>
                        <a:pt x="490" y="325"/>
                      </a:lnTo>
                      <a:lnTo>
                        <a:pt x="484" y="325"/>
                      </a:lnTo>
                      <a:lnTo>
                        <a:pt x="484" y="321"/>
                      </a:lnTo>
                      <a:lnTo>
                        <a:pt x="477" y="321"/>
                      </a:lnTo>
                      <a:lnTo>
                        <a:pt x="471" y="321"/>
                      </a:lnTo>
                      <a:lnTo>
                        <a:pt x="471" y="325"/>
                      </a:lnTo>
                      <a:lnTo>
                        <a:pt x="465" y="330"/>
                      </a:lnTo>
                      <a:lnTo>
                        <a:pt x="459" y="334"/>
                      </a:lnTo>
                      <a:lnTo>
                        <a:pt x="452" y="334"/>
                      </a:lnTo>
                      <a:lnTo>
                        <a:pt x="446" y="334"/>
                      </a:lnTo>
                      <a:lnTo>
                        <a:pt x="440" y="334"/>
                      </a:lnTo>
                      <a:lnTo>
                        <a:pt x="433" y="334"/>
                      </a:lnTo>
                      <a:lnTo>
                        <a:pt x="433" y="338"/>
                      </a:lnTo>
                      <a:lnTo>
                        <a:pt x="427" y="343"/>
                      </a:lnTo>
                      <a:lnTo>
                        <a:pt x="421" y="347"/>
                      </a:lnTo>
                      <a:lnTo>
                        <a:pt x="415" y="347"/>
                      </a:lnTo>
                      <a:lnTo>
                        <a:pt x="408" y="343"/>
                      </a:lnTo>
                      <a:lnTo>
                        <a:pt x="402" y="338"/>
                      </a:lnTo>
                      <a:lnTo>
                        <a:pt x="396" y="334"/>
                      </a:lnTo>
                      <a:lnTo>
                        <a:pt x="396" y="330"/>
                      </a:lnTo>
                      <a:lnTo>
                        <a:pt x="389" y="330"/>
                      </a:lnTo>
                      <a:lnTo>
                        <a:pt x="383" y="325"/>
                      </a:lnTo>
                      <a:lnTo>
                        <a:pt x="377" y="330"/>
                      </a:lnTo>
                      <a:lnTo>
                        <a:pt x="370" y="330"/>
                      </a:lnTo>
                      <a:lnTo>
                        <a:pt x="370" y="334"/>
                      </a:lnTo>
                      <a:lnTo>
                        <a:pt x="364" y="338"/>
                      </a:lnTo>
                      <a:lnTo>
                        <a:pt x="358" y="338"/>
                      </a:lnTo>
                      <a:lnTo>
                        <a:pt x="352" y="338"/>
                      </a:lnTo>
                      <a:lnTo>
                        <a:pt x="345" y="338"/>
                      </a:lnTo>
                      <a:lnTo>
                        <a:pt x="339" y="334"/>
                      </a:lnTo>
                      <a:lnTo>
                        <a:pt x="333" y="334"/>
                      </a:lnTo>
                      <a:lnTo>
                        <a:pt x="333" y="330"/>
                      </a:lnTo>
                      <a:lnTo>
                        <a:pt x="326" y="330"/>
                      </a:lnTo>
                      <a:lnTo>
                        <a:pt x="320" y="325"/>
                      </a:lnTo>
                      <a:lnTo>
                        <a:pt x="320" y="321"/>
                      </a:lnTo>
                      <a:lnTo>
                        <a:pt x="314" y="321"/>
                      </a:lnTo>
                      <a:lnTo>
                        <a:pt x="314" y="316"/>
                      </a:lnTo>
                      <a:lnTo>
                        <a:pt x="308" y="316"/>
                      </a:lnTo>
                      <a:lnTo>
                        <a:pt x="301" y="316"/>
                      </a:lnTo>
                      <a:lnTo>
                        <a:pt x="295" y="316"/>
                      </a:lnTo>
                      <a:lnTo>
                        <a:pt x="289" y="316"/>
                      </a:lnTo>
                      <a:lnTo>
                        <a:pt x="282" y="316"/>
                      </a:lnTo>
                      <a:lnTo>
                        <a:pt x="276" y="316"/>
                      </a:lnTo>
                      <a:lnTo>
                        <a:pt x="276" y="312"/>
                      </a:lnTo>
                      <a:lnTo>
                        <a:pt x="270" y="312"/>
                      </a:lnTo>
                      <a:lnTo>
                        <a:pt x="264" y="312"/>
                      </a:lnTo>
                      <a:lnTo>
                        <a:pt x="257" y="312"/>
                      </a:lnTo>
                      <a:lnTo>
                        <a:pt x="251" y="312"/>
                      </a:lnTo>
                      <a:lnTo>
                        <a:pt x="245" y="312"/>
                      </a:lnTo>
                      <a:lnTo>
                        <a:pt x="238" y="316"/>
                      </a:lnTo>
                      <a:lnTo>
                        <a:pt x="232" y="316"/>
                      </a:lnTo>
                      <a:lnTo>
                        <a:pt x="220" y="321"/>
                      </a:lnTo>
                      <a:lnTo>
                        <a:pt x="213" y="325"/>
                      </a:lnTo>
                      <a:lnTo>
                        <a:pt x="213" y="330"/>
                      </a:lnTo>
                      <a:lnTo>
                        <a:pt x="207" y="330"/>
                      </a:lnTo>
                      <a:lnTo>
                        <a:pt x="213" y="334"/>
                      </a:lnTo>
                      <a:lnTo>
                        <a:pt x="213" y="338"/>
                      </a:lnTo>
                      <a:lnTo>
                        <a:pt x="213" y="343"/>
                      </a:lnTo>
                      <a:lnTo>
                        <a:pt x="213" y="347"/>
                      </a:lnTo>
                      <a:lnTo>
                        <a:pt x="213" y="352"/>
                      </a:lnTo>
                      <a:lnTo>
                        <a:pt x="207" y="352"/>
                      </a:lnTo>
                      <a:lnTo>
                        <a:pt x="207" y="356"/>
                      </a:lnTo>
                      <a:lnTo>
                        <a:pt x="207" y="361"/>
                      </a:lnTo>
                      <a:lnTo>
                        <a:pt x="201" y="361"/>
                      </a:lnTo>
                      <a:lnTo>
                        <a:pt x="194" y="361"/>
                      </a:lnTo>
                      <a:lnTo>
                        <a:pt x="188" y="361"/>
                      </a:lnTo>
                      <a:lnTo>
                        <a:pt x="182" y="365"/>
                      </a:lnTo>
                      <a:lnTo>
                        <a:pt x="182" y="370"/>
                      </a:lnTo>
                      <a:lnTo>
                        <a:pt x="182" y="374"/>
                      </a:lnTo>
                      <a:lnTo>
                        <a:pt x="182" y="379"/>
                      </a:lnTo>
                      <a:lnTo>
                        <a:pt x="182" y="383"/>
                      </a:lnTo>
                      <a:lnTo>
                        <a:pt x="176" y="383"/>
                      </a:lnTo>
                      <a:lnTo>
                        <a:pt x="176" y="388"/>
                      </a:lnTo>
                      <a:lnTo>
                        <a:pt x="176" y="392"/>
                      </a:lnTo>
                      <a:lnTo>
                        <a:pt x="176" y="396"/>
                      </a:lnTo>
                      <a:lnTo>
                        <a:pt x="169" y="396"/>
                      </a:lnTo>
                      <a:lnTo>
                        <a:pt x="169" y="392"/>
                      </a:lnTo>
                      <a:lnTo>
                        <a:pt x="169" y="388"/>
                      </a:lnTo>
                      <a:lnTo>
                        <a:pt x="169" y="383"/>
                      </a:lnTo>
                      <a:lnTo>
                        <a:pt x="169" y="379"/>
                      </a:lnTo>
                      <a:lnTo>
                        <a:pt x="169" y="374"/>
                      </a:lnTo>
                      <a:lnTo>
                        <a:pt x="169" y="370"/>
                      </a:lnTo>
                      <a:lnTo>
                        <a:pt x="169" y="365"/>
                      </a:lnTo>
                      <a:lnTo>
                        <a:pt x="163" y="361"/>
                      </a:lnTo>
                      <a:lnTo>
                        <a:pt x="163" y="356"/>
                      </a:lnTo>
                      <a:lnTo>
                        <a:pt x="157" y="352"/>
                      </a:lnTo>
                      <a:lnTo>
                        <a:pt x="157" y="347"/>
                      </a:lnTo>
                      <a:lnTo>
                        <a:pt x="150" y="347"/>
                      </a:lnTo>
                      <a:lnTo>
                        <a:pt x="150" y="343"/>
                      </a:lnTo>
                      <a:lnTo>
                        <a:pt x="150" y="338"/>
                      </a:lnTo>
                      <a:lnTo>
                        <a:pt x="150" y="334"/>
                      </a:lnTo>
                      <a:lnTo>
                        <a:pt x="150" y="330"/>
                      </a:lnTo>
                      <a:lnTo>
                        <a:pt x="150" y="325"/>
                      </a:lnTo>
                      <a:lnTo>
                        <a:pt x="150" y="321"/>
                      </a:lnTo>
                      <a:lnTo>
                        <a:pt x="150" y="312"/>
                      </a:lnTo>
                      <a:lnTo>
                        <a:pt x="150" y="307"/>
                      </a:lnTo>
                      <a:lnTo>
                        <a:pt x="150" y="303"/>
                      </a:lnTo>
                      <a:lnTo>
                        <a:pt x="150" y="298"/>
                      </a:lnTo>
                      <a:lnTo>
                        <a:pt x="150" y="294"/>
                      </a:lnTo>
                      <a:lnTo>
                        <a:pt x="150" y="289"/>
                      </a:lnTo>
                      <a:lnTo>
                        <a:pt x="150" y="285"/>
                      </a:lnTo>
                      <a:lnTo>
                        <a:pt x="150" y="280"/>
                      </a:lnTo>
                      <a:lnTo>
                        <a:pt x="150" y="276"/>
                      </a:lnTo>
                      <a:lnTo>
                        <a:pt x="150" y="272"/>
                      </a:lnTo>
                      <a:lnTo>
                        <a:pt x="157" y="272"/>
                      </a:lnTo>
                      <a:lnTo>
                        <a:pt x="157" y="276"/>
                      </a:lnTo>
                      <a:lnTo>
                        <a:pt x="157" y="272"/>
                      </a:lnTo>
                      <a:lnTo>
                        <a:pt x="157" y="267"/>
                      </a:lnTo>
                      <a:lnTo>
                        <a:pt x="157" y="263"/>
                      </a:lnTo>
                      <a:lnTo>
                        <a:pt x="157" y="258"/>
                      </a:lnTo>
                      <a:lnTo>
                        <a:pt x="157" y="254"/>
                      </a:lnTo>
                      <a:lnTo>
                        <a:pt x="157" y="249"/>
                      </a:lnTo>
                      <a:lnTo>
                        <a:pt x="150" y="249"/>
                      </a:lnTo>
                      <a:lnTo>
                        <a:pt x="150" y="245"/>
                      </a:lnTo>
                      <a:lnTo>
                        <a:pt x="150" y="240"/>
                      </a:lnTo>
                      <a:lnTo>
                        <a:pt x="150" y="236"/>
                      </a:lnTo>
                      <a:lnTo>
                        <a:pt x="150" y="231"/>
                      </a:lnTo>
                      <a:lnTo>
                        <a:pt x="157" y="231"/>
                      </a:lnTo>
                      <a:lnTo>
                        <a:pt x="157" y="227"/>
                      </a:lnTo>
                      <a:lnTo>
                        <a:pt x="157" y="223"/>
                      </a:lnTo>
                      <a:lnTo>
                        <a:pt x="150" y="218"/>
                      </a:lnTo>
                      <a:lnTo>
                        <a:pt x="150" y="214"/>
                      </a:lnTo>
                      <a:lnTo>
                        <a:pt x="144" y="214"/>
                      </a:lnTo>
                      <a:lnTo>
                        <a:pt x="144" y="209"/>
                      </a:lnTo>
                      <a:lnTo>
                        <a:pt x="138" y="209"/>
                      </a:lnTo>
                      <a:lnTo>
                        <a:pt x="132" y="209"/>
                      </a:lnTo>
                      <a:lnTo>
                        <a:pt x="125" y="209"/>
                      </a:lnTo>
                      <a:lnTo>
                        <a:pt x="125" y="205"/>
                      </a:lnTo>
                      <a:lnTo>
                        <a:pt x="119" y="205"/>
                      </a:lnTo>
                      <a:lnTo>
                        <a:pt x="113" y="205"/>
                      </a:lnTo>
                      <a:lnTo>
                        <a:pt x="106" y="205"/>
                      </a:lnTo>
                      <a:lnTo>
                        <a:pt x="106" y="200"/>
                      </a:lnTo>
                      <a:lnTo>
                        <a:pt x="100" y="200"/>
                      </a:lnTo>
                      <a:lnTo>
                        <a:pt x="94" y="196"/>
                      </a:lnTo>
                      <a:lnTo>
                        <a:pt x="88" y="191"/>
                      </a:lnTo>
                      <a:lnTo>
                        <a:pt x="81" y="187"/>
                      </a:lnTo>
                      <a:lnTo>
                        <a:pt x="75" y="182"/>
                      </a:lnTo>
                      <a:lnTo>
                        <a:pt x="69" y="182"/>
                      </a:lnTo>
                      <a:lnTo>
                        <a:pt x="69" y="178"/>
                      </a:lnTo>
                      <a:lnTo>
                        <a:pt x="69" y="173"/>
                      </a:lnTo>
                      <a:lnTo>
                        <a:pt x="62" y="173"/>
                      </a:lnTo>
                      <a:lnTo>
                        <a:pt x="62" y="169"/>
                      </a:lnTo>
                      <a:lnTo>
                        <a:pt x="62" y="173"/>
                      </a:lnTo>
                      <a:lnTo>
                        <a:pt x="56" y="173"/>
                      </a:lnTo>
                      <a:lnTo>
                        <a:pt x="50" y="169"/>
                      </a:lnTo>
                      <a:lnTo>
                        <a:pt x="44" y="169"/>
                      </a:lnTo>
                      <a:lnTo>
                        <a:pt x="44" y="165"/>
                      </a:lnTo>
                      <a:lnTo>
                        <a:pt x="37" y="165"/>
                      </a:lnTo>
                      <a:lnTo>
                        <a:pt x="31" y="160"/>
                      </a:lnTo>
                      <a:lnTo>
                        <a:pt x="25" y="160"/>
                      </a:lnTo>
                      <a:lnTo>
                        <a:pt x="25" y="156"/>
                      </a:lnTo>
                      <a:lnTo>
                        <a:pt x="18" y="156"/>
                      </a:lnTo>
                      <a:lnTo>
                        <a:pt x="12" y="156"/>
                      </a:lnTo>
                      <a:lnTo>
                        <a:pt x="12" y="151"/>
                      </a:lnTo>
                      <a:lnTo>
                        <a:pt x="6" y="151"/>
                      </a:lnTo>
                      <a:lnTo>
                        <a:pt x="0" y="151"/>
                      </a:lnTo>
                      <a:lnTo>
                        <a:pt x="0" y="147"/>
                      </a:lnTo>
                      <a:lnTo>
                        <a:pt x="0" y="142"/>
                      </a:lnTo>
                      <a:lnTo>
                        <a:pt x="6" y="138"/>
                      </a:lnTo>
                      <a:lnTo>
                        <a:pt x="6" y="133"/>
                      </a:lnTo>
                      <a:lnTo>
                        <a:pt x="12" y="129"/>
                      </a:lnTo>
                      <a:lnTo>
                        <a:pt x="12" y="124"/>
                      </a:lnTo>
                      <a:lnTo>
                        <a:pt x="18" y="120"/>
                      </a:lnTo>
                      <a:lnTo>
                        <a:pt x="25" y="115"/>
                      </a:lnTo>
                      <a:lnTo>
                        <a:pt x="25" y="111"/>
                      </a:lnTo>
                      <a:lnTo>
                        <a:pt x="31" y="107"/>
                      </a:lnTo>
                      <a:lnTo>
                        <a:pt x="37" y="107"/>
                      </a:lnTo>
                      <a:lnTo>
                        <a:pt x="37" y="102"/>
                      </a:lnTo>
                      <a:lnTo>
                        <a:pt x="44" y="102"/>
                      </a:lnTo>
                      <a:lnTo>
                        <a:pt x="50" y="98"/>
                      </a:lnTo>
                      <a:lnTo>
                        <a:pt x="56" y="98"/>
                      </a:lnTo>
                      <a:lnTo>
                        <a:pt x="62" y="98"/>
                      </a:lnTo>
                      <a:lnTo>
                        <a:pt x="69" y="98"/>
                      </a:lnTo>
                      <a:lnTo>
                        <a:pt x="75" y="93"/>
                      </a:lnTo>
                      <a:lnTo>
                        <a:pt x="75" y="89"/>
                      </a:lnTo>
                      <a:lnTo>
                        <a:pt x="81" y="84"/>
                      </a:lnTo>
                      <a:lnTo>
                        <a:pt x="88" y="80"/>
                      </a:lnTo>
                      <a:lnTo>
                        <a:pt x="94" y="75"/>
                      </a:lnTo>
                      <a:lnTo>
                        <a:pt x="94" y="71"/>
                      </a:lnTo>
                      <a:lnTo>
                        <a:pt x="100" y="66"/>
                      </a:lnTo>
                      <a:lnTo>
                        <a:pt x="100" y="62"/>
                      </a:lnTo>
                      <a:lnTo>
                        <a:pt x="100" y="57"/>
                      </a:lnTo>
                      <a:lnTo>
                        <a:pt x="106" y="57"/>
                      </a:lnTo>
                      <a:lnTo>
                        <a:pt x="106" y="53"/>
                      </a:lnTo>
                      <a:lnTo>
                        <a:pt x="113" y="44"/>
                      </a:lnTo>
                      <a:lnTo>
                        <a:pt x="113" y="40"/>
                      </a:lnTo>
                      <a:lnTo>
                        <a:pt x="119" y="40"/>
                      </a:lnTo>
                      <a:lnTo>
                        <a:pt x="125" y="35"/>
                      </a:lnTo>
                      <a:lnTo>
                        <a:pt x="125" y="31"/>
                      </a:lnTo>
                      <a:lnTo>
                        <a:pt x="132" y="26"/>
                      </a:lnTo>
                      <a:lnTo>
                        <a:pt x="138" y="26"/>
                      </a:lnTo>
                      <a:lnTo>
                        <a:pt x="144" y="22"/>
                      </a:lnTo>
                      <a:lnTo>
                        <a:pt x="150" y="22"/>
                      </a:lnTo>
                      <a:lnTo>
                        <a:pt x="157" y="17"/>
                      </a:lnTo>
                      <a:lnTo>
                        <a:pt x="163" y="17"/>
                      </a:lnTo>
                      <a:lnTo>
                        <a:pt x="169" y="17"/>
                      </a:lnTo>
                      <a:lnTo>
                        <a:pt x="169" y="13"/>
                      </a:lnTo>
                      <a:lnTo>
                        <a:pt x="176" y="13"/>
                      </a:lnTo>
                      <a:lnTo>
                        <a:pt x="182" y="13"/>
                      </a:lnTo>
                      <a:lnTo>
                        <a:pt x="194" y="17"/>
                      </a:lnTo>
                      <a:lnTo>
                        <a:pt x="201" y="17"/>
                      </a:lnTo>
                      <a:lnTo>
                        <a:pt x="207" y="22"/>
                      </a:lnTo>
                      <a:lnTo>
                        <a:pt x="213" y="22"/>
                      </a:lnTo>
                      <a:lnTo>
                        <a:pt x="213" y="26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73" name="Freeform 77"/>
                <p:cNvSpPr>
                  <a:spLocks/>
                </p:cNvSpPr>
                <p:nvPr/>
              </p:nvSpPr>
              <p:spPr bwMode="auto">
                <a:xfrm>
                  <a:off x="1457" y="1667"/>
                  <a:ext cx="584" cy="396"/>
                </a:xfrm>
                <a:custGeom>
                  <a:avLst/>
                  <a:gdLst/>
                  <a:ahLst/>
                  <a:cxnLst>
                    <a:cxn ang="0">
                      <a:pos x="264" y="26"/>
                    </a:cxn>
                    <a:cxn ang="0">
                      <a:pos x="308" y="17"/>
                    </a:cxn>
                    <a:cxn ang="0">
                      <a:pos x="345" y="0"/>
                    </a:cxn>
                    <a:cxn ang="0">
                      <a:pos x="352" y="22"/>
                    </a:cxn>
                    <a:cxn ang="0">
                      <a:pos x="377" y="35"/>
                    </a:cxn>
                    <a:cxn ang="0">
                      <a:pos x="389" y="53"/>
                    </a:cxn>
                    <a:cxn ang="0">
                      <a:pos x="396" y="71"/>
                    </a:cxn>
                    <a:cxn ang="0">
                      <a:pos x="427" y="80"/>
                    </a:cxn>
                    <a:cxn ang="0">
                      <a:pos x="465" y="89"/>
                    </a:cxn>
                    <a:cxn ang="0">
                      <a:pos x="477" y="107"/>
                    </a:cxn>
                    <a:cxn ang="0">
                      <a:pos x="477" y="133"/>
                    </a:cxn>
                    <a:cxn ang="0">
                      <a:pos x="503" y="124"/>
                    </a:cxn>
                    <a:cxn ang="0">
                      <a:pos x="521" y="133"/>
                    </a:cxn>
                    <a:cxn ang="0">
                      <a:pos x="540" y="147"/>
                    </a:cxn>
                    <a:cxn ang="0">
                      <a:pos x="540" y="169"/>
                    </a:cxn>
                    <a:cxn ang="0">
                      <a:pos x="540" y="196"/>
                    </a:cxn>
                    <a:cxn ang="0">
                      <a:pos x="553" y="223"/>
                    </a:cxn>
                    <a:cxn ang="0">
                      <a:pos x="572" y="240"/>
                    </a:cxn>
                    <a:cxn ang="0">
                      <a:pos x="578" y="267"/>
                    </a:cxn>
                    <a:cxn ang="0">
                      <a:pos x="572" y="289"/>
                    </a:cxn>
                    <a:cxn ang="0">
                      <a:pos x="553" y="312"/>
                    </a:cxn>
                    <a:cxn ang="0">
                      <a:pos x="534" y="325"/>
                    </a:cxn>
                    <a:cxn ang="0">
                      <a:pos x="503" y="330"/>
                    </a:cxn>
                    <a:cxn ang="0">
                      <a:pos x="477" y="321"/>
                    </a:cxn>
                    <a:cxn ang="0">
                      <a:pos x="446" y="334"/>
                    </a:cxn>
                    <a:cxn ang="0">
                      <a:pos x="415" y="347"/>
                    </a:cxn>
                    <a:cxn ang="0">
                      <a:pos x="383" y="325"/>
                    </a:cxn>
                    <a:cxn ang="0">
                      <a:pos x="352" y="338"/>
                    </a:cxn>
                    <a:cxn ang="0">
                      <a:pos x="320" y="325"/>
                    </a:cxn>
                    <a:cxn ang="0">
                      <a:pos x="295" y="316"/>
                    </a:cxn>
                    <a:cxn ang="0">
                      <a:pos x="264" y="312"/>
                    </a:cxn>
                    <a:cxn ang="0">
                      <a:pos x="220" y="321"/>
                    </a:cxn>
                    <a:cxn ang="0">
                      <a:pos x="213" y="343"/>
                    </a:cxn>
                    <a:cxn ang="0">
                      <a:pos x="201" y="361"/>
                    </a:cxn>
                    <a:cxn ang="0">
                      <a:pos x="182" y="379"/>
                    </a:cxn>
                    <a:cxn ang="0">
                      <a:pos x="169" y="396"/>
                    </a:cxn>
                    <a:cxn ang="0">
                      <a:pos x="169" y="370"/>
                    </a:cxn>
                    <a:cxn ang="0">
                      <a:pos x="150" y="347"/>
                    </a:cxn>
                    <a:cxn ang="0">
                      <a:pos x="150" y="321"/>
                    </a:cxn>
                    <a:cxn ang="0">
                      <a:pos x="150" y="289"/>
                    </a:cxn>
                    <a:cxn ang="0">
                      <a:pos x="157" y="276"/>
                    </a:cxn>
                    <a:cxn ang="0">
                      <a:pos x="157" y="249"/>
                    </a:cxn>
                    <a:cxn ang="0">
                      <a:pos x="157" y="231"/>
                    </a:cxn>
                    <a:cxn ang="0">
                      <a:pos x="144" y="209"/>
                    </a:cxn>
                    <a:cxn ang="0">
                      <a:pos x="113" y="205"/>
                    </a:cxn>
                    <a:cxn ang="0">
                      <a:pos x="81" y="187"/>
                    </a:cxn>
                    <a:cxn ang="0">
                      <a:pos x="62" y="169"/>
                    </a:cxn>
                    <a:cxn ang="0">
                      <a:pos x="37" y="165"/>
                    </a:cxn>
                    <a:cxn ang="0">
                      <a:pos x="12" y="151"/>
                    </a:cxn>
                    <a:cxn ang="0">
                      <a:pos x="6" y="133"/>
                    </a:cxn>
                    <a:cxn ang="0">
                      <a:pos x="31" y="107"/>
                    </a:cxn>
                    <a:cxn ang="0">
                      <a:pos x="62" y="98"/>
                    </a:cxn>
                    <a:cxn ang="0">
                      <a:pos x="94" y="75"/>
                    </a:cxn>
                    <a:cxn ang="0">
                      <a:pos x="106" y="53"/>
                    </a:cxn>
                    <a:cxn ang="0">
                      <a:pos x="132" y="26"/>
                    </a:cxn>
                    <a:cxn ang="0">
                      <a:pos x="169" y="17"/>
                    </a:cxn>
                    <a:cxn ang="0">
                      <a:pos x="207" y="22"/>
                    </a:cxn>
                  </a:cxnLst>
                  <a:rect l="0" t="0" r="r" b="b"/>
                  <a:pathLst>
                    <a:path w="584" h="396">
                      <a:moveTo>
                        <a:pt x="213" y="26"/>
                      </a:moveTo>
                      <a:lnTo>
                        <a:pt x="220" y="26"/>
                      </a:lnTo>
                      <a:lnTo>
                        <a:pt x="226" y="26"/>
                      </a:lnTo>
                      <a:lnTo>
                        <a:pt x="232" y="26"/>
                      </a:lnTo>
                      <a:lnTo>
                        <a:pt x="238" y="26"/>
                      </a:lnTo>
                      <a:lnTo>
                        <a:pt x="264" y="26"/>
                      </a:lnTo>
                      <a:lnTo>
                        <a:pt x="270" y="22"/>
                      </a:lnTo>
                      <a:lnTo>
                        <a:pt x="276" y="22"/>
                      </a:lnTo>
                      <a:lnTo>
                        <a:pt x="282" y="17"/>
                      </a:lnTo>
                      <a:lnTo>
                        <a:pt x="289" y="17"/>
                      </a:lnTo>
                      <a:lnTo>
                        <a:pt x="295" y="17"/>
                      </a:lnTo>
                      <a:lnTo>
                        <a:pt x="308" y="17"/>
                      </a:lnTo>
                      <a:lnTo>
                        <a:pt x="320" y="17"/>
                      </a:lnTo>
                      <a:lnTo>
                        <a:pt x="320" y="13"/>
                      </a:lnTo>
                      <a:lnTo>
                        <a:pt x="326" y="8"/>
                      </a:lnTo>
                      <a:lnTo>
                        <a:pt x="333" y="4"/>
                      </a:lnTo>
                      <a:lnTo>
                        <a:pt x="339" y="4"/>
                      </a:lnTo>
                      <a:lnTo>
                        <a:pt x="345" y="0"/>
                      </a:lnTo>
                      <a:lnTo>
                        <a:pt x="352" y="0"/>
                      </a:lnTo>
                      <a:lnTo>
                        <a:pt x="352" y="4"/>
                      </a:lnTo>
                      <a:lnTo>
                        <a:pt x="352" y="8"/>
                      </a:lnTo>
                      <a:lnTo>
                        <a:pt x="352" y="13"/>
                      </a:lnTo>
                      <a:lnTo>
                        <a:pt x="352" y="17"/>
                      </a:lnTo>
                      <a:lnTo>
                        <a:pt x="352" y="22"/>
                      </a:lnTo>
                      <a:lnTo>
                        <a:pt x="352" y="26"/>
                      </a:lnTo>
                      <a:lnTo>
                        <a:pt x="358" y="26"/>
                      </a:lnTo>
                      <a:lnTo>
                        <a:pt x="364" y="31"/>
                      </a:lnTo>
                      <a:lnTo>
                        <a:pt x="370" y="31"/>
                      </a:lnTo>
                      <a:lnTo>
                        <a:pt x="370" y="35"/>
                      </a:lnTo>
                      <a:lnTo>
                        <a:pt x="377" y="35"/>
                      </a:lnTo>
                      <a:lnTo>
                        <a:pt x="377" y="40"/>
                      </a:lnTo>
                      <a:lnTo>
                        <a:pt x="383" y="40"/>
                      </a:lnTo>
                      <a:lnTo>
                        <a:pt x="383" y="44"/>
                      </a:lnTo>
                      <a:lnTo>
                        <a:pt x="389" y="44"/>
                      </a:lnTo>
                      <a:lnTo>
                        <a:pt x="389" y="49"/>
                      </a:lnTo>
                      <a:lnTo>
                        <a:pt x="389" y="53"/>
                      </a:lnTo>
                      <a:lnTo>
                        <a:pt x="383" y="53"/>
                      </a:lnTo>
                      <a:lnTo>
                        <a:pt x="383" y="57"/>
                      </a:lnTo>
                      <a:lnTo>
                        <a:pt x="383" y="62"/>
                      </a:lnTo>
                      <a:lnTo>
                        <a:pt x="389" y="62"/>
                      </a:lnTo>
                      <a:lnTo>
                        <a:pt x="389" y="66"/>
                      </a:lnTo>
                      <a:lnTo>
                        <a:pt x="396" y="71"/>
                      </a:lnTo>
                      <a:lnTo>
                        <a:pt x="402" y="75"/>
                      </a:lnTo>
                      <a:lnTo>
                        <a:pt x="408" y="75"/>
                      </a:lnTo>
                      <a:lnTo>
                        <a:pt x="415" y="75"/>
                      </a:lnTo>
                      <a:lnTo>
                        <a:pt x="421" y="75"/>
                      </a:lnTo>
                      <a:lnTo>
                        <a:pt x="427" y="75"/>
                      </a:lnTo>
                      <a:lnTo>
                        <a:pt x="427" y="80"/>
                      </a:lnTo>
                      <a:lnTo>
                        <a:pt x="433" y="80"/>
                      </a:lnTo>
                      <a:lnTo>
                        <a:pt x="440" y="84"/>
                      </a:lnTo>
                      <a:lnTo>
                        <a:pt x="446" y="84"/>
                      </a:lnTo>
                      <a:lnTo>
                        <a:pt x="452" y="84"/>
                      </a:lnTo>
                      <a:lnTo>
                        <a:pt x="459" y="84"/>
                      </a:lnTo>
                      <a:lnTo>
                        <a:pt x="465" y="89"/>
                      </a:lnTo>
                      <a:lnTo>
                        <a:pt x="471" y="89"/>
                      </a:lnTo>
                      <a:lnTo>
                        <a:pt x="471" y="93"/>
                      </a:lnTo>
                      <a:lnTo>
                        <a:pt x="471" y="98"/>
                      </a:lnTo>
                      <a:lnTo>
                        <a:pt x="477" y="98"/>
                      </a:lnTo>
                      <a:lnTo>
                        <a:pt x="477" y="102"/>
                      </a:lnTo>
                      <a:lnTo>
                        <a:pt x="477" y="107"/>
                      </a:lnTo>
                      <a:lnTo>
                        <a:pt x="477" y="111"/>
                      </a:lnTo>
                      <a:lnTo>
                        <a:pt x="477" y="115"/>
                      </a:lnTo>
                      <a:lnTo>
                        <a:pt x="477" y="120"/>
                      </a:lnTo>
                      <a:lnTo>
                        <a:pt x="477" y="124"/>
                      </a:lnTo>
                      <a:lnTo>
                        <a:pt x="471" y="129"/>
                      </a:lnTo>
                      <a:lnTo>
                        <a:pt x="477" y="133"/>
                      </a:lnTo>
                      <a:lnTo>
                        <a:pt x="477" y="138"/>
                      </a:lnTo>
                      <a:lnTo>
                        <a:pt x="484" y="138"/>
                      </a:lnTo>
                      <a:lnTo>
                        <a:pt x="490" y="138"/>
                      </a:lnTo>
                      <a:lnTo>
                        <a:pt x="496" y="133"/>
                      </a:lnTo>
                      <a:lnTo>
                        <a:pt x="503" y="129"/>
                      </a:lnTo>
                      <a:lnTo>
                        <a:pt x="503" y="124"/>
                      </a:lnTo>
                      <a:lnTo>
                        <a:pt x="503" y="120"/>
                      </a:lnTo>
                      <a:lnTo>
                        <a:pt x="509" y="120"/>
                      </a:lnTo>
                      <a:lnTo>
                        <a:pt x="515" y="120"/>
                      </a:lnTo>
                      <a:lnTo>
                        <a:pt x="515" y="124"/>
                      </a:lnTo>
                      <a:lnTo>
                        <a:pt x="521" y="129"/>
                      </a:lnTo>
                      <a:lnTo>
                        <a:pt x="521" y="133"/>
                      </a:lnTo>
                      <a:lnTo>
                        <a:pt x="528" y="133"/>
                      </a:lnTo>
                      <a:lnTo>
                        <a:pt x="534" y="133"/>
                      </a:lnTo>
                      <a:lnTo>
                        <a:pt x="540" y="133"/>
                      </a:lnTo>
                      <a:lnTo>
                        <a:pt x="540" y="138"/>
                      </a:lnTo>
                      <a:lnTo>
                        <a:pt x="540" y="142"/>
                      </a:lnTo>
                      <a:lnTo>
                        <a:pt x="540" y="147"/>
                      </a:lnTo>
                      <a:lnTo>
                        <a:pt x="540" y="151"/>
                      </a:lnTo>
                      <a:lnTo>
                        <a:pt x="547" y="151"/>
                      </a:lnTo>
                      <a:lnTo>
                        <a:pt x="547" y="156"/>
                      </a:lnTo>
                      <a:lnTo>
                        <a:pt x="540" y="160"/>
                      </a:lnTo>
                      <a:lnTo>
                        <a:pt x="540" y="165"/>
                      </a:lnTo>
                      <a:lnTo>
                        <a:pt x="540" y="169"/>
                      </a:lnTo>
                      <a:lnTo>
                        <a:pt x="540" y="173"/>
                      </a:lnTo>
                      <a:lnTo>
                        <a:pt x="540" y="178"/>
                      </a:lnTo>
                      <a:lnTo>
                        <a:pt x="540" y="182"/>
                      </a:lnTo>
                      <a:lnTo>
                        <a:pt x="540" y="187"/>
                      </a:lnTo>
                      <a:lnTo>
                        <a:pt x="540" y="191"/>
                      </a:lnTo>
                      <a:lnTo>
                        <a:pt x="540" y="196"/>
                      </a:lnTo>
                      <a:lnTo>
                        <a:pt x="540" y="200"/>
                      </a:lnTo>
                      <a:lnTo>
                        <a:pt x="547" y="205"/>
                      </a:lnTo>
                      <a:lnTo>
                        <a:pt x="547" y="209"/>
                      </a:lnTo>
                      <a:lnTo>
                        <a:pt x="547" y="214"/>
                      </a:lnTo>
                      <a:lnTo>
                        <a:pt x="547" y="218"/>
                      </a:lnTo>
                      <a:lnTo>
                        <a:pt x="553" y="223"/>
                      </a:lnTo>
                      <a:lnTo>
                        <a:pt x="559" y="227"/>
                      </a:lnTo>
                      <a:lnTo>
                        <a:pt x="559" y="231"/>
                      </a:lnTo>
                      <a:lnTo>
                        <a:pt x="565" y="231"/>
                      </a:lnTo>
                      <a:lnTo>
                        <a:pt x="565" y="236"/>
                      </a:lnTo>
                      <a:lnTo>
                        <a:pt x="572" y="236"/>
                      </a:lnTo>
                      <a:lnTo>
                        <a:pt x="572" y="240"/>
                      </a:lnTo>
                      <a:lnTo>
                        <a:pt x="578" y="245"/>
                      </a:lnTo>
                      <a:lnTo>
                        <a:pt x="578" y="249"/>
                      </a:lnTo>
                      <a:lnTo>
                        <a:pt x="578" y="254"/>
                      </a:lnTo>
                      <a:lnTo>
                        <a:pt x="584" y="258"/>
                      </a:lnTo>
                      <a:lnTo>
                        <a:pt x="578" y="263"/>
                      </a:lnTo>
                      <a:lnTo>
                        <a:pt x="578" y="267"/>
                      </a:lnTo>
                      <a:lnTo>
                        <a:pt x="578" y="272"/>
                      </a:lnTo>
                      <a:lnTo>
                        <a:pt x="572" y="276"/>
                      </a:lnTo>
                      <a:lnTo>
                        <a:pt x="578" y="280"/>
                      </a:lnTo>
                      <a:lnTo>
                        <a:pt x="578" y="285"/>
                      </a:lnTo>
                      <a:lnTo>
                        <a:pt x="578" y="289"/>
                      </a:lnTo>
                      <a:lnTo>
                        <a:pt x="572" y="289"/>
                      </a:lnTo>
                      <a:lnTo>
                        <a:pt x="572" y="294"/>
                      </a:lnTo>
                      <a:lnTo>
                        <a:pt x="565" y="294"/>
                      </a:lnTo>
                      <a:lnTo>
                        <a:pt x="565" y="298"/>
                      </a:lnTo>
                      <a:lnTo>
                        <a:pt x="559" y="303"/>
                      </a:lnTo>
                      <a:lnTo>
                        <a:pt x="553" y="307"/>
                      </a:lnTo>
                      <a:lnTo>
                        <a:pt x="553" y="312"/>
                      </a:lnTo>
                      <a:lnTo>
                        <a:pt x="547" y="316"/>
                      </a:lnTo>
                      <a:lnTo>
                        <a:pt x="547" y="321"/>
                      </a:lnTo>
                      <a:lnTo>
                        <a:pt x="540" y="321"/>
                      </a:lnTo>
                      <a:lnTo>
                        <a:pt x="540" y="325"/>
                      </a:lnTo>
                      <a:lnTo>
                        <a:pt x="534" y="321"/>
                      </a:lnTo>
                      <a:lnTo>
                        <a:pt x="534" y="325"/>
                      </a:lnTo>
                      <a:lnTo>
                        <a:pt x="528" y="325"/>
                      </a:lnTo>
                      <a:lnTo>
                        <a:pt x="528" y="321"/>
                      </a:lnTo>
                      <a:lnTo>
                        <a:pt x="521" y="325"/>
                      </a:lnTo>
                      <a:lnTo>
                        <a:pt x="515" y="325"/>
                      </a:lnTo>
                      <a:lnTo>
                        <a:pt x="509" y="330"/>
                      </a:lnTo>
                      <a:lnTo>
                        <a:pt x="503" y="330"/>
                      </a:lnTo>
                      <a:lnTo>
                        <a:pt x="496" y="330"/>
                      </a:lnTo>
                      <a:lnTo>
                        <a:pt x="496" y="325"/>
                      </a:lnTo>
                      <a:lnTo>
                        <a:pt x="490" y="325"/>
                      </a:lnTo>
                      <a:lnTo>
                        <a:pt x="484" y="325"/>
                      </a:lnTo>
                      <a:lnTo>
                        <a:pt x="484" y="321"/>
                      </a:lnTo>
                      <a:lnTo>
                        <a:pt x="477" y="321"/>
                      </a:lnTo>
                      <a:lnTo>
                        <a:pt x="471" y="321"/>
                      </a:lnTo>
                      <a:lnTo>
                        <a:pt x="471" y="325"/>
                      </a:lnTo>
                      <a:lnTo>
                        <a:pt x="465" y="330"/>
                      </a:lnTo>
                      <a:lnTo>
                        <a:pt x="459" y="334"/>
                      </a:lnTo>
                      <a:lnTo>
                        <a:pt x="452" y="334"/>
                      </a:lnTo>
                      <a:lnTo>
                        <a:pt x="446" y="334"/>
                      </a:lnTo>
                      <a:lnTo>
                        <a:pt x="440" y="334"/>
                      </a:lnTo>
                      <a:lnTo>
                        <a:pt x="433" y="334"/>
                      </a:lnTo>
                      <a:lnTo>
                        <a:pt x="433" y="338"/>
                      </a:lnTo>
                      <a:lnTo>
                        <a:pt x="427" y="343"/>
                      </a:lnTo>
                      <a:lnTo>
                        <a:pt x="421" y="347"/>
                      </a:lnTo>
                      <a:lnTo>
                        <a:pt x="415" y="347"/>
                      </a:lnTo>
                      <a:lnTo>
                        <a:pt x="408" y="343"/>
                      </a:lnTo>
                      <a:lnTo>
                        <a:pt x="402" y="338"/>
                      </a:lnTo>
                      <a:lnTo>
                        <a:pt x="396" y="334"/>
                      </a:lnTo>
                      <a:lnTo>
                        <a:pt x="396" y="330"/>
                      </a:lnTo>
                      <a:lnTo>
                        <a:pt x="389" y="330"/>
                      </a:lnTo>
                      <a:lnTo>
                        <a:pt x="383" y="325"/>
                      </a:lnTo>
                      <a:lnTo>
                        <a:pt x="377" y="330"/>
                      </a:lnTo>
                      <a:lnTo>
                        <a:pt x="370" y="330"/>
                      </a:lnTo>
                      <a:lnTo>
                        <a:pt x="370" y="334"/>
                      </a:lnTo>
                      <a:lnTo>
                        <a:pt x="364" y="338"/>
                      </a:lnTo>
                      <a:lnTo>
                        <a:pt x="358" y="338"/>
                      </a:lnTo>
                      <a:lnTo>
                        <a:pt x="352" y="338"/>
                      </a:lnTo>
                      <a:lnTo>
                        <a:pt x="345" y="338"/>
                      </a:lnTo>
                      <a:lnTo>
                        <a:pt x="339" y="334"/>
                      </a:lnTo>
                      <a:lnTo>
                        <a:pt x="333" y="334"/>
                      </a:lnTo>
                      <a:lnTo>
                        <a:pt x="333" y="330"/>
                      </a:lnTo>
                      <a:lnTo>
                        <a:pt x="326" y="330"/>
                      </a:lnTo>
                      <a:lnTo>
                        <a:pt x="320" y="325"/>
                      </a:lnTo>
                      <a:lnTo>
                        <a:pt x="320" y="321"/>
                      </a:lnTo>
                      <a:lnTo>
                        <a:pt x="314" y="321"/>
                      </a:lnTo>
                      <a:lnTo>
                        <a:pt x="314" y="316"/>
                      </a:lnTo>
                      <a:lnTo>
                        <a:pt x="308" y="316"/>
                      </a:lnTo>
                      <a:lnTo>
                        <a:pt x="301" y="316"/>
                      </a:lnTo>
                      <a:lnTo>
                        <a:pt x="295" y="316"/>
                      </a:lnTo>
                      <a:lnTo>
                        <a:pt x="289" y="316"/>
                      </a:lnTo>
                      <a:lnTo>
                        <a:pt x="282" y="316"/>
                      </a:lnTo>
                      <a:lnTo>
                        <a:pt x="276" y="316"/>
                      </a:lnTo>
                      <a:lnTo>
                        <a:pt x="276" y="312"/>
                      </a:lnTo>
                      <a:lnTo>
                        <a:pt x="270" y="312"/>
                      </a:lnTo>
                      <a:lnTo>
                        <a:pt x="264" y="312"/>
                      </a:lnTo>
                      <a:lnTo>
                        <a:pt x="257" y="312"/>
                      </a:lnTo>
                      <a:lnTo>
                        <a:pt x="251" y="312"/>
                      </a:lnTo>
                      <a:lnTo>
                        <a:pt x="245" y="312"/>
                      </a:lnTo>
                      <a:lnTo>
                        <a:pt x="238" y="316"/>
                      </a:lnTo>
                      <a:lnTo>
                        <a:pt x="232" y="316"/>
                      </a:lnTo>
                      <a:lnTo>
                        <a:pt x="220" y="321"/>
                      </a:lnTo>
                      <a:lnTo>
                        <a:pt x="213" y="325"/>
                      </a:lnTo>
                      <a:lnTo>
                        <a:pt x="213" y="330"/>
                      </a:lnTo>
                      <a:lnTo>
                        <a:pt x="207" y="330"/>
                      </a:lnTo>
                      <a:lnTo>
                        <a:pt x="213" y="334"/>
                      </a:lnTo>
                      <a:lnTo>
                        <a:pt x="213" y="338"/>
                      </a:lnTo>
                      <a:lnTo>
                        <a:pt x="213" y="343"/>
                      </a:lnTo>
                      <a:lnTo>
                        <a:pt x="213" y="347"/>
                      </a:lnTo>
                      <a:lnTo>
                        <a:pt x="213" y="352"/>
                      </a:lnTo>
                      <a:lnTo>
                        <a:pt x="207" y="352"/>
                      </a:lnTo>
                      <a:lnTo>
                        <a:pt x="207" y="356"/>
                      </a:lnTo>
                      <a:lnTo>
                        <a:pt x="207" y="361"/>
                      </a:lnTo>
                      <a:lnTo>
                        <a:pt x="201" y="361"/>
                      </a:lnTo>
                      <a:lnTo>
                        <a:pt x="194" y="361"/>
                      </a:lnTo>
                      <a:lnTo>
                        <a:pt x="188" y="361"/>
                      </a:lnTo>
                      <a:lnTo>
                        <a:pt x="182" y="365"/>
                      </a:lnTo>
                      <a:lnTo>
                        <a:pt x="182" y="370"/>
                      </a:lnTo>
                      <a:lnTo>
                        <a:pt x="182" y="374"/>
                      </a:lnTo>
                      <a:lnTo>
                        <a:pt x="182" y="379"/>
                      </a:lnTo>
                      <a:lnTo>
                        <a:pt x="182" y="383"/>
                      </a:lnTo>
                      <a:lnTo>
                        <a:pt x="176" y="383"/>
                      </a:lnTo>
                      <a:lnTo>
                        <a:pt x="176" y="388"/>
                      </a:lnTo>
                      <a:lnTo>
                        <a:pt x="176" y="392"/>
                      </a:lnTo>
                      <a:lnTo>
                        <a:pt x="176" y="396"/>
                      </a:lnTo>
                      <a:lnTo>
                        <a:pt x="169" y="396"/>
                      </a:lnTo>
                      <a:lnTo>
                        <a:pt x="169" y="392"/>
                      </a:lnTo>
                      <a:lnTo>
                        <a:pt x="169" y="388"/>
                      </a:lnTo>
                      <a:lnTo>
                        <a:pt x="169" y="383"/>
                      </a:lnTo>
                      <a:lnTo>
                        <a:pt x="169" y="379"/>
                      </a:lnTo>
                      <a:lnTo>
                        <a:pt x="169" y="374"/>
                      </a:lnTo>
                      <a:lnTo>
                        <a:pt x="169" y="370"/>
                      </a:lnTo>
                      <a:lnTo>
                        <a:pt x="169" y="365"/>
                      </a:lnTo>
                      <a:lnTo>
                        <a:pt x="163" y="361"/>
                      </a:lnTo>
                      <a:lnTo>
                        <a:pt x="163" y="356"/>
                      </a:lnTo>
                      <a:lnTo>
                        <a:pt x="157" y="352"/>
                      </a:lnTo>
                      <a:lnTo>
                        <a:pt x="157" y="347"/>
                      </a:lnTo>
                      <a:lnTo>
                        <a:pt x="150" y="347"/>
                      </a:lnTo>
                      <a:lnTo>
                        <a:pt x="150" y="343"/>
                      </a:lnTo>
                      <a:lnTo>
                        <a:pt x="150" y="338"/>
                      </a:lnTo>
                      <a:lnTo>
                        <a:pt x="150" y="334"/>
                      </a:lnTo>
                      <a:lnTo>
                        <a:pt x="150" y="330"/>
                      </a:lnTo>
                      <a:lnTo>
                        <a:pt x="150" y="325"/>
                      </a:lnTo>
                      <a:lnTo>
                        <a:pt x="150" y="321"/>
                      </a:lnTo>
                      <a:lnTo>
                        <a:pt x="150" y="312"/>
                      </a:lnTo>
                      <a:lnTo>
                        <a:pt x="150" y="307"/>
                      </a:lnTo>
                      <a:lnTo>
                        <a:pt x="150" y="303"/>
                      </a:lnTo>
                      <a:lnTo>
                        <a:pt x="150" y="298"/>
                      </a:lnTo>
                      <a:lnTo>
                        <a:pt x="150" y="294"/>
                      </a:lnTo>
                      <a:lnTo>
                        <a:pt x="150" y="289"/>
                      </a:lnTo>
                      <a:lnTo>
                        <a:pt x="150" y="285"/>
                      </a:lnTo>
                      <a:lnTo>
                        <a:pt x="150" y="280"/>
                      </a:lnTo>
                      <a:lnTo>
                        <a:pt x="150" y="276"/>
                      </a:lnTo>
                      <a:lnTo>
                        <a:pt x="150" y="272"/>
                      </a:lnTo>
                      <a:lnTo>
                        <a:pt x="157" y="272"/>
                      </a:lnTo>
                      <a:lnTo>
                        <a:pt x="157" y="276"/>
                      </a:lnTo>
                      <a:lnTo>
                        <a:pt x="157" y="272"/>
                      </a:lnTo>
                      <a:lnTo>
                        <a:pt x="157" y="267"/>
                      </a:lnTo>
                      <a:lnTo>
                        <a:pt x="157" y="263"/>
                      </a:lnTo>
                      <a:lnTo>
                        <a:pt x="157" y="258"/>
                      </a:lnTo>
                      <a:lnTo>
                        <a:pt x="157" y="254"/>
                      </a:lnTo>
                      <a:lnTo>
                        <a:pt x="157" y="249"/>
                      </a:lnTo>
                      <a:lnTo>
                        <a:pt x="150" y="249"/>
                      </a:lnTo>
                      <a:lnTo>
                        <a:pt x="150" y="245"/>
                      </a:lnTo>
                      <a:lnTo>
                        <a:pt x="150" y="240"/>
                      </a:lnTo>
                      <a:lnTo>
                        <a:pt x="150" y="236"/>
                      </a:lnTo>
                      <a:lnTo>
                        <a:pt x="150" y="231"/>
                      </a:lnTo>
                      <a:lnTo>
                        <a:pt x="157" y="231"/>
                      </a:lnTo>
                      <a:lnTo>
                        <a:pt x="157" y="227"/>
                      </a:lnTo>
                      <a:lnTo>
                        <a:pt x="157" y="223"/>
                      </a:lnTo>
                      <a:lnTo>
                        <a:pt x="150" y="218"/>
                      </a:lnTo>
                      <a:lnTo>
                        <a:pt x="150" y="214"/>
                      </a:lnTo>
                      <a:lnTo>
                        <a:pt x="144" y="214"/>
                      </a:lnTo>
                      <a:lnTo>
                        <a:pt x="144" y="209"/>
                      </a:lnTo>
                      <a:lnTo>
                        <a:pt x="138" y="209"/>
                      </a:lnTo>
                      <a:lnTo>
                        <a:pt x="132" y="209"/>
                      </a:lnTo>
                      <a:lnTo>
                        <a:pt x="125" y="209"/>
                      </a:lnTo>
                      <a:lnTo>
                        <a:pt x="125" y="205"/>
                      </a:lnTo>
                      <a:lnTo>
                        <a:pt x="119" y="205"/>
                      </a:lnTo>
                      <a:lnTo>
                        <a:pt x="113" y="205"/>
                      </a:lnTo>
                      <a:lnTo>
                        <a:pt x="106" y="205"/>
                      </a:lnTo>
                      <a:lnTo>
                        <a:pt x="106" y="200"/>
                      </a:lnTo>
                      <a:lnTo>
                        <a:pt x="100" y="200"/>
                      </a:lnTo>
                      <a:lnTo>
                        <a:pt x="94" y="196"/>
                      </a:lnTo>
                      <a:lnTo>
                        <a:pt x="88" y="191"/>
                      </a:lnTo>
                      <a:lnTo>
                        <a:pt x="81" y="187"/>
                      </a:lnTo>
                      <a:lnTo>
                        <a:pt x="75" y="182"/>
                      </a:lnTo>
                      <a:lnTo>
                        <a:pt x="69" y="182"/>
                      </a:lnTo>
                      <a:lnTo>
                        <a:pt x="69" y="178"/>
                      </a:lnTo>
                      <a:lnTo>
                        <a:pt x="69" y="173"/>
                      </a:lnTo>
                      <a:lnTo>
                        <a:pt x="62" y="173"/>
                      </a:lnTo>
                      <a:lnTo>
                        <a:pt x="62" y="169"/>
                      </a:lnTo>
                      <a:lnTo>
                        <a:pt x="62" y="173"/>
                      </a:lnTo>
                      <a:lnTo>
                        <a:pt x="56" y="173"/>
                      </a:lnTo>
                      <a:lnTo>
                        <a:pt x="50" y="169"/>
                      </a:lnTo>
                      <a:lnTo>
                        <a:pt x="44" y="169"/>
                      </a:lnTo>
                      <a:lnTo>
                        <a:pt x="44" y="165"/>
                      </a:lnTo>
                      <a:lnTo>
                        <a:pt x="37" y="165"/>
                      </a:lnTo>
                      <a:lnTo>
                        <a:pt x="31" y="160"/>
                      </a:lnTo>
                      <a:lnTo>
                        <a:pt x="25" y="160"/>
                      </a:lnTo>
                      <a:lnTo>
                        <a:pt x="25" y="156"/>
                      </a:lnTo>
                      <a:lnTo>
                        <a:pt x="18" y="156"/>
                      </a:lnTo>
                      <a:lnTo>
                        <a:pt x="12" y="156"/>
                      </a:lnTo>
                      <a:lnTo>
                        <a:pt x="12" y="151"/>
                      </a:lnTo>
                      <a:lnTo>
                        <a:pt x="6" y="151"/>
                      </a:lnTo>
                      <a:lnTo>
                        <a:pt x="0" y="151"/>
                      </a:lnTo>
                      <a:lnTo>
                        <a:pt x="0" y="147"/>
                      </a:lnTo>
                      <a:lnTo>
                        <a:pt x="0" y="142"/>
                      </a:lnTo>
                      <a:lnTo>
                        <a:pt x="6" y="138"/>
                      </a:lnTo>
                      <a:lnTo>
                        <a:pt x="6" y="133"/>
                      </a:lnTo>
                      <a:lnTo>
                        <a:pt x="12" y="129"/>
                      </a:lnTo>
                      <a:lnTo>
                        <a:pt x="12" y="124"/>
                      </a:lnTo>
                      <a:lnTo>
                        <a:pt x="18" y="120"/>
                      </a:lnTo>
                      <a:lnTo>
                        <a:pt x="25" y="115"/>
                      </a:lnTo>
                      <a:lnTo>
                        <a:pt x="25" y="111"/>
                      </a:lnTo>
                      <a:lnTo>
                        <a:pt x="31" y="107"/>
                      </a:lnTo>
                      <a:lnTo>
                        <a:pt x="37" y="107"/>
                      </a:lnTo>
                      <a:lnTo>
                        <a:pt x="37" y="102"/>
                      </a:lnTo>
                      <a:lnTo>
                        <a:pt x="44" y="102"/>
                      </a:lnTo>
                      <a:lnTo>
                        <a:pt x="50" y="98"/>
                      </a:lnTo>
                      <a:lnTo>
                        <a:pt x="56" y="98"/>
                      </a:lnTo>
                      <a:lnTo>
                        <a:pt x="62" y="98"/>
                      </a:lnTo>
                      <a:lnTo>
                        <a:pt x="69" y="98"/>
                      </a:lnTo>
                      <a:lnTo>
                        <a:pt x="75" y="93"/>
                      </a:lnTo>
                      <a:lnTo>
                        <a:pt x="75" y="89"/>
                      </a:lnTo>
                      <a:lnTo>
                        <a:pt x="81" y="84"/>
                      </a:lnTo>
                      <a:lnTo>
                        <a:pt x="88" y="80"/>
                      </a:lnTo>
                      <a:lnTo>
                        <a:pt x="94" y="75"/>
                      </a:lnTo>
                      <a:lnTo>
                        <a:pt x="94" y="71"/>
                      </a:lnTo>
                      <a:lnTo>
                        <a:pt x="100" y="66"/>
                      </a:lnTo>
                      <a:lnTo>
                        <a:pt x="100" y="62"/>
                      </a:lnTo>
                      <a:lnTo>
                        <a:pt x="100" y="57"/>
                      </a:lnTo>
                      <a:lnTo>
                        <a:pt x="106" y="57"/>
                      </a:lnTo>
                      <a:lnTo>
                        <a:pt x="106" y="53"/>
                      </a:lnTo>
                      <a:lnTo>
                        <a:pt x="113" y="44"/>
                      </a:lnTo>
                      <a:lnTo>
                        <a:pt x="113" y="40"/>
                      </a:lnTo>
                      <a:lnTo>
                        <a:pt x="119" y="40"/>
                      </a:lnTo>
                      <a:lnTo>
                        <a:pt x="125" y="35"/>
                      </a:lnTo>
                      <a:lnTo>
                        <a:pt x="125" y="31"/>
                      </a:lnTo>
                      <a:lnTo>
                        <a:pt x="132" y="26"/>
                      </a:lnTo>
                      <a:lnTo>
                        <a:pt x="138" y="26"/>
                      </a:lnTo>
                      <a:lnTo>
                        <a:pt x="144" y="22"/>
                      </a:lnTo>
                      <a:lnTo>
                        <a:pt x="150" y="22"/>
                      </a:lnTo>
                      <a:lnTo>
                        <a:pt x="157" y="17"/>
                      </a:lnTo>
                      <a:lnTo>
                        <a:pt x="163" y="17"/>
                      </a:lnTo>
                      <a:lnTo>
                        <a:pt x="169" y="17"/>
                      </a:lnTo>
                      <a:lnTo>
                        <a:pt x="169" y="13"/>
                      </a:lnTo>
                      <a:lnTo>
                        <a:pt x="176" y="13"/>
                      </a:lnTo>
                      <a:lnTo>
                        <a:pt x="182" y="13"/>
                      </a:lnTo>
                      <a:lnTo>
                        <a:pt x="194" y="17"/>
                      </a:lnTo>
                      <a:lnTo>
                        <a:pt x="201" y="17"/>
                      </a:lnTo>
                      <a:lnTo>
                        <a:pt x="207" y="22"/>
                      </a:lnTo>
                      <a:lnTo>
                        <a:pt x="213" y="22"/>
                      </a:lnTo>
                      <a:lnTo>
                        <a:pt x="213" y="26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7" name="Group 78"/>
              <p:cNvGrpSpPr>
                <a:grpSpLocks/>
              </p:cNvGrpSpPr>
              <p:nvPr/>
            </p:nvGrpSpPr>
            <p:grpSpPr bwMode="auto">
              <a:xfrm>
                <a:off x="3558" y="1667"/>
                <a:ext cx="63" cy="107"/>
                <a:chOff x="3558" y="1667"/>
                <a:chExt cx="63" cy="107"/>
              </a:xfrm>
            </p:grpSpPr>
            <p:sp>
              <p:nvSpPr>
                <p:cNvPr id="4175" name="Freeform 79"/>
                <p:cNvSpPr>
                  <a:spLocks/>
                </p:cNvSpPr>
                <p:nvPr/>
              </p:nvSpPr>
              <p:spPr bwMode="auto">
                <a:xfrm>
                  <a:off x="3558" y="1667"/>
                  <a:ext cx="63" cy="107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56" y="8"/>
                    </a:cxn>
                    <a:cxn ang="0">
                      <a:pos x="50" y="17"/>
                    </a:cxn>
                    <a:cxn ang="0">
                      <a:pos x="50" y="26"/>
                    </a:cxn>
                    <a:cxn ang="0">
                      <a:pos x="56" y="35"/>
                    </a:cxn>
                    <a:cxn ang="0">
                      <a:pos x="50" y="40"/>
                    </a:cxn>
                    <a:cxn ang="0">
                      <a:pos x="50" y="49"/>
                    </a:cxn>
                    <a:cxn ang="0">
                      <a:pos x="56" y="57"/>
                    </a:cxn>
                    <a:cxn ang="0">
                      <a:pos x="56" y="66"/>
                    </a:cxn>
                    <a:cxn ang="0">
                      <a:pos x="56" y="75"/>
                    </a:cxn>
                    <a:cxn ang="0">
                      <a:pos x="56" y="84"/>
                    </a:cxn>
                    <a:cxn ang="0">
                      <a:pos x="50" y="93"/>
                    </a:cxn>
                    <a:cxn ang="0">
                      <a:pos x="37" y="98"/>
                    </a:cxn>
                    <a:cxn ang="0">
                      <a:pos x="25" y="98"/>
                    </a:cxn>
                    <a:cxn ang="0">
                      <a:pos x="12" y="102"/>
                    </a:cxn>
                    <a:cxn ang="0">
                      <a:pos x="0" y="102"/>
                    </a:cxn>
                    <a:cxn ang="0">
                      <a:pos x="0" y="102"/>
                    </a:cxn>
                    <a:cxn ang="0">
                      <a:pos x="0" y="93"/>
                    </a:cxn>
                    <a:cxn ang="0">
                      <a:pos x="12" y="84"/>
                    </a:cxn>
                    <a:cxn ang="0">
                      <a:pos x="12" y="75"/>
                    </a:cxn>
                    <a:cxn ang="0">
                      <a:pos x="19" y="71"/>
                    </a:cxn>
                    <a:cxn ang="0">
                      <a:pos x="19" y="62"/>
                    </a:cxn>
                    <a:cxn ang="0">
                      <a:pos x="19" y="53"/>
                    </a:cxn>
                    <a:cxn ang="0">
                      <a:pos x="19" y="44"/>
                    </a:cxn>
                    <a:cxn ang="0">
                      <a:pos x="19" y="35"/>
                    </a:cxn>
                    <a:cxn ang="0">
                      <a:pos x="19" y="26"/>
                    </a:cxn>
                    <a:cxn ang="0">
                      <a:pos x="25" y="22"/>
                    </a:cxn>
                    <a:cxn ang="0">
                      <a:pos x="25" y="13"/>
                    </a:cxn>
                    <a:cxn ang="0">
                      <a:pos x="25" y="4"/>
                    </a:cxn>
                    <a:cxn ang="0">
                      <a:pos x="31" y="0"/>
                    </a:cxn>
                    <a:cxn ang="0">
                      <a:pos x="50" y="0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63" h="107">
                      <a:moveTo>
                        <a:pt x="63" y="0"/>
                      </a:moveTo>
                      <a:lnTo>
                        <a:pt x="56" y="0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56" y="13"/>
                      </a:lnTo>
                      <a:lnTo>
                        <a:pt x="50" y="17"/>
                      </a:lnTo>
                      <a:lnTo>
                        <a:pt x="50" y="22"/>
                      </a:lnTo>
                      <a:lnTo>
                        <a:pt x="50" y="26"/>
                      </a:lnTo>
                      <a:lnTo>
                        <a:pt x="50" y="31"/>
                      </a:lnTo>
                      <a:lnTo>
                        <a:pt x="56" y="35"/>
                      </a:lnTo>
                      <a:lnTo>
                        <a:pt x="50" y="35"/>
                      </a:lnTo>
                      <a:lnTo>
                        <a:pt x="50" y="40"/>
                      </a:lnTo>
                      <a:lnTo>
                        <a:pt x="50" y="44"/>
                      </a:lnTo>
                      <a:lnTo>
                        <a:pt x="50" y="49"/>
                      </a:lnTo>
                      <a:lnTo>
                        <a:pt x="50" y="53"/>
                      </a:lnTo>
                      <a:lnTo>
                        <a:pt x="56" y="57"/>
                      </a:lnTo>
                      <a:lnTo>
                        <a:pt x="56" y="62"/>
                      </a:lnTo>
                      <a:lnTo>
                        <a:pt x="56" y="66"/>
                      </a:lnTo>
                      <a:lnTo>
                        <a:pt x="56" y="71"/>
                      </a:lnTo>
                      <a:lnTo>
                        <a:pt x="56" y="75"/>
                      </a:lnTo>
                      <a:lnTo>
                        <a:pt x="56" y="80"/>
                      </a:lnTo>
                      <a:lnTo>
                        <a:pt x="56" y="84"/>
                      </a:lnTo>
                      <a:lnTo>
                        <a:pt x="50" y="89"/>
                      </a:lnTo>
                      <a:lnTo>
                        <a:pt x="50" y="93"/>
                      </a:lnTo>
                      <a:lnTo>
                        <a:pt x="44" y="98"/>
                      </a:lnTo>
                      <a:lnTo>
                        <a:pt x="37" y="98"/>
                      </a:lnTo>
                      <a:lnTo>
                        <a:pt x="31" y="98"/>
                      </a:lnTo>
                      <a:lnTo>
                        <a:pt x="25" y="98"/>
                      </a:lnTo>
                      <a:lnTo>
                        <a:pt x="19" y="102"/>
                      </a:lnTo>
                      <a:lnTo>
                        <a:pt x="12" y="102"/>
                      </a:lnTo>
                      <a:lnTo>
                        <a:pt x="6" y="102"/>
                      </a:lnTo>
                      <a:lnTo>
                        <a:pt x="0" y="102"/>
                      </a:lnTo>
                      <a:lnTo>
                        <a:pt x="0" y="107"/>
                      </a:lnTo>
                      <a:lnTo>
                        <a:pt x="0" y="102"/>
                      </a:lnTo>
                      <a:lnTo>
                        <a:pt x="0" y="98"/>
                      </a:lnTo>
                      <a:lnTo>
                        <a:pt x="0" y="93"/>
                      </a:lnTo>
                      <a:lnTo>
                        <a:pt x="6" y="89"/>
                      </a:lnTo>
                      <a:lnTo>
                        <a:pt x="12" y="84"/>
                      </a:lnTo>
                      <a:lnTo>
                        <a:pt x="12" y="80"/>
                      </a:lnTo>
                      <a:lnTo>
                        <a:pt x="12" y="75"/>
                      </a:lnTo>
                      <a:lnTo>
                        <a:pt x="12" y="71"/>
                      </a:lnTo>
                      <a:lnTo>
                        <a:pt x="19" y="71"/>
                      </a:lnTo>
                      <a:lnTo>
                        <a:pt x="19" y="66"/>
                      </a:lnTo>
                      <a:lnTo>
                        <a:pt x="19" y="62"/>
                      </a:lnTo>
                      <a:lnTo>
                        <a:pt x="19" y="57"/>
                      </a:lnTo>
                      <a:lnTo>
                        <a:pt x="19" y="53"/>
                      </a:lnTo>
                      <a:lnTo>
                        <a:pt x="19" y="49"/>
                      </a:lnTo>
                      <a:lnTo>
                        <a:pt x="19" y="44"/>
                      </a:lnTo>
                      <a:lnTo>
                        <a:pt x="19" y="40"/>
                      </a:lnTo>
                      <a:lnTo>
                        <a:pt x="19" y="35"/>
                      </a:lnTo>
                      <a:lnTo>
                        <a:pt x="19" y="31"/>
                      </a:lnTo>
                      <a:lnTo>
                        <a:pt x="19" y="26"/>
                      </a:lnTo>
                      <a:lnTo>
                        <a:pt x="19" y="22"/>
                      </a:lnTo>
                      <a:lnTo>
                        <a:pt x="25" y="22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25" y="8"/>
                      </a:lnTo>
                      <a:lnTo>
                        <a:pt x="25" y="4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37" y="0"/>
                      </a:lnTo>
                      <a:lnTo>
                        <a:pt x="50" y="0"/>
                      </a:lnTo>
                      <a:lnTo>
                        <a:pt x="56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76" name="Freeform 80"/>
                <p:cNvSpPr>
                  <a:spLocks/>
                </p:cNvSpPr>
                <p:nvPr/>
              </p:nvSpPr>
              <p:spPr bwMode="auto">
                <a:xfrm>
                  <a:off x="3558" y="1667"/>
                  <a:ext cx="63" cy="107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56" y="8"/>
                    </a:cxn>
                    <a:cxn ang="0">
                      <a:pos x="50" y="17"/>
                    </a:cxn>
                    <a:cxn ang="0">
                      <a:pos x="50" y="26"/>
                    </a:cxn>
                    <a:cxn ang="0">
                      <a:pos x="56" y="35"/>
                    </a:cxn>
                    <a:cxn ang="0">
                      <a:pos x="50" y="40"/>
                    </a:cxn>
                    <a:cxn ang="0">
                      <a:pos x="50" y="49"/>
                    </a:cxn>
                    <a:cxn ang="0">
                      <a:pos x="56" y="57"/>
                    </a:cxn>
                    <a:cxn ang="0">
                      <a:pos x="56" y="66"/>
                    </a:cxn>
                    <a:cxn ang="0">
                      <a:pos x="56" y="75"/>
                    </a:cxn>
                    <a:cxn ang="0">
                      <a:pos x="56" y="84"/>
                    </a:cxn>
                    <a:cxn ang="0">
                      <a:pos x="50" y="93"/>
                    </a:cxn>
                    <a:cxn ang="0">
                      <a:pos x="37" y="98"/>
                    </a:cxn>
                    <a:cxn ang="0">
                      <a:pos x="25" y="98"/>
                    </a:cxn>
                    <a:cxn ang="0">
                      <a:pos x="12" y="102"/>
                    </a:cxn>
                    <a:cxn ang="0">
                      <a:pos x="0" y="102"/>
                    </a:cxn>
                    <a:cxn ang="0">
                      <a:pos x="0" y="102"/>
                    </a:cxn>
                    <a:cxn ang="0">
                      <a:pos x="0" y="93"/>
                    </a:cxn>
                    <a:cxn ang="0">
                      <a:pos x="12" y="84"/>
                    </a:cxn>
                    <a:cxn ang="0">
                      <a:pos x="12" y="75"/>
                    </a:cxn>
                    <a:cxn ang="0">
                      <a:pos x="19" y="71"/>
                    </a:cxn>
                    <a:cxn ang="0">
                      <a:pos x="19" y="62"/>
                    </a:cxn>
                    <a:cxn ang="0">
                      <a:pos x="19" y="53"/>
                    </a:cxn>
                    <a:cxn ang="0">
                      <a:pos x="19" y="44"/>
                    </a:cxn>
                    <a:cxn ang="0">
                      <a:pos x="19" y="35"/>
                    </a:cxn>
                    <a:cxn ang="0">
                      <a:pos x="19" y="26"/>
                    </a:cxn>
                    <a:cxn ang="0">
                      <a:pos x="25" y="22"/>
                    </a:cxn>
                    <a:cxn ang="0">
                      <a:pos x="25" y="13"/>
                    </a:cxn>
                    <a:cxn ang="0">
                      <a:pos x="25" y="4"/>
                    </a:cxn>
                    <a:cxn ang="0">
                      <a:pos x="31" y="0"/>
                    </a:cxn>
                    <a:cxn ang="0">
                      <a:pos x="50" y="0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63" h="107">
                      <a:moveTo>
                        <a:pt x="63" y="0"/>
                      </a:moveTo>
                      <a:lnTo>
                        <a:pt x="56" y="0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56" y="13"/>
                      </a:lnTo>
                      <a:lnTo>
                        <a:pt x="50" y="17"/>
                      </a:lnTo>
                      <a:lnTo>
                        <a:pt x="50" y="22"/>
                      </a:lnTo>
                      <a:lnTo>
                        <a:pt x="50" y="26"/>
                      </a:lnTo>
                      <a:lnTo>
                        <a:pt x="50" y="31"/>
                      </a:lnTo>
                      <a:lnTo>
                        <a:pt x="56" y="35"/>
                      </a:lnTo>
                      <a:lnTo>
                        <a:pt x="50" y="35"/>
                      </a:lnTo>
                      <a:lnTo>
                        <a:pt x="50" y="40"/>
                      </a:lnTo>
                      <a:lnTo>
                        <a:pt x="50" y="44"/>
                      </a:lnTo>
                      <a:lnTo>
                        <a:pt x="50" y="49"/>
                      </a:lnTo>
                      <a:lnTo>
                        <a:pt x="50" y="53"/>
                      </a:lnTo>
                      <a:lnTo>
                        <a:pt x="56" y="57"/>
                      </a:lnTo>
                      <a:lnTo>
                        <a:pt x="56" y="62"/>
                      </a:lnTo>
                      <a:lnTo>
                        <a:pt x="56" y="66"/>
                      </a:lnTo>
                      <a:lnTo>
                        <a:pt x="56" y="71"/>
                      </a:lnTo>
                      <a:lnTo>
                        <a:pt x="56" y="75"/>
                      </a:lnTo>
                      <a:lnTo>
                        <a:pt x="56" y="80"/>
                      </a:lnTo>
                      <a:lnTo>
                        <a:pt x="56" y="84"/>
                      </a:lnTo>
                      <a:lnTo>
                        <a:pt x="50" y="89"/>
                      </a:lnTo>
                      <a:lnTo>
                        <a:pt x="50" y="93"/>
                      </a:lnTo>
                      <a:lnTo>
                        <a:pt x="44" y="98"/>
                      </a:lnTo>
                      <a:lnTo>
                        <a:pt x="37" y="98"/>
                      </a:lnTo>
                      <a:lnTo>
                        <a:pt x="31" y="98"/>
                      </a:lnTo>
                      <a:lnTo>
                        <a:pt x="25" y="98"/>
                      </a:lnTo>
                      <a:lnTo>
                        <a:pt x="19" y="102"/>
                      </a:lnTo>
                      <a:lnTo>
                        <a:pt x="12" y="102"/>
                      </a:lnTo>
                      <a:lnTo>
                        <a:pt x="6" y="102"/>
                      </a:lnTo>
                      <a:lnTo>
                        <a:pt x="0" y="102"/>
                      </a:lnTo>
                      <a:lnTo>
                        <a:pt x="0" y="107"/>
                      </a:lnTo>
                      <a:lnTo>
                        <a:pt x="0" y="102"/>
                      </a:lnTo>
                      <a:lnTo>
                        <a:pt x="0" y="98"/>
                      </a:lnTo>
                      <a:lnTo>
                        <a:pt x="0" y="93"/>
                      </a:lnTo>
                      <a:lnTo>
                        <a:pt x="6" y="89"/>
                      </a:lnTo>
                      <a:lnTo>
                        <a:pt x="12" y="84"/>
                      </a:lnTo>
                      <a:lnTo>
                        <a:pt x="12" y="80"/>
                      </a:lnTo>
                      <a:lnTo>
                        <a:pt x="12" y="75"/>
                      </a:lnTo>
                      <a:lnTo>
                        <a:pt x="12" y="71"/>
                      </a:lnTo>
                      <a:lnTo>
                        <a:pt x="19" y="71"/>
                      </a:lnTo>
                      <a:lnTo>
                        <a:pt x="19" y="66"/>
                      </a:lnTo>
                      <a:lnTo>
                        <a:pt x="19" y="62"/>
                      </a:lnTo>
                      <a:lnTo>
                        <a:pt x="19" y="57"/>
                      </a:lnTo>
                      <a:lnTo>
                        <a:pt x="19" y="53"/>
                      </a:lnTo>
                      <a:lnTo>
                        <a:pt x="19" y="49"/>
                      </a:lnTo>
                      <a:lnTo>
                        <a:pt x="19" y="44"/>
                      </a:lnTo>
                      <a:lnTo>
                        <a:pt x="19" y="40"/>
                      </a:lnTo>
                      <a:lnTo>
                        <a:pt x="19" y="35"/>
                      </a:lnTo>
                      <a:lnTo>
                        <a:pt x="19" y="31"/>
                      </a:lnTo>
                      <a:lnTo>
                        <a:pt x="19" y="26"/>
                      </a:lnTo>
                      <a:lnTo>
                        <a:pt x="19" y="22"/>
                      </a:lnTo>
                      <a:lnTo>
                        <a:pt x="25" y="22"/>
                      </a:lnTo>
                      <a:lnTo>
                        <a:pt x="25" y="17"/>
                      </a:lnTo>
                      <a:lnTo>
                        <a:pt x="25" y="13"/>
                      </a:lnTo>
                      <a:lnTo>
                        <a:pt x="25" y="8"/>
                      </a:lnTo>
                      <a:lnTo>
                        <a:pt x="25" y="4"/>
                      </a:lnTo>
                      <a:lnTo>
                        <a:pt x="31" y="4"/>
                      </a:lnTo>
                      <a:lnTo>
                        <a:pt x="31" y="0"/>
                      </a:lnTo>
                      <a:lnTo>
                        <a:pt x="37" y="0"/>
                      </a:lnTo>
                      <a:lnTo>
                        <a:pt x="50" y="0"/>
                      </a:lnTo>
                      <a:lnTo>
                        <a:pt x="56" y="0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8" name="Group 81"/>
              <p:cNvGrpSpPr>
                <a:grpSpLocks/>
              </p:cNvGrpSpPr>
              <p:nvPr/>
            </p:nvGrpSpPr>
            <p:grpSpPr bwMode="auto">
              <a:xfrm>
                <a:off x="3577" y="1667"/>
                <a:ext cx="207" cy="169"/>
                <a:chOff x="3577" y="1667"/>
                <a:chExt cx="207" cy="169"/>
              </a:xfrm>
            </p:grpSpPr>
            <p:sp>
              <p:nvSpPr>
                <p:cNvPr id="4178" name="Freeform 82"/>
                <p:cNvSpPr>
                  <a:spLocks/>
                </p:cNvSpPr>
                <p:nvPr/>
              </p:nvSpPr>
              <p:spPr bwMode="auto">
                <a:xfrm>
                  <a:off x="3577" y="1667"/>
                  <a:ext cx="207" cy="169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56" y="8"/>
                    </a:cxn>
                    <a:cxn ang="0">
                      <a:pos x="63" y="13"/>
                    </a:cxn>
                    <a:cxn ang="0">
                      <a:pos x="69" y="17"/>
                    </a:cxn>
                    <a:cxn ang="0">
                      <a:pos x="88" y="22"/>
                    </a:cxn>
                    <a:cxn ang="0">
                      <a:pos x="100" y="22"/>
                    </a:cxn>
                    <a:cxn ang="0">
                      <a:pos x="113" y="26"/>
                    </a:cxn>
                    <a:cxn ang="0">
                      <a:pos x="125" y="31"/>
                    </a:cxn>
                    <a:cxn ang="0">
                      <a:pos x="138" y="35"/>
                    </a:cxn>
                    <a:cxn ang="0">
                      <a:pos x="144" y="44"/>
                    </a:cxn>
                    <a:cxn ang="0">
                      <a:pos x="157" y="49"/>
                    </a:cxn>
                    <a:cxn ang="0">
                      <a:pos x="163" y="53"/>
                    </a:cxn>
                    <a:cxn ang="0">
                      <a:pos x="163" y="62"/>
                    </a:cxn>
                    <a:cxn ang="0">
                      <a:pos x="169" y="66"/>
                    </a:cxn>
                    <a:cxn ang="0">
                      <a:pos x="176" y="71"/>
                    </a:cxn>
                    <a:cxn ang="0">
                      <a:pos x="188" y="75"/>
                    </a:cxn>
                    <a:cxn ang="0">
                      <a:pos x="201" y="75"/>
                    </a:cxn>
                    <a:cxn ang="0">
                      <a:pos x="207" y="84"/>
                    </a:cxn>
                    <a:cxn ang="0">
                      <a:pos x="207" y="93"/>
                    </a:cxn>
                    <a:cxn ang="0">
                      <a:pos x="207" y="102"/>
                    </a:cxn>
                    <a:cxn ang="0">
                      <a:pos x="201" y="107"/>
                    </a:cxn>
                    <a:cxn ang="0">
                      <a:pos x="188" y="111"/>
                    </a:cxn>
                    <a:cxn ang="0">
                      <a:pos x="182" y="107"/>
                    </a:cxn>
                    <a:cxn ang="0">
                      <a:pos x="169" y="107"/>
                    </a:cxn>
                    <a:cxn ang="0">
                      <a:pos x="163" y="115"/>
                    </a:cxn>
                    <a:cxn ang="0">
                      <a:pos x="157" y="120"/>
                    </a:cxn>
                    <a:cxn ang="0">
                      <a:pos x="144" y="124"/>
                    </a:cxn>
                    <a:cxn ang="0">
                      <a:pos x="132" y="124"/>
                    </a:cxn>
                    <a:cxn ang="0">
                      <a:pos x="119" y="124"/>
                    </a:cxn>
                    <a:cxn ang="0">
                      <a:pos x="100" y="129"/>
                    </a:cxn>
                    <a:cxn ang="0">
                      <a:pos x="94" y="133"/>
                    </a:cxn>
                    <a:cxn ang="0">
                      <a:pos x="81" y="133"/>
                    </a:cxn>
                    <a:cxn ang="0">
                      <a:pos x="69" y="138"/>
                    </a:cxn>
                    <a:cxn ang="0">
                      <a:pos x="56" y="142"/>
                    </a:cxn>
                    <a:cxn ang="0">
                      <a:pos x="50" y="147"/>
                    </a:cxn>
                    <a:cxn ang="0">
                      <a:pos x="44" y="156"/>
                    </a:cxn>
                    <a:cxn ang="0">
                      <a:pos x="37" y="160"/>
                    </a:cxn>
                    <a:cxn ang="0">
                      <a:pos x="25" y="160"/>
                    </a:cxn>
                    <a:cxn ang="0">
                      <a:pos x="12" y="169"/>
                    </a:cxn>
                    <a:cxn ang="0">
                      <a:pos x="0" y="169"/>
                    </a:cxn>
                    <a:cxn ang="0">
                      <a:pos x="0" y="160"/>
                    </a:cxn>
                    <a:cxn ang="0">
                      <a:pos x="6" y="151"/>
                    </a:cxn>
                    <a:cxn ang="0">
                      <a:pos x="12" y="142"/>
                    </a:cxn>
                    <a:cxn ang="0">
                      <a:pos x="12" y="133"/>
                    </a:cxn>
                    <a:cxn ang="0">
                      <a:pos x="12" y="124"/>
                    </a:cxn>
                    <a:cxn ang="0">
                      <a:pos x="19" y="111"/>
                    </a:cxn>
                    <a:cxn ang="0">
                      <a:pos x="25" y="107"/>
                    </a:cxn>
                    <a:cxn ang="0">
                      <a:pos x="31" y="98"/>
                    </a:cxn>
                    <a:cxn ang="0">
                      <a:pos x="31" y="89"/>
                    </a:cxn>
                    <a:cxn ang="0">
                      <a:pos x="37" y="80"/>
                    </a:cxn>
                    <a:cxn ang="0">
                      <a:pos x="37" y="71"/>
                    </a:cxn>
                    <a:cxn ang="0">
                      <a:pos x="37" y="62"/>
                    </a:cxn>
                    <a:cxn ang="0">
                      <a:pos x="31" y="53"/>
                    </a:cxn>
                    <a:cxn ang="0">
                      <a:pos x="31" y="44"/>
                    </a:cxn>
                    <a:cxn ang="0">
                      <a:pos x="31" y="35"/>
                    </a:cxn>
                    <a:cxn ang="0">
                      <a:pos x="31" y="31"/>
                    </a:cxn>
                    <a:cxn ang="0">
                      <a:pos x="31" y="22"/>
                    </a:cxn>
                    <a:cxn ang="0">
                      <a:pos x="37" y="13"/>
                    </a:cxn>
                    <a:cxn ang="0">
                      <a:pos x="37" y="4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207" h="169">
                      <a:moveTo>
                        <a:pt x="44" y="0"/>
                      </a:moveTo>
                      <a:lnTo>
                        <a:pt x="50" y="0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63" y="8"/>
                      </a:lnTo>
                      <a:lnTo>
                        <a:pt x="63" y="13"/>
                      </a:lnTo>
                      <a:lnTo>
                        <a:pt x="69" y="13"/>
                      </a:lnTo>
                      <a:lnTo>
                        <a:pt x="69" y="17"/>
                      </a:lnTo>
                      <a:lnTo>
                        <a:pt x="75" y="17"/>
                      </a:lnTo>
                      <a:lnTo>
                        <a:pt x="88" y="22"/>
                      </a:lnTo>
                      <a:lnTo>
                        <a:pt x="94" y="22"/>
                      </a:lnTo>
                      <a:lnTo>
                        <a:pt x="100" y="22"/>
                      </a:lnTo>
                      <a:lnTo>
                        <a:pt x="107" y="22"/>
                      </a:lnTo>
                      <a:lnTo>
                        <a:pt x="113" y="26"/>
                      </a:lnTo>
                      <a:lnTo>
                        <a:pt x="119" y="26"/>
                      </a:lnTo>
                      <a:lnTo>
                        <a:pt x="125" y="31"/>
                      </a:lnTo>
                      <a:lnTo>
                        <a:pt x="132" y="31"/>
                      </a:lnTo>
                      <a:lnTo>
                        <a:pt x="138" y="35"/>
                      </a:lnTo>
                      <a:lnTo>
                        <a:pt x="138" y="40"/>
                      </a:lnTo>
                      <a:lnTo>
                        <a:pt x="144" y="44"/>
                      </a:lnTo>
                      <a:lnTo>
                        <a:pt x="151" y="49"/>
                      </a:lnTo>
                      <a:lnTo>
                        <a:pt x="157" y="49"/>
                      </a:lnTo>
                      <a:lnTo>
                        <a:pt x="157" y="53"/>
                      </a:lnTo>
                      <a:lnTo>
                        <a:pt x="163" y="53"/>
                      </a:lnTo>
                      <a:lnTo>
                        <a:pt x="163" y="57"/>
                      </a:lnTo>
                      <a:lnTo>
                        <a:pt x="163" y="62"/>
                      </a:lnTo>
                      <a:lnTo>
                        <a:pt x="163" y="66"/>
                      </a:lnTo>
                      <a:lnTo>
                        <a:pt x="169" y="66"/>
                      </a:lnTo>
                      <a:lnTo>
                        <a:pt x="169" y="71"/>
                      </a:lnTo>
                      <a:lnTo>
                        <a:pt x="176" y="71"/>
                      </a:lnTo>
                      <a:lnTo>
                        <a:pt x="182" y="71"/>
                      </a:lnTo>
                      <a:lnTo>
                        <a:pt x="188" y="75"/>
                      </a:lnTo>
                      <a:lnTo>
                        <a:pt x="195" y="75"/>
                      </a:lnTo>
                      <a:lnTo>
                        <a:pt x="201" y="75"/>
                      </a:lnTo>
                      <a:lnTo>
                        <a:pt x="201" y="80"/>
                      </a:lnTo>
                      <a:lnTo>
                        <a:pt x="207" y="84"/>
                      </a:lnTo>
                      <a:lnTo>
                        <a:pt x="207" y="89"/>
                      </a:lnTo>
                      <a:lnTo>
                        <a:pt x="207" y="93"/>
                      </a:lnTo>
                      <a:lnTo>
                        <a:pt x="207" y="98"/>
                      </a:lnTo>
                      <a:lnTo>
                        <a:pt x="207" y="102"/>
                      </a:lnTo>
                      <a:lnTo>
                        <a:pt x="207" y="107"/>
                      </a:lnTo>
                      <a:lnTo>
                        <a:pt x="201" y="107"/>
                      </a:lnTo>
                      <a:lnTo>
                        <a:pt x="195" y="107"/>
                      </a:lnTo>
                      <a:lnTo>
                        <a:pt x="188" y="111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6" y="107"/>
                      </a:lnTo>
                      <a:lnTo>
                        <a:pt x="169" y="107"/>
                      </a:lnTo>
                      <a:lnTo>
                        <a:pt x="169" y="111"/>
                      </a:lnTo>
                      <a:lnTo>
                        <a:pt x="163" y="115"/>
                      </a:lnTo>
                      <a:lnTo>
                        <a:pt x="157" y="115"/>
                      </a:lnTo>
                      <a:lnTo>
                        <a:pt x="157" y="120"/>
                      </a:lnTo>
                      <a:lnTo>
                        <a:pt x="151" y="120"/>
                      </a:lnTo>
                      <a:lnTo>
                        <a:pt x="144" y="124"/>
                      </a:lnTo>
                      <a:lnTo>
                        <a:pt x="138" y="124"/>
                      </a:lnTo>
                      <a:lnTo>
                        <a:pt x="132" y="124"/>
                      </a:lnTo>
                      <a:lnTo>
                        <a:pt x="125" y="124"/>
                      </a:lnTo>
                      <a:lnTo>
                        <a:pt x="119" y="124"/>
                      </a:lnTo>
                      <a:lnTo>
                        <a:pt x="107" y="129"/>
                      </a:lnTo>
                      <a:lnTo>
                        <a:pt x="100" y="129"/>
                      </a:lnTo>
                      <a:lnTo>
                        <a:pt x="94" y="129"/>
                      </a:lnTo>
                      <a:lnTo>
                        <a:pt x="94" y="133"/>
                      </a:lnTo>
                      <a:lnTo>
                        <a:pt x="88" y="133"/>
                      </a:lnTo>
                      <a:lnTo>
                        <a:pt x="81" y="133"/>
                      </a:lnTo>
                      <a:lnTo>
                        <a:pt x="75" y="138"/>
                      </a:lnTo>
                      <a:lnTo>
                        <a:pt x="69" y="138"/>
                      </a:lnTo>
                      <a:lnTo>
                        <a:pt x="63" y="138"/>
                      </a:lnTo>
                      <a:lnTo>
                        <a:pt x="56" y="142"/>
                      </a:lnTo>
                      <a:lnTo>
                        <a:pt x="56" y="147"/>
                      </a:lnTo>
                      <a:lnTo>
                        <a:pt x="50" y="147"/>
                      </a:lnTo>
                      <a:lnTo>
                        <a:pt x="50" y="151"/>
                      </a:lnTo>
                      <a:lnTo>
                        <a:pt x="44" y="156"/>
                      </a:lnTo>
                      <a:lnTo>
                        <a:pt x="37" y="156"/>
                      </a:lnTo>
                      <a:lnTo>
                        <a:pt x="37" y="160"/>
                      </a:lnTo>
                      <a:lnTo>
                        <a:pt x="31" y="160"/>
                      </a:lnTo>
                      <a:lnTo>
                        <a:pt x="25" y="160"/>
                      </a:lnTo>
                      <a:lnTo>
                        <a:pt x="19" y="165"/>
                      </a:lnTo>
                      <a:lnTo>
                        <a:pt x="12" y="169"/>
                      </a:lnTo>
                      <a:lnTo>
                        <a:pt x="6" y="169"/>
                      </a:lnTo>
                      <a:lnTo>
                        <a:pt x="0" y="169"/>
                      </a:lnTo>
                      <a:lnTo>
                        <a:pt x="0" y="165"/>
                      </a:lnTo>
                      <a:lnTo>
                        <a:pt x="0" y="160"/>
                      </a:lnTo>
                      <a:lnTo>
                        <a:pt x="6" y="156"/>
                      </a:lnTo>
                      <a:lnTo>
                        <a:pt x="6" y="151"/>
                      </a:lnTo>
                      <a:lnTo>
                        <a:pt x="6" y="147"/>
                      </a:lnTo>
                      <a:lnTo>
                        <a:pt x="12" y="142"/>
                      </a:lnTo>
                      <a:lnTo>
                        <a:pt x="12" y="138"/>
                      </a:lnTo>
                      <a:lnTo>
                        <a:pt x="12" y="133"/>
                      </a:lnTo>
                      <a:lnTo>
                        <a:pt x="12" y="129"/>
                      </a:lnTo>
                      <a:lnTo>
                        <a:pt x="12" y="124"/>
                      </a:lnTo>
                      <a:lnTo>
                        <a:pt x="19" y="120"/>
                      </a:lnTo>
                      <a:lnTo>
                        <a:pt x="19" y="111"/>
                      </a:lnTo>
                      <a:lnTo>
                        <a:pt x="25" y="111"/>
                      </a:lnTo>
                      <a:lnTo>
                        <a:pt x="25" y="107"/>
                      </a:lnTo>
                      <a:lnTo>
                        <a:pt x="25" y="102"/>
                      </a:lnTo>
                      <a:lnTo>
                        <a:pt x="31" y="98"/>
                      </a:lnTo>
                      <a:lnTo>
                        <a:pt x="31" y="93"/>
                      </a:lnTo>
                      <a:lnTo>
                        <a:pt x="31" y="89"/>
                      </a:lnTo>
                      <a:lnTo>
                        <a:pt x="37" y="84"/>
                      </a:lnTo>
                      <a:lnTo>
                        <a:pt x="37" y="80"/>
                      </a:lnTo>
                      <a:lnTo>
                        <a:pt x="37" y="75"/>
                      </a:lnTo>
                      <a:lnTo>
                        <a:pt x="37" y="71"/>
                      </a:lnTo>
                      <a:lnTo>
                        <a:pt x="37" y="66"/>
                      </a:lnTo>
                      <a:lnTo>
                        <a:pt x="37" y="62"/>
                      </a:lnTo>
                      <a:lnTo>
                        <a:pt x="37" y="57"/>
                      </a:lnTo>
                      <a:lnTo>
                        <a:pt x="31" y="53"/>
                      </a:lnTo>
                      <a:lnTo>
                        <a:pt x="31" y="49"/>
                      </a:lnTo>
                      <a:lnTo>
                        <a:pt x="31" y="44"/>
                      </a:lnTo>
                      <a:lnTo>
                        <a:pt x="31" y="40"/>
                      </a:lnTo>
                      <a:lnTo>
                        <a:pt x="31" y="35"/>
                      </a:lnTo>
                      <a:lnTo>
                        <a:pt x="37" y="35"/>
                      </a:lnTo>
                      <a:lnTo>
                        <a:pt x="31" y="31"/>
                      </a:lnTo>
                      <a:lnTo>
                        <a:pt x="31" y="26"/>
                      </a:lnTo>
                      <a:lnTo>
                        <a:pt x="31" y="22"/>
                      </a:lnTo>
                      <a:lnTo>
                        <a:pt x="31" y="17"/>
                      </a:lnTo>
                      <a:lnTo>
                        <a:pt x="37" y="13"/>
                      </a:lnTo>
                      <a:lnTo>
                        <a:pt x="37" y="8"/>
                      </a:lnTo>
                      <a:lnTo>
                        <a:pt x="37" y="4"/>
                      </a:lnTo>
                      <a:lnTo>
                        <a:pt x="37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79" name="Freeform 83"/>
                <p:cNvSpPr>
                  <a:spLocks/>
                </p:cNvSpPr>
                <p:nvPr/>
              </p:nvSpPr>
              <p:spPr bwMode="auto">
                <a:xfrm>
                  <a:off x="3577" y="1667"/>
                  <a:ext cx="207" cy="169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56" y="8"/>
                    </a:cxn>
                    <a:cxn ang="0">
                      <a:pos x="63" y="13"/>
                    </a:cxn>
                    <a:cxn ang="0">
                      <a:pos x="69" y="17"/>
                    </a:cxn>
                    <a:cxn ang="0">
                      <a:pos x="88" y="22"/>
                    </a:cxn>
                    <a:cxn ang="0">
                      <a:pos x="100" y="22"/>
                    </a:cxn>
                    <a:cxn ang="0">
                      <a:pos x="113" y="26"/>
                    </a:cxn>
                    <a:cxn ang="0">
                      <a:pos x="125" y="31"/>
                    </a:cxn>
                    <a:cxn ang="0">
                      <a:pos x="138" y="35"/>
                    </a:cxn>
                    <a:cxn ang="0">
                      <a:pos x="144" y="44"/>
                    </a:cxn>
                    <a:cxn ang="0">
                      <a:pos x="157" y="49"/>
                    </a:cxn>
                    <a:cxn ang="0">
                      <a:pos x="163" y="53"/>
                    </a:cxn>
                    <a:cxn ang="0">
                      <a:pos x="163" y="62"/>
                    </a:cxn>
                    <a:cxn ang="0">
                      <a:pos x="169" y="66"/>
                    </a:cxn>
                    <a:cxn ang="0">
                      <a:pos x="176" y="71"/>
                    </a:cxn>
                    <a:cxn ang="0">
                      <a:pos x="188" y="75"/>
                    </a:cxn>
                    <a:cxn ang="0">
                      <a:pos x="201" y="75"/>
                    </a:cxn>
                    <a:cxn ang="0">
                      <a:pos x="207" y="84"/>
                    </a:cxn>
                    <a:cxn ang="0">
                      <a:pos x="207" y="93"/>
                    </a:cxn>
                    <a:cxn ang="0">
                      <a:pos x="207" y="102"/>
                    </a:cxn>
                    <a:cxn ang="0">
                      <a:pos x="201" y="107"/>
                    </a:cxn>
                    <a:cxn ang="0">
                      <a:pos x="188" y="111"/>
                    </a:cxn>
                    <a:cxn ang="0">
                      <a:pos x="182" y="107"/>
                    </a:cxn>
                    <a:cxn ang="0">
                      <a:pos x="169" y="107"/>
                    </a:cxn>
                    <a:cxn ang="0">
                      <a:pos x="163" y="115"/>
                    </a:cxn>
                    <a:cxn ang="0">
                      <a:pos x="157" y="120"/>
                    </a:cxn>
                    <a:cxn ang="0">
                      <a:pos x="144" y="124"/>
                    </a:cxn>
                    <a:cxn ang="0">
                      <a:pos x="132" y="124"/>
                    </a:cxn>
                    <a:cxn ang="0">
                      <a:pos x="119" y="124"/>
                    </a:cxn>
                    <a:cxn ang="0">
                      <a:pos x="100" y="129"/>
                    </a:cxn>
                    <a:cxn ang="0">
                      <a:pos x="94" y="133"/>
                    </a:cxn>
                    <a:cxn ang="0">
                      <a:pos x="81" y="133"/>
                    </a:cxn>
                    <a:cxn ang="0">
                      <a:pos x="69" y="138"/>
                    </a:cxn>
                    <a:cxn ang="0">
                      <a:pos x="56" y="142"/>
                    </a:cxn>
                    <a:cxn ang="0">
                      <a:pos x="50" y="147"/>
                    </a:cxn>
                    <a:cxn ang="0">
                      <a:pos x="44" y="156"/>
                    </a:cxn>
                    <a:cxn ang="0">
                      <a:pos x="37" y="160"/>
                    </a:cxn>
                    <a:cxn ang="0">
                      <a:pos x="25" y="160"/>
                    </a:cxn>
                    <a:cxn ang="0">
                      <a:pos x="12" y="169"/>
                    </a:cxn>
                    <a:cxn ang="0">
                      <a:pos x="0" y="169"/>
                    </a:cxn>
                    <a:cxn ang="0">
                      <a:pos x="0" y="160"/>
                    </a:cxn>
                    <a:cxn ang="0">
                      <a:pos x="6" y="151"/>
                    </a:cxn>
                    <a:cxn ang="0">
                      <a:pos x="12" y="142"/>
                    </a:cxn>
                    <a:cxn ang="0">
                      <a:pos x="12" y="133"/>
                    </a:cxn>
                    <a:cxn ang="0">
                      <a:pos x="12" y="124"/>
                    </a:cxn>
                    <a:cxn ang="0">
                      <a:pos x="19" y="111"/>
                    </a:cxn>
                    <a:cxn ang="0">
                      <a:pos x="25" y="107"/>
                    </a:cxn>
                    <a:cxn ang="0">
                      <a:pos x="31" y="98"/>
                    </a:cxn>
                    <a:cxn ang="0">
                      <a:pos x="31" y="89"/>
                    </a:cxn>
                    <a:cxn ang="0">
                      <a:pos x="37" y="80"/>
                    </a:cxn>
                    <a:cxn ang="0">
                      <a:pos x="37" y="71"/>
                    </a:cxn>
                    <a:cxn ang="0">
                      <a:pos x="37" y="62"/>
                    </a:cxn>
                    <a:cxn ang="0">
                      <a:pos x="31" y="53"/>
                    </a:cxn>
                    <a:cxn ang="0">
                      <a:pos x="31" y="44"/>
                    </a:cxn>
                    <a:cxn ang="0">
                      <a:pos x="31" y="35"/>
                    </a:cxn>
                    <a:cxn ang="0">
                      <a:pos x="31" y="31"/>
                    </a:cxn>
                    <a:cxn ang="0">
                      <a:pos x="31" y="22"/>
                    </a:cxn>
                    <a:cxn ang="0">
                      <a:pos x="37" y="13"/>
                    </a:cxn>
                    <a:cxn ang="0">
                      <a:pos x="37" y="4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207" h="169">
                      <a:moveTo>
                        <a:pt x="44" y="0"/>
                      </a:moveTo>
                      <a:lnTo>
                        <a:pt x="50" y="0"/>
                      </a:lnTo>
                      <a:lnTo>
                        <a:pt x="56" y="4"/>
                      </a:lnTo>
                      <a:lnTo>
                        <a:pt x="56" y="8"/>
                      </a:lnTo>
                      <a:lnTo>
                        <a:pt x="63" y="8"/>
                      </a:lnTo>
                      <a:lnTo>
                        <a:pt x="63" y="13"/>
                      </a:lnTo>
                      <a:lnTo>
                        <a:pt x="69" y="13"/>
                      </a:lnTo>
                      <a:lnTo>
                        <a:pt x="69" y="17"/>
                      </a:lnTo>
                      <a:lnTo>
                        <a:pt x="75" y="17"/>
                      </a:lnTo>
                      <a:lnTo>
                        <a:pt x="88" y="22"/>
                      </a:lnTo>
                      <a:lnTo>
                        <a:pt x="94" y="22"/>
                      </a:lnTo>
                      <a:lnTo>
                        <a:pt x="100" y="22"/>
                      </a:lnTo>
                      <a:lnTo>
                        <a:pt x="107" y="22"/>
                      </a:lnTo>
                      <a:lnTo>
                        <a:pt x="113" y="26"/>
                      </a:lnTo>
                      <a:lnTo>
                        <a:pt x="119" y="26"/>
                      </a:lnTo>
                      <a:lnTo>
                        <a:pt x="125" y="31"/>
                      </a:lnTo>
                      <a:lnTo>
                        <a:pt x="132" y="31"/>
                      </a:lnTo>
                      <a:lnTo>
                        <a:pt x="138" y="35"/>
                      </a:lnTo>
                      <a:lnTo>
                        <a:pt x="138" y="40"/>
                      </a:lnTo>
                      <a:lnTo>
                        <a:pt x="144" y="44"/>
                      </a:lnTo>
                      <a:lnTo>
                        <a:pt x="151" y="49"/>
                      </a:lnTo>
                      <a:lnTo>
                        <a:pt x="157" y="49"/>
                      </a:lnTo>
                      <a:lnTo>
                        <a:pt x="157" y="53"/>
                      </a:lnTo>
                      <a:lnTo>
                        <a:pt x="163" y="53"/>
                      </a:lnTo>
                      <a:lnTo>
                        <a:pt x="163" y="57"/>
                      </a:lnTo>
                      <a:lnTo>
                        <a:pt x="163" y="62"/>
                      </a:lnTo>
                      <a:lnTo>
                        <a:pt x="163" y="66"/>
                      </a:lnTo>
                      <a:lnTo>
                        <a:pt x="169" y="66"/>
                      </a:lnTo>
                      <a:lnTo>
                        <a:pt x="169" y="71"/>
                      </a:lnTo>
                      <a:lnTo>
                        <a:pt x="176" y="71"/>
                      </a:lnTo>
                      <a:lnTo>
                        <a:pt x="182" y="71"/>
                      </a:lnTo>
                      <a:lnTo>
                        <a:pt x="188" y="75"/>
                      </a:lnTo>
                      <a:lnTo>
                        <a:pt x="195" y="75"/>
                      </a:lnTo>
                      <a:lnTo>
                        <a:pt x="201" y="75"/>
                      </a:lnTo>
                      <a:lnTo>
                        <a:pt x="201" y="80"/>
                      </a:lnTo>
                      <a:lnTo>
                        <a:pt x="207" y="84"/>
                      </a:lnTo>
                      <a:lnTo>
                        <a:pt x="207" y="89"/>
                      </a:lnTo>
                      <a:lnTo>
                        <a:pt x="207" y="93"/>
                      </a:lnTo>
                      <a:lnTo>
                        <a:pt x="207" y="98"/>
                      </a:lnTo>
                      <a:lnTo>
                        <a:pt x="207" y="102"/>
                      </a:lnTo>
                      <a:lnTo>
                        <a:pt x="207" y="107"/>
                      </a:lnTo>
                      <a:lnTo>
                        <a:pt x="201" y="107"/>
                      </a:lnTo>
                      <a:lnTo>
                        <a:pt x="195" y="107"/>
                      </a:lnTo>
                      <a:lnTo>
                        <a:pt x="188" y="111"/>
                      </a:lnTo>
                      <a:lnTo>
                        <a:pt x="188" y="107"/>
                      </a:lnTo>
                      <a:lnTo>
                        <a:pt x="182" y="107"/>
                      </a:lnTo>
                      <a:lnTo>
                        <a:pt x="176" y="107"/>
                      </a:lnTo>
                      <a:lnTo>
                        <a:pt x="169" y="107"/>
                      </a:lnTo>
                      <a:lnTo>
                        <a:pt x="169" y="111"/>
                      </a:lnTo>
                      <a:lnTo>
                        <a:pt x="163" y="115"/>
                      </a:lnTo>
                      <a:lnTo>
                        <a:pt x="157" y="115"/>
                      </a:lnTo>
                      <a:lnTo>
                        <a:pt x="157" y="120"/>
                      </a:lnTo>
                      <a:lnTo>
                        <a:pt x="151" y="120"/>
                      </a:lnTo>
                      <a:lnTo>
                        <a:pt x="144" y="124"/>
                      </a:lnTo>
                      <a:lnTo>
                        <a:pt x="138" y="124"/>
                      </a:lnTo>
                      <a:lnTo>
                        <a:pt x="132" y="124"/>
                      </a:lnTo>
                      <a:lnTo>
                        <a:pt x="125" y="124"/>
                      </a:lnTo>
                      <a:lnTo>
                        <a:pt x="119" y="124"/>
                      </a:lnTo>
                      <a:lnTo>
                        <a:pt x="107" y="129"/>
                      </a:lnTo>
                      <a:lnTo>
                        <a:pt x="100" y="129"/>
                      </a:lnTo>
                      <a:lnTo>
                        <a:pt x="94" y="129"/>
                      </a:lnTo>
                      <a:lnTo>
                        <a:pt x="94" y="133"/>
                      </a:lnTo>
                      <a:lnTo>
                        <a:pt x="88" y="133"/>
                      </a:lnTo>
                      <a:lnTo>
                        <a:pt x="81" y="133"/>
                      </a:lnTo>
                      <a:lnTo>
                        <a:pt x="75" y="138"/>
                      </a:lnTo>
                      <a:lnTo>
                        <a:pt x="69" y="138"/>
                      </a:lnTo>
                      <a:lnTo>
                        <a:pt x="63" y="138"/>
                      </a:lnTo>
                      <a:lnTo>
                        <a:pt x="56" y="142"/>
                      </a:lnTo>
                      <a:lnTo>
                        <a:pt x="56" y="147"/>
                      </a:lnTo>
                      <a:lnTo>
                        <a:pt x="50" y="147"/>
                      </a:lnTo>
                      <a:lnTo>
                        <a:pt x="50" y="151"/>
                      </a:lnTo>
                      <a:lnTo>
                        <a:pt x="44" y="156"/>
                      </a:lnTo>
                      <a:lnTo>
                        <a:pt x="37" y="156"/>
                      </a:lnTo>
                      <a:lnTo>
                        <a:pt x="37" y="160"/>
                      </a:lnTo>
                      <a:lnTo>
                        <a:pt x="31" y="160"/>
                      </a:lnTo>
                      <a:lnTo>
                        <a:pt x="25" y="160"/>
                      </a:lnTo>
                      <a:lnTo>
                        <a:pt x="19" y="165"/>
                      </a:lnTo>
                      <a:lnTo>
                        <a:pt x="12" y="169"/>
                      </a:lnTo>
                      <a:lnTo>
                        <a:pt x="6" y="169"/>
                      </a:lnTo>
                      <a:lnTo>
                        <a:pt x="0" y="169"/>
                      </a:lnTo>
                      <a:lnTo>
                        <a:pt x="0" y="165"/>
                      </a:lnTo>
                      <a:lnTo>
                        <a:pt x="0" y="160"/>
                      </a:lnTo>
                      <a:lnTo>
                        <a:pt x="6" y="156"/>
                      </a:lnTo>
                      <a:lnTo>
                        <a:pt x="6" y="151"/>
                      </a:lnTo>
                      <a:lnTo>
                        <a:pt x="6" y="147"/>
                      </a:lnTo>
                      <a:lnTo>
                        <a:pt x="12" y="142"/>
                      </a:lnTo>
                      <a:lnTo>
                        <a:pt x="12" y="138"/>
                      </a:lnTo>
                      <a:lnTo>
                        <a:pt x="12" y="133"/>
                      </a:lnTo>
                      <a:lnTo>
                        <a:pt x="12" y="129"/>
                      </a:lnTo>
                      <a:lnTo>
                        <a:pt x="12" y="124"/>
                      </a:lnTo>
                      <a:lnTo>
                        <a:pt x="19" y="120"/>
                      </a:lnTo>
                      <a:lnTo>
                        <a:pt x="19" y="111"/>
                      </a:lnTo>
                      <a:lnTo>
                        <a:pt x="25" y="111"/>
                      </a:lnTo>
                      <a:lnTo>
                        <a:pt x="25" y="107"/>
                      </a:lnTo>
                      <a:lnTo>
                        <a:pt x="25" y="102"/>
                      </a:lnTo>
                      <a:lnTo>
                        <a:pt x="31" y="98"/>
                      </a:lnTo>
                      <a:lnTo>
                        <a:pt x="31" y="93"/>
                      </a:lnTo>
                      <a:lnTo>
                        <a:pt x="31" y="89"/>
                      </a:lnTo>
                      <a:lnTo>
                        <a:pt x="37" y="84"/>
                      </a:lnTo>
                      <a:lnTo>
                        <a:pt x="37" y="80"/>
                      </a:lnTo>
                      <a:lnTo>
                        <a:pt x="37" y="75"/>
                      </a:lnTo>
                      <a:lnTo>
                        <a:pt x="37" y="71"/>
                      </a:lnTo>
                      <a:lnTo>
                        <a:pt x="37" y="66"/>
                      </a:lnTo>
                      <a:lnTo>
                        <a:pt x="37" y="62"/>
                      </a:lnTo>
                      <a:lnTo>
                        <a:pt x="37" y="57"/>
                      </a:lnTo>
                      <a:lnTo>
                        <a:pt x="31" y="53"/>
                      </a:lnTo>
                      <a:lnTo>
                        <a:pt x="31" y="49"/>
                      </a:lnTo>
                      <a:lnTo>
                        <a:pt x="31" y="44"/>
                      </a:lnTo>
                      <a:lnTo>
                        <a:pt x="31" y="40"/>
                      </a:lnTo>
                      <a:lnTo>
                        <a:pt x="31" y="35"/>
                      </a:lnTo>
                      <a:lnTo>
                        <a:pt x="37" y="35"/>
                      </a:lnTo>
                      <a:lnTo>
                        <a:pt x="31" y="31"/>
                      </a:lnTo>
                      <a:lnTo>
                        <a:pt x="31" y="26"/>
                      </a:lnTo>
                      <a:lnTo>
                        <a:pt x="31" y="22"/>
                      </a:lnTo>
                      <a:lnTo>
                        <a:pt x="31" y="17"/>
                      </a:lnTo>
                      <a:lnTo>
                        <a:pt x="37" y="13"/>
                      </a:lnTo>
                      <a:lnTo>
                        <a:pt x="37" y="8"/>
                      </a:lnTo>
                      <a:lnTo>
                        <a:pt x="37" y="4"/>
                      </a:lnTo>
                      <a:lnTo>
                        <a:pt x="37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9" name="Group 84"/>
              <p:cNvGrpSpPr>
                <a:grpSpLocks/>
              </p:cNvGrpSpPr>
              <p:nvPr/>
            </p:nvGrpSpPr>
            <p:grpSpPr bwMode="auto">
              <a:xfrm>
                <a:off x="2463" y="1671"/>
                <a:ext cx="629" cy="339"/>
                <a:chOff x="2463" y="1671"/>
                <a:chExt cx="629" cy="339"/>
              </a:xfrm>
            </p:grpSpPr>
            <p:sp>
              <p:nvSpPr>
                <p:cNvPr id="4181" name="Freeform 85"/>
                <p:cNvSpPr>
                  <a:spLocks/>
                </p:cNvSpPr>
                <p:nvPr/>
              </p:nvSpPr>
              <p:spPr bwMode="auto">
                <a:xfrm>
                  <a:off x="2463" y="1671"/>
                  <a:ext cx="629" cy="339"/>
                </a:xfrm>
                <a:custGeom>
                  <a:avLst/>
                  <a:gdLst/>
                  <a:ahLst/>
                  <a:cxnLst>
                    <a:cxn ang="0">
                      <a:pos x="315" y="9"/>
                    </a:cxn>
                    <a:cxn ang="0">
                      <a:pos x="340" y="31"/>
                    </a:cxn>
                    <a:cxn ang="0">
                      <a:pos x="372" y="49"/>
                    </a:cxn>
                    <a:cxn ang="0">
                      <a:pos x="391" y="71"/>
                    </a:cxn>
                    <a:cxn ang="0">
                      <a:pos x="428" y="85"/>
                    </a:cxn>
                    <a:cxn ang="0">
                      <a:pos x="466" y="80"/>
                    </a:cxn>
                    <a:cxn ang="0">
                      <a:pos x="510" y="89"/>
                    </a:cxn>
                    <a:cxn ang="0">
                      <a:pos x="554" y="103"/>
                    </a:cxn>
                    <a:cxn ang="0">
                      <a:pos x="604" y="103"/>
                    </a:cxn>
                    <a:cxn ang="0">
                      <a:pos x="629" y="103"/>
                    </a:cxn>
                    <a:cxn ang="0">
                      <a:pos x="629" y="129"/>
                    </a:cxn>
                    <a:cxn ang="0">
                      <a:pos x="629" y="156"/>
                    </a:cxn>
                    <a:cxn ang="0">
                      <a:pos x="623" y="178"/>
                    </a:cxn>
                    <a:cxn ang="0">
                      <a:pos x="623" y="196"/>
                    </a:cxn>
                    <a:cxn ang="0">
                      <a:pos x="623" y="223"/>
                    </a:cxn>
                    <a:cxn ang="0">
                      <a:pos x="623" y="245"/>
                    </a:cxn>
                    <a:cxn ang="0">
                      <a:pos x="611" y="272"/>
                    </a:cxn>
                    <a:cxn ang="0">
                      <a:pos x="598" y="294"/>
                    </a:cxn>
                    <a:cxn ang="0">
                      <a:pos x="573" y="290"/>
                    </a:cxn>
                    <a:cxn ang="0">
                      <a:pos x="529" y="290"/>
                    </a:cxn>
                    <a:cxn ang="0">
                      <a:pos x="491" y="294"/>
                    </a:cxn>
                    <a:cxn ang="0">
                      <a:pos x="472" y="312"/>
                    </a:cxn>
                    <a:cxn ang="0">
                      <a:pos x="441" y="303"/>
                    </a:cxn>
                    <a:cxn ang="0">
                      <a:pos x="409" y="290"/>
                    </a:cxn>
                    <a:cxn ang="0">
                      <a:pos x="372" y="290"/>
                    </a:cxn>
                    <a:cxn ang="0">
                      <a:pos x="340" y="281"/>
                    </a:cxn>
                    <a:cxn ang="0">
                      <a:pos x="309" y="290"/>
                    </a:cxn>
                    <a:cxn ang="0">
                      <a:pos x="284" y="299"/>
                    </a:cxn>
                    <a:cxn ang="0">
                      <a:pos x="271" y="276"/>
                    </a:cxn>
                    <a:cxn ang="0">
                      <a:pos x="252" y="290"/>
                    </a:cxn>
                    <a:cxn ang="0">
                      <a:pos x="221" y="285"/>
                    </a:cxn>
                    <a:cxn ang="0">
                      <a:pos x="196" y="308"/>
                    </a:cxn>
                    <a:cxn ang="0">
                      <a:pos x="170" y="317"/>
                    </a:cxn>
                    <a:cxn ang="0">
                      <a:pos x="152" y="330"/>
                    </a:cxn>
                    <a:cxn ang="0">
                      <a:pos x="114" y="330"/>
                    </a:cxn>
                    <a:cxn ang="0">
                      <a:pos x="89" y="317"/>
                    </a:cxn>
                    <a:cxn ang="0">
                      <a:pos x="70" y="330"/>
                    </a:cxn>
                    <a:cxn ang="0">
                      <a:pos x="57" y="339"/>
                    </a:cxn>
                    <a:cxn ang="0">
                      <a:pos x="18" y="330"/>
                    </a:cxn>
                    <a:cxn ang="0">
                      <a:pos x="0" y="299"/>
                    </a:cxn>
                    <a:cxn ang="0">
                      <a:pos x="38" y="285"/>
                    </a:cxn>
                    <a:cxn ang="0">
                      <a:pos x="76" y="294"/>
                    </a:cxn>
                    <a:cxn ang="0">
                      <a:pos x="114" y="290"/>
                    </a:cxn>
                    <a:cxn ang="0">
                      <a:pos x="145" y="285"/>
                    </a:cxn>
                    <a:cxn ang="0">
                      <a:pos x="177" y="263"/>
                    </a:cxn>
                    <a:cxn ang="0">
                      <a:pos x="164" y="241"/>
                    </a:cxn>
                    <a:cxn ang="0">
                      <a:pos x="164" y="205"/>
                    </a:cxn>
                    <a:cxn ang="0">
                      <a:pos x="170" y="183"/>
                    </a:cxn>
                    <a:cxn ang="0">
                      <a:pos x="164" y="161"/>
                    </a:cxn>
                    <a:cxn ang="0">
                      <a:pos x="170" y="138"/>
                    </a:cxn>
                    <a:cxn ang="0">
                      <a:pos x="170" y="120"/>
                    </a:cxn>
                    <a:cxn ang="0">
                      <a:pos x="183" y="94"/>
                    </a:cxn>
                    <a:cxn ang="0">
                      <a:pos x="214" y="80"/>
                    </a:cxn>
                    <a:cxn ang="0">
                      <a:pos x="233" y="58"/>
                    </a:cxn>
                    <a:cxn ang="0">
                      <a:pos x="221" y="31"/>
                    </a:cxn>
                    <a:cxn ang="0">
                      <a:pos x="265" y="9"/>
                    </a:cxn>
                    <a:cxn ang="0">
                      <a:pos x="290" y="4"/>
                    </a:cxn>
                  </a:cxnLst>
                  <a:rect l="0" t="0" r="r" b="b"/>
                  <a:pathLst>
                    <a:path w="629" h="339">
                      <a:moveTo>
                        <a:pt x="290" y="4"/>
                      </a:moveTo>
                      <a:lnTo>
                        <a:pt x="296" y="4"/>
                      </a:lnTo>
                      <a:lnTo>
                        <a:pt x="296" y="9"/>
                      </a:lnTo>
                      <a:lnTo>
                        <a:pt x="302" y="9"/>
                      </a:lnTo>
                      <a:lnTo>
                        <a:pt x="309" y="9"/>
                      </a:lnTo>
                      <a:lnTo>
                        <a:pt x="315" y="9"/>
                      </a:lnTo>
                      <a:lnTo>
                        <a:pt x="321" y="13"/>
                      </a:lnTo>
                      <a:lnTo>
                        <a:pt x="328" y="18"/>
                      </a:lnTo>
                      <a:lnTo>
                        <a:pt x="328" y="22"/>
                      </a:lnTo>
                      <a:lnTo>
                        <a:pt x="334" y="27"/>
                      </a:lnTo>
                      <a:lnTo>
                        <a:pt x="334" y="31"/>
                      </a:lnTo>
                      <a:lnTo>
                        <a:pt x="340" y="31"/>
                      </a:lnTo>
                      <a:lnTo>
                        <a:pt x="347" y="36"/>
                      </a:lnTo>
                      <a:lnTo>
                        <a:pt x="353" y="36"/>
                      </a:lnTo>
                      <a:lnTo>
                        <a:pt x="359" y="36"/>
                      </a:lnTo>
                      <a:lnTo>
                        <a:pt x="365" y="40"/>
                      </a:lnTo>
                      <a:lnTo>
                        <a:pt x="372" y="45"/>
                      </a:lnTo>
                      <a:lnTo>
                        <a:pt x="372" y="49"/>
                      </a:lnTo>
                      <a:lnTo>
                        <a:pt x="378" y="49"/>
                      </a:lnTo>
                      <a:lnTo>
                        <a:pt x="378" y="53"/>
                      </a:lnTo>
                      <a:lnTo>
                        <a:pt x="384" y="58"/>
                      </a:lnTo>
                      <a:lnTo>
                        <a:pt x="384" y="62"/>
                      </a:lnTo>
                      <a:lnTo>
                        <a:pt x="391" y="67"/>
                      </a:lnTo>
                      <a:lnTo>
                        <a:pt x="391" y="71"/>
                      </a:lnTo>
                      <a:lnTo>
                        <a:pt x="391" y="76"/>
                      </a:lnTo>
                      <a:lnTo>
                        <a:pt x="397" y="80"/>
                      </a:lnTo>
                      <a:lnTo>
                        <a:pt x="403" y="80"/>
                      </a:lnTo>
                      <a:lnTo>
                        <a:pt x="416" y="85"/>
                      </a:lnTo>
                      <a:lnTo>
                        <a:pt x="422" y="85"/>
                      </a:lnTo>
                      <a:lnTo>
                        <a:pt x="428" y="85"/>
                      </a:lnTo>
                      <a:lnTo>
                        <a:pt x="435" y="85"/>
                      </a:lnTo>
                      <a:lnTo>
                        <a:pt x="441" y="80"/>
                      </a:lnTo>
                      <a:lnTo>
                        <a:pt x="447" y="80"/>
                      </a:lnTo>
                      <a:lnTo>
                        <a:pt x="453" y="80"/>
                      </a:lnTo>
                      <a:lnTo>
                        <a:pt x="460" y="80"/>
                      </a:lnTo>
                      <a:lnTo>
                        <a:pt x="466" y="80"/>
                      </a:lnTo>
                      <a:lnTo>
                        <a:pt x="479" y="80"/>
                      </a:lnTo>
                      <a:lnTo>
                        <a:pt x="485" y="80"/>
                      </a:lnTo>
                      <a:lnTo>
                        <a:pt x="491" y="80"/>
                      </a:lnTo>
                      <a:lnTo>
                        <a:pt x="497" y="85"/>
                      </a:lnTo>
                      <a:lnTo>
                        <a:pt x="504" y="89"/>
                      </a:lnTo>
                      <a:lnTo>
                        <a:pt x="510" y="89"/>
                      </a:lnTo>
                      <a:lnTo>
                        <a:pt x="516" y="94"/>
                      </a:lnTo>
                      <a:lnTo>
                        <a:pt x="523" y="94"/>
                      </a:lnTo>
                      <a:lnTo>
                        <a:pt x="529" y="98"/>
                      </a:lnTo>
                      <a:lnTo>
                        <a:pt x="535" y="98"/>
                      </a:lnTo>
                      <a:lnTo>
                        <a:pt x="548" y="103"/>
                      </a:lnTo>
                      <a:lnTo>
                        <a:pt x="554" y="103"/>
                      </a:lnTo>
                      <a:lnTo>
                        <a:pt x="567" y="103"/>
                      </a:lnTo>
                      <a:lnTo>
                        <a:pt x="573" y="107"/>
                      </a:lnTo>
                      <a:lnTo>
                        <a:pt x="579" y="107"/>
                      </a:lnTo>
                      <a:lnTo>
                        <a:pt x="592" y="107"/>
                      </a:lnTo>
                      <a:lnTo>
                        <a:pt x="598" y="103"/>
                      </a:lnTo>
                      <a:lnTo>
                        <a:pt x="604" y="103"/>
                      </a:lnTo>
                      <a:lnTo>
                        <a:pt x="604" y="98"/>
                      </a:lnTo>
                      <a:lnTo>
                        <a:pt x="611" y="98"/>
                      </a:lnTo>
                      <a:lnTo>
                        <a:pt x="611" y="103"/>
                      </a:lnTo>
                      <a:lnTo>
                        <a:pt x="617" y="103"/>
                      </a:lnTo>
                      <a:lnTo>
                        <a:pt x="623" y="103"/>
                      </a:lnTo>
                      <a:lnTo>
                        <a:pt x="629" y="103"/>
                      </a:lnTo>
                      <a:lnTo>
                        <a:pt x="629" y="107"/>
                      </a:lnTo>
                      <a:lnTo>
                        <a:pt x="629" y="111"/>
                      </a:lnTo>
                      <a:lnTo>
                        <a:pt x="629" y="116"/>
                      </a:lnTo>
                      <a:lnTo>
                        <a:pt x="629" y="120"/>
                      </a:lnTo>
                      <a:lnTo>
                        <a:pt x="629" y="125"/>
                      </a:lnTo>
                      <a:lnTo>
                        <a:pt x="629" y="129"/>
                      </a:lnTo>
                      <a:lnTo>
                        <a:pt x="629" y="134"/>
                      </a:lnTo>
                      <a:lnTo>
                        <a:pt x="629" y="138"/>
                      </a:lnTo>
                      <a:lnTo>
                        <a:pt x="623" y="143"/>
                      </a:lnTo>
                      <a:lnTo>
                        <a:pt x="623" y="147"/>
                      </a:lnTo>
                      <a:lnTo>
                        <a:pt x="629" y="152"/>
                      </a:lnTo>
                      <a:lnTo>
                        <a:pt x="629" y="156"/>
                      </a:lnTo>
                      <a:lnTo>
                        <a:pt x="629" y="161"/>
                      </a:lnTo>
                      <a:lnTo>
                        <a:pt x="629" y="165"/>
                      </a:lnTo>
                      <a:lnTo>
                        <a:pt x="629" y="169"/>
                      </a:lnTo>
                      <a:lnTo>
                        <a:pt x="629" y="174"/>
                      </a:lnTo>
                      <a:lnTo>
                        <a:pt x="623" y="174"/>
                      </a:lnTo>
                      <a:lnTo>
                        <a:pt x="623" y="178"/>
                      </a:lnTo>
                      <a:lnTo>
                        <a:pt x="617" y="178"/>
                      </a:lnTo>
                      <a:lnTo>
                        <a:pt x="617" y="183"/>
                      </a:lnTo>
                      <a:lnTo>
                        <a:pt x="617" y="187"/>
                      </a:lnTo>
                      <a:lnTo>
                        <a:pt x="617" y="192"/>
                      </a:lnTo>
                      <a:lnTo>
                        <a:pt x="623" y="192"/>
                      </a:lnTo>
                      <a:lnTo>
                        <a:pt x="623" y="196"/>
                      </a:lnTo>
                      <a:lnTo>
                        <a:pt x="629" y="201"/>
                      </a:lnTo>
                      <a:lnTo>
                        <a:pt x="629" y="205"/>
                      </a:lnTo>
                      <a:lnTo>
                        <a:pt x="629" y="210"/>
                      </a:lnTo>
                      <a:lnTo>
                        <a:pt x="629" y="214"/>
                      </a:lnTo>
                      <a:lnTo>
                        <a:pt x="623" y="219"/>
                      </a:lnTo>
                      <a:lnTo>
                        <a:pt x="623" y="223"/>
                      </a:lnTo>
                      <a:lnTo>
                        <a:pt x="623" y="227"/>
                      </a:lnTo>
                      <a:lnTo>
                        <a:pt x="623" y="232"/>
                      </a:lnTo>
                      <a:lnTo>
                        <a:pt x="623" y="236"/>
                      </a:lnTo>
                      <a:lnTo>
                        <a:pt x="629" y="241"/>
                      </a:lnTo>
                      <a:lnTo>
                        <a:pt x="629" y="245"/>
                      </a:lnTo>
                      <a:lnTo>
                        <a:pt x="623" y="245"/>
                      </a:lnTo>
                      <a:lnTo>
                        <a:pt x="617" y="250"/>
                      </a:lnTo>
                      <a:lnTo>
                        <a:pt x="617" y="254"/>
                      </a:lnTo>
                      <a:lnTo>
                        <a:pt x="617" y="259"/>
                      </a:lnTo>
                      <a:lnTo>
                        <a:pt x="611" y="263"/>
                      </a:lnTo>
                      <a:lnTo>
                        <a:pt x="611" y="268"/>
                      </a:lnTo>
                      <a:lnTo>
                        <a:pt x="611" y="272"/>
                      </a:lnTo>
                      <a:lnTo>
                        <a:pt x="617" y="276"/>
                      </a:lnTo>
                      <a:lnTo>
                        <a:pt x="617" y="281"/>
                      </a:lnTo>
                      <a:lnTo>
                        <a:pt x="617" y="285"/>
                      </a:lnTo>
                      <a:lnTo>
                        <a:pt x="611" y="290"/>
                      </a:lnTo>
                      <a:lnTo>
                        <a:pt x="611" y="294"/>
                      </a:lnTo>
                      <a:lnTo>
                        <a:pt x="598" y="294"/>
                      </a:lnTo>
                      <a:lnTo>
                        <a:pt x="592" y="294"/>
                      </a:lnTo>
                      <a:lnTo>
                        <a:pt x="592" y="290"/>
                      </a:lnTo>
                      <a:lnTo>
                        <a:pt x="592" y="285"/>
                      </a:lnTo>
                      <a:lnTo>
                        <a:pt x="585" y="285"/>
                      </a:lnTo>
                      <a:lnTo>
                        <a:pt x="579" y="290"/>
                      </a:lnTo>
                      <a:lnTo>
                        <a:pt x="573" y="290"/>
                      </a:lnTo>
                      <a:lnTo>
                        <a:pt x="567" y="290"/>
                      </a:lnTo>
                      <a:lnTo>
                        <a:pt x="560" y="290"/>
                      </a:lnTo>
                      <a:lnTo>
                        <a:pt x="554" y="290"/>
                      </a:lnTo>
                      <a:lnTo>
                        <a:pt x="548" y="290"/>
                      </a:lnTo>
                      <a:lnTo>
                        <a:pt x="541" y="290"/>
                      </a:lnTo>
                      <a:lnTo>
                        <a:pt x="529" y="290"/>
                      </a:lnTo>
                      <a:lnTo>
                        <a:pt x="523" y="290"/>
                      </a:lnTo>
                      <a:lnTo>
                        <a:pt x="516" y="294"/>
                      </a:lnTo>
                      <a:lnTo>
                        <a:pt x="510" y="294"/>
                      </a:lnTo>
                      <a:lnTo>
                        <a:pt x="504" y="294"/>
                      </a:lnTo>
                      <a:lnTo>
                        <a:pt x="497" y="294"/>
                      </a:lnTo>
                      <a:lnTo>
                        <a:pt x="491" y="294"/>
                      </a:lnTo>
                      <a:lnTo>
                        <a:pt x="485" y="294"/>
                      </a:lnTo>
                      <a:lnTo>
                        <a:pt x="479" y="299"/>
                      </a:lnTo>
                      <a:lnTo>
                        <a:pt x="479" y="303"/>
                      </a:lnTo>
                      <a:lnTo>
                        <a:pt x="472" y="303"/>
                      </a:lnTo>
                      <a:lnTo>
                        <a:pt x="472" y="308"/>
                      </a:lnTo>
                      <a:lnTo>
                        <a:pt x="472" y="312"/>
                      </a:lnTo>
                      <a:lnTo>
                        <a:pt x="466" y="312"/>
                      </a:lnTo>
                      <a:lnTo>
                        <a:pt x="460" y="317"/>
                      </a:lnTo>
                      <a:lnTo>
                        <a:pt x="453" y="312"/>
                      </a:lnTo>
                      <a:lnTo>
                        <a:pt x="447" y="308"/>
                      </a:lnTo>
                      <a:lnTo>
                        <a:pt x="447" y="303"/>
                      </a:lnTo>
                      <a:lnTo>
                        <a:pt x="441" y="303"/>
                      </a:lnTo>
                      <a:lnTo>
                        <a:pt x="435" y="303"/>
                      </a:lnTo>
                      <a:lnTo>
                        <a:pt x="428" y="303"/>
                      </a:lnTo>
                      <a:lnTo>
                        <a:pt x="422" y="303"/>
                      </a:lnTo>
                      <a:lnTo>
                        <a:pt x="416" y="299"/>
                      </a:lnTo>
                      <a:lnTo>
                        <a:pt x="409" y="294"/>
                      </a:lnTo>
                      <a:lnTo>
                        <a:pt x="409" y="290"/>
                      </a:lnTo>
                      <a:lnTo>
                        <a:pt x="403" y="285"/>
                      </a:lnTo>
                      <a:lnTo>
                        <a:pt x="397" y="285"/>
                      </a:lnTo>
                      <a:lnTo>
                        <a:pt x="391" y="281"/>
                      </a:lnTo>
                      <a:lnTo>
                        <a:pt x="384" y="285"/>
                      </a:lnTo>
                      <a:lnTo>
                        <a:pt x="378" y="285"/>
                      </a:lnTo>
                      <a:lnTo>
                        <a:pt x="372" y="290"/>
                      </a:lnTo>
                      <a:lnTo>
                        <a:pt x="365" y="294"/>
                      </a:lnTo>
                      <a:lnTo>
                        <a:pt x="359" y="294"/>
                      </a:lnTo>
                      <a:lnTo>
                        <a:pt x="353" y="294"/>
                      </a:lnTo>
                      <a:lnTo>
                        <a:pt x="353" y="290"/>
                      </a:lnTo>
                      <a:lnTo>
                        <a:pt x="347" y="285"/>
                      </a:lnTo>
                      <a:lnTo>
                        <a:pt x="340" y="281"/>
                      </a:lnTo>
                      <a:lnTo>
                        <a:pt x="334" y="276"/>
                      </a:lnTo>
                      <a:lnTo>
                        <a:pt x="328" y="276"/>
                      </a:lnTo>
                      <a:lnTo>
                        <a:pt x="321" y="276"/>
                      </a:lnTo>
                      <a:lnTo>
                        <a:pt x="315" y="281"/>
                      </a:lnTo>
                      <a:lnTo>
                        <a:pt x="315" y="285"/>
                      </a:lnTo>
                      <a:lnTo>
                        <a:pt x="309" y="290"/>
                      </a:lnTo>
                      <a:lnTo>
                        <a:pt x="309" y="294"/>
                      </a:lnTo>
                      <a:lnTo>
                        <a:pt x="302" y="299"/>
                      </a:lnTo>
                      <a:lnTo>
                        <a:pt x="296" y="299"/>
                      </a:lnTo>
                      <a:lnTo>
                        <a:pt x="290" y="303"/>
                      </a:lnTo>
                      <a:lnTo>
                        <a:pt x="284" y="303"/>
                      </a:lnTo>
                      <a:lnTo>
                        <a:pt x="284" y="299"/>
                      </a:lnTo>
                      <a:lnTo>
                        <a:pt x="284" y="294"/>
                      </a:lnTo>
                      <a:lnTo>
                        <a:pt x="284" y="290"/>
                      </a:lnTo>
                      <a:lnTo>
                        <a:pt x="284" y="285"/>
                      </a:lnTo>
                      <a:lnTo>
                        <a:pt x="284" y="281"/>
                      </a:lnTo>
                      <a:lnTo>
                        <a:pt x="277" y="276"/>
                      </a:lnTo>
                      <a:lnTo>
                        <a:pt x="271" y="276"/>
                      </a:lnTo>
                      <a:lnTo>
                        <a:pt x="265" y="276"/>
                      </a:lnTo>
                      <a:lnTo>
                        <a:pt x="258" y="276"/>
                      </a:lnTo>
                      <a:lnTo>
                        <a:pt x="252" y="276"/>
                      </a:lnTo>
                      <a:lnTo>
                        <a:pt x="252" y="281"/>
                      </a:lnTo>
                      <a:lnTo>
                        <a:pt x="252" y="285"/>
                      </a:lnTo>
                      <a:lnTo>
                        <a:pt x="252" y="290"/>
                      </a:lnTo>
                      <a:lnTo>
                        <a:pt x="252" y="294"/>
                      </a:lnTo>
                      <a:lnTo>
                        <a:pt x="246" y="299"/>
                      </a:lnTo>
                      <a:lnTo>
                        <a:pt x="240" y="294"/>
                      </a:lnTo>
                      <a:lnTo>
                        <a:pt x="233" y="290"/>
                      </a:lnTo>
                      <a:lnTo>
                        <a:pt x="227" y="285"/>
                      </a:lnTo>
                      <a:lnTo>
                        <a:pt x="221" y="285"/>
                      </a:lnTo>
                      <a:lnTo>
                        <a:pt x="214" y="285"/>
                      </a:lnTo>
                      <a:lnTo>
                        <a:pt x="208" y="290"/>
                      </a:lnTo>
                      <a:lnTo>
                        <a:pt x="208" y="294"/>
                      </a:lnTo>
                      <a:lnTo>
                        <a:pt x="208" y="299"/>
                      </a:lnTo>
                      <a:lnTo>
                        <a:pt x="202" y="303"/>
                      </a:lnTo>
                      <a:lnTo>
                        <a:pt x="196" y="308"/>
                      </a:lnTo>
                      <a:lnTo>
                        <a:pt x="189" y="312"/>
                      </a:lnTo>
                      <a:lnTo>
                        <a:pt x="189" y="317"/>
                      </a:lnTo>
                      <a:lnTo>
                        <a:pt x="183" y="317"/>
                      </a:lnTo>
                      <a:lnTo>
                        <a:pt x="177" y="321"/>
                      </a:lnTo>
                      <a:lnTo>
                        <a:pt x="177" y="317"/>
                      </a:lnTo>
                      <a:lnTo>
                        <a:pt x="170" y="317"/>
                      </a:lnTo>
                      <a:lnTo>
                        <a:pt x="164" y="317"/>
                      </a:lnTo>
                      <a:lnTo>
                        <a:pt x="164" y="321"/>
                      </a:lnTo>
                      <a:lnTo>
                        <a:pt x="158" y="321"/>
                      </a:lnTo>
                      <a:lnTo>
                        <a:pt x="158" y="326"/>
                      </a:lnTo>
                      <a:lnTo>
                        <a:pt x="158" y="330"/>
                      </a:lnTo>
                      <a:lnTo>
                        <a:pt x="152" y="330"/>
                      </a:lnTo>
                      <a:lnTo>
                        <a:pt x="145" y="330"/>
                      </a:lnTo>
                      <a:lnTo>
                        <a:pt x="139" y="326"/>
                      </a:lnTo>
                      <a:lnTo>
                        <a:pt x="133" y="326"/>
                      </a:lnTo>
                      <a:lnTo>
                        <a:pt x="126" y="326"/>
                      </a:lnTo>
                      <a:lnTo>
                        <a:pt x="120" y="330"/>
                      </a:lnTo>
                      <a:lnTo>
                        <a:pt x="114" y="330"/>
                      </a:lnTo>
                      <a:lnTo>
                        <a:pt x="114" y="326"/>
                      </a:lnTo>
                      <a:lnTo>
                        <a:pt x="114" y="321"/>
                      </a:lnTo>
                      <a:lnTo>
                        <a:pt x="108" y="317"/>
                      </a:lnTo>
                      <a:lnTo>
                        <a:pt x="101" y="317"/>
                      </a:lnTo>
                      <a:lnTo>
                        <a:pt x="95" y="312"/>
                      </a:lnTo>
                      <a:lnTo>
                        <a:pt x="89" y="317"/>
                      </a:lnTo>
                      <a:lnTo>
                        <a:pt x="82" y="321"/>
                      </a:lnTo>
                      <a:lnTo>
                        <a:pt x="82" y="326"/>
                      </a:lnTo>
                      <a:lnTo>
                        <a:pt x="82" y="330"/>
                      </a:lnTo>
                      <a:lnTo>
                        <a:pt x="82" y="334"/>
                      </a:lnTo>
                      <a:lnTo>
                        <a:pt x="76" y="334"/>
                      </a:lnTo>
                      <a:lnTo>
                        <a:pt x="70" y="330"/>
                      </a:lnTo>
                      <a:lnTo>
                        <a:pt x="70" y="326"/>
                      </a:lnTo>
                      <a:lnTo>
                        <a:pt x="64" y="326"/>
                      </a:lnTo>
                      <a:lnTo>
                        <a:pt x="64" y="330"/>
                      </a:lnTo>
                      <a:lnTo>
                        <a:pt x="57" y="330"/>
                      </a:lnTo>
                      <a:lnTo>
                        <a:pt x="57" y="334"/>
                      </a:lnTo>
                      <a:lnTo>
                        <a:pt x="57" y="339"/>
                      </a:lnTo>
                      <a:lnTo>
                        <a:pt x="51" y="339"/>
                      </a:lnTo>
                      <a:lnTo>
                        <a:pt x="45" y="334"/>
                      </a:lnTo>
                      <a:lnTo>
                        <a:pt x="38" y="334"/>
                      </a:lnTo>
                      <a:lnTo>
                        <a:pt x="32" y="334"/>
                      </a:lnTo>
                      <a:lnTo>
                        <a:pt x="26" y="330"/>
                      </a:lnTo>
                      <a:lnTo>
                        <a:pt x="18" y="330"/>
                      </a:lnTo>
                      <a:lnTo>
                        <a:pt x="12" y="326"/>
                      </a:lnTo>
                      <a:lnTo>
                        <a:pt x="6" y="321"/>
                      </a:lnTo>
                      <a:lnTo>
                        <a:pt x="6" y="317"/>
                      </a:lnTo>
                      <a:lnTo>
                        <a:pt x="0" y="308"/>
                      </a:lnTo>
                      <a:lnTo>
                        <a:pt x="0" y="303"/>
                      </a:lnTo>
                      <a:lnTo>
                        <a:pt x="0" y="299"/>
                      </a:lnTo>
                      <a:lnTo>
                        <a:pt x="6" y="294"/>
                      </a:lnTo>
                      <a:lnTo>
                        <a:pt x="12" y="290"/>
                      </a:lnTo>
                      <a:lnTo>
                        <a:pt x="18" y="290"/>
                      </a:lnTo>
                      <a:lnTo>
                        <a:pt x="26" y="285"/>
                      </a:lnTo>
                      <a:lnTo>
                        <a:pt x="32" y="285"/>
                      </a:lnTo>
                      <a:lnTo>
                        <a:pt x="38" y="285"/>
                      </a:lnTo>
                      <a:lnTo>
                        <a:pt x="45" y="285"/>
                      </a:lnTo>
                      <a:lnTo>
                        <a:pt x="45" y="290"/>
                      </a:lnTo>
                      <a:lnTo>
                        <a:pt x="51" y="294"/>
                      </a:lnTo>
                      <a:lnTo>
                        <a:pt x="57" y="294"/>
                      </a:lnTo>
                      <a:lnTo>
                        <a:pt x="70" y="294"/>
                      </a:lnTo>
                      <a:lnTo>
                        <a:pt x="76" y="294"/>
                      </a:lnTo>
                      <a:lnTo>
                        <a:pt x="82" y="290"/>
                      </a:lnTo>
                      <a:lnTo>
                        <a:pt x="89" y="290"/>
                      </a:lnTo>
                      <a:lnTo>
                        <a:pt x="95" y="290"/>
                      </a:lnTo>
                      <a:lnTo>
                        <a:pt x="101" y="290"/>
                      </a:lnTo>
                      <a:lnTo>
                        <a:pt x="108" y="290"/>
                      </a:lnTo>
                      <a:lnTo>
                        <a:pt x="114" y="290"/>
                      </a:lnTo>
                      <a:lnTo>
                        <a:pt x="120" y="290"/>
                      </a:lnTo>
                      <a:lnTo>
                        <a:pt x="120" y="285"/>
                      </a:lnTo>
                      <a:lnTo>
                        <a:pt x="126" y="281"/>
                      </a:lnTo>
                      <a:lnTo>
                        <a:pt x="133" y="281"/>
                      </a:lnTo>
                      <a:lnTo>
                        <a:pt x="139" y="281"/>
                      </a:lnTo>
                      <a:lnTo>
                        <a:pt x="145" y="285"/>
                      </a:lnTo>
                      <a:lnTo>
                        <a:pt x="152" y="281"/>
                      </a:lnTo>
                      <a:lnTo>
                        <a:pt x="164" y="281"/>
                      </a:lnTo>
                      <a:lnTo>
                        <a:pt x="164" y="276"/>
                      </a:lnTo>
                      <a:lnTo>
                        <a:pt x="170" y="276"/>
                      </a:lnTo>
                      <a:lnTo>
                        <a:pt x="170" y="272"/>
                      </a:lnTo>
                      <a:lnTo>
                        <a:pt x="177" y="263"/>
                      </a:lnTo>
                      <a:lnTo>
                        <a:pt x="177" y="259"/>
                      </a:lnTo>
                      <a:lnTo>
                        <a:pt x="177" y="254"/>
                      </a:lnTo>
                      <a:lnTo>
                        <a:pt x="177" y="250"/>
                      </a:lnTo>
                      <a:lnTo>
                        <a:pt x="170" y="245"/>
                      </a:lnTo>
                      <a:lnTo>
                        <a:pt x="170" y="241"/>
                      </a:lnTo>
                      <a:lnTo>
                        <a:pt x="164" y="241"/>
                      </a:lnTo>
                      <a:lnTo>
                        <a:pt x="164" y="236"/>
                      </a:lnTo>
                      <a:lnTo>
                        <a:pt x="164" y="232"/>
                      </a:lnTo>
                      <a:lnTo>
                        <a:pt x="164" y="223"/>
                      </a:lnTo>
                      <a:lnTo>
                        <a:pt x="164" y="219"/>
                      </a:lnTo>
                      <a:lnTo>
                        <a:pt x="164" y="210"/>
                      </a:lnTo>
                      <a:lnTo>
                        <a:pt x="164" y="205"/>
                      </a:lnTo>
                      <a:lnTo>
                        <a:pt x="164" y="201"/>
                      </a:lnTo>
                      <a:lnTo>
                        <a:pt x="164" y="196"/>
                      </a:lnTo>
                      <a:lnTo>
                        <a:pt x="164" y="192"/>
                      </a:lnTo>
                      <a:lnTo>
                        <a:pt x="170" y="192"/>
                      </a:lnTo>
                      <a:lnTo>
                        <a:pt x="170" y="187"/>
                      </a:lnTo>
                      <a:lnTo>
                        <a:pt x="170" y="183"/>
                      </a:lnTo>
                      <a:lnTo>
                        <a:pt x="170" y="178"/>
                      </a:lnTo>
                      <a:lnTo>
                        <a:pt x="170" y="174"/>
                      </a:lnTo>
                      <a:lnTo>
                        <a:pt x="170" y="169"/>
                      </a:lnTo>
                      <a:lnTo>
                        <a:pt x="164" y="169"/>
                      </a:lnTo>
                      <a:lnTo>
                        <a:pt x="164" y="165"/>
                      </a:lnTo>
                      <a:lnTo>
                        <a:pt x="164" y="161"/>
                      </a:lnTo>
                      <a:lnTo>
                        <a:pt x="164" y="156"/>
                      </a:lnTo>
                      <a:lnTo>
                        <a:pt x="164" y="152"/>
                      </a:lnTo>
                      <a:lnTo>
                        <a:pt x="164" y="147"/>
                      </a:lnTo>
                      <a:lnTo>
                        <a:pt x="164" y="143"/>
                      </a:lnTo>
                      <a:lnTo>
                        <a:pt x="164" y="138"/>
                      </a:lnTo>
                      <a:lnTo>
                        <a:pt x="170" y="138"/>
                      </a:lnTo>
                      <a:lnTo>
                        <a:pt x="170" y="134"/>
                      </a:lnTo>
                      <a:lnTo>
                        <a:pt x="164" y="134"/>
                      </a:lnTo>
                      <a:lnTo>
                        <a:pt x="164" y="129"/>
                      </a:lnTo>
                      <a:lnTo>
                        <a:pt x="164" y="125"/>
                      </a:lnTo>
                      <a:lnTo>
                        <a:pt x="170" y="125"/>
                      </a:lnTo>
                      <a:lnTo>
                        <a:pt x="170" y="120"/>
                      </a:lnTo>
                      <a:lnTo>
                        <a:pt x="177" y="116"/>
                      </a:lnTo>
                      <a:lnTo>
                        <a:pt x="177" y="111"/>
                      </a:lnTo>
                      <a:lnTo>
                        <a:pt x="177" y="107"/>
                      </a:lnTo>
                      <a:lnTo>
                        <a:pt x="177" y="103"/>
                      </a:lnTo>
                      <a:lnTo>
                        <a:pt x="183" y="98"/>
                      </a:lnTo>
                      <a:lnTo>
                        <a:pt x="183" y="94"/>
                      </a:lnTo>
                      <a:lnTo>
                        <a:pt x="189" y="89"/>
                      </a:lnTo>
                      <a:lnTo>
                        <a:pt x="189" y="85"/>
                      </a:lnTo>
                      <a:lnTo>
                        <a:pt x="196" y="85"/>
                      </a:lnTo>
                      <a:lnTo>
                        <a:pt x="202" y="80"/>
                      </a:lnTo>
                      <a:lnTo>
                        <a:pt x="208" y="80"/>
                      </a:lnTo>
                      <a:lnTo>
                        <a:pt x="214" y="80"/>
                      </a:lnTo>
                      <a:lnTo>
                        <a:pt x="221" y="76"/>
                      </a:lnTo>
                      <a:lnTo>
                        <a:pt x="227" y="76"/>
                      </a:lnTo>
                      <a:lnTo>
                        <a:pt x="227" y="71"/>
                      </a:lnTo>
                      <a:lnTo>
                        <a:pt x="233" y="67"/>
                      </a:lnTo>
                      <a:lnTo>
                        <a:pt x="233" y="62"/>
                      </a:lnTo>
                      <a:lnTo>
                        <a:pt x="233" y="58"/>
                      </a:lnTo>
                      <a:lnTo>
                        <a:pt x="233" y="53"/>
                      </a:lnTo>
                      <a:lnTo>
                        <a:pt x="227" y="49"/>
                      </a:lnTo>
                      <a:lnTo>
                        <a:pt x="227" y="45"/>
                      </a:lnTo>
                      <a:lnTo>
                        <a:pt x="221" y="40"/>
                      </a:lnTo>
                      <a:lnTo>
                        <a:pt x="221" y="36"/>
                      </a:lnTo>
                      <a:lnTo>
                        <a:pt x="221" y="31"/>
                      </a:lnTo>
                      <a:lnTo>
                        <a:pt x="227" y="31"/>
                      </a:lnTo>
                      <a:lnTo>
                        <a:pt x="233" y="27"/>
                      </a:lnTo>
                      <a:lnTo>
                        <a:pt x="240" y="27"/>
                      </a:lnTo>
                      <a:lnTo>
                        <a:pt x="252" y="18"/>
                      </a:lnTo>
                      <a:lnTo>
                        <a:pt x="258" y="13"/>
                      </a:lnTo>
                      <a:lnTo>
                        <a:pt x="265" y="9"/>
                      </a:lnTo>
                      <a:lnTo>
                        <a:pt x="265" y="4"/>
                      </a:lnTo>
                      <a:lnTo>
                        <a:pt x="271" y="4"/>
                      </a:lnTo>
                      <a:lnTo>
                        <a:pt x="271" y="0"/>
                      </a:lnTo>
                      <a:lnTo>
                        <a:pt x="277" y="0"/>
                      </a:lnTo>
                      <a:lnTo>
                        <a:pt x="284" y="0"/>
                      </a:lnTo>
                      <a:lnTo>
                        <a:pt x="290" y="4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82" name="Freeform 86"/>
                <p:cNvSpPr>
                  <a:spLocks/>
                </p:cNvSpPr>
                <p:nvPr/>
              </p:nvSpPr>
              <p:spPr bwMode="auto">
                <a:xfrm>
                  <a:off x="2463" y="1671"/>
                  <a:ext cx="629" cy="339"/>
                </a:xfrm>
                <a:custGeom>
                  <a:avLst/>
                  <a:gdLst/>
                  <a:ahLst/>
                  <a:cxnLst>
                    <a:cxn ang="0">
                      <a:pos x="315" y="9"/>
                    </a:cxn>
                    <a:cxn ang="0">
                      <a:pos x="340" y="31"/>
                    </a:cxn>
                    <a:cxn ang="0">
                      <a:pos x="372" y="49"/>
                    </a:cxn>
                    <a:cxn ang="0">
                      <a:pos x="391" y="71"/>
                    </a:cxn>
                    <a:cxn ang="0">
                      <a:pos x="428" y="85"/>
                    </a:cxn>
                    <a:cxn ang="0">
                      <a:pos x="466" y="80"/>
                    </a:cxn>
                    <a:cxn ang="0">
                      <a:pos x="510" y="89"/>
                    </a:cxn>
                    <a:cxn ang="0">
                      <a:pos x="554" y="103"/>
                    </a:cxn>
                    <a:cxn ang="0">
                      <a:pos x="604" y="103"/>
                    </a:cxn>
                    <a:cxn ang="0">
                      <a:pos x="629" y="103"/>
                    </a:cxn>
                    <a:cxn ang="0">
                      <a:pos x="629" y="129"/>
                    </a:cxn>
                    <a:cxn ang="0">
                      <a:pos x="629" y="156"/>
                    </a:cxn>
                    <a:cxn ang="0">
                      <a:pos x="623" y="178"/>
                    </a:cxn>
                    <a:cxn ang="0">
                      <a:pos x="623" y="196"/>
                    </a:cxn>
                    <a:cxn ang="0">
                      <a:pos x="623" y="223"/>
                    </a:cxn>
                    <a:cxn ang="0">
                      <a:pos x="623" y="245"/>
                    </a:cxn>
                    <a:cxn ang="0">
                      <a:pos x="611" y="272"/>
                    </a:cxn>
                    <a:cxn ang="0">
                      <a:pos x="598" y="294"/>
                    </a:cxn>
                    <a:cxn ang="0">
                      <a:pos x="573" y="290"/>
                    </a:cxn>
                    <a:cxn ang="0">
                      <a:pos x="529" y="290"/>
                    </a:cxn>
                    <a:cxn ang="0">
                      <a:pos x="491" y="294"/>
                    </a:cxn>
                    <a:cxn ang="0">
                      <a:pos x="472" y="312"/>
                    </a:cxn>
                    <a:cxn ang="0">
                      <a:pos x="441" y="303"/>
                    </a:cxn>
                    <a:cxn ang="0">
                      <a:pos x="409" y="290"/>
                    </a:cxn>
                    <a:cxn ang="0">
                      <a:pos x="372" y="290"/>
                    </a:cxn>
                    <a:cxn ang="0">
                      <a:pos x="340" y="281"/>
                    </a:cxn>
                    <a:cxn ang="0">
                      <a:pos x="309" y="290"/>
                    </a:cxn>
                    <a:cxn ang="0">
                      <a:pos x="284" y="299"/>
                    </a:cxn>
                    <a:cxn ang="0">
                      <a:pos x="271" y="276"/>
                    </a:cxn>
                    <a:cxn ang="0">
                      <a:pos x="252" y="290"/>
                    </a:cxn>
                    <a:cxn ang="0">
                      <a:pos x="221" y="285"/>
                    </a:cxn>
                    <a:cxn ang="0">
                      <a:pos x="196" y="308"/>
                    </a:cxn>
                    <a:cxn ang="0">
                      <a:pos x="170" y="317"/>
                    </a:cxn>
                    <a:cxn ang="0">
                      <a:pos x="152" y="330"/>
                    </a:cxn>
                    <a:cxn ang="0">
                      <a:pos x="114" y="330"/>
                    </a:cxn>
                    <a:cxn ang="0">
                      <a:pos x="89" y="317"/>
                    </a:cxn>
                    <a:cxn ang="0">
                      <a:pos x="70" y="330"/>
                    </a:cxn>
                    <a:cxn ang="0">
                      <a:pos x="57" y="339"/>
                    </a:cxn>
                    <a:cxn ang="0">
                      <a:pos x="18" y="330"/>
                    </a:cxn>
                    <a:cxn ang="0">
                      <a:pos x="0" y="299"/>
                    </a:cxn>
                    <a:cxn ang="0">
                      <a:pos x="38" y="285"/>
                    </a:cxn>
                    <a:cxn ang="0">
                      <a:pos x="76" y="294"/>
                    </a:cxn>
                    <a:cxn ang="0">
                      <a:pos x="114" y="290"/>
                    </a:cxn>
                    <a:cxn ang="0">
                      <a:pos x="145" y="285"/>
                    </a:cxn>
                    <a:cxn ang="0">
                      <a:pos x="177" y="263"/>
                    </a:cxn>
                    <a:cxn ang="0">
                      <a:pos x="164" y="241"/>
                    </a:cxn>
                    <a:cxn ang="0">
                      <a:pos x="164" y="205"/>
                    </a:cxn>
                    <a:cxn ang="0">
                      <a:pos x="170" y="183"/>
                    </a:cxn>
                    <a:cxn ang="0">
                      <a:pos x="164" y="161"/>
                    </a:cxn>
                    <a:cxn ang="0">
                      <a:pos x="170" y="138"/>
                    </a:cxn>
                    <a:cxn ang="0">
                      <a:pos x="170" y="120"/>
                    </a:cxn>
                    <a:cxn ang="0">
                      <a:pos x="183" y="94"/>
                    </a:cxn>
                    <a:cxn ang="0">
                      <a:pos x="214" y="80"/>
                    </a:cxn>
                    <a:cxn ang="0">
                      <a:pos x="233" y="58"/>
                    </a:cxn>
                    <a:cxn ang="0">
                      <a:pos x="221" y="31"/>
                    </a:cxn>
                    <a:cxn ang="0">
                      <a:pos x="265" y="9"/>
                    </a:cxn>
                    <a:cxn ang="0">
                      <a:pos x="290" y="4"/>
                    </a:cxn>
                  </a:cxnLst>
                  <a:rect l="0" t="0" r="r" b="b"/>
                  <a:pathLst>
                    <a:path w="629" h="339">
                      <a:moveTo>
                        <a:pt x="290" y="4"/>
                      </a:moveTo>
                      <a:lnTo>
                        <a:pt x="296" y="4"/>
                      </a:lnTo>
                      <a:lnTo>
                        <a:pt x="296" y="9"/>
                      </a:lnTo>
                      <a:lnTo>
                        <a:pt x="302" y="9"/>
                      </a:lnTo>
                      <a:lnTo>
                        <a:pt x="309" y="9"/>
                      </a:lnTo>
                      <a:lnTo>
                        <a:pt x="315" y="9"/>
                      </a:lnTo>
                      <a:lnTo>
                        <a:pt x="321" y="13"/>
                      </a:lnTo>
                      <a:lnTo>
                        <a:pt x="328" y="18"/>
                      </a:lnTo>
                      <a:lnTo>
                        <a:pt x="328" y="22"/>
                      </a:lnTo>
                      <a:lnTo>
                        <a:pt x="334" y="27"/>
                      </a:lnTo>
                      <a:lnTo>
                        <a:pt x="334" y="31"/>
                      </a:lnTo>
                      <a:lnTo>
                        <a:pt x="340" y="31"/>
                      </a:lnTo>
                      <a:lnTo>
                        <a:pt x="347" y="36"/>
                      </a:lnTo>
                      <a:lnTo>
                        <a:pt x="353" y="36"/>
                      </a:lnTo>
                      <a:lnTo>
                        <a:pt x="359" y="36"/>
                      </a:lnTo>
                      <a:lnTo>
                        <a:pt x="365" y="40"/>
                      </a:lnTo>
                      <a:lnTo>
                        <a:pt x="372" y="45"/>
                      </a:lnTo>
                      <a:lnTo>
                        <a:pt x="372" y="49"/>
                      </a:lnTo>
                      <a:lnTo>
                        <a:pt x="378" y="49"/>
                      </a:lnTo>
                      <a:lnTo>
                        <a:pt x="378" y="53"/>
                      </a:lnTo>
                      <a:lnTo>
                        <a:pt x="384" y="58"/>
                      </a:lnTo>
                      <a:lnTo>
                        <a:pt x="384" y="62"/>
                      </a:lnTo>
                      <a:lnTo>
                        <a:pt x="391" y="67"/>
                      </a:lnTo>
                      <a:lnTo>
                        <a:pt x="391" y="71"/>
                      </a:lnTo>
                      <a:lnTo>
                        <a:pt x="391" y="76"/>
                      </a:lnTo>
                      <a:lnTo>
                        <a:pt x="397" y="80"/>
                      </a:lnTo>
                      <a:lnTo>
                        <a:pt x="403" y="80"/>
                      </a:lnTo>
                      <a:lnTo>
                        <a:pt x="416" y="85"/>
                      </a:lnTo>
                      <a:lnTo>
                        <a:pt x="422" y="85"/>
                      </a:lnTo>
                      <a:lnTo>
                        <a:pt x="428" y="85"/>
                      </a:lnTo>
                      <a:lnTo>
                        <a:pt x="435" y="85"/>
                      </a:lnTo>
                      <a:lnTo>
                        <a:pt x="441" y="80"/>
                      </a:lnTo>
                      <a:lnTo>
                        <a:pt x="447" y="80"/>
                      </a:lnTo>
                      <a:lnTo>
                        <a:pt x="453" y="80"/>
                      </a:lnTo>
                      <a:lnTo>
                        <a:pt x="460" y="80"/>
                      </a:lnTo>
                      <a:lnTo>
                        <a:pt x="466" y="80"/>
                      </a:lnTo>
                      <a:lnTo>
                        <a:pt x="479" y="80"/>
                      </a:lnTo>
                      <a:lnTo>
                        <a:pt x="485" y="80"/>
                      </a:lnTo>
                      <a:lnTo>
                        <a:pt x="491" y="80"/>
                      </a:lnTo>
                      <a:lnTo>
                        <a:pt x="497" y="85"/>
                      </a:lnTo>
                      <a:lnTo>
                        <a:pt x="504" y="89"/>
                      </a:lnTo>
                      <a:lnTo>
                        <a:pt x="510" y="89"/>
                      </a:lnTo>
                      <a:lnTo>
                        <a:pt x="516" y="94"/>
                      </a:lnTo>
                      <a:lnTo>
                        <a:pt x="523" y="94"/>
                      </a:lnTo>
                      <a:lnTo>
                        <a:pt x="529" y="98"/>
                      </a:lnTo>
                      <a:lnTo>
                        <a:pt x="535" y="98"/>
                      </a:lnTo>
                      <a:lnTo>
                        <a:pt x="548" y="103"/>
                      </a:lnTo>
                      <a:lnTo>
                        <a:pt x="554" y="103"/>
                      </a:lnTo>
                      <a:lnTo>
                        <a:pt x="567" y="103"/>
                      </a:lnTo>
                      <a:lnTo>
                        <a:pt x="573" y="107"/>
                      </a:lnTo>
                      <a:lnTo>
                        <a:pt x="579" y="107"/>
                      </a:lnTo>
                      <a:lnTo>
                        <a:pt x="592" y="107"/>
                      </a:lnTo>
                      <a:lnTo>
                        <a:pt x="598" y="103"/>
                      </a:lnTo>
                      <a:lnTo>
                        <a:pt x="604" y="103"/>
                      </a:lnTo>
                      <a:lnTo>
                        <a:pt x="604" y="98"/>
                      </a:lnTo>
                      <a:lnTo>
                        <a:pt x="611" y="98"/>
                      </a:lnTo>
                      <a:lnTo>
                        <a:pt x="611" y="103"/>
                      </a:lnTo>
                      <a:lnTo>
                        <a:pt x="617" y="103"/>
                      </a:lnTo>
                      <a:lnTo>
                        <a:pt x="623" y="103"/>
                      </a:lnTo>
                      <a:lnTo>
                        <a:pt x="629" y="103"/>
                      </a:lnTo>
                      <a:lnTo>
                        <a:pt x="629" y="107"/>
                      </a:lnTo>
                      <a:lnTo>
                        <a:pt x="629" y="111"/>
                      </a:lnTo>
                      <a:lnTo>
                        <a:pt x="629" y="116"/>
                      </a:lnTo>
                      <a:lnTo>
                        <a:pt x="629" y="120"/>
                      </a:lnTo>
                      <a:lnTo>
                        <a:pt x="629" y="125"/>
                      </a:lnTo>
                      <a:lnTo>
                        <a:pt x="629" y="129"/>
                      </a:lnTo>
                      <a:lnTo>
                        <a:pt x="629" y="134"/>
                      </a:lnTo>
                      <a:lnTo>
                        <a:pt x="629" y="138"/>
                      </a:lnTo>
                      <a:lnTo>
                        <a:pt x="623" y="143"/>
                      </a:lnTo>
                      <a:lnTo>
                        <a:pt x="623" y="147"/>
                      </a:lnTo>
                      <a:lnTo>
                        <a:pt x="629" y="152"/>
                      </a:lnTo>
                      <a:lnTo>
                        <a:pt x="629" y="156"/>
                      </a:lnTo>
                      <a:lnTo>
                        <a:pt x="629" y="161"/>
                      </a:lnTo>
                      <a:lnTo>
                        <a:pt x="629" y="165"/>
                      </a:lnTo>
                      <a:lnTo>
                        <a:pt x="629" y="169"/>
                      </a:lnTo>
                      <a:lnTo>
                        <a:pt x="629" y="174"/>
                      </a:lnTo>
                      <a:lnTo>
                        <a:pt x="623" y="174"/>
                      </a:lnTo>
                      <a:lnTo>
                        <a:pt x="623" y="178"/>
                      </a:lnTo>
                      <a:lnTo>
                        <a:pt x="617" y="178"/>
                      </a:lnTo>
                      <a:lnTo>
                        <a:pt x="617" y="183"/>
                      </a:lnTo>
                      <a:lnTo>
                        <a:pt x="617" y="187"/>
                      </a:lnTo>
                      <a:lnTo>
                        <a:pt x="617" y="192"/>
                      </a:lnTo>
                      <a:lnTo>
                        <a:pt x="623" y="192"/>
                      </a:lnTo>
                      <a:lnTo>
                        <a:pt x="623" y="196"/>
                      </a:lnTo>
                      <a:lnTo>
                        <a:pt x="629" y="201"/>
                      </a:lnTo>
                      <a:lnTo>
                        <a:pt x="629" y="205"/>
                      </a:lnTo>
                      <a:lnTo>
                        <a:pt x="629" y="210"/>
                      </a:lnTo>
                      <a:lnTo>
                        <a:pt x="629" y="214"/>
                      </a:lnTo>
                      <a:lnTo>
                        <a:pt x="623" y="219"/>
                      </a:lnTo>
                      <a:lnTo>
                        <a:pt x="623" y="223"/>
                      </a:lnTo>
                      <a:lnTo>
                        <a:pt x="623" y="227"/>
                      </a:lnTo>
                      <a:lnTo>
                        <a:pt x="623" y="232"/>
                      </a:lnTo>
                      <a:lnTo>
                        <a:pt x="623" y="236"/>
                      </a:lnTo>
                      <a:lnTo>
                        <a:pt x="629" y="241"/>
                      </a:lnTo>
                      <a:lnTo>
                        <a:pt x="629" y="245"/>
                      </a:lnTo>
                      <a:lnTo>
                        <a:pt x="623" y="245"/>
                      </a:lnTo>
                      <a:lnTo>
                        <a:pt x="617" y="250"/>
                      </a:lnTo>
                      <a:lnTo>
                        <a:pt x="617" y="254"/>
                      </a:lnTo>
                      <a:lnTo>
                        <a:pt x="617" y="259"/>
                      </a:lnTo>
                      <a:lnTo>
                        <a:pt x="611" y="263"/>
                      </a:lnTo>
                      <a:lnTo>
                        <a:pt x="611" y="268"/>
                      </a:lnTo>
                      <a:lnTo>
                        <a:pt x="611" y="272"/>
                      </a:lnTo>
                      <a:lnTo>
                        <a:pt x="617" y="276"/>
                      </a:lnTo>
                      <a:lnTo>
                        <a:pt x="617" y="281"/>
                      </a:lnTo>
                      <a:lnTo>
                        <a:pt x="617" y="285"/>
                      </a:lnTo>
                      <a:lnTo>
                        <a:pt x="611" y="290"/>
                      </a:lnTo>
                      <a:lnTo>
                        <a:pt x="611" y="294"/>
                      </a:lnTo>
                      <a:lnTo>
                        <a:pt x="598" y="294"/>
                      </a:lnTo>
                      <a:lnTo>
                        <a:pt x="592" y="294"/>
                      </a:lnTo>
                      <a:lnTo>
                        <a:pt x="592" y="290"/>
                      </a:lnTo>
                      <a:lnTo>
                        <a:pt x="592" y="285"/>
                      </a:lnTo>
                      <a:lnTo>
                        <a:pt x="585" y="285"/>
                      </a:lnTo>
                      <a:lnTo>
                        <a:pt x="579" y="290"/>
                      </a:lnTo>
                      <a:lnTo>
                        <a:pt x="573" y="290"/>
                      </a:lnTo>
                      <a:lnTo>
                        <a:pt x="567" y="290"/>
                      </a:lnTo>
                      <a:lnTo>
                        <a:pt x="560" y="290"/>
                      </a:lnTo>
                      <a:lnTo>
                        <a:pt x="554" y="290"/>
                      </a:lnTo>
                      <a:lnTo>
                        <a:pt x="548" y="290"/>
                      </a:lnTo>
                      <a:lnTo>
                        <a:pt x="541" y="290"/>
                      </a:lnTo>
                      <a:lnTo>
                        <a:pt x="529" y="290"/>
                      </a:lnTo>
                      <a:lnTo>
                        <a:pt x="523" y="290"/>
                      </a:lnTo>
                      <a:lnTo>
                        <a:pt x="516" y="294"/>
                      </a:lnTo>
                      <a:lnTo>
                        <a:pt x="510" y="294"/>
                      </a:lnTo>
                      <a:lnTo>
                        <a:pt x="504" y="294"/>
                      </a:lnTo>
                      <a:lnTo>
                        <a:pt x="497" y="294"/>
                      </a:lnTo>
                      <a:lnTo>
                        <a:pt x="491" y="294"/>
                      </a:lnTo>
                      <a:lnTo>
                        <a:pt x="485" y="294"/>
                      </a:lnTo>
                      <a:lnTo>
                        <a:pt x="479" y="299"/>
                      </a:lnTo>
                      <a:lnTo>
                        <a:pt x="479" y="303"/>
                      </a:lnTo>
                      <a:lnTo>
                        <a:pt x="472" y="303"/>
                      </a:lnTo>
                      <a:lnTo>
                        <a:pt x="472" y="308"/>
                      </a:lnTo>
                      <a:lnTo>
                        <a:pt x="472" y="312"/>
                      </a:lnTo>
                      <a:lnTo>
                        <a:pt x="466" y="312"/>
                      </a:lnTo>
                      <a:lnTo>
                        <a:pt x="460" y="317"/>
                      </a:lnTo>
                      <a:lnTo>
                        <a:pt x="453" y="312"/>
                      </a:lnTo>
                      <a:lnTo>
                        <a:pt x="447" y="308"/>
                      </a:lnTo>
                      <a:lnTo>
                        <a:pt x="447" y="303"/>
                      </a:lnTo>
                      <a:lnTo>
                        <a:pt x="441" y="303"/>
                      </a:lnTo>
                      <a:lnTo>
                        <a:pt x="435" y="303"/>
                      </a:lnTo>
                      <a:lnTo>
                        <a:pt x="428" y="303"/>
                      </a:lnTo>
                      <a:lnTo>
                        <a:pt x="422" y="303"/>
                      </a:lnTo>
                      <a:lnTo>
                        <a:pt x="416" y="299"/>
                      </a:lnTo>
                      <a:lnTo>
                        <a:pt x="409" y="294"/>
                      </a:lnTo>
                      <a:lnTo>
                        <a:pt x="409" y="290"/>
                      </a:lnTo>
                      <a:lnTo>
                        <a:pt x="403" y="285"/>
                      </a:lnTo>
                      <a:lnTo>
                        <a:pt x="397" y="285"/>
                      </a:lnTo>
                      <a:lnTo>
                        <a:pt x="391" y="281"/>
                      </a:lnTo>
                      <a:lnTo>
                        <a:pt x="384" y="285"/>
                      </a:lnTo>
                      <a:lnTo>
                        <a:pt x="378" y="285"/>
                      </a:lnTo>
                      <a:lnTo>
                        <a:pt x="372" y="290"/>
                      </a:lnTo>
                      <a:lnTo>
                        <a:pt x="365" y="294"/>
                      </a:lnTo>
                      <a:lnTo>
                        <a:pt x="359" y="294"/>
                      </a:lnTo>
                      <a:lnTo>
                        <a:pt x="353" y="294"/>
                      </a:lnTo>
                      <a:lnTo>
                        <a:pt x="353" y="290"/>
                      </a:lnTo>
                      <a:lnTo>
                        <a:pt x="347" y="285"/>
                      </a:lnTo>
                      <a:lnTo>
                        <a:pt x="340" y="281"/>
                      </a:lnTo>
                      <a:lnTo>
                        <a:pt x="334" y="276"/>
                      </a:lnTo>
                      <a:lnTo>
                        <a:pt x="328" y="276"/>
                      </a:lnTo>
                      <a:lnTo>
                        <a:pt x="321" y="276"/>
                      </a:lnTo>
                      <a:lnTo>
                        <a:pt x="315" y="281"/>
                      </a:lnTo>
                      <a:lnTo>
                        <a:pt x="315" y="285"/>
                      </a:lnTo>
                      <a:lnTo>
                        <a:pt x="309" y="290"/>
                      </a:lnTo>
                      <a:lnTo>
                        <a:pt x="309" y="294"/>
                      </a:lnTo>
                      <a:lnTo>
                        <a:pt x="302" y="299"/>
                      </a:lnTo>
                      <a:lnTo>
                        <a:pt x="296" y="299"/>
                      </a:lnTo>
                      <a:lnTo>
                        <a:pt x="290" y="303"/>
                      </a:lnTo>
                      <a:lnTo>
                        <a:pt x="284" y="303"/>
                      </a:lnTo>
                      <a:lnTo>
                        <a:pt x="284" y="299"/>
                      </a:lnTo>
                      <a:lnTo>
                        <a:pt x="284" y="294"/>
                      </a:lnTo>
                      <a:lnTo>
                        <a:pt x="284" y="290"/>
                      </a:lnTo>
                      <a:lnTo>
                        <a:pt x="284" y="285"/>
                      </a:lnTo>
                      <a:lnTo>
                        <a:pt x="284" y="281"/>
                      </a:lnTo>
                      <a:lnTo>
                        <a:pt x="277" y="276"/>
                      </a:lnTo>
                      <a:lnTo>
                        <a:pt x="271" y="276"/>
                      </a:lnTo>
                      <a:lnTo>
                        <a:pt x="265" y="276"/>
                      </a:lnTo>
                      <a:lnTo>
                        <a:pt x="258" y="276"/>
                      </a:lnTo>
                      <a:lnTo>
                        <a:pt x="252" y="276"/>
                      </a:lnTo>
                      <a:lnTo>
                        <a:pt x="252" y="281"/>
                      </a:lnTo>
                      <a:lnTo>
                        <a:pt x="252" y="285"/>
                      </a:lnTo>
                      <a:lnTo>
                        <a:pt x="252" y="290"/>
                      </a:lnTo>
                      <a:lnTo>
                        <a:pt x="252" y="294"/>
                      </a:lnTo>
                      <a:lnTo>
                        <a:pt x="246" y="299"/>
                      </a:lnTo>
                      <a:lnTo>
                        <a:pt x="240" y="294"/>
                      </a:lnTo>
                      <a:lnTo>
                        <a:pt x="233" y="290"/>
                      </a:lnTo>
                      <a:lnTo>
                        <a:pt x="227" y="285"/>
                      </a:lnTo>
                      <a:lnTo>
                        <a:pt x="221" y="285"/>
                      </a:lnTo>
                      <a:lnTo>
                        <a:pt x="214" y="285"/>
                      </a:lnTo>
                      <a:lnTo>
                        <a:pt x="208" y="290"/>
                      </a:lnTo>
                      <a:lnTo>
                        <a:pt x="208" y="294"/>
                      </a:lnTo>
                      <a:lnTo>
                        <a:pt x="208" y="299"/>
                      </a:lnTo>
                      <a:lnTo>
                        <a:pt x="202" y="303"/>
                      </a:lnTo>
                      <a:lnTo>
                        <a:pt x="196" y="308"/>
                      </a:lnTo>
                      <a:lnTo>
                        <a:pt x="189" y="312"/>
                      </a:lnTo>
                      <a:lnTo>
                        <a:pt x="189" y="317"/>
                      </a:lnTo>
                      <a:lnTo>
                        <a:pt x="183" y="317"/>
                      </a:lnTo>
                      <a:lnTo>
                        <a:pt x="177" y="321"/>
                      </a:lnTo>
                      <a:lnTo>
                        <a:pt x="177" y="317"/>
                      </a:lnTo>
                      <a:lnTo>
                        <a:pt x="170" y="317"/>
                      </a:lnTo>
                      <a:lnTo>
                        <a:pt x="164" y="317"/>
                      </a:lnTo>
                      <a:lnTo>
                        <a:pt x="164" y="321"/>
                      </a:lnTo>
                      <a:lnTo>
                        <a:pt x="158" y="321"/>
                      </a:lnTo>
                      <a:lnTo>
                        <a:pt x="158" y="326"/>
                      </a:lnTo>
                      <a:lnTo>
                        <a:pt x="158" y="330"/>
                      </a:lnTo>
                      <a:lnTo>
                        <a:pt x="152" y="330"/>
                      </a:lnTo>
                      <a:lnTo>
                        <a:pt x="145" y="330"/>
                      </a:lnTo>
                      <a:lnTo>
                        <a:pt x="139" y="326"/>
                      </a:lnTo>
                      <a:lnTo>
                        <a:pt x="133" y="326"/>
                      </a:lnTo>
                      <a:lnTo>
                        <a:pt x="126" y="326"/>
                      </a:lnTo>
                      <a:lnTo>
                        <a:pt x="120" y="330"/>
                      </a:lnTo>
                      <a:lnTo>
                        <a:pt x="114" y="330"/>
                      </a:lnTo>
                      <a:lnTo>
                        <a:pt x="114" y="326"/>
                      </a:lnTo>
                      <a:lnTo>
                        <a:pt x="114" y="321"/>
                      </a:lnTo>
                      <a:lnTo>
                        <a:pt x="108" y="317"/>
                      </a:lnTo>
                      <a:lnTo>
                        <a:pt x="101" y="317"/>
                      </a:lnTo>
                      <a:lnTo>
                        <a:pt x="95" y="312"/>
                      </a:lnTo>
                      <a:lnTo>
                        <a:pt x="89" y="317"/>
                      </a:lnTo>
                      <a:lnTo>
                        <a:pt x="82" y="321"/>
                      </a:lnTo>
                      <a:lnTo>
                        <a:pt x="82" y="326"/>
                      </a:lnTo>
                      <a:lnTo>
                        <a:pt x="82" y="330"/>
                      </a:lnTo>
                      <a:lnTo>
                        <a:pt x="82" y="334"/>
                      </a:lnTo>
                      <a:lnTo>
                        <a:pt x="76" y="334"/>
                      </a:lnTo>
                      <a:lnTo>
                        <a:pt x="70" y="330"/>
                      </a:lnTo>
                      <a:lnTo>
                        <a:pt x="70" y="326"/>
                      </a:lnTo>
                      <a:lnTo>
                        <a:pt x="64" y="326"/>
                      </a:lnTo>
                      <a:lnTo>
                        <a:pt x="64" y="330"/>
                      </a:lnTo>
                      <a:lnTo>
                        <a:pt x="57" y="330"/>
                      </a:lnTo>
                      <a:lnTo>
                        <a:pt x="57" y="334"/>
                      </a:lnTo>
                      <a:lnTo>
                        <a:pt x="57" y="339"/>
                      </a:lnTo>
                      <a:lnTo>
                        <a:pt x="51" y="339"/>
                      </a:lnTo>
                      <a:lnTo>
                        <a:pt x="45" y="334"/>
                      </a:lnTo>
                      <a:lnTo>
                        <a:pt x="38" y="334"/>
                      </a:lnTo>
                      <a:lnTo>
                        <a:pt x="32" y="334"/>
                      </a:lnTo>
                      <a:lnTo>
                        <a:pt x="26" y="330"/>
                      </a:lnTo>
                      <a:lnTo>
                        <a:pt x="18" y="330"/>
                      </a:lnTo>
                      <a:lnTo>
                        <a:pt x="12" y="326"/>
                      </a:lnTo>
                      <a:lnTo>
                        <a:pt x="6" y="321"/>
                      </a:lnTo>
                      <a:lnTo>
                        <a:pt x="6" y="317"/>
                      </a:lnTo>
                      <a:lnTo>
                        <a:pt x="0" y="308"/>
                      </a:lnTo>
                      <a:lnTo>
                        <a:pt x="0" y="303"/>
                      </a:lnTo>
                      <a:lnTo>
                        <a:pt x="0" y="299"/>
                      </a:lnTo>
                      <a:lnTo>
                        <a:pt x="6" y="294"/>
                      </a:lnTo>
                      <a:lnTo>
                        <a:pt x="12" y="290"/>
                      </a:lnTo>
                      <a:lnTo>
                        <a:pt x="18" y="290"/>
                      </a:lnTo>
                      <a:lnTo>
                        <a:pt x="26" y="285"/>
                      </a:lnTo>
                      <a:lnTo>
                        <a:pt x="32" y="285"/>
                      </a:lnTo>
                      <a:lnTo>
                        <a:pt x="38" y="285"/>
                      </a:lnTo>
                      <a:lnTo>
                        <a:pt x="45" y="285"/>
                      </a:lnTo>
                      <a:lnTo>
                        <a:pt x="45" y="290"/>
                      </a:lnTo>
                      <a:lnTo>
                        <a:pt x="51" y="294"/>
                      </a:lnTo>
                      <a:lnTo>
                        <a:pt x="57" y="294"/>
                      </a:lnTo>
                      <a:lnTo>
                        <a:pt x="70" y="294"/>
                      </a:lnTo>
                      <a:lnTo>
                        <a:pt x="76" y="294"/>
                      </a:lnTo>
                      <a:lnTo>
                        <a:pt x="82" y="290"/>
                      </a:lnTo>
                      <a:lnTo>
                        <a:pt x="89" y="290"/>
                      </a:lnTo>
                      <a:lnTo>
                        <a:pt x="95" y="290"/>
                      </a:lnTo>
                      <a:lnTo>
                        <a:pt x="101" y="290"/>
                      </a:lnTo>
                      <a:lnTo>
                        <a:pt x="108" y="290"/>
                      </a:lnTo>
                      <a:lnTo>
                        <a:pt x="114" y="290"/>
                      </a:lnTo>
                      <a:lnTo>
                        <a:pt x="120" y="290"/>
                      </a:lnTo>
                      <a:lnTo>
                        <a:pt x="120" y="285"/>
                      </a:lnTo>
                      <a:lnTo>
                        <a:pt x="126" y="281"/>
                      </a:lnTo>
                      <a:lnTo>
                        <a:pt x="133" y="281"/>
                      </a:lnTo>
                      <a:lnTo>
                        <a:pt x="139" y="281"/>
                      </a:lnTo>
                      <a:lnTo>
                        <a:pt x="145" y="285"/>
                      </a:lnTo>
                      <a:lnTo>
                        <a:pt x="152" y="281"/>
                      </a:lnTo>
                      <a:lnTo>
                        <a:pt x="164" y="281"/>
                      </a:lnTo>
                      <a:lnTo>
                        <a:pt x="164" y="276"/>
                      </a:lnTo>
                      <a:lnTo>
                        <a:pt x="170" y="276"/>
                      </a:lnTo>
                      <a:lnTo>
                        <a:pt x="170" y="272"/>
                      </a:lnTo>
                      <a:lnTo>
                        <a:pt x="177" y="263"/>
                      </a:lnTo>
                      <a:lnTo>
                        <a:pt x="177" y="259"/>
                      </a:lnTo>
                      <a:lnTo>
                        <a:pt x="177" y="254"/>
                      </a:lnTo>
                      <a:lnTo>
                        <a:pt x="177" y="250"/>
                      </a:lnTo>
                      <a:lnTo>
                        <a:pt x="170" y="245"/>
                      </a:lnTo>
                      <a:lnTo>
                        <a:pt x="170" y="241"/>
                      </a:lnTo>
                      <a:lnTo>
                        <a:pt x="164" y="241"/>
                      </a:lnTo>
                      <a:lnTo>
                        <a:pt x="164" y="236"/>
                      </a:lnTo>
                      <a:lnTo>
                        <a:pt x="164" y="232"/>
                      </a:lnTo>
                      <a:lnTo>
                        <a:pt x="164" y="223"/>
                      </a:lnTo>
                      <a:lnTo>
                        <a:pt x="164" y="219"/>
                      </a:lnTo>
                      <a:lnTo>
                        <a:pt x="164" y="210"/>
                      </a:lnTo>
                      <a:lnTo>
                        <a:pt x="164" y="205"/>
                      </a:lnTo>
                      <a:lnTo>
                        <a:pt x="164" y="201"/>
                      </a:lnTo>
                      <a:lnTo>
                        <a:pt x="164" y="196"/>
                      </a:lnTo>
                      <a:lnTo>
                        <a:pt x="164" y="192"/>
                      </a:lnTo>
                      <a:lnTo>
                        <a:pt x="170" y="192"/>
                      </a:lnTo>
                      <a:lnTo>
                        <a:pt x="170" y="187"/>
                      </a:lnTo>
                      <a:lnTo>
                        <a:pt x="170" y="183"/>
                      </a:lnTo>
                      <a:lnTo>
                        <a:pt x="170" y="178"/>
                      </a:lnTo>
                      <a:lnTo>
                        <a:pt x="170" y="174"/>
                      </a:lnTo>
                      <a:lnTo>
                        <a:pt x="170" y="169"/>
                      </a:lnTo>
                      <a:lnTo>
                        <a:pt x="164" y="169"/>
                      </a:lnTo>
                      <a:lnTo>
                        <a:pt x="164" y="165"/>
                      </a:lnTo>
                      <a:lnTo>
                        <a:pt x="164" y="161"/>
                      </a:lnTo>
                      <a:lnTo>
                        <a:pt x="164" y="156"/>
                      </a:lnTo>
                      <a:lnTo>
                        <a:pt x="164" y="152"/>
                      </a:lnTo>
                      <a:lnTo>
                        <a:pt x="164" y="147"/>
                      </a:lnTo>
                      <a:lnTo>
                        <a:pt x="164" y="143"/>
                      </a:lnTo>
                      <a:lnTo>
                        <a:pt x="164" y="138"/>
                      </a:lnTo>
                      <a:lnTo>
                        <a:pt x="170" y="138"/>
                      </a:lnTo>
                      <a:lnTo>
                        <a:pt x="170" y="134"/>
                      </a:lnTo>
                      <a:lnTo>
                        <a:pt x="164" y="134"/>
                      </a:lnTo>
                      <a:lnTo>
                        <a:pt x="164" y="129"/>
                      </a:lnTo>
                      <a:lnTo>
                        <a:pt x="164" y="125"/>
                      </a:lnTo>
                      <a:lnTo>
                        <a:pt x="170" y="125"/>
                      </a:lnTo>
                      <a:lnTo>
                        <a:pt x="170" y="120"/>
                      </a:lnTo>
                      <a:lnTo>
                        <a:pt x="177" y="116"/>
                      </a:lnTo>
                      <a:lnTo>
                        <a:pt x="177" y="111"/>
                      </a:lnTo>
                      <a:lnTo>
                        <a:pt x="177" y="107"/>
                      </a:lnTo>
                      <a:lnTo>
                        <a:pt x="177" y="103"/>
                      </a:lnTo>
                      <a:lnTo>
                        <a:pt x="183" y="98"/>
                      </a:lnTo>
                      <a:lnTo>
                        <a:pt x="183" y="94"/>
                      </a:lnTo>
                      <a:lnTo>
                        <a:pt x="189" y="89"/>
                      </a:lnTo>
                      <a:lnTo>
                        <a:pt x="189" y="85"/>
                      </a:lnTo>
                      <a:lnTo>
                        <a:pt x="196" y="85"/>
                      </a:lnTo>
                      <a:lnTo>
                        <a:pt x="202" y="80"/>
                      </a:lnTo>
                      <a:lnTo>
                        <a:pt x="208" y="80"/>
                      </a:lnTo>
                      <a:lnTo>
                        <a:pt x="214" y="80"/>
                      </a:lnTo>
                      <a:lnTo>
                        <a:pt x="221" y="76"/>
                      </a:lnTo>
                      <a:lnTo>
                        <a:pt x="227" y="76"/>
                      </a:lnTo>
                      <a:lnTo>
                        <a:pt x="227" y="71"/>
                      </a:lnTo>
                      <a:lnTo>
                        <a:pt x="233" y="67"/>
                      </a:lnTo>
                      <a:lnTo>
                        <a:pt x="233" y="62"/>
                      </a:lnTo>
                      <a:lnTo>
                        <a:pt x="233" y="58"/>
                      </a:lnTo>
                      <a:lnTo>
                        <a:pt x="233" y="53"/>
                      </a:lnTo>
                      <a:lnTo>
                        <a:pt x="227" y="49"/>
                      </a:lnTo>
                      <a:lnTo>
                        <a:pt x="227" y="45"/>
                      </a:lnTo>
                      <a:lnTo>
                        <a:pt x="221" y="40"/>
                      </a:lnTo>
                      <a:lnTo>
                        <a:pt x="221" y="36"/>
                      </a:lnTo>
                      <a:lnTo>
                        <a:pt x="221" y="31"/>
                      </a:lnTo>
                      <a:lnTo>
                        <a:pt x="227" y="31"/>
                      </a:lnTo>
                      <a:lnTo>
                        <a:pt x="233" y="27"/>
                      </a:lnTo>
                      <a:lnTo>
                        <a:pt x="240" y="27"/>
                      </a:lnTo>
                      <a:lnTo>
                        <a:pt x="252" y="18"/>
                      </a:lnTo>
                      <a:lnTo>
                        <a:pt x="258" y="13"/>
                      </a:lnTo>
                      <a:lnTo>
                        <a:pt x="265" y="9"/>
                      </a:lnTo>
                      <a:lnTo>
                        <a:pt x="265" y="4"/>
                      </a:lnTo>
                      <a:lnTo>
                        <a:pt x="271" y="4"/>
                      </a:lnTo>
                      <a:lnTo>
                        <a:pt x="271" y="0"/>
                      </a:lnTo>
                      <a:lnTo>
                        <a:pt x="277" y="0"/>
                      </a:lnTo>
                      <a:lnTo>
                        <a:pt x="284" y="0"/>
                      </a:lnTo>
                      <a:lnTo>
                        <a:pt x="290" y="4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1928" y="1693"/>
                <a:ext cx="528" cy="330"/>
                <a:chOff x="1928" y="1693"/>
                <a:chExt cx="528" cy="330"/>
              </a:xfrm>
            </p:grpSpPr>
            <p:sp>
              <p:nvSpPr>
                <p:cNvPr id="4184" name="Freeform 88"/>
                <p:cNvSpPr>
                  <a:spLocks/>
                </p:cNvSpPr>
                <p:nvPr/>
              </p:nvSpPr>
              <p:spPr bwMode="auto">
                <a:xfrm>
                  <a:off x="1928" y="1693"/>
                  <a:ext cx="528" cy="330"/>
                </a:xfrm>
                <a:custGeom>
                  <a:avLst/>
                  <a:gdLst/>
                  <a:ahLst/>
                  <a:cxnLst>
                    <a:cxn ang="0">
                      <a:pos x="428" y="5"/>
                    </a:cxn>
                    <a:cxn ang="0">
                      <a:pos x="472" y="18"/>
                    </a:cxn>
                    <a:cxn ang="0">
                      <a:pos x="503" y="27"/>
                    </a:cxn>
                    <a:cxn ang="0">
                      <a:pos x="522" y="45"/>
                    </a:cxn>
                    <a:cxn ang="0">
                      <a:pos x="522" y="72"/>
                    </a:cxn>
                    <a:cxn ang="0">
                      <a:pos x="522" y="94"/>
                    </a:cxn>
                    <a:cxn ang="0">
                      <a:pos x="528" y="121"/>
                    </a:cxn>
                    <a:cxn ang="0">
                      <a:pos x="503" y="125"/>
                    </a:cxn>
                    <a:cxn ang="0">
                      <a:pos x="484" y="139"/>
                    </a:cxn>
                    <a:cxn ang="0">
                      <a:pos x="478" y="161"/>
                    </a:cxn>
                    <a:cxn ang="0">
                      <a:pos x="453" y="174"/>
                    </a:cxn>
                    <a:cxn ang="0">
                      <a:pos x="421" y="188"/>
                    </a:cxn>
                    <a:cxn ang="0">
                      <a:pos x="403" y="210"/>
                    </a:cxn>
                    <a:cxn ang="0">
                      <a:pos x="371" y="223"/>
                    </a:cxn>
                    <a:cxn ang="0">
                      <a:pos x="352" y="246"/>
                    </a:cxn>
                    <a:cxn ang="0">
                      <a:pos x="321" y="263"/>
                    </a:cxn>
                    <a:cxn ang="0">
                      <a:pos x="296" y="272"/>
                    </a:cxn>
                    <a:cxn ang="0">
                      <a:pos x="302" y="290"/>
                    </a:cxn>
                    <a:cxn ang="0">
                      <a:pos x="314" y="312"/>
                    </a:cxn>
                    <a:cxn ang="0">
                      <a:pos x="308" y="330"/>
                    </a:cxn>
                    <a:cxn ang="0">
                      <a:pos x="283" y="321"/>
                    </a:cxn>
                    <a:cxn ang="0">
                      <a:pos x="245" y="326"/>
                    </a:cxn>
                    <a:cxn ang="0">
                      <a:pos x="208" y="326"/>
                    </a:cxn>
                    <a:cxn ang="0">
                      <a:pos x="201" y="299"/>
                    </a:cxn>
                    <a:cxn ang="0">
                      <a:pos x="176" y="290"/>
                    </a:cxn>
                    <a:cxn ang="0">
                      <a:pos x="157" y="304"/>
                    </a:cxn>
                    <a:cxn ang="0">
                      <a:pos x="126" y="308"/>
                    </a:cxn>
                    <a:cxn ang="0">
                      <a:pos x="107" y="299"/>
                    </a:cxn>
                    <a:cxn ang="0">
                      <a:pos x="88" y="317"/>
                    </a:cxn>
                    <a:cxn ang="0">
                      <a:pos x="63" y="304"/>
                    </a:cxn>
                    <a:cxn ang="0">
                      <a:pos x="76" y="290"/>
                    </a:cxn>
                    <a:cxn ang="0">
                      <a:pos x="101" y="268"/>
                    </a:cxn>
                    <a:cxn ang="0">
                      <a:pos x="107" y="246"/>
                    </a:cxn>
                    <a:cxn ang="0">
                      <a:pos x="107" y="219"/>
                    </a:cxn>
                    <a:cxn ang="0">
                      <a:pos x="88" y="201"/>
                    </a:cxn>
                    <a:cxn ang="0">
                      <a:pos x="69" y="174"/>
                    </a:cxn>
                    <a:cxn ang="0">
                      <a:pos x="69" y="147"/>
                    </a:cxn>
                    <a:cxn ang="0">
                      <a:pos x="69" y="125"/>
                    </a:cxn>
                    <a:cxn ang="0">
                      <a:pos x="57" y="107"/>
                    </a:cxn>
                    <a:cxn ang="0">
                      <a:pos x="32" y="94"/>
                    </a:cxn>
                    <a:cxn ang="0">
                      <a:pos x="6" y="112"/>
                    </a:cxn>
                    <a:cxn ang="0">
                      <a:pos x="6" y="85"/>
                    </a:cxn>
                    <a:cxn ang="0">
                      <a:pos x="25" y="67"/>
                    </a:cxn>
                    <a:cxn ang="0">
                      <a:pos x="63" y="67"/>
                    </a:cxn>
                    <a:cxn ang="0">
                      <a:pos x="94" y="63"/>
                    </a:cxn>
                    <a:cxn ang="0">
                      <a:pos x="126" y="45"/>
                    </a:cxn>
                    <a:cxn ang="0">
                      <a:pos x="113" y="18"/>
                    </a:cxn>
                    <a:cxn ang="0">
                      <a:pos x="138" y="18"/>
                    </a:cxn>
                    <a:cxn ang="0">
                      <a:pos x="176" y="31"/>
                    </a:cxn>
                    <a:cxn ang="0">
                      <a:pos x="208" y="9"/>
                    </a:cxn>
                    <a:cxn ang="0">
                      <a:pos x="233" y="0"/>
                    </a:cxn>
                    <a:cxn ang="0">
                      <a:pos x="264" y="27"/>
                    </a:cxn>
                    <a:cxn ang="0">
                      <a:pos x="308" y="23"/>
                    </a:cxn>
                    <a:cxn ang="0">
                      <a:pos x="333" y="40"/>
                    </a:cxn>
                    <a:cxn ang="0">
                      <a:pos x="358" y="58"/>
                    </a:cxn>
                    <a:cxn ang="0">
                      <a:pos x="384" y="45"/>
                    </a:cxn>
                    <a:cxn ang="0">
                      <a:pos x="403" y="27"/>
                    </a:cxn>
                  </a:cxnLst>
                  <a:rect l="0" t="0" r="r" b="b"/>
                  <a:pathLst>
                    <a:path w="528" h="330">
                      <a:moveTo>
                        <a:pt x="396" y="9"/>
                      </a:moveTo>
                      <a:lnTo>
                        <a:pt x="403" y="5"/>
                      </a:lnTo>
                      <a:lnTo>
                        <a:pt x="409" y="0"/>
                      </a:lnTo>
                      <a:lnTo>
                        <a:pt x="415" y="5"/>
                      </a:lnTo>
                      <a:lnTo>
                        <a:pt x="421" y="5"/>
                      </a:lnTo>
                      <a:lnTo>
                        <a:pt x="428" y="5"/>
                      </a:lnTo>
                      <a:lnTo>
                        <a:pt x="434" y="9"/>
                      </a:lnTo>
                      <a:lnTo>
                        <a:pt x="440" y="9"/>
                      </a:lnTo>
                      <a:lnTo>
                        <a:pt x="447" y="14"/>
                      </a:lnTo>
                      <a:lnTo>
                        <a:pt x="453" y="14"/>
                      </a:lnTo>
                      <a:lnTo>
                        <a:pt x="465" y="18"/>
                      </a:lnTo>
                      <a:lnTo>
                        <a:pt x="472" y="18"/>
                      </a:lnTo>
                      <a:lnTo>
                        <a:pt x="478" y="23"/>
                      </a:lnTo>
                      <a:lnTo>
                        <a:pt x="484" y="23"/>
                      </a:lnTo>
                      <a:lnTo>
                        <a:pt x="491" y="23"/>
                      </a:lnTo>
                      <a:lnTo>
                        <a:pt x="497" y="23"/>
                      </a:lnTo>
                      <a:lnTo>
                        <a:pt x="503" y="23"/>
                      </a:lnTo>
                      <a:lnTo>
                        <a:pt x="503" y="27"/>
                      </a:lnTo>
                      <a:lnTo>
                        <a:pt x="516" y="27"/>
                      </a:lnTo>
                      <a:lnTo>
                        <a:pt x="522" y="27"/>
                      </a:lnTo>
                      <a:lnTo>
                        <a:pt x="522" y="31"/>
                      </a:lnTo>
                      <a:lnTo>
                        <a:pt x="522" y="36"/>
                      </a:lnTo>
                      <a:lnTo>
                        <a:pt x="522" y="40"/>
                      </a:lnTo>
                      <a:lnTo>
                        <a:pt x="522" y="45"/>
                      </a:lnTo>
                      <a:lnTo>
                        <a:pt x="522" y="49"/>
                      </a:lnTo>
                      <a:lnTo>
                        <a:pt x="522" y="54"/>
                      </a:lnTo>
                      <a:lnTo>
                        <a:pt x="522" y="58"/>
                      </a:lnTo>
                      <a:lnTo>
                        <a:pt x="522" y="63"/>
                      </a:lnTo>
                      <a:lnTo>
                        <a:pt x="522" y="67"/>
                      </a:lnTo>
                      <a:lnTo>
                        <a:pt x="522" y="72"/>
                      </a:lnTo>
                      <a:lnTo>
                        <a:pt x="522" y="76"/>
                      </a:lnTo>
                      <a:lnTo>
                        <a:pt x="516" y="81"/>
                      </a:lnTo>
                      <a:lnTo>
                        <a:pt x="516" y="85"/>
                      </a:lnTo>
                      <a:lnTo>
                        <a:pt x="516" y="89"/>
                      </a:lnTo>
                      <a:lnTo>
                        <a:pt x="516" y="94"/>
                      </a:lnTo>
                      <a:lnTo>
                        <a:pt x="522" y="94"/>
                      </a:lnTo>
                      <a:lnTo>
                        <a:pt x="528" y="98"/>
                      </a:lnTo>
                      <a:lnTo>
                        <a:pt x="528" y="103"/>
                      </a:lnTo>
                      <a:lnTo>
                        <a:pt x="528" y="107"/>
                      </a:lnTo>
                      <a:lnTo>
                        <a:pt x="528" y="112"/>
                      </a:lnTo>
                      <a:lnTo>
                        <a:pt x="528" y="116"/>
                      </a:lnTo>
                      <a:lnTo>
                        <a:pt x="528" y="121"/>
                      </a:lnTo>
                      <a:lnTo>
                        <a:pt x="522" y="121"/>
                      </a:lnTo>
                      <a:lnTo>
                        <a:pt x="522" y="125"/>
                      </a:lnTo>
                      <a:lnTo>
                        <a:pt x="516" y="125"/>
                      </a:lnTo>
                      <a:lnTo>
                        <a:pt x="509" y="125"/>
                      </a:lnTo>
                      <a:lnTo>
                        <a:pt x="503" y="121"/>
                      </a:lnTo>
                      <a:lnTo>
                        <a:pt x="503" y="125"/>
                      </a:lnTo>
                      <a:lnTo>
                        <a:pt x="497" y="125"/>
                      </a:lnTo>
                      <a:lnTo>
                        <a:pt x="497" y="130"/>
                      </a:lnTo>
                      <a:lnTo>
                        <a:pt x="497" y="134"/>
                      </a:lnTo>
                      <a:lnTo>
                        <a:pt x="491" y="134"/>
                      </a:lnTo>
                      <a:lnTo>
                        <a:pt x="491" y="139"/>
                      </a:lnTo>
                      <a:lnTo>
                        <a:pt x="484" y="139"/>
                      </a:lnTo>
                      <a:lnTo>
                        <a:pt x="484" y="143"/>
                      </a:lnTo>
                      <a:lnTo>
                        <a:pt x="484" y="147"/>
                      </a:lnTo>
                      <a:lnTo>
                        <a:pt x="484" y="152"/>
                      </a:lnTo>
                      <a:lnTo>
                        <a:pt x="478" y="152"/>
                      </a:lnTo>
                      <a:lnTo>
                        <a:pt x="478" y="156"/>
                      </a:lnTo>
                      <a:lnTo>
                        <a:pt x="478" y="161"/>
                      </a:lnTo>
                      <a:lnTo>
                        <a:pt x="478" y="165"/>
                      </a:lnTo>
                      <a:lnTo>
                        <a:pt x="472" y="170"/>
                      </a:lnTo>
                      <a:lnTo>
                        <a:pt x="472" y="174"/>
                      </a:lnTo>
                      <a:lnTo>
                        <a:pt x="465" y="174"/>
                      </a:lnTo>
                      <a:lnTo>
                        <a:pt x="459" y="174"/>
                      </a:lnTo>
                      <a:lnTo>
                        <a:pt x="453" y="174"/>
                      </a:lnTo>
                      <a:lnTo>
                        <a:pt x="447" y="174"/>
                      </a:lnTo>
                      <a:lnTo>
                        <a:pt x="447" y="179"/>
                      </a:lnTo>
                      <a:lnTo>
                        <a:pt x="440" y="183"/>
                      </a:lnTo>
                      <a:lnTo>
                        <a:pt x="434" y="188"/>
                      </a:lnTo>
                      <a:lnTo>
                        <a:pt x="428" y="188"/>
                      </a:lnTo>
                      <a:lnTo>
                        <a:pt x="421" y="188"/>
                      </a:lnTo>
                      <a:lnTo>
                        <a:pt x="415" y="188"/>
                      </a:lnTo>
                      <a:lnTo>
                        <a:pt x="409" y="192"/>
                      </a:lnTo>
                      <a:lnTo>
                        <a:pt x="409" y="197"/>
                      </a:lnTo>
                      <a:lnTo>
                        <a:pt x="409" y="201"/>
                      </a:lnTo>
                      <a:lnTo>
                        <a:pt x="409" y="205"/>
                      </a:lnTo>
                      <a:lnTo>
                        <a:pt x="403" y="210"/>
                      </a:lnTo>
                      <a:lnTo>
                        <a:pt x="396" y="214"/>
                      </a:lnTo>
                      <a:lnTo>
                        <a:pt x="390" y="214"/>
                      </a:lnTo>
                      <a:lnTo>
                        <a:pt x="384" y="214"/>
                      </a:lnTo>
                      <a:lnTo>
                        <a:pt x="377" y="219"/>
                      </a:lnTo>
                      <a:lnTo>
                        <a:pt x="371" y="219"/>
                      </a:lnTo>
                      <a:lnTo>
                        <a:pt x="371" y="223"/>
                      </a:lnTo>
                      <a:lnTo>
                        <a:pt x="371" y="228"/>
                      </a:lnTo>
                      <a:lnTo>
                        <a:pt x="365" y="228"/>
                      </a:lnTo>
                      <a:lnTo>
                        <a:pt x="365" y="232"/>
                      </a:lnTo>
                      <a:lnTo>
                        <a:pt x="358" y="237"/>
                      </a:lnTo>
                      <a:lnTo>
                        <a:pt x="358" y="241"/>
                      </a:lnTo>
                      <a:lnTo>
                        <a:pt x="352" y="246"/>
                      </a:lnTo>
                      <a:lnTo>
                        <a:pt x="346" y="250"/>
                      </a:lnTo>
                      <a:lnTo>
                        <a:pt x="340" y="254"/>
                      </a:lnTo>
                      <a:lnTo>
                        <a:pt x="333" y="254"/>
                      </a:lnTo>
                      <a:lnTo>
                        <a:pt x="333" y="259"/>
                      </a:lnTo>
                      <a:lnTo>
                        <a:pt x="327" y="259"/>
                      </a:lnTo>
                      <a:lnTo>
                        <a:pt x="321" y="263"/>
                      </a:lnTo>
                      <a:lnTo>
                        <a:pt x="314" y="263"/>
                      </a:lnTo>
                      <a:lnTo>
                        <a:pt x="308" y="263"/>
                      </a:lnTo>
                      <a:lnTo>
                        <a:pt x="308" y="268"/>
                      </a:lnTo>
                      <a:lnTo>
                        <a:pt x="302" y="268"/>
                      </a:lnTo>
                      <a:lnTo>
                        <a:pt x="302" y="272"/>
                      </a:lnTo>
                      <a:lnTo>
                        <a:pt x="296" y="272"/>
                      </a:lnTo>
                      <a:lnTo>
                        <a:pt x="289" y="272"/>
                      </a:lnTo>
                      <a:lnTo>
                        <a:pt x="289" y="277"/>
                      </a:lnTo>
                      <a:lnTo>
                        <a:pt x="289" y="281"/>
                      </a:lnTo>
                      <a:lnTo>
                        <a:pt x="296" y="281"/>
                      </a:lnTo>
                      <a:lnTo>
                        <a:pt x="296" y="286"/>
                      </a:lnTo>
                      <a:lnTo>
                        <a:pt x="302" y="290"/>
                      </a:lnTo>
                      <a:lnTo>
                        <a:pt x="302" y="295"/>
                      </a:lnTo>
                      <a:lnTo>
                        <a:pt x="308" y="295"/>
                      </a:lnTo>
                      <a:lnTo>
                        <a:pt x="308" y="299"/>
                      </a:lnTo>
                      <a:lnTo>
                        <a:pt x="314" y="304"/>
                      </a:lnTo>
                      <a:lnTo>
                        <a:pt x="314" y="308"/>
                      </a:lnTo>
                      <a:lnTo>
                        <a:pt x="314" y="312"/>
                      </a:lnTo>
                      <a:lnTo>
                        <a:pt x="321" y="312"/>
                      </a:lnTo>
                      <a:lnTo>
                        <a:pt x="321" y="317"/>
                      </a:lnTo>
                      <a:lnTo>
                        <a:pt x="321" y="321"/>
                      </a:lnTo>
                      <a:lnTo>
                        <a:pt x="314" y="326"/>
                      </a:lnTo>
                      <a:lnTo>
                        <a:pt x="314" y="330"/>
                      </a:lnTo>
                      <a:lnTo>
                        <a:pt x="308" y="330"/>
                      </a:lnTo>
                      <a:lnTo>
                        <a:pt x="302" y="330"/>
                      </a:lnTo>
                      <a:lnTo>
                        <a:pt x="302" y="326"/>
                      </a:lnTo>
                      <a:lnTo>
                        <a:pt x="296" y="326"/>
                      </a:lnTo>
                      <a:lnTo>
                        <a:pt x="289" y="326"/>
                      </a:lnTo>
                      <a:lnTo>
                        <a:pt x="289" y="321"/>
                      </a:lnTo>
                      <a:lnTo>
                        <a:pt x="283" y="321"/>
                      </a:lnTo>
                      <a:lnTo>
                        <a:pt x="277" y="321"/>
                      </a:lnTo>
                      <a:lnTo>
                        <a:pt x="270" y="321"/>
                      </a:lnTo>
                      <a:lnTo>
                        <a:pt x="264" y="326"/>
                      </a:lnTo>
                      <a:lnTo>
                        <a:pt x="258" y="321"/>
                      </a:lnTo>
                      <a:lnTo>
                        <a:pt x="252" y="326"/>
                      </a:lnTo>
                      <a:lnTo>
                        <a:pt x="245" y="326"/>
                      </a:lnTo>
                      <a:lnTo>
                        <a:pt x="239" y="326"/>
                      </a:lnTo>
                      <a:lnTo>
                        <a:pt x="233" y="326"/>
                      </a:lnTo>
                      <a:lnTo>
                        <a:pt x="226" y="326"/>
                      </a:lnTo>
                      <a:lnTo>
                        <a:pt x="220" y="326"/>
                      </a:lnTo>
                      <a:lnTo>
                        <a:pt x="214" y="326"/>
                      </a:lnTo>
                      <a:lnTo>
                        <a:pt x="208" y="326"/>
                      </a:lnTo>
                      <a:lnTo>
                        <a:pt x="208" y="321"/>
                      </a:lnTo>
                      <a:lnTo>
                        <a:pt x="201" y="321"/>
                      </a:lnTo>
                      <a:lnTo>
                        <a:pt x="195" y="317"/>
                      </a:lnTo>
                      <a:lnTo>
                        <a:pt x="195" y="312"/>
                      </a:lnTo>
                      <a:lnTo>
                        <a:pt x="195" y="304"/>
                      </a:lnTo>
                      <a:lnTo>
                        <a:pt x="201" y="299"/>
                      </a:lnTo>
                      <a:lnTo>
                        <a:pt x="201" y="295"/>
                      </a:lnTo>
                      <a:lnTo>
                        <a:pt x="201" y="290"/>
                      </a:lnTo>
                      <a:lnTo>
                        <a:pt x="195" y="290"/>
                      </a:lnTo>
                      <a:lnTo>
                        <a:pt x="189" y="290"/>
                      </a:lnTo>
                      <a:lnTo>
                        <a:pt x="182" y="290"/>
                      </a:lnTo>
                      <a:lnTo>
                        <a:pt x="176" y="290"/>
                      </a:lnTo>
                      <a:lnTo>
                        <a:pt x="170" y="290"/>
                      </a:lnTo>
                      <a:lnTo>
                        <a:pt x="164" y="290"/>
                      </a:lnTo>
                      <a:lnTo>
                        <a:pt x="164" y="295"/>
                      </a:lnTo>
                      <a:lnTo>
                        <a:pt x="157" y="295"/>
                      </a:lnTo>
                      <a:lnTo>
                        <a:pt x="157" y="299"/>
                      </a:lnTo>
                      <a:lnTo>
                        <a:pt x="157" y="304"/>
                      </a:lnTo>
                      <a:lnTo>
                        <a:pt x="151" y="308"/>
                      </a:lnTo>
                      <a:lnTo>
                        <a:pt x="151" y="312"/>
                      </a:lnTo>
                      <a:lnTo>
                        <a:pt x="145" y="312"/>
                      </a:lnTo>
                      <a:lnTo>
                        <a:pt x="138" y="312"/>
                      </a:lnTo>
                      <a:lnTo>
                        <a:pt x="132" y="312"/>
                      </a:lnTo>
                      <a:lnTo>
                        <a:pt x="126" y="308"/>
                      </a:lnTo>
                      <a:lnTo>
                        <a:pt x="126" y="304"/>
                      </a:lnTo>
                      <a:lnTo>
                        <a:pt x="120" y="299"/>
                      </a:lnTo>
                      <a:lnTo>
                        <a:pt x="120" y="295"/>
                      </a:lnTo>
                      <a:lnTo>
                        <a:pt x="113" y="295"/>
                      </a:lnTo>
                      <a:lnTo>
                        <a:pt x="107" y="295"/>
                      </a:lnTo>
                      <a:lnTo>
                        <a:pt x="107" y="299"/>
                      </a:lnTo>
                      <a:lnTo>
                        <a:pt x="94" y="299"/>
                      </a:lnTo>
                      <a:lnTo>
                        <a:pt x="94" y="304"/>
                      </a:lnTo>
                      <a:lnTo>
                        <a:pt x="94" y="308"/>
                      </a:lnTo>
                      <a:lnTo>
                        <a:pt x="94" y="312"/>
                      </a:lnTo>
                      <a:lnTo>
                        <a:pt x="94" y="317"/>
                      </a:lnTo>
                      <a:lnTo>
                        <a:pt x="88" y="317"/>
                      </a:lnTo>
                      <a:lnTo>
                        <a:pt x="82" y="317"/>
                      </a:lnTo>
                      <a:lnTo>
                        <a:pt x="76" y="317"/>
                      </a:lnTo>
                      <a:lnTo>
                        <a:pt x="69" y="317"/>
                      </a:lnTo>
                      <a:lnTo>
                        <a:pt x="69" y="312"/>
                      </a:lnTo>
                      <a:lnTo>
                        <a:pt x="63" y="308"/>
                      </a:lnTo>
                      <a:lnTo>
                        <a:pt x="63" y="304"/>
                      </a:lnTo>
                      <a:lnTo>
                        <a:pt x="63" y="299"/>
                      </a:lnTo>
                      <a:lnTo>
                        <a:pt x="63" y="295"/>
                      </a:lnTo>
                      <a:lnTo>
                        <a:pt x="69" y="299"/>
                      </a:lnTo>
                      <a:lnTo>
                        <a:pt x="69" y="295"/>
                      </a:lnTo>
                      <a:lnTo>
                        <a:pt x="76" y="295"/>
                      </a:lnTo>
                      <a:lnTo>
                        <a:pt x="76" y="290"/>
                      </a:lnTo>
                      <a:lnTo>
                        <a:pt x="82" y="286"/>
                      </a:lnTo>
                      <a:lnTo>
                        <a:pt x="82" y="281"/>
                      </a:lnTo>
                      <a:lnTo>
                        <a:pt x="88" y="277"/>
                      </a:lnTo>
                      <a:lnTo>
                        <a:pt x="94" y="272"/>
                      </a:lnTo>
                      <a:lnTo>
                        <a:pt x="94" y="268"/>
                      </a:lnTo>
                      <a:lnTo>
                        <a:pt x="101" y="268"/>
                      </a:lnTo>
                      <a:lnTo>
                        <a:pt x="101" y="263"/>
                      </a:lnTo>
                      <a:lnTo>
                        <a:pt x="107" y="263"/>
                      </a:lnTo>
                      <a:lnTo>
                        <a:pt x="107" y="259"/>
                      </a:lnTo>
                      <a:lnTo>
                        <a:pt x="107" y="254"/>
                      </a:lnTo>
                      <a:lnTo>
                        <a:pt x="101" y="250"/>
                      </a:lnTo>
                      <a:lnTo>
                        <a:pt x="107" y="246"/>
                      </a:lnTo>
                      <a:lnTo>
                        <a:pt x="107" y="241"/>
                      </a:lnTo>
                      <a:lnTo>
                        <a:pt x="107" y="237"/>
                      </a:lnTo>
                      <a:lnTo>
                        <a:pt x="113" y="232"/>
                      </a:lnTo>
                      <a:lnTo>
                        <a:pt x="107" y="228"/>
                      </a:lnTo>
                      <a:lnTo>
                        <a:pt x="107" y="223"/>
                      </a:lnTo>
                      <a:lnTo>
                        <a:pt x="107" y="219"/>
                      </a:lnTo>
                      <a:lnTo>
                        <a:pt x="101" y="214"/>
                      </a:lnTo>
                      <a:lnTo>
                        <a:pt x="101" y="210"/>
                      </a:lnTo>
                      <a:lnTo>
                        <a:pt x="94" y="210"/>
                      </a:lnTo>
                      <a:lnTo>
                        <a:pt x="94" y="205"/>
                      </a:lnTo>
                      <a:lnTo>
                        <a:pt x="88" y="205"/>
                      </a:lnTo>
                      <a:lnTo>
                        <a:pt x="88" y="201"/>
                      </a:lnTo>
                      <a:lnTo>
                        <a:pt x="82" y="197"/>
                      </a:lnTo>
                      <a:lnTo>
                        <a:pt x="76" y="192"/>
                      </a:lnTo>
                      <a:lnTo>
                        <a:pt x="76" y="188"/>
                      </a:lnTo>
                      <a:lnTo>
                        <a:pt x="76" y="183"/>
                      </a:lnTo>
                      <a:lnTo>
                        <a:pt x="76" y="179"/>
                      </a:lnTo>
                      <a:lnTo>
                        <a:pt x="69" y="174"/>
                      </a:lnTo>
                      <a:lnTo>
                        <a:pt x="69" y="170"/>
                      </a:lnTo>
                      <a:lnTo>
                        <a:pt x="69" y="165"/>
                      </a:lnTo>
                      <a:lnTo>
                        <a:pt x="69" y="161"/>
                      </a:lnTo>
                      <a:lnTo>
                        <a:pt x="69" y="156"/>
                      </a:lnTo>
                      <a:lnTo>
                        <a:pt x="69" y="152"/>
                      </a:lnTo>
                      <a:lnTo>
                        <a:pt x="69" y="147"/>
                      </a:lnTo>
                      <a:lnTo>
                        <a:pt x="69" y="143"/>
                      </a:lnTo>
                      <a:lnTo>
                        <a:pt x="69" y="139"/>
                      </a:lnTo>
                      <a:lnTo>
                        <a:pt x="69" y="134"/>
                      </a:lnTo>
                      <a:lnTo>
                        <a:pt x="76" y="130"/>
                      </a:lnTo>
                      <a:lnTo>
                        <a:pt x="76" y="125"/>
                      </a:lnTo>
                      <a:lnTo>
                        <a:pt x="69" y="125"/>
                      </a:lnTo>
                      <a:lnTo>
                        <a:pt x="69" y="121"/>
                      </a:lnTo>
                      <a:lnTo>
                        <a:pt x="69" y="116"/>
                      </a:lnTo>
                      <a:lnTo>
                        <a:pt x="69" y="112"/>
                      </a:lnTo>
                      <a:lnTo>
                        <a:pt x="69" y="107"/>
                      </a:lnTo>
                      <a:lnTo>
                        <a:pt x="63" y="107"/>
                      </a:lnTo>
                      <a:lnTo>
                        <a:pt x="57" y="107"/>
                      </a:lnTo>
                      <a:lnTo>
                        <a:pt x="50" y="107"/>
                      </a:lnTo>
                      <a:lnTo>
                        <a:pt x="50" y="103"/>
                      </a:lnTo>
                      <a:lnTo>
                        <a:pt x="44" y="98"/>
                      </a:lnTo>
                      <a:lnTo>
                        <a:pt x="44" y="94"/>
                      </a:lnTo>
                      <a:lnTo>
                        <a:pt x="38" y="94"/>
                      </a:lnTo>
                      <a:lnTo>
                        <a:pt x="32" y="94"/>
                      </a:lnTo>
                      <a:lnTo>
                        <a:pt x="32" y="98"/>
                      </a:lnTo>
                      <a:lnTo>
                        <a:pt x="32" y="103"/>
                      </a:lnTo>
                      <a:lnTo>
                        <a:pt x="25" y="107"/>
                      </a:lnTo>
                      <a:lnTo>
                        <a:pt x="19" y="112"/>
                      </a:lnTo>
                      <a:lnTo>
                        <a:pt x="13" y="112"/>
                      </a:lnTo>
                      <a:lnTo>
                        <a:pt x="6" y="112"/>
                      </a:lnTo>
                      <a:lnTo>
                        <a:pt x="6" y="107"/>
                      </a:lnTo>
                      <a:lnTo>
                        <a:pt x="0" y="103"/>
                      </a:lnTo>
                      <a:lnTo>
                        <a:pt x="6" y="98"/>
                      </a:lnTo>
                      <a:lnTo>
                        <a:pt x="6" y="94"/>
                      </a:lnTo>
                      <a:lnTo>
                        <a:pt x="6" y="89"/>
                      </a:lnTo>
                      <a:lnTo>
                        <a:pt x="6" y="85"/>
                      </a:lnTo>
                      <a:lnTo>
                        <a:pt x="6" y="81"/>
                      </a:lnTo>
                      <a:lnTo>
                        <a:pt x="6" y="76"/>
                      </a:lnTo>
                      <a:lnTo>
                        <a:pt x="13" y="76"/>
                      </a:lnTo>
                      <a:lnTo>
                        <a:pt x="13" y="72"/>
                      </a:lnTo>
                      <a:lnTo>
                        <a:pt x="19" y="67"/>
                      </a:lnTo>
                      <a:lnTo>
                        <a:pt x="25" y="67"/>
                      </a:lnTo>
                      <a:lnTo>
                        <a:pt x="32" y="67"/>
                      </a:lnTo>
                      <a:lnTo>
                        <a:pt x="38" y="67"/>
                      </a:lnTo>
                      <a:lnTo>
                        <a:pt x="44" y="67"/>
                      </a:lnTo>
                      <a:lnTo>
                        <a:pt x="50" y="67"/>
                      </a:lnTo>
                      <a:lnTo>
                        <a:pt x="57" y="67"/>
                      </a:lnTo>
                      <a:lnTo>
                        <a:pt x="63" y="67"/>
                      </a:lnTo>
                      <a:lnTo>
                        <a:pt x="69" y="67"/>
                      </a:lnTo>
                      <a:lnTo>
                        <a:pt x="76" y="67"/>
                      </a:lnTo>
                      <a:lnTo>
                        <a:pt x="82" y="67"/>
                      </a:lnTo>
                      <a:lnTo>
                        <a:pt x="88" y="67"/>
                      </a:lnTo>
                      <a:lnTo>
                        <a:pt x="94" y="67"/>
                      </a:lnTo>
                      <a:lnTo>
                        <a:pt x="94" y="63"/>
                      </a:lnTo>
                      <a:lnTo>
                        <a:pt x="101" y="63"/>
                      </a:lnTo>
                      <a:lnTo>
                        <a:pt x="101" y="58"/>
                      </a:lnTo>
                      <a:lnTo>
                        <a:pt x="107" y="54"/>
                      </a:lnTo>
                      <a:lnTo>
                        <a:pt x="113" y="49"/>
                      </a:lnTo>
                      <a:lnTo>
                        <a:pt x="120" y="45"/>
                      </a:lnTo>
                      <a:lnTo>
                        <a:pt x="126" y="45"/>
                      </a:lnTo>
                      <a:lnTo>
                        <a:pt x="126" y="40"/>
                      </a:lnTo>
                      <a:lnTo>
                        <a:pt x="126" y="36"/>
                      </a:lnTo>
                      <a:lnTo>
                        <a:pt x="120" y="31"/>
                      </a:lnTo>
                      <a:lnTo>
                        <a:pt x="113" y="27"/>
                      </a:lnTo>
                      <a:lnTo>
                        <a:pt x="113" y="23"/>
                      </a:lnTo>
                      <a:lnTo>
                        <a:pt x="113" y="18"/>
                      </a:lnTo>
                      <a:lnTo>
                        <a:pt x="113" y="14"/>
                      </a:lnTo>
                      <a:lnTo>
                        <a:pt x="120" y="9"/>
                      </a:lnTo>
                      <a:lnTo>
                        <a:pt x="126" y="9"/>
                      </a:lnTo>
                      <a:lnTo>
                        <a:pt x="132" y="9"/>
                      </a:lnTo>
                      <a:lnTo>
                        <a:pt x="132" y="14"/>
                      </a:lnTo>
                      <a:lnTo>
                        <a:pt x="138" y="18"/>
                      </a:lnTo>
                      <a:lnTo>
                        <a:pt x="138" y="23"/>
                      </a:lnTo>
                      <a:lnTo>
                        <a:pt x="145" y="27"/>
                      </a:lnTo>
                      <a:lnTo>
                        <a:pt x="151" y="31"/>
                      </a:lnTo>
                      <a:lnTo>
                        <a:pt x="157" y="31"/>
                      </a:lnTo>
                      <a:lnTo>
                        <a:pt x="170" y="31"/>
                      </a:lnTo>
                      <a:lnTo>
                        <a:pt x="176" y="31"/>
                      </a:lnTo>
                      <a:lnTo>
                        <a:pt x="182" y="27"/>
                      </a:lnTo>
                      <a:lnTo>
                        <a:pt x="189" y="27"/>
                      </a:lnTo>
                      <a:lnTo>
                        <a:pt x="195" y="23"/>
                      </a:lnTo>
                      <a:lnTo>
                        <a:pt x="195" y="18"/>
                      </a:lnTo>
                      <a:lnTo>
                        <a:pt x="201" y="14"/>
                      </a:lnTo>
                      <a:lnTo>
                        <a:pt x="208" y="9"/>
                      </a:lnTo>
                      <a:lnTo>
                        <a:pt x="208" y="5"/>
                      </a:lnTo>
                      <a:lnTo>
                        <a:pt x="214" y="5"/>
                      </a:lnTo>
                      <a:lnTo>
                        <a:pt x="214" y="0"/>
                      </a:lnTo>
                      <a:lnTo>
                        <a:pt x="220" y="0"/>
                      </a:lnTo>
                      <a:lnTo>
                        <a:pt x="226" y="0"/>
                      </a:lnTo>
                      <a:lnTo>
                        <a:pt x="233" y="0"/>
                      </a:lnTo>
                      <a:lnTo>
                        <a:pt x="239" y="5"/>
                      </a:lnTo>
                      <a:lnTo>
                        <a:pt x="239" y="9"/>
                      </a:lnTo>
                      <a:lnTo>
                        <a:pt x="245" y="14"/>
                      </a:lnTo>
                      <a:lnTo>
                        <a:pt x="252" y="18"/>
                      </a:lnTo>
                      <a:lnTo>
                        <a:pt x="258" y="23"/>
                      </a:lnTo>
                      <a:lnTo>
                        <a:pt x="264" y="27"/>
                      </a:lnTo>
                      <a:lnTo>
                        <a:pt x="270" y="27"/>
                      </a:lnTo>
                      <a:lnTo>
                        <a:pt x="283" y="27"/>
                      </a:lnTo>
                      <a:lnTo>
                        <a:pt x="289" y="27"/>
                      </a:lnTo>
                      <a:lnTo>
                        <a:pt x="296" y="27"/>
                      </a:lnTo>
                      <a:lnTo>
                        <a:pt x="302" y="27"/>
                      </a:lnTo>
                      <a:lnTo>
                        <a:pt x="308" y="23"/>
                      </a:lnTo>
                      <a:lnTo>
                        <a:pt x="314" y="23"/>
                      </a:lnTo>
                      <a:lnTo>
                        <a:pt x="321" y="23"/>
                      </a:lnTo>
                      <a:lnTo>
                        <a:pt x="327" y="27"/>
                      </a:lnTo>
                      <a:lnTo>
                        <a:pt x="327" y="31"/>
                      </a:lnTo>
                      <a:lnTo>
                        <a:pt x="327" y="36"/>
                      </a:lnTo>
                      <a:lnTo>
                        <a:pt x="333" y="40"/>
                      </a:lnTo>
                      <a:lnTo>
                        <a:pt x="333" y="45"/>
                      </a:lnTo>
                      <a:lnTo>
                        <a:pt x="340" y="49"/>
                      </a:lnTo>
                      <a:lnTo>
                        <a:pt x="346" y="54"/>
                      </a:lnTo>
                      <a:lnTo>
                        <a:pt x="352" y="54"/>
                      </a:lnTo>
                      <a:lnTo>
                        <a:pt x="352" y="58"/>
                      </a:lnTo>
                      <a:lnTo>
                        <a:pt x="358" y="58"/>
                      </a:lnTo>
                      <a:lnTo>
                        <a:pt x="365" y="63"/>
                      </a:lnTo>
                      <a:lnTo>
                        <a:pt x="371" y="63"/>
                      </a:lnTo>
                      <a:lnTo>
                        <a:pt x="377" y="58"/>
                      </a:lnTo>
                      <a:lnTo>
                        <a:pt x="377" y="54"/>
                      </a:lnTo>
                      <a:lnTo>
                        <a:pt x="384" y="49"/>
                      </a:lnTo>
                      <a:lnTo>
                        <a:pt x="384" y="45"/>
                      </a:lnTo>
                      <a:lnTo>
                        <a:pt x="390" y="45"/>
                      </a:lnTo>
                      <a:lnTo>
                        <a:pt x="390" y="40"/>
                      </a:lnTo>
                      <a:lnTo>
                        <a:pt x="396" y="40"/>
                      </a:lnTo>
                      <a:lnTo>
                        <a:pt x="403" y="36"/>
                      </a:lnTo>
                      <a:lnTo>
                        <a:pt x="403" y="31"/>
                      </a:lnTo>
                      <a:lnTo>
                        <a:pt x="403" y="27"/>
                      </a:lnTo>
                      <a:lnTo>
                        <a:pt x="403" y="23"/>
                      </a:lnTo>
                      <a:lnTo>
                        <a:pt x="403" y="18"/>
                      </a:lnTo>
                      <a:lnTo>
                        <a:pt x="396" y="14"/>
                      </a:lnTo>
                      <a:lnTo>
                        <a:pt x="396" y="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85" name="Freeform 89"/>
                <p:cNvSpPr>
                  <a:spLocks/>
                </p:cNvSpPr>
                <p:nvPr/>
              </p:nvSpPr>
              <p:spPr bwMode="auto">
                <a:xfrm>
                  <a:off x="1928" y="1693"/>
                  <a:ext cx="528" cy="330"/>
                </a:xfrm>
                <a:custGeom>
                  <a:avLst/>
                  <a:gdLst/>
                  <a:ahLst/>
                  <a:cxnLst>
                    <a:cxn ang="0">
                      <a:pos x="428" y="5"/>
                    </a:cxn>
                    <a:cxn ang="0">
                      <a:pos x="472" y="18"/>
                    </a:cxn>
                    <a:cxn ang="0">
                      <a:pos x="503" y="27"/>
                    </a:cxn>
                    <a:cxn ang="0">
                      <a:pos x="522" y="45"/>
                    </a:cxn>
                    <a:cxn ang="0">
                      <a:pos x="522" y="72"/>
                    </a:cxn>
                    <a:cxn ang="0">
                      <a:pos x="522" y="94"/>
                    </a:cxn>
                    <a:cxn ang="0">
                      <a:pos x="528" y="121"/>
                    </a:cxn>
                    <a:cxn ang="0">
                      <a:pos x="503" y="125"/>
                    </a:cxn>
                    <a:cxn ang="0">
                      <a:pos x="484" y="139"/>
                    </a:cxn>
                    <a:cxn ang="0">
                      <a:pos x="478" y="161"/>
                    </a:cxn>
                    <a:cxn ang="0">
                      <a:pos x="453" y="174"/>
                    </a:cxn>
                    <a:cxn ang="0">
                      <a:pos x="421" y="188"/>
                    </a:cxn>
                    <a:cxn ang="0">
                      <a:pos x="403" y="210"/>
                    </a:cxn>
                    <a:cxn ang="0">
                      <a:pos x="371" y="223"/>
                    </a:cxn>
                    <a:cxn ang="0">
                      <a:pos x="352" y="246"/>
                    </a:cxn>
                    <a:cxn ang="0">
                      <a:pos x="321" y="263"/>
                    </a:cxn>
                    <a:cxn ang="0">
                      <a:pos x="296" y="272"/>
                    </a:cxn>
                    <a:cxn ang="0">
                      <a:pos x="302" y="290"/>
                    </a:cxn>
                    <a:cxn ang="0">
                      <a:pos x="314" y="312"/>
                    </a:cxn>
                    <a:cxn ang="0">
                      <a:pos x="308" y="330"/>
                    </a:cxn>
                    <a:cxn ang="0">
                      <a:pos x="283" y="321"/>
                    </a:cxn>
                    <a:cxn ang="0">
                      <a:pos x="245" y="326"/>
                    </a:cxn>
                    <a:cxn ang="0">
                      <a:pos x="208" y="326"/>
                    </a:cxn>
                    <a:cxn ang="0">
                      <a:pos x="201" y="299"/>
                    </a:cxn>
                    <a:cxn ang="0">
                      <a:pos x="176" y="290"/>
                    </a:cxn>
                    <a:cxn ang="0">
                      <a:pos x="157" y="304"/>
                    </a:cxn>
                    <a:cxn ang="0">
                      <a:pos x="126" y="308"/>
                    </a:cxn>
                    <a:cxn ang="0">
                      <a:pos x="107" y="299"/>
                    </a:cxn>
                    <a:cxn ang="0">
                      <a:pos x="88" y="317"/>
                    </a:cxn>
                    <a:cxn ang="0">
                      <a:pos x="63" y="304"/>
                    </a:cxn>
                    <a:cxn ang="0">
                      <a:pos x="76" y="290"/>
                    </a:cxn>
                    <a:cxn ang="0">
                      <a:pos x="101" y="268"/>
                    </a:cxn>
                    <a:cxn ang="0">
                      <a:pos x="107" y="246"/>
                    </a:cxn>
                    <a:cxn ang="0">
                      <a:pos x="107" y="219"/>
                    </a:cxn>
                    <a:cxn ang="0">
                      <a:pos x="88" y="201"/>
                    </a:cxn>
                    <a:cxn ang="0">
                      <a:pos x="69" y="174"/>
                    </a:cxn>
                    <a:cxn ang="0">
                      <a:pos x="69" y="147"/>
                    </a:cxn>
                    <a:cxn ang="0">
                      <a:pos x="69" y="125"/>
                    </a:cxn>
                    <a:cxn ang="0">
                      <a:pos x="57" y="107"/>
                    </a:cxn>
                    <a:cxn ang="0">
                      <a:pos x="32" y="94"/>
                    </a:cxn>
                    <a:cxn ang="0">
                      <a:pos x="6" y="112"/>
                    </a:cxn>
                    <a:cxn ang="0">
                      <a:pos x="6" y="85"/>
                    </a:cxn>
                    <a:cxn ang="0">
                      <a:pos x="25" y="67"/>
                    </a:cxn>
                    <a:cxn ang="0">
                      <a:pos x="63" y="67"/>
                    </a:cxn>
                    <a:cxn ang="0">
                      <a:pos x="94" y="63"/>
                    </a:cxn>
                    <a:cxn ang="0">
                      <a:pos x="126" y="45"/>
                    </a:cxn>
                    <a:cxn ang="0">
                      <a:pos x="113" y="18"/>
                    </a:cxn>
                    <a:cxn ang="0">
                      <a:pos x="138" y="18"/>
                    </a:cxn>
                    <a:cxn ang="0">
                      <a:pos x="176" y="31"/>
                    </a:cxn>
                    <a:cxn ang="0">
                      <a:pos x="208" y="9"/>
                    </a:cxn>
                    <a:cxn ang="0">
                      <a:pos x="233" y="0"/>
                    </a:cxn>
                    <a:cxn ang="0">
                      <a:pos x="264" y="27"/>
                    </a:cxn>
                    <a:cxn ang="0">
                      <a:pos x="308" y="23"/>
                    </a:cxn>
                    <a:cxn ang="0">
                      <a:pos x="333" y="40"/>
                    </a:cxn>
                    <a:cxn ang="0">
                      <a:pos x="358" y="58"/>
                    </a:cxn>
                    <a:cxn ang="0">
                      <a:pos x="384" y="45"/>
                    </a:cxn>
                    <a:cxn ang="0">
                      <a:pos x="403" y="27"/>
                    </a:cxn>
                  </a:cxnLst>
                  <a:rect l="0" t="0" r="r" b="b"/>
                  <a:pathLst>
                    <a:path w="528" h="330">
                      <a:moveTo>
                        <a:pt x="396" y="9"/>
                      </a:moveTo>
                      <a:lnTo>
                        <a:pt x="403" y="5"/>
                      </a:lnTo>
                      <a:lnTo>
                        <a:pt x="409" y="0"/>
                      </a:lnTo>
                      <a:lnTo>
                        <a:pt x="415" y="5"/>
                      </a:lnTo>
                      <a:lnTo>
                        <a:pt x="421" y="5"/>
                      </a:lnTo>
                      <a:lnTo>
                        <a:pt x="428" y="5"/>
                      </a:lnTo>
                      <a:lnTo>
                        <a:pt x="434" y="9"/>
                      </a:lnTo>
                      <a:lnTo>
                        <a:pt x="440" y="9"/>
                      </a:lnTo>
                      <a:lnTo>
                        <a:pt x="447" y="14"/>
                      </a:lnTo>
                      <a:lnTo>
                        <a:pt x="453" y="14"/>
                      </a:lnTo>
                      <a:lnTo>
                        <a:pt x="465" y="18"/>
                      </a:lnTo>
                      <a:lnTo>
                        <a:pt x="472" y="18"/>
                      </a:lnTo>
                      <a:lnTo>
                        <a:pt x="478" y="23"/>
                      </a:lnTo>
                      <a:lnTo>
                        <a:pt x="484" y="23"/>
                      </a:lnTo>
                      <a:lnTo>
                        <a:pt x="491" y="23"/>
                      </a:lnTo>
                      <a:lnTo>
                        <a:pt x="497" y="23"/>
                      </a:lnTo>
                      <a:lnTo>
                        <a:pt x="503" y="23"/>
                      </a:lnTo>
                      <a:lnTo>
                        <a:pt x="503" y="27"/>
                      </a:lnTo>
                      <a:lnTo>
                        <a:pt x="516" y="27"/>
                      </a:lnTo>
                      <a:lnTo>
                        <a:pt x="522" y="27"/>
                      </a:lnTo>
                      <a:lnTo>
                        <a:pt x="522" y="31"/>
                      </a:lnTo>
                      <a:lnTo>
                        <a:pt x="522" y="36"/>
                      </a:lnTo>
                      <a:lnTo>
                        <a:pt x="522" y="40"/>
                      </a:lnTo>
                      <a:lnTo>
                        <a:pt x="522" y="45"/>
                      </a:lnTo>
                      <a:lnTo>
                        <a:pt x="522" y="49"/>
                      </a:lnTo>
                      <a:lnTo>
                        <a:pt x="522" y="54"/>
                      </a:lnTo>
                      <a:lnTo>
                        <a:pt x="522" y="58"/>
                      </a:lnTo>
                      <a:lnTo>
                        <a:pt x="522" y="63"/>
                      </a:lnTo>
                      <a:lnTo>
                        <a:pt x="522" y="67"/>
                      </a:lnTo>
                      <a:lnTo>
                        <a:pt x="522" y="72"/>
                      </a:lnTo>
                      <a:lnTo>
                        <a:pt x="522" y="76"/>
                      </a:lnTo>
                      <a:lnTo>
                        <a:pt x="516" y="81"/>
                      </a:lnTo>
                      <a:lnTo>
                        <a:pt x="516" y="85"/>
                      </a:lnTo>
                      <a:lnTo>
                        <a:pt x="516" y="89"/>
                      </a:lnTo>
                      <a:lnTo>
                        <a:pt x="516" y="94"/>
                      </a:lnTo>
                      <a:lnTo>
                        <a:pt x="522" y="94"/>
                      </a:lnTo>
                      <a:lnTo>
                        <a:pt x="528" y="98"/>
                      </a:lnTo>
                      <a:lnTo>
                        <a:pt x="528" y="103"/>
                      </a:lnTo>
                      <a:lnTo>
                        <a:pt x="528" y="107"/>
                      </a:lnTo>
                      <a:lnTo>
                        <a:pt x="528" y="112"/>
                      </a:lnTo>
                      <a:lnTo>
                        <a:pt x="528" y="116"/>
                      </a:lnTo>
                      <a:lnTo>
                        <a:pt x="528" y="121"/>
                      </a:lnTo>
                      <a:lnTo>
                        <a:pt x="522" y="121"/>
                      </a:lnTo>
                      <a:lnTo>
                        <a:pt x="522" y="125"/>
                      </a:lnTo>
                      <a:lnTo>
                        <a:pt x="516" y="125"/>
                      </a:lnTo>
                      <a:lnTo>
                        <a:pt x="509" y="125"/>
                      </a:lnTo>
                      <a:lnTo>
                        <a:pt x="503" y="121"/>
                      </a:lnTo>
                      <a:lnTo>
                        <a:pt x="503" y="125"/>
                      </a:lnTo>
                      <a:lnTo>
                        <a:pt x="497" y="125"/>
                      </a:lnTo>
                      <a:lnTo>
                        <a:pt x="497" y="130"/>
                      </a:lnTo>
                      <a:lnTo>
                        <a:pt x="497" y="134"/>
                      </a:lnTo>
                      <a:lnTo>
                        <a:pt x="491" y="134"/>
                      </a:lnTo>
                      <a:lnTo>
                        <a:pt x="491" y="139"/>
                      </a:lnTo>
                      <a:lnTo>
                        <a:pt x="484" y="139"/>
                      </a:lnTo>
                      <a:lnTo>
                        <a:pt x="484" y="143"/>
                      </a:lnTo>
                      <a:lnTo>
                        <a:pt x="484" y="147"/>
                      </a:lnTo>
                      <a:lnTo>
                        <a:pt x="484" y="152"/>
                      </a:lnTo>
                      <a:lnTo>
                        <a:pt x="478" y="152"/>
                      </a:lnTo>
                      <a:lnTo>
                        <a:pt x="478" y="156"/>
                      </a:lnTo>
                      <a:lnTo>
                        <a:pt x="478" y="161"/>
                      </a:lnTo>
                      <a:lnTo>
                        <a:pt x="478" y="165"/>
                      </a:lnTo>
                      <a:lnTo>
                        <a:pt x="472" y="170"/>
                      </a:lnTo>
                      <a:lnTo>
                        <a:pt x="472" y="174"/>
                      </a:lnTo>
                      <a:lnTo>
                        <a:pt x="465" y="174"/>
                      </a:lnTo>
                      <a:lnTo>
                        <a:pt x="459" y="174"/>
                      </a:lnTo>
                      <a:lnTo>
                        <a:pt x="453" y="174"/>
                      </a:lnTo>
                      <a:lnTo>
                        <a:pt x="447" y="174"/>
                      </a:lnTo>
                      <a:lnTo>
                        <a:pt x="447" y="179"/>
                      </a:lnTo>
                      <a:lnTo>
                        <a:pt x="440" y="183"/>
                      </a:lnTo>
                      <a:lnTo>
                        <a:pt x="434" y="188"/>
                      </a:lnTo>
                      <a:lnTo>
                        <a:pt x="428" y="188"/>
                      </a:lnTo>
                      <a:lnTo>
                        <a:pt x="421" y="188"/>
                      </a:lnTo>
                      <a:lnTo>
                        <a:pt x="415" y="188"/>
                      </a:lnTo>
                      <a:lnTo>
                        <a:pt x="409" y="192"/>
                      </a:lnTo>
                      <a:lnTo>
                        <a:pt x="409" y="197"/>
                      </a:lnTo>
                      <a:lnTo>
                        <a:pt x="409" y="201"/>
                      </a:lnTo>
                      <a:lnTo>
                        <a:pt x="409" y="205"/>
                      </a:lnTo>
                      <a:lnTo>
                        <a:pt x="403" y="210"/>
                      </a:lnTo>
                      <a:lnTo>
                        <a:pt x="396" y="214"/>
                      </a:lnTo>
                      <a:lnTo>
                        <a:pt x="390" y="214"/>
                      </a:lnTo>
                      <a:lnTo>
                        <a:pt x="384" y="214"/>
                      </a:lnTo>
                      <a:lnTo>
                        <a:pt x="377" y="219"/>
                      </a:lnTo>
                      <a:lnTo>
                        <a:pt x="371" y="219"/>
                      </a:lnTo>
                      <a:lnTo>
                        <a:pt x="371" y="223"/>
                      </a:lnTo>
                      <a:lnTo>
                        <a:pt x="371" y="228"/>
                      </a:lnTo>
                      <a:lnTo>
                        <a:pt x="365" y="228"/>
                      </a:lnTo>
                      <a:lnTo>
                        <a:pt x="365" y="232"/>
                      </a:lnTo>
                      <a:lnTo>
                        <a:pt x="358" y="237"/>
                      </a:lnTo>
                      <a:lnTo>
                        <a:pt x="358" y="241"/>
                      </a:lnTo>
                      <a:lnTo>
                        <a:pt x="352" y="246"/>
                      </a:lnTo>
                      <a:lnTo>
                        <a:pt x="346" y="250"/>
                      </a:lnTo>
                      <a:lnTo>
                        <a:pt x="340" y="254"/>
                      </a:lnTo>
                      <a:lnTo>
                        <a:pt x="333" y="254"/>
                      </a:lnTo>
                      <a:lnTo>
                        <a:pt x="333" y="259"/>
                      </a:lnTo>
                      <a:lnTo>
                        <a:pt x="327" y="259"/>
                      </a:lnTo>
                      <a:lnTo>
                        <a:pt x="321" y="263"/>
                      </a:lnTo>
                      <a:lnTo>
                        <a:pt x="314" y="263"/>
                      </a:lnTo>
                      <a:lnTo>
                        <a:pt x="308" y="263"/>
                      </a:lnTo>
                      <a:lnTo>
                        <a:pt x="308" y="268"/>
                      </a:lnTo>
                      <a:lnTo>
                        <a:pt x="302" y="268"/>
                      </a:lnTo>
                      <a:lnTo>
                        <a:pt x="302" y="272"/>
                      </a:lnTo>
                      <a:lnTo>
                        <a:pt x="296" y="272"/>
                      </a:lnTo>
                      <a:lnTo>
                        <a:pt x="289" y="272"/>
                      </a:lnTo>
                      <a:lnTo>
                        <a:pt x="289" y="277"/>
                      </a:lnTo>
                      <a:lnTo>
                        <a:pt x="289" y="281"/>
                      </a:lnTo>
                      <a:lnTo>
                        <a:pt x="296" y="281"/>
                      </a:lnTo>
                      <a:lnTo>
                        <a:pt x="296" y="286"/>
                      </a:lnTo>
                      <a:lnTo>
                        <a:pt x="302" y="290"/>
                      </a:lnTo>
                      <a:lnTo>
                        <a:pt x="302" y="295"/>
                      </a:lnTo>
                      <a:lnTo>
                        <a:pt x="308" y="295"/>
                      </a:lnTo>
                      <a:lnTo>
                        <a:pt x="308" y="299"/>
                      </a:lnTo>
                      <a:lnTo>
                        <a:pt x="314" y="304"/>
                      </a:lnTo>
                      <a:lnTo>
                        <a:pt x="314" y="308"/>
                      </a:lnTo>
                      <a:lnTo>
                        <a:pt x="314" y="312"/>
                      </a:lnTo>
                      <a:lnTo>
                        <a:pt x="321" y="312"/>
                      </a:lnTo>
                      <a:lnTo>
                        <a:pt x="321" y="317"/>
                      </a:lnTo>
                      <a:lnTo>
                        <a:pt x="321" y="321"/>
                      </a:lnTo>
                      <a:lnTo>
                        <a:pt x="314" y="326"/>
                      </a:lnTo>
                      <a:lnTo>
                        <a:pt x="314" y="330"/>
                      </a:lnTo>
                      <a:lnTo>
                        <a:pt x="308" y="330"/>
                      </a:lnTo>
                      <a:lnTo>
                        <a:pt x="302" y="330"/>
                      </a:lnTo>
                      <a:lnTo>
                        <a:pt x="302" y="326"/>
                      </a:lnTo>
                      <a:lnTo>
                        <a:pt x="296" y="326"/>
                      </a:lnTo>
                      <a:lnTo>
                        <a:pt x="289" y="326"/>
                      </a:lnTo>
                      <a:lnTo>
                        <a:pt x="289" y="321"/>
                      </a:lnTo>
                      <a:lnTo>
                        <a:pt x="283" y="321"/>
                      </a:lnTo>
                      <a:lnTo>
                        <a:pt x="277" y="321"/>
                      </a:lnTo>
                      <a:lnTo>
                        <a:pt x="270" y="321"/>
                      </a:lnTo>
                      <a:lnTo>
                        <a:pt x="264" y="326"/>
                      </a:lnTo>
                      <a:lnTo>
                        <a:pt x="258" y="321"/>
                      </a:lnTo>
                      <a:lnTo>
                        <a:pt x="252" y="326"/>
                      </a:lnTo>
                      <a:lnTo>
                        <a:pt x="245" y="326"/>
                      </a:lnTo>
                      <a:lnTo>
                        <a:pt x="239" y="326"/>
                      </a:lnTo>
                      <a:lnTo>
                        <a:pt x="233" y="326"/>
                      </a:lnTo>
                      <a:lnTo>
                        <a:pt x="226" y="326"/>
                      </a:lnTo>
                      <a:lnTo>
                        <a:pt x="220" y="326"/>
                      </a:lnTo>
                      <a:lnTo>
                        <a:pt x="214" y="326"/>
                      </a:lnTo>
                      <a:lnTo>
                        <a:pt x="208" y="326"/>
                      </a:lnTo>
                      <a:lnTo>
                        <a:pt x="208" y="321"/>
                      </a:lnTo>
                      <a:lnTo>
                        <a:pt x="201" y="321"/>
                      </a:lnTo>
                      <a:lnTo>
                        <a:pt x="195" y="317"/>
                      </a:lnTo>
                      <a:lnTo>
                        <a:pt x="195" y="312"/>
                      </a:lnTo>
                      <a:lnTo>
                        <a:pt x="195" y="304"/>
                      </a:lnTo>
                      <a:lnTo>
                        <a:pt x="201" y="299"/>
                      </a:lnTo>
                      <a:lnTo>
                        <a:pt x="201" y="295"/>
                      </a:lnTo>
                      <a:lnTo>
                        <a:pt x="201" y="290"/>
                      </a:lnTo>
                      <a:lnTo>
                        <a:pt x="195" y="290"/>
                      </a:lnTo>
                      <a:lnTo>
                        <a:pt x="189" y="290"/>
                      </a:lnTo>
                      <a:lnTo>
                        <a:pt x="182" y="290"/>
                      </a:lnTo>
                      <a:lnTo>
                        <a:pt x="176" y="290"/>
                      </a:lnTo>
                      <a:lnTo>
                        <a:pt x="170" y="290"/>
                      </a:lnTo>
                      <a:lnTo>
                        <a:pt x="164" y="290"/>
                      </a:lnTo>
                      <a:lnTo>
                        <a:pt x="164" y="295"/>
                      </a:lnTo>
                      <a:lnTo>
                        <a:pt x="157" y="295"/>
                      </a:lnTo>
                      <a:lnTo>
                        <a:pt x="157" y="299"/>
                      </a:lnTo>
                      <a:lnTo>
                        <a:pt x="157" y="304"/>
                      </a:lnTo>
                      <a:lnTo>
                        <a:pt x="151" y="308"/>
                      </a:lnTo>
                      <a:lnTo>
                        <a:pt x="151" y="312"/>
                      </a:lnTo>
                      <a:lnTo>
                        <a:pt x="145" y="312"/>
                      </a:lnTo>
                      <a:lnTo>
                        <a:pt x="138" y="312"/>
                      </a:lnTo>
                      <a:lnTo>
                        <a:pt x="132" y="312"/>
                      </a:lnTo>
                      <a:lnTo>
                        <a:pt x="126" y="308"/>
                      </a:lnTo>
                      <a:lnTo>
                        <a:pt x="126" y="304"/>
                      </a:lnTo>
                      <a:lnTo>
                        <a:pt x="120" y="299"/>
                      </a:lnTo>
                      <a:lnTo>
                        <a:pt x="120" y="295"/>
                      </a:lnTo>
                      <a:lnTo>
                        <a:pt x="113" y="295"/>
                      </a:lnTo>
                      <a:lnTo>
                        <a:pt x="107" y="295"/>
                      </a:lnTo>
                      <a:lnTo>
                        <a:pt x="107" y="299"/>
                      </a:lnTo>
                      <a:lnTo>
                        <a:pt x="94" y="299"/>
                      </a:lnTo>
                      <a:lnTo>
                        <a:pt x="94" y="304"/>
                      </a:lnTo>
                      <a:lnTo>
                        <a:pt x="94" y="308"/>
                      </a:lnTo>
                      <a:lnTo>
                        <a:pt x="94" y="312"/>
                      </a:lnTo>
                      <a:lnTo>
                        <a:pt x="94" y="317"/>
                      </a:lnTo>
                      <a:lnTo>
                        <a:pt x="88" y="317"/>
                      </a:lnTo>
                      <a:lnTo>
                        <a:pt x="82" y="317"/>
                      </a:lnTo>
                      <a:lnTo>
                        <a:pt x="76" y="317"/>
                      </a:lnTo>
                      <a:lnTo>
                        <a:pt x="69" y="317"/>
                      </a:lnTo>
                      <a:lnTo>
                        <a:pt x="69" y="312"/>
                      </a:lnTo>
                      <a:lnTo>
                        <a:pt x="63" y="308"/>
                      </a:lnTo>
                      <a:lnTo>
                        <a:pt x="63" y="304"/>
                      </a:lnTo>
                      <a:lnTo>
                        <a:pt x="63" y="299"/>
                      </a:lnTo>
                      <a:lnTo>
                        <a:pt x="63" y="295"/>
                      </a:lnTo>
                      <a:lnTo>
                        <a:pt x="69" y="299"/>
                      </a:lnTo>
                      <a:lnTo>
                        <a:pt x="69" y="295"/>
                      </a:lnTo>
                      <a:lnTo>
                        <a:pt x="76" y="295"/>
                      </a:lnTo>
                      <a:lnTo>
                        <a:pt x="76" y="290"/>
                      </a:lnTo>
                      <a:lnTo>
                        <a:pt x="82" y="286"/>
                      </a:lnTo>
                      <a:lnTo>
                        <a:pt x="82" y="281"/>
                      </a:lnTo>
                      <a:lnTo>
                        <a:pt x="88" y="277"/>
                      </a:lnTo>
                      <a:lnTo>
                        <a:pt x="94" y="272"/>
                      </a:lnTo>
                      <a:lnTo>
                        <a:pt x="94" y="268"/>
                      </a:lnTo>
                      <a:lnTo>
                        <a:pt x="101" y="268"/>
                      </a:lnTo>
                      <a:lnTo>
                        <a:pt x="101" y="263"/>
                      </a:lnTo>
                      <a:lnTo>
                        <a:pt x="107" y="263"/>
                      </a:lnTo>
                      <a:lnTo>
                        <a:pt x="107" y="259"/>
                      </a:lnTo>
                      <a:lnTo>
                        <a:pt x="107" y="254"/>
                      </a:lnTo>
                      <a:lnTo>
                        <a:pt x="101" y="250"/>
                      </a:lnTo>
                      <a:lnTo>
                        <a:pt x="107" y="246"/>
                      </a:lnTo>
                      <a:lnTo>
                        <a:pt x="107" y="241"/>
                      </a:lnTo>
                      <a:lnTo>
                        <a:pt x="107" y="237"/>
                      </a:lnTo>
                      <a:lnTo>
                        <a:pt x="113" y="232"/>
                      </a:lnTo>
                      <a:lnTo>
                        <a:pt x="107" y="228"/>
                      </a:lnTo>
                      <a:lnTo>
                        <a:pt x="107" y="223"/>
                      </a:lnTo>
                      <a:lnTo>
                        <a:pt x="107" y="219"/>
                      </a:lnTo>
                      <a:lnTo>
                        <a:pt x="101" y="214"/>
                      </a:lnTo>
                      <a:lnTo>
                        <a:pt x="101" y="210"/>
                      </a:lnTo>
                      <a:lnTo>
                        <a:pt x="94" y="210"/>
                      </a:lnTo>
                      <a:lnTo>
                        <a:pt x="94" y="205"/>
                      </a:lnTo>
                      <a:lnTo>
                        <a:pt x="88" y="205"/>
                      </a:lnTo>
                      <a:lnTo>
                        <a:pt x="88" y="201"/>
                      </a:lnTo>
                      <a:lnTo>
                        <a:pt x="82" y="197"/>
                      </a:lnTo>
                      <a:lnTo>
                        <a:pt x="76" y="192"/>
                      </a:lnTo>
                      <a:lnTo>
                        <a:pt x="76" y="188"/>
                      </a:lnTo>
                      <a:lnTo>
                        <a:pt x="76" y="183"/>
                      </a:lnTo>
                      <a:lnTo>
                        <a:pt x="76" y="179"/>
                      </a:lnTo>
                      <a:lnTo>
                        <a:pt x="69" y="174"/>
                      </a:lnTo>
                      <a:lnTo>
                        <a:pt x="69" y="170"/>
                      </a:lnTo>
                      <a:lnTo>
                        <a:pt x="69" y="165"/>
                      </a:lnTo>
                      <a:lnTo>
                        <a:pt x="69" y="161"/>
                      </a:lnTo>
                      <a:lnTo>
                        <a:pt x="69" y="156"/>
                      </a:lnTo>
                      <a:lnTo>
                        <a:pt x="69" y="152"/>
                      </a:lnTo>
                      <a:lnTo>
                        <a:pt x="69" y="147"/>
                      </a:lnTo>
                      <a:lnTo>
                        <a:pt x="69" y="143"/>
                      </a:lnTo>
                      <a:lnTo>
                        <a:pt x="69" y="139"/>
                      </a:lnTo>
                      <a:lnTo>
                        <a:pt x="69" y="134"/>
                      </a:lnTo>
                      <a:lnTo>
                        <a:pt x="76" y="130"/>
                      </a:lnTo>
                      <a:lnTo>
                        <a:pt x="76" y="125"/>
                      </a:lnTo>
                      <a:lnTo>
                        <a:pt x="69" y="125"/>
                      </a:lnTo>
                      <a:lnTo>
                        <a:pt x="69" y="121"/>
                      </a:lnTo>
                      <a:lnTo>
                        <a:pt x="69" y="116"/>
                      </a:lnTo>
                      <a:lnTo>
                        <a:pt x="69" y="112"/>
                      </a:lnTo>
                      <a:lnTo>
                        <a:pt x="69" y="107"/>
                      </a:lnTo>
                      <a:lnTo>
                        <a:pt x="63" y="107"/>
                      </a:lnTo>
                      <a:lnTo>
                        <a:pt x="57" y="107"/>
                      </a:lnTo>
                      <a:lnTo>
                        <a:pt x="50" y="107"/>
                      </a:lnTo>
                      <a:lnTo>
                        <a:pt x="50" y="103"/>
                      </a:lnTo>
                      <a:lnTo>
                        <a:pt x="44" y="98"/>
                      </a:lnTo>
                      <a:lnTo>
                        <a:pt x="44" y="94"/>
                      </a:lnTo>
                      <a:lnTo>
                        <a:pt x="38" y="94"/>
                      </a:lnTo>
                      <a:lnTo>
                        <a:pt x="32" y="94"/>
                      </a:lnTo>
                      <a:lnTo>
                        <a:pt x="32" y="98"/>
                      </a:lnTo>
                      <a:lnTo>
                        <a:pt x="32" y="103"/>
                      </a:lnTo>
                      <a:lnTo>
                        <a:pt x="25" y="107"/>
                      </a:lnTo>
                      <a:lnTo>
                        <a:pt x="19" y="112"/>
                      </a:lnTo>
                      <a:lnTo>
                        <a:pt x="13" y="112"/>
                      </a:lnTo>
                      <a:lnTo>
                        <a:pt x="6" y="112"/>
                      </a:lnTo>
                      <a:lnTo>
                        <a:pt x="6" y="107"/>
                      </a:lnTo>
                      <a:lnTo>
                        <a:pt x="0" y="103"/>
                      </a:lnTo>
                      <a:lnTo>
                        <a:pt x="6" y="98"/>
                      </a:lnTo>
                      <a:lnTo>
                        <a:pt x="6" y="94"/>
                      </a:lnTo>
                      <a:lnTo>
                        <a:pt x="6" y="89"/>
                      </a:lnTo>
                      <a:lnTo>
                        <a:pt x="6" y="85"/>
                      </a:lnTo>
                      <a:lnTo>
                        <a:pt x="6" y="81"/>
                      </a:lnTo>
                      <a:lnTo>
                        <a:pt x="6" y="76"/>
                      </a:lnTo>
                      <a:lnTo>
                        <a:pt x="13" y="76"/>
                      </a:lnTo>
                      <a:lnTo>
                        <a:pt x="13" y="72"/>
                      </a:lnTo>
                      <a:lnTo>
                        <a:pt x="19" y="67"/>
                      </a:lnTo>
                      <a:lnTo>
                        <a:pt x="25" y="67"/>
                      </a:lnTo>
                      <a:lnTo>
                        <a:pt x="32" y="67"/>
                      </a:lnTo>
                      <a:lnTo>
                        <a:pt x="38" y="67"/>
                      </a:lnTo>
                      <a:lnTo>
                        <a:pt x="44" y="67"/>
                      </a:lnTo>
                      <a:lnTo>
                        <a:pt x="50" y="67"/>
                      </a:lnTo>
                      <a:lnTo>
                        <a:pt x="57" y="67"/>
                      </a:lnTo>
                      <a:lnTo>
                        <a:pt x="63" y="67"/>
                      </a:lnTo>
                      <a:lnTo>
                        <a:pt x="69" y="67"/>
                      </a:lnTo>
                      <a:lnTo>
                        <a:pt x="76" y="67"/>
                      </a:lnTo>
                      <a:lnTo>
                        <a:pt x="82" y="67"/>
                      </a:lnTo>
                      <a:lnTo>
                        <a:pt x="88" y="67"/>
                      </a:lnTo>
                      <a:lnTo>
                        <a:pt x="94" y="67"/>
                      </a:lnTo>
                      <a:lnTo>
                        <a:pt x="94" y="63"/>
                      </a:lnTo>
                      <a:lnTo>
                        <a:pt x="101" y="63"/>
                      </a:lnTo>
                      <a:lnTo>
                        <a:pt x="101" y="58"/>
                      </a:lnTo>
                      <a:lnTo>
                        <a:pt x="107" y="54"/>
                      </a:lnTo>
                      <a:lnTo>
                        <a:pt x="113" y="49"/>
                      </a:lnTo>
                      <a:lnTo>
                        <a:pt x="120" y="45"/>
                      </a:lnTo>
                      <a:lnTo>
                        <a:pt x="126" y="45"/>
                      </a:lnTo>
                      <a:lnTo>
                        <a:pt x="126" y="40"/>
                      </a:lnTo>
                      <a:lnTo>
                        <a:pt x="126" y="36"/>
                      </a:lnTo>
                      <a:lnTo>
                        <a:pt x="120" y="31"/>
                      </a:lnTo>
                      <a:lnTo>
                        <a:pt x="113" y="27"/>
                      </a:lnTo>
                      <a:lnTo>
                        <a:pt x="113" y="23"/>
                      </a:lnTo>
                      <a:lnTo>
                        <a:pt x="113" y="18"/>
                      </a:lnTo>
                      <a:lnTo>
                        <a:pt x="113" y="14"/>
                      </a:lnTo>
                      <a:lnTo>
                        <a:pt x="120" y="9"/>
                      </a:lnTo>
                      <a:lnTo>
                        <a:pt x="126" y="9"/>
                      </a:lnTo>
                      <a:lnTo>
                        <a:pt x="132" y="9"/>
                      </a:lnTo>
                      <a:lnTo>
                        <a:pt x="132" y="14"/>
                      </a:lnTo>
                      <a:lnTo>
                        <a:pt x="138" y="18"/>
                      </a:lnTo>
                      <a:lnTo>
                        <a:pt x="138" y="23"/>
                      </a:lnTo>
                      <a:lnTo>
                        <a:pt x="145" y="27"/>
                      </a:lnTo>
                      <a:lnTo>
                        <a:pt x="151" y="31"/>
                      </a:lnTo>
                      <a:lnTo>
                        <a:pt x="157" y="31"/>
                      </a:lnTo>
                      <a:lnTo>
                        <a:pt x="170" y="31"/>
                      </a:lnTo>
                      <a:lnTo>
                        <a:pt x="176" y="31"/>
                      </a:lnTo>
                      <a:lnTo>
                        <a:pt x="182" y="27"/>
                      </a:lnTo>
                      <a:lnTo>
                        <a:pt x="189" y="27"/>
                      </a:lnTo>
                      <a:lnTo>
                        <a:pt x="195" y="23"/>
                      </a:lnTo>
                      <a:lnTo>
                        <a:pt x="195" y="18"/>
                      </a:lnTo>
                      <a:lnTo>
                        <a:pt x="201" y="14"/>
                      </a:lnTo>
                      <a:lnTo>
                        <a:pt x="208" y="9"/>
                      </a:lnTo>
                      <a:lnTo>
                        <a:pt x="208" y="5"/>
                      </a:lnTo>
                      <a:lnTo>
                        <a:pt x="214" y="5"/>
                      </a:lnTo>
                      <a:lnTo>
                        <a:pt x="214" y="0"/>
                      </a:lnTo>
                      <a:lnTo>
                        <a:pt x="220" y="0"/>
                      </a:lnTo>
                      <a:lnTo>
                        <a:pt x="226" y="0"/>
                      </a:lnTo>
                      <a:lnTo>
                        <a:pt x="233" y="0"/>
                      </a:lnTo>
                      <a:lnTo>
                        <a:pt x="239" y="5"/>
                      </a:lnTo>
                      <a:lnTo>
                        <a:pt x="239" y="9"/>
                      </a:lnTo>
                      <a:lnTo>
                        <a:pt x="245" y="14"/>
                      </a:lnTo>
                      <a:lnTo>
                        <a:pt x="252" y="18"/>
                      </a:lnTo>
                      <a:lnTo>
                        <a:pt x="258" y="23"/>
                      </a:lnTo>
                      <a:lnTo>
                        <a:pt x="264" y="27"/>
                      </a:lnTo>
                      <a:lnTo>
                        <a:pt x="270" y="27"/>
                      </a:lnTo>
                      <a:lnTo>
                        <a:pt x="283" y="27"/>
                      </a:lnTo>
                      <a:lnTo>
                        <a:pt x="289" y="27"/>
                      </a:lnTo>
                      <a:lnTo>
                        <a:pt x="296" y="27"/>
                      </a:lnTo>
                      <a:lnTo>
                        <a:pt x="302" y="27"/>
                      </a:lnTo>
                      <a:lnTo>
                        <a:pt x="308" y="23"/>
                      </a:lnTo>
                      <a:lnTo>
                        <a:pt x="314" y="23"/>
                      </a:lnTo>
                      <a:lnTo>
                        <a:pt x="321" y="23"/>
                      </a:lnTo>
                      <a:lnTo>
                        <a:pt x="327" y="27"/>
                      </a:lnTo>
                      <a:lnTo>
                        <a:pt x="327" y="31"/>
                      </a:lnTo>
                      <a:lnTo>
                        <a:pt x="327" y="36"/>
                      </a:lnTo>
                      <a:lnTo>
                        <a:pt x="333" y="40"/>
                      </a:lnTo>
                      <a:lnTo>
                        <a:pt x="333" y="45"/>
                      </a:lnTo>
                      <a:lnTo>
                        <a:pt x="340" y="49"/>
                      </a:lnTo>
                      <a:lnTo>
                        <a:pt x="346" y="54"/>
                      </a:lnTo>
                      <a:lnTo>
                        <a:pt x="352" y="54"/>
                      </a:lnTo>
                      <a:lnTo>
                        <a:pt x="352" y="58"/>
                      </a:lnTo>
                      <a:lnTo>
                        <a:pt x="358" y="58"/>
                      </a:lnTo>
                      <a:lnTo>
                        <a:pt x="365" y="63"/>
                      </a:lnTo>
                      <a:lnTo>
                        <a:pt x="371" y="63"/>
                      </a:lnTo>
                      <a:lnTo>
                        <a:pt x="377" y="58"/>
                      </a:lnTo>
                      <a:lnTo>
                        <a:pt x="377" y="54"/>
                      </a:lnTo>
                      <a:lnTo>
                        <a:pt x="384" y="49"/>
                      </a:lnTo>
                      <a:lnTo>
                        <a:pt x="384" y="45"/>
                      </a:lnTo>
                      <a:lnTo>
                        <a:pt x="390" y="45"/>
                      </a:lnTo>
                      <a:lnTo>
                        <a:pt x="390" y="40"/>
                      </a:lnTo>
                      <a:lnTo>
                        <a:pt x="396" y="40"/>
                      </a:lnTo>
                      <a:lnTo>
                        <a:pt x="403" y="36"/>
                      </a:lnTo>
                      <a:lnTo>
                        <a:pt x="403" y="31"/>
                      </a:lnTo>
                      <a:lnTo>
                        <a:pt x="403" y="27"/>
                      </a:lnTo>
                      <a:lnTo>
                        <a:pt x="403" y="23"/>
                      </a:lnTo>
                      <a:lnTo>
                        <a:pt x="403" y="18"/>
                      </a:lnTo>
                      <a:lnTo>
                        <a:pt x="396" y="14"/>
                      </a:lnTo>
                      <a:lnTo>
                        <a:pt x="396" y="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31" name="Group 90"/>
              <p:cNvGrpSpPr>
                <a:grpSpLocks/>
              </p:cNvGrpSpPr>
              <p:nvPr/>
            </p:nvGrpSpPr>
            <p:grpSpPr bwMode="auto">
              <a:xfrm>
                <a:off x="3614" y="1760"/>
                <a:ext cx="497" cy="339"/>
                <a:chOff x="3614" y="1760"/>
                <a:chExt cx="497" cy="339"/>
              </a:xfrm>
            </p:grpSpPr>
            <p:sp>
              <p:nvSpPr>
                <p:cNvPr id="4187" name="Freeform 91"/>
                <p:cNvSpPr>
                  <a:spLocks/>
                </p:cNvSpPr>
                <p:nvPr/>
              </p:nvSpPr>
              <p:spPr bwMode="auto">
                <a:xfrm>
                  <a:off x="3614" y="1760"/>
                  <a:ext cx="497" cy="339"/>
                </a:xfrm>
                <a:custGeom>
                  <a:avLst/>
                  <a:gdLst/>
                  <a:ahLst/>
                  <a:cxnLst>
                    <a:cxn ang="0">
                      <a:pos x="195" y="9"/>
                    </a:cxn>
                    <a:cxn ang="0">
                      <a:pos x="227" y="0"/>
                    </a:cxn>
                    <a:cxn ang="0">
                      <a:pos x="252" y="18"/>
                    </a:cxn>
                    <a:cxn ang="0">
                      <a:pos x="283" y="27"/>
                    </a:cxn>
                    <a:cxn ang="0">
                      <a:pos x="315" y="22"/>
                    </a:cxn>
                    <a:cxn ang="0">
                      <a:pos x="346" y="40"/>
                    </a:cxn>
                    <a:cxn ang="0">
                      <a:pos x="371" y="49"/>
                    </a:cxn>
                    <a:cxn ang="0">
                      <a:pos x="397" y="58"/>
                    </a:cxn>
                    <a:cxn ang="0">
                      <a:pos x="403" y="67"/>
                    </a:cxn>
                    <a:cxn ang="0">
                      <a:pos x="397" y="85"/>
                    </a:cxn>
                    <a:cxn ang="0">
                      <a:pos x="378" y="103"/>
                    </a:cxn>
                    <a:cxn ang="0">
                      <a:pos x="371" y="125"/>
                    </a:cxn>
                    <a:cxn ang="0">
                      <a:pos x="384" y="138"/>
                    </a:cxn>
                    <a:cxn ang="0">
                      <a:pos x="403" y="147"/>
                    </a:cxn>
                    <a:cxn ang="0">
                      <a:pos x="409" y="165"/>
                    </a:cxn>
                    <a:cxn ang="0">
                      <a:pos x="428" y="183"/>
                    </a:cxn>
                    <a:cxn ang="0">
                      <a:pos x="447" y="196"/>
                    </a:cxn>
                    <a:cxn ang="0">
                      <a:pos x="466" y="210"/>
                    </a:cxn>
                    <a:cxn ang="0">
                      <a:pos x="478" y="228"/>
                    </a:cxn>
                    <a:cxn ang="0">
                      <a:pos x="491" y="245"/>
                    </a:cxn>
                    <a:cxn ang="0">
                      <a:pos x="497" y="268"/>
                    </a:cxn>
                    <a:cxn ang="0">
                      <a:pos x="485" y="286"/>
                    </a:cxn>
                    <a:cxn ang="0">
                      <a:pos x="459" y="286"/>
                    </a:cxn>
                    <a:cxn ang="0">
                      <a:pos x="441" y="303"/>
                    </a:cxn>
                    <a:cxn ang="0">
                      <a:pos x="434" y="321"/>
                    </a:cxn>
                    <a:cxn ang="0">
                      <a:pos x="415" y="339"/>
                    </a:cxn>
                    <a:cxn ang="0">
                      <a:pos x="390" y="326"/>
                    </a:cxn>
                    <a:cxn ang="0">
                      <a:pos x="359" y="317"/>
                    </a:cxn>
                    <a:cxn ang="0">
                      <a:pos x="327" y="317"/>
                    </a:cxn>
                    <a:cxn ang="0">
                      <a:pos x="309" y="299"/>
                    </a:cxn>
                    <a:cxn ang="0">
                      <a:pos x="277" y="295"/>
                    </a:cxn>
                    <a:cxn ang="0">
                      <a:pos x="239" y="290"/>
                    </a:cxn>
                    <a:cxn ang="0">
                      <a:pos x="202" y="290"/>
                    </a:cxn>
                    <a:cxn ang="0">
                      <a:pos x="170" y="286"/>
                    </a:cxn>
                    <a:cxn ang="0">
                      <a:pos x="164" y="263"/>
                    </a:cxn>
                    <a:cxn ang="0">
                      <a:pos x="151" y="237"/>
                    </a:cxn>
                    <a:cxn ang="0">
                      <a:pos x="114" y="232"/>
                    </a:cxn>
                    <a:cxn ang="0">
                      <a:pos x="88" y="232"/>
                    </a:cxn>
                    <a:cxn ang="0">
                      <a:pos x="82" y="210"/>
                    </a:cxn>
                    <a:cxn ang="0">
                      <a:pos x="82" y="196"/>
                    </a:cxn>
                    <a:cxn ang="0">
                      <a:pos x="82" y="179"/>
                    </a:cxn>
                    <a:cxn ang="0">
                      <a:pos x="88" y="156"/>
                    </a:cxn>
                    <a:cxn ang="0">
                      <a:pos x="88" y="134"/>
                    </a:cxn>
                    <a:cxn ang="0">
                      <a:pos x="70" y="121"/>
                    </a:cxn>
                    <a:cxn ang="0">
                      <a:pos x="76" y="98"/>
                    </a:cxn>
                    <a:cxn ang="0">
                      <a:pos x="51" y="98"/>
                    </a:cxn>
                    <a:cxn ang="0">
                      <a:pos x="38" y="80"/>
                    </a:cxn>
                    <a:cxn ang="0">
                      <a:pos x="13" y="72"/>
                    </a:cxn>
                    <a:cxn ang="0">
                      <a:pos x="7" y="63"/>
                    </a:cxn>
                    <a:cxn ang="0">
                      <a:pos x="26" y="45"/>
                    </a:cxn>
                    <a:cxn ang="0">
                      <a:pos x="57" y="40"/>
                    </a:cxn>
                    <a:cxn ang="0">
                      <a:pos x="88" y="31"/>
                    </a:cxn>
                    <a:cxn ang="0">
                      <a:pos x="120" y="27"/>
                    </a:cxn>
                    <a:cxn ang="0">
                      <a:pos x="139" y="14"/>
                    </a:cxn>
                    <a:cxn ang="0">
                      <a:pos x="164" y="14"/>
                    </a:cxn>
                  </a:cxnLst>
                  <a:rect l="0" t="0" r="r" b="b"/>
                  <a:pathLst>
                    <a:path w="497" h="339">
                      <a:moveTo>
                        <a:pt x="170" y="9"/>
                      </a:moveTo>
                      <a:lnTo>
                        <a:pt x="177" y="9"/>
                      </a:lnTo>
                      <a:lnTo>
                        <a:pt x="183" y="9"/>
                      </a:lnTo>
                      <a:lnTo>
                        <a:pt x="189" y="9"/>
                      </a:lnTo>
                      <a:lnTo>
                        <a:pt x="195" y="9"/>
                      </a:lnTo>
                      <a:lnTo>
                        <a:pt x="195" y="5"/>
                      </a:lnTo>
                      <a:lnTo>
                        <a:pt x="202" y="5"/>
                      </a:lnTo>
                      <a:lnTo>
                        <a:pt x="208" y="5"/>
                      </a:lnTo>
                      <a:lnTo>
                        <a:pt x="208" y="0"/>
                      </a:lnTo>
                      <a:lnTo>
                        <a:pt x="227" y="0"/>
                      </a:lnTo>
                      <a:lnTo>
                        <a:pt x="233" y="5"/>
                      </a:lnTo>
                      <a:lnTo>
                        <a:pt x="239" y="5"/>
                      </a:lnTo>
                      <a:lnTo>
                        <a:pt x="239" y="9"/>
                      </a:lnTo>
                      <a:lnTo>
                        <a:pt x="246" y="14"/>
                      </a:lnTo>
                      <a:lnTo>
                        <a:pt x="252" y="18"/>
                      </a:lnTo>
                      <a:lnTo>
                        <a:pt x="252" y="22"/>
                      </a:lnTo>
                      <a:lnTo>
                        <a:pt x="258" y="27"/>
                      </a:lnTo>
                      <a:lnTo>
                        <a:pt x="265" y="27"/>
                      </a:lnTo>
                      <a:lnTo>
                        <a:pt x="277" y="27"/>
                      </a:lnTo>
                      <a:lnTo>
                        <a:pt x="283" y="27"/>
                      </a:lnTo>
                      <a:lnTo>
                        <a:pt x="290" y="22"/>
                      </a:lnTo>
                      <a:lnTo>
                        <a:pt x="296" y="22"/>
                      </a:lnTo>
                      <a:lnTo>
                        <a:pt x="302" y="22"/>
                      </a:lnTo>
                      <a:lnTo>
                        <a:pt x="309" y="22"/>
                      </a:lnTo>
                      <a:lnTo>
                        <a:pt x="315" y="22"/>
                      </a:lnTo>
                      <a:lnTo>
                        <a:pt x="321" y="27"/>
                      </a:lnTo>
                      <a:lnTo>
                        <a:pt x="327" y="31"/>
                      </a:lnTo>
                      <a:lnTo>
                        <a:pt x="334" y="36"/>
                      </a:lnTo>
                      <a:lnTo>
                        <a:pt x="340" y="36"/>
                      </a:lnTo>
                      <a:lnTo>
                        <a:pt x="346" y="40"/>
                      </a:lnTo>
                      <a:lnTo>
                        <a:pt x="346" y="45"/>
                      </a:lnTo>
                      <a:lnTo>
                        <a:pt x="353" y="45"/>
                      </a:lnTo>
                      <a:lnTo>
                        <a:pt x="359" y="49"/>
                      </a:lnTo>
                      <a:lnTo>
                        <a:pt x="365" y="49"/>
                      </a:lnTo>
                      <a:lnTo>
                        <a:pt x="371" y="49"/>
                      </a:lnTo>
                      <a:lnTo>
                        <a:pt x="378" y="54"/>
                      </a:lnTo>
                      <a:lnTo>
                        <a:pt x="384" y="54"/>
                      </a:lnTo>
                      <a:lnTo>
                        <a:pt x="384" y="58"/>
                      </a:lnTo>
                      <a:lnTo>
                        <a:pt x="390" y="63"/>
                      </a:lnTo>
                      <a:lnTo>
                        <a:pt x="397" y="58"/>
                      </a:lnTo>
                      <a:lnTo>
                        <a:pt x="403" y="58"/>
                      </a:lnTo>
                      <a:lnTo>
                        <a:pt x="403" y="63"/>
                      </a:lnTo>
                      <a:lnTo>
                        <a:pt x="409" y="63"/>
                      </a:lnTo>
                      <a:lnTo>
                        <a:pt x="409" y="67"/>
                      </a:lnTo>
                      <a:lnTo>
                        <a:pt x="403" y="67"/>
                      </a:lnTo>
                      <a:lnTo>
                        <a:pt x="403" y="72"/>
                      </a:lnTo>
                      <a:lnTo>
                        <a:pt x="397" y="76"/>
                      </a:lnTo>
                      <a:lnTo>
                        <a:pt x="390" y="80"/>
                      </a:lnTo>
                      <a:lnTo>
                        <a:pt x="390" y="85"/>
                      </a:lnTo>
                      <a:lnTo>
                        <a:pt x="397" y="85"/>
                      </a:lnTo>
                      <a:lnTo>
                        <a:pt x="397" y="89"/>
                      </a:lnTo>
                      <a:lnTo>
                        <a:pt x="390" y="94"/>
                      </a:lnTo>
                      <a:lnTo>
                        <a:pt x="390" y="98"/>
                      </a:lnTo>
                      <a:lnTo>
                        <a:pt x="384" y="98"/>
                      </a:lnTo>
                      <a:lnTo>
                        <a:pt x="378" y="103"/>
                      </a:lnTo>
                      <a:lnTo>
                        <a:pt x="378" y="107"/>
                      </a:lnTo>
                      <a:lnTo>
                        <a:pt x="371" y="112"/>
                      </a:lnTo>
                      <a:lnTo>
                        <a:pt x="371" y="116"/>
                      </a:lnTo>
                      <a:lnTo>
                        <a:pt x="371" y="121"/>
                      </a:lnTo>
                      <a:lnTo>
                        <a:pt x="371" y="125"/>
                      </a:lnTo>
                      <a:lnTo>
                        <a:pt x="371" y="130"/>
                      </a:lnTo>
                      <a:lnTo>
                        <a:pt x="378" y="130"/>
                      </a:lnTo>
                      <a:lnTo>
                        <a:pt x="378" y="134"/>
                      </a:lnTo>
                      <a:lnTo>
                        <a:pt x="378" y="138"/>
                      </a:lnTo>
                      <a:lnTo>
                        <a:pt x="384" y="138"/>
                      </a:lnTo>
                      <a:lnTo>
                        <a:pt x="384" y="143"/>
                      </a:lnTo>
                      <a:lnTo>
                        <a:pt x="390" y="143"/>
                      </a:lnTo>
                      <a:lnTo>
                        <a:pt x="397" y="143"/>
                      </a:lnTo>
                      <a:lnTo>
                        <a:pt x="397" y="147"/>
                      </a:lnTo>
                      <a:lnTo>
                        <a:pt x="403" y="147"/>
                      </a:lnTo>
                      <a:lnTo>
                        <a:pt x="403" y="152"/>
                      </a:lnTo>
                      <a:lnTo>
                        <a:pt x="403" y="156"/>
                      </a:lnTo>
                      <a:lnTo>
                        <a:pt x="403" y="161"/>
                      </a:lnTo>
                      <a:lnTo>
                        <a:pt x="409" y="161"/>
                      </a:lnTo>
                      <a:lnTo>
                        <a:pt x="409" y="165"/>
                      </a:lnTo>
                      <a:lnTo>
                        <a:pt x="415" y="170"/>
                      </a:lnTo>
                      <a:lnTo>
                        <a:pt x="415" y="174"/>
                      </a:lnTo>
                      <a:lnTo>
                        <a:pt x="422" y="174"/>
                      </a:lnTo>
                      <a:lnTo>
                        <a:pt x="428" y="179"/>
                      </a:lnTo>
                      <a:lnTo>
                        <a:pt x="428" y="183"/>
                      </a:lnTo>
                      <a:lnTo>
                        <a:pt x="428" y="187"/>
                      </a:lnTo>
                      <a:lnTo>
                        <a:pt x="434" y="187"/>
                      </a:lnTo>
                      <a:lnTo>
                        <a:pt x="434" y="192"/>
                      </a:lnTo>
                      <a:lnTo>
                        <a:pt x="441" y="192"/>
                      </a:lnTo>
                      <a:lnTo>
                        <a:pt x="447" y="196"/>
                      </a:lnTo>
                      <a:lnTo>
                        <a:pt x="453" y="196"/>
                      </a:lnTo>
                      <a:lnTo>
                        <a:pt x="459" y="196"/>
                      </a:lnTo>
                      <a:lnTo>
                        <a:pt x="459" y="201"/>
                      </a:lnTo>
                      <a:lnTo>
                        <a:pt x="466" y="205"/>
                      </a:lnTo>
                      <a:lnTo>
                        <a:pt x="466" y="210"/>
                      </a:lnTo>
                      <a:lnTo>
                        <a:pt x="466" y="214"/>
                      </a:lnTo>
                      <a:lnTo>
                        <a:pt x="466" y="219"/>
                      </a:lnTo>
                      <a:lnTo>
                        <a:pt x="472" y="219"/>
                      </a:lnTo>
                      <a:lnTo>
                        <a:pt x="472" y="223"/>
                      </a:lnTo>
                      <a:lnTo>
                        <a:pt x="478" y="228"/>
                      </a:lnTo>
                      <a:lnTo>
                        <a:pt x="478" y="232"/>
                      </a:lnTo>
                      <a:lnTo>
                        <a:pt x="485" y="232"/>
                      </a:lnTo>
                      <a:lnTo>
                        <a:pt x="491" y="237"/>
                      </a:lnTo>
                      <a:lnTo>
                        <a:pt x="491" y="241"/>
                      </a:lnTo>
                      <a:lnTo>
                        <a:pt x="491" y="245"/>
                      </a:lnTo>
                      <a:lnTo>
                        <a:pt x="497" y="250"/>
                      </a:lnTo>
                      <a:lnTo>
                        <a:pt x="497" y="254"/>
                      </a:lnTo>
                      <a:lnTo>
                        <a:pt x="497" y="259"/>
                      </a:lnTo>
                      <a:lnTo>
                        <a:pt x="497" y="263"/>
                      </a:lnTo>
                      <a:lnTo>
                        <a:pt x="497" y="268"/>
                      </a:lnTo>
                      <a:lnTo>
                        <a:pt x="491" y="268"/>
                      </a:lnTo>
                      <a:lnTo>
                        <a:pt x="491" y="272"/>
                      </a:lnTo>
                      <a:lnTo>
                        <a:pt x="491" y="277"/>
                      </a:lnTo>
                      <a:lnTo>
                        <a:pt x="485" y="281"/>
                      </a:lnTo>
                      <a:lnTo>
                        <a:pt x="485" y="286"/>
                      </a:lnTo>
                      <a:lnTo>
                        <a:pt x="485" y="290"/>
                      </a:lnTo>
                      <a:lnTo>
                        <a:pt x="478" y="290"/>
                      </a:lnTo>
                      <a:lnTo>
                        <a:pt x="472" y="290"/>
                      </a:lnTo>
                      <a:lnTo>
                        <a:pt x="466" y="290"/>
                      </a:lnTo>
                      <a:lnTo>
                        <a:pt x="459" y="286"/>
                      </a:lnTo>
                      <a:lnTo>
                        <a:pt x="453" y="286"/>
                      </a:lnTo>
                      <a:lnTo>
                        <a:pt x="447" y="286"/>
                      </a:lnTo>
                      <a:lnTo>
                        <a:pt x="441" y="295"/>
                      </a:lnTo>
                      <a:lnTo>
                        <a:pt x="441" y="299"/>
                      </a:lnTo>
                      <a:lnTo>
                        <a:pt x="441" y="303"/>
                      </a:lnTo>
                      <a:lnTo>
                        <a:pt x="441" y="308"/>
                      </a:lnTo>
                      <a:lnTo>
                        <a:pt x="434" y="308"/>
                      </a:lnTo>
                      <a:lnTo>
                        <a:pt x="434" y="312"/>
                      </a:lnTo>
                      <a:lnTo>
                        <a:pt x="434" y="317"/>
                      </a:lnTo>
                      <a:lnTo>
                        <a:pt x="434" y="321"/>
                      </a:lnTo>
                      <a:lnTo>
                        <a:pt x="428" y="326"/>
                      </a:lnTo>
                      <a:lnTo>
                        <a:pt x="428" y="330"/>
                      </a:lnTo>
                      <a:lnTo>
                        <a:pt x="428" y="335"/>
                      </a:lnTo>
                      <a:lnTo>
                        <a:pt x="422" y="335"/>
                      </a:lnTo>
                      <a:lnTo>
                        <a:pt x="415" y="339"/>
                      </a:lnTo>
                      <a:lnTo>
                        <a:pt x="409" y="339"/>
                      </a:lnTo>
                      <a:lnTo>
                        <a:pt x="403" y="339"/>
                      </a:lnTo>
                      <a:lnTo>
                        <a:pt x="397" y="335"/>
                      </a:lnTo>
                      <a:lnTo>
                        <a:pt x="397" y="330"/>
                      </a:lnTo>
                      <a:lnTo>
                        <a:pt x="390" y="326"/>
                      </a:lnTo>
                      <a:lnTo>
                        <a:pt x="384" y="326"/>
                      </a:lnTo>
                      <a:lnTo>
                        <a:pt x="378" y="326"/>
                      </a:lnTo>
                      <a:lnTo>
                        <a:pt x="371" y="321"/>
                      </a:lnTo>
                      <a:lnTo>
                        <a:pt x="365" y="321"/>
                      </a:lnTo>
                      <a:lnTo>
                        <a:pt x="359" y="317"/>
                      </a:lnTo>
                      <a:lnTo>
                        <a:pt x="353" y="317"/>
                      </a:lnTo>
                      <a:lnTo>
                        <a:pt x="346" y="317"/>
                      </a:lnTo>
                      <a:lnTo>
                        <a:pt x="340" y="317"/>
                      </a:lnTo>
                      <a:lnTo>
                        <a:pt x="334" y="317"/>
                      </a:lnTo>
                      <a:lnTo>
                        <a:pt x="327" y="317"/>
                      </a:lnTo>
                      <a:lnTo>
                        <a:pt x="321" y="312"/>
                      </a:lnTo>
                      <a:lnTo>
                        <a:pt x="321" y="308"/>
                      </a:lnTo>
                      <a:lnTo>
                        <a:pt x="315" y="308"/>
                      </a:lnTo>
                      <a:lnTo>
                        <a:pt x="315" y="303"/>
                      </a:lnTo>
                      <a:lnTo>
                        <a:pt x="309" y="299"/>
                      </a:lnTo>
                      <a:lnTo>
                        <a:pt x="302" y="299"/>
                      </a:lnTo>
                      <a:lnTo>
                        <a:pt x="302" y="295"/>
                      </a:lnTo>
                      <a:lnTo>
                        <a:pt x="296" y="295"/>
                      </a:lnTo>
                      <a:lnTo>
                        <a:pt x="283" y="295"/>
                      </a:lnTo>
                      <a:lnTo>
                        <a:pt x="277" y="295"/>
                      </a:lnTo>
                      <a:lnTo>
                        <a:pt x="271" y="290"/>
                      </a:lnTo>
                      <a:lnTo>
                        <a:pt x="265" y="290"/>
                      </a:lnTo>
                      <a:lnTo>
                        <a:pt x="258" y="290"/>
                      </a:lnTo>
                      <a:lnTo>
                        <a:pt x="252" y="290"/>
                      </a:lnTo>
                      <a:lnTo>
                        <a:pt x="239" y="290"/>
                      </a:lnTo>
                      <a:lnTo>
                        <a:pt x="227" y="286"/>
                      </a:lnTo>
                      <a:lnTo>
                        <a:pt x="221" y="290"/>
                      </a:lnTo>
                      <a:lnTo>
                        <a:pt x="214" y="290"/>
                      </a:lnTo>
                      <a:lnTo>
                        <a:pt x="208" y="290"/>
                      </a:lnTo>
                      <a:lnTo>
                        <a:pt x="202" y="290"/>
                      </a:lnTo>
                      <a:lnTo>
                        <a:pt x="195" y="290"/>
                      </a:lnTo>
                      <a:lnTo>
                        <a:pt x="195" y="286"/>
                      </a:lnTo>
                      <a:lnTo>
                        <a:pt x="189" y="286"/>
                      </a:lnTo>
                      <a:lnTo>
                        <a:pt x="177" y="286"/>
                      </a:lnTo>
                      <a:lnTo>
                        <a:pt x="170" y="286"/>
                      </a:lnTo>
                      <a:lnTo>
                        <a:pt x="164" y="281"/>
                      </a:lnTo>
                      <a:lnTo>
                        <a:pt x="158" y="277"/>
                      </a:lnTo>
                      <a:lnTo>
                        <a:pt x="158" y="272"/>
                      </a:lnTo>
                      <a:lnTo>
                        <a:pt x="158" y="268"/>
                      </a:lnTo>
                      <a:lnTo>
                        <a:pt x="164" y="263"/>
                      </a:lnTo>
                      <a:lnTo>
                        <a:pt x="164" y="259"/>
                      </a:lnTo>
                      <a:lnTo>
                        <a:pt x="164" y="254"/>
                      </a:lnTo>
                      <a:lnTo>
                        <a:pt x="158" y="250"/>
                      </a:lnTo>
                      <a:lnTo>
                        <a:pt x="158" y="245"/>
                      </a:lnTo>
                      <a:lnTo>
                        <a:pt x="151" y="237"/>
                      </a:lnTo>
                      <a:lnTo>
                        <a:pt x="145" y="232"/>
                      </a:lnTo>
                      <a:lnTo>
                        <a:pt x="132" y="228"/>
                      </a:lnTo>
                      <a:lnTo>
                        <a:pt x="126" y="228"/>
                      </a:lnTo>
                      <a:lnTo>
                        <a:pt x="120" y="228"/>
                      </a:lnTo>
                      <a:lnTo>
                        <a:pt x="114" y="232"/>
                      </a:lnTo>
                      <a:lnTo>
                        <a:pt x="101" y="237"/>
                      </a:lnTo>
                      <a:lnTo>
                        <a:pt x="95" y="241"/>
                      </a:lnTo>
                      <a:lnTo>
                        <a:pt x="95" y="237"/>
                      </a:lnTo>
                      <a:lnTo>
                        <a:pt x="88" y="237"/>
                      </a:lnTo>
                      <a:lnTo>
                        <a:pt x="88" y="232"/>
                      </a:lnTo>
                      <a:lnTo>
                        <a:pt x="82" y="228"/>
                      </a:lnTo>
                      <a:lnTo>
                        <a:pt x="82" y="223"/>
                      </a:lnTo>
                      <a:lnTo>
                        <a:pt x="82" y="219"/>
                      </a:lnTo>
                      <a:lnTo>
                        <a:pt x="82" y="214"/>
                      </a:lnTo>
                      <a:lnTo>
                        <a:pt x="82" y="210"/>
                      </a:lnTo>
                      <a:lnTo>
                        <a:pt x="88" y="210"/>
                      </a:lnTo>
                      <a:lnTo>
                        <a:pt x="88" y="205"/>
                      </a:lnTo>
                      <a:lnTo>
                        <a:pt x="88" y="201"/>
                      </a:lnTo>
                      <a:lnTo>
                        <a:pt x="88" y="196"/>
                      </a:lnTo>
                      <a:lnTo>
                        <a:pt x="82" y="196"/>
                      </a:lnTo>
                      <a:lnTo>
                        <a:pt x="82" y="192"/>
                      </a:lnTo>
                      <a:lnTo>
                        <a:pt x="76" y="192"/>
                      </a:lnTo>
                      <a:lnTo>
                        <a:pt x="76" y="187"/>
                      </a:lnTo>
                      <a:lnTo>
                        <a:pt x="76" y="183"/>
                      </a:lnTo>
                      <a:lnTo>
                        <a:pt x="82" y="179"/>
                      </a:lnTo>
                      <a:lnTo>
                        <a:pt x="82" y="174"/>
                      </a:lnTo>
                      <a:lnTo>
                        <a:pt x="88" y="170"/>
                      </a:lnTo>
                      <a:lnTo>
                        <a:pt x="88" y="165"/>
                      </a:lnTo>
                      <a:lnTo>
                        <a:pt x="88" y="161"/>
                      </a:lnTo>
                      <a:lnTo>
                        <a:pt x="88" y="156"/>
                      </a:lnTo>
                      <a:lnTo>
                        <a:pt x="88" y="152"/>
                      </a:lnTo>
                      <a:lnTo>
                        <a:pt x="88" y="147"/>
                      </a:lnTo>
                      <a:lnTo>
                        <a:pt x="88" y="143"/>
                      </a:lnTo>
                      <a:lnTo>
                        <a:pt x="88" y="138"/>
                      </a:lnTo>
                      <a:lnTo>
                        <a:pt x="88" y="134"/>
                      </a:lnTo>
                      <a:lnTo>
                        <a:pt x="82" y="134"/>
                      </a:lnTo>
                      <a:lnTo>
                        <a:pt x="82" y="130"/>
                      </a:lnTo>
                      <a:lnTo>
                        <a:pt x="82" y="125"/>
                      </a:lnTo>
                      <a:lnTo>
                        <a:pt x="76" y="125"/>
                      </a:lnTo>
                      <a:lnTo>
                        <a:pt x="70" y="121"/>
                      </a:lnTo>
                      <a:lnTo>
                        <a:pt x="70" y="116"/>
                      </a:lnTo>
                      <a:lnTo>
                        <a:pt x="70" y="112"/>
                      </a:lnTo>
                      <a:lnTo>
                        <a:pt x="76" y="107"/>
                      </a:lnTo>
                      <a:lnTo>
                        <a:pt x="76" y="103"/>
                      </a:lnTo>
                      <a:lnTo>
                        <a:pt x="76" y="98"/>
                      </a:lnTo>
                      <a:lnTo>
                        <a:pt x="70" y="98"/>
                      </a:lnTo>
                      <a:lnTo>
                        <a:pt x="70" y="94"/>
                      </a:lnTo>
                      <a:lnTo>
                        <a:pt x="63" y="94"/>
                      </a:lnTo>
                      <a:lnTo>
                        <a:pt x="57" y="98"/>
                      </a:lnTo>
                      <a:lnTo>
                        <a:pt x="51" y="98"/>
                      </a:lnTo>
                      <a:lnTo>
                        <a:pt x="38" y="94"/>
                      </a:lnTo>
                      <a:lnTo>
                        <a:pt x="32" y="94"/>
                      </a:lnTo>
                      <a:lnTo>
                        <a:pt x="32" y="89"/>
                      </a:lnTo>
                      <a:lnTo>
                        <a:pt x="32" y="85"/>
                      </a:lnTo>
                      <a:lnTo>
                        <a:pt x="38" y="80"/>
                      </a:lnTo>
                      <a:lnTo>
                        <a:pt x="38" y="76"/>
                      </a:lnTo>
                      <a:lnTo>
                        <a:pt x="32" y="76"/>
                      </a:lnTo>
                      <a:lnTo>
                        <a:pt x="26" y="76"/>
                      </a:lnTo>
                      <a:lnTo>
                        <a:pt x="19" y="72"/>
                      </a:lnTo>
                      <a:lnTo>
                        <a:pt x="13" y="72"/>
                      </a:lnTo>
                      <a:lnTo>
                        <a:pt x="7" y="72"/>
                      </a:lnTo>
                      <a:lnTo>
                        <a:pt x="0" y="72"/>
                      </a:lnTo>
                      <a:lnTo>
                        <a:pt x="0" y="67"/>
                      </a:lnTo>
                      <a:lnTo>
                        <a:pt x="0" y="63"/>
                      </a:lnTo>
                      <a:lnTo>
                        <a:pt x="7" y="63"/>
                      </a:lnTo>
                      <a:lnTo>
                        <a:pt x="13" y="58"/>
                      </a:lnTo>
                      <a:lnTo>
                        <a:pt x="13" y="54"/>
                      </a:lnTo>
                      <a:lnTo>
                        <a:pt x="19" y="54"/>
                      </a:lnTo>
                      <a:lnTo>
                        <a:pt x="19" y="49"/>
                      </a:lnTo>
                      <a:lnTo>
                        <a:pt x="26" y="45"/>
                      </a:lnTo>
                      <a:lnTo>
                        <a:pt x="32" y="45"/>
                      </a:lnTo>
                      <a:lnTo>
                        <a:pt x="38" y="45"/>
                      </a:lnTo>
                      <a:lnTo>
                        <a:pt x="44" y="40"/>
                      </a:lnTo>
                      <a:lnTo>
                        <a:pt x="51" y="40"/>
                      </a:lnTo>
                      <a:lnTo>
                        <a:pt x="57" y="40"/>
                      </a:lnTo>
                      <a:lnTo>
                        <a:pt x="57" y="36"/>
                      </a:lnTo>
                      <a:lnTo>
                        <a:pt x="63" y="36"/>
                      </a:lnTo>
                      <a:lnTo>
                        <a:pt x="70" y="36"/>
                      </a:lnTo>
                      <a:lnTo>
                        <a:pt x="82" y="31"/>
                      </a:lnTo>
                      <a:lnTo>
                        <a:pt x="88" y="31"/>
                      </a:lnTo>
                      <a:lnTo>
                        <a:pt x="95" y="31"/>
                      </a:lnTo>
                      <a:lnTo>
                        <a:pt x="101" y="31"/>
                      </a:lnTo>
                      <a:lnTo>
                        <a:pt x="107" y="31"/>
                      </a:lnTo>
                      <a:lnTo>
                        <a:pt x="114" y="27"/>
                      </a:lnTo>
                      <a:lnTo>
                        <a:pt x="120" y="27"/>
                      </a:lnTo>
                      <a:lnTo>
                        <a:pt x="120" y="22"/>
                      </a:lnTo>
                      <a:lnTo>
                        <a:pt x="126" y="22"/>
                      </a:lnTo>
                      <a:lnTo>
                        <a:pt x="132" y="18"/>
                      </a:lnTo>
                      <a:lnTo>
                        <a:pt x="132" y="14"/>
                      </a:lnTo>
                      <a:lnTo>
                        <a:pt x="139" y="14"/>
                      </a:lnTo>
                      <a:lnTo>
                        <a:pt x="145" y="14"/>
                      </a:lnTo>
                      <a:lnTo>
                        <a:pt x="151" y="14"/>
                      </a:lnTo>
                      <a:lnTo>
                        <a:pt x="151" y="18"/>
                      </a:lnTo>
                      <a:lnTo>
                        <a:pt x="158" y="14"/>
                      </a:lnTo>
                      <a:lnTo>
                        <a:pt x="164" y="14"/>
                      </a:lnTo>
                      <a:lnTo>
                        <a:pt x="170" y="14"/>
                      </a:lnTo>
                      <a:lnTo>
                        <a:pt x="170" y="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88" name="Freeform 92"/>
                <p:cNvSpPr>
                  <a:spLocks/>
                </p:cNvSpPr>
                <p:nvPr/>
              </p:nvSpPr>
              <p:spPr bwMode="auto">
                <a:xfrm>
                  <a:off x="3614" y="1760"/>
                  <a:ext cx="497" cy="339"/>
                </a:xfrm>
                <a:custGeom>
                  <a:avLst/>
                  <a:gdLst/>
                  <a:ahLst/>
                  <a:cxnLst>
                    <a:cxn ang="0">
                      <a:pos x="195" y="9"/>
                    </a:cxn>
                    <a:cxn ang="0">
                      <a:pos x="227" y="0"/>
                    </a:cxn>
                    <a:cxn ang="0">
                      <a:pos x="252" y="18"/>
                    </a:cxn>
                    <a:cxn ang="0">
                      <a:pos x="283" y="27"/>
                    </a:cxn>
                    <a:cxn ang="0">
                      <a:pos x="315" y="22"/>
                    </a:cxn>
                    <a:cxn ang="0">
                      <a:pos x="346" y="40"/>
                    </a:cxn>
                    <a:cxn ang="0">
                      <a:pos x="371" y="49"/>
                    </a:cxn>
                    <a:cxn ang="0">
                      <a:pos x="397" y="58"/>
                    </a:cxn>
                    <a:cxn ang="0">
                      <a:pos x="403" y="67"/>
                    </a:cxn>
                    <a:cxn ang="0">
                      <a:pos x="397" y="85"/>
                    </a:cxn>
                    <a:cxn ang="0">
                      <a:pos x="378" y="103"/>
                    </a:cxn>
                    <a:cxn ang="0">
                      <a:pos x="371" y="125"/>
                    </a:cxn>
                    <a:cxn ang="0">
                      <a:pos x="384" y="138"/>
                    </a:cxn>
                    <a:cxn ang="0">
                      <a:pos x="403" y="147"/>
                    </a:cxn>
                    <a:cxn ang="0">
                      <a:pos x="409" y="165"/>
                    </a:cxn>
                    <a:cxn ang="0">
                      <a:pos x="428" y="183"/>
                    </a:cxn>
                    <a:cxn ang="0">
                      <a:pos x="447" y="196"/>
                    </a:cxn>
                    <a:cxn ang="0">
                      <a:pos x="466" y="210"/>
                    </a:cxn>
                    <a:cxn ang="0">
                      <a:pos x="478" y="228"/>
                    </a:cxn>
                    <a:cxn ang="0">
                      <a:pos x="491" y="245"/>
                    </a:cxn>
                    <a:cxn ang="0">
                      <a:pos x="497" y="268"/>
                    </a:cxn>
                    <a:cxn ang="0">
                      <a:pos x="485" y="286"/>
                    </a:cxn>
                    <a:cxn ang="0">
                      <a:pos x="459" y="286"/>
                    </a:cxn>
                    <a:cxn ang="0">
                      <a:pos x="441" y="303"/>
                    </a:cxn>
                    <a:cxn ang="0">
                      <a:pos x="434" y="321"/>
                    </a:cxn>
                    <a:cxn ang="0">
                      <a:pos x="415" y="339"/>
                    </a:cxn>
                    <a:cxn ang="0">
                      <a:pos x="390" y="326"/>
                    </a:cxn>
                    <a:cxn ang="0">
                      <a:pos x="359" y="317"/>
                    </a:cxn>
                    <a:cxn ang="0">
                      <a:pos x="327" y="317"/>
                    </a:cxn>
                    <a:cxn ang="0">
                      <a:pos x="309" y="299"/>
                    </a:cxn>
                    <a:cxn ang="0">
                      <a:pos x="277" y="295"/>
                    </a:cxn>
                    <a:cxn ang="0">
                      <a:pos x="239" y="290"/>
                    </a:cxn>
                    <a:cxn ang="0">
                      <a:pos x="202" y="290"/>
                    </a:cxn>
                    <a:cxn ang="0">
                      <a:pos x="170" y="286"/>
                    </a:cxn>
                    <a:cxn ang="0">
                      <a:pos x="164" y="263"/>
                    </a:cxn>
                    <a:cxn ang="0">
                      <a:pos x="151" y="237"/>
                    </a:cxn>
                    <a:cxn ang="0">
                      <a:pos x="114" y="232"/>
                    </a:cxn>
                    <a:cxn ang="0">
                      <a:pos x="88" y="232"/>
                    </a:cxn>
                    <a:cxn ang="0">
                      <a:pos x="82" y="210"/>
                    </a:cxn>
                    <a:cxn ang="0">
                      <a:pos x="82" y="196"/>
                    </a:cxn>
                    <a:cxn ang="0">
                      <a:pos x="82" y="179"/>
                    </a:cxn>
                    <a:cxn ang="0">
                      <a:pos x="88" y="156"/>
                    </a:cxn>
                    <a:cxn ang="0">
                      <a:pos x="88" y="134"/>
                    </a:cxn>
                    <a:cxn ang="0">
                      <a:pos x="70" y="121"/>
                    </a:cxn>
                    <a:cxn ang="0">
                      <a:pos x="76" y="98"/>
                    </a:cxn>
                    <a:cxn ang="0">
                      <a:pos x="51" y="98"/>
                    </a:cxn>
                    <a:cxn ang="0">
                      <a:pos x="38" y="80"/>
                    </a:cxn>
                    <a:cxn ang="0">
                      <a:pos x="13" y="72"/>
                    </a:cxn>
                    <a:cxn ang="0">
                      <a:pos x="7" y="63"/>
                    </a:cxn>
                    <a:cxn ang="0">
                      <a:pos x="26" y="45"/>
                    </a:cxn>
                    <a:cxn ang="0">
                      <a:pos x="57" y="40"/>
                    </a:cxn>
                    <a:cxn ang="0">
                      <a:pos x="88" y="31"/>
                    </a:cxn>
                    <a:cxn ang="0">
                      <a:pos x="120" y="27"/>
                    </a:cxn>
                    <a:cxn ang="0">
                      <a:pos x="139" y="14"/>
                    </a:cxn>
                    <a:cxn ang="0">
                      <a:pos x="164" y="14"/>
                    </a:cxn>
                  </a:cxnLst>
                  <a:rect l="0" t="0" r="r" b="b"/>
                  <a:pathLst>
                    <a:path w="497" h="339">
                      <a:moveTo>
                        <a:pt x="170" y="9"/>
                      </a:moveTo>
                      <a:lnTo>
                        <a:pt x="177" y="9"/>
                      </a:lnTo>
                      <a:lnTo>
                        <a:pt x="183" y="9"/>
                      </a:lnTo>
                      <a:lnTo>
                        <a:pt x="189" y="9"/>
                      </a:lnTo>
                      <a:lnTo>
                        <a:pt x="195" y="9"/>
                      </a:lnTo>
                      <a:lnTo>
                        <a:pt x="195" y="5"/>
                      </a:lnTo>
                      <a:lnTo>
                        <a:pt x="202" y="5"/>
                      </a:lnTo>
                      <a:lnTo>
                        <a:pt x="208" y="5"/>
                      </a:lnTo>
                      <a:lnTo>
                        <a:pt x="208" y="0"/>
                      </a:lnTo>
                      <a:lnTo>
                        <a:pt x="227" y="0"/>
                      </a:lnTo>
                      <a:lnTo>
                        <a:pt x="233" y="5"/>
                      </a:lnTo>
                      <a:lnTo>
                        <a:pt x="239" y="5"/>
                      </a:lnTo>
                      <a:lnTo>
                        <a:pt x="239" y="9"/>
                      </a:lnTo>
                      <a:lnTo>
                        <a:pt x="246" y="14"/>
                      </a:lnTo>
                      <a:lnTo>
                        <a:pt x="252" y="18"/>
                      </a:lnTo>
                      <a:lnTo>
                        <a:pt x="252" y="22"/>
                      </a:lnTo>
                      <a:lnTo>
                        <a:pt x="258" y="27"/>
                      </a:lnTo>
                      <a:lnTo>
                        <a:pt x="265" y="27"/>
                      </a:lnTo>
                      <a:lnTo>
                        <a:pt x="277" y="27"/>
                      </a:lnTo>
                      <a:lnTo>
                        <a:pt x="283" y="27"/>
                      </a:lnTo>
                      <a:lnTo>
                        <a:pt x="290" y="22"/>
                      </a:lnTo>
                      <a:lnTo>
                        <a:pt x="296" y="22"/>
                      </a:lnTo>
                      <a:lnTo>
                        <a:pt x="302" y="22"/>
                      </a:lnTo>
                      <a:lnTo>
                        <a:pt x="309" y="22"/>
                      </a:lnTo>
                      <a:lnTo>
                        <a:pt x="315" y="22"/>
                      </a:lnTo>
                      <a:lnTo>
                        <a:pt x="321" y="27"/>
                      </a:lnTo>
                      <a:lnTo>
                        <a:pt x="327" y="31"/>
                      </a:lnTo>
                      <a:lnTo>
                        <a:pt x="334" y="36"/>
                      </a:lnTo>
                      <a:lnTo>
                        <a:pt x="340" y="36"/>
                      </a:lnTo>
                      <a:lnTo>
                        <a:pt x="346" y="40"/>
                      </a:lnTo>
                      <a:lnTo>
                        <a:pt x="346" y="45"/>
                      </a:lnTo>
                      <a:lnTo>
                        <a:pt x="353" y="45"/>
                      </a:lnTo>
                      <a:lnTo>
                        <a:pt x="359" y="49"/>
                      </a:lnTo>
                      <a:lnTo>
                        <a:pt x="365" y="49"/>
                      </a:lnTo>
                      <a:lnTo>
                        <a:pt x="371" y="49"/>
                      </a:lnTo>
                      <a:lnTo>
                        <a:pt x="378" y="54"/>
                      </a:lnTo>
                      <a:lnTo>
                        <a:pt x="384" y="54"/>
                      </a:lnTo>
                      <a:lnTo>
                        <a:pt x="384" y="58"/>
                      </a:lnTo>
                      <a:lnTo>
                        <a:pt x="390" y="63"/>
                      </a:lnTo>
                      <a:lnTo>
                        <a:pt x="397" y="58"/>
                      </a:lnTo>
                      <a:lnTo>
                        <a:pt x="403" y="58"/>
                      </a:lnTo>
                      <a:lnTo>
                        <a:pt x="403" y="63"/>
                      </a:lnTo>
                      <a:lnTo>
                        <a:pt x="409" y="63"/>
                      </a:lnTo>
                      <a:lnTo>
                        <a:pt x="409" y="67"/>
                      </a:lnTo>
                      <a:lnTo>
                        <a:pt x="403" y="67"/>
                      </a:lnTo>
                      <a:lnTo>
                        <a:pt x="403" y="72"/>
                      </a:lnTo>
                      <a:lnTo>
                        <a:pt x="397" y="76"/>
                      </a:lnTo>
                      <a:lnTo>
                        <a:pt x="390" y="80"/>
                      </a:lnTo>
                      <a:lnTo>
                        <a:pt x="390" y="85"/>
                      </a:lnTo>
                      <a:lnTo>
                        <a:pt x="397" y="85"/>
                      </a:lnTo>
                      <a:lnTo>
                        <a:pt x="397" y="89"/>
                      </a:lnTo>
                      <a:lnTo>
                        <a:pt x="390" y="94"/>
                      </a:lnTo>
                      <a:lnTo>
                        <a:pt x="390" y="98"/>
                      </a:lnTo>
                      <a:lnTo>
                        <a:pt x="384" y="98"/>
                      </a:lnTo>
                      <a:lnTo>
                        <a:pt x="378" y="103"/>
                      </a:lnTo>
                      <a:lnTo>
                        <a:pt x="378" y="107"/>
                      </a:lnTo>
                      <a:lnTo>
                        <a:pt x="371" y="112"/>
                      </a:lnTo>
                      <a:lnTo>
                        <a:pt x="371" y="116"/>
                      </a:lnTo>
                      <a:lnTo>
                        <a:pt x="371" y="121"/>
                      </a:lnTo>
                      <a:lnTo>
                        <a:pt x="371" y="125"/>
                      </a:lnTo>
                      <a:lnTo>
                        <a:pt x="371" y="130"/>
                      </a:lnTo>
                      <a:lnTo>
                        <a:pt x="378" y="130"/>
                      </a:lnTo>
                      <a:lnTo>
                        <a:pt x="378" y="134"/>
                      </a:lnTo>
                      <a:lnTo>
                        <a:pt x="378" y="138"/>
                      </a:lnTo>
                      <a:lnTo>
                        <a:pt x="384" y="138"/>
                      </a:lnTo>
                      <a:lnTo>
                        <a:pt x="384" y="143"/>
                      </a:lnTo>
                      <a:lnTo>
                        <a:pt x="390" y="143"/>
                      </a:lnTo>
                      <a:lnTo>
                        <a:pt x="397" y="143"/>
                      </a:lnTo>
                      <a:lnTo>
                        <a:pt x="397" y="147"/>
                      </a:lnTo>
                      <a:lnTo>
                        <a:pt x="403" y="147"/>
                      </a:lnTo>
                      <a:lnTo>
                        <a:pt x="403" y="152"/>
                      </a:lnTo>
                      <a:lnTo>
                        <a:pt x="403" y="156"/>
                      </a:lnTo>
                      <a:lnTo>
                        <a:pt x="403" y="161"/>
                      </a:lnTo>
                      <a:lnTo>
                        <a:pt x="409" y="161"/>
                      </a:lnTo>
                      <a:lnTo>
                        <a:pt x="409" y="165"/>
                      </a:lnTo>
                      <a:lnTo>
                        <a:pt x="415" y="170"/>
                      </a:lnTo>
                      <a:lnTo>
                        <a:pt x="415" y="174"/>
                      </a:lnTo>
                      <a:lnTo>
                        <a:pt x="422" y="174"/>
                      </a:lnTo>
                      <a:lnTo>
                        <a:pt x="428" y="179"/>
                      </a:lnTo>
                      <a:lnTo>
                        <a:pt x="428" y="183"/>
                      </a:lnTo>
                      <a:lnTo>
                        <a:pt x="428" y="187"/>
                      </a:lnTo>
                      <a:lnTo>
                        <a:pt x="434" y="187"/>
                      </a:lnTo>
                      <a:lnTo>
                        <a:pt x="434" y="192"/>
                      </a:lnTo>
                      <a:lnTo>
                        <a:pt x="441" y="192"/>
                      </a:lnTo>
                      <a:lnTo>
                        <a:pt x="447" y="196"/>
                      </a:lnTo>
                      <a:lnTo>
                        <a:pt x="453" y="196"/>
                      </a:lnTo>
                      <a:lnTo>
                        <a:pt x="459" y="196"/>
                      </a:lnTo>
                      <a:lnTo>
                        <a:pt x="459" y="201"/>
                      </a:lnTo>
                      <a:lnTo>
                        <a:pt x="466" y="205"/>
                      </a:lnTo>
                      <a:lnTo>
                        <a:pt x="466" y="210"/>
                      </a:lnTo>
                      <a:lnTo>
                        <a:pt x="466" y="214"/>
                      </a:lnTo>
                      <a:lnTo>
                        <a:pt x="466" y="219"/>
                      </a:lnTo>
                      <a:lnTo>
                        <a:pt x="472" y="219"/>
                      </a:lnTo>
                      <a:lnTo>
                        <a:pt x="472" y="223"/>
                      </a:lnTo>
                      <a:lnTo>
                        <a:pt x="478" y="228"/>
                      </a:lnTo>
                      <a:lnTo>
                        <a:pt x="478" y="232"/>
                      </a:lnTo>
                      <a:lnTo>
                        <a:pt x="485" y="232"/>
                      </a:lnTo>
                      <a:lnTo>
                        <a:pt x="491" y="237"/>
                      </a:lnTo>
                      <a:lnTo>
                        <a:pt x="491" y="241"/>
                      </a:lnTo>
                      <a:lnTo>
                        <a:pt x="491" y="245"/>
                      </a:lnTo>
                      <a:lnTo>
                        <a:pt x="497" y="250"/>
                      </a:lnTo>
                      <a:lnTo>
                        <a:pt x="497" y="254"/>
                      </a:lnTo>
                      <a:lnTo>
                        <a:pt x="497" y="259"/>
                      </a:lnTo>
                      <a:lnTo>
                        <a:pt x="497" y="263"/>
                      </a:lnTo>
                      <a:lnTo>
                        <a:pt x="497" y="268"/>
                      </a:lnTo>
                      <a:lnTo>
                        <a:pt x="491" y="268"/>
                      </a:lnTo>
                      <a:lnTo>
                        <a:pt x="491" y="272"/>
                      </a:lnTo>
                      <a:lnTo>
                        <a:pt x="491" y="277"/>
                      </a:lnTo>
                      <a:lnTo>
                        <a:pt x="485" y="281"/>
                      </a:lnTo>
                      <a:lnTo>
                        <a:pt x="485" y="286"/>
                      </a:lnTo>
                      <a:lnTo>
                        <a:pt x="485" y="290"/>
                      </a:lnTo>
                      <a:lnTo>
                        <a:pt x="478" y="290"/>
                      </a:lnTo>
                      <a:lnTo>
                        <a:pt x="472" y="290"/>
                      </a:lnTo>
                      <a:lnTo>
                        <a:pt x="466" y="290"/>
                      </a:lnTo>
                      <a:lnTo>
                        <a:pt x="459" y="286"/>
                      </a:lnTo>
                      <a:lnTo>
                        <a:pt x="453" y="286"/>
                      </a:lnTo>
                      <a:lnTo>
                        <a:pt x="447" y="286"/>
                      </a:lnTo>
                      <a:lnTo>
                        <a:pt x="441" y="295"/>
                      </a:lnTo>
                      <a:lnTo>
                        <a:pt x="441" y="299"/>
                      </a:lnTo>
                      <a:lnTo>
                        <a:pt x="441" y="303"/>
                      </a:lnTo>
                      <a:lnTo>
                        <a:pt x="441" y="308"/>
                      </a:lnTo>
                      <a:lnTo>
                        <a:pt x="434" y="308"/>
                      </a:lnTo>
                      <a:lnTo>
                        <a:pt x="434" y="312"/>
                      </a:lnTo>
                      <a:lnTo>
                        <a:pt x="434" y="317"/>
                      </a:lnTo>
                      <a:lnTo>
                        <a:pt x="434" y="321"/>
                      </a:lnTo>
                      <a:lnTo>
                        <a:pt x="428" y="326"/>
                      </a:lnTo>
                      <a:lnTo>
                        <a:pt x="428" y="330"/>
                      </a:lnTo>
                      <a:lnTo>
                        <a:pt x="428" y="335"/>
                      </a:lnTo>
                      <a:lnTo>
                        <a:pt x="422" y="335"/>
                      </a:lnTo>
                      <a:lnTo>
                        <a:pt x="415" y="339"/>
                      </a:lnTo>
                      <a:lnTo>
                        <a:pt x="409" y="339"/>
                      </a:lnTo>
                      <a:lnTo>
                        <a:pt x="403" y="339"/>
                      </a:lnTo>
                      <a:lnTo>
                        <a:pt x="397" y="335"/>
                      </a:lnTo>
                      <a:lnTo>
                        <a:pt x="397" y="330"/>
                      </a:lnTo>
                      <a:lnTo>
                        <a:pt x="390" y="326"/>
                      </a:lnTo>
                      <a:lnTo>
                        <a:pt x="384" y="326"/>
                      </a:lnTo>
                      <a:lnTo>
                        <a:pt x="378" y="326"/>
                      </a:lnTo>
                      <a:lnTo>
                        <a:pt x="371" y="321"/>
                      </a:lnTo>
                      <a:lnTo>
                        <a:pt x="365" y="321"/>
                      </a:lnTo>
                      <a:lnTo>
                        <a:pt x="359" y="317"/>
                      </a:lnTo>
                      <a:lnTo>
                        <a:pt x="353" y="317"/>
                      </a:lnTo>
                      <a:lnTo>
                        <a:pt x="346" y="317"/>
                      </a:lnTo>
                      <a:lnTo>
                        <a:pt x="340" y="317"/>
                      </a:lnTo>
                      <a:lnTo>
                        <a:pt x="334" y="317"/>
                      </a:lnTo>
                      <a:lnTo>
                        <a:pt x="327" y="317"/>
                      </a:lnTo>
                      <a:lnTo>
                        <a:pt x="321" y="312"/>
                      </a:lnTo>
                      <a:lnTo>
                        <a:pt x="321" y="308"/>
                      </a:lnTo>
                      <a:lnTo>
                        <a:pt x="315" y="308"/>
                      </a:lnTo>
                      <a:lnTo>
                        <a:pt x="315" y="303"/>
                      </a:lnTo>
                      <a:lnTo>
                        <a:pt x="309" y="299"/>
                      </a:lnTo>
                      <a:lnTo>
                        <a:pt x="302" y="299"/>
                      </a:lnTo>
                      <a:lnTo>
                        <a:pt x="302" y="295"/>
                      </a:lnTo>
                      <a:lnTo>
                        <a:pt x="296" y="295"/>
                      </a:lnTo>
                      <a:lnTo>
                        <a:pt x="283" y="295"/>
                      </a:lnTo>
                      <a:lnTo>
                        <a:pt x="277" y="295"/>
                      </a:lnTo>
                      <a:lnTo>
                        <a:pt x="271" y="290"/>
                      </a:lnTo>
                      <a:lnTo>
                        <a:pt x="265" y="290"/>
                      </a:lnTo>
                      <a:lnTo>
                        <a:pt x="258" y="290"/>
                      </a:lnTo>
                      <a:lnTo>
                        <a:pt x="252" y="290"/>
                      </a:lnTo>
                      <a:lnTo>
                        <a:pt x="239" y="290"/>
                      </a:lnTo>
                      <a:lnTo>
                        <a:pt x="227" y="286"/>
                      </a:lnTo>
                      <a:lnTo>
                        <a:pt x="221" y="290"/>
                      </a:lnTo>
                      <a:lnTo>
                        <a:pt x="214" y="290"/>
                      </a:lnTo>
                      <a:lnTo>
                        <a:pt x="208" y="290"/>
                      </a:lnTo>
                      <a:lnTo>
                        <a:pt x="202" y="290"/>
                      </a:lnTo>
                      <a:lnTo>
                        <a:pt x="195" y="290"/>
                      </a:lnTo>
                      <a:lnTo>
                        <a:pt x="195" y="286"/>
                      </a:lnTo>
                      <a:lnTo>
                        <a:pt x="189" y="286"/>
                      </a:lnTo>
                      <a:lnTo>
                        <a:pt x="177" y="286"/>
                      </a:lnTo>
                      <a:lnTo>
                        <a:pt x="170" y="286"/>
                      </a:lnTo>
                      <a:lnTo>
                        <a:pt x="164" y="281"/>
                      </a:lnTo>
                      <a:lnTo>
                        <a:pt x="158" y="277"/>
                      </a:lnTo>
                      <a:lnTo>
                        <a:pt x="158" y="272"/>
                      </a:lnTo>
                      <a:lnTo>
                        <a:pt x="158" y="268"/>
                      </a:lnTo>
                      <a:lnTo>
                        <a:pt x="164" y="263"/>
                      </a:lnTo>
                      <a:lnTo>
                        <a:pt x="164" y="259"/>
                      </a:lnTo>
                      <a:lnTo>
                        <a:pt x="164" y="254"/>
                      </a:lnTo>
                      <a:lnTo>
                        <a:pt x="158" y="250"/>
                      </a:lnTo>
                      <a:lnTo>
                        <a:pt x="158" y="245"/>
                      </a:lnTo>
                      <a:lnTo>
                        <a:pt x="151" y="237"/>
                      </a:lnTo>
                      <a:lnTo>
                        <a:pt x="145" y="232"/>
                      </a:lnTo>
                      <a:lnTo>
                        <a:pt x="132" y="228"/>
                      </a:lnTo>
                      <a:lnTo>
                        <a:pt x="126" y="228"/>
                      </a:lnTo>
                      <a:lnTo>
                        <a:pt x="120" y="228"/>
                      </a:lnTo>
                      <a:lnTo>
                        <a:pt x="114" y="232"/>
                      </a:lnTo>
                      <a:lnTo>
                        <a:pt x="101" y="237"/>
                      </a:lnTo>
                      <a:lnTo>
                        <a:pt x="95" y="241"/>
                      </a:lnTo>
                      <a:lnTo>
                        <a:pt x="95" y="237"/>
                      </a:lnTo>
                      <a:lnTo>
                        <a:pt x="88" y="237"/>
                      </a:lnTo>
                      <a:lnTo>
                        <a:pt x="88" y="232"/>
                      </a:lnTo>
                      <a:lnTo>
                        <a:pt x="82" y="228"/>
                      </a:lnTo>
                      <a:lnTo>
                        <a:pt x="82" y="223"/>
                      </a:lnTo>
                      <a:lnTo>
                        <a:pt x="82" y="219"/>
                      </a:lnTo>
                      <a:lnTo>
                        <a:pt x="82" y="214"/>
                      </a:lnTo>
                      <a:lnTo>
                        <a:pt x="82" y="210"/>
                      </a:lnTo>
                      <a:lnTo>
                        <a:pt x="88" y="210"/>
                      </a:lnTo>
                      <a:lnTo>
                        <a:pt x="88" y="205"/>
                      </a:lnTo>
                      <a:lnTo>
                        <a:pt x="88" y="201"/>
                      </a:lnTo>
                      <a:lnTo>
                        <a:pt x="88" y="196"/>
                      </a:lnTo>
                      <a:lnTo>
                        <a:pt x="82" y="196"/>
                      </a:lnTo>
                      <a:lnTo>
                        <a:pt x="82" y="192"/>
                      </a:lnTo>
                      <a:lnTo>
                        <a:pt x="76" y="192"/>
                      </a:lnTo>
                      <a:lnTo>
                        <a:pt x="76" y="187"/>
                      </a:lnTo>
                      <a:lnTo>
                        <a:pt x="76" y="183"/>
                      </a:lnTo>
                      <a:lnTo>
                        <a:pt x="82" y="179"/>
                      </a:lnTo>
                      <a:lnTo>
                        <a:pt x="82" y="174"/>
                      </a:lnTo>
                      <a:lnTo>
                        <a:pt x="88" y="170"/>
                      </a:lnTo>
                      <a:lnTo>
                        <a:pt x="88" y="165"/>
                      </a:lnTo>
                      <a:lnTo>
                        <a:pt x="88" y="161"/>
                      </a:lnTo>
                      <a:lnTo>
                        <a:pt x="88" y="156"/>
                      </a:lnTo>
                      <a:lnTo>
                        <a:pt x="88" y="152"/>
                      </a:lnTo>
                      <a:lnTo>
                        <a:pt x="88" y="147"/>
                      </a:lnTo>
                      <a:lnTo>
                        <a:pt x="88" y="143"/>
                      </a:lnTo>
                      <a:lnTo>
                        <a:pt x="88" y="138"/>
                      </a:lnTo>
                      <a:lnTo>
                        <a:pt x="88" y="134"/>
                      </a:lnTo>
                      <a:lnTo>
                        <a:pt x="82" y="134"/>
                      </a:lnTo>
                      <a:lnTo>
                        <a:pt x="82" y="130"/>
                      </a:lnTo>
                      <a:lnTo>
                        <a:pt x="82" y="125"/>
                      </a:lnTo>
                      <a:lnTo>
                        <a:pt x="76" y="125"/>
                      </a:lnTo>
                      <a:lnTo>
                        <a:pt x="70" y="121"/>
                      </a:lnTo>
                      <a:lnTo>
                        <a:pt x="70" y="116"/>
                      </a:lnTo>
                      <a:lnTo>
                        <a:pt x="70" y="112"/>
                      </a:lnTo>
                      <a:lnTo>
                        <a:pt x="76" y="107"/>
                      </a:lnTo>
                      <a:lnTo>
                        <a:pt x="76" y="103"/>
                      </a:lnTo>
                      <a:lnTo>
                        <a:pt x="76" y="98"/>
                      </a:lnTo>
                      <a:lnTo>
                        <a:pt x="70" y="98"/>
                      </a:lnTo>
                      <a:lnTo>
                        <a:pt x="70" y="94"/>
                      </a:lnTo>
                      <a:lnTo>
                        <a:pt x="63" y="94"/>
                      </a:lnTo>
                      <a:lnTo>
                        <a:pt x="57" y="98"/>
                      </a:lnTo>
                      <a:lnTo>
                        <a:pt x="51" y="98"/>
                      </a:lnTo>
                      <a:lnTo>
                        <a:pt x="38" y="94"/>
                      </a:lnTo>
                      <a:lnTo>
                        <a:pt x="32" y="94"/>
                      </a:lnTo>
                      <a:lnTo>
                        <a:pt x="32" y="89"/>
                      </a:lnTo>
                      <a:lnTo>
                        <a:pt x="32" y="85"/>
                      </a:lnTo>
                      <a:lnTo>
                        <a:pt x="38" y="80"/>
                      </a:lnTo>
                      <a:lnTo>
                        <a:pt x="38" y="76"/>
                      </a:lnTo>
                      <a:lnTo>
                        <a:pt x="32" y="76"/>
                      </a:lnTo>
                      <a:lnTo>
                        <a:pt x="26" y="76"/>
                      </a:lnTo>
                      <a:lnTo>
                        <a:pt x="19" y="72"/>
                      </a:lnTo>
                      <a:lnTo>
                        <a:pt x="13" y="72"/>
                      </a:lnTo>
                      <a:lnTo>
                        <a:pt x="7" y="72"/>
                      </a:lnTo>
                      <a:lnTo>
                        <a:pt x="0" y="72"/>
                      </a:lnTo>
                      <a:lnTo>
                        <a:pt x="0" y="67"/>
                      </a:lnTo>
                      <a:lnTo>
                        <a:pt x="0" y="63"/>
                      </a:lnTo>
                      <a:lnTo>
                        <a:pt x="7" y="63"/>
                      </a:lnTo>
                      <a:lnTo>
                        <a:pt x="13" y="58"/>
                      </a:lnTo>
                      <a:lnTo>
                        <a:pt x="13" y="54"/>
                      </a:lnTo>
                      <a:lnTo>
                        <a:pt x="19" y="54"/>
                      </a:lnTo>
                      <a:lnTo>
                        <a:pt x="19" y="49"/>
                      </a:lnTo>
                      <a:lnTo>
                        <a:pt x="26" y="45"/>
                      </a:lnTo>
                      <a:lnTo>
                        <a:pt x="32" y="45"/>
                      </a:lnTo>
                      <a:lnTo>
                        <a:pt x="38" y="45"/>
                      </a:lnTo>
                      <a:lnTo>
                        <a:pt x="44" y="40"/>
                      </a:lnTo>
                      <a:lnTo>
                        <a:pt x="51" y="40"/>
                      </a:lnTo>
                      <a:lnTo>
                        <a:pt x="57" y="40"/>
                      </a:lnTo>
                      <a:lnTo>
                        <a:pt x="57" y="36"/>
                      </a:lnTo>
                      <a:lnTo>
                        <a:pt x="63" y="36"/>
                      </a:lnTo>
                      <a:lnTo>
                        <a:pt x="70" y="36"/>
                      </a:lnTo>
                      <a:lnTo>
                        <a:pt x="82" y="31"/>
                      </a:lnTo>
                      <a:lnTo>
                        <a:pt x="88" y="31"/>
                      </a:lnTo>
                      <a:lnTo>
                        <a:pt x="95" y="31"/>
                      </a:lnTo>
                      <a:lnTo>
                        <a:pt x="101" y="31"/>
                      </a:lnTo>
                      <a:lnTo>
                        <a:pt x="107" y="31"/>
                      </a:lnTo>
                      <a:lnTo>
                        <a:pt x="114" y="27"/>
                      </a:lnTo>
                      <a:lnTo>
                        <a:pt x="120" y="27"/>
                      </a:lnTo>
                      <a:lnTo>
                        <a:pt x="120" y="22"/>
                      </a:lnTo>
                      <a:lnTo>
                        <a:pt x="126" y="22"/>
                      </a:lnTo>
                      <a:lnTo>
                        <a:pt x="132" y="18"/>
                      </a:lnTo>
                      <a:lnTo>
                        <a:pt x="132" y="14"/>
                      </a:lnTo>
                      <a:lnTo>
                        <a:pt x="139" y="14"/>
                      </a:lnTo>
                      <a:lnTo>
                        <a:pt x="145" y="14"/>
                      </a:lnTo>
                      <a:lnTo>
                        <a:pt x="151" y="14"/>
                      </a:lnTo>
                      <a:lnTo>
                        <a:pt x="151" y="18"/>
                      </a:lnTo>
                      <a:lnTo>
                        <a:pt x="158" y="14"/>
                      </a:lnTo>
                      <a:lnTo>
                        <a:pt x="164" y="14"/>
                      </a:lnTo>
                      <a:lnTo>
                        <a:pt x="170" y="14"/>
                      </a:lnTo>
                      <a:lnTo>
                        <a:pt x="170" y="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096" name="Group 93"/>
              <p:cNvGrpSpPr>
                <a:grpSpLocks/>
              </p:cNvGrpSpPr>
              <p:nvPr/>
            </p:nvGrpSpPr>
            <p:grpSpPr bwMode="auto">
              <a:xfrm>
                <a:off x="3130" y="1827"/>
                <a:ext cx="579" cy="393"/>
                <a:chOff x="3130" y="1827"/>
                <a:chExt cx="579" cy="393"/>
              </a:xfrm>
            </p:grpSpPr>
            <p:sp>
              <p:nvSpPr>
                <p:cNvPr id="4190" name="Freeform 94"/>
                <p:cNvSpPr>
                  <a:spLocks/>
                </p:cNvSpPr>
                <p:nvPr/>
              </p:nvSpPr>
              <p:spPr bwMode="auto">
                <a:xfrm>
                  <a:off x="3130" y="1827"/>
                  <a:ext cx="579" cy="393"/>
                </a:xfrm>
                <a:custGeom>
                  <a:avLst/>
                  <a:gdLst/>
                  <a:ahLst/>
                  <a:cxnLst>
                    <a:cxn ang="0">
                      <a:pos x="478" y="0"/>
                    </a:cxn>
                    <a:cxn ang="0">
                      <a:pos x="510" y="9"/>
                    </a:cxn>
                    <a:cxn ang="0">
                      <a:pos x="516" y="27"/>
                    </a:cxn>
                    <a:cxn ang="0">
                      <a:pos x="554" y="31"/>
                    </a:cxn>
                    <a:cxn ang="0">
                      <a:pos x="554" y="54"/>
                    </a:cxn>
                    <a:cxn ang="0">
                      <a:pos x="572" y="71"/>
                    </a:cxn>
                    <a:cxn ang="0">
                      <a:pos x="572" y="98"/>
                    </a:cxn>
                    <a:cxn ang="0">
                      <a:pos x="560" y="125"/>
                    </a:cxn>
                    <a:cxn ang="0">
                      <a:pos x="572" y="143"/>
                    </a:cxn>
                    <a:cxn ang="0">
                      <a:pos x="572" y="165"/>
                    </a:cxn>
                    <a:cxn ang="0">
                      <a:pos x="560" y="187"/>
                    </a:cxn>
                    <a:cxn ang="0">
                      <a:pos x="535" y="205"/>
                    </a:cxn>
                    <a:cxn ang="0">
                      <a:pos x="510" y="223"/>
                    </a:cxn>
                    <a:cxn ang="0">
                      <a:pos x="491" y="236"/>
                    </a:cxn>
                    <a:cxn ang="0">
                      <a:pos x="484" y="268"/>
                    </a:cxn>
                    <a:cxn ang="0">
                      <a:pos x="472" y="290"/>
                    </a:cxn>
                    <a:cxn ang="0">
                      <a:pos x="466" y="317"/>
                    </a:cxn>
                    <a:cxn ang="0">
                      <a:pos x="466" y="335"/>
                    </a:cxn>
                    <a:cxn ang="0">
                      <a:pos x="453" y="352"/>
                    </a:cxn>
                    <a:cxn ang="0">
                      <a:pos x="428" y="361"/>
                    </a:cxn>
                    <a:cxn ang="0">
                      <a:pos x="396" y="375"/>
                    </a:cxn>
                    <a:cxn ang="0">
                      <a:pos x="359" y="389"/>
                    </a:cxn>
                    <a:cxn ang="0">
                      <a:pos x="321" y="393"/>
                    </a:cxn>
                    <a:cxn ang="0">
                      <a:pos x="302" y="361"/>
                    </a:cxn>
                    <a:cxn ang="0">
                      <a:pos x="271" y="335"/>
                    </a:cxn>
                    <a:cxn ang="0">
                      <a:pos x="258" y="312"/>
                    </a:cxn>
                    <a:cxn ang="0">
                      <a:pos x="239" y="294"/>
                    </a:cxn>
                    <a:cxn ang="0">
                      <a:pos x="252" y="286"/>
                    </a:cxn>
                    <a:cxn ang="0">
                      <a:pos x="252" y="268"/>
                    </a:cxn>
                    <a:cxn ang="0">
                      <a:pos x="233" y="250"/>
                    </a:cxn>
                    <a:cxn ang="0">
                      <a:pos x="176" y="245"/>
                    </a:cxn>
                    <a:cxn ang="0">
                      <a:pos x="126" y="241"/>
                    </a:cxn>
                    <a:cxn ang="0">
                      <a:pos x="88" y="241"/>
                    </a:cxn>
                    <a:cxn ang="0">
                      <a:pos x="57" y="241"/>
                    </a:cxn>
                    <a:cxn ang="0">
                      <a:pos x="51" y="214"/>
                    </a:cxn>
                    <a:cxn ang="0">
                      <a:pos x="51" y="183"/>
                    </a:cxn>
                    <a:cxn ang="0">
                      <a:pos x="44" y="152"/>
                    </a:cxn>
                    <a:cxn ang="0">
                      <a:pos x="32" y="125"/>
                    </a:cxn>
                    <a:cxn ang="0">
                      <a:pos x="25" y="98"/>
                    </a:cxn>
                    <a:cxn ang="0">
                      <a:pos x="7" y="71"/>
                    </a:cxn>
                    <a:cxn ang="0">
                      <a:pos x="13" y="58"/>
                    </a:cxn>
                    <a:cxn ang="0">
                      <a:pos x="38" y="49"/>
                    </a:cxn>
                    <a:cxn ang="0">
                      <a:pos x="76" y="31"/>
                    </a:cxn>
                    <a:cxn ang="0">
                      <a:pos x="120" y="22"/>
                    </a:cxn>
                    <a:cxn ang="0">
                      <a:pos x="157" y="9"/>
                    </a:cxn>
                    <a:cxn ang="0">
                      <a:pos x="189" y="18"/>
                    </a:cxn>
                    <a:cxn ang="0">
                      <a:pos x="214" y="36"/>
                    </a:cxn>
                    <a:cxn ang="0">
                      <a:pos x="246" y="45"/>
                    </a:cxn>
                    <a:cxn ang="0">
                      <a:pos x="277" y="31"/>
                    </a:cxn>
                    <a:cxn ang="0">
                      <a:pos x="302" y="18"/>
                    </a:cxn>
                    <a:cxn ang="0">
                      <a:pos x="340" y="5"/>
                    </a:cxn>
                    <a:cxn ang="0">
                      <a:pos x="371" y="0"/>
                    </a:cxn>
                    <a:cxn ang="0">
                      <a:pos x="415" y="9"/>
                    </a:cxn>
                    <a:cxn ang="0">
                      <a:pos x="447" y="9"/>
                    </a:cxn>
                  </a:cxnLst>
                  <a:rect l="0" t="0" r="r" b="b"/>
                  <a:pathLst>
                    <a:path w="579" h="393">
                      <a:moveTo>
                        <a:pt x="447" y="9"/>
                      </a:moveTo>
                      <a:lnTo>
                        <a:pt x="453" y="9"/>
                      </a:lnTo>
                      <a:lnTo>
                        <a:pt x="459" y="9"/>
                      </a:lnTo>
                      <a:lnTo>
                        <a:pt x="466" y="5"/>
                      </a:lnTo>
                      <a:lnTo>
                        <a:pt x="472" y="0"/>
                      </a:lnTo>
                      <a:lnTo>
                        <a:pt x="478" y="0"/>
                      </a:lnTo>
                      <a:lnTo>
                        <a:pt x="484" y="0"/>
                      </a:lnTo>
                      <a:lnTo>
                        <a:pt x="484" y="5"/>
                      </a:lnTo>
                      <a:lnTo>
                        <a:pt x="491" y="5"/>
                      </a:lnTo>
                      <a:lnTo>
                        <a:pt x="497" y="5"/>
                      </a:lnTo>
                      <a:lnTo>
                        <a:pt x="503" y="5"/>
                      </a:lnTo>
                      <a:lnTo>
                        <a:pt x="510" y="9"/>
                      </a:lnTo>
                      <a:lnTo>
                        <a:pt x="516" y="9"/>
                      </a:lnTo>
                      <a:lnTo>
                        <a:pt x="522" y="9"/>
                      </a:lnTo>
                      <a:lnTo>
                        <a:pt x="522" y="13"/>
                      </a:lnTo>
                      <a:lnTo>
                        <a:pt x="516" y="18"/>
                      </a:lnTo>
                      <a:lnTo>
                        <a:pt x="516" y="22"/>
                      </a:lnTo>
                      <a:lnTo>
                        <a:pt x="516" y="27"/>
                      </a:lnTo>
                      <a:lnTo>
                        <a:pt x="522" y="27"/>
                      </a:lnTo>
                      <a:lnTo>
                        <a:pt x="535" y="31"/>
                      </a:lnTo>
                      <a:lnTo>
                        <a:pt x="541" y="31"/>
                      </a:lnTo>
                      <a:lnTo>
                        <a:pt x="547" y="27"/>
                      </a:lnTo>
                      <a:lnTo>
                        <a:pt x="554" y="27"/>
                      </a:lnTo>
                      <a:lnTo>
                        <a:pt x="554" y="31"/>
                      </a:lnTo>
                      <a:lnTo>
                        <a:pt x="560" y="31"/>
                      </a:lnTo>
                      <a:lnTo>
                        <a:pt x="560" y="36"/>
                      </a:lnTo>
                      <a:lnTo>
                        <a:pt x="560" y="40"/>
                      </a:lnTo>
                      <a:lnTo>
                        <a:pt x="554" y="45"/>
                      </a:lnTo>
                      <a:lnTo>
                        <a:pt x="554" y="49"/>
                      </a:lnTo>
                      <a:lnTo>
                        <a:pt x="554" y="54"/>
                      </a:lnTo>
                      <a:lnTo>
                        <a:pt x="560" y="58"/>
                      </a:lnTo>
                      <a:lnTo>
                        <a:pt x="566" y="58"/>
                      </a:lnTo>
                      <a:lnTo>
                        <a:pt x="566" y="63"/>
                      </a:lnTo>
                      <a:lnTo>
                        <a:pt x="566" y="67"/>
                      </a:lnTo>
                      <a:lnTo>
                        <a:pt x="572" y="67"/>
                      </a:lnTo>
                      <a:lnTo>
                        <a:pt x="572" y="71"/>
                      </a:lnTo>
                      <a:lnTo>
                        <a:pt x="572" y="76"/>
                      </a:lnTo>
                      <a:lnTo>
                        <a:pt x="572" y="80"/>
                      </a:lnTo>
                      <a:lnTo>
                        <a:pt x="572" y="85"/>
                      </a:lnTo>
                      <a:lnTo>
                        <a:pt x="572" y="89"/>
                      </a:lnTo>
                      <a:lnTo>
                        <a:pt x="572" y="94"/>
                      </a:lnTo>
                      <a:lnTo>
                        <a:pt x="572" y="98"/>
                      </a:lnTo>
                      <a:lnTo>
                        <a:pt x="572" y="103"/>
                      </a:lnTo>
                      <a:lnTo>
                        <a:pt x="566" y="107"/>
                      </a:lnTo>
                      <a:lnTo>
                        <a:pt x="566" y="112"/>
                      </a:lnTo>
                      <a:lnTo>
                        <a:pt x="560" y="116"/>
                      </a:lnTo>
                      <a:lnTo>
                        <a:pt x="560" y="120"/>
                      </a:lnTo>
                      <a:lnTo>
                        <a:pt x="560" y="125"/>
                      </a:lnTo>
                      <a:lnTo>
                        <a:pt x="566" y="125"/>
                      </a:lnTo>
                      <a:lnTo>
                        <a:pt x="566" y="129"/>
                      </a:lnTo>
                      <a:lnTo>
                        <a:pt x="572" y="129"/>
                      </a:lnTo>
                      <a:lnTo>
                        <a:pt x="572" y="134"/>
                      </a:lnTo>
                      <a:lnTo>
                        <a:pt x="572" y="138"/>
                      </a:lnTo>
                      <a:lnTo>
                        <a:pt x="572" y="143"/>
                      </a:lnTo>
                      <a:lnTo>
                        <a:pt x="566" y="143"/>
                      </a:lnTo>
                      <a:lnTo>
                        <a:pt x="566" y="147"/>
                      </a:lnTo>
                      <a:lnTo>
                        <a:pt x="566" y="152"/>
                      </a:lnTo>
                      <a:lnTo>
                        <a:pt x="566" y="156"/>
                      </a:lnTo>
                      <a:lnTo>
                        <a:pt x="566" y="161"/>
                      </a:lnTo>
                      <a:lnTo>
                        <a:pt x="572" y="165"/>
                      </a:lnTo>
                      <a:lnTo>
                        <a:pt x="572" y="170"/>
                      </a:lnTo>
                      <a:lnTo>
                        <a:pt x="579" y="170"/>
                      </a:lnTo>
                      <a:lnTo>
                        <a:pt x="579" y="174"/>
                      </a:lnTo>
                      <a:lnTo>
                        <a:pt x="572" y="178"/>
                      </a:lnTo>
                      <a:lnTo>
                        <a:pt x="566" y="183"/>
                      </a:lnTo>
                      <a:lnTo>
                        <a:pt x="560" y="187"/>
                      </a:lnTo>
                      <a:lnTo>
                        <a:pt x="560" y="192"/>
                      </a:lnTo>
                      <a:lnTo>
                        <a:pt x="554" y="196"/>
                      </a:lnTo>
                      <a:lnTo>
                        <a:pt x="541" y="196"/>
                      </a:lnTo>
                      <a:lnTo>
                        <a:pt x="541" y="201"/>
                      </a:lnTo>
                      <a:lnTo>
                        <a:pt x="535" y="201"/>
                      </a:lnTo>
                      <a:lnTo>
                        <a:pt x="535" y="205"/>
                      </a:lnTo>
                      <a:lnTo>
                        <a:pt x="528" y="205"/>
                      </a:lnTo>
                      <a:lnTo>
                        <a:pt x="522" y="210"/>
                      </a:lnTo>
                      <a:lnTo>
                        <a:pt x="516" y="210"/>
                      </a:lnTo>
                      <a:lnTo>
                        <a:pt x="516" y="214"/>
                      </a:lnTo>
                      <a:lnTo>
                        <a:pt x="516" y="219"/>
                      </a:lnTo>
                      <a:lnTo>
                        <a:pt x="510" y="223"/>
                      </a:lnTo>
                      <a:lnTo>
                        <a:pt x="503" y="223"/>
                      </a:lnTo>
                      <a:lnTo>
                        <a:pt x="503" y="228"/>
                      </a:lnTo>
                      <a:lnTo>
                        <a:pt x="497" y="228"/>
                      </a:lnTo>
                      <a:lnTo>
                        <a:pt x="497" y="232"/>
                      </a:lnTo>
                      <a:lnTo>
                        <a:pt x="491" y="232"/>
                      </a:lnTo>
                      <a:lnTo>
                        <a:pt x="491" y="236"/>
                      </a:lnTo>
                      <a:lnTo>
                        <a:pt x="491" y="241"/>
                      </a:lnTo>
                      <a:lnTo>
                        <a:pt x="484" y="245"/>
                      </a:lnTo>
                      <a:lnTo>
                        <a:pt x="484" y="250"/>
                      </a:lnTo>
                      <a:lnTo>
                        <a:pt x="484" y="254"/>
                      </a:lnTo>
                      <a:lnTo>
                        <a:pt x="484" y="263"/>
                      </a:lnTo>
                      <a:lnTo>
                        <a:pt x="484" y="268"/>
                      </a:lnTo>
                      <a:lnTo>
                        <a:pt x="478" y="268"/>
                      </a:lnTo>
                      <a:lnTo>
                        <a:pt x="478" y="272"/>
                      </a:lnTo>
                      <a:lnTo>
                        <a:pt x="472" y="277"/>
                      </a:lnTo>
                      <a:lnTo>
                        <a:pt x="478" y="281"/>
                      </a:lnTo>
                      <a:lnTo>
                        <a:pt x="478" y="286"/>
                      </a:lnTo>
                      <a:lnTo>
                        <a:pt x="472" y="290"/>
                      </a:lnTo>
                      <a:lnTo>
                        <a:pt x="472" y="294"/>
                      </a:lnTo>
                      <a:lnTo>
                        <a:pt x="472" y="299"/>
                      </a:lnTo>
                      <a:lnTo>
                        <a:pt x="466" y="303"/>
                      </a:lnTo>
                      <a:lnTo>
                        <a:pt x="466" y="308"/>
                      </a:lnTo>
                      <a:lnTo>
                        <a:pt x="466" y="312"/>
                      </a:lnTo>
                      <a:lnTo>
                        <a:pt x="466" y="317"/>
                      </a:lnTo>
                      <a:lnTo>
                        <a:pt x="466" y="321"/>
                      </a:lnTo>
                      <a:lnTo>
                        <a:pt x="472" y="321"/>
                      </a:lnTo>
                      <a:lnTo>
                        <a:pt x="472" y="326"/>
                      </a:lnTo>
                      <a:lnTo>
                        <a:pt x="472" y="330"/>
                      </a:lnTo>
                      <a:lnTo>
                        <a:pt x="472" y="335"/>
                      </a:lnTo>
                      <a:lnTo>
                        <a:pt x="466" y="335"/>
                      </a:lnTo>
                      <a:lnTo>
                        <a:pt x="466" y="339"/>
                      </a:lnTo>
                      <a:lnTo>
                        <a:pt x="466" y="343"/>
                      </a:lnTo>
                      <a:lnTo>
                        <a:pt x="466" y="348"/>
                      </a:lnTo>
                      <a:lnTo>
                        <a:pt x="466" y="352"/>
                      </a:lnTo>
                      <a:lnTo>
                        <a:pt x="459" y="352"/>
                      </a:lnTo>
                      <a:lnTo>
                        <a:pt x="453" y="352"/>
                      </a:lnTo>
                      <a:lnTo>
                        <a:pt x="453" y="357"/>
                      </a:lnTo>
                      <a:lnTo>
                        <a:pt x="447" y="357"/>
                      </a:lnTo>
                      <a:lnTo>
                        <a:pt x="440" y="357"/>
                      </a:lnTo>
                      <a:lnTo>
                        <a:pt x="434" y="357"/>
                      </a:lnTo>
                      <a:lnTo>
                        <a:pt x="428" y="357"/>
                      </a:lnTo>
                      <a:lnTo>
                        <a:pt x="428" y="361"/>
                      </a:lnTo>
                      <a:lnTo>
                        <a:pt x="428" y="366"/>
                      </a:lnTo>
                      <a:lnTo>
                        <a:pt x="422" y="366"/>
                      </a:lnTo>
                      <a:lnTo>
                        <a:pt x="422" y="371"/>
                      </a:lnTo>
                      <a:lnTo>
                        <a:pt x="409" y="371"/>
                      </a:lnTo>
                      <a:lnTo>
                        <a:pt x="403" y="371"/>
                      </a:lnTo>
                      <a:lnTo>
                        <a:pt x="396" y="375"/>
                      </a:lnTo>
                      <a:lnTo>
                        <a:pt x="390" y="375"/>
                      </a:lnTo>
                      <a:lnTo>
                        <a:pt x="384" y="380"/>
                      </a:lnTo>
                      <a:lnTo>
                        <a:pt x="378" y="380"/>
                      </a:lnTo>
                      <a:lnTo>
                        <a:pt x="371" y="384"/>
                      </a:lnTo>
                      <a:lnTo>
                        <a:pt x="365" y="384"/>
                      </a:lnTo>
                      <a:lnTo>
                        <a:pt x="359" y="389"/>
                      </a:lnTo>
                      <a:lnTo>
                        <a:pt x="352" y="389"/>
                      </a:lnTo>
                      <a:lnTo>
                        <a:pt x="346" y="393"/>
                      </a:lnTo>
                      <a:lnTo>
                        <a:pt x="340" y="393"/>
                      </a:lnTo>
                      <a:lnTo>
                        <a:pt x="334" y="393"/>
                      </a:lnTo>
                      <a:lnTo>
                        <a:pt x="327" y="393"/>
                      </a:lnTo>
                      <a:lnTo>
                        <a:pt x="321" y="393"/>
                      </a:lnTo>
                      <a:lnTo>
                        <a:pt x="315" y="389"/>
                      </a:lnTo>
                      <a:lnTo>
                        <a:pt x="315" y="380"/>
                      </a:lnTo>
                      <a:lnTo>
                        <a:pt x="315" y="375"/>
                      </a:lnTo>
                      <a:lnTo>
                        <a:pt x="308" y="371"/>
                      </a:lnTo>
                      <a:lnTo>
                        <a:pt x="308" y="366"/>
                      </a:lnTo>
                      <a:lnTo>
                        <a:pt x="302" y="361"/>
                      </a:lnTo>
                      <a:lnTo>
                        <a:pt x="296" y="357"/>
                      </a:lnTo>
                      <a:lnTo>
                        <a:pt x="290" y="352"/>
                      </a:lnTo>
                      <a:lnTo>
                        <a:pt x="283" y="348"/>
                      </a:lnTo>
                      <a:lnTo>
                        <a:pt x="283" y="343"/>
                      </a:lnTo>
                      <a:lnTo>
                        <a:pt x="277" y="339"/>
                      </a:lnTo>
                      <a:lnTo>
                        <a:pt x="271" y="335"/>
                      </a:lnTo>
                      <a:lnTo>
                        <a:pt x="271" y="330"/>
                      </a:lnTo>
                      <a:lnTo>
                        <a:pt x="264" y="326"/>
                      </a:lnTo>
                      <a:lnTo>
                        <a:pt x="264" y="321"/>
                      </a:lnTo>
                      <a:lnTo>
                        <a:pt x="258" y="321"/>
                      </a:lnTo>
                      <a:lnTo>
                        <a:pt x="258" y="317"/>
                      </a:lnTo>
                      <a:lnTo>
                        <a:pt x="258" y="312"/>
                      </a:lnTo>
                      <a:lnTo>
                        <a:pt x="258" y="308"/>
                      </a:lnTo>
                      <a:lnTo>
                        <a:pt x="252" y="308"/>
                      </a:lnTo>
                      <a:lnTo>
                        <a:pt x="246" y="308"/>
                      </a:lnTo>
                      <a:lnTo>
                        <a:pt x="239" y="303"/>
                      </a:lnTo>
                      <a:lnTo>
                        <a:pt x="239" y="299"/>
                      </a:lnTo>
                      <a:lnTo>
                        <a:pt x="239" y="294"/>
                      </a:lnTo>
                      <a:lnTo>
                        <a:pt x="246" y="294"/>
                      </a:lnTo>
                      <a:lnTo>
                        <a:pt x="252" y="294"/>
                      </a:lnTo>
                      <a:lnTo>
                        <a:pt x="258" y="294"/>
                      </a:lnTo>
                      <a:lnTo>
                        <a:pt x="258" y="290"/>
                      </a:lnTo>
                      <a:lnTo>
                        <a:pt x="258" y="286"/>
                      </a:lnTo>
                      <a:lnTo>
                        <a:pt x="252" y="286"/>
                      </a:lnTo>
                      <a:lnTo>
                        <a:pt x="246" y="286"/>
                      </a:lnTo>
                      <a:lnTo>
                        <a:pt x="239" y="281"/>
                      </a:lnTo>
                      <a:lnTo>
                        <a:pt x="239" y="277"/>
                      </a:lnTo>
                      <a:lnTo>
                        <a:pt x="239" y="272"/>
                      </a:lnTo>
                      <a:lnTo>
                        <a:pt x="246" y="272"/>
                      </a:lnTo>
                      <a:lnTo>
                        <a:pt x="252" y="268"/>
                      </a:lnTo>
                      <a:lnTo>
                        <a:pt x="252" y="263"/>
                      </a:lnTo>
                      <a:lnTo>
                        <a:pt x="252" y="259"/>
                      </a:lnTo>
                      <a:lnTo>
                        <a:pt x="252" y="254"/>
                      </a:lnTo>
                      <a:lnTo>
                        <a:pt x="246" y="250"/>
                      </a:lnTo>
                      <a:lnTo>
                        <a:pt x="239" y="250"/>
                      </a:lnTo>
                      <a:lnTo>
                        <a:pt x="233" y="250"/>
                      </a:lnTo>
                      <a:lnTo>
                        <a:pt x="220" y="250"/>
                      </a:lnTo>
                      <a:lnTo>
                        <a:pt x="214" y="250"/>
                      </a:lnTo>
                      <a:lnTo>
                        <a:pt x="208" y="245"/>
                      </a:lnTo>
                      <a:lnTo>
                        <a:pt x="202" y="245"/>
                      </a:lnTo>
                      <a:lnTo>
                        <a:pt x="189" y="245"/>
                      </a:lnTo>
                      <a:lnTo>
                        <a:pt x="176" y="245"/>
                      </a:lnTo>
                      <a:lnTo>
                        <a:pt x="170" y="245"/>
                      </a:lnTo>
                      <a:lnTo>
                        <a:pt x="157" y="245"/>
                      </a:lnTo>
                      <a:lnTo>
                        <a:pt x="151" y="241"/>
                      </a:lnTo>
                      <a:lnTo>
                        <a:pt x="139" y="241"/>
                      </a:lnTo>
                      <a:lnTo>
                        <a:pt x="132" y="241"/>
                      </a:lnTo>
                      <a:lnTo>
                        <a:pt x="126" y="241"/>
                      </a:lnTo>
                      <a:lnTo>
                        <a:pt x="120" y="236"/>
                      </a:lnTo>
                      <a:lnTo>
                        <a:pt x="113" y="236"/>
                      </a:lnTo>
                      <a:lnTo>
                        <a:pt x="107" y="236"/>
                      </a:lnTo>
                      <a:lnTo>
                        <a:pt x="101" y="236"/>
                      </a:lnTo>
                      <a:lnTo>
                        <a:pt x="95" y="241"/>
                      </a:lnTo>
                      <a:lnTo>
                        <a:pt x="88" y="241"/>
                      </a:lnTo>
                      <a:lnTo>
                        <a:pt x="82" y="241"/>
                      </a:lnTo>
                      <a:lnTo>
                        <a:pt x="76" y="245"/>
                      </a:lnTo>
                      <a:lnTo>
                        <a:pt x="69" y="245"/>
                      </a:lnTo>
                      <a:lnTo>
                        <a:pt x="63" y="245"/>
                      </a:lnTo>
                      <a:lnTo>
                        <a:pt x="63" y="241"/>
                      </a:lnTo>
                      <a:lnTo>
                        <a:pt x="57" y="241"/>
                      </a:lnTo>
                      <a:lnTo>
                        <a:pt x="57" y="236"/>
                      </a:lnTo>
                      <a:lnTo>
                        <a:pt x="51" y="232"/>
                      </a:lnTo>
                      <a:lnTo>
                        <a:pt x="51" y="228"/>
                      </a:lnTo>
                      <a:lnTo>
                        <a:pt x="51" y="223"/>
                      </a:lnTo>
                      <a:lnTo>
                        <a:pt x="51" y="219"/>
                      </a:lnTo>
                      <a:lnTo>
                        <a:pt x="51" y="214"/>
                      </a:lnTo>
                      <a:lnTo>
                        <a:pt x="51" y="210"/>
                      </a:lnTo>
                      <a:lnTo>
                        <a:pt x="51" y="201"/>
                      </a:lnTo>
                      <a:lnTo>
                        <a:pt x="51" y="196"/>
                      </a:lnTo>
                      <a:lnTo>
                        <a:pt x="51" y="192"/>
                      </a:lnTo>
                      <a:lnTo>
                        <a:pt x="51" y="187"/>
                      </a:lnTo>
                      <a:lnTo>
                        <a:pt x="51" y="183"/>
                      </a:lnTo>
                      <a:lnTo>
                        <a:pt x="57" y="174"/>
                      </a:lnTo>
                      <a:lnTo>
                        <a:pt x="57" y="170"/>
                      </a:lnTo>
                      <a:lnTo>
                        <a:pt x="57" y="165"/>
                      </a:lnTo>
                      <a:lnTo>
                        <a:pt x="51" y="161"/>
                      </a:lnTo>
                      <a:lnTo>
                        <a:pt x="44" y="156"/>
                      </a:lnTo>
                      <a:lnTo>
                        <a:pt x="44" y="152"/>
                      </a:lnTo>
                      <a:lnTo>
                        <a:pt x="38" y="147"/>
                      </a:lnTo>
                      <a:lnTo>
                        <a:pt x="38" y="143"/>
                      </a:lnTo>
                      <a:lnTo>
                        <a:pt x="38" y="138"/>
                      </a:lnTo>
                      <a:lnTo>
                        <a:pt x="38" y="134"/>
                      </a:lnTo>
                      <a:lnTo>
                        <a:pt x="38" y="129"/>
                      </a:lnTo>
                      <a:lnTo>
                        <a:pt x="32" y="125"/>
                      </a:lnTo>
                      <a:lnTo>
                        <a:pt x="38" y="120"/>
                      </a:lnTo>
                      <a:lnTo>
                        <a:pt x="32" y="116"/>
                      </a:lnTo>
                      <a:lnTo>
                        <a:pt x="32" y="112"/>
                      </a:lnTo>
                      <a:lnTo>
                        <a:pt x="32" y="107"/>
                      </a:lnTo>
                      <a:lnTo>
                        <a:pt x="32" y="103"/>
                      </a:lnTo>
                      <a:lnTo>
                        <a:pt x="25" y="98"/>
                      </a:lnTo>
                      <a:lnTo>
                        <a:pt x="25" y="94"/>
                      </a:lnTo>
                      <a:lnTo>
                        <a:pt x="19" y="89"/>
                      </a:lnTo>
                      <a:lnTo>
                        <a:pt x="13" y="85"/>
                      </a:lnTo>
                      <a:lnTo>
                        <a:pt x="13" y="80"/>
                      </a:lnTo>
                      <a:lnTo>
                        <a:pt x="7" y="76"/>
                      </a:lnTo>
                      <a:lnTo>
                        <a:pt x="7" y="71"/>
                      </a:lnTo>
                      <a:lnTo>
                        <a:pt x="0" y="71"/>
                      </a:lnTo>
                      <a:lnTo>
                        <a:pt x="0" y="67"/>
                      </a:lnTo>
                      <a:lnTo>
                        <a:pt x="0" y="63"/>
                      </a:lnTo>
                      <a:lnTo>
                        <a:pt x="7" y="63"/>
                      </a:lnTo>
                      <a:lnTo>
                        <a:pt x="7" y="58"/>
                      </a:lnTo>
                      <a:lnTo>
                        <a:pt x="13" y="58"/>
                      </a:lnTo>
                      <a:lnTo>
                        <a:pt x="19" y="58"/>
                      </a:lnTo>
                      <a:lnTo>
                        <a:pt x="19" y="63"/>
                      </a:lnTo>
                      <a:lnTo>
                        <a:pt x="25" y="63"/>
                      </a:lnTo>
                      <a:lnTo>
                        <a:pt x="32" y="58"/>
                      </a:lnTo>
                      <a:lnTo>
                        <a:pt x="38" y="54"/>
                      </a:lnTo>
                      <a:lnTo>
                        <a:pt x="38" y="49"/>
                      </a:lnTo>
                      <a:lnTo>
                        <a:pt x="44" y="45"/>
                      </a:lnTo>
                      <a:lnTo>
                        <a:pt x="51" y="40"/>
                      </a:lnTo>
                      <a:lnTo>
                        <a:pt x="57" y="36"/>
                      </a:lnTo>
                      <a:lnTo>
                        <a:pt x="63" y="36"/>
                      </a:lnTo>
                      <a:lnTo>
                        <a:pt x="69" y="31"/>
                      </a:lnTo>
                      <a:lnTo>
                        <a:pt x="76" y="31"/>
                      </a:lnTo>
                      <a:lnTo>
                        <a:pt x="82" y="31"/>
                      </a:lnTo>
                      <a:lnTo>
                        <a:pt x="88" y="31"/>
                      </a:lnTo>
                      <a:lnTo>
                        <a:pt x="95" y="27"/>
                      </a:lnTo>
                      <a:lnTo>
                        <a:pt x="101" y="27"/>
                      </a:lnTo>
                      <a:lnTo>
                        <a:pt x="113" y="22"/>
                      </a:lnTo>
                      <a:lnTo>
                        <a:pt x="120" y="22"/>
                      </a:lnTo>
                      <a:lnTo>
                        <a:pt x="126" y="22"/>
                      </a:lnTo>
                      <a:lnTo>
                        <a:pt x="132" y="18"/>
                      </a:lnTo>
                      <a:lnTo>
                        <a:pt x="139" y="18"/>
                      </a:lnTo>
                      <a:lnTo>
                        <a:pt x="145" y="13"/>
                      </a:lnTo>
                      <a:lnTo>
                        <a:pt x="151" y="9"/>
                      </a:lnTo>
                      <a:lnTo>
                        <a:pt x="157" y="9"/>
                      </a:lnTo>
                      <a:lnTo>
                        <a:pt x="164" y="9"/>
                      </a:lnTo>
                      <a:lnTo>
                        <a:pt x="170" y="9"/>
                      </a:lnTo>
                      <a:lnTo>
                        <a:pt x="176" y="9"/>
                      </a:lnTo>
                      <a:lnTo>
                        <a:pt x="183" y="9"/>
                      </a:lnTo>
                      <a:lnTo>
                        <a:pt x="183" y="13"/>
                      </a:lnTo>
                      <a:lnTo>
                        <a:pt x="189" y="18"/>
                      </a:lnTo>
                      <a:lnTo>
                        <a:pt x="189" y="22"/>
                      </a:lnTo>
                      <a:lnTo>
                        <a:pt x="195" y="27"/>
                      </a:lnTo>
                      <a:lnTo>
                        <a:pt x="195" y="31"/>
                      </a:lnTo>
                      <a:lnTo>
                        <a:pt x="202" y="36"/>
                      </a:lnTo>
                      <a:lnTo>
                        <a:pt x="208" y="36"/>
                      </a:lnTo>
                      <a:lnTo>
                        <a:pt x="214" y="36"/>
                      </a:lnTo>
                      <a:lnTo>
                        <a:pt x="220" y="36"/>
                      </a:lnTo>
                      <a:lnTo>
                        <a:pt x="227" y="36"/>
                      </a:lnTo>
                      <a:lnTo>
                        <a:pt x="233" y="36"/>
                      </a:lnTo>
                      <a:lnTo>
                        <a:pt x="233" y="40"/>
                      </a:lnTo>
                      <a:lnTo>
                        <a:pt x="239" y="40"/>
                      </a:lnTo>
                      <a:lnTo>
                        <a:pt x="246" y="45"/>
                      </a:lnTo>
                      <a:lnTo>
                        <a:pt x="252" y="45"/>
                      </a:lnTo>
                      <a:lnTo>
                        <a:pt x="258" y="45"/>
                      </a:lnTo>
                      <a:lnTo>
                        <a:pt x="264" y="40"/>
                      </a:lnTo>
                      <a:lnTo>
                        <a:pt x="264" y="36"/>
                      </a:lnTo>
                      <a:lnTo>
                        <a:pt x="271" y="31"/>
                      </a:lnTo>
                      <a:lnTo>
                        <a:pt x="277" y="31"/>
                      </a:lnTo>
                      <a:lnTo>
                        <a:pt x="283" y="31"/>
                      </a:lnTo>
                      <a:lnTo>
                        <a:pt x="290" y="27"/>
                      </a:lnTo>
                      <a:lnTo>
                        <a:pt x="296" y="27"/>
                      </a:lnTo>
                      <a:lnTo>
                        <a:pt x="296" y="22"/>
                      </a:lnTo>
                      <a:lnTo>
                        <a:pt x="302" y="22"/>
                      </a:lnTo>
                      <a:lnTo>
                        <a:pt x="302" y="18"/>
                      </a:lnTo>
                      <a:lnTo>
                        <a:pt x="308" y="13"/>
                      </a:lnTo>
                      <a:lnTo>
                        <a:pt x="315" y="9"/>
                      </a:lnTo>
                      <a:lnTo>
                        <a:pt x="321" y="9"/>
                      </a:lnTo>
                      <a:lnTo>
                        <a:pt x="327" y="9"/>
                      </a:lnTo>
                      <a:lnTo>
                        <a:pt x="334" y="9"/>
                      </a:lnTo>
                      <a:lnTo>
                        <a:pt x="340" y="5"/>
                      </a:lnTo>
                      <a:lnTo>
                        <a:pt x="346" y="5"/>
                      </a:lnTo>
                      <a:lnTo>
                        <a:pt x="346" y="0"/>
                      </a:lnTo>
                      <a:lnTo>
                        <a:pt x="352" y="0"/>
                      </a:lnTo>
                      <a:lnTo>
                        <a:pt x="359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8" y="5"/>
                      </a:lnTo>
                      <a:lnTo>
                        <a:pt x="384" y="9"/>
                      </a:lnTo>
                      <a:lnTo>
                        <a:pt x="396" y="9"/>
                      </a:lnTo>
                      <a:lnTo>
                        <a:pt x="403" y="9"/>
                      </a:lnTo>
                      <a:lnTo>
                        <a:pt x="409" y="9"/>
                      </a:lnTo>
                      <a:lnTo>
                        <a:pt x="415" y="9"/>
                      </a:lnTo>
                      <a:lnTo>
                        <a:pt x="415" y="13"/>
                      </a:lnTo>
                      <a:lnTo>
                        <a:pt x="422" y="13"/>
                      </a:lnTo>
                      <a:lnTo>
                        <a:pt x="428" y="13"/>
                      </a:lnTo>
                      <a:lnTo>
                        <a:pt x="434" y="13"/>
                      </a:lnTo>
                      <a:lnTo>
                        <a:pt x="440" y="9"/>
                      </a:lnTo>
                      <a:lnTo>
                        <a:pt x="447" y="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91" name="Freeform 95"/>
                <p:cNvSpPr>
                  <a:spLocks/>
                </p:cNvSpPr>
                <p:nvPr/>
              </p:nvSpPr>
              <p:spPr bwMode="auto">
                <a:xfrm>
                  <a:off x="3130" y="1827"/>
                  <a:ext cx="579" cy="393"/>
                </a:xfrm>
                <a:custGeom>
                  <a:avLst/>
                  <a:gdLst/>
                  <a:ahLst/>
                  <a:cxnLst>
                    <a:cxn ang="0">
                      <a:pos x="478" y="0"/>
                    </a:cxn>
                    <a:cxn ang="0">
                      <a:pos x="510" y="9"/>
                    </a:cxn>
                    <a:cxn ang="0">
                      <a:pos x="516" y="27"/>
                    </a:cxn>
                    <a:cxn ang="0">
                      <a:pos x="554" y="31"/>
                    </a:cxn>
                    <a:cxn ang="0">
                      <a:pos x="554" y="54"/>
                    </a:cxn>
                    <a:cxn ang="0">
                      <a:pos x="572" y="71"/>
                    </a:cxn>
                    <a:cxn ang="0">
                      <a:pos x="572" y="98"/>
                    </a:cxn>
                    <a:cxn ang="0">
                      <a:pos x="560" y="125"/>
                    </a:cxn>
                    <a:cxn ang="0">
                      <a:pos x="572" y="143"/>
                    </a:cxn>
                    <a:cxn ang="0">
                      <a:pos x="572" y="165"/>
                    </a:cxn>
                    <a:cxn ang="0">
                      <a:pos x="560" y="187"/>
                    </a:cxn>
                    <a:cxn ang="0">
                      <a:pos x="535" y="205"/>
                    </a:cxn>
                    <a:cxn ang="0">
                      <a:pos x="510" y="223"/>
                    </a:cxn>
                    <a:cxn ang="0">
                      <a:pos x="491" y="236"/>
                    </a:cxn>
                    <a:cxn ang="0">
                      <a:pos x="484" y="268"/>
                    </a:cxn>
                    <a:cxn ang="0">
                      <a:pos x="472" y="290"/>
                    </a:cxn>
                    <a:cxn ang="0">
                      <a:pos x="466" y="317"/>
                    </a:cxn>
                    <a:cxn ang="0">
                      <a:pos x="466" y="335"/>
                    </a:cxn>
                    <a:cxn ang="0">
                      <a:pos x="453" y="352"/>
                    </a:cxn>
                    <a:cxn ang="0">
                      <a:pos x="428" y="361"/>
                    </a:cxn>
                    <a:cxn ang="0">
                      <a:pos x="396" y="375"/>
                    </a:cxn>
                    <a:cxn ang="0">
                      <a:pos x="359" y="389"/>
                    </a:cxn>
                    <a:cxn ang="0">
                      <a:pos x="321" y="393"/>
                    </a:cxn>
                    <a:cxn ang="0">
                      <a:pos x="302" y="361"/>
                    </a:cxn>
                    <a:cxn ang="0">
                      <a:pos x="271" y="335"/>
                    </a:cxn>
                    <a:cxn ang="0">
                      <a:pos x="258" y="312"/>
                    </a:cxn>
                    <a:cxn ang="0">
                      <a:pos x="239" y="294"/>
                    </a:cxn>
                    <a:cxn ang="0">
                      <a:pos x="252" y="286"/>
                    </a:cxn>
                    <a:cxn ang="0">
                      <a:pos x="252" y="268"/>
                    </a:cxn>
                    <a:cxn ang="0">
                      <a:pos x="233" y="250"/>
                    </a:cxn>
                    <a:cxn ang="0">
                      <a:pos x="176" y="245"/>
                    </a:cxn>
                    <a:cxn ang="0">
                      <a:pos x="126" y="241"/>
                    </a:cxn>
                    <a:cxn ang="0">
                      <a:pos x="88" y="241"/>
                    </a:cxn>
                    <a:cxn ang="0">
                      <a:pos x="57" y="241"/>
                    </a:cxn>
                    <a:cxn ang="0">
                      <a:pos x="51" y="214"/>
                    </a:cxn>
                    <a:cxn ang="0">
                      <a:pos x="51" y="183"/>
                    </a:cxn>
                    <a:cxn ang="0">
                      <a:pos x="44" y="152"/>
                    </a:cxn>
                    <a:cxn ang="0">
                      <a:pos x="32" y="125"/>
                    </a:cxn>
                    <a:cxn ang="0">
                      <a:pos x="25" y="98"/>
                    </a:cxn>
                    <a:cxn ang="0">
                      <a:pos x="7" y="71"/>
                    </a:cxn>
                    <a:cxn ang="0">
                      <a:pos x="13" y="58"/>
                    </a:cxn>
                    <a:cxn ang="0">
                      <a:pos x="38" y="49"/>
                    </a:cxn>
                    <a:cxn ang="0">
                      <a:pos x="76" y="31"/>
                    </a:cxn>
                    <a:cxn ang="0">
                      <a:pos x="120" y="22"/>
                    </a:cxn>
                    <a:cxn ang="0">
                      <a:pos x="157" y="9"/>
                    </a:cxn>
                    <a:cxn ang="0">
                      <a:pos x="189" y="18"/>
                    </a:cxn>
                    <a:cxn ang="0">
                      <a:pos x="214" y="36"/>
                    </a:cxn>
                    <a:cxn ang="0">
                      <a:pos x="246" y="45"/>
                    </a:cxn>
                    <a:cxn ang="0">
                      <a:pos x="277" y="31"/>
                    </a:cxn>
                    <a:cxn ang="0">
                      <a:pos x="302" y="18"/>
                    </a:cxn>
                    <a:cxn ang="0">
                      <a:pos x="340" y="5"/>
                    </a:cxn>
                    <a:cxn ang="0">
                      <a:pos x="371" y="0"/>
                    </a:cxn>
                    <a:cxn ang="0">
                      <a:pos x="415" y="9"/>
                    </a:cxn>
                    <a:cxn ang="0">
                      <a:pos x="447" y="9"/>
                    </a:cxn>
                  </a:cxnLst>
                  <a:rect l="0" t="0" r="r" b="b"/>
                  <a:pathLst>
                    <a:path w="579" h="393">
                      <a:moveTo>
                        <a:pt x="447" y="9"/>
                      </a:moveTo>
                      <a:lnTo>
                        <a:pt x="453" y="9"/>
                      </a:lnTo>
                      <a:lnTo>
                        <a:pt x="459" y="9"/>
                      </a:lnTo>
                      <a:lnTo>
                        <a:pt x="466" y="5"/>
                      </a:lnTo>
                      <a:lnTo>
                        <a:pt x="472" y="0"/>
                      </a:lnTo>
                      <a:lnTo>
                        <a:pt x="478" y="0"/>
                      </a:lnTo>
                      <a:lnTo>
                        <a:pt x="484" y="0"/>
                      </a:lnTo>
                      <a:lnTo>
                        <a:pt x="484" y="5"/>
                      </a:lnTo>
                      <a:lnTo>
                        <a:pt x="491" y="5"/>
                      </a:lnTo>
                      <a:lnTo>
                        <a:pt x="497" y="5"/>
                      </a:lnTo>
                      <a:lnTo>
                        <a:pt x="503" y="5"/>
                      </a:lnTo>
                      <a:lnTo>
                        <a:pt x="510" y="9"/>
                      </a:lnTo>
                      <a:lnTo>
                        <a:pt x="516" y="9"/>
                      </a:lnTo>
                      <a:lnTo>
                        <a:pt x="522" y="9"/>
                      </a:lnTo>
                      <a:lnTo>
                        <a:pt x="522" y="13"/>
                      </a:lnTo>
                      <a:lnTo>
                        <a:pt x="516" y="18"/>
                      </a:lnTo>
                      <a:lnTo>
                        <a:pt x="516" y="22"/>
                      </a:lnTo>
                      <a:lnTo>
                        <a:pt x="516" y="27"/>
                      </a:lnTo>
                      <a:lnTo>
                        <a:pt x="522" y="27"/>
                      </a:lnTo>
                      <a:lnTo>
                        <a:pt x="535" y="31"/>
                      </a:lnTo>
                      <a:lnTo>
                        <a:pt x="541" y="31"/>
                      </a:lnTo>
                      <a:lnTo>
                        <a:pt x="547" y="27"/>
                      </a:lnTo>
                      <a:lnTo>
                        <a:pt x="554" y="27"/>
                      </a:lnTo>
                      <a:lnTo>
                        <a:pt x="554" y="31"/>
                      </a:lnTo>
                      <a:lnTo>
                        <a:pt x="560" y="31"/>
                      </a:lnTo>
                      <a:lnTo>
                        <a:pt x="560" y="36"/>
                      </a:lnTo>
                      <a:lnTo>
                        <a:pt x="560" y="40"/>
                      </a:lnTo>
                      <a:lnTo>
                        <a:pt x="554" y="45"/>
                      </a:lnTo>
                      <a:lnTo>
                        <a:pt x="554" y="49"/>
                      </a:lnTo>
                      <a:lnTo>
                        <a:pt x="554" y="54"/>
                      </a:lnTo>
                      <a:lnTo>
                        <a:pt x="560" y="58"/>
                      </a:lnTo>
                      <a:lnTo>
                        <a:pt x="566" y="58"/>
                      </a:lnTo>
                      <a:lnTo>
                        <a:pt x="566" y="63"/>
                      </a:lnTo>
                      <a:lnTo>
                        <a:pt x="566" y="67"/>
                      </a:lnTo>
                      <a:lnTo>
                        <a:pt x="572" y="67"/>
                      </a:lnTo>
                      <a:lnTo>
                        <a:pt x="572" y="71"/>
                      </a:lnTo>
                      <a:lnTo>
                        <a:pt x="572" y="76"/>
                      </a:lnTo>
                      <a:lnTo>
                        <a:pt x="572" y="80"/>
                      </a:lnTo>
                      <a:lnTo>
                        <a:pt x="572" y="85"/>
                      </a:lnTo>
                      <a:lnTo>
                        <a:pt x="572" y="89"/>
                      </a:lnTo>
                      <a:lnTo>
                        <a:pt x="572" y="94"/>
                      </a:lnTo>
                      <a:lnTo>
                        <a:pt x="572" y="98"/>
                      </a:lnTo>
                      <a:lnTo>
                        <a:pt x="572" y="103"/>
                      </a:lnTo>
                      <a:lnTo>
                        <a:pt x="566" y="107"/>
                      </a:lnTo>
                      <a:lnTo>
                        <a:pt x="566" y="112"/>
                      </a:lnTo>
                      <a:lnTo>
                        <a:pt x="560" y="116"/>
                      </a:lnTo>
                      <a:lnTo>
                        <a:pt x="560" y="120"/>
                      </a:lnTo>
                      <a:lnTo>
                        <a:pt x="560" y="125"/>
                      </a:lnTo>
                      <a:lnTo>
                        <a:pt x="566" y="125"/>
                      </a:lnTo>
                      <a:lnTo>
                        <a:pt x="566" y="129"/>
                      </a:lnTo>
                      <a:lnTo>
                        <a:pt x="572" y="129"/>
                      </a:lnTo>
                      <a:lnTo>
                        <a:pt x="572" y="134"/>
                      </a:lnTo>
                      <a:lnTo>
                        <a:pt x="572" y="138"/>
                      </a:lnTo>
                      <a:lnTo>
                        <a:pt x="572" y="143"/>
                      </a:lnTo>
                      <a:lnTo>
                        <a:pt x="566" y="143"/>
                      </a:lnTo>
                      <a:lnTo>
                        <a:pt x="566" y="147"/>
                      </a:lnTo>
                      <a:lnTo>
                        <a:pt x="566" y="152"/>
                      </a:lnTo>
                      <a:lnTo>
                        <a:pt x="566" y="156"/>
                      </a:lnTo>
                      <a:lnTo>
                        <a:pt x="566" y="161"/>
                      </a:lnTo>
                      <a:lnTo>
                        <a:pt x="572" y="165"/>
                      </a:lnTo>
                      <a:lnTo>
                        <a:pt x="572" y="170"/>
                      </a:lnTo>
                      <a:lnTo>
                        <a:pt x="579" y="170"/>
                      </a:lnTo>
                      <a:lnTo>
                        <a:pt x="579" y="174"/>
                      </a:lnTo>
                      <a:lnTo>
                        <a:pt x="572" y="178"/>
                      </a:lnTo>
                      <a:lnTo>
                        <a:pt x="566" y="183"/>
                      </a:lnTo>
                      <a:lnTo>
                        <a:pt x="560" y="187"/>
                      </a:lnTo>
                      <a:lnTo>
                        <a:pt x="560" y="192"/>
                      </a:lnTo>
                      <a:lnTo>
                        <a:pt x="554" y="196"/>
                      </a:lnTo>
                      <a:lnTo>
                        <a:pt x="541" y="196"/>
                      </a:lnTo>
                      <a:lnTo>
                        <a:pt x="541" y="201"/>
                      </a:lnTo>
                      <a:lnTo>
                        <a:pt x="535" y="201"/>
                      </a:lnTo>
                      <a:lnTo>
                        <a:pt x="535" y="205"/>
                      </a:lnTo>
                      <a:lnTo>
                        <a:pt x="528" y="205"/>
                      </a:lnTo>
                      <a:lnTo>
                        <a:pt x="522" y="210"/>
                      </a:lnTo>
                      <a:lnTo>
                        <a:pt x="516" y="210"/>
                      </a:lnTo>
                      <a:lnTo>
                        <a:pt x="516" y="214"/>
                      </a:lnTo>
                      <a:lnTo>
                        <a:pt x="516" y="219"/>
                      </a:lnTo>
                      <a:lnTo>
                        <a:pt x="510" y="223"/>
                      </a:lnTo>
                      <a:lnTo>
                        <a:pt x="503" y="223"/>
                      </a:lnTo>
                      <a:lnTo>
                        <a:pt x="503" y="228"/>
                      </a:lnTo>
                      <a:lnTo>
                        <a:pt x="497" y="228"/>
                      </a:lnTo>
                      <a:lnTo>
                        <a:pt x="497" y="232"/>
                      </a:lnTo>
                      <a:lnTo>
                        <a:pt x="491" y="232"/>
                      </a:lnTo>
                      <a:lnTo>
                        <a:pt x="491" y="236"/>
                      </a:lnTo>
                      <a:lnTo>
                        <a:pt x="491" y="241"/>
                      </a:lnTo>
                      <a:lnTo>
                        <a:pt x="484" y="245"/>
                      </a:lnTo>
                      <a:lnTo>
                        <a:pt x="484" y="250"/>
                      </a:lnTo>
                      <a:lnTo>
                        <a:pt x="484" y="254"/>
                      </a:lnTo>
                      <a:lnTo>
                        <a:pt x="484" y="263"/>
                      </a:lnTo>
                      <a:lnTo>
                        <a:pt x="484" y="268"/>
                      </a:lnTo>
                      <a:lnTo>
                        <a:pt x="478" y="268"/>
                      </a:lnTo>
                      <a:lnTo>
                        <a:pt x="478" y="272"/>
                      </a:lnTo>
                      <a:lnTo>
                        <a:pt x="472" y="277"/>
                      </a:lnTo>
                      <a:lnTo>
                        <a:pt x="478" y="281"/>
                      </a:lnTo>
                      <a:lnTo>
                        <a:pt x="478" y="286"/>
                      </a:lnTo>
                      <a:lnTo>
                        <a:pt x="472" y="290"/>
                      </a:lnTo>
                      <a:lnTo>
                        <a:pt x="472" y="294"/>
                      </a:lnTo>
                      <a:lnTo>
                        <a:pt x="472" y="299"/>
                      </a:lnTo>
                      <a:lnTo>
                        <a:pt x="466" y="303"/>
                      </a:lnTo>
                      <a:lnTo>
                        <a:pt x="466" y="308"/>
                      </a:lnTo>
                      <a:lnTo>
                        <a:pt x="466" y="312"/>
                      </a:lnTo>
                      <a:lnTo>
                        <a:pt x="466" y="317"/>
                      </a:lnTo>
                      <a:lnTo>
                        <a:pt x="466" y="321"/>
                      </a:lnTo>
                      <a:lnTo>
                        <a:pt x="472" y="321"/>
                      </a:lnTo>
                      <a:lnTo>
                        <a:pt x="472" y="326"/>
                      </a:lnTo>
                      <a:lnTo>
                        <a:pt x="472" y="330"/>
                      </a:lnTo>
                      <a:lnTo>
                        <a:pt x="472" y="335"/>
                      </a:lnTo>
                      <a:lnTo>
                        <a:pt x="466" y="335"/>
                      </a:lnTo>
                      <a:lnTo>
                        <a:pt x="466" y="339"/>
                      </a:lnTo>
                      <a:lnTo>
                        <a:pt x="466" y="343"/>
                      </a:lnTo>
                      <a:lnTo>
                        <a:pt x="466" y="348"/>
                      </a:lnTo>
                      <a:lnTo>
                        <a:pt x="466" y="352"/>
                      </a:lnTo>
                      <a:lnTo>
                        <a:pt x="459" y="352"/>
                      </a:lnTo>
                      <a:lnTo>
                        <a:pt x="453" y="352"/>
                      </a:lnTo>
                      <a:lnTo>
                        <a:pt x="453" y="357"/>
                      </a:lnTo>
                      <a:lnTo>
                        <a:pt x="447" y="357"/>
                      </a:lnTo>
                      <a:lnTo>
                        <a:pt x="440" y="357"/>
                      </a:lnTo>
                      <a:lnTo>
                        <a:pt x="434" y="357"/>
                      </a:lnTo>
                      <a:lnTo>
                        <a:pt x="428" y="357"/>
                      </a:lnTo>
                      <a:lnTo>
                        <a:pt x="428" y="361"/>
                      </a:lnTo>
                      <a:lnTo>
                        <a:pt x="428" y="366"/>
                      </a:lnTo>
                      <a:lnTo>
                        <a:pt x="422" y="366"/>
                      </a:lnTo>
                      <a:lnTo>
                        <a:pt x="422" y="371"/>
                      </a:lnTo>
                      <a:lnTo>
                        <a:pt x="409" y="371"/>
                      </a:lnTo>
                      <a:lnTo>
                        <a:pt x="403" y="371"/>
                      </a:lnTo>
                      <a:lnTo>
                        <a:pt x="396" y="375"/>
                      </a:lnTo>
                      <a:lnTo>
                        <a:pt x="390" y="375"/>
                      </a:lnTo>
                      <a:lnTo>
                        <a:pt x="384" y="380"/>
                      </a:lnTo>
                      <a:lnTo>
                        <a:pt x="378" y="380"/>
                      </a:lnTo>
                      <a:lnTo>
                        <a:pt x="371" y="384"/>
                      </a:lnTo>
                      <a:lnTo>
                        <a:pt x="365" y="384"/>
                      </a:lnTo>
                      <a:lnTo>
                        <a:pt x="359" y="389"/>
                      </a:lnTo>
                      <a:lnTo>
                        <a:pt x="352" y="389"/>
                      </a:lnTo>
                      <a:lnTo>
                        <a:pt x="346" y="393"/>
                      </a:lnTo>
                      <a:lnTo>
                        <a:pt x="340" y="393"/>
                      </a:lnTo>
                      <a:lnTo>
                        <a:pt x="334" y="393"/>
                      </a:lnTo>
                      <a:lnTo>
                        <a:pt x="327" y="393"/>
                      </a:lnTo>
                      <a:lnTo>
                        <a:pt x="321" y="393"/>
                      </a:lnTo>
                      <a:lnTo>
                        <a:pt x="315" y="389"/>
                      </a:lnTo>
                      <a:lnTo>
                        <a:pt x="315" y="380"/>
                      </a:lnTo>
                      <a:lnTo>
                        <a:pt x="315" y="375"/>
                      </a:lnTo>
                      <a:lnTo>
                        <a:pt x="308" y="371"/>
                      </a:lnTo>
                      <a:lnTo>
                        <a:pt x="308" y="366"/>
                      </a:lnTo>
                      <a:lnTo>
                        <a:pt x="302" y="361"/>
                      </a:lnTo>
                      <a:lnTo>
                        <a:pt x="296" y="357"/>
                      </a:lnTo>
                      <a:lnTo>
                        <a:pt x="290" y="352"/>
                      </a:lnTo>
                      <a:lnTo>
                        <a:pt x="283" y="348"/>
                      </a:lnTo>
                      <a:lnTo>
                        <a:pt x="283" y="343"/>
                      </a:lnTo>
                      <a:lnTo>
                        <a:pt x="277" y="339"/>
                      </a:lnTo>
                      <a:lnTo>
                        <a:pt x="271" y="335"/>
                      </a:lnTo>
                      <a:lnTo>
                        <a:pt x="271" y="330"/>
                      </a:lnTo>
                      <a:lnTo>
                        <a:pt x="264" y="326"/>
                      </a:lnTo>
                      <a:lnTo>
                        <a:pt x="264" y="321"/>
                      </a:lnTo>
                      <a:lnTo>
                        <a:pt x="258" y="321"/>
                      </a:lnTo>
                      <a:lnTo>
                        <a:pt x="258" y="317"/>
                      </a:lnTo>
                      <a:lnTo>
                        <a:pt x="258" y="312"/>
                      </a:lnTo>
                      <a:lnTo>
                        <a:pt x="258" y="308"/>
                      </a:lnTo>
                      <a:lnTo>
                        <a:pt x="252" y="308"/>
                      </a:lnTo>
                      <a:lnTo>
                        <a:pt x="246" y="308"/>
                      </a:lnTo>
                      <a:lnTo>
                        <a:pt x="239" y="303"/>
                      </a:lnTo>
                      <a:lnTo>
                        <a:pt x="239" y="299"/>
                      </a:lnTo>
                      <a:lnTo>
                        <a:pt x="239" y="294"/>
                      </a:lnTo>
                      <a:lnTo>
                        <a:pt x="246" y="294"/>
                      </a:lnTo>
                      <a:lnTo>
                        <a:pt x="252" y="294"/>
                      </a:lnTo>
                      <a:lnTo>
                        <a:pt x="258" y="294"/>
                      </a:lnTo>
                      <a:lnTo>
                        <a:pt x="258" y="290"/>
                      </a:lnTo>
                      <a:lnTo>
                        <a:pt x="258" y="286"/>
                      </a:lnTo>
                      <a:lnTo>
                        <a:pt x="252" y="286"/>
                      </a:lnTo>
                      <a:lnTo>
                        <a:pt x="246" y="286"/>
                      </a:lnTo>
                      <a:lnTo>
                        <a:pt x="239" y="281"/>
                      </a:lnTo>
                      <a:lnTo>
                        <a:pt x="239" y="277"/>
                      </a:lnTo>
                      <a:lnTo>
                        <a:pt x="239" y="272"/>
                      </a:lnTo>
                      <a:lnTo>
                        <a:pt x="246" y="272"/>
                      </a:lnTo>
                      <a:lnTo>
                        <a:pt x="252" y="268"/>
                      </a:lnTo>
                      <a:lnTo>
                        <a:pt x="252" y="263"/>
                      </a:lnTo>
                      <a:lnTo>
                        <a:pt x="252" y="259"/>
                      </a:lnTo>
                      <a:lnTo>
                        <a:pt x="252" y="254"/>
                      </a:lnTo>
                      <a:lnTo>
                        <a:pt x="246" y="250"/>
                      </a:lnTo>
                      <a:lnTo>
                        <a:pt x="239" y="250"/>
                      </a:lnTo>
                      <a:lnTo>
                        <a:pt x="233" y="250"/>
                      </a:lnTo>
                      <a:lnTo>
                        <a:pt x="220" y="250"/>
                      </a:lnTo>
                      <a:lnTo>
                        <a:pt x="214" y="250"/>
                      </a:lnTo>
                      <a:lnTo>
                        <a:pt x="208" y="245"/>
                      </a:lnTo>
                      <a:lnTo>
                        <a:pt x="202" y="245"/>
                      </a:lnTo>
                      <a:lnTo>
                        <a:pt x="189" y="245"/>
                      </a:lnTo>
                      <a:lnTo>
                        <a:pt x="176" y="245"/>
                      </a:lnTo>
                      <a:lnTo>
                        <a:pt x="170" y="245"/>
                      </a:lnTo>
                      <a:lnTo>
                        <a:pt x="157" y="245"/>
                      </a:lnTo>
                      <a:lnTo>
                        <a:pt x="151" y="241"/>
                      </a:lnTo>
                      <a:lnTo>
                        <a:pt x="139" y="241"/>
                      </a:lnTo>
                      <a:lnTo>
                        <a:pt x="132" y="241"/>
                      </a:lnTo>
                      <a:lnTo>
                        <a:pt x="126" y="241"/>
                      </a:lnTo>
                      <a:lnTo>
                        <a:pt x="120" y="236"/>
                      </a:lnTo>
                      <a:lnTo>
                        <a:pt x="113" y="236"/>
                      </a:lnTo>
                      <a:lnTo>
                        <a:pt x="107" y="236"/>
                      </a:lnTo>
                      <a:lnTo>
                        <a:pt x="101" y="236"/>
                      </a:lnTo>
                      <a:lnTo>
                        <a:pt x="95" y="241"/>
                      </a:lnTo>
                      <a:lnTo>
                        <a:pt x="88" y="241"/>
                      </a:lnTo>
                      <a:lnTo>
                        <a:pt x="82" y="241"/>
                      </a:lnTo>
                      <a:lnTo>
                        <a:pt x="76" y="245"/>
                      </a:lnTo>
                      <a:lnTo>
                        <a:pt x="69" y="245"/>
                      </a:lnTo>
                      <a:lnTo>
                        <a:pt x="63" y="245"/>
                      </a:lnTo>
                      <a:lnTo>
                        <a:pt x="63" y="241"/>
                      </a:lnTo>
                      <a:lnTo>
                        <a:pt x="57" y="241"/>
                      </a:lnTo>
                      <a:lnTo>
                        <a:pt x="57" y="236"/>
                      </a:lnTo>
                      <a:lnTo>
                        <a:pt x="51" y="232"/>
                      </a:lnTo>
                      <a:lnTo>
                        <a:pt x="51" y="228"/>
                      </a:lnTo>
                      <a:lnTo>
                        <a:pt x="51" y="223"/>
                      </a:lnTo>
                      <a:lnTo>
                        <a:pt x="51" y="219"/>
                      </a:lnTo>
                      <a:lnTo>
                        <a:pt x="51" y="214"/>
                      </a:lnTo>
                      <a:lnTo>
                        <a:pt x="51" y="210"/>
                      </a:lnTo>
                      <a:lnTo>
                        <a:pt x="51" y="201"/>
                      </a:lnTo>
                      <a:lnTo>
                        <a:pt x="51" y="196"/>
                      </a:lnTo>
                      <a:lnTo>
                        <a:pt x="51" y="192"/>
                      </a:lnTo>
                      <a:lnTo>
                        <a:pt x="51" y="187"/>
                      </a:lnTo>
                      <a:lnTo>
                        <a:pt x="51" y="183"/>
                      </a:lnTo>
                      <a:lnTo>
                        <a:pt x="57" y="174"/>
                      </a:lnTo>
                      <a:lnTo>
                        <a:pt x="57" y="170"/>
                      </a:lnTo>
                      <a:lnTo>
                        <a:pt x="57" y="165"/>
                      </a:lnTo>
                      <a:lnTo>
                        <a:pt x="51" y="161"/>
                      </a:lnTo>
                      <a:lnTo>
                        <a:pt x="44" y="156"/>
                      </a:lnTo>
                      <a:lnTo>
                        <a:pt x="44" y="152"/>
                      </a:lnTo>
                      <a:lnTo>
                        <a:pt x="38" y="147"/>
                      </a:lnTo>
                      <a:lnTo>
                        <a:pt x="38" y="143"/>
                      </a:lnTo>
                      <a:lnTo>
                        <a:pt x="38" y="138"/>
                      </a:lnTo>
                      <a:lnTo>
                        <a:pt x="38" y="134"/>
                      </a:lnTo>
                      <a:lnTo>
                        <a:pt x="38" y="129"/>
                      </a:lnTo>
                      <a:lnTo>
                        <a:pt x="32" y="125"/>
                      </a:lnTo>
                      <a:lnTo>
                        <a:pt x="38" y="120"/>
                      </a:lnTo>
                      <a:lnTo>
                        <a:pt x="32" y="116"/>
                      </a:lnTo>
                      <a:lnTo>
                        <a:pt x="32" y="112"/>
                      </a:lnTo>
                      <a:lnTo>
                        <a:pt x="32" y="107"/>
                      </a:lnTo>
                      <a:lnTo>
                        <a:pt x="32" y="103"/>
                      </a:lnTo>
                      <a:lnTo>
                        <a:pt x="25" y="98"/>
                      </a:lnTo>
                      <a:lnTo>
                        <a:pt x="25" y="94"/>
                      </a:lnTo>
                      <a:lnTo>
                        <a:pt x="19" y="89"/>
                      </a:lnTo>
                      <a:lnTo>
                        <a:pt x="13" y="85"/>
                      </a:lnTo>
                      <a:lnTo>
                        <a:pt x="13" y="80"/>
                      </a:lnTo>
                      <a:lnTo>
                        <a:pt x="7" y="76"/>
                      </a:lnTo>
                      <a:lnTo>
                        <a:pt x="7" y="71"/>
                      </a:lnTo>
                      <a:lnTo>
                        <a:pt x="0" y="71"/>
                      </a:lnTo>
                      <a:lnTo>
                        <a:pt x="0" y="67"/>
                      </a:lnTo>
                      <a:lnTo>
                        <a:pt x="0" y="63"/>
                      </a:lnTo>
                      <a:lnTo>
                        <a:pt x="7" y="63"/>
                      </a:lnTo>
                      <a:lnTo>
                        <a:pt x="7" y="58"/>
                      </a:lnTo>
                      <a:lnTo>
                        <a:pt x="13" y="58"/>
                      </a:lnTo>
                      <a:lnTo>
                        <a:pt x="19" y="58"/>
                      </a:lnTo>
                      <a:lnTo>
                        <a:pt x="19" y="63"/>
                      </a:lnTo>
                      <a:lnTo>
                        <a:pt x="25" y="63"/>
                      </a:lnTo>
                      <a:lnTo>
                        <a:pt x="32" y="58"/>
                      </a:lnTo>
                      <a:lnTo>
                        <a:pt x="38" y="54"/>
                      </a:lnTo>
                      <a:lnTo>
                        <a:pt x="38" y="49"/>
                      </a:lnTo>
                      <a:lnTo>
                        <a:pt x="44" y="45"/>
                      </a:lnTo>
                      <a:lnTo>
                        <a:pt x="51" y="40"/>
                      </a:lnTo>
                      <a:lnTo>
                        <a:pt x="57" y="36"/>
                      </a:lnTo>
                      <a:lnTo>
                        <a:pt x="63" y="36"/>
                      </a:lnTo>
                      <a:lnTo>
                        <a:pt x="69" y="31"/>
                      </a:lnTo>
                      <a:lnTo>
                        <a:pt x="76" y="31"/>
                      </a:lnTo>
                      <a:lnTo>
                        <a:pt x="82" y="31"/>
                      </a:lnTo>
                      <a:lnTo>
                        <a:pt x="88" y="31"/>
                      </a:lnTo>
                      <a:lnTo>
                        <a:pt x="95" y="27"/>
                      </a:lnTo>
                      <a:lnTo>
                        <a:pt x="101" y="27"/>
                      </a:lnTo>
                      <a:lnTo>
                        <a:pt x="113" y="22"/>
                      </a:lnTo>
                      <a:lnTo>
                        <a:pt x="120" y="22"/>
                      </a:lnTo>
                      <a:lnTo>
                        <a:pt x="126" y="22"/>
                      </a:lnTo>
                      <a:lnTo>
                        <a:pt x="132" y="18"/>
                      </a:lnTo>
                      <a:lnTo>
                        <a:pt x="139" y="18"/>
                      </a:lnTo>
                      <a:lnTo>
                        <a:pt x="145" y="13"/>
                      </a:lnTo>
                      <a:lnTo>
                        <a:pt x="151" y="9"/>
                      </a:lnTo>
                      <a:lnTo>
                        <a:pt x="157" y="9"/>
                      </a:lnTo>
                      <a:lnTo>
                        <a:pt x="164" y="9"/>
                      </a:lnTo>
                      <a:lnTo>
                        <a:pt x="170" y="9"/>
                      </a:lnTo>
                      <a:lnTo>
                        <a:pt x="176" y="9"/>
                      </a:lnTo>
                      <a:lnTo>
                        <a:pt x="183" y="9"/>
                      </a:lnTo>
                      <a:lnTo>
                        <a:pt x="183" y="13"/>
                      </a:lnTo>
                      <a:lnTo>
                        <a:pt x="189" y="18"/>
                      </a:lnTo>
                      <a:lnTo>
                        <a:pt x="189" y="22"/>
                      </a:lnTo>
                      <a:lnTo>
                        <a:pt x="195" y="27"/>
                      </a:lnTo>
                      <a:lnTo>
                        <a:pt x="195" y="31"/>
                      </a:lnTo>
                      <a:lnTo>
                        <a:pt x="202" y="36"/>
                      </a:lnTo>
                      <a:lnTo>
                        <a:pt x="208" y="36"/>
                      </a:lnTo>
                      <a:lnTo>
                        <a:pt x="214" y="36"/>
                      </a:lnTo>
                      <a:lnTo>
                        <a:pt x="220" y="36"/>
                      </a:lnTo>
                      <a:lnTo>
                        <a:pt x="227" y="36"/>
                      </a:lnTo>
                      <a:lnTo>
                        <a:pt x="233" y="36"/>
                      </a:lnTo>
                      <a:lnTo>
                        <a:pt x="233" y="40"/>
                      </a:lnTo>
                      <a:lnTo>
                        <a:pt x="239" y="40"/>
                      </a:lnTo>
                      <a:lnTo>
                        <a:pt x="246" y="45"/>
                      </a:lnTo>
                      <a:lnTo>
                        <a:pt x="252" y="45"/>
                      </a:lnTo>
                      <a:lnTo>
                        <a:pt x="258" y="45"/>
                      </a:lnTo>
                      <a:lnTo>
                        <a:pt x="264" y="40"/>
                      </a:lnTo>
                      <a:lnTo>
                        <a:pt x="264" y="36"/>
                      </a:lnTo>
                      <a:lnTo>
                        <a:pt x="271" y="31"/>
                      </a:lnTo>
                      <a:lnTo>
                        <a:pt x="277" y="31"/>
                      </a:lnTo>
                      <a:lnTo>
                        <a:pt x="283" y="31"/>
                      </a:lnTo>
                      <a:lnTo>
                        <a:pt x="290" y="27"/>
                      </a:lnTo>
                      <a:lnTo>
                        <a:pt x="296" y="27"/>
                      </a:lnTo>
                      <a:lnTo>
                        <a:pt x="296" y="22"/>
                      </a:lnTo>
                      <a:lnTo>
                        <a:pt x="302" y="22"/>
                      </a:lnTo>
                      <a:lnTo>
                        <a:pt x="302" y="18"/>
                      </a:lnTo>
                      <a:lnTo>
                        <a:pt x="308" y="13"/>
                      </a:lnTo>
                      <a:lnTo>
                        <a:pt x="315" y="9"/>
                      </a:lnTo>
                      <a:lnTo>
                        <a:pt x="321" y="9"/>
                      </a:lnTo>
                      <a:lnTo>
                        <a:pt x="327" y="9"/>
                      </a:lnTo>
                      <a:lnTo>
                        <a:pt x="334" y="9"/>
                      </a:lnTo>
                      <a:lnTo>
                        <a:pt x="340" y="5"/>
                      </a:lnTo>
                      <a:lnTo>
                        <a:pt x="346" y="5"/>
                      </a:lnTo>
                      <a:lnTo>
                        <a:pt x="346" y="0"/>
                      </a:lnTo>
                      <a:lnTo>
                        <a:pt x="352" y="0"/>
                      </a:lnTo>
                      <a:lnTo>
                        <a:pt x="359" y="0"/>
                      </a:lnTo>
                      <a:lnTo>
                        <a:pt x="365" y="0"/>
                      </a:lnTo>
                      <a:lnTo>
                        <a:pt x="371" y="0"/>
                      </a:lnTo>
                      <a:lnTo>
                        <a:pt x="378" y="5"/>
                      </a:lnTo>
                      <a:lnTo>
                        <a:pt x="384" y="9"/>
                      </a:lnTo>
                      <a:lnTo>
                        <a:pt x="396" y="9"/>
                      </a:lnTo>
                      <a:lnTo>
                        <a:pt x="403" y="9"/>
                      </a:lnTo>
                      <a:lnTo>
                        <a:pt x="409" y="9"/>
                      </a:lnTo>
                      <a:lnTo>
                        <a:pt x="415" y="9"/>
                      </a:lnTo>
                      <a:lnTo>
                        <a:pt x="415" y="13"/>
                      </a:lnTo>
                      <a:lnTo>
                        <a:pt x="422" y="13"/>
                      </a:lnTo>
                      <a:lnTo>
                        <a:pt x="428" y="13"/>
                      </a:lnTo>
                      <a:lnTo>
                        <a:pt x="434" y="13"/>
                      </a:lnTo>
                      <a:lnTo>
                        <a:pt x="440" y="9"/>
                      </a:lnTo>
                      <a:lnTo>
                        <a:pt x="447" y="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097" name="Group 96"/>
              <p:cNvGrpSpPr>
                <a:grpSpLocks/>
              </p:cNvGrpSpPr>
              <p:nvPr/>
            </p:nvGrpSpPr>
            <p:grpSpPr bwMode="auto">
              <a:xfrm>
                <a:off x="2312" y="1894"/>
                <a:ext cx="957" cy="536"/>
                <a:chOff x="2312" y="1894"/>
                <a:chExt cx="957" cy="536"/>
              </a:xfrm>
            </p:grpSpPr>
            <p:sp>
              <p:nvSpPr>
                <p:cNvPr id="4193" name="Freeform 97"/>
                <p:cNvSpPr>
                  <a:spLocks/>
                </p:cNvSpPr>
                <p:nvPr/>
              </p:nvSpPr>
              <p:spPr bwMode="auto">
                <a:xfrm>
                  <a:off x="2312" y="1894"/>
                  <a:ext cx="957" cy="536"/>
                </a:xfrm>
                <a:custGeom>
                  <a:avLst/>
                  <a:gdLst/>
                  <a:ahLst/>
                  <a:cxnLst>
                    <a:cxn ang="0">
                      <a:pos x="850" y="36"/>
                    </a:cxn>
                    <a:cxn ang="0">
                      <a:pos x="856" y="80"/>
                    </a:cxn>
                    <a:cxn ang="0">
                      <a:pos x="868" y="129"/>
                    </a:cxn>
                    <a:cxn ang="0">
                      <a:pos x="881" y="174"/>
                    </a:cxn>
                    <a:cxn ang="0">
                      <a:pos x="862" y="196"/>
                    </a:cxn>
                    <a:cxn ang="0">
                      <a:pos x="837" y="223"/>
                    </a:cxn>
                    <a:cxn ang="0">
                      <a:pos x="887" y="245"/>
                    </a:cxn>
                    <a:cxn ang="0">
                      <a:pos x="938" y="268"/>
                    </a:cxn>
                    <a:cxn ang="0">
                      <a:pos x="957" y="308"/>
                    </a:cxn>
                    <a:cxn ang="0">
                      <a:pos x="919" y="326"/>
                    </a:cxn>
                    <a:cxn ang="0">
                      <a:pos x="862" y="317"/>
                    </a:cxn>
                    <a:cxn ang="0">
                      <a:pos x="818" y="322"/>
                    </a:cxn>
                    <a:cxn ang="0">
                      <a:pos x="774" y="317"/>
                    </a:cxn>
                    <a:cxn ang="0">
                      <a:pos x="762" y="344"/>
                    </a:cxn>
                    <a:cxn ang="0">
                      <a:pos x="743" y="384"/>
                    </a:cxn>
                    <a:cxn ang="0">
                      <a:pos x="743" y="420"/>
                    </a:cxn>
                    <a:cxn ang="0">
                      <a:pos x="718" y="442"/>
                    </a:cxn>
                    <a:cxn ang="0">
                      <a:pos x="680" y="465"/>
                    </a:cxn>
                    <a:cxn ang="0">
                      <a:pos x="680" y="509"/>
                    </a:cxn>
                    <a:cxn ang="0">
                      <a:pos x="636" y="531"/>
                    </a:cxn>
                    <a:cxn ang="0">
                      <a:pos x="604" y="531"/>
                    </a:cxn>
                    <a:cxn ang="0">
                      <a:pos x="560" y="527"/>
                    </a:cxn>
                    <a:cxn ang="0">
                      <a:pos x="504" y="531"/>
                    </a:cxn>
                    <a:cxn ang="0">
                      <a:pos x="435" y="523"/>
                    </a:cxn>
                    <a:cxn ang="0">
                      <a:pos x="403" y="491"/>
                    </a:cxn>
                    <a:cxn ang="0">
                      <a:pos x="353" y="482"/>
                    </a:cxn>
                    <a:cxn ang="0">
                      <a:pos x="328" y="451"/>
                    </a:cxn>
                    <a:cxn ang="0">
                      <a:pos x="290" y="433"/>
                    </a:cxn>
                    <a:cxn ang="0">
                      <a:pos x="240" y="424"/>
                    </a:cxn>
                    <a:cxn ang="0">
                      <a:pos x="177" y="415"/>
                    </a:cxn>
                    <a:cxn ang="0">
                      <a:pos x="138" y="393"/>
                    </a:cxn>
                    <a:cxn ang="0">
                      <a:pos x="100" y="402"/>
                    </a:cxn>
                    <a:cxn ang="0">
                      <a:pos x="94" y="424"/>
                    </a:cxn>
                    <a:cxn ang="0">
                      <a:pos x="44" y="424"/>
                    </a:cxn>
                    <a:cxn ang="0">
                      <a:pos x="12" y="407"/>
                    </a:cxn>
                    <a:cxn ang="0">
                      <a:pos x="19" y="366"/>
                    </a:cxn>
                    <a:cxn ang="0">
                      <a:pos x="63" y="331"/>
                    </a:cxn>
                    <a:cxn ang="0">
                      <a:pos x="63" y="290"/>
                    </a:cxn>
                    <a:cxn ang="0">
                      <a:pos x="125" y="294"/>
                    </a:cxn>
                    <a:cxn ang="0">
                      <a:pos x="189" y="281"/>
                    </a:cxn>
                    <a:cxn ang="0">
                      <a:pos x="221" y="245"/>
                    </a:cxn>
                    <a:cxn ang="0">
                      <a:pos x="277" y="236"/>
                    </a:cxn>
                    <a:cxn ang="0">
                      <a:pos x="259" y="201"/>
                    </a:cxn>
                    <a:cxn ang="0">
                      <a:pos x="215" y="183"/>
                    </a:cxn>
                    <a:cxn ang="0">
                      <a:pos x="202" y="138"/>
                    </a:cxn>
                    <a:cxn ang="0">
                      <a:pos x="215" y="103"/>
                    </a:cxn>
                    <a:cxn ang="0">
                      <a:pos x="252" y="94"/>
                    </a:cxn>
                    <a:cxn ang="0">
                      <a:pos x="303" y="107"/>
                    </a:cxn>
                    <a:cxn ang="0">
                      <a:pos x="340" y="94"/>
                    </a:cxn>
                    <a:cxn ang="0">
                      <a:pos x="384" y="67"/>
                    </a:cxn>
                    <a:cxn ang="0">
                      <a:pos x="422" y="53"/>
                    </a:cxn>
                    <a:cxn ang="0">
                      <a:pos x="453" y="76"/>
                    </a:cxn>
                    <a:cxn ang="0">
                      <a:pos x="504" y="67"/>
                    </a:cxn>
                    <a:cxn ang="0">
                      <a:pos x="560" y="67"/>
                    </a:cxn>
                    <a:cxn ang="0">
                      <a:pos x="611" y="94"/>
                    </a:cxn>
                    <a:cxn ang="0">
                      <a:pos x="655" y="71"/>
                    </a:cxn>
                    <a:cxn ang="0">
                      <a:pos x="724" y="67"/>
                    </a:cxn>
                    <a:cxn ang="0">
                      <a:pos x="768" y="58"/>
                    </a:cxn>
                    <a:cxn ang="0">
                      <a:pos x="780" y="18"/>
                    </a:cxn>
                  </a:cxnLst>
                  <a:rect l="0" t="0" r="r" b="b"/>
                  <a:pathLst>
                    <a:path w="957" h="536">
                      <a:moveTo>
                        <a:pt x="818" y="0"/>
                      </a:moveTo>
                      <a:lnTo>
                        <a:pt x="818" y="4"/>
                      </a:lnTo>
                      <a:lnTo>
                        <a:pt x="824" y="4"/>
                      </a:lnTo>
                      <a:lnTo>
                        <a:pt x="824" y="9"/>
                      </a:lnTo>
                      <a:lnTo>
                        <a:pt x="831" y="13"/>
                      </a:lnTo>
                      <a:lnTo>
                        <a:pt x="831" y="18"/>
                      </a:lnTo>
                      <a:lnTo>
                        <a:pt x="837" y="22"/>
                      </a:lnTo>
                      <a:lnTo>
                        <a:pt x="843" y="27"/>
                      </a:lnTo>
                      <a:lnTo>
                        <a:pt x="843" y="31"/>
                      </a:lnTo>
                      <a:lnTo>
                        <a:pt x="850" y="36"/>
                      </a:lnTo>
                      <a:lnTo>
                        <a:pt x="850" y="40"/>
                      </a:lnTo>
                      <a:lnTo>
                        <a:pt x="850" y="45"/>
                      </a:lnTo>
                      <a:lnTo>
                        <a:pt x="850" y="49"/>
                      </a:lnTo>
                      <a:lnTo>
                        <a:pt x="856" y="53"/>
                      </a:lnTo>
                      <a:lnTo>
                        <a:pt x="850" y="58"/>
                      </a:lnTo>
                      <a:lnTo>
                        <a:pt x="856" y="62"/>
                      </a:lnTo>
                      <a:lnTo>
                        <a:pt x="856" y="67"/>
                      </a:lnTo>
                      <a:lnTo>
                        <a:pt x="856" y="71"/>
                      </a:lnTo>
                      <a:lnTo>
                        <a:pt x="856" y="76"/>
                      </a:lnTo>
                      <a:lnTo>
                        <a:pt x="856" y="80"/>
                      </a:lnTo>
                      <a:lnTo>
                        <a:pt x="862" y="85"/>
                      </a:lnTo>
                      <a:lnTo>
                        <a:pt x="862" y="89"/>
                      </a:lnTo>
                      <a:lnTo>
                        <a:pt x="868" y="94"/>
                      </a:lnTo>
                      <a:lnTo>
                        <a:pt x="875" y="98"/>
                      </a:lnTo>
                      <a:lnTo>
                        <a:pt x="875" y="103"/>
                      </a:lnTo>
                      <a:lnTo>
                        <a:pt x="875" y="107"/>
                      </a:lnTo>
                      <a:lnTo>
                        <a:pt x="868" y="116"/>
                      </a:lnTo>
                      <a:lnTo>
                        <a:pt x="868" y="120"/>
                      </a:lnTo>
                      <a:lnTo>
                        <a:pt x="868" y="125"/>
                      </a:lnTo>
                      <a:lnTo>
                        <a:pt x="868" y="129"/>
                      </a:lnTo>
                      <a:lnTo>
                        <a:pt x="868" y="134"/>
                      </a:lnTo>
                      <a:lnTo>
                        <a:pt x="868" y="143"/>
                      </a:lnTo>
                      <a:lnTo>
                        <a:pt x="868" y="147"/>
                      </a:lnTo>
                      <a:lnTo>
                        <a:pt x="868" y="152"/>
                      </a:lnTo>
                      <a:lnTo>
                        <a:pt x="868" y="156"/>
                      </a:lnTo>
                      <a:lnTo>
                        <a:pt x="868" y="161"/>
                      </a:lnTo>
                      <a:lnTo>
                        <a:pt x="868" y="165"/>
                      </a:lnTo>
                      <a:lnTo>
                        <a:pt x="875" y="169"/>
                      </a:lnTo>
                      <a:lnTo>
                        <a:pt x="875" y="174"/>
                      </a:lnTo>
                      <a:lnTo>
                        <a:pt x="881" y="174"/>
                      </a:lnTo>
                      <a:lnTo>
                        <a:pt x="881" y="178"/>
                      </a:lnTo>
                      <a:lnTo>
                        <a:pt x="887" y="178"/>
                      </a:lnTo>
                      <a:lnTo>
                        <a:pt x="887" y="183"/>
                      </a:lnTo>
                      <a:lnTo>
                        <a:pt x="887" y="187"/>
                      </a:lnTo>
                      <a:lnTo>
                        <a:pt x="881" y="187"/>
                      </a:lnTo>
                      <a:lnTo>
                        <a:pt x="881" y="192"/>
                      </a:lnTo>
                      <a:lnTo>
                        <a:pt x="875" y="192"/>
                      </a:lnTo>
                      <a:lnTo>
                        <a:pt x="868" y="192"/>
                      </a:lnTo>
                      <a:lnTo>
                        <a:pt x="862" y="192"/>
                      </a:lnTo>
                      <a:lnTo>
                        <a:pt x="862" y="196"/>
                      </a:lnTo>
                      <a:lnTo>
                        <a:pt x="856" y="196"/>
                      </a:lnTo>
                      <a:lnTo>
                        <a:pt x="856" y="201"/>
                      </a:lnTo>
                      <a:lnTo>
                        <a:pt x="856" y="205"/>
                      </a:lnTo>
                      <a:lnTo>
                        <a:pt x="850" y="205"/>
                      </a:lnTo>
                      <a:lnTo>
                        <a:pt x="850" y="210"/>
                      </a:lnTo>
                      <a:lnTo>
                        <a:pt x="843" y="214"/>
                      </a:lnTo>
                      <a:lnTo>
                        <a:pt x="837" y="214"/>
                      </a:lnTo>
                      <a:lnTo>
                        <a:pt x="831" y="219"/>
                      </a:lnTo>
                      <a:lnTo>
                        <a:pt x="831" y="223"/>
                      </a:lnTo>
                      <a:lnTo>
                        <a:pt x="837" y="223"/>
                      </a:lnTo>
                      <a:lnTo>
                        <a:pt x="843" y="223"/>
                      </a:lnTo>
                      <a:lnTo>
                        <a:pt x="850" y="223"/>
                      </a:lnTo>
                      <a:lnTo>
                        <a:pt x="856" y="227"/>
                      </a:lnTo>
                      <a:lnTo>
                        <a:pt x="862" y="232"/>
                      </a:lnTo>
                      <a:lnTo>
                        <a:pt x="868" y="232"/>
                      </a:lnTo>
                      <a:lnTo>
                        <a:pt x="868" y="236"/>
                      </a:lnTo>
                      <a:lnTo>
                        <a:pt x="875" y="236"/>
                      </a:lnTo>
                      <a:lnTo>
                        <a:pt x="875" y="241"/>
                      </a:lnTo>
                      <a:lnTo>
                        <a:pt x="881" y="245"/>
                      </a:lnTo>
                      <a:lnTo>
                        <a:pt x="887" y="245"/>
                      </a:lnTo>
                      <a:lnTo>
                        <a:pt x="894" y="245"/>
                      </a:lnTo>
                      <a:lnTo>
                        <a:pt x="894" y="250"/>
                      </a:lnTo>
                      <a:lnTo>
                        <a:pt x="900" y="250"/>
                      </a:lnTo>
                      <a:lnTo>
                        <a:pt x="906" y="250"/>
                      </a:lnTo>
                      <a:lnTo>
                        <a:pt x="912" y="254"/>
                      </a:lnTo>
                      <a:lnTo>
                        <a:pt x="919" y="254"/>
                      </a:lnTo>
                      <a:lnTo>
                        <a:pt x="925" y="254"/>
                      </a:lnTo>
                      <a:lnTo>
                        <a:pt x="931" y="259"/>
                      </a:lnTo>
                      <a:lnTo>
                        <a:pt x="938" y="263"/>
                      </a:lnTo>
                      <a:lnTo>
                        <a:pt x="938" y="268"/>
                      </a:lnTo>
                      <a:lnTo>
                        <a:pt x="938" y="272"/>
                      </a:lnTo>
                      <a:lnTo>
                        <a:pt x="938" y="276"/>
                      </a:lnTo>
                      <a:lnTo>
                        <a:pt x="944" y="281"/>
                      </a:lnTo>
                      <a:lnTo>
                        <a:pt x="944" y="285"/>
                      </a:lnTo>
                      <a:lnTo>
                        <a:pt x="944" y="290"/>
                      </a:lnTo>
                      <a:lnTo>
                        <a:pt x="944" y="294"/>
                      </a:lnTo>
                      <a:lnTo>
                        <a:pt x="950" y="299"/>
                      </a:lnTo>
                      <a:lnTo>
                        <a:pt x="957" y="299"/>
                      </a:lnTo>
                      <a:lnTo>
                        <a:pt x="957" y="304"/>
                      </a:lnTo>
                      <a:lnTo>
                        <a:pt x="957" y="308"/>
                      </a:lnTo>
                      <a:lnTo>
                        <a:pt x="957" y="313"/>
                      </a:lnTo>
                      <a:lnTo>
                        <a:pt x="957" y="317"/>
                      </a:lnTo>
                      <a:lnTo>
                        <a:pt x="957" y="322"/>
                      </a:lnTo>
                      <a:lnTo>
                        <a:pt x="957" y="326"/>
                      </a:lnTo>
                      <a:lnTo>
                        <a:pt x="950" y="326"/>
                      </a:lnTo>
                      <a:lnTo>
                        <a:pt x="944" y="326"/>
                      </a:lnTo>
                      <a:lnTo>
                        <a:pt x="938" y="326"/>
                      </a:lnTo>
                      <a:lnTo>
                        <a:pt x="931" y="326"/>
                      </a:lnTo>
                      <a:lnTo>
                        <a:pt x="925" y="326"/>
                      </a:lnTo>
                      <a:lnTo>
                        <a:pt x="919" y="326"/>
                      </a:lnTo>
                      <a:lnTo>
                        <a:pt x="912" y="322"/>
                      </a:lnTo>
                      <a:lnTo>
                        <a:pt x="906" y="322"/>
                      </a:lnTo>
                      <a:lnTo>
                        <a:pt x="900" y="322"/>
                      </a:lnTo>
                      <a:lnTo>
                        <a:pt x="894" y="317"/>
                      </a:lnTo>
                      <a:lnTo>
                        <a:pt x="887" y="317"/>
                      </a:lnTo>
                      <a:lnTo>
                        <a:pt x="881" y="313"/>
                      </a:lnTo>
                      <a:lnTo>
                        <a:pt x="875" y="313"/>
                      </a:lnTo>
                      <a:lnTo>
                        <a:pt x="868" y="313"/>
                      </a:lnTo>
                      <a:lnTo>
                        <a:pt x="868" y="317"/>
                      </a:lnTo>
                      <a:lnTo>
                        <a:pt x="862" y="317"/>
                      </a:lnTo>
                      <a:lnTo>
                        <a:pt x="862" y="322"/>
                      </a:lnTo>
                      <a:lnTo>
                        <a:pt x="856" y="322"/>
                      </a:lnTo>
                      <a:lnTo>
                        <a:pt x="850" y="322"/>
                      </a:lnTo>
                      <a:lnTo>
                        <a:pt x="843" y="322"/>
                      </a:lnTo>
                      <a:lnTo>
                        <a:pt x="837" y="322"/>
                      </a:lnTo>
                      <a:lnTo>
                        <a:pt x="837" y="326"/>
                      </a:lnTo>
                      <a:lnTo>
                        <a:pt x="831" y="326"/>
                      </a:lnTo>
                      <a:lnTo>
                        <a:pt x="824" y="326"/>
                      </a:lnTo>
                      <a:lnTo>
                        <a:pt x="824" y="322"/>
                      </a:lnTo>
                      <a:lnTo>
                        <a:pt x="818" y="322"/>
                      </a:lnTo>
                      <a:lnTo>
                        <a:pt x="818" y="317"/>
                      </a:lnTo>
                      <a:lnTo>
                        <a:pt x="812" y="317"/>
                      </a:lnTo>
                      <a:lnTo>
                        <a:pt x="806" y="317"/>
                      </a:lnTo>
                      <a:lnTo>
                        <a:pt x="799" y="317"/>
                      </a:lnTo>
                      <a:lnTo>
                        <a:pt x="793" y="313"/>
                      </a:lnTo>
                      <a:lnTo>
                        <a:pt x="787" y="313"/>
                      </a:lnTo>
                      <a:lnTo>
                        <a:pt x="780" y="308"/>
                      </a:lnTo>
                      <a:lnTo>
                        <a:pt x="774" y="308"/>
                      </a:lnTo>
                      <a:lnTo>
                        <a:pt x="774" y="313"/>
                      </a:lnTo>
                      <a:lnTo>
                        <a:pt x="774" y="317"/>
                      </a:lnTo>
                      <a:lnTo>
                        <a:pt x="774" y="322"/>
                      </a:lnTo>
                      <a:lnTo>
                        <a:pt x="768" y="322"/>
                      </a:lnTo>
                      <a:lnTo>
                        <a:pt x="768" y="326"/>
                      </a:lnTo>
                      <a:lnTo>
                        <a:pt x="768" y="331"/>
                      </a:lnTo>
                      <a:lnTo>
                        <a:pt x="774" y="331"/>
                      </a:lnTo>
                      <a:lnTo>
                        <a:pt x="774" y="335"/>
                      </a:lnTo>
                      <a:lnTo>
                        <a:pt x="774" y="340"/>
                      </a:lnTo>
                      <a:lnTo>
                        <a:pt x="774" y="344"/>
                      </a:lnTo>
                      <a:lnTo>
                        <a:pt x="768" y="344"/>
                      </a:lnTo>
                      <a:lnTo>
                        <a:pt x="762" y="344"/>
                      </a:lnTo>
                      <a:lnTo>
                        <a:pt x="755" y="344"/>
                      </a:lnTo>
                      <a:lnTo>
                        <a:pt x="755" y="349"/>
                      </a:lnTo>
                      <a:lnTo>
                        <a:pt x="755" y="353"/>
                      </a:lnTo>
                      <a:lnTo>
                        <a:pt x="749" y="357"/>
                      </a:lnTo>
                      <a:lnTo>
                        <a:pt x="755" y="362"/>
                      </a:lnTo>
                      <a:lnTo>
                        <a:pt x="749" y="366"/>
                      </a:lnTo>
                      <a:lnTo>
                        <a:pt x="749" y="371"/>
                      </a:lnTo>
                      <a:lnTo>
                        <a:pt x="749" y="375"/>
                      </a:lnTo>
                      <a:lnTo>
                        <a:pt x="743" y="380"/>
                      </a:lnTo>
                      <a:lnTo>
                        <a:pt x="743" y="384"/>
                      </a:lnTo>
                      <a:lnTo>
                        <a:pt x="743" y="389"/>
                      </a:lnTo>
                      <a:lnTo>
                        <a:pt x="743" y="393"/>
                      </a:lnTo>
                      <a:lnTo>
                        <a:pt x="743" y="398"/>
                      </a:lnTo>
                      <a:lnTo>
                        <a:pt x="736" y="398"/>
                      </a:lnTo>
                      <a:lnTo>
                        <a:pt x="730" y="402"/>
                      </a:lnTo>
                      <a:lnTo>
                        <a:pt x="730" y="407"/>
                      </a:lnTo>
                      <a:lnTo>
                        <a:pt x="730" y="411"/>
                      </a:lnTo>
                      <a:lnTo>
                        <a:pt x="730" y="415"/>
                      </a:lnTo>
                      <a:lnTo>
                        <a:pt x="736" y="415"/>
                      </a:lnTo>
                      <a:lnTo>
                        <a:pt x="743" y="420"/>
                      </a:lnTo>
                      <a:lnTo>
                        <a:pt x="749" y="420"/>
                      </a:lnTo>
                      <a:lnTo>
                        <a:pt x="749" y="424"/>
                      </a:lnTo>
                      <a:lnTo>
                        <a:pt x="749" y="429"/>
                      </a:lnTo>
                      <a:lnTo>
                        <a:pt x="749" y="433"/>
                      </a:lnTo>
                      <a:lnTo>
                        <a:pt x="743" y="433"/>
                      </a:lnTo>
                      <a:lnTo>
                        <a:pt x="743" y="438"/>
                      </a:lnTo>
                      <a:lnTo>
                        <a:pt x="736" y="438"/>
                      </a:lnTo>
                      <a:lnTo>
                        <a:pt x="730" y="442"/>
                      </a:lnTo>
                      <a:lnTo>
                        <a:pt x="724" y="442"/>
                      </a:lnTo>
                      <a:lnTo>
                        <a:pt x="718" y="442"/>
                      </a:lnTo>
                      <a:lnTo>
                        <a:pt x="711" y="442"/>
                      </a:lnTo>
                      <a:lnTo>
                        <a:pt x="711" y="447"/>
                      </a:lnTo>
                      <a:lnTo>
                        <a:pt x="705" y="447"/>
                      </a:lnTo>
                      <a:lnTo>
                        <a:pt x="699" y="447"/>
                      </a:lnTo>
                      <a:lnTo>
                        <a:pt x="692" y="451"/>
                      </a:lnTo>
                      <a:lnTo>
                        <a:pt x="686" y="451"/>
                      </a:lnTo>
                      <a:lnTo>
                        <a:pt x="686" y="456"/>
                      </a:lnTo>
                      <a:lnTo>
                        <a:pt x="680" y="456"/>
                      </a:lnTo>
                      <a:lnTo>
                        <a:pt x="680" y="460"/>
                      </a:lnTo>
                      <a:lnTo>
                        <a:pt x="680" y="465"/>
                      </a:lnTo>
                      <a:lnTo>
                        <a:pt x="680" y="469"/>
                      </a:lnTo>
                      <a:lnTo>
                        <a:pt x="686" y="473"/>
                      </a:lnTo>
                      <a:lnTo>
                        <a:pt x="686" y="478"/>
                      </a:lnTo>
                      <a:lnTo>
                        <a:pt x="686" y="482"/>
                      </a:lnTo>
                      <a:lnTo>
                        <a:pt x="686" y="487"/>
                      </a:lnTo>
                      <a:lnTo>
                        <a:pt x="686" y="491"/>
                      </a:lnTo>
                      <a:lnTo>
                        <a:pt x="686" y="496"/>
                      </a:lnTo>
                      <a:lnTo>
                        <a:pt x="686" y="500"/>
                      </a:lnTo>
                      <a:lnTo>
                        <a:pt x="680" y="505"/>
                      </a:lnTo>
                      <a:lnTo>
                        <a:pt x="680" y="509"/>
                      </a:lnTo>
                      <a:lnTo>
                        <a:pt x="680" y="514"/>
                      </a:lnTo>
                      <a:lnTo>
                        <a:pt x="680" y="518"/>
                      </a:lnTo>
                      <a:lnTo>
                        <a:pt x="674" y="518"/>
                      </a:lnTo>
                      <a:lnTo>
                        <a:pt x="667" y="518"/>
                      </a:lnTo>
                      <a:lnTo>
                        <a:pt x="667" y="523"/>
                      </a:lnTo>
                      <a:lnTo>
                        <a:pt x="661" y="527"/>
                      </a:lnTo>
                      <a:lnTo>
                        <a:pt x="655" y="527"/>
                      </a:lnTo>
                      <a:lnTo>
                        <a:pt x="648" y="527"/>
                      </a:lnTo>
                      <a:lnTo>
                        <a:pt x="642" y="527"/>
                      </a:lnTo>
                      <a:lnTo>
                        <a:pt x="636" y="531"/>
                      </a:lnTo>
                      <a:lnTo>
                        <a:pt x="630" y="531"/>
                      </a:lnTo>
                      <a:lnTo>
                        <a:pt x="623" y="527"/>
                      </a:lnTo>
                      <a:lnTo>
                        <a:pt x="623" y="523"/>
                      </a:lnTo>
                      <a:lnTo>
                        <a:pt x="617" y="523"/>
                      </a:lnTo>
                      <a:lnTo>
                        <a:pt x="611" y="518"/>
                      </a:lnTo>
                      <a:lnTo>
                        <a:pt x="604" y="518"/>
                      </a:lnTo>
                      <a:lnTo>
                        <a:pt x="598" y="518"/>
                      </a:lnTo>
                      <a:lnTo>
                        <a:pt x="598" y="523"/>
                      </a:lnTo>
                      <a:lnTo>
                        <a:pt x="598" y="527"/>
                      </a:lnTo>
                      <a:lnTo>
                        <a:pt x="604" y="531"/>
                      </a:lnTo>
                      <a:lnTo>
                        <a:pt x="604" y="536"/>
                      </a:lnTo>
                      <a:lnTo>
                        <a:pt x="598" y="536"/>
                      </a:lnTo>
                      <a:lnTo>
                        <a:pt x="592" y="536"/>
                      </a:lnTo>
                      <a:lnTo>
                        <a:pt x="586" y="531"/>
                      </a:lnTo>
                      <a:lnTo>
                        <a:pt x="579" y="531"/>
                      </a:lnTo>
                      <a:lnTo>
                        <a:pt x="573" y="531"/>
                      </a:lnTo>
                      <a:lnTo>
                        <a:pt x="573" y="536"/>
                      </a:lnTo>
                      <a:lnTo>
                        <a:pt x="567" y="531"/>
                      </a:lnTo>
                      <a:lnTo>
                        <a:pt x="560" y="531"/>
                      </a:lnTo>
                      <a:lnTo>
                        <a:pt x="560" y="527"/>
                      </a:lnTo>
                      <a:lnTo>
                        <a:pt x="554" y="523"/>
                      </a:lnTo>
                      <a:lnTo>
                        <a:pt x="548" y="523"/>
                      </a:lnTo>
                      <a:lnTo>
                        <a:pt x="542" y="523"/>
                      </a:lnTo>
                      <a:lnTo>
                        <a:pt x="535" y="523"/>
                      </a:lnTo>
                      <a:lnTo>
                        <a:pt x="535" y="527"/>
                      </a:lnTo>
                      <a:lnTo>
                        <a:pt x="529" y="531"/>
                      </a:lnTo>
                      <a:lnTo>
                        <a:pt x="523" y="531"/>
                      </a:lnTo>
                      <a:lnTo>
                        <a:pt x="516" y="531"/>
                      </a:lnTo>
                      <a:lnTo>
                        <a:pt x="510" y="531"/>
                      </a:lnTo>
                      <a:lnTo>
                        <a:pt x="504" y="531"/>
                      </a:lnTo>
                      <a:lnTo>
                        <a:pt x="498" y="531"/>
                      </a:lnTo>
                      <a:lnTo>
                        <a:pt x="491" y="527"/>
                      </a:lnTo>
                      <a:lnTo>
                        <a:pt x="479" y="527"/>
                      </a:lnTo>
                      <a:lnTo>
                        <a:pt x="472" y="523"/>
                      </a:lnTo>
                      <a:lnTo>
                        <a:pt x="466" y="523"/>
                      </a:lnTo>
                      <a:lnTo>
                        <a:pt x="460" y="523"/>
                      </a:lnTo>
                      <a:lnTo>
                        <a:pt x="453" y="518"/>
                      </a:lnTo>
                      <a:lnTo>
                        <a:pt x="447" y="518"/>
                      </a:lnTo>
                      <a:lnTo>
                        <a:pt x="441" y="523"/>
                      </a:lnTo>
                      <a:lnTo>
                        <a:pt x="435" y="523"/>
                      </a:lnTo>
                      <a:lnTo>
                        <a:pt x="428" y="523"/>
                      </a:lnTo>
                      <a:lnTo>
                        <a:pt x="422" y="523"/>
                      </a:lnTo>
                      <a:lnTo>
                        <a:pt x="422" y="518"/>
                      </a:lnTo>
                      <a:lnTo>
                        <a:pt x="422" y="514"/>
                      </a:lnTo>
                      <a:lnTo>
                        <a:pt x="422" y="509"/>
                      </a:lnTo>
                      <a:lnTo>
                        <a:pt x="416" y="509"/>
                      </a:lnTo>
                      <a:lnTo>
                        <a:pt x="416" y="505"/>
                      </a:lnTo>
                      <a:lnTo>
                        <a:pt x="409" y="500"/>
                      </a:lnTo>
                      <a:lnTo>
                        <a:pt x="409" y="496"/>
                      </a:lnTo>
                      <a:lnTo>
                        <a:pt x="403" y="491"/>
                      </a:lnTo>
                      <a:lnTo>
                        <a:pt x="403" y="487"/>
                      </a:lnTo>
                      <a:lnTo>
                        <a:pt x="397" y="487"/>
                      </a:lnTo>
                      <a:lnTo>
                        <a:pt x="391" y="482"/>
                      </a:lnTo>
                      <a:lnTo>
                        <a:pt x="384" y="482"/>
                      </a:lnTo>
                      <a:lnTo>
                        <a:pt x="384" y="487"/>
                      </a:lnTo>
                      <a:lnTo>
                        <a:pt x="378" y="487"/>
                      </a:lnTo>
                      <a:lnTo>
                        <a:pt x="372" y="487"/>
                      </a:lnTo>
                      <a:lnTo>
                        <a:pt x="365" y="487"/>
                      </a:lnTo>
                      <a:lnTo>
                        <a:pt x="359" y="487"/>
                      </a:lnTo>
                      <a:lnTo>
                        <a:pt x="353" y="482"/>
                      </a:lnTo>
                      <a:lnTo>
                        <a:pt x="347" y="482"/>
                      </a:lnTo>
                      <a:lnTo>
                        <a:pt x="340" y="482"/>
                      </a:lnTo>
                      <a:lnTo>
                        <a:pt x="340" y="478"/>
                      </a:lnTo>
                      <a:lnTo>
                        <a:pt x="334" y="473"/>
                      </a:lnTo>
                      <a:lnTo>
                        <a:pt x="334" y="469"/>
                      </a:lnTo>
                      <a:lnTo>
                        <a:pt x="334" y="465"/>
                      </a:lnTo>
                      <a:lnTo>
                        <a:pt x="334" y="460"/>
                      </a:lnTo>
                      <a:lnTo>
                        <a:pt x="334" y="456"/>
                      </a:lnTo>
                      <a:lnTo>
                        <a:pt x="334" y="451"/>
                      </a:lnTo>
                      <a:lnTo>
                        <a:pt x="328" y="451"/>
                      </a:lnTo>
                      <a:lnTo>
                        <a:pt x="328" y="447"/>
                      </a:lnTo>
                      <a:lnTo>
                        <a:pt x="321" y="447"/>
                      </a:lnTo>
                      <a:lnTo>
                        <a:pt x="315" y="447"/>
                      </a:lnTo>
                      <a:lnTo>
                        <a:pt x="309" y="447"/>
                      </a:lnTo>
                      <a:lnTo>
                        <a:pt x="303" y="447"/>
                      </a:lnTo>
                      <a:lnTo>
                        <a:pt x="303" y="442"/>
                      </a:lnTo>
                      <a:lnTo>
                        <a:pt x="303" y="438"/>
                      </a:lnTo>
                      <a:lnTo>
                        <a:pt x="303" y="433"/>
                      </a:lnTo>
                      <a:lnTo>
                        <a:pt x="296" y="433"/>
                      </a:lnTo>
                      <a:lnTo>
                        <a:pt x="290" y="433"/>
                      </a:lnTo>
                      <a:lnTo>
                        <a:pt x="284" y="433"/>
                      </a:lnTo>
                      <a:lnTo>
                        <a:pt x="277" y="438"/>
                      </a:lnTo>
                      <a:lnTo>
                        <a:pt x="271" y="438"/>
                      </a:lnTo>
                      <a:lnTo>
                        <a:pt x="271" y="433"/>
                      </a:lnTo>
                      <a:lnTo>
                        <a:pt x="265" y="433"/>
                      </a:lnTo>
                      <a:lnTo>
                        <a:pt x="259" y="429"/>
                      </a:lnTo>
                      <a:lnTo>
                        <a:pt x="252" y="429"/>
                      </a:lnTo>
                      <a:lnTo>
                        <a:pt x="246" y="429"/>
                      </a:lnTo>
                      <a:lnTo>
                        <a:pt x="240" y="429"/>
                      </a:lnTo>
                      <a:lnTo>
                        <a:pt x="240" y="424"/>
                      </a:lnTo>
                      <a:lnTo>
                        <a:pt x="233" y="424"/>
                      </a:lnTo>
                      <a:lnTo>
                        <a:pt x="227" y="424"/>
                      </a:lnTo>
                      <a:lnTo>
                        <a:pt x="221" y="420"/>
                      </a:lnTo>
                      <a:lnTo>
                        <a:pt x="215" y="420"/>
                      </a:lnTo>
                      <a:lnTo>
                        <a:pt x="208" y="420"/>
                      </a:lnTo>
                      <a:lnTo>
                        <a:pt x="202" y="420"/>
                      </a:lnTo>
                      <a:lnTo>
                        <a:pt x="196" y="420"/>
                      </a:lnTo>
                      <a:lnTo>
                        <a:pt x="189" y="415"/>
                      </a:lnTo>
                      <a:lnTo>
                        <a:pt x="183" y="415"/>
                      </a:lnTo>
                      <a:lnTo>
                        <a:pt x="177" y="415"/>
                      </a:lnTo>
                      <a:lnTo>
                        <a:pt x="177" y="411"/>
                      </a:lnTo>
                      <a:lnTo>
                        <a:pt x="177" y="407"/>
                      </a:lnTo>
                      <a:lnTo>
                        <a:pt x="177" y="402"/>
                      </a:lnTo>
                      <a:lnTo>
                        <a:pt x="169" y="398"/>
                      </a:lnTo>
                      <a:lnTo>
                        <a:pt x="169" y="393"/>
                      </a:lnTo>
                      <a:lnTo>
                        <a:pt x="163" y="389"/>
                      </a:lnTo>
                      <a:lnTo>
                        <a:pt x="157" y="389"/>
                      </a:lnTo>
                      <a:lnTo>
                        <a:pt x="151" y="389"/>
                      </a:lnTo>
                      <a:lnTo>
                        <a:pt x="144" y="389"/>
                      </a:lnTo>
                      <a:lnTo>
                        <a:pt x="138" y="393"/>
                      </a:lnTo>
                      <a:lnTo>
                        <a:pt x="132" y="398"/>
                      </a:lnTo>
                      <a:lnTo>
                        <a:pt x="132" y="402"/>
                      </a:lnTo>
                      <a:lnTo>
                        <a:pt x="125" y="402"/>
                      </a:lnTo>
                      <a:lnTo>
                        <a:pt x="125" y="398"/>
                      </a:lnTo>
                      <a:lnTo>
                        <a:pt x="119" y="398"/>
                      </a:lnTo>
                      <a:lnTo>
                        <a:pt x="119" y="393"/>
                      </a:lnTo>
                      <a:lnTo>
                        <a:pt x="113" y="393"/>
                      </a:lnTo>
                      <a:lnTo>
                        <a:pt x="107" y="393"/>
                      </a:lnTo>
                      <a:lnTo>
                        <a:pt x="100" y="398"/>
                      </a:lnTo>
                      <a:lnTo>
                        <a:pt x="100" y="402"/>
                      </a:lnTo>
                      <a:lnTo>
                        <a:pt x="100" y="407"/>
                      </a:lnTo>
                      <a:lnTo>
                        <a:pt x="94" y="407"/>
                      </a:lnTo>
                      <a:lnTo>
                        <a:pt x="88" y="407"/>
                      </a:lnTo>
                      <a:lnTo>
                        <a:pt x="81" y="411"/>
                      </a:lnTo>
                      <a:lnTo>
                        <a:pt x="81" y="415"/>
                      </a:lnTo>
                      <a:lnTo>
                        <a:pt x="88" y="420"/>
                      </a:lnTo>
                      <a:lnTo>
                        <a:pt x="94" y="420"/>
                      </a:lnTo>
                      <a:lnTo>
                        <a:pt x="100" y="420"/>
                      </a:lnTo>
                      <a:lnTo>
                        <a:pt x="100" y="424"/>
                      </a:lnTo>
                      <a:lnTo>
                        <a:pt x="94" y="424"/>
                      </a:lnTo>
                      <a:lnTo>
                        <a:pt x="88" y="424"/>
                      </a:lnTo>
                      <a:lnTo>
                        <a:pt x="81" y="424"/>
                      </a:lnTo>
                      <a:lnTo>
                        <a:pt x="75" y="424"/>
                      </a:lnTo>
                      <a:lnTo>
                        <a:pt x="75" y="429"/>
                      </a:lnTo>
                      <a:lnTo>
                        <a:pt x="69" y="433"/>
                      </a:lnTo>
                      <a:lnTo>
                        <a:pt x="63" y="433"/>
                      </a:lnTo>
                      <a:lnTo>
                        <a:pt x="56" y="433"/>
                      </a:lnTo>
                      <a:lnTo>
                        <a:pt x="50" y="429"/>
                      </a:lnTo>
                      <a:lnTo>
                        <a:pt x="50" y="424"/>
                      </a:lnTo>
                      <a:lnTo>
                        <a:pt x="44" y="424"/>
                      </a:lnTo>
                      <a:lnTo>
                        <a:pt x="37" y="424"/>
                      </a:lnTo>
                      <a:lnTo>
                        <a:pt x="31" y="424"/>
                      </a:lnTo>
                      <a:lnTo>
                        <a:pt x="25" y="424"/>
                      </a:lnTo>
                      <a:lnTo>
                        <a:pt x="19" y="424"/>
                      </a:lnTo>
                      <a:lnTo>
                        <a:pt x="12" y="424"/>
                      </a:lnTo>
                      <a:lnTo>
                        <a:pt x="6" y="424"/>
                      </a:lnTo>
                      <a:lnTo>
                        <a:pt x="12" y="420"/>
                      </a:lnTo>
                      <a:lnTo>
                        <a:pt x="12" y="415"/>
                      </a:lnTo>
                      <a:lnTo>
                        <a:pt x="12" y="411"/>
                      </a:lnTo>
                      <a:lnTo>
                        <a:pt x="12" y="407"/>
                      </a:lnTo>
                      <a:lnTo>
                        <a:pt x="12" y="402"/>
                      </a:lnTo>
                      <a:lnTo>
                        <a:pt x="6" y="398"/>
                      </a:lnTo>
                      <a:lnTo>
                        <a:pt x="6" y="393"/>
                      </a:lnTo>
                      <a:lnTo>
                        <a:pt x="0" y="389"/>
                      </a:lnTo>
                      <a:lnTo>
                        <a:pt x="0" y="384"/>
                      </a:lnTo>
                      <a:lnTo>
                        <a:pt x="0" y="380"/>
                      </a:lnTo>
                      <a:lnTo>
                        <a:pt x="6" y="380"/>
                      </a:lnTo>
                      <a:lnTo>
                        <a:pt x="12" y="375"/>
                      </a:lnTo>
                      <a:lnTo>
                        <a:pt x="19" y="371"/>
                      </a:lnTo>
                      <a:lnTo>
                        <a:pt x="19" y="366"/>
                      </a:lnTo>
                      <a:lnTo>
                        <a:pt x="19" y="362"/>
                      </a:lnTo>
                      <a:lnTo>
                        <a:pt x="25" y="357"/>
                      </a:lnTo>
                      <a:lnTo>
                        <a:pt x="31" y="353"/>
                      </a:lnTo>
                      <a:lnTo>
                        <a:pt x="37" y="353"/>
                      </a:lnTo>
                      <a:lnTo>
                        <a:pt x="44" y="349"/>
                      </a:lnTo>
                      <a:lnTo>
                        <a:pt x="50" y="344"/>
                      </a:lnTo>
                      <a:lnTo>
                        <a:pt x="56" y="344"/>
                      </a:lnTo>
                      <a:lnTo>
                        <a:pt x="56" y="340"/>
                      </a:lnTo>
                      <a:lnTo>
                        <a:pt x="63" y="335"/>
                      </a:lnTo>
                      <a:lnTo>
                        <a:pt x="63" y="331"/>
                      </a:lnTo>
                      <a:lnTo>
                        <a:pt x="56" y="326"/>
                      </a:lnTo>
                      <a:lnTo>
                        <a:pt x="56" y="322"/>
                      </a:lnTo>
                      <a:lnTo>
                        <a:pt x="56" y="317"/>
                      </a:lnTo>
                      <a:lnTo>
                        <a:pt x="63" y="317"/>
                      </a:lnTo>
                      <a:lnTo>
                        <a:pt x="63" y="313"/>
                      </a:lnTo>
                      <a:lnTo>
                        <a:pt x="63" y="308"/>
                      </a:lnTo>
                      <a:lnTo>
                        <a:pt x="63" y="304"/>
                      </a:lnTo>
                      <a:lnTo>
                        <a:pt x="63" y="299"/>
                      </a:lnTo>
                      <a:lnTo>
                        <a:pt x="63" y="294"/>
                      </a:lnTo>
                      <a:lnTo>
                        <a:pt x="63" y="290"/>
                      </a:lnTo>
                      <a:lnTo>
                        <a:pt x="63" y="285"/>
                      </a:lnTo>
                      <a:lnTo>
                        <a:pt x="69" y="281"/>
                      </a:lnTo>
                      <a:lnTo>
                        <a:pt x="75" y="276"/>
                      </a:lnTo>
                      <a:lnTo>
                        <a:pt x="81" y="281"/>
                      </a:lnTo>
                      <a:lnTo>
                        <a:pt x="88" y="281"/>
                      </a:lnTo>
                      <a:lnTo>
                        <a:pt x="94" y="285"/>
                      </a:lnTo>
                      <a:lnTo>
                        <a:pt x="100" y="285"/>
                      </a:lnTo>
                      <a:lnTo>
                        <a:pt x="113" y="290"/>
                      </a:lnTo>
                      <a:lnTo>
                        <a:pt x="119" y="294"/>
                      </a:lnTo>
                      <a:lnTo>
                        <a:pt x="125" y="294"/>
                      </a:lnTo>
                      <a:lnTo>
                        <a:pt x="132" y="294"/>
                      </a:lnTo>
                      <a:lnTo>
                        <a:pt x="144" y="290"/>
                      </a:lnTo>
                      <a:lnTo>
                        <a:pt x="151" y="285"/>
                      </a:lnTo>
                      <a:lnTo>
                        <a:pt x="157" y="285"/>
                      </a:lnTo>
                      <a:lnTo>
                        <a:pt x="157" y="281"/>
                      </a:lnTo>
                      <a:lnTo>
                        <a:pt x="163" y="281"/>
                      </a:lnTo>
                      <a:lnTo>
                        <a:pt x="169" y="281"/>
                      </a:lnTo>
                      <a:lnTo>
                        <a:pt x="177" y="281"/>
                      </a:lnTo>
                      <a:lnTo>
                        <a:pt x="183" y="281"/>
                      </a:lnTo>
                      <a:lnTo>
                        <a:pt x="189" y="281"/>
                      </a:lnTo>
                      <a:lnTo>
                        <a:pt x="196" y="281"/>
                      </a:lnTo>
                      <a:lnTo>
                        <a:pt x="202" y="276"/>
                      </a:lnTo>
                      <a:lnTo>
                        <a:pt x="208" y="272"/>
                      </a:lnTo>
                      <a:lnTo>
                        <a:pt x="215" y="268"/>
                      </a:lnTo>
                      <a:lnTo>
                        <a:pt x="221" y="263"/>
                      </a:lnTo>
                      <a:lnTo>
                        <a:pt x="221" y="259"/>
                      </a:lnTo>
                      <a:lnTo>
                        <a:pt x="221" y="254"/>
                      </a:lnTo>
                      <a:lnTo>
                        <a:pt x="215" y="250"/>
                      </a:lnTo>
                      <a:lnTo>
                        <a:pt x="215" y="245"/>
                      </a:lnTo>
                      <a:lnTo>
                        <a:pt x="221" y="245"/>
                      </a:lnTo>
                      <a:lnTo>
                        <a:pt x="227" y="245"/>
                      </a:lnTo>
                      <a:lnTo>
                        <a:pt x="233" y="241"/>
                      </a:lnTo>
                      <a:lnTo>
                        <a:pt x="240" y="241"/>
                      </a:lnTo>
                      <a:lnTo>
                        <a:pt x="246" y="241"/>
                      </a:lnTo>
                      <a:lnTo>
                        <a:pt x="252" y="241"/>
                      </a:lnTo>
                      <a:lnTo>
                        <a:pt x="259" y="241"/>
                      </a:lnTo>
                      <a:lnTo>
                        <a:pt x="265" y="241"/>
                      </a:lnTo>
                      <a:lnTo>
                        <a:pt x="271" y="245"/>
                      </a:lnTo>
                      <a:lnTo>
                        <a:pt x="277" y="241"/>
                      </a:lnTo>
                      <a:lnTo>
                        <a:pt x="277" y="236"/>
                      </a:lnTo>
                      <a:lnTo>
                        <a:pt x="277" y="232"/>
                      </a:lnTo>
                      <a:lnTo>
                        <a:pt x="277" y="227"/>
                      </a:lnTo>
                      <a:lnTo>
                        <a:pt x="277" y="223"/>
                      </a:lnTo>
                      <a:lnTo>
                        <a:pt x="271" y="219"/>
                      </a:lnTo>
                      <a:lnTo>
                        <a:pt x="271" y="214"/>
                      </a:lnTo>
                      <a:lnTo>
                        <a:pt x="271" y="210"/>
                      </a:lnTo>
                      <a:lnTo>
                        <a:pt x="271" y="205"/>
                      </a:lnTo>
                      <a:lnTo>
                        <a:pt x="265" y="205"/>
                      </a:lnTo>
                      <a:lnTo>
                        <a:pt x="265" y="201"/>
                      </a:lnTo>
                      <a:lnTo>
                        <a:pt x="259" y="201"/>
                      </a:lnTo>
                      <a:lnTo>
                        <a:pt x="252" y="196"/>
                      </a:lnTo>
                      <a:lnTo>
                        <a:pt x="246" y="196"/>
                      </a:lnTo>
                      <a:lnTo>
                        <a:pt x="240" y="196"/>
                      </a:lnTo>
                      <a:lnTo>
                        <a:pt x="233" y="201"/>
                      </a:lnTo>
                      <a:lnTo>
                        <a:pt x="227" y="201"/>
                      </a:lnTo>
                      <a:lnTo>
                        <a:pt x="221" y="201"/>
                      </a:lnTo>
                      <a:lnTo>
                        <a:pt x="221" y="196"/>
                      </a:lnTo>
                      <a:lnTo>
                        <a:pt x="221" y="192"/>
                      </a:lnTo>
                      <a:lnTo>
                        <a:pt x="215" y="187"/>
                      </a:lnTo>
                      <a:lnTo>
                        <a:pt x="215" y="183"/>
                      </a:lnTo>
                      <a:lnTo>
                        <a:pt x="215" y="178"/>
                      </a:lnTo>
                      <a:lnTo>
                        <a:pt x="215" y="174"/>
                      </a:lnTo>
                      <a:lnTo>
                        <a:pt x="215" y="169"/>
                      </a:lnTo>
                      <a:lnTo>
                        <a:pt x="215" y="165"/>
                      </a:lnTo>
                      <a:lnTo>
                        <a:pt x="215" y="161"/>
                      </a:lnTo>
                      <a:lnTo>
                        <a:pt x="215" y="156"/>
                      </a:lnTo>
                      <a:lnTo>
                        <a:pt x="208" y="152"/>
                      </a:lnTo>
                      <a:lnTo>
                        <a:pt x="208" y="147"/>
                      </a:lnTo>
                      <a:lnTo>
                        <a:pt x="202" y="143"/>
                      </a:lnTo>
                      <a:lnTo>
                        <a:pt x="202" y="138"/>
                      </a:lnTo>
                      <a:lnTo>
                        <a:pt x="202" y="134"/>
                      </a:lnTo>
                      <a:lnTo>
                        <a:pt x="202" y="129"/>
                      </a:lnTo>
                      <a:lnTo>
                        <a:pt x="202" y="125"/>
                      </a:lnTo>
                      <a:lnTo>
                        <a:pt x="202" y="120"/>
                      </a:lnTo>
                      <a:lnTo>
                        <a:pt x="202" y="116"/>
                      </a:lnTo>
                      <a:lnTo>
                        <a:pt x="208" y="116"/>
                      </a:lnTo>
                      <a:lnTo>
                        <a:pt x="208" y="111"/>
                      </a:lnTo>
                      <a:lnTo>
                        <a:pt x="208" y="107"/>
                      </a:lnTo>
                      <a:lnTo>
                        <a:pt x="215" y="107"/>
                      </a:lnTo>
                      <a:lnTo>
                        <a:pt x="215" y="103"/>
                      </a:lnTo>
                      <a:lnTo>
                        <a:pt x="221" y="103"/>
                      </a:lnTo>
                      <a:lnTo>
                        <a:pt x="221" y="107"/>
                      </a:lnTo>
                      <a:lnTo>
                        <a:pt x="227" y="111"/>
                      </a:lnTo>
                      <a:lnTo>
                        <a:pt x="233" y="111"/>
                      </a:lnTo>
                      <a:lnTo>
                        <a:pt x="233" y="107"/>
                      </a:lnTo>
                      <a:lnTo>
                        <a:pt x="233" y="103"/>
                      </a:lnTo>
                      <a:lnTo>
                        <a:pt x="233" y="98"/>
                      </a:lnTo>
                      <a:lnTo>
                        <a:pt x="240" y="94"/>
                      </a:lnTo>
                      <a:lnTo>
                        <a:pt x="246" y="89"/>
                      </a:lnTo>
                      <a:lnTo>
                        <a:pt x="252" y="94"/>
                      </a:lnTo>
                      <a:lnTo>
                        <a:pt x="259" y="94"/>
                      </a:lnTo>
                      <a:lnTo>
                        <a:pt x="265" y="98"/>
                      </a:lnTo>
                      <a:lnTo>
                        <a:pt x="265" y="103"/>
                      </a:lnTo>
                      <a:lnTo>
                        <a:pt x="265" y="107"/>
                      </a:lnTo>
                      <a:lnTo>
                        <a:pt x="271" y="107"/>
                      </a:lnTo>
                      <a:lnTo>
                        <a:pt x="277" y="103"/>
                      </a:lnTo>
                      <a:lnTo>
                        <a:pt x="284" y="103"/>
                      </a:lnTo>
                      <a:lnTo>
                        <a:pt x="290" y="103"/>
                      </a:lnTo>
                      <a:lnTo>
                        <a:pt x="296" y="107"/>
                      </a:lnTo>
                      <a:lnTo>
                        <a:pt x="303" y="107"/>
                      </a:lnTo>
                      <a:lnTo>
                        <a:pt x="309" y="107"/>
                      </a:lnTo>
                      <a:lnTo>
                        <a:pt x="309" y="103"/>
                      </a:lnTo>
                      <a:lnTo>
                        <a:pt x="309" y="98"/>
                      </a:lnTo>
                      <a:lnTo>
                        <a:pt x="315" y="98"/>
                      </a:lnTo>
                      <a:lnTo>
                        <a:pt x="315" y="94"/>
                      </a:lnTo>
                      <a:lnTo>
                        <a:pt x="321" y="94"/>
                      </a:lnTo>
                      <a:lnTo>
                        <a:pt x="328" y="94"/>
                      </a:lnTo>
                      <a:lnTo>
                        <a:pt x="328" y="98"/>
                      </a:lnTo>
                      <a:lnTo>
                        <a:pt x="334" y="94"/>
                      </a:lnTo>
                      <a:lnTo>
                        <a:pt x="340" y="94"/>
                      </a:lnTo>
                      <a:lnTo>
                        <a:pt x="340" y="89"/>
                      </a:lnTo>
                      <a:lnTo>
                        <a:pt x="347" y="85"/>
                      </a:lnTo>
                      <a:lnTo>
                        <a:pt x="353" y="80"/>
                      </a:lnTo>
                      <a:lnTo>
                        <a:pt x="359" y="76"/>
                      </a:lnTo>
                      <a:lnTo>
                        <a:pt x="359" y="71"/>
                      </a:lnTo>
                      <a:lnTo>
                        <a:pt x="359" y="67"/>
                      </a:lnTo>
                      <a:lnTo>
                        <a:pt x="365" y="62"/>
                      </a:lnTo>
                      <a:lnTo>
                        <a:pt x="372" y="62"/>
                      </a:lnTo>
                      <a:lnTo>
                        <a:pt x="378" y="62"/>
                      </a:lnTo>
                      <a:lnTo>
                        <a:pt x="384" y="67"/>
                      </a:lnTo>
                      <a:lnTo>
                        <a:pt x="391" y="71"/>
                      </a:lnTo>
                      <a:lnTo>
                        <a:pt x="397" y="76"/>
                      </a:lnTo>
                      <a:lnTo>
                        <a:pt x="403" y="71"/>
                      </a:lnTo>
                      <a:lnTo>
                        <a:pt x="403" y="67"/>
                      </a:lnTo>
                      <a:lnTo>
                        <a:pt x="403" y="62"/>
                      </a:lnTo>
                      <a:lnTo>
                        <a:pt x="403" y="58"/>
                      </a:lnTo>
                      <a:lnTo>
                        <a:pt x="403" y="53"/>
                      </a:lnTo>
                      <a:lnTo>
                        <a:pt x="409" y="53"/>
                      </a:lnTo>
                      <a:lnTo>
                        <a:pt x="416" y="53"/>
                      </a:lnTo>
                      <a:lnTo>
                        <a:pt x="422" y="53"/>
                      </a:lnTo>
                      <a:lnTo>
                        <a:pt x="428" y="53"/>
                      </a:lnTo>
                      <a:lnTo>
                        <a:pt x="435" y="58"/>
                      </a:lnTo>
                      <a:lnTo>
                        <a:pt x="435" y="62"/>
                      </a:lnTo>
                      <a:lnTo>
                        <a:pt x="435" y="67"/>
                      </a:lnTo>
                      <a:lnTo>
                        <a:pt x="435" y="71"/>
                      </a:lnTo>
                      <a:lnTo>
                        <a:pt x="435" y="76"/>
                      </a:lnTo>
                      <a:lnTo>
                        <a:pt x="435" y="80"/>
                      </a:lnTo>
                      <a:lnTo>
                        <a:pt x="441" y="80"/>
                      </a:lnTo>
                      <a:lnTo>
                        <a:pt x="447" y="76"/>
                      </a:lnTo>
                      <a:lnTo>
                        <a:pt x="453" y="76"/>
                      </a:lnTo>
                      <a:lnTo>
                        <a:pt x="460" y="71"/>
                      </a:lnTo>
                      <a:lnTo>
                        <a:pt x="460" y="67"/>
                      </a:lnTo>
                      <a:lnTo>
                        <a:pt x="466" y="62"/>
                      </a:lnTo>
                      <a:lnTo>
                        <a:pt x="466" y="58"/>
                      </a:lnTo>
                      <a:lnTo>
                        <a:pt x="472" y="53"/>
                      </a:lnTo>
                      <a:lnTo>
                        <a:pt x="479" y="53"/>
                      </a:lnTo>
                      <a:lnTo>
                        <a:pt x="485" y="53"/>
                      </a:lnTo>
                      <a:lnTo>
                        <a:pt x="491" y="58"/>
                      </a:lnTo>
                      <a:lnTo>
                        <a:pt x="498" y="62"/>
                      </a:lnTo>
                      <a:lnTo>
                        <a:pt x="504" y="67"/>
                      </a:lnTo>
                      <a:lnTo>
                        <a:pt x="504" y="71"/>
                      </a:lnTo>
                      <a:lnTo>
                        <a:pt x="510" y="71"/>
                      </a:lnTo>
                      <a:lnTo>
                        <a:pt x="516" y="71"/>
                      </a:lnTo>
                      <a:lnTo>
                        <a:pt x="523" y="67"/>
                      </a:lnTo>
                      <a:lnTo>
                        <a:pt x="529" y="62"/>
                      </a:lnTo>
                      <a:lnTo>
                        <a:pt x="535" y="62"/>
                      </a:lnTo>
                      <a:lnTo>
                        <a:pt x="542" y="58"/>
                      </a:lnTo>
                      <a:lnTo>
                        <a:pt x="548" y="62"/>
                      </a:lnTo>
                      <a:lnTo>
                        <a:pt x="554" y="62"/>
                      </a:lnTo>
                      <a:lnTo>
                        <a:pt x="560" y="67"/>
                      </a:lnTo>
                      <a:lnTo>
                        <a:pt x="560" y="71"/>
                      </a:lnTo>
                      <a:lnTo>
                        <a:pt x="567" y="76"/>
                      </a:lnTo>
                      <a:lnTo>
                        <a:pt x="573" y="80"/>
                      </a:lnTo>
                      <a:lnTo>
                        <a:pt x="579" y="80"/>
                      </a:lnTo>
                      <a:lnTo>
                        <a:pt x="586" y="80"/>
                      </a:lnTo>
                      <a:lnTo>
                        <a:pt x="592" y="80"/>
                      </a:lnTo>
                      <a:lnTo>
                        <a:pt x="598" y="80"/>
                      </a:lnTo>
                      <a:lnTo>
                        <a:pt x="598" y="85"/>
                      </a:lnTo>
                      <a:lnTo>
                        <a:pt x="604" y="89"/>
                      </a:lnTo>
                      <a:lnTo>
                        <a:pt x="611" y="94"/>
                      </a:lnTo>
                      <a:lnTo>
                        <a:pt x="617" y="89"/>
                      </a:lnTo>
                      <a:lnTo>
                        <a:pt x="623" y="89"/>
                      </a:lnTo>
                      <a:lnTo>
                        <a:pt x="623" y="85"/>
                      </a:lnTo>
                      <a:lnTo>
                        <a:pt x="623" y="80"/>
                      </a:lnTo>
                      <a:lnTo>
                        <a:pt x="630" y="80"/>
                      </a:lnTo>
                      <a:lnTo>
                        <a:pt x="630" y="76"/>
                      </a:lnTo>
                      <a:lnTo>
                        <a:pt x="636" y="71"/>
                      </a:lnTo>
                      <a:lnTo>
                        <a:pt x="642" y="71"/>
                      </a:lnTo>
                      <a:lnTo>
                        <a:pt x="648" y="71"/>
                      </a:lnTo>
                      <a:lnTo>
                        <a:pt x="655" y="71"/>
                      </a:lnTo>
                      <a:lnTo>
                        <a:pt x="661" y="71"/>
                      </a:lnTo>
                      <a:lnTo>
                        <a:pt x="667" y="71"/>
                      </a:lnTo>
                      <a:lnTo>
                        <a:pt x="674" y="67"/>
                      </a:lnTo>
                      <a:lnTo>
                        <a:pt x="680" y="67"/>
                      </a:lnTo>
                      <a:lnTo>
                        <a:pt x="692" y="67"/>
                      </a:lnTo>
                      <a:lnTo>
                        <a:pt x="699" y="67"/>
                      </a:lnTo>
                      <a:lnTo>
                        <a:pt x="705" y="67"/>
                      </a:lnTo>
                      <a:lnTo>
                        <a:pt x="711" y="67"/>
                      </a:lnTo>
                      <a:lnTo>
                        <a:pt x="718" y="67"/>
                      </a:lnTo>
                      <a:lnTo>
                        <a:pt x="724" y="67"/>
                      </a:lnTo>
                      <a:lnTo>
                        <a:pt x="730" y="67"/>
                      </a:lnTo>
                      <a:lnTo>
                        <a:pt x="736" y="62"/>
                      </a:lnTo>
                      <a:lnTo>
                        <a:pt x="743" y="62"/>
                      </a:lnTo>
                      <a:lnTo>
                        <a:pt x="743" y="67"/>
                      </a:lnTo>
                      <a:lnTo>
                        <a:pt x="743" y="71"/>
                      </a:lnTo>
                      <a:lnTo>
                        <a:pt x="749" y="71"/>
                      </a:lnTo>
                      <a:lnTo>
                        <a:pt x="762" y="71"/>
                      </a:lnTo>
                      <a:lnTo>
                        <a:pt x="762" y="67"/>
                      </a:lnTo>
                      <a:lnTo>
                        <a:pt x="768" y="62"/>
                      </a:lnTo>
                      <a:lnTo>
                        <a:pt x="768" y="58"/>
                      </a:lnTo>
                      <a:lnTo>
                        <a:pt x="768" y="53"/>
                      </a:lnTo>
                      <a:lnTo>
                        <a:pt x="762" y="49"/>
                      </a:lnTo>
                      <a:lnTo>
                        <a:pt x="762" y="45"/>
                      </a:lnTo>
                      <a:lnTo>
                        <a:pt x="762" y="40"/>
                      </a:lnTo>
                      <a:lnTo>
                        <a:pt x="768" y="36"/>
                      </a:lnTo>
                      <a:lnTo>
                        <a:pt x="768" y="31"/>
                      </a:lnTo>
                      <a:lnTo>
                        <a:pt x="768" y="27"/>
                      </a:lnTo>
                      <a:lnTo>
                        <a:pt x="774" y="22"/>
                      </a:lnTo>
                      <a:lnTo>
                        <a:pt x="780" y="22"/>
                      </a:lnTo>
                      <a:lnTo>
                        <a:pt x="780" y="18"/>
                      </a:lnTo>
                      <a:lnTo>
                        <a:pt x="787" y="13"/>
                      </a:lnTo>
                      <a:lnTo>
                        <a:pt x="793" y="9"/>
                      </a:lnTo>
                      <a:lnTo>
                        <a:pt x="793" y="4"/>
                      </a:lnTo>
                      <a:lnTo>
                        <a:pt x="793" y="0"/>
                      </a:lnTo>
                      <a:lnTo>
                        <a:pt x="799" y="0"/>
                      </a:lnTo>
                      <a:lnTo>
                        <a:pt x="806" y="0"/>
                      </a:lnTo>
                      <a:lnTo>
                        <a:pt x="812" y="0"/>
                      </a:lnTo>
                      <a:lnTo>
                        <a:pt x="818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94" name="Freeform 98"/>
                <p:cNvSpPr>
                  <a:spLocks/>
                </p:cNvSpPr>
                <p:nvPr/>
              </p:nvSpPr>
              <p:spPr bwMode="auto">
                <a:xfrm>
                  <a:off x="2312" y="1894"/>
                  <a:ext cx="957" cy="536"/>
                </a:xfrm>
                <a:custGeom>
                  <a:avLst/>
                  <a:gdLst/>
                  <a:ahLst/>
                  <a:cxnLst>
                    <a:cxn ang="0">
                      <a:pos x="850" y="36"/>
                    </a:cxn>
                    <a:cxn ang="0">
                      <a:pos x="856" y="80"/>
                    </a:cxn>
                    <a:cxn ang="0">
                      <a:pos x="868" y="129"/>
                    </a:cxn>
                    <a:cxn ang="0">
                      <a:pos x="881" y="174"/>
                    </a:cxn>
                    <a:cxn ang="0">
                      <a:pos x="862" y="196"/>
                    </a:cxn>
                    <a:cxn ang="0">
                      <a:pos x="837" y="223"/>
                    </a:cxn>
                    <a:cxn ang="0">
                      <a:pos x="887" y="245"/>
                    </a:cxn>
                    <a:cxn ang="0">
                      <a:pos x="938" y="268"/>
                    </a:cxn>
                    <a:cxn ang="0">
                      <a:pos x="957" y="308"/>
                    </a:cxn>
                    <a:cxn ang="0">
                      <a:pos x="919" y="326"/>
                    </a:cxn>
                    <a:cxn ang="0">
                      <a:pos x="862" y="317"/>
                    </a:cxn>
                    <a:cxn ang="0">
                      <a:pos x="818" y="322"/>
                    </a:cxn>
                    <a:cxn ang="0">
                      <a:pos x="774" y="317"/>
                    </a:cxn>
                    <a:cxn ang="0">
                      <a:pos x="762" y="344"/>
                    </a:cxn>
                    <a:cxn ang="0">
                      <a:pos x="743" y="384"/>
                    </a:cxn>
                    <a:cxn ang="0">
                      <a:pos x="743" y="420"/>
                    </a:cxn>
                    <a:cxn ang="0">
                      <a:pos x="718" y="442"/>
                    </a:cxn>
                    <a:cxn ang="0">
                      <a:pos x="680" y="465"/>
                    </a:cxn>
                    <a:cxn ang="0">
                      <a:pos x="680" y="509"/>
                    </a:cxn>
                    <a:cxn ang="0">
                      <a:pos x="636" y="531"/>
                    </a:cxn>
                    <a:cxn ang="0">
                      <a:pos x="604" y="531"/>
                    </a:cxn>
                    <a:cxn ang="0">
                      <a:pos x="560" y="527"/>
                    </a:cxn>
                    <a:cxn ang="0">
                      <a:pos x="504" y="531"/>
                    </a:cxn>
                    <a:cxn ang="0">
                      <a:pos x="435" y="523"/>
                    </a:cxn>
                    <a:cxn ang="0">
                      <a:pos x="403" y="491"/>
                    </a:cxn>
                    <a:cxn ang="0">
                      <a:pos x="353" y="482"/>
                    </a:cxn>
                    <a:cxn ang="0">
                      <a:pos x="328" y="451"/>
                    </a:cxn>
                    <a:cxn ang="0">
                      <a:pos x="290" y="433"/>
                    </a:cxn>
                    <a:cxn ang="0">
                      <a:pos x="240" y="424"/>
                    </a:cxn>
                    <a:cxn ang="0">
                      <a:pos x="177" y="415"/>
                    </a:cxn>
                    <a:cxn ang="0">
                      <a:pos x="138" y="393"/>
                    </a:cxn>
                    <a:cxn ang="0">
                      <a:pos x="100" y="402"/>
                    </a:cxn>
                    <a:cxn ang="0">
                      <a:pos x="94" y="424"/>
                    </a:cxn>
                    <a:cxn ang="0">
                      <a:pos x="44" y="424"/>
                    </a:cxn>
                    <a:cxn ang="0">
                      <a:pos x="12" y="407"/>
                    </a:cxn>
                    <a:cxn ang="0">
                      <a:pos x="19" y="366"/>
                    </a:cxn>
                    <a:cxn ang="0">
                      <a:pos x="63" y="331"/>
                    </a:cxn>
                    <a:cxn ang="0">
                      <a:pos x="63" y="290"/>
                    </a:cxn>
                    <a:cxn ang="0">
                      <a:pos x="125" y="294"/>
                    </a:cxn>
                    <a:cxn ang="0">
                      <a:pos x="189" y="281"/>
                    </a:cxn>
                    <a:cxn ang="0">
                      <a:pos x="221" y="245"/>
                    </a:cxn>
                    <a:cxn ang="0">
                      <a:pos x="277" y="236"/>
                    </a:cxn>
                    <a:cxn ang="0">
                      <a:pos x="259" y="201"/>
                    </a:cxn>
                    <a:cxn ang="0">
                      <a:pos x="215" y="183"/>
                    </a:cxn>
                    <a:cxn ang="0">
                      <a:pos x="202" y="138"/>
                    </a:cxn>
                    <a:cxn ang="0">
                      <a:pos x="215" y="103"/>
                    </a:cxn>
                    <a:cxn ang="0">
                      <a:pos x="252" y="94"/>
                    </a:cxn>
                    <a:cxn ang="0">
                      <a:pos x="303" y="107"/>
                    </a:cxn>
                    <a:cxn ang="0">
                      <a:pos x="340" y="94"/>
                    </a:cxn>
                    <a:cxn ang="0">
                      <a:pos x="384" y="67"/>
                    </a:cxn>
                    <a:cxn ang="0">
                      <a:pos x="422" y="53"/>
                    </a:cxn>
                    <a:cxn ang="0">
                      <a:pos x="453" y="76"/>
                    </a:cxn>
                    <a:cxn ang="0">
                      <a:pos x="504" y="67"/>
                    </a:cxn>
                    <a:cxn ang="0">
                      <a:pos x="560" y="67"/>
                    </a:cxn>
                    <a:cxn ang="0">
                      <a:pos x="611" y="94"/>
                    </a:cxn>
                    <a:cxn ang="0">
                      <a:pos x="655" y="71"/>
                    </a:cxn>
                    <a:cxn ang="0">
                      <a:pos x="724" y="67"/>
                    </a:cxn>
                    <a:cxn ang="0">
                      <a:pos x="768" y="58"/>
                    </a:cxn>
                    <a:cxn ang="0">
                      <a:pos x="780" y="18"/>
                    </a:cxn>
                  </a:cxnLst>
                  <a:rect l="0" t="0" r="r" b="b"/>
                  <a:pathLst>
                    <a:path w="957" h="536">
                      <a:moveTo>
                        <a:pt x="818" y="0"/>
                      </a:moveTo>
                      <a:lnTo>
                        <a:pt x="818" y="4"/>
                      </a:lnTo>
                      <a:lnTo>
                        <a:pt x="824" y="4"/>
                      </a:lnTo>
                      <a:lnTo>
                        <a:pt x="824" y="9"/>
                      </a:lnTo>
                      <a:lnTo>
                        <a:pt x="831" y="13"/>
                      </a:lnTo>
                      <a:lnTo>
                        <a:pt x="831" y="18"/>
                      </a:lnTo>
                      <a:lnTo>
                        <a:pt x="837" y="22"/>
                      </a:lnTo>
                      <a:lnTo>
                        <a:pt x="843" y="27"/>
                      </a:lnTo>
                      <a:lnTo>
                        <a:pt x="843" y="31"/>
                      </a:lnTo>
                      <a:lnTo>
                        <a:pt x="850" y="36"/>
                      </a:lnTo>
                      <a:lnTo>
                        <a:pt x="850" y="40"/>
                      </a:lnTo>
                      <a:lnTo>
                        <a:pt x="850" y="45"/>
                      </a:lnTo>
                      <a:lnTo>
                        <a:pt x="850" y="49"/>
                      </a:lnTo>
                      <a:lnTo>
                        <a:pt x="856" y="53"/>
                      </a:lnTo>
                      <a:lnTo>
                        <a:pt x="850" y="58"/>
                      </a:lnTo>
                      <a:lnTo>
                        <a:pt x="856" y="62"/>
                      </a:lnTo>
                      <a:lnTo>
                        <a:pt x="856" y="67"/>
                      </a:lnTo>
                      <a:lnTo>
                        <a:pt x="856" y="71"/>
                      </a:lnTo>
                      <a:lnTo>
                        <a:pt x="856" y="76"/>
                      </a:lnTo>
                      <a:lnTo>
                        <a:pt x="856" y="80"/>
                      </a:lnTo>
                      <a:lnTo>
                        <a:pt x="862" y="85"/>
                      </a:lnTo>
                      <a:lnTo>
                        <a:pt x="862" y="89"/>
                      </a:lnTo>
                      <a:lnTo>
                        <a:pt x="868" y="94"/>
                      </a:lnTo>
                      <a:lnTo>
                        <a:pt x="875" y="98"/>
                      </a:lnTo>
                      <a:lnTo>
                        <a:pt x="875" y="103"/>
                      </a:lnTo>
                      <a:lnTo>
                        <a:pt x="875" y="107"/>
                      </a:lnTo>
                      <a:lnTo>
                        <a:pt x="868" y="116"/>
                      </a:lnTo>
                      <a:lnTo>
                        <a:pt x="868" y="120"/>
                      </a:lnTo>
                      <a:lnTo>
                        <a:pt x="868" y="125"/>
                      </a:lnTo>
                      <a:lnTo>
                        <a:pt x="868" y="129"/>
                      </a:lnTo>
                      <a:lnTo>
                        <a:pt x="868" y="134"/>
                      </a:lnTo>
                      <a:lnTo>
                        <a:pt x="868" y="143"/>
                      </a:lnTo>
                      <a:lnTo>
                        <a:pt x="868" y="147"/>
                      </a:lnTo>
                      <a:lnTo>
                        <a:pt x="868" y="152"/>
                      </a:lnTo>
                      <a:lnTo>
                        <a:pt x="868" y="156"/>
                      </a:lnTo>
                      <a:lnTo>
                        <a:pt x="868" y="161"/>
                      </a:lnTo>
                      <a:lnTo>
                        <a:pt x="868" y="165"/>
                      </a:lnTo>
                      <a:lnTo>
                        <a:pt x="875" y="169"/>
                      </a:lnTo>
                      <a:lnTo>
                        <a:pt x="875" y="174"/>
                      </a:lnTo>
                      <a:lnTo>
                        <a:pt x="881" y="174"/>
                      </a:lnTo>
                      <a:lnTo>
                        <a:pt x="881" y="178"/>
                      </a:lnTo>
                      <a:lnTo>
                        <a:pt x="887" y="178"/>
                      </a:lnTo>
                      <a:lnTo>
                        <a:pt x="887" y="183"/>
                      </a:lnTo>
                      <a:lnTo>
                        <a:pt x="887" y="187"/>
                      </a:lnTo>
                      <a:lnTo>
                        <a:pt x="881" y="187"/>
                      </a:lnTo>
                      <a:lnTo>
                        <a:pt x="881" y="192"/>
                      </a:lnTo>
                      <a:lnTo>
                        <a:pt x="875" y="192"/>
                      </a:lnTo>
                      <a:lnTo>
                        <a:pt x="868" y="192"/>
                      </a:lnTo>
                      <a:lnTo>
                        <a:pt x="862" y="192"/>
                      </a:lnTo>
                      <a:lnTo>
                        <a:pt x="862" y="196"/>
                      </a:lnTo>
                      <a:lnTo>
                        <a:pt x="856" y="196"/>
                      </a:lnTo>
                      <a:lnTo>
                        <a:pt x="856" y="201"/>
                      </a:lnTo>
                      <a:lnTo>
                        <a:pt x="856" y="205"/>
                      </a:lnTo>
                      <a:lnTo>
                        <a:pt x="850" y="205"/>
                      </a:lnTo>
                      <a:lnTo>
                        <a:pt x="850" y="210"/>
                      </a:lnTo>
                      <a:lnTo>
                        <a:pt x="843" y="214"/>
                      </a:lnTo>
                      <a:lnTo>
                        <a:pt x="837" y="214"/>
                      </a:lnTo>
                      <a:lnTo>
                        <a:pt x="831" y="219"/>
                      </a:lnTo>
                      <a:lnTo>
                        <a:pt x="831" y="223"/>
                      </a:lnTo>
                      <a:lnTo>
                        <a:pt x="837" y="223"/>
                      </a:lnTo>
                      <a:lnTo>
                        <a:pt x="843" y="223"/>
                      </a:lnTo>
                      <a:lnTo>
                        <a:pt x="850" y="223"/>
                      </a:lnTo>
                      <a:lnTo>
                        <a:pt x="856" y="227"/>
                      </a:lnTo>
                      <a:lnTo>
                        <a:pt x="862" y="232"/>
                      </a:lnTo>
                      <a:lnTo>
                        <a:pt x="868" y="232"/>
                      </a:lnTo>
                      <a:lnTo>
                        <a:pt x="868" y="236"/>
                      </a:lnTo>
                      <a:lnTo>
                        <a:pt x="875" y="236"/>
                      </a:lnTo>
                      <a:lnTo>
                        <a:pt x="875" y="241"/>
                      </a:lnTo>
                      <a:lnTo>
                        <a:pt x="881" y="245"/>
                      </a:lnTo>
                      <a:lnTo>
                        <a:pt x="887" y="245"/>
                      </a:lnTo>
                      <a:lnTo>
                        <a:pt x="894" y="245"/>
                      </a:lnTo>
                      <a:lnTo>
                        <a:pt x="894" y="250"/>
                      </a:lnTo>
                      <a:lnTo>
                        <a:pt x="900" y="250"/>
                      </a:lnTo>
                      <a:lnTo>
                        <a:pt x="906" y="250"/>
                      </a:lnTo>
                      <a:lnTo>
                        <a:pt x="912" y="254"/>
                      </a:lnTo>
                      <a:lnTo>
                        <a:pt x="919" y="254"/>
                      </a:lnTo>
                      <a:lnTo>
                        <a:pt x="925" y="254"/>
                      </a:lnTo>
                      <a:lnTo>
                        <a:pt x="931" y="259"/>
                      </a:lnTo>
                      <a:lnTo>
                        <a:pt x="938" y="263"/>
                      </a:lnTo>
                      <a:lnTo>
                        <a:pt x="938" y="268"/>
                      </a:lnTo>
                      <a:lnTo>
                        <a:pt x="938" y="272"/>
                      </a:lnTo>
                      <a:lnTo>
                        <a:pt x="938" y="276"/>
                      </a:lnTo>
                      <a:lnTo>
                        <a:pt x="944" y="281"/>
                      </a:lnTo>
                      <a:lnTo>
                        <a:pt x="944" y="285"/>
                      </a:lnTo>
                      <a:lnTo>
                        <a:pt x="944" y="290"/>
                      </a:lnTo>
                      <a:lnTo>
                        <a:pt x="944" y="294"/>
                      </a:lnTo>
                      <a:lnTo>
                        <a:pt x="950" y="299"/>
                      </a:lnTo>
                      <a:lnTo>
                        <a:pt x="957" y="299"/>
                      </a:lnTo>
                      <a:lnTo>
                        <a:pt x="957" y="304"/>
                      </a:lnTo>
                      <a:lnTo>
                        <a:pt x="957" y="308"/>
                      </a:lnTo>
                      <a:lnTo>
                        <a:pt x="957" y="313"/>
                      </a:lnTo>
                      <a:lnTo>
                        <a:pt x="957" y="317"/>
                      </a:lnTo>
                      <a:lnTo>
                        <a:pt x="957" y="322"/>
                      </a:lnTo>
                      <a:lnTo>
                        <a:pt x="957" y="326"/>
                      </a:lnTo>
                      <a:lnTo>
                        <a:pt x="950" y="326"/>
                      </a:lnTo>
                      <a:lnTo>
                        <a:pt x="944" y="326"/>
                      </a:lnTo>
                      <a:lnTo>
                        <a:pt x="938" y="326"/>
                      </a:lnTo>
                      <a:lnTo>
                        <a:pt x="931" y="326"/>
                      </a:lnTo>
                      <a:lnTo>
                        <a:pt x="925" y="326"/>
                      </a:lnTo>
                      <a:lnTo>
                        <a:pt x="919" y="326"/>
                      </a:lnTo>
                      <a:lnTo>
                        <a:pt x="912" y="322"/>
                      </a:lnTo>
                      <a:lnTo>
                        <a:pt x="906" y="322"/>
                      </a:lnTo>
                      <a:lnTo>
                        <a:pt x="900" y="322"/>
                      </a:lnTo>
                      <a:lnTo>
                        <a:pt x="894" y="317"/>
                      </a:lnTo>
                      <a:lnTo>
                        <a:pt x="887" y="317"/>
                      </a:lnTo>
                      <a:lnTo>
                        <a:pt x="881" y="313"/>
                      </a:lnTo>
                      <a:lnTo>
                        <a:pt x="875" y="313"/>
                      </a:lnTo>
                      <a:lnTo>
                        <a:pt x="868" y="313"/>
                      </a:lnTo>
                      <a:lnTo>
                        <a:pt x="868" y="317"/>
                      </a:lnTo>
                      <a:lnTo>
                        <a:pt x="862" y="317"/>
                      </a:lnTo>
                      <a:lnTo>
                        <a:pt x="862" y="322"/>
                      </a:lnTo>
                      <a:lnTo>
                        <a:pt x="856" y="322"/>
                      </a:lnTo>
                      <a:lnTo>
                        <a:pt x="850" y="322"/>
                      </a:lnTo>
                      <a:lnTo>
                        <a:pt x="843" y="322"/>
                      </a:lnTo>
                      <a:lnTo>
                        <a:pt x="837" y="322"/>
                      </a:lnTo>
                      <a:lnTo>
                        <a:pt x="837" y="326"/>
                      </a:lnTo>
                      <a:lnTo>
                        <a:pt x="831" y="326"/>
                      </a:lnTo>
                      <a:lnTo>
                        <a:pt x="824" y="326"/>
                      </a:lnTo>
                      <a:lnTo>
                        <a:pt x="824" y="322"/>
                      </a:lnTo>
                      <a:lnTo>
                        <a:pt x="818" y="322"/>
                      </a:lnTo>
                      <a:lnTo>
                        <a:pt x="818" y="317"/>
                      </a:lnTo>
                      <a:lnTo>
                        <a:pt x="812" y="317"/>
                      </a:lnTo>
                      <a:lnTo>
                        <a:pt x="806" y="317"/>
                      </a:lnTo>
                      <a:lnTo>
                        <a:pt x="799" y="317"/>
                      </a:lnTo>
                      <a:lnTo>
                        <a:pt x="793" y="313"/>
                      </a:lnTo>
                      <a:lnTo>
                        <a:pt x="787" y="313"/>
                      </a:lnTo>
                      <a:lnTo>
                        <a:pt x="780" y="308"/>
                      </a:lnTo>
                      <a:lnTo>
                        <a:pt x="774" y="308"/>
                      </a:lnTo>
                      <a:lnTo>
                        <a:pt x="774" y="313"/>
                      </a:lnTo>
                      <a:lnTo>
                        <a:pt x="774" y="317"/>
                      </a:lnTo>
                      <a:lnTo>
                        <a:pt x="774" y="322"/>
                      </a:lnTo>
                      <a:lnTo>
                        <a:pt x="768" y="322"/>
                      </a:lnTo>
                      <a:lnTo>
                        <a:pt x="768" y="326"/>
                      </a:lnTo>
                      <a:lnTo>
                        <a:pt x="768" y="331"/>
                      </a:lnTo>
                      <a:lnTo>
                        <a:pt x="774" y="331"/>
                      </a:lnTo>
                      <a:lnTo>
                        <a:pt x="774" y="335"/>
                      </a:lnTo>
                      <a:lnTo>
                        <a:pt x="774" y="340"/>
                      </a:lnTo>
                      <a:lnTo>
                        <a:pt x="774" y="344"/>
                      </a:lnTo>
                      <a:lnTo>
                        <a:pt x="768" y="344"/>
                      </a:lnTo>
                      <a:lnTo>
                        <a:pt x="762" y="344"/>
                      </a:lnTo>
                      <a:lnTo>
                        <a:pt x="755" y="344"/>
                      </a:lnTo>
                      <a:lnTo>
                        <a:pt x="755" y="349"/>
                      </a:lnTo>
                      <a:lnTo>
                        <a:pt x="755" y="353"/>
                      </a:lnTo>
                      <a:lnTo>
                        <a:pt x="749" y="357"/>
                      </a:lnTo>
                      <a:lnTo>
                        <a:pt x="755" y="362"/>
                      </a:lnTo>
                      <a:lnTo>
                        <a:pt x="749" y="366"/>
                      </a:lnTo>
                      <a:lnTo>
                        <a:pt x="749" y="371"/>
                      </a:lnTo>
                      <a:lnTo>
                        <a:pt x="749" y="375"/>
                      </a:lnTo>
                      <a:lnTo>
                        <a:pt x="743" y="380"/>
                      </a:lnTo>
                      <a:lnTo>
                        <a:pt x="743" y="384"/>
                      </a:lnTo>
                      <a:lnTo>
                        <a:pt x="743" y="389"/>
                      </a:lnTo>
                      <a:lnTo>
                        <a:pt x="743" y="393"/>
                      </a:lnTo>
                      <a:lnTo>
                        <a:pt x="743" y="398"/>
                      </a:lnTo>
                      <a:lnTo>
                        <a:pt x="736" y="398"/>
                      </a:lnTo>
                      <a:lnTo>
                        <a:pt x="730" y="402"/>
                      </a:lnTo>
                      <a:lnTo>
                        <a:pt x="730" y="407"/>
                      </a:lnTo>
                      <a:lnTo>
                        <a:pt x="730" y="411"/>
                      </a:lnTo>
                      <a:lnTo>
                        <a:pt x="730" y="415"/>
                      </a:lnTo>
                      <a:lnTo>
                        <a:pt x="736" y="415"/>
                      </a:lnTo>
                      <a:lnTo>
                        <a:pt x="743" y="420"/>
                      </a:lnTo>
                      <a:lnTo>
                        <a:pt x="749" y="420"/>
                      </a:lnTo>
                      <a:lnTo>
                        <a:pt x="749" y="424"/>
                      </a:lnTo>
                      <a:lnTo>
                        <a:pt x="749" y="429"/>
                      </a:lnTo>
                      <a:lnTo>
                        <a:pt x="749" y="433"/>
                      </a:lnTo>
                      <a:lnTo>
                        <a:pt x="743" y="433"/>
                      </a:lnTo>
                      <a:lnTo>
                        <a:pt x="743" y="438"/>
                      </a:lnTo>
                      <a:lnTo>
                        <a:pt x="736" y="438"/>
                      </a:lnTo>
                      <a:lnTo>
                        <a:pt x="730" y="442"/>
                      </a:lnTo>
                      <a:lnTo>
                        <a:pt x="724" y="442"/>
                      </a:lnTo>
                      <a:lnTo>
                        <a:pt x="718" y="442"/>
                      </a:lnTo>
                      <a:lnTo>
                        <a:pt x="711" y="442"/>
                      </a:lnTo>
                      <a:lnTo>
                        <a:pt x="711" y="447"/>
                      </a:lnTo>
                      <a:lnTo>
                        <a:pt x="705" y="447"/>
                      </a:lnTo>
                      <a:lnTo>
                        <a:pt x="699" y="447"/>
                      </a:lnTo>
                      <a:lnTo>
                        <a:pt x="692" y="451"/>
                      </a:lnTo>
                      <a:lnTo>
                        <a:pt x="686" y="451"/>
                      </a:lnTo>
                      <a:lnTo>
                        <a:pt x="686" y="456"/>
                      </a:lnTo>
                      <a:lnTo>
                        <a:pt x="680" y="456"/>
                      </a:lnTo>
                      <a:lnTo>
                        <a:pt x="680" y="460"/>
                      </a:lnTo>
                      <a:lnTo>
                        <a:pt x="680" y="465"/>
                      </a:lnTo>
                      <a:lnTo>
                        <a:pt x="680" y="469"/>
                      </a:lnTo>
                      <a:lnTo>
                        <a:pt x="686" y="473"/>
                      </a:lnTo>
                      <a:lnTo>
                        <a:pt x="686" y="478"/>
                      </a:lnTo>
                      <a:lnTo>
                        <a:pt x="686" y="482"/>
                      </a:lnTo>
                      <a:lnTo>
                        <a:pt x="686" y="487"/>
                      </a:lnTo>
                      <a:lnTo>
                        <a:pt x="686" y="491"/>
                      </a:lnTo>
                      <a:lnTo>
                        <a:pt x="686" y="496"/>
                      </a:lnTo>
                      <a:lnTo>
                        <a:pt x="686" y="500"/>
                      </a:lnTo>
                      <a:lnTo>
                        <a:pt x="680" y="505"/>
                      </a:lnTo>
                      <a:lnTo>
                        <a:pt x="680" y="509"/>
                      </a:lnTo>
                      <a:lnTo>
                        <a:pt x="680" y="514"/>
                      </a:lnTo>
                      <a:lnTo>
                        <a:pt x="680" y="518"/>
                      </a:lnTo>
                      <a:lnTo>
                        <a:pt x="674" y="518"/>
                      </a:lnTo>
                      <a:lnTo>
                        <a:pt x="667" y="518"/>
                      </a:lnTo>
                      <a:lnTo>
                        <a:pt x="667" y="523"/>
                      </a:lnTo>
                      <a:lnTo>
                        <a:pt x="661" y="527"/>
                      </a:lnTo>
                      <a:lnTo>
                        <a:pt x="655" y="527"/>
                      </a:lnTo>
                      <a:lnTo>
                        <a:pt x="648" y="527"/>
                      </a:lnTo>
                      <a:lnTo>
                        <a:pt x="642" y="527"/>
                      </a:lnTo>
                      <a:lnTo>
                        <a:pt x="636" y="531"/>
                      </a:lnTo>
                      <a:lnTo>
                        <a:pt x="630" y="531"/>
                      </a:lnTo>
                      <a:lnTo>
                        <a:pt x="623" y="527"/>
                      </a:lnTo>
                      <a:lnTo>
                        <a:pt x="623" y="523"/>
                      </a:lnTo>
                      <a:lnTo>
                        <a:pt x="617" y="523"/>
                      </a:lnTo>
                      <a:lnTo>
                        <a:pt x="611" y="518"/>
                      </a:lnTo>
                      <a:lnTo>
                        <a:pt x="604" y="518"/>
                      </a:lnTo>
                      <a:lnTo>
                        <a:pt x="598" y="518"/>
                      </a:lnTo>
                      <a:lnTo>
                        <a:pt x="598" y="523"/>
                      </a:lnTo>
                      <a:lnTo>
                        <a:pt x="598" y="527"/>
                      </a:lnTo>
                      <a:lnTo>
                        <a:pt x="604" y="531"/>
                      </a:lnTo>
                      <a:lnTo>
                        <a:pt x="604" y="536"/>
                      </a:lnTo>
                      <a:lnTo>
                        <a:pt x="598" y="536"/>
                      </a:lnTo>
                      <a:lnTo>
                        <a:pt x="592" y="536"/>
                      </a:lnTo>
                      <a:lnTo>
                        <a:pt x="586" y="531"/>
                      </a:lnTo>
                      <a:lnTo>
                        <a:pt x="579" y="531"/>
                      </a:lnTo>
                      <a:lnTo>
                        <a:pt x="573" y="531"/>
                      </a:lnTo>
                      <a:lnTo>
                        <a:pt x="573" y="536"/>
                      </a:lnTo>
                      <a:lnTo>
                        <a:pt x="567" y="531"/>
                      </a:lnTo>
                      <a:lnTo>
                        <a:pt x="560" y="531"/>
                      </a:lnTo>
                      <a:lnTo>
                        <a:pt x="560" y="527"/>
                      </a:lnTo>
                      <a:lnTo>
                        <a:pt x="554" y="523"/>
                      </a:lnTo>
                      <a:lnTo>
                        <a:pt x="548" y="523"/>
                      </a:lnTo>
                      <a:lnTo>
                        <a:pt x="542" y="523"/>
                      </a:lnTo>
                      <a:lnTo>
                        <a:pt x="535" y="523"/>
                      </a:lnTo>
                      <a:lnTo>
                        <a:pt x="535" y="527"/>
                      </a:lnTo>
                      <a:lnTo>
                        <a:pt x="529" y="531"/>
                      </a:lnTo>
                      <a:lnTo>
                        <a:pt x="523" y="531"/>
                      </a:lnTo>
                      <a:lnTo>
                        <a:pt x="516" y="531"/>
                      </a:lnTo>
                      <a:lnTo>
                        <a:pt x="510" y="531"/>
                      </a:lnTo>
                      <a:lnTo>
                        <a:pt x="504" y="531"/>
                      </a:lnTo>
                      <a:lnTo>
                        <a:pt x="498" y="531"/>
                      </a:lnTo>
                      <a:lnTo>
                        <a:pt x="491" y="527"/>
                      </a:lnTo>
                      <a:lnTo>
                        <a:pt x="479" y="527"/>
                      </a:lnTo>
                      <a:lnTo>
                        <a:pt x="472" y="523"/>
                      </a:lnTo>
                      <a:lnTo>
                        <a:pt x="466" y="523"/>
                      </a:lnTo>
                      <a:lnTo>
                        <a:pt x="460" y="523"/>
                      </a:lnTo>
                      <a:lnTo>
                        <a:pt x="453" y="518"/>
                      </a:lnTo>
                      <a:lnTo>
                        <a:pt x="447" y="518"/>
                      </a:lnTo>
                      <a:lnTo>
                        <a:pt x="441" y="523"/>
                      </a:lnTo>
                      <a:lnTo>
                        <a:pt x="435" y="523"/>
                      </a:lnTo>
                      <a:lnTo>
                        <a:pt x="428" y="523"/>
                      </a:lnTo>
                      <a:lnTo>
                        <a:pt x="422" y="523"/>
                      </a:lnTo>
                      <a:lnTo>
                        <a:pt x="422" y="518"/>
                      </a:lnTo>
                      <a:lnTo>
                        <a:pt x="422" y="514"/>
                      </a:lnTo>
                      <a:lnTo>
                        <a:pt x="422" y="509"/>
                      </a:lnTo>
                      <a:lnTo>
                        <a:pt x="416" y="509"/>
                      </a:lnTo>
                      <a:lnTo>
                        <a:pt x="416" y="505"/>
                      </a:lnTo>
                      <a:lnTo>
                        <a:pt x="409" y="500"/>
                      </a:lnTo>
                      <a:lnTo>
                        <a:pt x="409" y="496"/>
                      </a:lnTo>
                      <a:lnTo>
                        <a:pt x="403" y="491"/>
                      </a:lnTo>
                      <a:lnTo>
                        <a:pt x="403" y="487"/>
                      </a:lnTo>
                      <a:lnTo>
                        <a:pt x="397" y="487"/>
                      </a:lnTo>
                      <a:lnTo>
                        <a:pt x="391" y="482"/>
                      </a:lnTo>
                      <a:lnTo>
                        <a:pt x="384" y="482"/>
                      </a:lnTo>
                      <a:lnTo>
                        <a:pt x="384" y="487"/>
                      </a:lnTo>
                      <a:lnTo>
                        <a:pt x="378" y="487"/>
                      </a:lnTo>
                      <a:lnTo>
                        <a:pt x="372" y="487"/>
                      </a:lnTo>
                      <a:lnTo>
                        <a:pt x="365" y="487"/>
                      </a:lnTo>
                      <a:lnTo>
                        <a:pt x="359" y="487"/>
                      </a:lnTo>
                      <a:lnTo>
                        <a:pt x="353" y="482"/>
                      </a:lnTo>
                      <a:lnTo>
                        <a:pt x="347" y="482"/>
                      </a:lnTo>
                      <a:lnTo>
                        <a:pt x="340" y="482"/>
                      </a:lnTo>
                      <a:lnTo>
                        <a:pt x="340" y="478"/>
                      </a:lnTo>
                      <a:lnTo>
                        <a:pt x="334" y="473"/>
                      </a:lnTo>
                      <a:lnTo>
                        <a:pt x="334" y="469"/>
                      </a:lnTo>
                      <a:lnTo>
                        <a:pt x="334" y="465"/>
                      </a:lnTo>
                      <a:lnTo>
                        <a:pt x="334" y="460"/>
                      </a:lnTo>
                      <a:lnTo>
                        <a:pt x="334" y="456"/>
                      </a:lnTo>
                      <a:lnTo>
                        <a:pt x="334" y="451"/>
                      </a:lnTo>
                      <a:lnTo>
                        <a:pt x="328" y="451"/>
                      </a:lnTo>
                      <a:lnTo>
                        <a:pt x="328" y="447"/>
                      </a:lnTo>
                      <a:lnTo>
                        <a:pt x="321" y="447"/>
                      </a:lnTo>
                      <a:lnTo>
                        <a:pt x="315" y="447"/>
                      </a:lnTo>
                      <a:lnTo>
                        <a:pt x="309" y="447"/>
                      </a:lnTo>
                      <a:lnTo>
                        <a:pt x="303" y="447"/>
                      </a:lnTo>
                      <a:lnTo>
                        <a:pt x="303" y="442"/>
                      </a:lnTo>
                      <a:lnTo>
                        <a:pt x="303" y="438"/>
                      </a:lnTo>
                      <a:lnTo>
                        <a:pt x="303" y="433"/>
                      </a:lnTo>
                      <a:lnTo>
                        <a:pt x="296" y="433"/>
                      </a:lnTo>
                      <a:lnTo>
                        <a:pt x="290" y="433"/>
                      </a:lnTo>
                      <a:lnTo>
                        <a:pt x="284" y="433"/>
                      </a:lnTo>
                      <a:lnTo>
                        <a:pt x="277" y="438"/>
                      </a:lnTo>
                      <a:lnTo>
                        <a:pt x="271" y="438"/>
                      </a:lnTo>
                      <a:lnTo>
                        <a:pt x="271" y="433"/>
                      </a:lnTo>
                      <a:lnTo>
                        <a:pt x="265" y="433"/>
                      </a:lnTo>
                      <a:lnTo>
                        <a:pt x="259" y="429"/>
                      </a:lnTo>
                      <a:lnTo>
                        <a:pt x="252" y="429"/>
                      </a:lnTo>
                      <a:lnTo>
                        <a:pt x="246" y="429"/>
                      </a:lnTo>
                      <a:lnTo>
                        <a:pt x="240" y="429"/>
                      </a:lnTo>
                      <a:lnTo>
                        <a:pt x="240" y="424"/>
                      </a:lnTo>
                      <a:lnTo>
                        <a:pt x="233" y="424"/>
                      </a:lnTo>
                      <a:lnTo>
                        <a:pt x="227" y="424"/>
                      </a:lnTo>
                      <a:lnTo>
                        <a:pt x="221" y="420"/>
                      </a:lnTo>
                      <a:lnTo>
                        <a:pt x="215" y="420"/>
                      </a:lnTo>
                      <a:lnTo>
                        <a:pt x="208" y="420"/>
                      </a:lnTo>
                      <a:lnTo>
                        <a:pt x="202" y="420"/>
                      </a:lnTo>
                      <a:lnTo>
                        <a:pt x="196" y="420"/>
                      </a:lnTo>
                      <a:lnTo>
                        <a:pt x="189" y="415"/>
                      </a:lnTo>
                      <a:lnTo>
                        <a:pt x="183" y="415"/>
                      </a:lnTo>
                      <a:lnTo>
                        <a:pt x="177" y="415"/>
                      </a:lnTo>
                      <a:lnTo>
                        <a:pt x="177" y="411"/>
                      </a:lnTo>
                      <a:lnTo>
                        <a:pt x="177" y="407"/>
                      </a:lnTo>
                      <a:lnTo>
                        <a:pt x="177" y="402"/>
                      </a:lnTo>
                      <a:lnTo>
                        <a:pt x="169" y="398"/>
                      </a:lnTo>
                      <a:lnTo>
                        <a:pt x="169" y="393"/>
                      </a:lnTo>
                      <a:lnTo>
                        <a:pt x="163" y="389"/>
                      </a:lnTo>
                      <a:lnTo>
                        <a:pt x="157" y="389"/>
                      </a:lnTo>
                      <a:lnTo>
                        <a:pt x="151" y="389"/>
                      </a:lnTo>
                      <a:lnTo>
                        <a:pt x="144" y="389"/>
                      </a:lnTo>
                      <a:lnTo>
                        <a:pt x="138" y="393"/>
                      </a:lnTo>
                      <a:lnTo>
                        <a:pt x="132" y="398"/>
                      </a:lnTo>
                      <a:lnTo>
                        <a:pt x="132" y="402"/>
                      </a:lnTo>
                      <a:lnTo>
                        <a:pt x="125" y="402"/>
                      </a:lnTo>
                      <a:lnTo>
                        <a:pt x="125" y="398"/>
                      </a:lnTo>
                      <a:lnTo>
                        <a:pt x="119" y="398"/>
                      </a:lnTo>
                      <a:lnTo>
                        <a:pt x="119" y="393"/>
                      </a:lnTo>
                      <a:lnTo>
                        <a:pt x="113" y="393"/>
                      </a:lnTo>
                      <a:lnTo>
                        <a:pt x="107" y="393"/>
                      </a:lnTo>
                      <a:lnTo>
                        <a:pt x="100" y="398"/>
                      </a:lnTo>
                      <a:lnTo>
                        <a:pt x="100" y="402"/>
                      </a:lnTo>
                      <a:lnTo>
                        <a:pt x="100" y="407"/>
                      </a:lnTo>
                      <a:lnTo>
                        <a:pt x="94" y="407"/>
                      </a:lnTo>
                      <a:lnTo>
                        <a:pt x="88" y="407"/>
                      </a:lnTo>
                      <a:lnTo>
                        <a:pt x="81" y="411"/>
                      </a:lnTo>
                      <a:lnTo>
                        <a:pt x="81" y="415"/>
                      </a:lnTo>
                      <a:lnTo>
                        <a:pt x="88" y="420"/>
                      </a:lnTo>
                      <a:lnTo>
                        <a:pt x="94" y="420"/>
                      </a:lnTo>
                      <a:lnTo>
                        <a:pt x="100" y="420"/>
                      </a:lnTo>
                      <a:lnTo>
                        <a:pt x="100" y="424"/>
                      </a:lnTo>
                      <a:lnTo>
                        <a:pt x="94" y="424"/>
                      </a:lnTo>
                      <a:lnTo>
                        <a:pt x="88" y="424"/>
                      </a:lnTo>
                      <a:lnTo>
                        <a:pt x="81" y="424"/>
                      </a:lnTo>
                      <a:lnTo>
                        <a:pt x="75" y="424"/>
                      </a:lnTo>
                      <a:lnTo>
                        <a:pt x="75" y="429"/>
                      </a:lnTo>
                      <a:lnTo>
                        <a:pt x="69" y="433"/>
                      </a:lnTo>
                      <a:lnTo>
                        <a:pt x="63" y="433"/>
                      </a:lnTo>
                      <a:lnTo>
                        <a:pt x="56" y="433"/>
                      </a:lnTo>
                      <a:lnTo>
                        <a:pt x="50" y="429"/>
                      </a:lnTo>
                      <a:lnTo>
                        <a:pt x="50" y="424"/>
                      </a:lnTo>
                      <a:lnTo>
                        <a:pt x="44" y="424"/>
                      </a:lnTo>
                      <a:lnTo>
                        <a:pt x="37" y="424"/>
                      </a:lnTo>
                      <a:lnTo>
                        <a:pt x="31" y="424"/>
                      </a:lnTo>
                      <a:lnTo>
                        <a:pt x="25" y="424"/>
                      </a:lnTo>
                      <a:lnTo>
                        <a:pt x="19" y="424"/>
                      </a:lnTo>
                      <a:lnTo>
                        <a:pt x="12" y="424"/>
                      </a:lnTo>
                      <a:lnTo>
                        <a:pt x="6" y="424"/>
                      </a:lnTo>
                      <a:lnTo>
                        <a:pt x="12" y="420"/>
                      </a:lnTo>
                      <a:lnTo>
                        <a:pt x="12" y="415"/>
                      </a:lnTo>
                      <a:lnTo>
                        <a:pt x="12" y="411"/>
                      </a:lnTo>
                      <a:lnTo>
                        <a:pt x="12" y="407"/>
                      </a:lnTo>
                      <a:lnTo>
                        <a:pt x="12" y="402"/>
                      </a:lnTo>
                      <a:lnTo>
                        <a:pt x="6" y="398"/>
                      </a:lnTo>
                      <a:lnTo>
                        <a:pt x="6" y="393"/>
                      </a:lnTo>
                      <a:lnTo>
                        <a:pt x="0" y="389"/>
                      </a:lnTo>
                      <a:lnTo>
                        <a:pt x="0" y="384"/>
                      </a:lnTo>
                      <a:lnTo>
                        <a:pt x="0" y="380"/>
                      </a:lnTo>
                      <a:lnTo>
                        <a:pt x="6" y="380"/>
                      </a:lnTo>
                      <a:lnTo>
                        <a:pt x="12" y="375"/>
                      </a:lnTo>
                      <a:lnTo>
                        <a:pt x="19" y="371"/>
                      </a:lnTo>
                      <a:lnTo>
                        <a:pt x="19" y="366"/>
                      </a:lnTo>
                      <a:lnTo>
                        <a:pt x="19" y="362"/>
                      </a:lnTo>
                      <a:lnTo>
                        <a:pt x="25" y="357"/>
                      </a:lnTo>
                      <a:lnTo>
                        <a:pt x="31" y="353"/>
                      </a:lnTo>
                      <a:lnTo>
                        <a:pt x="37" y="353"/>
                      </a:lnTo>
                      <a:lnTo>
                        <a:pt x="44" y="349"/>
                      </a:lnTo>
                      <a:lnTo>
                        <a:pt x="50" y="344"/>
                      </a:lnTo>
                      <a:lnTo>
                        <a:pt x="56" y="344"/>
                      </a:lnTo>
                      <a:lnTo>
                        <a:pt x="56" y="340"/>
                      </a:lnTo>
                      <a:lnTo>
                        <a:pt x="63" y="335"/>
                      </a:lnTo>
                      <a:lnTo>
                        <a:pt x="63" y="331"/>
                      </a:lnTo>
                      <a:lnTo>
                        <a:pt x="56" y="326"/>
                      </a:lnTo>
                      <a:lnTo>
                        <a:pt x="56" y="322"/>
                      </a:lnTo>
                      <a:lnTo>
                        <a:pt x="56" y="317"/>
                      </a:lnTo>
                      <a:lnTo>
                        <a:pt x="63" y="317"/>
                      </a:lnTo>
                      <a:lnTo>
                        <a:pt x="63" y="313"/>
                      </a:lnTo>
                      <a:lnTo>
                        <a:pt x="63" y="308"/>
                      </a:lnTo>
                      <a:lnTo>
                        <a:pt x="63" y="304"/>
                      </a:lnTo>
                      <a:lnTo>
                        <a:pt x="63" y="299"/>
                      </a:lnTo>
                      <a:lnTo>
                        <a:pt x="63" y="294"/>
                      </a:lnTo>
                      <a:lnTo>
                        <a:pt x="63" y="290"/>
                      </a:lnTo>
                      <a:lnTo>
                        <a:pt x="63" y="285"/>
                      </a:lnTo>
                      <a:lnTo>
                        <a:pt x="69" y="281"/>
                      </a:lnTo>
                      <a:lnTo>
                        <a:pt x="75" y="276"/>
                      </a:lnTo>
                      <a:lnTo>
                        <a:pt x="81" y="281"/>
                      </a:lnTo>
                      <a:lnTo>
                        <a:pt x="88" y="281"/>
                      </a:lnTo>
                      <a:lnTo>
                        <a:pt x="94" y="285"/>
                      </a:lnTo>
                      <a:lnTo>
                        <a:pt x="100" y="285"/>
                      </a:lnTo>
                      <a:lnTo>
                        <a:pt x="113" y="290"/>
                      </a:lnTo>
                      <a:lnTo>
                        <a:pt x="119" y="294"/>
                      </a:lnTo>
                      <a:lnTo>
                        <a:pt x="125" y="294"/>
                      </a:lnTo>
                      <a:lnTo>
                        <a:pt x="132" y="294"/>
                      </a:lnTo>
                      <a:lnTo>
                        <a:pt x="144" y="290"/>
                      </a:lnTo>
                      <a:lnTo>
                        <a:pt x="151" y="285"/>
                      </a:lnTo>
                      <a:lnTo>
                        <a:pt x="157" y="285"/>
                      </a:lnTo>
                      <a:lnTo>
                        <a:pt x="157" y="281"/>
                      </a:lnTo>
                      <a:lnTo>
                        <a:pt x="163" y="281"/>
                      </a:lnTo>
                      <a:lnTo>
                        <a:pt x="169" y="281"/>
                      </a:lnTo>
                      <a:lnTo>
                        <a:pt x="177" y="281"/>
                      </a:lnTo>
                      <a:lnTo>
                        <a:pt x="183" y="281"/>
                      </a:lnTo>
                      <a:lnTo>
                        <a:pt x="189" y="281"/>
                      </a:lnTo>
                      <a:lnTo>
                        <a:pt x="196" y="281"/>
                      </a:lnTo>
                      <a:lnTo>
                        <a:pt x="202" y="276"/>
                      </a:lnTo>
                      <a:lnTo>
                        <a:pt x="208" y="272"/>
                      </a:lnTo>
                      <a:lnTo>
                        <a:pt x="215" y="268"/>
                      </a:lnTo>
                      <a:lnTo>
                        <a:pt x="221" y="263"/>
                      </a:lnTo>
                      <a:lnTo>
                        <a:pt x="221" y="259"/>
                      </a:lnTo>
                      <a:lnTo>
                        <a:pt x="221" y="254"/>
                      </a:lnTo>
                      <a:lnTo>
                        <a:pt x="215" y="250"/>
                      </a:lnTo>
                      <a:lnTo>
                        <a:pt x="215" y="245"/>
                      </a:lnTo>
                      <a:lnTo>
                        <a:pt x="221" y="245"/>
                      </a:lnTo>
                      <a:lnTo>
                        <a:pt x="227" y="245"/>
                      </a:lnTo>
                      <a:lnTo>
                        <a:pt x="233" y="241"/>
                      </a:lnTo>
                      <a:lnTo>
                        <a:pt x="240" y="241"/>
                      </a:lnTo>
                      <a:lnTo>
                        <a:pt x="246" y="241"/>
                      </a:lnTo>
                      <a:lnTo>
                        <a:pt x="252" y="241"/>
                      </a:lnTo>
                      <a:lnTo>
                        <a:pt x="259" y="241"/>
                      </a:lnTo>
                      <a:lnTo>
                        <a:pt x="265" y="241"/>
                      </a:lnTo>
                      <a:lnTo>
                        <a:pt x="271" y="245"/>
                      </a:lnTo>
                      <a:lnTo>
                        <a:pt x="277" y="241"/>
                      </a:lnTo>
                      <a:lnTo>
                        <a:pt x="277" y="236"/>
                      </a:lnTo>
                      <a:lnTo>
                        <a:pt x="277" y="232"/>
                      </a:lnTo>
                      <a:lnTo>
                        <a:pt x="277" y="227"/>
                      </a:lnTo>
                      <a:lnTo>
                        <a:pt x="277" y="223"/>
                      </a:lnTo>
                      <a:lnTo>
                        <a:pt x="271" y="219"/>
                      </a:lnTo>
                      <a:lnTo>
                        <a:pt x="271" y="214"/>
                      </a:lnTo>
                      <a:lnTo>
                        <a:pt x="271" y="210"/>
                      </a:lnTo>
                      <a:lnTo>
                        <a:pt x="271" y="205"/>
                      </a:lnTo>
                      <a:lnTo>
                        <a:pt x="265" y="205"/>
                      </a:lnTo>
                      <a:lnTo>
                        <a:pt x="265" y="201"/>
                      </a:lnTo>
                      <a:lnTo>
                        <a:pt x="259" y="201"/>
                      </a:lnTo>
                      <a:lnTo>
                        <a:pt x="252" y="196"/>
                      </a:lnTo>
                      <a:lnTo>
                        <a:pt x="246" y="196"/>
                      </a:lnTo>
                      <a:lnTo>
                        <a:pt x="240" y="196"/>
                      </a:lnTo>
                      <a:lnTo>
                        <a:pt x="233" y="201"/>
                      </a:lnTo>
                      <a:lnTo>
                        <a:pt x="227" y="201"/>
                      </a:lnTo>
                      <a:lnTo>
                        <a:pt x="221" y="201"/>
                      </a:lnTo>
                      <a:lnTo>
                        <a:pt x="221" y="196"/>
                      </a:lnTo>
                      <a:lnTo>
                        <a:pt x="221" y="192"/>
                      </a:lnTo>
                      <a:lnTo>
                        <a:pt x="215" y="187"/>
                      </a:lnTo>
                      <a:lnTo>
                        <a:pt x="215" y="183"/>
                      </a:lnTo>
                      <a:lnTo>
                        <a:pt x="215" y="178"/>
                      </a:lnTo>
                      <a:lnTo>
                        <a:pt x="215" y="174"/>
                      </a:lnTo>
                      <a:lnTo>
                        <a:pt x="215" y="169"/>
                      </a:lnTo>
                      <a:lnTo>
                        <a:pt x="215" y="165"/>
                      </a:lnTo>
                      <a:lnTo>
                        <a:pt x="215" y="161"/>
                      </a:lnTo>
                      <a:lnTo>
                        <a:pt x="215" y="156"/>
                      </a:lnTo>
                      <a:lnTo>
                        <a:pt x="208" y="152"/>
                      </a:lnTo>
                      <a:lnTo>
                        <a:pt x="208" y="147"/>
                      </a:lnTo>
                      <a:lnTo>
                        <a:pt x="202" y="143"/>
                      </a:lnTo>
                      <a:lnTo>
                        <a:pt x="202" y="138"/>
                      </a:lnTo>
                      <a:lnTo>
                        <a:pt x="202" y="134"/>
                      </a:lnTo>
                      <a:lnTo>
                        <a:pt x="202" y="129"/>
                      </a:lnTo>
                      <a:lnTo>
                        <a:pt x="202" y="125"/>
                      </a:lnTo>
                      <a:lnTo>
                        <a:pt x="202" y="120"/>
                      </a:lnTo>
                      <a:lnTo>
                        <a:pt x="202" y="116"/>
                      </a:lnTo>
                      <a:lnTo>
                        <a:pt x="208" y="116"/>
                      </a:lnTo>
                      <a:lnTo>
                        <a:pt x="208" y="111"/>
                      </a:lnTo>
                      <a:lnTo>
                        <a:pt x="208" y="107"/>
                      </a:lnTo>
                      <a:lnTo>
                        <a:pt x="215" y="107"/>
                      </a:lnTo>
                      <a:lnTo>
                        <a:pt x="215" y="103"/>
                      </a:lnTo>
                      <a:lnTo>
                        <a:pt x="221" y="103"/>
                      </a:lnTo>
                      <a:lnTo>
                        <a:pt x="221" y="107"/>
                      </a:lnTo>
                      <a:lnTo>
                        <a:pt x="227" y="111"/>
                      </a:lnTo>
                      <a:lnTo>
                        <a:pt x="233" y="111"/>
                      </a:lnTo>
                      <a:lnTo>
                        <a:pt x="233" y="107"/>
                      </a:lnTo>
                      <a:lnTo>
                        <a:pt x="233" y="103"/>
                      </a:lnTo>
                      <a:lnTo>
                        <a:pt x="233" y="98"/>
                      </a:lnTo>
                      <a:lnTo>
                        <a:pt x="240" y="94"/>
                      </a:lnTo>
                      <a:lnTo>
                        <a:pt x="246" y="89"/>
                      </a:lnTo>
                      <a:lnTo>
                        <a:pt x="252" y="94"/>
                      </a:lnTo>
                      <a:lnTo>
                        <a:pt x="259" y="94"/>
                      </a:lnTo>
                      <a:lnTo>
                        <a:pt x="265" y="98"/>
                      </a:lnTo>
                      <a:lnTo>
                        <a:pt x="265" y="103"/>
                      </a:lnTo>
                      <a:lnTo>
                        <a:pt x="265" y="107"/>
                      </a:lnTo>
                      <a:lnTo>
                        <a:pt x="271" y="107"/>
                      </a:lnTo>
                      <a:lnTo>
                        <a:pt x="277" y="103"/>
                      </a:lnTo>
                      <a:lnTo>
                        <a:pt x="284" y="103"/>
                      </a:lnTo>
                      <a:lnTo>
                        <a:pt x="290" y="103"/>
                      </a:lnTo>
                      <a:lnTo>
                        <a:pt x="296" y="107"/>
                      </a:lnTo>
                      <a:lnTo>
                        <a:pt x="303" y="107"/>
                      </a:lnTo>
                      <a:lnTo>
                        <a:pt x="309" y="107"/>
                      </a:lnTo>
                      <a:lnTo>
                        <a:pt x="309" y="103"/>
                      </a:lnTo>
                      <a:lnTo>
                        <a:pt x="309" y="98"/>
                      </a:lnTo>
                      <a:lnTo>
                        <a:pt x="315" y="98"/>
                      </a:lnTo>
                      <a:lnTo>
                        <a:pt x="315" y="94"/>
                      </a:lnTo>
                      <a:lnTo>
                        <a:pt x="321" y="94"/>
                      </a:lnTo>
                      <a:lnTo>
                        <a:pt x="328" y="94"/>
                      </a:lnTo>
                      <a:lnTo>
                        <a:pt x="328" y="98"/>
                      </a:lnTo>
                      <a:lnTo>
                        <a:pt x="334" y="94"/>
                      </a:lnTo>
                      <a:lnTo>
                        <a:pt x="340" y="94"/>
                      </a:lnTo>
                      <a:lnTo>
                        <a:pt x="340" y="89"/>
                      </a:lnTo>
                      <a:lnTo>
                        <a:pt x="347" y="85"/>
                      </a:lnTo>
                      <a:lnTo>
                        <a:pt x="353" y="80"/>
                      </a:lnTo>
                      <a:lnTo>
                        <a:pt x="359" y="76"/>
                      </a:lnTo>
                      <a:lnTo>
                        <a:pt x="359" y="71"/>
                      </a:lnTo>
                      <a:lnTo>
                        <a:pt x="359" y="67"/>
                      </a:lnTo>
                      <a:lnTo>
                        <a:pt x="365" y="62"/>
                      </a:lnTo>
                      <a:lnTo>
                        <a:pt x="372" y="62"/>
                      </a:lnTo>
                      <a:lnTo>
                        <a:pt x="378" y="62"/>
                      </a:lnTo>
                      <a:lnTo>
                        <a:pt x="384" y="67"/>
                      </a:lnTo>
                      <a:lnTo>
                        <a:pt x="391" y="71"/>
                      </a:lnTo>
                      <a:lnTo>
                        <a:pt x="397" y="76"/>
                      </a:lnTo>
                      <a:lnTo>
                        <a:pt x="403" y="71"/>
                      </a:lnTo>
                      <a:lnTo>
                        <a:pt x="403" y="67"/>
                      </a:lnTo>
                      <a:lnTo>
                        <a:pt x="403" y="62"/>
                      </a:lnTo>
                      <a:lnTo>
                        <a:pt x="403" y="58"/>
                      </a:lnTo>
                      <a:lnTo>
                        <a:pt x="403" y="53"/>
                      </a:lnTo>
                      <a:lnTo>
                        <a:pt x="409" y="53"/>
                      </a:lnTo>
                      <a:lnTo>
                        <a:pt x="416" y="53"/>
                      </a:lnTo>
                      <a:lnTo>
                        <a:pt x="422" y="53"/>
                      </a:lnTo>
                      <a:lnTo>
                        <a:pt x="428" y="53"/>
                      </a:lnTo>
                      <a:lnTo>
                        <a:pt x="435" y="58"/>
                      </a:lnTo>
                      <a:lnTo>
                        <a:pt x="435" y="62"/>
                      </a:lnTo>
                      <a:lnTo>
                        <a:pt x="435" y="67"/>
                      </a:lnTo>
                      <a:lnTo>
                        <a:pt x="435" y="71"/>
                      </a:lnTo>
                      <a:lnTo>
                        <a:pt x="435" y="76"/>
                      </a:lnTo>
                      <a:lnTo>
                        <a:pt x="435" y="80"/>
                      </a:lnTo>
                      <a:lnTo>
                        <a:pt x="441" y="80"/>
                      </a:lnTo>
                      <a:lnTo>
                        <a:pt x="447" y="76"/>
                      </a:lnTo>
                      <a:lnTo>
                        <a:pt x="453" y="76"/>
                      </a:lnTo>
                      <a:lnTo>
                        <a:pt x="460" y="71"/>
                      </a:lnTo>
                      <a:lnTo>
                        <a:pt x="460" y="67"/>
                      </a:lnTo>
                      <a:lnTo>
                        <a:pt x="466" y="62"/>
                      </a:lnTo>
                      <a:lnTo>
                        <a:pt x="466" y="58"/>
                      </a:lnTo>
                      <a:lnTo>
                        <a:pt x="472" y="53"/>
                      </a:lnTo>
                      <a:lnTo>
                        <a:pt x="479" y="53"/>
                      </a:lnTo>
                      <a:lnTo>
                        <a:pt x="485" y="53"/>
                      </a:lnTo>
                      <a:lnTo>
                        <a:pt x="491" y="58"/>
                      </a:lnTo>
                      <a:lnTo>
                        <a:pt x="498" y="62"/>
                      </a:lnTo>
                      <a:lnTo>
                        <a:pt x="504" y="67"/>
                      </a:lnTo>
                      <a:lnTo>
                        <a:pt x="504" y="71"/>
                      </a:lnTo>
                      <a:lnTo>
                        <a:pt x="510" y="71"/>
                      </a:lnTo>
                      <a:lnTo>
                        <a:pt x="516" y="71"/>
                      </a:lnTo>
                      <a:lnTo>
                        <a:pt x="523" y="67"/>
                      </a:lnTo>
                      <a:lnTo>
                        <a:pt x="529" y="62"/>
                      </a:lnTo>
                      <a:lnTo>
                        <a:pt x="535" y="62"/>
                      </a:lnTo>
                      <a:lnTo>
                        <a:pt x="542" y="58"/>
                      </a:lnTo>
                      <a:lnTo>
                        <a:pt x="548" y="62"/>
                      </a:lnTo>
                      <a:lnTo>
                        <a:pt x="554" y="62"/>
                      </a:lnTo>
                      <a:lnTo>
                        <a:pt x="560" y="67"/>
                      </a:lnTo>
                      <a:lnTo>
                        <a:pt x="560" y="71"/>
                      </a:lnTo>
                      <a:lnTo>
                        <a:pt x="567" y="76"/>
                      </a:lnTo>
                      <a:lnTo>
                        <a:pt x="573" y="80"/>
                      </a:lnTo>
                      <a:lnTo>
                        <a:pt x="579" y="80"/>
                      </a:lnTo>
                      <a:lnTo>
                        <a:pt x="586" y="80"/>
                      </a:lnTo>
                      <a:lnTo>
                        <a:pt x="592" y="80"/>
                      </a:lnTo>
                      <a:lnTo>
                        <a:pt x="598" y="80"/>
                      </a:lnTo>
                      <a:lnTo>
                        <a:pt x="598" y="85"/>
                      </a:lnTo>
                      <a:lnTo>
                        <a:pt x="604" y="89"/>
                      </a:lnTo>
                      <a:lnTo>
                        <a:pt x="611" y="94"/>
                      </a:lnTo>
                      <a:lnTo>
                        <a:pt x="617" y="89"/>
                      </a:lnTo>
                      <a:lnTo>
                        <a:pt x="623" y="89"/>
                      </a:lnTo>
                      <a:lnTo>
                        <a:pt x="623" y="85"/>
                      </a:lnTo>
                      <a:lnTo>
                        <a:pt x="623" y="80"/>
                      </a:lnTo>
                      <a:lnTo>
                        <a:pt x="630" y="80"/>
                      </a:lnTo>
                      <a:lnTo>
                        <a:pt x="630" y="76"/>
                      </a:lnTo>
                      <a:lnTo>
                        <a:pt x="636" y="71"/>
                      </a:lnTo>
                      <a:lnTo>
                        <a:pt x="642" y="71"/>
                      </a:lnTo>
                      <a:lnTo>
                        <a:pt x="648" y="71"/>
                      </a:lnTo>
                      <a:lnTo>
                        <a:pt x="655" y="71"/>
                      </a:lnTo>
                      <a:lnTo>
                        <a:pt x="661" y="71"/>
                      </a:lnTo>
                      <a:lnTo>
                        <a:pt x="667" y="71"/>
                      </a:lnTo>
                      <a:lnTo>
                        <a:pt x="674" y="67"/>
                      </a:lnTo>
                      <a:lnTo>
                        <a:pt x="680" y="67"/>
                      </a:lnTo>
                      <a:lnTo>
                        <a:pt x="692" y="67"/>
                      </a:lnTo>
                      <a:lnTo>
                        <a:pt x="699" y="67"/>
                      </a:lnTo>
                      <a:lnTo>
                        <a:pt x="705" y="67"/>
                      </a:lnTo>
                      <a:lnTo>
                        <a:pt x="711" y="67"/>
                      </a:lnTo>
                      <a:lnTo>
                        <a:pt x="718" y="67"/>
                      </a:lnTo>
                      <a:lnTo>
                        <a:pt x="724" y="67"/>
                      </a:lnTo>
                      <a:lnTo>
                        <a:pt x="730" y="67"/>
                      </a:lnTo>
                      <a:lnTo>
                        <a:pt x="736" y="62"/>
                      </a:lnTo>
                      <a:lnTo>
                        <a:pt x="743" y="62"/>
                      </a:lnTo>
                      <a:lnTo>
                        <a:pt x="743" y="67"/>
                      </a:lnTo>
                      <a:lnTo>
                        <a:pt x="743" y="71"/>
                      </a:lnTo>
                      <a:lnTo>
                        <a:pt x="749" y="71"/>
                      </a:lnTo>
                      <a:lnTo>
                        <a:pt x="762" y="71"/>
                      </a:lnTo>
                      <a:lnTo>
                        <a:pt x="762" y="67"/>
                      </a:lnTo>
                      <a:lnTo>
                        <a:pt x="768" y="62"/>
                      </a:lnTo>
                      <a:lnTo>
                        <a:pt x="768" y="58"/>
                      </a:lnTo>
                      <a:lnTo>
                        <a:pt x="768" y="53"/>
                      </a:lnTo>
                      <a:lnTo>
                        <a:pt x="762" y="49"/>
                      </a:lnTo>
                      <a:lnTo>
                        <a:pt x="762" y="45"/>
                      </a:lnTo>
                      <a:lnTo>
                        <a:pt x="762" y="40"/>
                      </a:lnTo>
                      <a:lnTo>
                        <a:pt x="768" y="36"/>
                      </a:lnTo>
                      <a:lnTo>
                        <a:pt x="768" y="31"/>
                      </a:lnTo>
                      <a:lnTo>
                        <a:pt x="768" y="27"/>
                      </a:lnTo>
                      <a:lnTo>
                        <a:pt x="774" y="22"/>
                      </a:lnTo>
                      <a:lnTo>
                        <a:pt x="780" y="22"/>
                      </a:lnTo>
                      <a:lnTo>
                        <a:pt x="780" y="18"/>
                      </a:lnTo>
                      <a:lnTo>
                        <a:pt x="787" y="13"/>
                      </a:lnTo>
                      <a:lnTo>
                        <a:pt x="793" y="9"/>
                      </a:lnTo>
                      <a:lnTo>
                        <a:pt x="793" y="4"/>
                      </a:lnTo>
                      <a:lnTo>
                        <a:pt x="793" y="0"/>
                      </a:lnTo>
                      <a:lnTo>
                        <a:pt x="799" y="0"/>
                      </a:lnTo>
                      <a:lnTo>
                        <a:pt x="806" y="0"/>
                      </a:lnTo>
                      <a:lnTo>
                        <a:pt x="812" y="0"/>
                      </a:lnTo>
                      <a:lnTo>
                        <a:pt x="818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02" name="Group 99"/>
              <p:cNvGrpSpPr>
                <a:grpSpLocks/>
              </p:cNvGrpSpPr>
              <p:nvPr/>
            </p:nvGrpSpPr>
            <p:grpSpPr bwMode="auto">
              <a:xfrm>
                <a:off x="1381" y="1979"/>
                <a:ext cx="843" cy="464"/>
                <a:chOff x="1381" y="1979"/>
                <a:chExt cx="843" cy="464"/>
              </a:xfrm>
            </p:grpSpPr>
            <p:sp>
              <p:nvSpPr>
                <p:cNvPr id="4196" name="Freeform 100"/>
                <p:cNvSpPr>
                  <a:spLocks/>
                </p:cNvSpPr>
                <p:nvPr/>
              </p:nvSpPr>
              <p:spPr bwMode="auto">
                <a:xfrm>
                  <a:off x="1381" y="1979"/>
                  <a:ext cx="843" cy="464"/>
                </a:xfrm>
                <a:custGeom>
                  <a:avLst/>
                  <a:gdLst/>
                  <a:ahLst/>
                  <a:cxnLst>
                    <a:cxn ang="0">
                      <a:pos x="711" y="9"/>
                    </a:cxn>
                    <a:cxn ang="0">
                      <a:pos x="748" y="13"/>
                    </a:cxn>
                    <a:cxn ang="0">
                      <a:pos x="773" y="40"/>
                    </a:cxn>
                    <a:cxn ang="0">
                      <a:pos x="830" y="35"/>
                    </a:cxn>
                    <a:cxn ang="0">
                      <a:pos x="830" y="67"/>
                    </a:cxn>
                    <a:cxn ang="0">
                      <a:pos x="830" y="107"/>
                    </a:cxn>
                    <a:cxn ang="0">
                      <a:pos x="811" y="138"/>
                    </a:cxn>
                    <a:cxn ang="0">
                      <a:pos x="773" y="160"/>
                    </a:cxn>
                    <a:cxn ang="0">
                      <a:pos x="711" y="160"/>
                    </a:cxn>
                    <a:cxn ang="0">
                      <a:pos x="660" y="160"/>
                    </a:cxn>
                    <a:cxn ang="0">
                      <a:pos x="610" y="142"/>
                    </a:cxn>
                    <a:cxn ang="0">
                      <a:pos x="597" y="178"/>
                    </a:cxn>
                    <a:cxn ang="0">
                      <a:pos x="591" y="214"/>
                    </a:cxn>
                    <a:cxn ang="0">
                      <a:pos x="585" y="259"/>
                    </a:cxn>
                    <a:cxn ang="0">
                      <a:pos x="623" y="286"/>
                    </a:cxn>
                    <a:cxn ang="0">
                      <a:pos x="667" y="304"/>
                    </a:cxn>
                    <a:cxn ang="0">
                      <a:pos x="679" y="330"/>
                    </a:cxn>
                    <a:cxn ang="0">
                      <a:pos x="654" y="366"/>
                    </a:cxn>
                    <a:cxn ang="0">
                      <a:pos x="667" y="397"/>
                    </a:cxn>
                    <a:cxn ang="0">
                      <a:pos x="723" y="397"/>
                    </a:cxn>
                    <a:cxn ang="0">
                      <a:pos x="761" y="424"/>
                    </a:cxn>
                    <a:cxn ang="0">
                      <a:pos x="761" y="451"/>
                    </a:cxn>
                    <a:cxn ang="0">
                      <a:pos x="698" y="451"/>
                    </a:cxn>
                    <a:cxn ang="0">
                      <a:pos x="648" y="433"/>
                    </a:cxn>
                    <a:cxn ang="0">
                      <a:pos x="597" y="442"/>
                    </a:cxn>
                    <a:cxn ang="0">
                      <a:pos x="566" y="455"/>
                    </a:cxn>
                    <a:cxn ang="0">
                      <a:pos x="516" y="442"/>
                    </a:cxn>
                    <a:cxn ang="0">
                      <a:pos x="453" y="429"/>
                    </a:cxn>
                    <a:cxn ang="0">
                      <a:pos x="396" y="433"/>
                    </a:cxn>
                    <a:cxn ang="0">
                      <a:pos x="340" y="446"/>
                    </a:cxn>
                    <a:cxn ang="0">
                      <a:pos x="321" y="451"/>
                    </a:cxn>
                    <a:cxn ang="0">
                      <a:pos x="277" y="429"/>
                    </a:cxn>
                    <a:cxn ang="0">
                      <a:pos x="264" y="393"/>
                    </a:cxn>
                    <a:cxn ang="0">
                      <a:pos x="214" y="375"/>
                    </a:cxn>
                    <a:cxn ang="0">
                      <a:pos x="157" y="357"/>
                    </a:cxn>
                    <a:cxn ang="0">
                      <a:pos x="101" y="362"/>
                    </a:cxn>
                    <a:cxn ang="0">
                      <a:pos x="44" y="348"/>
                    </a:cxn>
                    <a:cxn ang="0">
                      <a:pos x="0" y="317"/>
                    </a:cxn>
                    <a:cxn ang="0">
                      <a:pos x="32" y="295"/>
                    </a:cxn>
                    <a:cxn ang="0">
                      <a:pos x="69" y="277"/>
                    </a:cxn>
                    <a:cxn ang="0">
                      <a:pos x="107" y="250"/>
                    </a:cxn>
                    <a:cxn ang="0">
                      <a:pos x="145" y="219"/>
                    </a:cxn>
                    <a:cxn ang="0">
                      <a:pos x="170" y="187"/>
                    </a:cxn>
                    <a:cxn ang="0">
                      <a:pos x="208" y="160"/>
                    </a:cxn>
                    <a:cxn ang="0">
                      <a:pos x="252" y="142"/>
                    </a:cxn>
                    <a:cxn ang="0">
                      <a:pos x="245" y="102"/>
                    </a:cxn>
                    <a:cxn ang="0">
                      <a:pos x="252" y="71"/>
                    </a:cxn>
                    <a:cxn ang="0">
                      <a:pos x="283" y="49"/>
                    </a:cxn>
                    <a:cxn ang="0">
                      <a:pos x="289" y="18"/>
                    </a:cxn>
                    <a:cxn ang="0">
                      <a:pos x="346" y="0"/>
                    </a:cxn>
                    <a:cxn ang="0">
                      <a:pos x="390" y="9"/>
                    </a:cxn>
                    <a:cxn ang="0">
                      <a:pos x="434" y="26"/>
                    </a:cxn>
                    <a:cxn ang="0">
                      <a:pos x="478" y="26"/>
                    </a:cxn>
                    <a:cxn ang="0">
                      <a:pos x="528" y="22"/>
                    </a:cxn>
                    <a:cxn ang="0">
                      <a:pos x="572" y="13"/>
                    </a:cxn>
                    <a:cxn ang="0">
                      <a:pos x="610" y="18"/>
                    </a:cxn>
                    <a:cxn ang="0">
                      <a:pos x="641" y="22"/>
                    </a:cxn>
                    <a:cxn ang="0">
                      <a:pos x="673" y="22"/>
                    </a:cxn>
                  </a:cxnLst>
                  <a:rect l="0" t="0" r="r" b="b"/>
                  <a:pathLst>
                    <a:path w="843" h="464">
                      <a:moveTo>
                        <a:pt x="679" y="26"/>
                      </a:moveTo>
                      <a:lnTo>
                        <a:pt x="685" y="26"/>
                      </a:lnTo>
                      <a:lnTo>
                        <a:pt x="692" y="26"/>
                      </a:lnTo>
                      <a:lnTo>
                        <a:pt x="698" y="26"/>
                      </a:lnTo>
                      <a:lnTo>
                        <a:pt x="698" y="22"/>
                      </a:lnTo>
                      <a:lnTo>
                        <a:pt x="704" y="18"/>
                      </a:lnTo>
                      <a:lnTo>
                        <a:pt x="704" y="13"/>
                      </a:lnTo>
                      <a:lnTo>
                        <a:pt x="704" y="9"/>
                      </a:lnTo>
                      <a:lnTo>
                        <a:pt x="711" y="9"/>
                      </a:lnTo>
                      <a:lnTo>
                        <a:pt x="711" y="4"/>
                      </a:lnTo>
                      <a:lnTo>
                        <a:pt x="717" y="4"/>
                      </a:lnTo>
                      <a:lnTo>
                        <a:pt x="723" y="4"/>
                      </a:lnTo>
                      <a:lnTo>
                        <a:pt x="729" y="4"/>
                      </a:lnTo>
                      <a:lnTo>
                        <a:pt x="736" y="4"/>
                      </a:lnTo>
                      <a:lnTo>
                        <a:pt x="742" y="4"/>
                      </a:lnTo>
                      <a:lnTo>
                        <a:pt x="748" y="4"/>
                      </a:lnTo>
                      <a:lnTo>
                        <a:pt x="748" y="9"/>
                      </a:lnTo>
                      <a:lnTo>
                        <a:pt x="748" y="13"/>
                      </a:lnTo>
                      <a:lnTo>
                        <a:pt x="742" y="18"/>
                      </a:lnTo>
                      <a:lnTo>
                        <a:pt x="742" y="26"/>
                      </a:lnTo>
                      <a:lnTo>
                        <a:pt x="742" y="31"/>
                      </a:lnTo>
                      <a:lnTo>
                        <a:pt x="748" y="35"/>
                      </a:lnTo>
                      <a:lnTo>
                        <a:pt x="755" y="35"/>
                      </a:lnTo>
                      <a:lnTo>
                        <a:pt x="755" y="40"/>
                      </a:lnTo>
                      <a:lnTo>
                        <a:pt x="761" y="40"/>
                      </a:lnTo>
                      <a:lnTo>
                        <a:pt x="767" y="40"/>
                      </a:lnTo>
                      <a:lnTo>
                        <a:pt x="773" y="40"/>
                      </a:lnTo>
                      <a:lnTo>
                        <a:pt x="780" y="40"/>
                      </a:lnTo>
                      <a:lnTo>
                        <a:pt x="786" y="40"/>
                      </a:lnTo>
                      <a:lnTo>
                        <a:pt x="792" y="40"/>
                      </a:lnTo>
                      <a:lnTo>
                        <a:pt x="799" y="40"/>
                      </a:lnTo>
                      <a:lnTo>
                        <a:pt x="805" y="35"/>
                      </a:lnTo>
                      <a:lnTo>
                        <a:pt x="811" y="40"/>
                      </a:lnTo>
                      <a:lnTo>
                        <a:pt x="817" y="35"/>
                      </a:lnTo>
                      <a:lnTo>
                        <a:pt x="824" y="35"/>
                      </a:lnTo>
                      <a:lnTo>
                        <a:pt x="830" y="35"/>
                      </a:lnTo>
                      <a:lnTo>
                        <a:pt x="836" y="35"/>
                      </a:lnTo>
                      <a:lnTo>
                        <a:pt x="836" y="40"/>
                      </a:lnTo>
                      <a:lnTo>
                        <a:pt x="843" y="40"/>
                      </a:lnTo>
                      <a:lnTo>
                        <a:pt x="843" y="44"/>
                      </a:lnTo>
                      <a:lnTo>
                        <a:pt x="836" y="49"/>
                      </a:lnTo>
                      <a:lnTo>
                        <a:pt x="836" y="53"/>
                      </a:lnTo>
                      <a:lnTo>
                        <a:pt x="836" y="58"/>
                      </a:lnTo>
                      <a:lnTo>
                        <a:pt x="830" y="62"/>
                      </a:lnTo>
                      <a:lnTo>
                        <a:pt x="830" y="67"/>
                      </a:lnTo>
                      <a:lnTo>
                        <a:pt x="830" y="71"/>
                      </a:lnTo>
                      <a:lnTo>
                        <a:pt x="830" y="76"/>
                      </a:lnTo>
                      <a:lnTo>
                        <a:pt x="830" y="80"/>
                      </a:lnTo>
                      <a:lnTo>
                        <a:pt x="836" y="84"/>
                      </a:lnTo>
                      <a:lnTo>
                        <a:pt x="836" y="89"/>
                      </a:lnTo>
                      <a:lnTo>
                        <a:pt x="836" y="93"/>
                      </a:lnTo>
                      <a:lnTo>
                        <a:pt x="830" y="98"/>
                      </a:lnTo>
                      <a:lnTo>
                        <a:pt x="830" y="102"/>
                      </a:lnTo>
                      <a:lnTo>
                        <a:pt x="830" y="107"/>
                      </a:lnTo>
                      <a:lnTo>
                        <a:pt x="824" y="111"/>
                      </a:lnTo>
                      <a:lnTo>
                        <a:pt x="824" y="116"/>
                      </a:lnTo>
                      <a:lnTo>
                        <a:pt x="824" y="120"/>
                      </a:lnTo>
                      <a:lnTo>
                        <a:pt x="817" y="120"/>
                      </a:lnTo>
                      <a:lnTo>
                        <a:pt x="811" y="120"/>
                      </a:lnTo>
                      <a:lnTo>
                        <a:pt x="805" y="125"/>
                      </a:lnTo>
                      <a:lnTo>
                        <a:pt x="805" y="129"/>
                      </a:lnTo>
                      <a:lnTo>
                        <a:pt x="805" y="134"/>
                      </a:lnTo>
                      <a:lnTo>
                        <a:pt x="811" y="138"/>
                      </a:lnTo>
                      <a:lnTo>
                        <a:pt x="811" y="142"/>
                      </a:lnTo>
                      <a:lnTo>
                        <a:pt x="805" y="147"/>
                      </a:lnTo>
                      <a:lnTo>
                        <a:pt x="805" y="151"/>
                      </a:lnTo>
                      <a:lnTo>
                        <a:pt x="805" y="156"/>
                      </a:lnTo>
                      <a:lnTo>
                        <a:pt x="799" y="156"/>
                      </a:lnTo>
                      <a:lnTo>
                        <a:pt x="792" y="160"/>
                      </a:lnTo>
                      <a:lnTo>
                        <a:pt x="786" y="160"/>
                      </a:lnTo>
                      <a:lnTo>
                        <a:pt x="780" y="160"/>
                      </a:lnTo>
                      <a:lnTo>
                        <a:pt x="773" y="160"/>
                      </a:lnTo>
                      <a:lnTo>
                        <a:pt x="773" y="156"/>
                      </a:lnTo>
                      <a:lnTo>
                        <a:pt x="767" y="156"/>
                      </a:lnTo>
                      <a:lnTo>
                        <a:pt x="761" y="151"/>
                      </a:lnTo>
                      <a:lnTo>
                        <a:pt x="755" y="151"/>
                      </a:lnTo>
                      <a:lnTo>
                        <a:pt x="742" y="151"/>
                      </a:lnTo>
                      <a:lnTo>
                        <a:pt x="736" y="156"/>
                      </a:lnTo>
                      <a:lnTo>
                        <a:pt x="723" y="156"/>
                      </a:lnTo>
                      <a:lnTo>
                        <a:pt x="717" y="160"/>
                      </a:lnTo>
                      <a:lnTo>
                        <a:pt x="711" y="160"/>
                      </a:lnTo>
                      <a:lnTo>
                        <a:pt x="704" y="160"/>
                      </a:lnTo>
                      <a:lnTo>
                        <a:pt x="704" y="165"/>
                      </a:lnTo>
                      <a:lnTo>
                        <a:pt x="698" y="165"/>
                      </a:lnTo>
                      <a:lnTo>
                        <a:pt x="692" y="169"/>
                      </a:lnTo>
                      <a:lnTo>
                        <a:pt x="685" y="169"/>
                      </a:lnTo>
                      <a:lnTo>
                        <a:pt x="679" y="169"/>
                      </a:lnTo>
                      <a:lnTo>
                        <a:pt x="673" y="165"/>
                      </a:lnTo>
                      <a:lnTo>
                        <a:pt x="667" y="165"/>
                      </a:lnTo>
                      <a:lnTo>
                        <a:pt x="660" y="160"/>
                      </a:lnTo>
                      <a:lnTo>
                        <a:pt x="654" y="160"/>
                      </a:lnTo>
                      <a:lnTo>
                        <a:pt x="648" y="156"/>
                      </a:lnTo>
                      <a:lnTo>
                        <a:pt x="641" y="151"/>
                      </a:lnTo>
                      <a:lnTo>
                        <a:pt x="635" y="151"/>
                      </a:lnTo>
                      <a:lnTo>
                        <a:pt x="635" y="147"/>
                      </a:lnTo>
                      <a:lnTo>
                        <a:pt x="629" y="147"/>
                      </a:lnTo>
                      <a:lnTo>
                        <a:pt x="623" y="142"/>
                      </a:lnTo>
                      <a:lnTo>
                        <a:pt x="616" y="142"/>
                      </a:lnTo>
                      <a:lnTo>
                        <a:pt x="610" y="142"/>
                      </a:lnTo>
                      <a:lnTo>
                        <a:pt x="604" y="147"/>
                      </a:lnTo>
                      <a:lnTo>
                        <a:pt x="604" y="151"/>
                      </a:lnTo>
                      <a:lnTo>
                        <a:pt x="604" y="156"/>
                      </a:lnTo>
                      <a:lnTo>
                        <a:pt x="597" y="156"/>
                      </a:lnTo>
                      <a:lnTo>
                        <a:pt x="597" y="160"/>
                      </a:lnTo>
                      <a:lnTo>
                        <a:pt x="604" y="165"/>
                      </a:lnTo>
                      <a:lnTo>
                        <a:pt x="597" y="169"/>
                      </a:lnTo>
                      <a:lnTo>
                        <a:pt x="597" y="174"/>
                      </a:lnTo>
                      <a:lnTo>
                        <a:pt x="597" y="178"/>
                      </a:lnTo>
                      <a:lnTo>
                        <a:pt x="604" y="178"/>
                      </a:lnTo>
                      <a:lnTo>
                        <a:pt x="597" y="183"/>
                      </a:lnTo>
                      <a:lnTo>
                        <a:pt x="597" y="187"/>
                      </a:lnTo>
                      <a:lnTo>
                        <a:pt x="597" y="191"/>
                      </a:lnTo>
                      <a:lnTo>
                        <a:pt x="597" y="196"/>
                      </a:lnTo>
                      <a:lnTo>
                        <a:pt x="591" y="200"/>
                      </a:lnTo>
                      <a:lnTo>
                        <a:pt x="591" y="205"/>
                      </a:lnTo>
                      <a:lnTo>
                        <a:pt x="591" y="209"/>
                      </a:lnTo>
                      <a:lnTo>
                        <a:pt x="591" y="214"/>
                      </a:lnTo>
                      <a:lnTo>
                        <a:pt x="585" y="214"/>
                      </a:lnTo>
                      <a:lnTo>
                        <a:pt x="585" y="219"/>
                      </a:lnTo>
                      <a:lnTo>
                        <a:pt x="585" y="228"/>
                      </a:lnTo>
                      <a:lnTo>
                        <a:pt x="585" y="232"/>
                      </a:lnTo>
                      <a:lnTo>
                        <a:pt x="585" y="237"/>
                      </a:lnTo>
                      <a:lnTo>
                        <a:pt x="585" y="246"/>
                      </a:lnTo>
                      <a:lnTo>
                        <a:pt x="585" y="250"/>
                      </a:lnTo>
                      <a:lnTo>
                        <a:pt x="585" y="255"/>
                      </a:lnTo>
                      <a:lnTo>
                        <a:pt x="585" y="259"/>
                      </a:lnTo>
                      <a:lnTo>
                        <a:pt x="585" y="264"/>
                      </a:lnTo>
                      <a:lnTo>
                        <a:pt x="585" y="268"/>
                      </a:lnTo>
                      <a:lnTo>
                        <a:pt x="591" y="272"/>
                      </a:lnTo>
                      <a:lnTo>
                        <a:pt x="597" y="277"/>
                      </a:lnTo>
                      <a:lnTo>
                        <a:pt x="597" y="281"/>
                      </a:lnTo>
                      <a:lnTo>
                        <a:pt x="604" y="281"/>
                      </a:lnTo>
                      <a:lnTo>
                        <a:pt x="610" y="286"/>
                      </a:lnTo>
                      <a:lnTo>
                        <a:pt x="616" y="286"/>
                      </a:lnTo>
                      <a:lnTo>
                        <a:pt x="623" y="286"/>
                      </a:lnTo>
                      <a:lnTo>
                        <a:pt x="629" y="286"/>
                      </a:lnTo>
                      <a:lnTo>
                        <a:pt x="635" y="286"/>
                      </a:lnTo>
                      <a:lnTo>
                        <a:pt x="641" y="290"/>
                      </a:lnTo>
                      <a:lnTo>
                        <a:pt x="648" y="290"/>
                      </a:lnTo>
                      <a:lnTo>
                        <a:pt x="654" y="295"/>
                      </a:lnTo>
                      <a:lnTo>
                        <a:pt x="654" y="299"/>
                      </a:lnTo>
                      <a:lnTo>
                        <a:pt x="660" y="299"/>
                      </a:lnTo>
                      <a:lnTo>
                        <a:pt x="660" y="304"/>
                      </a:lnTo>
                      <a:lnTo>
                        <a:pt x="667" y="304"/>
                      </a:lnTo>
                      <a:lnTo>
                        <a:pt x="673" y="308"/>
                      </a:lnTo>
                      <a:lnTo>
                        <a:pt x="673" y="313"/>
                      </a:lnTo>
                      <a:lnTo>
                        <a:pt x="679" y="313"/>
                      </a:lnTo>
                      <a:lnTo>
                        <a:pt x="679" y="317"/>
                      </a:lnTo>
                      <a:lnTo>
                        <a:pt x="685" y="317"/>
                      </a:lnTo>
                      <a:lnTo>
                        <a:pt x="685" y="322"/>
                      </a:lnTo>
                      <a:lnTo>
                        <a:pt x="685" y="326"/>
                      </a:lnTo>
                      <a:lnTo>
                        <a:pt x="679" y="326"/>
                      </a:lnTo>
                      <a:lnTo>
                        <a:pt x="679" y="330"/>
                      </a:lnTo>
                      <a:lnTo>
                        <a:pt x="673" y="330"/>
                      </a:lnTo>
                      <a:lnTo>
                        <a:pt x="673" y="335"/>
                      </a:lnTo>
                      <a:lnTo>
                        <a:pt x="673" y="339"/>
                      </a:lnTo>
                      <a:lnTo>
                        <a:pt x="667" y="344"/>
                      </a:lnTo>
                      <a:lnTo>
                        <a:pt x="667" y="348"/>
                      </a:lnTo>
                      <a:lnTo>
                        <a:pt x="667" y="353"/>
                      </a:lnTo>
                      <a:lnTo>
                        <a:pt x="660" y="357"/>
                      </a:lnTo>
                      <a:lnTo>
                        <a:pt x="660" y="362"/>
                      </a:lnTo>
                      <a:lnTo>
                        <a:pt x="654" y="366"/>
                      </a:lnTo>
                      <a:lnTo>
                        <a:pt x="654" y="371"/>
                      </a:lnTo>
                      <a:lnTo>
                        <a:pt x="648" y="375"/>
                      </a:lnTo>
                      <a:lnTo>
                        <a:pt x="648" y="380"/>
                      </a:lnTo>
                      <a:lnTo>
                        <a:pt x="648" y="384"/>
                      </a:lnTo>
                      <a:lnTo>
                        <a:pt x="654" y="388"/>
                      </a:lnTo>
                      <a:lnTo>
                        <a:pt x="654" y="393"/>
                      </a:lnTo>
                      <a:lnTo>
                        <a:pt x="660" y="393"/>
                      </a:lnTo>
                      <a:lnTo>
                        <a:pt x="667" y="393"/>
                      </a:lnTo>
                      <a:lnTo>
                        <a:pt x="667" y="397"/>
                      </a:lnTo>
                      <a:lnTo>
                        <a:pt x="673" y="397"/>
                      </a:lnTo>
                      <a:lnTo>
                        <a:pt x="679" y="397"/>
                      </a:lnTo>
                      <a:lnTo>
                        <a:pt x="685" y="397"/>
                      </a:lnTo>
                      <a:lnTo>
                        <a:pt x="692" y="397"/>
                      </a:lnTo>
                      <a:lnTo>
                        <a:pt x="698" y="397"/>
                      </a:lnTo>
                      <a:lnTo>
                        <a:pt x="704" y="397"/>
                      </a:lnTo>
                      <a:lnTo>
                        <a:pt x="711" y="397"/>
                      </a:lnTo>
                      <a:lnTo>
                        <a:pt x="717" y="397"/>
                      </a:lnTo>
                      <a:lnTo>
                        <a:pt x="723" y="397"/>
                      </a:lnTo>
                      <a:lnTo>
                        <a:pt x="723" y="402"/>
                      </a:lnTo>
                      <a:lnTo>
                        <a:pt x="729" y="402"/>
                      </a:lnTo>
                      <a:lnTo>
                        <a:pt x="729" y="406"/>
                      </a:lnTo>
                      <a:lnTo>
                        <a:pt x="736" y="406"/>
                      </a:lnTo>
                      <a:lnTo>
                        <a:pt x="736" y="411"/>
                      </a:lnTo>
                      <a:lnTo>
                        <a:pt x="742" y="411"/>
                      </a:lnTo>
                      <a:lnTo>
                        <a:pt x="748" y="415"/>
                      </a:lnTo>
                      <a:lnTo>
                        <a:pt x="755" y="420"/>
                      </a:lnTo>
                      <a:lnTo>
                        <a:pt x="761" y="424"/>
                      </a:lnTo>
                      <a:lnTo>
                        <a:pt x="767" y="424"/>
                      </a:lnTo>
                      <a:lnTo>
                        <a:pt x="767" y="429"/>
                      </a:lnTo>
                      <a:lnTo>
                        <a:pt x="773" y="429"/>
                      </a:lnTo>
                      <a:lnTo>
                        <a:pt x="773" y="433"/>
                      </a:lnTo>
                      <a:lnTo>
                        <a:pt x="773" y="438"/>
                      </a:lnTo>
                      <a:lnTo>
                        <a:pt x="773" y="442"/>
                      </a:lnTo>
                      <a:lnTo>
                        <a:pt x="767" y="442"/>
                      </a:lnTo>
                      <a:lnTo>
                        <a:pt x="767" y="446"/>
                      </a:lnTo>
                      <a:lnTo>
                        <a:pt x="761" y="451"/>
                      </a:lnTo>
                      <a:lnTo>
                        <a:pt x="755" y="455"/>
                      </a:lnTo>
                      <a:lnTo>
                        <a:pt x="748" y="455"/>
                      </a:lnTo>
                      <a:lnTo>
                        <a:pt x="736" y="455"/>
                      </a:lnTo>
                      <a:lnTo>
                        <a:pt x="729" y="455"/>
                      </a:lnTo>
                      <a:lnTo>
                        <a:pt x="723" y="455"/>
                      </a:lnTo>
                      <a:lnTo>
                        <a:pt x="717" y="455"/>
                      </a:lnTo>
                      <a:lnTo>
                        <a:pt x="711" y="455"/>
                      </a:lnTo>
                      <a:lnTo>
                        <a:pt x="704" y="451"/>
                      </a:lnTo>
                      <a:lnTo>
                        <a:pt x="698" y="451"/>
                      </a:lnTo>
                      <a:lnTo>
                        <a:pt x="692" y="451"/>
                      </a:lnTo>
                      <a:lnTo>
                        <a:pt x="685" y="451"/>
                      </a:lnTo>
                      <a:lnTo>
                        <a:pt x="679" y="451"/>
                      </a:lnTo>
                      <a:lnTo>
                        <a:pt x="667" y="451"/>
                      </a:lnTo>
                      <a:lnTo>
                        <a:pt x="660" y="451"/>
                      </a:lnTo>
                      <a:lnTo>
                        <a:pt x="654" y="446"/>
                      </a:lnTo>
                      <a:lnTo>
                        <a:pt x="654" y="442"/>
                      </a:lnTo>
                      <a:lnTo>
                        <a:pt x="648" y="438"/>
                      </a:lnTo>
                      <a:lnTo>
                        <a:pt x="648" y="433"/>
                      </a:lnTo>
                      <a:lnTo>
                        <a:pt x="641" y="429"/>
                      </a:lnTo>
                      <a:lnTo>
                        <a:pt x="635" y="424"/>
                      </a:lnTo>
                      <a:lnTo>
                        <a:pt x="629" y="424"/>
                      </a:lnTo>
                      <a:lnTo>
                        <a:pt x="623" y="424"/>
                      </a:lnTo>
                      <a:lnTo>
                        <a:pt x="616" y="429"/>
                      </a:lnTo>
                      <a:lnTo>
                        <a:pt x="610" y="429"/>
                      </a:lnTo>
                      <a:lnTo>
                        <a:pt x="604" y="433"/>
                      </a:lnTo>
                      <a:lnTo>
                        <a:pt x="604" y="438"/>
                      </a:lnTo>
                      <a:lnTo>
                        <a:pt x="597" y="442"/>
                      </a:lnTo>
                      <a:lnTo>
                        <a:pt x="597" y="446"/>
                      </a:lnTo>
                      <a:lnTo>
                        <a:pt x="597" y="451"/>
                      </a:lnTo>
                      <a:lnTo>
                        <a:pt x="597" y="455"/>
                      </a:lnTo>
                      <a:lnTo>
                        <a:pt x="591" y="455"/>
                      </a:lnTo>
                      <a:lnTo>
                        <a:pt x="591" y="460"/>
                      </a:lnTo>
                      <a:lnTo>
                        <a:pt x="585" y="460"/>
                      </a:lnTo>
                      <a:lnTo>
                        <a:pt x="579" y="455"/>
                      </a:lnTo>
                      <a:lnTo>
                        <a:pt x="572" y="455"/>
                      </a:lnTo>
                      <a:lnTo>
                        <a:pt x="566" y="455"/>
                      </a:lnTo>
                      <a:lnTo>
                        <a:pt x="566" y="451"/>
                      </a:lnTo>
                      <a:lnTo>
                        <a:pt x="560" y="451"/>
                      </a:lnTo>
                      <a:lnTo>
                        <a:pt x="553" y="451"/>
                      </a:lnTo>
                      <a:lnTo>
                        <a:pt x="547" y="451"/>
                      </a:lnTo>
                      <a:lnTo>
                        <a:pt x="541" y="451"/>
                      </a:lnTo>
                      <a:lnTo>
                        <a:pt x="535" y="446"/>
                      </a:lnTo>
                      <a:lnTo>
                        <a:pt x="528" y="446"/>
                      </a:lnTo>
                      <a:lnTo>
                        <a:pt x="522" y="442"/>
                      </a:lnTo>
                      <a:lnTo>
                        <a:pt x="516" y="442"/>
                      </a:lnTo>
                      <a:lnTo>
                        <a:pt x="509" y="438"/>
                      </a:lnTo>
                      <a:lnTo>
                        <a:pt x="503" y="438"/>
                      </a:lnTo>
                      <a:lnTo>
                        <a:pt x="503" y="433"/>
                      </a:lnTo>
                      <a:lnTo>
                        <a:pt x="497" y="433"/>
                      </a:lnTo>
                      <a:lnTo>
                        <a:pt x="491" y="433"/>
                      </a:lnTo>
                      <a:lnTo>
                        <a:pt x="484" y="433"/>
                      </a:lnTo>
                      <a:lnTo>
                        <a:pt x="472" y="433"/>
                      </a:lnTo>
                      <a:lnTo>
                        <a:pt x="459" y="433"/>
                      </a:lnTo>
                      <a:lnTo>
                        <a:pt x="453" y="429"/>
                      </a:lnTo>
                      <a:lnTo>
                        <a:pt x="446" y="429"/>
                      </a:lnTo>
                      <a:lnTo>
                        <a:pt x="440" y="429"/>
                      </a:lnTo>
                      <a:lnTo>
                        <a:pt x="434" y="433"/>
                      </a:lnTo>
                      <a:lnTo>
                        <a:pt x="428" y="433"/>
                      </a:lnTo>
                      <a:lnTo>
                        <a:pt x="421" y="433"/>
                      </a:lnTo>
                      <a:lnTo>
                        <a:pt x="415" y="433"/>
                      </a:lnTo>
                      <a:lnTo>
                        <a:pt x="409" y="438"/>
                      </a:lnTo>
                      <a:lnTo>
                        <a:pt x="402" y="438"/>
                      </a:lnTo>
                      <a:lnTo>
                        <a:pt x="396" y="433"/>
                      </a:lnTo>
                      <a:lnTo>
                        <a:pt x="390" y="433"/>
                      </a:lnTo>
                      <a:lnTo>
                        <a:pt x="384" y="429"/>
                      </a:lnTo>
                      <a:lnTo>
                        <a:pt x="377" y="429"/>
                      </a:lnTo>
                      <a:lnTo>
                        <a:pt x="365" y="429"/>
                      </a:lnTo>
                      <a:lnTo>
                        <a:pt x="358" y="429"/>
                      </a:lnTo>
                      <a:lnTo>
                        <a:pt x="352" y="433"/>
                      </a:lnTo>
                      <a:lnTo>
                        <a:pt x="346" y="433"/>
                      </a:lnTo>
                      <a:lnTo>
                        <a:pt x="340" y="438"/>
                      </a:lnTo>
                      <a:lnTo>
                        <a:pt x="340" y="446"/>
                      </a:lnTo>
                      <a:lnTo>
                        <a:pt x="340" y="451"/>
                      </a:lnTo>
                      <a:lnTo>
                        <a:pt x="333" y="455"/>
                      </a:lnTo>
                      <a:lnTo>
                        <a:pt x="333" y="460"/>
                      </a:lnTo>
                      <a:lnTo>
                        <a:pt x="333" y="464"/>
                      </a:lnTo>
                      <a:lnTo>
                        <a:pt x="327" y="464"/>
                      </a:lnTo>
                      <a:lnTo>
                        <a:pt x="321" y="464"/>
                      </a:lnTo>
                      <a:lnTo>
                        <a:pt x="321" y="460"/>
                      </a:lnTo>
                      <a:lnTo>
                        <a:pt x="321" y="455"/>
                      </a:lnTo>
                      <a:lnTo>
                        <a:pt x="321" y="451"/>
                      </a:lnTo>
                      <a:lnTo>
                        <a:pt x="321" y="446"/>
                      </a:lnTo>
                      <a:lnTo>
                        <a:pt x="314" y="446"/>
                      </a:lnTo>
                      <a:lnTo>
                        <a:pt x="314" y="442"/>
                      </a:lnTo>
                      <a:lnTo>
                        <a:pt x="308" y="442"/>
                      </a:lnTo>
                      <a:lnTo>
                        <a:pt x="302" y="438"/>
                      </a:lnTo>
                      <a:lnTo>
                        <a:pt x="296" y="433"/>
                      </a:lnTo>
                      <a:lnTo>
                        <a:pt x="289" y="433"/>
                      </a:lnTo>
                      <a:lnTo>
                        <a:pt x="283" y="429"/>
                      </a:lnTo>
                      <a:lnTo>
                        <a:pt x="277" y="429"/>
                      </a:lnTo>
                      <a:lnTo>
                        <a:pt x="264" y="424"/>
                      </a:lnTo>
                      <a:lnTo>
                        <a:pt x="264" y="420"/>
                      </a:lnTo>
                      <a:lnTo>
                        <a:pt x="264" y="415"/>
                      </a:lnTo>
                      <a:lnTo>
                        <a:pt x="270" y="411"/>
                      </a:lnTo>
                      <a:lnTo>
                        <a:pt x="270" y="406"/>
                      </a:lnTo>
                      <a:lnTo>
                        <a:pt x="270" y="402"/>
                      </a:lnTo>
                      <a:lnTo>
                        <a:pt x="264" y="402"/>
                      </a:lnTo>
                      <a:lnTo>
                        <a:pt x="264" y="397"/>
                      </a:lnTo>
                      <a:lnTo>
                        <a:pt x="264" y="393"/>
                      </a:lnTo>
                      <a:lnTo>
                        <a:pt x="258" y="388"/>
                      </a:lnTo>
                      <a:lnTo>
                        <a:pt x="252" y="384"/>
                      </a:lnTo>
                      <a:lnTo>
                        <a:pt x="252" y="380"/>
                      </a:lnTo>
                      <a:lnTo>
                        <a:pt x="245" y="380"/>
                      </a:lnTo>
                      <a:lnTo>
                        <a:pt x="239" y="375"/>
                      </a:lnTo>
                      <a:lnTo>
                        <a:pt x="233" y="371"/>
                      </a:lnTo>
                      <a:lnTo>
                        <a:pt x="226" y="371"/>
                      </a:lnTo>
                      <a:lnTo>
                        <a:pt x="220" y="371"/>
                      </a:lnTo>
                      <a:lnTo>
                        <a:pt x="214" y="375"/>
                      </a:lnTo>
                      <a:lnTo>
                        <a:pt x="208" y="375"/>
                      </a:lnTo>
                      <a:lnTo>
                        <a:pt x="201" y="375"/>
                      </a:lnTo>
                      <a:lnTo>
                        <a:pt x="195" y="371"/>
                      </a:lnTo>
                      <a:lnTo>
                        <a:pt x="189" y="371"/>
                      </a:lnTo>
                      <a:lnTo>
                        <a:pt x="182" y="366"/>
                      </a:lnTo>
                      <a:lnTo>
                        <a:pt x="176" y="366"/>
                      </a:lnTo>
                      <a:lnTo>
                        <a:pt x="170" y="362"/>
                      </a:lnTo>
                      <a:lnTo>
                        <a:pt x="164" y="357"/>
                      </a:lnTo>
                      <a:lnTo>
                        <a:pt x="157" y="357"/>
                      </a:lnTo>
                      <a:lnTo>
                        <a:pt x="151" y="357"/>
                      </a:lnTo>
                      <a:lnTo>
                        <a:pt x="151" y="353"/>
                      </a:lnTo>
                      <a:lnTo>
                        <a:pt x="138" y="353"/>
                      </a:lnTo>
                      <a:lnTo>
                        <a:pt x="132" y="353"/>
                      </a:lnTo>
                      <a:lnTo>
                        <a:pt x="126" y="353"/>
                      </a:lnTo>
                      <a:lnTo>
                        <a:pt x="120" y="357"/>
                      </a:lnTo>
                      <a:lnTo>
                        <a:pt x="113" y="357"/>
                      </a:lnTo>
                      <a:lnTo>
                        <a:pt x="107" y="357"/>
                      </a:lnTo>
                      <a:lnTo>
                        <a:pt x="101" y="362"/>
                      </a:lnTo>
                      <a:lnTo>
                        <a:pt x="94" y="362"/>
                      </a:lnTo>
                      <a:lnTo>
                        <a:pt x="88" y="362"/>
                      </a:lnTo>
                      <a:lnTo>
                        <a:pt x="82" y="362"/>
                      </a:lnTo>
                      <a:lnTo>
                        <a:pt x="76" y="362"/>
                      </a:lnTo>
                      <a:lnTo>
                        <a:pt x="63" y="362"/>
                      </a:lnTo>
                      <a:lnTo>
                        <a:pt x="57" y="357"/>
                      </a:lnTo>
                      <a:lnTo>
                        <a:pt x="50" y="353"/>
                      </a:lnTo>
                      <a:lnTo>
                        <a:pt x="50" y="348"/>
                      </a:lnTo>
                      <a:lnTo>
                        <a:pt x="44" y="348"/>
                      </a:lnTo>
                      <a:lnTo>
                        <a:pt x="44" y="344"/>
                      </a:lnTo>
                      <a:lnTo>
                        <a:pt x="38" y="344"/>
                      </a:lnTo>
                      <a:lnTo>
                        <a:pt x="32" y="339"/>
                      </a:lnTo>
                      <a:lnTo>
                        <a:pt x="25" y="339"/>
                      </a:lnTo>
                      <a:lnTo>
                        <a:pt x="19" y="335"/>
                      </a:lnTo>
                      <a:lnTo>
                        <a:pt x="13" y="330"/>
                      </a:lnTo>
                      <a:lnTo>
                        <a:pt x="6" y="326"/>
                      </a:lnTo>
                      <a:lnTo>
                        <a:pt x="6" y="322"/>
                      </a:lnTo>
                      <a:lnTo>
                        <a:pt x="0" y="317"/>
                      </a:lnTo>
                      <a:lnTo>
                        <a:pt x="0" y="313"/>
                      </a:lnTo>
                      <a:lnTo>
                        <a:pt x="0" y="308"/>
                      </a:lnTo>
                      <a:lnTo>
                        <a:pt x="0" y="299"/>
                      </a:lnTo>
                      <a:lnTo>
                        <a:pt x="6" y="299"/>
                      </a:lnTo>
                      <a:lnTo>
                        <a:pt x="13" y="299"/>
                      </a:lnTo>
                      <a:lnTo>
                        <a:pt x="19" y="295"/>
                      </a:lnTo>
                      <a:lnTo>
                        <a:pt x="25" y="299"/>
                      </a:lnTo>
                      <a:lnTo>
                        <a:pt x="25" y="295"/>
                      </a:lnTo>
                      <a:lnTo>
                        <a:pt x="32" y="295"/>
                      </a:lnTo>
                      <a:lnTo>
                        <a:pt x="38" y="290"/>
                      </a:lnTo>
                      <a:lnTo>
                        <a:pt x="44" y="290"/>
                      </a:lnTo>
                      <a:lnTo>
                        <a:pt x="50" y="290"/>
                      </a:lnTo>
                      <a:lnTo>
                        <a:pt x="50" y="286"/>
                      </a:lnTo>
                      <a:lnTo>
                        <a:pt x="57" y="286"/>
                      </a:lnTo>
                      <a:lnTo>
                        <a:pt x="63" y="286"/>
                      </a:lnTo>
                      <a:lnTo>
                        <a:pt x="63" y="281"/>
                      </a:lnTo>
                      <a:lnTo>
                        <a:pt x="69" y="281"/>
                      </a:lnTo>
                      <a:lnTo>
                        <a:pt x="69" y="277"/>
                      </a:lnTo>
                      <a:lnTo>
                        <a:pt x="76" y="277"/>
                      </a:lnTo>
                      <a:lnTo>
                        <a:pt x="76" y="272"/>
                      </a:lnTo>
                      <a:lnTo>
                        <a:pt x="82" y="268"/>
                      </a:lnTo>
                      <a:lnTo>
                        <a:pt x="88" y="264"/>
                      </a:lnTo>
                      <a:lnTo>
                        <a:pt x="88" y="259"/>
                      </a:lnTo>
                      <a:lnTo>
                        <a:pt x="88" y="255"/>
                      </a:lnTo>
                      <a:lnTo>
                        <a:pt x="94" y="255"/>
                      </a:lnTo>
                      <a:lnTo>
                        <a:pt x="101" y="250"/>
                      </a:lnTo>
                      <a:lnTo>
                        <a:pt x="107" y="250"/>
                      </a:lnTo>
                      <a:lnTo>
                        <a:pt x="107" y="246"/>
                      </a:lnTo>
                      <a:lnTo>
                        <a:pt x="113" y="241"/>
                      </a:lnTo>
                      <a:lnTo>
                        <a:pt x="120" y="241"/>
                      </a:lnTo>
                      <a:lnTo>
                        <a:pt x="120" y="237"/>
                      </a:lnTo>
                      <a:lnTo>
                        <a:pt x="126" y="232"/>
                      </a:lnTo>
                      <a:lnTo>
                        <a:pt x="132" y="228"/>
                      </a:lnTo>
                      <a:lnTo>
                        <a:pt x="138" y="228"/>
                      </a:lnTo>
                      <a:lnTo>
                        <a:pt x="138" y="223"/>
                      </a:lnTo>
                      <a:lnTo>
                        <a:pt x="145" y="219"/>
                      </a:lnTo>
                      <a:lnTo>
                        <a:pt x="151" y="214"/>
                      </a:lnTo>
                      <a:lnTo>
                        <a:pt x="151" y="209"/>
                      </a:lnTo>
                      <a:lnTo>
                        <a:pt x="151" y="205"/>
                      </a:lnTo>
                      <a:lnTo>
                        <a:pt x="157" y="205"/>
                      </a:lnTo>
                      <a:lnTo>
                        <a:pt x="164" y="200"/>
                      </a:lnTo>
                      <a:lnTo>
                        <a:pt x="164" y="196"/>
                      </a:lnTo>
                      <a:lnTo>
                        <a:pt x="170" y="196"/>
                      </a:lnTo>
                      <a:lnTo>
                        <a:pt x="170" y="191"/>
                      </a:lnTo>
                      <a:lnTo>
                        <a:pt x="170" y="187"/>
                      </a:lnTo>
                      <a:lnTo>
                        <a:pt x="170" y="183"/>
                      </a:lnTo>
                      <a:lnTo>
                        <a:pt x="176" y="178"/>
                      </a:lnTo>
                      <a:lnTo>
                        <a:pt x="182" y="174"/>
                      </a:lnTo>
                      <a:lnTo>
                        <a:pt x="189" y="174"/>
                      </a:lnTo>
                      <a:lnTo>
                        <a:pt x="195" y="169"/>
                      </a:lnTo>
                      <a:lnTo>
                        <a:pt x="201" y="169"/>
                      </a:lnTo>
                      <a:lnTo>
                        <a:pt x="201" y="165"/>
                      </a:lnTo>
                      <a:lnTo>
                        <a:pt x="208" y="165"/>
                      </a:lnTo>
                      <a:lnTo>
                        <a:pt x="208" y="160"/>
                      </a:lnTo>
                      <a:lnTo>
                        <a:pt x="214" y="160"/>
                      </a:lnTo>
                      <a:lnTo>
                        <a:pt x="214" y="156"/>
                      </a:lnTo>
                      <a:lnTo>
                        <a:pt x="220" y="151"/>
                      </a:lnTo>
                      <a:lnTo>
                        <a:pt x="226" y="151"/>
                      </a:lnTo>
                      <a:lnTo>
                        <a:pt x="233" y="151"/>
                      </a:lnTo>
                      <a:lnTo>
                        <a:pt x="239" y="151"/>
                      </a:lnTo>
                      <a:lnTo>
                        <a:pt x="245" y="147"/>
                      </a:lnTo>
                      <a:lnTo>
                        <a:pt x="245" y="142"/>
                      </a:lnTo>
                      <a:lnTo>
                        <a:pt x="252" y="142"/>
                      </a:lnTo>
                      <a:lnTo>
                        <a:pt x="252" y="138"/>
                      </a:lnTo>
                      <a:lnTo>
                        <a:pt x="252" y="129"/>
                      </a:lnTo>
                      <a:lnTo>
                        <a:pt x="252" y="125"/>
                      </a:lnTo>
                      <a:lnTo>
                        <a:pt x="252" y="120"/>
                      </a:lnTo>
                      <a:lnTo>
                        <a:pt x="245" y="120"/>
                      </a:lnTo>
                      <a:lnTo>
                        <a:pt x="245" y="116"/>
                      </a:lnTo>
                      <a:lnTo>
                        <a:pt x="245" y="111"/>
                      </a:lnTo>
                      <a:lnTo>
                        <a:pt x="245" y="107"/>
                      </a:lnTo>
                      <a:lnTo>
                        <a:pt x="245" y="102"/>
                      </a:lnTo>
                      <a:lnTo>
                        <a:pt x="245" y="98"/>
                      </a:lnTo>
                      <a:lnTo>
                        <a:pt x="239" y="93"/>
                      </a:lnTo>
                      <a:lnTo>
                        <a:pt x="245" y="93"/>
                      </a:lnTo>
                      <a:lnTo>
                        <a:pt x="245" y="89"/>
                      </a:lnTo>
                      <a:lnTo>
                        <a:pt x="245" y="84"/>
                      </a:lnTo>
                      <a:lnTo>
                        <a:pt x="252" y="84"/>
                      </a:lnTo>
                      <a:lnTo>
                        <a:pt x="252" y="80"/>
                      </a:lnTo>
                      <a:lnTo>
                        <a:pt x="252" y="76"/>
                      </a:lnTo>
                      <a:lnTo>
                        <a:pt x="252" y="71"/>
                      </a:lnTo>
                      <a:lnTo>
                        <a:pt x="258" y="71"/>
                      </a:lnTo>
                      <a:lnTo>
                        <a:pt x="258" y="67"/>
                      </a:lnTo>
                      <a:lnTo>
                        <a:pt x="258" y="62"/>
                      </a:lnTo>
                      <a:lnTo>
                        <a:pt x="258" y="58"/>
                      </a:lnTo>
                      <a:lnTo>
                        <a:pt x="258" y="53"/>
                      </a:lnTo>
                      <a:lnTo>
                        <a:pt x="264" y="49"/>
                      </a:lnTo>
                      <a:lnTo>
                        <a:pt x="270" y="49"/>
                      </a:lnTo>
                      <a:lnTo>
                        <a:pt x="277" y="49"/>
                      </a:lnTo>
                      <a:lnTo>
                        <a:pt x="283" y="49"/>
                      </a:lnTo>
                      <a:lnTo>
                        <a:pt x="283" y="44"/>
                      </a:lnTo>
                      <a:lnTo>
                        <a:pt x="283" y="40"/>
                      </a:lnTo>
                      <a:lnTo>
                        <a:pt x="289" y="40"/>
                      </a:lnTo>
                      <a:lnTo>
                        <a:pt x="289" y="35"/>
                      </a:lnTo>
                      <a:lnTo>
                        <a:pt x="289" y="31"/>
                      </a:lnTo>
                      <a:lnTo>
                        <a:pt x="289" y="26"/>
                      </a:lnTo>
                      <a:lnTo>
                        <a:pt x="289" y="22"/>
                      </a:lnTo>
                      <a:lnTo>
                        <a:pt x="283" y="18"/>
                      </a:lnTo>
                      <a:lnTo>
                        <a:pt x="289" y="18"/>
                      </a:lnTo>
                      <a:lnTo>
                        <a:pt x="289" y="13"/>
                      </a:lnTo>
                      <a:lnTo>
                        <a:pt x="296" y="9"/>
                      </a:lnTo>
                      <a:lnTo>
                        <a:pt x="308" y="4"/>
                      </a:lnTo>
                      <a:lnTo>
                        <a:pt x="314" y="4"/>
                      </a:lnTo>
                      <a:lnTo>
                        <a:pt x="321" y="0"/>
                      </a:lnTo>
                      <a:lnTo>
                        <a:pt x="327" y="0"/>
                      </a:lnTo>
                      <a:lnTo>
                        <a:pt x="333" y="0"/>
                      </a:lnTo>
                      <a:lnTo>
                        <a:pt x="340" y="0"/>
                      </a:lnTo>
                      <a:lnTo>
                        <a:pt x="346" y="0"/>
                      </a:lnTo>
                      <a:lnTo>
                        <a:pt x="352" y="0"/>
                      </a:lnTo>
                      <a:lnTo>
                        <a:pt x="352" y="4"/>
                      </a:lnTo>
                      <a:lnTo>
                        <a:pt x="358" y="4"/>
                      </a:lnTo>
                      <a:lnTo>
                        <a:pt x="365" y="4"/>
                      </a:lnTo>
                      <a:lnTo>
                        <a:pt x="371" y="4"/>
                      </a:lnTo>
                      <a:lnTo>
                        <a:pt x="377" y="4"/>
                      </a:lnTo>
                      <a:lnTo>
                        <a:pt x="384" y="4"/>
                      </a:lnTo>
                      <a:lnTo>
                        <a:pt x="390" y="4"/>
                      </a:lnTo>
                      <a:lnTo>
                        <a:pt x="390" y="9"/>
                      </a:lnTo>
                      <a:lnTo>
                        <a:pt x="396" y="9"/>
                      </a:lnTo>
                      <a:lnTo>
                        <a:pt x="396" y="13"/>
                      </a:lnTo>
                      <a:lnTo>
                        <a:pt x="402" y="18"/>
                      </a:lnTo>
                      <a:lnTo>
                        <a:pt x="409" y="18"/>
                      </a:lnTo>
                      <a:lnTo>
                        <a:pt x="409" y="22"/>
                      </a:lnTo>
                      <a:lnTo>
                        <a:pt x="415" y="22"/>
                      </a:lnTo>
                      <a:lnTo>
                        <a:pt x="421" y="26"/>
                      </a:lnTo>
                      <a:lnTo>
                        <a:pt x="428" y="26"/>
                      </a:lnTo>
                      <a:lnTo>
                        <a:pt x="434" y="26"/>
                      </a:lnTo>
                      <a:lnTo>
                        <a:pt x="440" y="26"/>
                      </a:lnTo>
                      <a:lnTo>
                        <a:pt x="446" y="22"/>
                      </a:lnTo>
                      <a:lnTo>
                        <a:pt x="446" y="18"/>
                      </a:lnTo>
                      <a:lnTo>
                        <a:pt x="453" y="18"/>
                      </a:lnTo>
                      <a:lnTo>
                        <a:pt x="459" y="13"/>
                      </a:lnTo>
                      <a:lnTo>
                        <a:pt x="465" y="18"/>
                      </a:lnTo>
                      <a:lnTo>
                        <a:pt x="472" y="18"/>
                      </a:lnTo>
                      <a:lnTo>
                        <a:pt x="472" y="22"/>
                      </a:lnTo>
                      <a:lnTo>
                        <a:pt x="478" y="26"/>
                      </a:lnTo>
                      <a:lnTo>
                        <a:pt x="484" y="31"/>
                      </a:lnTo>
                      <a:lnTo>
                        <a:pt x="491" y="35"/>
                      </a:lnTo>
                      <a:lnTo>
                        <a:pt x="497" y="35"/>
                      </a:lnTo>
                      <a:lnTo>
                        <a:pt x="503" y="31"/>
                      </a:lnTo>
                      <a:lnTo>
                        <a:pt x="509" y="26"/>
                      </a:lnTo>
                      <a:lnTo>
                        <a:pt x="509" y="22"/>
                      </a:lnTo>
                      <a:lnTo>
                        <a:pt x="516" y="22"/>
                      </a:lnTo>
                      <a:lnTo>
                        <a:pt x="522" y="22"/>
                      </a:lnTo>
                      <a:lnTo>
                        <a:pt x="528" y="22"/>
                      </a:lnTo>
                      <a:lnTo>
                        <a:pt x="535" y="22"/>
                      </a:lnTo>
                      <a:lnTo>
                        <a:pt x="541" y="18"/>
                      </a:lnTo>
                      <a:lnTo>
                        <a:pt x="547" y="13"/>
                      </a:lnTo>
                      <a:lnTo>
                        <a:pt x="547" y="9"/>
                      </a:lnTo>
                      <a:lnTo>
                        <a:pt x="553" y="9"/>
                      </a:lnTo>
                      <a:lnTo>
                        <a:pt x="560" y="9"/>
                      </a:lnTo>
                      <a:lnTo>
                        <a:pt x="560" y="13"/>
                      </a:lnTo>
                      <a:lnTo>
                        <a:pt x="566" y="13"/>
                      </a:lnTo>
                      <a:lnTo>
                        <a:pt x="572" y="13"/>
                      </a:lnTo>
                      <a:lnTo>
                        <a:pt x="572" y="18"/>
                      </a:lnTo>
                      <a:lnTo>
                        <a:pt x="579" y="18"/>
                      </a:lnTo>
                      <a:lnTo>
                        <a:pt x="585" y="18"/>
                      </a:lnTo>
                      <a:lnTo>
                        <a:pt x="591" y="13"/>
                      </a:lnTo>
                      <a:lnTo>
                        <a:pt x="597" y="13"/>
                      </a:lnTo>
                      <a:lnTo>
                        <a:pt x="604" y="9"/>
                      </a:lnTo>
                      <a:lnTo>
                        <a:pt x="604" y="13"/>
                      </a:lnTo>
                      <a:lnTo>
                        <a:pt x="610" y="13"/>
                      </a:lnTo>
                      <a:lnTo>
                        <a:pt x="610" y="18"/>
                      </a:lnTo>
                      <a:lnTo>
                        <a:pt x="610" y="22"/>
                      </a:lnTo>
                      <a:lnTo>
                        <a:pt x="616" y="26"/>
                      </a:lnTo>
                      <a:lnTo>
                        <a:pt x="616" y="31"/>
                      </a:lnTo>
                      <a:lnTo>
                        <a:pt x="623" y="31"/>
                      </a:lnTo>
                      <a:lnTo>
                        <a:pt x="629" y="31"/>
                      </a:lnTo>
                      <a:lnTo>
                        <a:pt x="635" y="31"/>
                      </a:lnTo>
                      <a:lnTo>
                        <a:pt x="641" y="31"/>
                      </a:lnTo>
                      <a:lnTo>
                        <a:pt x="641" y="26"/>
                      </a:lnTo>
                      <a:lnTo>
                        <a:pt x="641" y="22"/>
                      </a:lnTo>
                      <a:lnTo>
                        <a:pt x="641" y="18"/>
                      </a:lnTo>
                      <a:lnTo>
                        <a:pt x="641" y="13"/>
                      </a:lnTo>
                      <a:lnTo>
                        <a:pt x="654" y="13"/>
                      </a:lnTo>
                      <a:lnTo>
                        <a:pt x="654" y="9"/>
                      </a:lnTo>
                      <a:lnTo>
                        <a:pt x="660" y="9"/>
                      </a:lnTo>
                      <a:lnTo>
                        <a:pt x="667" y="9"/>
                      </a:lnTo>
                      <a:lnTo>
                        <a:pt x="667" y="13"/>
                      </a:lnTo>
                      <a:lnTo>
                        <a:pt x="673" y="18"/>
                      </a:lnTo>
                      <a:lnTo>
                        <a:pt x="673" y="22"/>
                      </a:lnTo>
                      <a:lnTo>
                        <a:pt x="679" y="26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197" name="Freeform 101"/>
                <p:cNvSpPr>
                  <a:spLocks/>
                </p:cNvSpPr>
                <p:nvPr/>
              </p:nvSpPr>
              <p:spPr bwMode="auto">
                <a:xfrm>
                  <a:off x="1381" y="1979"/>
                  <a:ext cx="843" cy="464"/>
                </a:xfrm>
                <a:custGeom>
                  <a:avLst/>
                  <a:gdLst/>
                  <a:ahLst/>
                  <a:cxnLst>
                    <a:cxn ang="0">
                      <a:pos x="711" y="9"/>
                    </a:cxn>
                    <a:cxn ang="0">
                      <a:pos x="748" y="13"/>
                    </a:cxn>
                    <a:cxn ang="0">
                      <a:pos x="773" y="40"/>
                    </a:cxn>
                    <a:cxn ang="0">
                      <a:pos x="830" y="35"/>
                    </a:cxn>
                    <a:cxn ang="0">
                      <a:pos x="830" y="67"/>
                    </a:cxn>
                    <a:cxn ang="0">
                      <a:pos x="830" y="107"/>
                    </a:cxn>
                    <a:cxn ang="0">
                      <a:pos x="811" y="138"/>
                    </a:cxn>
                    <a:cxn ang="0">
                      <a:pos x="773" y="160"/>
                    </a:cxn>
                    <a:cxn ang="0">
                      <a:pos x="711" y="160"/>
                    </a:cxn>
                    <a:cxn ang="0">
                      <a:pos x="660" y="160"/>
                    </a:cxn>
                    <a:cxn ang="0">
                      <a:pos x="610" y="142"/>
                    </a:cxn>
                    <a:cxn ang="0">
                      <a:pos x="597" y="178"/>
                    </a:cxn>
                    <a:cxn ang="0">
                      <a:pos x="591" y="214"/>
                    </a:cxn>
                    <a:cxn ang="0">
                      <a:pos x="585" y="259"/>
                    </a:cxn>
                    <a:cxn ang="0">
                      <a:pos x="623" y="286"/>
                    </a:cxn>
                    <a:cxn ang="0">
                      <a:pos x="667" y="304"/>
                    </a:cxn>
                    <a:cxn ang="0">
                      <a:pos x="679" y="330"/>
                    </a:cxn>
                    <a:cxn ang="0">
                      <a:pos x="654" y="366"/>
                    </a:cxn>
                    <a:cxn ang="0">
                      <a:pos x="667" y="397"/>
                    </a:cxn>
                    <a:cxn ang="0">
                      <a:pos x="723" y="397"/>
                    </a:cxn>
                    <a:cxn ang="0">
                      <a:pos x="761" y="424"/>
                    </a:cxn>
                    <a:cxn ang="0">
                      <a:pos x="761" y="451"/>
                    </a:cxn>
                    <a:cxn ang="0">
                      <a:pos x="698" y="451"/>
                    </a:cxn>
                    <a:cxn ang="0">
                      <a:pos x="648" y="433"/>
                    </a:cxn>
                    <a:cxn ang="0">
                      <a:pos x="597" y="442"/>
                    </a:cxn>
                    <a:cxn ang="0">
                      <a:pos x="566" y="455"/>
                    </a:cxn>
                    <a:cxn ang="0">
                      <a:pos x="516" y="442"/>
                    </a:cxn>
                    <a:cxn ang="0">
                      <a:pos x="453" y="429"/>
                    </a:cxn>
                    <a:cxn ang="0">
                      <a:pos x="396" y="433"/>
                    </a:cxn>
                    <a:cxn ang="0">
                      <a:pos x="340" y="446"/>
                    </a:cxn>
                    <a:cxn ang="0">
                      <a:pos x="321" y="451"/>
                    </a:cxn>
                    <a:cxn ang="0">
                      <a:pos x="277" y="429"/>
                    </a:cxn>
                    <a:cxn ang="0">
                      <a:pos x="264" y="393"/>
                    </a:cxn>
                    <a:cxn ang="0">
                      <a:pos x="214" y="375"/>
                    </a:cxn>
                    <a:cxn ang="0">
                      <a:pos x="157" y="357"/>
                    </a:cxn>
                    <a:cxn ang="0">
                      <a:pos x="101" y="362"/>
                    </a:cxn>
                    <a:cxn ang="0">
                      <a:pos x="44" y="348"/>
                    </a:cxn>
                    <a:cxn ang="0">
                      <a:pos x="0" y="317"/>
                    </a:cxn>
                    <a:cxn ang="0">
                      <a:pos x="32" y="295"/>
                    </a:cxn>
                    <a:cxn ang="0">
                      <a:pos x="69" y="277"/>
                    </a:cxn>
                    <a:cxn ang="0">
                      <a:pos x="107" y="250"/>
                    </a:cxn>
                    <a:cxn ang="0">
                      <a:pos x="145" y="219"/>
                    </a:cxn>
                    <a:cxn ang="0">
                      <a:pos x="170" y="187"/>
                    </a:cxn>
                    <a:cxn ang="0">
                      <a:pos x="208" y="160"/>
                    </a:cxn>
                    <a:cxn ang="0">
                      <a:pos x="252" y="142"/>
                    </a:cxn>
                    <a:cxn ang="0">
                      <a:pos x="245" y="102"/>
                    </a:cxn>
                    <a:cxn ang="0">
                      <a:pos x="252" y="71"/>
                    </a:cxn>
                    <a:cxn ang="0">
                      <a:pos x="283" y="49"/>
                    </a:cxn>
                    <a:cxn ang="0">
                      <a:pos x="289" y="18"/>
                    </a:cxn>
                    <a:cxn ang="0">
                      <a:pos x="346" y="0"/>
                    </a:cxn>
                    <a:cxn ang="0">
                      <a:pos x="390" y="9"/>
                    </a:cxn>
                    <a:cxn ang="0">
                      <a:pos x="434" y="26"/>
                    </a:cxn>
                    <a:cxn ang="0">
                      <a:pos x="478" y="26"/>
                    </a:cxn>
                    <a:cxn ang="0">
                      <a:pos x="528" y="22"/>
                    </a:cxn>
                    <a:cxn ang="0">
                      <a:pos x="572" y="13"/>
                    </a:cxn>
                    <a:cxn ang="0">
                      <a:pos x="610" y="18"/>
                    </a:cxn>
                    <a:cxn ang="0">
                      <a:pos x="641" y="22"/>
                    </a:cxn>
                    <a:cxn ang="0">
                      <a:pos x="673" y="22"/>
                    </a:cxn>
                  </a:cxnLst>
                  <a:rect l="0" t="0" r="r" b="b"/>
                  <a:pathLst>
                    <a:path w="843" h="464">
                      <a:moveTo>
                        <a:pt x="679" y="26"/>
                      </a:moveTo>
                      <a:lnTo>
                        <a:pt x="685" y="26"/>
                      </a:lnTo>
                      <a:lnTo>
                        <a:pt x="692" y="26"/>
                      </a:lnTo>
                      <a:lnTo>
                        <a:pt x="698" y="26"/>
                      </a:lnTo>
                      <a:lnTo>
                        <a:pt x="698" y="22"/>
                      </a:lnTo>
                      <a:lnTo>
                        <a:pt x="704" y="18"/>
                      </a:lnTo>
                      <a:lnTo>
                        <a:pt x="704" y="13"/>
                      </a:lnTo>
                      <a:lnTo>
                        <a:pt x="704" y="9"/>
                      </a:lnTo>
                      <a:lnTo>
                        <a:pt x="711" y="9"/>
                      </a:lnTo>
                      <a:lnTo>
                        <a:pt x="711" y="4"/>
                      </a:lnTo>
                      <a:lnTo>
                        <a:pt x="717" y="4"/>
                      </a:lnTo>
                      <a:lnTo>
                        <a:pt x="723" y="4"/>
                      </a:lnTo>
                      <a:lnTo>
                        <a:pt x="729" y="4"/>
                      </a:lnTo>
                      <a:lnTo>
                        <a:pt x="736" y="4"/>
                      </a:lnTo>
                      <a:lnTo>
                        <a:pt x="742" y="4"/>
                      </a:lnTo>
                      <a:lnTo>
                        <a:pt x="748" y="4"/>
                      </a:lnTo>
                      <a:lnTo>
                        <a:pt x="748" y="9"/>
                      </a:lnTo>
                      <a:lnTo>
                        <a:pt x="748" y="13"/>
                      </a:lnTo>
                      <a:lnTo>
                        <a:pt x="742" y="18"/>
                      </a:lnTo>
                      <a:lnTo>
                        <a:pt x="742" y="26"/>
                      </a:lnTo>
                      <a:lnTo>
                        <a:pt x="742" y="31"/>
                      </a:lnTo>
                      <a:lnTo>
                        <a:pt x="748" y="35"/>
                      </a:lnTo>
                      <a:lnTo>
                        <a:pt x="755" y="35"/>
                      </a:lnTo>
                      <a:lnTo>
                        <a:pt x="755" y="40"/>
                      </a:lnTo>
                      <a:lnTo>
                        <a:pt x="761" y="40"/>
                      </a:lnTo>
                      <a:lnTo>
                        <a:pt x="767" y="40"/>
                      </a:lnTo>
                      <a:lnTo>
                        <a:pt x="773" y="40"/>
                      </a:lnTo>
                      <a:lnTo>
                        <a:pt x="780" y="40"/>
                      </a:lnTo>
                      <a:lnTo>
                        <a:pt x="786" y="40"/>
                      </a:lnTo>
                      <a:lnTo>
                        <a:pt x="792" y="40"/>
                      </a:lnTo>
                      <a:lnTo>
                        <a:pt x="799" y="40"/>
                      </a:lnTo>
                      <a:lnTo>
                        <a:pt x="805" y="35"/>
                      </a:lnTo>
                      <a:lnTo>
                        <a:pt x="811" y="40"/>
                      </a:lnTo>
                      <a:lnTo>
                        <a:pt x="817" y="35"/>
                      </a:lnTo>
                      <a:lnTo>
                        <a:pt x="824" y="35"/>
                      </a:lnTo>
                      <a:lnTo>
                        <a:pt x="830" y="35"/>
                      </a:lnTo>
                      <a:lnTo>
                        <a:pt x="836" y="35"/>
                      </a:lnTo>
                      <a:lnTo>
                        <a:pt x="836" y="40"/>
                      </a:lnTo>
                      <a:lnTo>
                        <a:pt x="843" y="40"/>
                      </a:lnTo>
                      <a:lnTo>
                        <a:pt x="843" y="44"/>
                      </a:lnTo>
                      <a:lnTo>
                        <a:pt x="836" y="49"/>
                      </a:lnTo>
                      <a:lnTo>
                        <a:pt x="836" y="53"/>
                      </a:lnTo>
                      <a:lnTo>
                        <a:pt x="836" y="58"/>
                      </a:lnTo>
                      <a:lnTo>
                        <a:pt x="830" y="62"/>
                      </a:lnTo>
                      <a:lnTo>
                        <a:pt x="830" y="67"/>
                      </a:lnTo>
                      <a:lnTo>
                        <a:pt x="830" y="71"/>
                      </a:lnTo>
                      <a:lnTo>
                        <a:pt x="830" y="76"/>
                      </a:lnTo>
                      <a:lnTo>
                        <a:pt x="830" y="80"/>
                      </a:lnTo>
                      <a:lnTo>
                        <a:pt x="836" y="84"/>
                      </a:lnTo>
                      <a:lnTo>
                        <a:pt x="836" y="89"/>
                      </a:lnTo>
                      <a:lnTo>
                        <a:pt x="836" y="93"/>
                      </a:lnTo>
                      <a:lnTo>
                        <a:pt x="830" y="98"/>
                      </a:lnTo>
                      <a:lnTo>
                        <a:pt x="830" y="102"/>
                      </a:lnTo>
                      <a:lnTo>
                        <a:pt x="830" y="107"/>
                      </a:lnTo>
                      <a:lnTo>
                        <a:pt x="824" y="111"/>
                      </a:lnTo>
                      <a:lnTo>
                        <a:pt x="824" y="116"/>
                      </a:lnTo>
                      <a:lnTo>
                        <a:pt x="824" y="120"/>
                      </a:lnTo>
                      <a:lnTo>
                        <a:pt x="817" y="120"/>
                      </a:lnTo>
                      <a:lnTo>
                        <a:pt x="811" y="120"/>
                      </a:lnTo>
                      <a:lnTo>
                        <a:pt x="805" y="125"/>
                      </a:lnTo>
                      <a:lnTo>
                        <a:pt x="805" y="129"/>
                      </a:lnTo>
                      <a:lnTo>
                        <a:pt x="805" y="134"/>
                      </a:lnTo>
                      <a:lnTo>
                        <a:pt x="811" y="138"/>
                      </a:lnTo>
                      <a:lnTo>
                        <a:pt x="811" y="142"/>
                      </a:lnTo>
                      <a:lnTo>
                        <a:pt x="805" y="147"/>
                      </a:lnTo>
                      <a:lnTo>
                        <a:pt x="805" y="151"/>
                      </a:lnTo>
                      <a:lnTo>
                        <a:pt x="805" y="156"/>
                      </a:lnTo>
                      <a:lnTo>
                        <a:pt x="799" y="156"/>
                      </a:lnTo>
                      <a:lnTo>
                        <a:pt x="792" y="160"/>
                      </a:lnTo>
                      <a:lnTo>
                        <a:pt x="786" y="160"/>
                      </a:lnTo>
                      <a:lnTo>
                        <a:pt x="780" y="160"/>
                      </a:lnTo>
                      <a:lnTo>
                        <a:pt x="773" y="160"/>
                      </a:lnTo>
                      <a:lnTo>
                        <a:pt x="773" y="156"/>
                      </a:lnTo>
                      <a:lnTo>
                        <a:pt x="767" y="156"/>
                      </a:lnTo>
                      <a:lnTo>
                        <a:pt x="761" y="151"/>
                      </a:lnTo>
                      <a:lnTo>
                        <a:pt x="755" y="151"/>
                      </a:lnTo>
                      <a:lnTo>
                        <a:pt x="742" y="151"/>
                      </a:lnTo>
                      <a:lnTo>
                        <a:pt x="736" y="156"/>
                      </a:lnTo>
                      <a:lnTo>
                        <a:pt x="723" y="156"/>
                      </a:lnTo>
                      <a:lnTo>
                        <a:pt x="717" y="160"/>
                      </a:lnTo>
                      <a:lnTo>
                        <a:pt x="711" y="160"/>
                      </a:lnTo>
                      <a:lnTo>
                        <a:pt x="704" y="160"/>
                      </a:lnTo>
                      <a:lnTo>
                        <a:pt x="704" y="165"/>
                      </a:lnTo>
                      <a:lnTo>
                        <a:pt x="698" y="165"/>
                      </a:lnTo>
                      <a:lnTo>
                        <a:pt x="692" y="169"/>
                      </a:lnTo>
                      <a:lnTo>
                        <a:pt x="685" y="169"/>
                      </a:lnTo>
                      <a:lnTo>
                        <a:pt x="679" y="169"/>
                      </a:lnTo>
                      <a:lnTo>
                        <a:pt x="673" y="165"/>
                      </a:lnTo>
                      <a:lnTo>
                        <a:pt x="667" y="165"/>
                      </a:lnTo>
                      <a:lnTo>
                        <a:pt x="660" y="160"/>
                      </a:lnTo>
                      <a:lnTo>
                        <a:pt x="654" y="160"/>
                      </a:lnTo>
                      <a:lnTo>
                        <a:pt x="648" y="156"/>
                      </a:lnTo>
                      <a:lnTo>
                        <a:pt x="641" y="151"/>
                      </a:lnTo>
                      <a:lnTo>
                        <a:pt x="635" y="151"/>
                      </a:lnTo>
                      <a:lnTo>
                        <a:pt x="635" y="147"/>
                      </a:lnTo>
                      <a:lnTo>
                        <a:pt x="629" y="147"/>
                      </a:lnTo>
                      <a:lnTo>
                        <a:pt x="623" y="142"/>
                      </a:lnTo>
                      <a:lnTo>
                        <a:pt x="616" y="142"/>
                      </a:lnTo>
                      <a:lnTo>
                        <a:pt x="610" y="142"/>
                      </a:lnTo>
                      <a:lnTo>
                        <a:pt x="604" y="147"/>
                      </a:lnTo>
                      <a:lnTo>
                        <a:pt x="604" y="151"/>
                      </a:lnTo>
                      <a:lnTo>
                        <a:pt x="604" y="156"/>
                      </a:lnTo>
                      <a:lnTo>
                        <a:pt x="597" y="156"/>
                      </a:lnTo>
                      <a:lnTo>
                        <a:pt x="597" y="160"/>
                      </a:lnTo>
                      <a:lnTo>
                        <a:pt x="604" y="165"/>
                      </a:lnTo>
                      <a:lnTo>
                        <a:pt x="597" y="169"/>
                      </a:lnTo>
                      <a:lnTo>
                        <a:pt x="597" y="174"/>
                      </a:lnTo>
                      <a:lnTo>
                        <a:pt x="597" y="178"/>
                      </a:lnTo>
                      <a:lnTo>
                        <a:pt x="604" y="178"/>
                      </a:lnTo>
                      <a:lnTo>
                        <a:pt x="597" y="183"/>
                      </a:lnTo>
                      <a:lnTo>
                        <a:pt x="597" y="187"/>
                      </a:lnTo>
                      <a:lnTo>
                        <a:pt x="597" y="191"/>
                      </a:lnTo>
                      <a:lnTo>
                        <a:pt x="597" y="196"/>
                      </a:lnTo>
                      <a:lnTo>
                        <a:pt x="591" y="200"/>
                      </a:lnTo>
                      <a:lnTo>
                        <a:pt x="591" y="205"/>
                      </a:lnTo>
                      <a:lnTo>
                        <a:pt x="591" y="209"/>
                      </a:lnTo>
                      <a:lnTo>
                        <a:pt x="591" y="214"/>
                      </a:lnTo>
                      <a:lnTo>
                        <a:pt x="585" y="214"/>
                      </a:lnTo>
                      <a:lnTo>
                        <a:pt x="585" y="219"/>
                      </a:lnTo>
                      <a:lnTo>
                        <a:pt x="585" y="228"/>
                      </a:lnTo>
                      <a:lnTo>
                        <a:pt x="585" y="232"/>
                      </a:lnTo>
                      <a:lnTo>
                        <a:pt x="585" y="237"/>
                      </a:lnTo>
                      <a:lnTo>
                        <a:pt x="585" y="246"/>
                      </a:lnTo>
                      <a:lnTo>
                        <a:pt x="585" y="250"/>
                      </a:lnTo>
                      <a:lnTo>
                        <a:pt x="585" y="255"/>
                      </a:lnTo>
                      <a:lnTo>
                        <a:pt x="585" y="259"/>
                      </a:lnTo>
                      <a:lnTo>
                        <a:pt x="585" y="264"/>
                      </a:lnTo>
                      <a:lnTo>
                        <a:pt x="585" y="268"/>
                      </a:lnTo>
                      <a:lnTo>
                        <a:pt x="591" y="272"/>
                      </a:lnTo>
                      <a:lnTo>
                        <a:pt x="597" y="277"/>
                      </a:lnTo>
                      <a:lnTo>
                        <a:pt x="597" y="281"/>
                      </a:lnTo>
                      <a:lnTo>
                        <a:pt x="604" y="281"/>
                      </a:lnTo>
                      <a:lnTo>
                        <a:pt x="610" y="286"/>
                      </a:lnTo>
                      <a:lnTo>
                        <a:pt x="616" y="286"/>
                      </a:lnTo>
                      <a:lnTo>
                        <a:pt x="623" y="286"/>
                      </a:lnTo>
                      <a:lnTo>
                        <a:pt x="629" y="286"/>
                      </a:lnTo>
                      <a:lnTo>
                        <a:pt x="635" y="286"/>
                      </a:lnTo>
                      <a:lnTo>
                        <a:pt x="641" y="290"/>
                      </a:lnTo>
                      <a:lnTo>
                        <a:pt x="648" y="290"/>
                      </a:lnTo>
                      <a:lnTo>
                        <a:pt x="654" y="295"/>
                      </a:lnTo>
                      <a:lnTo>
                        <a:pt x="654" y="299"/>
                      </a:lnTo>
                      <a:lnTo>
                        <a:pt x="660" y="299"/>
                      </a:lnTo>
                      <a:lnTo>
                        <a:pt x="660" y="304"/>
                      </a:lnTo>
                      <a:lnTo>
                        <a:pt x="667" y="304"/>
                      </a:lnTo>
                      <a:lnTo>
                        <a:pt x="673" y="308"/>
                      </a:lnTo>
                      <a:lnTo>
                        <a:pt x="673" y="313"/>
                      </a:lnTo>
                      <a:lnTo>
                        <a:pt x="679" y="313"/>
                      </a:lnTo>
                      <a:lnTo>
                        <a:pt x="679" y="317"/>
                      </a:lnTo>
                      <a:lnTo>
                        <a:pt x="685" y="317"/>
                      </a:lnTo>
                      <a:lnTo>
                        <a:pt x="685" y="322"/>
                      </a:lnTo>
                      <a:lnTo>
                        <a:pt x="685" y="326"/>
                      </a:lnTo>
                      <a:lnTo>
                        <a:pt x="679" y="326"/>
                      </a:lnTo>
                      <a:lnTo>
                        <a:pt x="679" y="330"/>
                      </a:lnTo>
                      <a:lnTo>
                        <a:pt x="673" y="330"/>
                      </a:lnTo>
                      <a:lnTo>
                        <a:pt x="673" y="335"/>
                      </a:lnTo>
                      <a:lnTo>
                        <a:pt x="673" y="339"/>
                      </a:lnTo>
                      <a:lnTo>
                        <a:pt x="667" y="344"/>
                      </a:lnTo>
                      <a:lnTo>
                        <a:pt x="667" y="348"/>
                      </a:lnTo>
                      <a:lnTo>
                        <a:pt x="667" y="353"/>
                      </a:lnTo>
                      <a:lnTo>
                        <a:pt x="660" y="357"/>
                      </a:lnTo>
                      <a:lnTo>
                        <a:pt x="660" y="362"/>
                      </a:lnTo>
                      <a:lnTo>
                        <a:pt x="654" y="366"/>
                      </a:lnTo>
                      <a:lnTo>
                        <a:pt x="654" y="371"/>
                      </a:lnTo>
                      <a:lnTo>
                        <a:pt x="648" y="375"/>
                      </a:lnTo>
                      <a:lnTo>
                        <a:pt x="648" y="380"/>
                      </a:lnTo>
                      <a:lnTo>
                        <a:pt x="648" y="384"/>
                      </a:lnTo>
                      <a:lnTo>
                        <a:pt x="654" y="388"/>
                      </a:lnTo>
                      <a:lnTo>
                        <a:pt x="654" y="393"/>
                      </a:lnTo>
                      <a:lnTo>
                        <a:pt x="660" y="393"/>
                      </a:lnTo>
                      <a:lnTo>
                        <a:pt x="667" y="393"/>
                      </a:lnTo>
                      <a:lnTo>
                        <a:pt x="667" y="397"/>
                      </a:lnTo>
                      <a:lnTo>
                        <a:pt x="673" y="397"/>
                      </a:lnTo>
                      <a:lnTo>
                        <a:pt x="679" y="397"/>
                      </a:lnTo>
                      <a:lnTo>
                        <a:pt x="685" y="397"/>
                      </a:lnTo>
                      <a:lnTo>
                        <a:pt x="692" y="397"/>
                      </a:lnTo>
                      <a:lnTo>
                        <a:pt x="698" y="397"/>
                      </a:lnTo>
                      <a:lnTo>
                        <a:pt x="704" y="397"/>
                      </a:lnTo>
                      <a:lnTo>
                        <a:pt x="711" y="397"/>
                      </a:lnTo>
                      <a:lnTo>
                        <a:pt x="717" y="397"/>
                      </a:lnTo>
                      <a:lnTo>
                        <a:pt x="723" y="397"/>
                      </a:lnTo>
                      <a:lnTo>
                        <a:pt x="723" y="402"/>
                      </a:lnTo>
                      <a:lnTo>
                        <a:pt x="729" y="402"/>
                      </a:lnTo>
                      <a:lnTo>
                        <a:pt x="729" y="406"/>
                      </a:lnTo>
                      <a:lnTo>
                        <a:pt x="736" y="406"/>
                      </a:lnTo>
                      <a:lnTo>
                        <a:pt x="736" y="411"/>
                      </a:lnTo>
                      <a:lnTo>
                        <a:pt x="742" y="411"/>
                      </a:lnTo>
                      <a:lnTo>
                        <a:pt x="748" y="415"/>
                      </a:lnTo>
                      <a:lnTo>
                        <a:pt x="755" y="420"/>
                      </a:lnTo>
                      <a:lnTo>
                        <a:pt x="761" y="424"/>
                      </a:lnTo>
                      <a:lnTo>
                        <a:pt x="767" y="424"/>
                      </a:lnTo>
                      <a:lnTo>
                        <a:pt x="767" y="429"/>
                      </a:lnTo>
                      <a:lnTo>
                        <a:pt x="773" y="429"/>
                      </a:lnTo>
                      <a:lnTo>
                        <a:pt x="773" y="433"/>
                      </a:lnTo>
                      <a:lnTo>
                        <a:pt x="773" y="438"/>
                      </a:lnTo>
                      <a:lnTo>
                        <a:pt x="773" y="442"/>
                      </a:lnTo>
                      <a:lnTo>
                        <a:pt x="767" y="442"/>
                      </a:lnTo>
                      <a:lnTo>
                        <a:pt x="767" y="446"/>
                      </a:lnTo>
                      <a:lnTo>
                        <a:pt x="761" y="451"/>
                      </a:lnTo>
                      <a:lnTo>
                        <a:pt x="755" y="455"/>
                      </a:lnTo>
                      <a:lnTo>
                        <a:pt x="748" y="455"/>
                      </a:lnTo>
                      <a:lnTo>
                        <a:pt x="736" y="455"/>
                      </a:lnTo>
                      <a:lnTo>
                        <a:pt x="729" y="455"/>
                      </a:lnTo>
                      <a:lnTo>
                        <a:pt x="723" y="455"/>
                      </a:lnTo>
                      <a:lnTo>
                        <a:pt x="717" y="455"/>
                      </a:lnTo>
                      <a:lnTo>
                        <a:pt x="711" y="455"/>
                      </a:lnTo>
                      <a:lnTo>
                        <a:pt x="704" y="451"/>
                      </a:lnTo>
                      <a:lnTo>
                        <a:pt x="698" y="451"/>
                      </a:lnTo>
                      <a:lnTo>
                        <a:pt x="692" y="451"/>
                      </a:lnTo>
                      <a:lnTo>
                        <a:pt x="685" y="451"/>
                      </a:lnTo>
                      <a:lnTo>
                        <a:pt x="679" y="451"/>
                      </a:lnTo>
                      <a:lnTo>
                        <a:pt x="667" y="451"/>
                      </a:lnTo>
                      <a:lnTo>
                        <a:pt x="660" y="451"/>
                      </a:lnTo>
                      <a:lnTo>
                        <a:pt x="654" y="446"/>
                      </a:lnTo>
                      <a:lnTo>
                        <a:pt x="654" y="442"/>
                      </a:lnTo>
                      <a:lnTo>
                        <a:pt x="648" y="438"/>
                      </a:lnTo>
                      <a:lnTo>
                        <a:pt x="648" y="433"/>
                      </a:lnTo>
                      <a:lnTo>
                        <a:pt x="641" y="429"/>
                      </a:lnTo>
                      <a:lnTo>
                        <a:pt x="635" y="424"/>
                      </a:lnTo>
                      <a:lnTo>
                        <a:pt x="629" y="424"/>
                      </a:lnTo>
                      <a:lnTo>
                        <a:pt x="623" y="424"/>
                      </a:lnTo>
                      <a:lnTo>
                        <a:pt x="616" y="429"/>
                      </a:lnTo>
                      <a:lnTo>
                        <a:pt x="610" y="429"/>
                      </a:lnTo>
                      <a:lnTo>
                        <a:pt x="604" y="433"/>
                      </a:lnTo>
                      <a:lnTo>
                        <a:pt x="604" y="438"/>
                      </a:lnTo>
                      <a:lnTo>
                        <a:pt x="597" y="442"/>
                      </a:lnTo>
                      <a:lnTo>
                        <a:pt x="597" y="446"/>
                      </a:lnTo>
                      <a:lnTo>
                        <a:pt x="597" y="451"/>
                      </a:lnTo>
                      <a:lnTo>
                        <a:pt x="597" y="455"/>
                      </a:lnTo>
                      <a:lnTo>
                        <a:pt x="591" y="455"/>
                      </a:lnTo>
                      <a:lnTo>
                        <a:pt x="591" y="460"/>
                      </a:lnTo>
                      <a:lnTo>
                        <a:pt x="585" y="460"/>
                      </a:lnTo>
                      <a:lnTo>
                        <a:pt x="579" y="455"/>
                      </a:lnTo>
                      <a:lnTo>
                        <a:pt x="572" y="455"/>
                      </a:lnTo>
                      <a:lnTo>
                        <a:pt x="566" y="455"/>
                      </a:lnTo>
                      <a:lnTo>
                        <a:pt x="566" y="451"/>
                      </a:lnTo>
                      <a:lnTo>
                        <a:pt x="560" y="451"/>
                      </a:lnTo>
                      <a:lnTo>
                        <a:pt x="553" y="451"/>
                      </a:lnTo>
                      <a:lnTo>
                        <a:pt x="547" y="451"/>
                      </a:lnTo>
                      <a:lnTo>
                        <a:pt x="541" y="451"/>
                      </a:lnTo>
                      <a:lnTo>
                        <a:pt x="535" y="446"/>
                      </a:lnTo>
                      <a:lnTo>
                        <a:pt x="528" y="446"/>
                      </a:lnTo>
                      <a:lnTo>
                        <a:pt x="522" y="442"/>
                      </a:lnTo>
                      <a:lnTo>
                        <a:pt x="516" y="442"/>
                      </a:lnTo>
                      <a:lnTo>
                        <a:pt x="509" y="438"/>
                      </a:lnTo>
                      <a:lnTo>
                        <a:pt x="503" y="438"/>
                      </a:lnTo>
                      <a:lnTo>
                        <a:pt x="503" y="433"/>
                      </a:lnTo>
                      <a:lnTo>
                        <a:pt x="497" y="433"/>
                      </a:lnTo>
                      <a:lnTo>
                        <a:pt x="491" y="433"/>
                      </a:lnTo>
                      <a:lnTo>
                        <a:pt x="484" y="433"/>
                      </a:lnTo>
                      <a:lnTo>
                        <a:pt x="472" y="433"/>
                      </a:lnTo>
                      <a:lnTo>
                        <a:pt x="459" y="433"/>
                      </a:lnTo>
                      <a:lnTo>
                        <a:pt x="453" y="429"/>
                      </a:lnTo>
                      <a:lnTo>
                        <a:pt x="446" y="429"/>
                      </a:lnTo>
                      <a:lnTo>
                        <a:pt x="440" y="429"/>
                      </a:lnTo>
                      <a:lnTo>
                        <a:pt x="434" y="433"/>
                      </a:lnTo>
                      <a:lnTo>
                        <a:pt x="428" y="433"/>
                      </a:lnTo>
                      <a:lnTo>
                        <a:pt x="421" y="433"/>
                      </a:lnTo>
                      <a:lnTo>
                        <a:pt x="415" y="433"/>
                      </a:lnTo>
                      <a:lnTo>
                        <a:pt x="409" y="438"/>
                      </a:lnTo>
                      <a:lnTo>
                        <a:pt x="402" y="438"/>
                      </a:lnTo>
                      <a:lnTo>
                        <a:pt x="396" y="433"/>
                      </a:lnTo>
                      <a:lnTo>
                        <a:pt x="390" y="433"/>
                      </a:lnTo>
                      <a:lnTo>
                        <a:pt x="384" y="429"/>
                      </a:lnTo>
                      <a:lnTo>
                        <a:pt x="377" y="429"/>
                      </a:lnTo>
                      <a:lnTo>
                        <a:pt x="365" y="429"/>
                      </a:lnTo>
                      <a:lnTo>
                        <a:pt x="358" y="429"/>
                      </a:lnTo>
                      <a:lnTo>
                        <a:pt x="352" y="433"/>
                      </a:lnTo>
                      <a:lnTo>
                        <a:pt x="346" y="433"/>
                      </a:lnTo>
                      <a:lnTo>
                        <a:pt x="340" y="438"/>
                      </a:lnTo>
                      <a:lnTo>
                        <a:pt x="340" y="446"/>
                      </a:lnTo>
                      <a:lnTo>
                        <a:pt x="340" y="451"/>
                      </a:lnTo>
                      <a:lnTo>
                        <a:pt x="333" y="455"/>
                      </a:lnTo>
                      <a:lnTo>
                        <a:pt x="333" y="460"/>
                      </a:lnTo>
                      <a:lnTo>
                        <a:pt x="333" y="464"/>
                      </a:lnTo>
                      <a:lnTo>
                        <a:pt x="327" y="464"/>
                      </a:lnTo>
                      <a:lnTo>
                        <a:pt x="321" y="464"/>
                      </a:lnTo>
                      <a:lnTo>
                        <a:pt x="321" y="460"/>
                      </a:lnTo>
                      <a:lnTo>
                        <a:pt x="321" y="455"/>
                      </a:lnTo>
                      <a:lnTo>
                        <a:pt x="321" y="451"/>
                      </a:lnTo>
                      <a:lnTo>
                        <a:pt x="321" y="446"/>
                      </a:lnTo>
                      <a:lnTo>
                        <a:pt x="314" y="446"/>
                      </a:lnTo>
                      <a:lnTo>
                        <a:pt x="314" y="442"/>
                      </a:lnTo>
                      <a:lnTo>
                        <a:pt x="308" y="442"/>
                      </a:lnTo>
                      <a:lnTo>
                        <a:pt x="302" y="438"/>
                      </a:lnTo>
                      <a:lnTo>
                        <a:pt x="296" y="433"/>
                      </a:lnTo>
                      <a:lnTo>
                        <a:pt x="289" y="433"/>
                      </a:lnTo>
                      <a:lnTo>
                        <a:pt x="283" y="429"/>
                      </a:lnTo>
                      <a:lnTo>
                        <a:pt x="277" y="429"/>
                      </a:lnTo>
                      <a:lnTo>
                        <a:pt x="264" y="424"/>
                      </a:lnTo>
                      <a:lnTo>
                        <a:pt x="264" y="420"/>
                      </a:lnTo>
                      <a:lnTo>
                        <a:pt x="264" y="415"/>
                      </a:lnTo>
                      <a:lnTo>
                        <a:pt x="270" y="411"/>
                      </a:lnTo>
                      <a:lnTo>
                        <a:pt x="270" y="406"/>
                      </a:lnTo>
                      <a:lnTo>
                        <a:pt x="270" y="402"/>
                      </a:lnTo>
                      <a:lnTo>
                        <a:pt x="264" y="402"/>
                      </a:lnTo>
                      <a:lnTo>
                        <a:pt x="264" y="397"/>
                      </a:lnTo>
                      <a:lnTo>
                        <a:pt x="264" y="393"/>
                      </a:lnTo>
                      <a:lnTo>
                        <a:pt x="258" y="388"/>
                      </a:lnTo>
                      <a:lnTo>
                        <a:pt x="252" y="384"/>
                      </a:lnTo>
                      <a:lnTo>
                        <a:pt x="252" y="380"/>
                      </a:lnTo>
                      <a:lnTo>
                        <a:pt x="245" y="380"/>
                      </a:lnTo>
                      <a:lnTo>
                        <a:pt x="239" y="375"/>
                      </a:lnTo>
                      <a:lnTo>
                        <a:pt x="233" y="371"/>
                      </a:lnTo>
                      <a:lnTo>
                        <a:pt x="226" y="371"/>
                      </a:lnTo>
                      <a:lnTo>
                        <a:pt x="220" y="371"/>
                      </a:lnTo>
                      <a:lnTo>
                        <a:pt x="214" y="375"/>
                      </a:lnTo>
                      <a:lnTo>
                        <a:pt x="208" y="375"/>
                      </a:lnTo>
                      <a:lnTo>
                        <a:pt x="201" y="375"/>
                      </a:lnTo>
                      <a:lnTo>
                        <a:pt x="195" y="371"/>
                      </a:lnTo>
                      <a:lnTo>
                        <a:pt x="189" y="371"/>
                      </a:lnTo>
                      <a:lnTo>
                        <a:pt x="182" y="366"/>
                      </a:lnTo>
                      <a:lnTo>
                        <a:pt x="176" y="366"/>
                      </a:lnTo>
                      <a:lnTo>
                        <a:pt x="170" y="362"/>
                      </a:lnTo>
                      <a:lnTo>
                        <a:pt x="164" y="357"/>
                      </a:lnTo>
                      <a:lnTo>
                        <a:pt x="157" y="357"/>
                      </a:lnTo>
                      <a:lnTo>
                        <a:pt x="151" y="357"/>
                      </a:lnTo>
                      <a:lnTo>
                        <a:pt x="151" y="353"/>
                      </a:lnTo>
                      <a:lnTo>
                        <a:pt x="138" y="353"/>
                      </a:lnTo>
                      <a:lnTo>
                        <a:pt x="132" y="353"/>
                      </a:lnTo>
                      <a:lnTo>
                        <a:pt x="126" y="353"/>
                      </a:lnTo>
                      <a:lnTo>
                        <a:pt x="120" y="357"/>
                      </a:lnTo>
                      <a:lnTo>
                        <a:pt x="113" y="357"/>
                      </a:lnTo>
                      <a:lnTo>
                        <a:pt x="107" y="357"/>
                      </a:lnTo>
                      <a:lnTo>
                        <a:pt x="101" y="362"/>
                      </a:lnTo>
                      <a:lnTo>
                        <a:pt x="94" y="362"/>
                      </a:lnTo>
                      <a:lnTo>
                        <a:pt x="88" y="362"/>
                      </a:lnTo>
                      <a:lnTo>
                        <a:pt x="82" y="362"/>
                      </a:lnTo>
                      <a:lnTo>
                        <a:pt x="76" y="362"/>
                      </a:lnTo>
                      <a:lnTo>
                        <a:pt x="63" y="362"/>
                      </a:lnTo>
                      <a:lnTo>
                        <a:pt x="57" y="357"/>
                      </a:lnTo>
                      <a:lnTo>
                        <a:pt x="50" y="353"/>
                      </a:lnTo>
                      <a:lnTo>
                        <a:pt x="50" y="348"/>
                      </a:lnTo>
                      <a:lnTo>
                        <a:pt x="44" y="348"/>
                      </a:lnTo>
                      <a:lnTo>
                        <a:pt x="44" y="344"/>
                      </a:lnTo>
                      <a:lnTo>
                        <a:pt x="38" y="344"/>
                      </a:lnTo>
                      <a:lnTo>
                        <a:pt x="32" y="339"/>
                      </a:lnTo>
                      <a:lnTo>
                        <a:pt x="25" y="339"/>
                      </a:lnTo>
                      <a:lnTo>
                        <a:pt x="19" y="335"/>
                      </a:lnTo>
                      <a:lnTo>
                        <a:pt x="13" y="330"/>
                      </a:lnTo>
                      <a:lnTo>
                        <a:pt x="6" y="326"/>
                      </a:lnTo>
                      <a:lnTo>
                        <a:pt x="6" y="322"/>
                      </a:lnTo>
                      <a:lnTo>
                        <a:pt x="0" y="317"/>
                      </a:lnTo>
                      <a:lnTo>
                        <a:pt x="0" y="313"/>
                      </a:lnTo>
                      <a:lnTo>
                        <a:pt x="0" y="308"/>
                      </a:lnTo>
                      <a:lnTo>
                        <a:pt x="0" y="299"/>
                      </a:lnTo>
                      <a:lnTo>
                        <a:pt x="6" y="299"/>
                      </a:lnTo>
                      <a:lnTo>
                        <a:pt x="13" y="299"/>
                      </a:lnTo>
                      <a:lnTo>
                        <a:pt x="19" y="295"/>
                      </a:lnTo>
                      <a:lnTo>
                        <a:pt x="25" y="299"/>
                      </a:lnTo>
                      <a:lnTo>
                        <a:pt x="25" y="295"/>
                      </a:lnTo>
                      <a:lnTo>
                        <a:pt x="32" y="295"/>
                      </a:lnTo>
                      <a:lnTo>
                        <a:pt x="38" y="290"/>
                      </a:lnTo>
                      <a:lnTo>
                        <a:pt x="44" y="290"/>
                      </a:lnTo>
                      <a:lnTo>
                        <a:pt x="50" y="290"/>
                      </a:lnTo>
                      <a:lnTo>
                        <a:pt x="50" y="286"/>
                      </a:lnTo>
                      <a:lnTo>
                        <a:pt x="57" y="286"/>
                      </a:lnTo>
                      <a:lnTo>
                        <a:pt x="63" y="286"/>
                      </a:lnTo>
                      <a:lnTo>
                        <a:pt x="63" y="281"/>
                      </a:lnTo>
                      <a:lnTo>
                        <a:pt x="69" y="281"/>
                      </a:lnTo>
                      <a:lnTo>
                        <a:pt x="69" y="277"/>
                      </a:lnTo>
                      <a:lnTo>
                        <a:pt x="76" y="277"/>
                      </a:lnTo>
                      <a:lnTo>
                        <a:pt x="76" y="272"/>
                      </a:lnTo>
                      <a:lnTo>
                        <a:pt x="82" y="268"/>
                      </a:lnTo>
                      <a:lnTo>
                        <a:pt x="88" y="264"/>
                      </a:lnTo>
                      <a:lnTo>
                        <a:pt x="88" y="259"/>
                      </a:lnTo>
                      <a:lnTo>
                        <a:pt x="88" y="255"/>
                      </a:lnTo>
                      <a:lnTo>
                        <a:pt x="94" y="255"/>
                      </a:lnTo>
                      <a:lnTo>
                        <a:pt x="101" y="250"/>
                      </a:lnTo>
                      <a:lnTo>
                        <a:pt x="107" y="250"/>
                      </a:lnTo>
                      <a:lnTo>
                        <a:pt x="107" y="246"/>
                      </a:lnTo>
                      <a:lnTo>
                        <a:pt x="113" y="241"/>
                      </a:lnTo>
                      <a:lnTo>
                        <a:pt x="120" y="241"/>
                      </a:lnTo>
                      <a:lnTo>
                        <a:pt x="120" y="237"/>
                      </a:lnTo>
                      <a:lnTo>
                        <a:pt x="126" y="232"/>
                      </a:lnTo>
                      <a:lnTo>
                        <a:pt x="132" y="228"/>
                      </a:lnTo>
                      <a:lnTo>
                        <a:pt x="138" y="228"/>
                      </a:lnTo>
                      <a:lnTo>
                        <a:pt x="138" y="223"/>
                      </a:lnTo>
                      <a:lnTo>
                        <a:pt x="145" y="219"/>
                      </a:lnTo>
                      <a:lnTo>
                        <a:pt x="151" y="214"/>
                      </a:lnTo>
                      <a:lnTo>
                        <a:pt x="151" y="209"/>
                      </a:lnTo>
                      <a:lnTo>
                        <a:pt x="151" y="205"/>
                      </a:lnTo>
                      <a:lnTo>
                        <a:pt x="157" y="205"/>
                      </a:lnTo>
                      <a:lnTo>
                        <a:pt x="164" y="200"/>
                      </a:lnTo>
                      <a:lnTo>
                        <a:pt x="164" y="196"/>
                      </a:lnTo>
                      <a:lnTo>
                        <a:pt x="170" y="196"/>
                      </a:lnTo>
                      <a:lnTo>
                        <a:pt x="170" y="191"/>
                      </a:lnTo>
                      <a:lnTo>
                        <a:pt x="170" y="187"/>
                      </a:lnTo>
                      <a:lnTo>
                        <a:pt x="170" y="183"/>
                      </a:lnTo>
                      <a:lnTo>
                        <a:pt x="176" y="178"/>
                      </a:lnTo>
                      <a:lnTo>
                        <a:pt x="182" y="174"/>
                      </a:lnTo>
                      <a:lnTo>
                        <a:pt x="189" y="174"/>
                      </a:lnTo>
                      <a:lnTo>
                        <a:pt x="195" y="169"/>
                      </a:lnTo>
                      <a:lnTo>
                        <a:pt x="201" y="169"/>
                      </a:lnTo>
                      <a:lnTo>
                        <a:pt x="201" y="165"/>
                      </a:lnTo>
                      <a:lnTo>
                        <a:pt x="208" y="165"/>
                      </a:lnTo>
                      <a:lnTo>
                        <a:pt x="208" y="160"/>
                      </a:lnTo>
                      <a:lnTo>
                        <a:pt x="214" y="160"/>
                      </a:lnTo>
                      <a:lnTo>
                        <a:pt x="214" y="156"/>
                      </a:lnTo>
                      <a:lnTo>
                        <a:pt x="220" y="151"/>
                      </a:lnTo>
                      <a:lnTo>
                        <a:pt x="226" y="151"/>
                      </a:lnTo>
                      <a:lnTo>
                        <a:pt x="233" y="151"/>
                      </a:lnTo>
                      <a:lnTo>
                        <a:pt x="239" y="151"/>
                      </a:lnTo>
                      <a:lnTo>
                        <a:pt x="245" y="147"/>
                      </a:lnTo>
                      <a:lnTo>
                        <a:pt x="245" y="142"/>
                      </a:lnTo>
                      <a:lnTo>
                        <a:pt x="252" y="142"/>
                      </a:lnTo>
                      <a:lnTo>
                        <a:pt x="252" y="138"/>
                      </a:lnTo>
                      <a:lnTo>
                        <a:pt x="252" y="129"/>
                      </a:lnTo>
                      <a:lnTo>
                        <a:pt x="252" y="125"/>
                      </a:lnTo>
                      <a:lnTo>
                        <a:pt x="252" y="120"/>
                      </a:lnTo>
                      <a:lnTo>
                        <a:pt x="245" y="120"/>
                      </a:lnTo>
                      <a:lnTo>
                        <a:pt x="245" y="116"/>
                      </a:lnTo>
                      <a:lnTo>
                        <a:pt x="245" y="111"/>
                      </a:lnTo>
                      <a:lnTo>
                        <a:pt x="245" y="107"/>
                      </a:lnTo>
                      <a:lnTo>
                        <a:pt x="245" y="102"/>
                      </a:lnTo>
                      <a:lnTo>
                        <a:pt x="245" y="98"/>
                      </a:lnTo>
                      <a:lnTo>
                        <a:pt x="239" y="93"/>
                      </a:lnTo>
                      <a:lnTo>
                        <a:pt x="245" y="93"/>
                      </a:lnTo>
                      <a:lnTo>
                        <a:pt x="245" y="89"/>
                      </a:lnTo>
                      <a:lnTo>
                        <a:pt x="245" y="84"/>
                      </a:lnTo>
                      <a:lnTo>
                        <a:pt x="252" y="84"/>
                      </a:lnTo>
                      <a:lnTo>
                        <a:pt x="252" y="80"/>
                      </a:lnTo>
                      <a:lnTo>
                        <a:pt x="252" y="76"/>
                      </a:lnTo>
                      <a:lnTo>
                        <a:pt x="252" y="71"/>
                      </a:lnTo>
                      <a:lnTo>
                        <a:pt x="258" y="71"/>
                      </a:lnTo>
                      <a:lnTo>
                        <a:pt x="258" y="67"/>
                      </a:lnTo>
                      <a:lnTo>
                        <a:pt x="258" y="62"/>
                      </a:lnTo>
                      <a:lnTo>
                        <a:pt x="258" y="58"/>
                      </a:lnTo>
                      <a:lnTo>
                        <a:pt x="258" y="53"/>
                      </a:lnTo>
                      <a:lnTo>
                        <a:pt x="264" y="49"/>
                      </a:lnTo>
                      <a:lnTo>
                        <a:pt x="270" y="49"/>
                      </a:lnTo>
                      <a:lnTo>
                        <a:pt x="277" y="49"/>
                      </a:lnTo>
                      <a:lnTo>
                        <a:pt x="283" y="49"/>
                      </a:lnTo>
                      <a:lnTo>
                        <a:pt x="283" y="44"/>
                      </a:lnTo>
                      <a:lnTo>
                        <a:pt x="283" y="40"/>
                      </a:lnTo>
                      <a:lnTo>
                        <a:pt x="289" y="40"/>
                      </a:lnTo>
                      <a:lnTo>
                        <a:pt x="289" y="35"/>
                      </a:lnTo>
                      <a:lnTo>
                        <a:pt x="289" y="31"/>
                      </a:lnTo>
                      <a:lnTo>
                        <a:pt x="289" y="26"/>
                      </a:lnTo>
                      <a:lnTo>
                        <a:pt x="289" y="22"/>
                      </a:lnTo>
                      <a:lnTo>
                        <a:pt x="283" y="18"/>
                      </a:lnTo>
                      <a:lnTo>
                        <a:pt x="289" y="18"/>
                      </a:lnTo>
                      <a:lnTo>
                        <a:pt x="289" y="13"/>
                      </a:lnTo>
                      <a:lnTo>
                        <a:pt x="296" y="9"/>
                      </a:lnTo>
                      <a:lnTo>
                        <a:pt x="308" y="4"/>
                      </a:lnTo>
                      <a:lnTo>
                        <a:pt x="314" y="4"/>
                      </a:lnTo>
                      <a:lnTo>
                        <a:pt x="321" y="0"/>
                      </a:lnTo>
                      <a:lnTo>
                        <a:pt x="327" y="0"/>
                      </a:lnTo>
                      <a:lnTo>
                        <a:pt x="333" y="0"/>
                      </a:lnTo>
                      <a:lnTo>
                        <a:pt x="340" y="0"/>
                      </a:lnTo>
                      <a:lnTo>
                        <a:pt x="346" y="0"/>
                      </a:lnTo>
                      <a:lnTo>
                        <a:pt x="352" y="0"/>
                      </a:lnTo>
                      <a:lnTo>
                        <a:pt x="352" y="4"/>
                      </a:lnTo>
                      <a:lnTo>
                        <a:pt x="358" y="4"/>
                      </a:lnTo>
                      <a:lnTo>
                        <a:pt x="365" y="4"/>
                      </a:lnTo>
                      <a:lnTo>
                        <a:pt x="371" y="4"/>
                      </a:lnTo>
                      <a:lnTo>
                        <a:pt x="377" y="4"/>
                      </a:lnTo>
                      <a:lnTo>
                        <a:pt x="384" y="4"/>
                      </a:lnTo>
                      <a:lnTo>
                        <a:pt x="390" y="4"/>
                      </a:lnTo>
                      <a:lnTo>
                        <a:pt x="390" y="9"/>
                      </a:lnTo>
                      <a:lnTo>
                        <a:pt x="396" y="9"/>
                      </a:lnTo>
                      <a:lnTo>
                        <a:pt x="396" y="13"/>
                      </a:lnTo>
                      <a:lnTo>
                        <a:pt x="402" y="18"/>
                      </a:lnTo>
                      <a:lnTo>
                        <a:pt x="409" y="18"/>
                      </a:lnTo>
                      <a:lnTo>
                        <a:pt x="409" y="22"/>
                      </a:lnTo>
                      <a:lnTo>
                        <a:pt x="415" y="22"/>
                      </a:lnTo>
                      <a:lnTo>
                        <a:pt x="421" y="26"/>
                      </a:lnTo>
                      <a:lnTo>
                        <a:pt x="428" y="26"/>
                      </a:lnTo>
                      <a:lnTo>
                        <a:pt x="434" y="26"/>
                      </a:lnTo>
                      <a:lnTo>
                        <a:pt x="440" y="26"/>
                      </a:lnTo>
                      <a:lnTo>
                        <a:pt x="446" y="22"/>
                      </a:lnTo>
                      <a:lnTo>
                        <a:pt x="446" y="18"/>
                      </a:lnTo>
                      <a:lnTo>
                        <a:pt x="453" y="18"/>
                      </a:lnTo>
                      <a:lnTo>
                        <a:pt x="459" y="13"/>
                      </a:lnTo>
                      <a:lnTo>
                        <a:pt x="465" y="18"/>
                      </a:lnTo>
                      <a:lnTo>
                        <a:pt x="472" y="18"/>
                      </a:lnTo>
                      <a:lnTo>
                        <a:pt x="472" y="22"/>
                      </a:lnTo>
                      <a:lnTo>
                        <a:pt x="478" y="26"/>
                      </a:lnTo>
                      <a:lnTo>
                        <a:pt x="484" y="31"/>
                      </a:lnTo>
                      <a:lnTo>
                        <a:pt x="491" y="35"/>
                      </a:lnTo>
                      <a:lnTo>
                        <a:pt x="497" y="35"/>
                      </a:lnTo>
                      <a:lnTo>
                        <a:pt x="503" y="31"/>
                      </a:lnTo>
                      <a:lnTo>
                        <a:pt x="509" y="26"/>
                      </a:lnTo>
                      <a:lnTo>
                        <a:pt x="509" y="22"/>
                      </a:lnTo>
                      <a:lnTo>
                        <a:pt x="516" y="22"/>
                      </a:lnTo>
                      <a:lnTo>
                        <a:pt x="522" y="22"/>
                      </a:lnTo>
                      <a:lnTo>
                        <a:pt x="528" y="22"/>
                      </a:lnTo>
                      <a:lnTo>
                        <a:pt x="535" y="22"/>
                      </a:lnTo>
                      <a:lnTo>
                        <a:pt x="541" y="18"/>
                      </a:lnTo>
                      <a:lnTo>
                        <a:pt x="547" y="13"/>
                      </a:lnTo>
                      <a:lnTo>
                        <a:pt x="547" y="9"/>
                      </a:lnTo>
                      <a:lnTo>
                        <a:pt x="553" y="9"/>
                      </a:lnTo>
                      <a:lnTo>
                        <a:pt x="560" y="9"/>
                      </a:lnTo>
                      <a:lnTo>
                        <a:pt x="560" y="13"/>
                      </a:lnTo>
                      <a:lnTo>
                        <a:pt x="566" y="13"/>
                      </a:lnTo>
                      <a:lnTo>
                        <a:pt x="572" y="13"/>
                      </a:lnTo>
                      <a:lnTo>
                        <a:pt x="572" y="18"/>
                      </a:lnTo>
                      <a:lnTo>
                        <a:pt x="579" y="18"/>
                      </a:lnTo>
                      <a:lnTo>
                        <a:pt x="585" y="18"/>
                      </a:lnTo>
                      <a:lnTo>
                        <a:pt x="591" y="13"/>
                      </a:lnTo>
                      <a:lnTo>
                        <a:pt x="597" y="13"/>
                      </a:lnTo>
                      <a:lnTo>
                        <a:pt x="604" y="9"/>
                      </a:lnTo>
                      <a:lnTo>
                        <a:pt x="604" y="13"/>
                      </a:lnTo>
                      <a:lnTo>
                        <a:pt x="610" y="13"/>
                      </a:lnTo>
                      <a:lnTo>
                        <a:pt x="610" y="18"/>
                      </a:lnTo>
                      <a:lnTo>
                        <a:pt x="610" y="22"/>
                      </a:lnTo>
                      <a:lnTo>
                        <a:pt x="616" y="26"/>
                      </a:lnTo>
                      <a:lnTo>
                        <a:pt x="616" y="31"/>
                      </a:lnTo>
                      <a:lnTo>
                        <a:pt x="623" y="31"/>
                      </a:lnTo>
                      <a:lnTo>
                        <a:pt x="629" y="31"/>
                      </a:lnTo>
                      <a:lnTo>
                        <a:pt x="635" y="31"/>
                      </a:lnTo>
                      <a:lnTo>
                        <a:pt x="641" y="31"/>
                      </a:lnTo>
                      <a:lnTo>
                        <a:pt x="641" y="26"/>
                      </a:lnTo>
                      <a:lnTo>
                        <a:pt x="641" y="22"/>
                      </a:lnTo>
                      <a:lnTo>
                        <a:pt x="641" y="18"/>
                      </a:lnTo>
                      <a:lnTo>
                        <a:pt x="641" y="13"/>
                      </a:lnTo>
                      <a:lnTo>
                        <a:pt x="654" y="13"/>
                      </a:lnTo>
                      <a:lnTo>
                        <a:pt x="654" y="9"/>
                      </a:lnTo>
                      <a:lnTo>
                        <a:pt x="660" y="9"/>
                      </a:lnTo>
                      <a:lnTo>
                        <a:pt x="667" y="9"/>
                      </a:lnTo>
                      <a:lnTo>
                        <a:pt x="667" y="13"/>
                      </a:lnTo>
                      <a:lnTo>
                        <a:pt x="673" y="18"/>
                      </a:lnTo>
                      <a:lnTo>
                        <a:pt x="673" y="22"/>
                      </a:lnTo>
                      <a:lnTo>
                        <a:pt x="679" y="26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04" name="Group 102"/>
              <p:cNvGrpSpPr>
                <a:grpSpLocks/>
              </p:cNvGrpSpPr>
              <p:nvPr/>
            </p:nvGrpSpPr>
            <p:grpSpPr bwMode="auto">
              <a:xfrm>
                <a:off x="2948" y="2063"/>
                <a:ext cx="622" cy="474"/>
                <a:chOff x="2948" y="2063"/>
                <a:chExt cx="622" cy="474"/>
              </a:xfrm>
            </p:grpSpPr>
            <p:sp>
              <p:nvSpPr>
                <p:cNvPr id="4199" name="Freeform 103"/>
                <p:cNvSpPr>
                  <a:spLocks/>
                </p:cNvSpPr>
                <p:nvPr/>
              </p:nvSpPr>
              <p:spPr bwMode="auto">
                <a:xfrm>
                  <a:off x="2948" y="2063"/>
                  <a:ext cx="622" cy="474"/>
                </a:xfrm>
                <a:custGeom>
                  <a:avLst/>
                  <a:gdLst/>
                  <a:ahLst/>
                  <a:cxnLst>
                    <a:cxn ang="0">
                      <a:pos x="220" y="27"/>
                    </a:cxn>
                    <a:cxn ang="0">
                      <a:pos x="251" y="14"/>
                    </a:cxn>
                    <a:cxn ang="0">
                      <a:pos x="295" y="0"/>
                    </a:cxn>
                    <a:cxn ang="0">
                      <a:pos x="358" y="9"/>
                    </a:cxn>
                    <a:cxn ang="0">
                      <a:pos x="427" y="14"/>
                    </a:cxn>
                    <a:cxn ang="0">
                      <a:pos x="421" y="45"/>
                    </a:cxn>
                    <a:cxn ang="0">
                      <a:pos x="421" y="58"/>
                    </a:cxn>
                    <a:cxn ang="0">
                      <a:pos x="440" y="85"/>
                    </a:cxn>
                    <a:cxn ang="0">
                      <a:pos x="471" y="116"/>
                    </a:cxn>
                    <a:cxn ang="0">
                      <a:pos x="503" y="157"/>
                    </a:cxn>
                    <a:cxn ang="0">
                      <a:pos x="553" y="148"/>
                    </a:cxn>
                    <a:cxn ang="0">
                      <a:pos x="603" y="139"/>
                    </a:cxn>
                    <a:cxn ang="0">
                      <a:pos x="616" y="166"/>
                    </a:cxn>
                    <a:cxn ang="0">
                      <a:pos x="603" y="175"/>
                    </a:cxn>
                    <a:cxn ang="0">
                      <a:pos x="603" y="193"/>
                    </a:cxn>
                    <a:cxn ang="0">
                      <a:pos x="591" y="215"/>
                    </a:cxn>
                    <a:cxn ang="0">
                      <a:pos x="578" y="233"/>
                    </a:cxn>
                    <a:cxn ang="0">
                      <a:pos x="566" y="260"/>
                    </a:cxn>
                    <a:cxn ang="0">
                      <a:pos x="559" y="282"/>
                    </a:cxn>
                    <a:cxn ang="0">
                      <a:pos x="572" y="304"/>
                    </a:cxn>
                    <a:cxn ang="0">
                      <a:pos x="591" y="327"/>
                    </a:cxn>
                    <a:cxn ang="0">
                      <a:pos x="566" y="336"/>
                    </a:cxn>
                    <a:cxn ang="0">
                      <a:pos x="509" y="349"/>
                    </a:cxn>
                    <a:cxn ang="0">
                      <a:pos x="471" y="376"/>
                    </a:cxn>
                    <a:cxn ang="0">
                      <a:pos x="427" y="389"/>
                    </a:cxn>
                    <a:cxn ang="0">
                      <a:pos x="377" y="380"/>
                    </a:cxn>
                    <a:cxn ang="0">
                      <a:pos x="358" y="385"/>
                    </a:cxn>
                    <a:cxn ang="0">
                      <a:pos x="371" y="354"/>
                    </a:cxn>
                    <a:cxn ang="0">
                      <a:pos x="352" y="336"/>
                    </a:cxn>
                    <a:cxn ang="0">
                      <a:pos x="302" y="331"/>
                    </a:cxn>
                    <a:cxn ang="0">
                      <a:pos x="264" y="322"/>
                    </a:cxn>
                    <a:cxn ang="0">
                      <a:pos x="214" y="313"/>
                    </a:cxn>
                    <a:cxn ang="0">
                      <a:pos x="176" y="327"/>
                    </a:cxn>
                    <a:cxn ang="0">
                      <a:pos x="138" y="349"/>
                    </a:cxn>
                    <a:cxn ang="0">
                      <a:pos x="94" y="367"/>
                    </a:cxn>
                    <a:cxn ang="0">
                      <a:pos x="82" y="403"/>
                    </a:cxn>
                    <a:cxn ang="0">
                      <a:pos x="100" y="434"/>
                    </a:cxn>
                    <a:cxn ang="0">
                      <a:pos x="88" y="465"/>
                    </a:cxn>
                    <a:cxn ang="0">
                      <a:pos x="69" y="447"/>
                    </a:cxn>
                    <a:cxn ang="0">
                      <a:pos x="31" y="429"/>
                    </a:cxn>
                    <a:cxn ang="0">
                      <a:pos x="19" y="394"/>
                    </a:cxn>
                    <a:cxn ang="0">
                      <a:pos x="6" y="362"/>
                    </a:cxn>
                    <a:cxn ang="0">
                      <a:pos x="38" y="349"/>
                    </a:cxn>
                    <a:cxn ang="0">
                      <a:pos x="50" y="318"/>
                    </a:cxn>
                    <a:cxn ang="0">
                      <a:pos x="50" y="287"/>
                    </a:cxn>
                    <a:cxn ang="0">
                      <a:pos x="88" y="273"/>
                    </a:cxn>
                    <a:cxn ang="0">
                      <a:pos x="113" y="251"/>
                    </a:cxn>
                    <a:cxn ang="0">
                      <a:pos x="107" y="229"/>
                    </a:cxn>
                    <a:cxn ang="0">
                      <a:pos x="119" y="193"/>
                    </a:cxn>
                    <a:cxn ang="0">
                      <a:pos x="138" y="171"/>
                    </a:cxn>
                    <a:cxn ang="0">
                      <a:pos x="138" y="144"/>
                    </a:cxn>
                    <a:cxn ang="0">
                      <a:pos x="182" y="148"/>
                    </a:cxn>
                    <a:cxn ang="0">
                      <a:pos x="214" y="153"/>
                    </a:cxn>
                    <a:cxn ang="0">
                      <a:pos x="251" y="148"/>
                    </a:cxn>
                    <a:cxn ang="0">
                      <a:pos x="302" y="157"/>
                    </a:cxn>
                    <a:cxn ang="0">
                      <a:pos x="321" y="135"/>
                    </a:cxn>
                    <a:cxn ang="0">
                      <a:pos x="302" y="103"/>
                    </a:cxn>
                    <a:cxn ang="0">
                      <a:pos x="264" y="81"/>
                    </a:cxn>
                    <a:cxn ang="0">
                      <a:pos x="232" y="63"/>
                    </a:cxn>
                  </a:cxnLst>
                  <a:rect l="0" t="0" r="r" b="b"/>
                  <a:pathLst>
                    <a:path w="622" h="474">
                      <a:moveTo>
                        <a:pt x="195" y="50"/>
                      </a:moveTo>
                      <a:lnTo>
                        <a:pt x="201" y="45"/>
                      </a:lnTo>
                      <a:lnTo>
                        <a:pt x="207" y="45"/>
                      </a:lnTo>
                      <a:lnTo>
                        <a:pt x="214" y="41"/>
                      </a:lnTo>
                      <a:lnTo>
                        <a:pt x="214" y="36"/>
                      </a:lnTo>
                      <a:lnTo>
                        <a:pt x="220" y="36"/>
                      </a:lnTo>
                      <a:lnTo>
                        <a:pt x="220" y="32"/>
                      </a:lnTo>
                      <a:lnTo>
                        <a:pt x="220" y="27"/>
                      </a:lnTo>
                      <a:lnTo>
                        <a:pt x="226" y="27"/>
                      </a:lnTo>
                      <a:lnTo>
                        <a:pt x="226" y="23"/>
                      </a:lnTo>
                      <a:lnTo>
                        <a:pt x="232" y="23"/>
                      </a:lnTo>
                      <a:lnTo>
                        <a:pt x="239" y="23"/>
                      </a:lnTo>
                      <a:lnTo>
                        <a:pt x="245" y="23"/>
                      </a:lnTo>
                      <a:lnTo>
                        <a:pt x="245" y="18"/>
                      </a:lnTo>
                      <a:lnTo>
                        <a:pt x="251" y="18"/>
                      </a:lnTo>
                      <a:lnTo>
                        <a:pt x="251" y="14"/>
                      </a:lnTo>
                      <a:lnTo>
                        <a:pt x="251" y="9"/>
                      </a:lnTo>
                      <a:lnTo>
                        <a:pt x="258" y="9"/>
                      </a:lnTo>
                      <a:lnTo>
                        <a:pt x="264" y="5"/>
                      </a:lnTo>
                      <a:lnTo>
                        <a:pt x="270" y="5"/>
                      </a:lnTo>
                      <a:lnTo>
                        <a:pt x="276" y="5"/>
                      </a:lnTo>
                      <a:lnTo>
                        <a:pt x="283" y="0"/>
                      </a:lnTo>
                      <a:lnTo>
                        <a:pt x="289" y="0"/>
                      </a:lnTo>
                      <a:lnTo>
                        <a:pt x="295" y="0"/>
                      </a:lnTo>
                      <a:lnTo>
                        <a:pt x="302" y="0"/>
                      </a:lnTo>
                      <a:lnTo>
                        <a:pt x="308" y="5"/>
                      </a:lnTo>
                      <a:lnTo>
                        <a:pt x="314" y="5"/>
                      </a:lnTo>
                      <a:lnTo>
                        <a:pt x="321" y="5"/>
                      </a:lnTo>
                      <a:lnTo>
                        <a:pt x="333" y="5"/>
                      </a:lnTo>
                      <a:lnTo>
                        <a:pt x="339" y="9"/>
                      </a:lnTo>
                      <a:lnTo>
                        <a:pt x="352" y="9"/>
                      </a:lnTo>
                      <a:lnTo>
                        <a:pt x="358" y="9"/>
                      </a:lnTo>
                      <a:lnTo>
                        <a:pt x="371" y="9"/>
                      </a:lnTo>
                      <a:lnTo>
                        <a:pt x="383" y="9"/>
                      </a:lnTo>
                      <a:lnTo>
                        <a:pt x="390" y="9"/>
                      </a:lnTo>
                      <a:lnTo>
                        <a:pt x="396" y="14"/>
                      </a:lnTo>
                      <a:lnTo>
                        <a:pt x="402" y="14"/>
                      </a:lnTo>
                      <a:lnTo>
                        <a:pt x="415" y="14"/>
                      </a:lnTo>
                      <a:lnTo>
                        <a:pt x="421" y="14"/>
                      </a:lnTo>
                      <a:lnTo>
                        <a:pt x="427" y="14"/>
                      </a:lnTo>
                      <a:lnTo>
                        <a:pt x="434" y="18"/>
                      </a:lnTo>
                      <a:lnTo>
                        <a:pt x="434" y="23"/>
                      </a:lnTo>
                      <a:lnTo>
                        <a:pt x="434" y="27"/>
                      </a:lnTo>
                      <a:lnTo>
                        <a:pt x="434" y="32"/>
                      </a:lnTo>
                      <a:lnTo>
                        <a:pt x="427" y="36"/>
                      </a:lnTo>
                      <a:lnTo>
                        <a:pt x="421" y="36"/>
                      </a:lnTo>
                      <a:lnTo>
                        <a:pt x="421" y="41"/>
                      </a:lnTo>
                      <a:lnTo>
                        <a:pt x="421" y="45"/>
                      </a:lnTo>
                      <a:lnTo>
                        <a:pt x="427" y="50"/>
                      </a:lnTo>
                      <a:lnTo>
                        <a:pt x="434" y="50"/>
                      </a:lnTo>
                      <a:lnTo>
                        <a:pt x="440" y="50"/>
                      </a:lnTo>
                      <a:lnTo>
                        <a:pt x="440" y="54"/>
                      </a:lnTo>
                      <a:lnTo>
                        <a:pt x="440" y="58"/>
                      </a:lnTo>
                      <a:lnTo>
                        <a:pt x="434" y="58"/>
                      </a:lnTo>
                      <a:lnTo>
                        <a:pt x="427" y="58"/>
                      </a:lnTo>
                      <a:lnTo>
                        <a:pt x="421" y="58"/>
                      </a:lnTo>
                      <a:lnTo>
                        <a:pt x="421" y="63"/>
                      </a:lnTo>
                      <a:lnTo>
                        <a:pt x="421" y="67"/>
                      </a:lnTo>
                      <a:lnTo>
                        <a:pt x="427" y="72"/>
                      </a:lnTo>
                      <a:lnTo>
                        <a:pt x="434" y="72"/>
                      </a:lnTo>
                      <a:lnTo>
                        <a:pt x="440" y="72"/>
                      </a:lnTo>
                      <a:lnTo>
                        <a:pt x="440" y="76"/>
                      </a:lnTo>
                      <a:lnTo>
                        <a:pt x="440" y="81"/>
                      </a:lnTo>
                      <a:lnTo>
                        <a:pt x="440" y="85"/>
                      </a:lnTo>
                      <a:lnTo>
                        <a:pt x="446" y="85"/>
                      </a:lnTo>
                      <a:lnTo>
                        <a:pt x="446" y="90"/>
                      </a:lnTo>
                      <a:lnTo>
                        <a:pt x="453" y="94"/>
                      </a:lnTo>
                      <a:lnTo>
                        <a:pt x="453" y="99"/>
                      </a:lnTo>
                      <a:lnTo>
                        <a:pt x="459" y="103"/>
                      </a:lnTo>
                      <a:lnTo>
                        <a:pt x="465" y="107"/>
                      </a:lnTo>
                      <a:lnTo>
                        <a:pt x="465" y="112"/>
                      </a:lnTo>
                      <a:lnTo>
                        <a:pt x="471" y="116"/>
                      </a:lnTo>
                      <a:lnTo>
                        <a:pt x="478" y="121"/>
                      </a:lnTo>
                      <a:lnTo>
                        <a:pt x="484" y="125"/>
                      </a:lnTo>
                      <a:lnTo>
                        <a:pt x="490" y="130"/>
                      </a:lnTo>
                      <a:lnTo>
                        <a:pt x="490" y="135"/>
                      </a:lnTo>
                      <a:lnTo>
                        <a:pt x="497" y="139"/>
                      </a:lnTo>
                      <a:lnTo>
                        <a:pt x="497" y="144"/>
                      </a:lnTo>
                      <a:lnTo>
                        <a:pt x="497" y="153"/>
                      </a:lnTo>
                      <a:lnTo>
                        <a:pt x="503" y="157"/>
                      </a:lnTo>
                      <a:lnTo>
                        <a:pt x="509" y="157"/>
                      </a:lnTo>
                      <a:lnTo>
                        <a:pt x="515" y="157"/>
                      </a:lnTo>
                      <a:lnTo>
                        <a:pt x="522" y="157"/>
                      </a:lnTo>
                      <a:lnTo>
                        <a:pt x="528" y="157"/>
                      </a:lnTo>
                      <a:lnTo>
                        <a:pt x="534" y="153"/>
                      </a:lnTo>
                      <a:lnTo>
                        <a:pt x="541" y="153"/>
                      </a:lnTo>
                      <a:lnTo>
                        <a:pt x="547" y="148"/>
                      </a:lnTo>
                      <a:lnTo>
                        <a:pt x="553" y="148"/>
                      </a:lnTo>
                      <a:lnTo>
                        <a:pt x="559" y="144"/>
                      </a:lnTo>
                      <a:lnTo>
                        <a:pt x="566" y="144"/>
                      </a:lnTo>
                      <a:lnTo>
                        <a:pt x="572" y="139"/>
                      </a:lnTo>
                      <a:lnTo>
                        <a:pt x="578" y="139"/>
                      </a:lnTo>
                      <a:lnTo>
                        <a:pt x="585" y="135"/>
                      </a:lnTo>
                      <a:lnTo>
                        <a:pt x="591" y="135"/>
                      </a:lnTo>
                      <a:lnTo>
                        <a:pt x="603" y="135"/>
                      </a:lnTo>
                      <a:lnTo>
                        <a:pt x="603" y="139"/>
                      </a:lnTo>
                      <a:lnTo>
                        <a:pt x="603" y="144"/>
                      </a:lnTo>
                      <a:lnTo>
                        <a:pt x="610" y="144"/>
                      </a:lnTo>
                      <a:lnTo>
                        <a:pt x="610" y="148"/>
                      </a:lnTo>
                      <a:lnTo>
                        <a:pt x="616" y="148"/>
                      </a:lnTo>
                      <a:lnTo>
                        <a:pt x="616" y="153"/>
                      </a:lnTo>
                      <a:lnTo>
                        <a:pt x="616" y="157"/>
                      </a:lnTo>
                      <a:lnTo>
                        <a:pt x="616" y="162"/>
                      </a:lnTo>
                      <a:lnTo>
                        <a:pt x="616" y="166"/>
                      </a:lnTo>
                      <a:lnTo>
                        <a:pt x="622" y="166"/>
                      </a:lnTo>
                      <a:lnTo>
                        <a:pt x="622" y="171"/>
                      </a:lnTo>
                      <a:lnTo>
                        <a:pt x="616" y="171"/>
                      </a:lnTo>
                      <a:lnTo>
                        <a:pt x="616" y="175"/>
                      </a:lnTo>
                      <a:lnTo>
                        <a:pt x="616" y="171"/>
                      </a:lnTo>
                      <a:lnTo>
                        <a:pt x="610" y="171"/>
                      </a:lnTo>
                      <a:lnTo>
                        <a:pt x="610" y="175"/>
                      </a:lnTo>
                      <a:lnTo>
                        <a:pt x="603" y="175"/>
                      </a:lnTo>
                      <a:lnTo>
                        <a:pt x="603" y="180"/>
                      </a:lnTo>
                      <a:lnTo>
                        <a:pt x="603" y="184"/>
                      </a:lnTo>
                      <a:lnTo>
                        <a:pt x="610" y="184"/>
                      </a:lnTo>
                      <a:lnTo>
                        <a:pt x="610" y="188"/>
                      </a:lnTo>
                      <a:lnTo>
                        <a:pt x="603" y="188"/>
                      </a:lnTo>
                      <a:lnTo>
                        <a:pt x="603" y="193"/>
                      </a:lnTo>
                      <a:lnTo>
                        <a:pt x="597" y="193"/>
                      </a:lnTo>
                      <a:lnTo>
                        <a:pt x="603" y="193"/>
                      </a:lnTo>
                      <a:lnTo>
                        <a:pt x="603" y="197"/>
                      </a:lnTo>
                      <a:lnTo>
                        <a:pt x="597" y="197"/>
                      </a:lnTo>
                      <a:lnTo>
                        <a:pt x="597" y="202"/>
                      </a:lnTo>
                      <a:lnTo>
                        <a:pt x="591" y="202"/>
                      </a:lnTo>
                      <a:lnTo>
                        <a:pt x="591" y="206"/>
                      </a:lnTo>
                      <a:lnTo>
                        <a:pt x="597" y="211"/>
                      </a:lnTo>
                      <a:lnTo>
                        <a:pt x="591" y="211"/>
                      </a:lnTo>
                      <a:lnTo>
                        <a:pt x="591" y="215"/>
                      </a:lnTo>
                      <a:lnTo>
                        <a:pt x="597" y="215"/>
                      </a:lnTo>
                      <a:lnTo>
                        <a:pt x="591" y="215"/>
                      </a:lnTo>
                      <a:lnTo>
                        <a:pt x="591" y="220"/>
                      </a:lnTo>
                      <a:lnTo>
                        <a:pt x="591" y="224"/>
                      </a:lnTo>
                      <a:lnTo>
                        <a:pt x="591" y="229"/>
                      </a:lnTo>
                      <a:lnTo>
                        <a:pt x="585" y="229"/>
                      </a:lnTo>
                      <a:lnTo>
                        <a:pt x="578" y="229"/>
                      </a:lnTo>
                      <a:lnTo>
                        <a:pt x="578" y="233"/>
                      </a:lnTo>
                      <a:lnTo>
                        <a:pt x="578" y="238"/>
                      </a:lnTo>
                      <a:lnTo>
                        <a:pt x="578" y="242"/>
                      </a:lnTo>
                      <a:lnTo>
                        <a:pt x="578" y="246"/>
                      </a:lnTo>
                      <a:lnTo>
                        <a:pt x="572" y="246"/>
                      </a:lnTo>
                      <a:lnTo>
                        <a:pt x="572" y="251"/>
                      </a:lnTo>
                      <a:lnTo>
                        <a:pt x="566" y="251"/>
                      </a:lnTo>
                      <a:lnTo>
                        <a:pt x="566" y="255"/>
                      </a:lnTo>
                      <a:lnTo>
                        <a:pt x="566" y="260"/>
                      </a:lnTo>
                      <a:lnTo>
                        <a:pt x="566" y="264"/>
                      </a:lnTo>
                      <a:lnTo>
                        <a:pt x="572" y="264"/>
                      </a:lnTo>
                      <a:lnTo>
                        <a:pt x="572" y="269"/>
                      </a:lnTo>
                      <a:lnTo>
                        <a:pt x="566" y="269"/>
                      </a:lnTo>
                      <a:lnTo>
                        <a:pt x="566" y="273"/>
                      </a:lnTo>
                      <a:lnTo>
                        <a:pt x="559" y="273"/>
                      </a:lnTo>
                      <a:lnTo>
                        <a:pt x="559" y="278"/>
                      </a:lnTo>
                      <a:lnTo>
                        <a:pt x="559" y="282"/>
                      </a:lnTo>
                      <a:lnTo>
                        <a:pt x="566" y="282"/>
                      </a:lnTo>
                      <a:lnTo>
                        <a:pt x="566" y="287"/>
                      </a:lnTo>
                      <a:lnTo>
                        <a:pt x="566" y="291"/>
                      </a:lnTo>
                      <a:lnTo>
                        <a:pt x="572" y="291"/>
                      </a:lnTo>
                      <a:lnTo>
                        <a:pt x="572" y="296"/>
                      </a:lnTo>
                      <a:lnTo>
                        <a:pt x="566" y="300"/>
                      </a:lnTo>
                      <a:lnTo>
                        <a:pt x="572" y="300"/>
                      </a:lnTo>
                      <a:lnTo>
                        <a:pt x="572" y="304"/>
                      </a:lnTo>
                      <a:lnTo>
                        <a:pt x="572" y="309"/>
                      </a:lnTo>
                      <a:lnTo>
                        <a:pt x="578" y="309"/>
                      </a:lnTo>
                      <a:lnTo>
                        <a:pt x="578" y="313"/>
                      </a:lnTo>
                      <a:lnTo>
                        <a:pt x="585" y="313"/>
                      </a:lnTo>
                      <a:lnTo>
                        <a:pt x="591" y="313"/>
                      </a:lnTo>
                      <a:lnTo>
                        <a:pt x="591" y="318"/>
                      </a:lnTo>
                      <a:lnTo>
                        <a:pt x="591" y="322"/>
                      </a:lnTo>
                      <a:lnTo>
                        <a:pt x="591" y="327"/>
                      </a:lnTo>
                      <a:lnTo>
                        <a:pt x="597" y="327"/>
                      </a:lnTo>
                      <a:lnTo>
                        <a:pt x="591" y="327"/>
                      </a:lnTo>
                      <a:lnTo>
                        <a:pt x="591" y="331"/>
                      </a:lnTo>
                      <a:lnTo>
                        <a:pt x="591" y="336"/>
                      </a:lnTo>
                      <a:lnTo>
                        <a:pt x="585" y="336"/>
                      </a:lnTo>
                      <a:lnTo>
                        <a:pt x="578" y="336"/>
                      </a:lnTo>
                      <a:lnTo>
                        <a:pt x="572" y="336"/>
                      </a:lnTo>
                      <a:lnTo>
                        <a:pt x="566" y="336"/>
                      </a:lnTo>
                      <a:lnTo>
                        <a:pt x="559" y="336"/>
                      </a:lnTo>
                      <a:lnTo>
                        <a:pt x="553" y="340"/>
                      </a:lnTo>
                      <a:lnTo>
                        <a:pt x="547" y="340"/>
                      </a:lnTo>
                      <a:lnTo>
                        <a:pt x="541" y="340"/>
                      </a:lnTo>
                      <a:lnTo>
                        <a:pt x="534" y="340"/>
                      </a:lnTo>
                      <a:lnTo>
                        <a:pt x="528" y="345"/>
                      </a:lnTo>
                      <a:lnTo>
                        <a:pt x="515" y="345"/>
                      </a:lnTo>
                      <a:lnTo>
                        <a:pt x="509" y="349"/>
                      </a:lnTo>
                      <a:lnTo>
                        <a:pt x="503" y="349"/>
                      </a:lnTo>
                      <a:lnTo>
                        <a:pt x="503" y="354"/>
                      </a:lnTo>
                      <a:lnTo>
                        <a:pt x="497" y="354"/>
                      </a:lnTo>
                      <a:lnTo>
                        <a:pt x="490" y="358"/>
                      </a:lnTo>
                      <a:lnTo>
                        <a:pt x="484" y="362"/>
                      </a:lnTo>
                      <a:lnTo>
                        <a:pt x="484" y="367"/>
                      </a:lnTo>
                      <a:lnTo>
                        <a:pt x="478" y="371"/>
                      </a:lnTo>
                      <a:lnTo>
                        <a:pt x="471" y="376"/>
                      </a:lnTo>
                      <a:lnTo>
                        <a:pt x="471" y="380"/>
                      </a:lnTo>
                      <a:lnTo>
                        <a:pt x="465" y="380"/>
                      </a:lnTo>
                      <a:lnTo>
                        <a:pt x="459" y="385"/>
                      </a:lnTo>
                      <a:lnTo>
                        <a:pt x="453" y="389"/>
                      </a:lnTo>
                      <a:lnTo>
                        <a:pt x="446" y="389"/>
                      </a:lnTo>
                      <a:lnTo>
                        <a:pt x="440" y="389"/>
                      </a:lnTo>
                      <a:lnTo>
                        <a:pt x="434" y="389"/>
                      </a:lnTo>
                      <a:lnTo>
                        <a:pt x="427" y="389"/>
                      </a:lnTo>
                      <a:lnTo>
                        <a:pt x="421" y="389"/>
                      </a:lnTo>
                      <a:lnTo>
                        <a:pt x="415" y="389"/>
                      </a:lnTo>
                      <a:lnTo>
                        <a:pt x="409" y="389"/>
                      </a:lnTo>
                      <a:lnTo>
                        <a:pt x="402" y="389"/>
                      </a:lnTo>
                      <a:lnTo>
                        <a:pt x="396" y="385"/>
                      </a:lnTo>
                      <a:lnTo>
                        <a:pt x="390" y="385"/>
                      </a:lnTo>
                      <a:lnTo>
                        <a:pt x="383" y="380"/>
                      </a:lnTo>
                      <a:lnTo>
                        <a:pt x="377" y="380"/>
                      </a:lnTo>
                      <a:lnTo>
                        <a:pt x="377" y="385"/>
                      </a:lnTo>
                      <a:lnTo>
                        <a:pt x="371" y="385"/>
                      </a:lnTo>
                      <a:lnTo>
                        <a:pt x="371" y="389"/>
                      </a:lnTo>
                      <a:lnTo>
                        <a:pt x="371" y="394"/>
                      </a:lnTo>
                      <a:lnTo>
                        <a:pt x="365" y="394"/>
                      </a:lnTo>
                      <a:lnTo>
                        <a:pt x="365" y="398"/>
                      </a:lnTo>
                      <a:lnTo>
                        <a:pt x="358" y="394"/>
                      </a:lnTo>
                      <a:lnTo>
                        <a:pt x="358" y="385"/>
                      </a:lnTo>
                      <a:lnTo>
                        <a:pt x="358" y="380"/>
                      </a:lnTo>
                      <a:lnTo>
                        <a:pt x="365" y="376"/>
                      </a:lnTo>
                      <a:lnTo>
                        <a:pt x="365" y="371"/>
                      </a:lnTo>
                      <a:lnTo>
                        <a:pt x="365" y="367"/>
                      </a:lnTo>
                      <a:lnTo>
                        <a:pt x="371" y="367"/>
                      </a:lnTo>
                      <a:lnTo>
                        <a:pt x="371" y="362"/>
                      </a:lnTo>
                      <a:lnTo>
                        <a:pt x="371" y="358"/>
                      </a:lnTo>
                      <a:lnTo>
                        <a:pt x="371" y="354"/>
                      </a:lnTo>
                      <a:lnTo>
                        <a:pt x="371" y="349"/>
                      </a:lnTo>
                      <a:lnTo>
                        <a:pt x="377" y="349"/>
                      </a:lnTo>
                      <a:lnTo>
                        <a:pt x="377" y="345"/>
                      </a:lnTo>
                      <a:lnTo>
                        <a:pt x="371" y="340"/>
                      </a:lnTo>
                      <a:lnTo>
                        <a:pt x="371" y="336"/>
                      </a:lnTo>
                      <a:lnTo>
                        <a:pt x="365" y="336"/>
                      </a:lnTo>
                      <a:lnTo>
                        <a:pt x="358" y="336"/>
                      </a:lnTo>
                      <a:lnTo>
                        <a:pt x="352" y="336"/>
                      </a:lnTo>
                      <a:lnTo>
                        <a:pt x="346" y="336"/>
                      </a:lnTo>
                      <a:lnTo>
                        <a:pt x="339" y="336"/>
                      </a:lnTo>
                      <a:lnTo>
                        <a:pt x="333" y="331"/>
                      </a:lnTo>
                      <a:lnTo>
                        <a:pt x="327" y="327"/>
                      </a:lnTo>
                      <a:lnTo>
                        <a:pt x="321" y="327"/>
                      </a:lnTo>
                      <a:lnTo>
                        <a:pt x="314" y="327"/>
                      </a:lnTo>
                      <a:lnTo>
                        <a:pt x="308" y="327"/>
                      </a:lnTo>
                      <a:lnTo>
                        <a:pt x="302" y="331"/>
                      </a:lnTo>
                      <a:lnTo>
                        <a:pt x="295" y="336"/>
                      </a:lnTo>
                      <a:lnTo>
                        <a:pt x="289" y="336"/>
                      </a:lnTo>
                      <a:lnTo>
                        <a:pt x="289" y="331"/>
                      </a:lnTo>
                      <a:lnTo>
                        <a:pt x="289" y="327"/>
                      </a:lnTo>
                      <a:lnTo>
                        <a:pt x="283" y="327"/>
                      </a:lnTo>
                      <a:lnTo>
                        <a:pt x="276" y="322"/>
                      </a:lnTo>
                      <a:lnTo>
                        <a:pt x="270" y="322"/>
                      </a:lnTo>
                      <a:lnTo>
                        <a:pt x="264" y="322"/>
                      </a:lnTo>
                      <a:lnTo>
                        <a:pt x="258" y="322"/>
                      </a:lnTo>
                      <a:lnTo>
                        <a:pt x="251" y="322"/>
                      </a:lnTo>
                      <a:lnTo>
                        <a:pt x="245" y="318"/>
                      </a:lnTo>
                      <a:lnTo>
                        <a:pt x="239" y="318"/>
                      </a:lnTo>
                      <a:lnTo>
                        <a:pt x="232" y="318"/>
                      </a:lnTo>
                      <a:lnTo>
                        <a:pt x="226" y="313"/>
                      </a:lnTo>
                      <a:lnTo>
                        <a:pt x="220" y="313"/>
                      </a:lnTo>
                      <a:lnTo>
                        <a:pt x="214" y="313"/>
                      </a:lnTo>
                      <a:lnTo>
                        <a:pt x="207" y="313"/>
                      </a:lnTo>
                      <a:lnTo>
                        <a:pt x="207" y="309"/>
                      </a:lnTo>
                      <a:lnTo>
                        <a:pt x="201" y="309"/>
                      </a:lnTo>
                      <a:lnTo>
                        <a:pt x="195" y="309"/>
                      </a:lnTo>
                      <a:lnTo>
                        <a:pt x="188" y="313"/>
                      </a:lnTo>
                      <a:lnTo>
                        <a:pt x="182" y="318"/>
                      </a:lnTo>
                      <a:lnTo>
                        <a:pt x="182" y="322"/>
                      </a:lnTo>
                      <a:lnTo>
                        <a:pt x="176" y="327"/>
                      </a:lnTo>
                      <a:lnTo>
                        <a:pt x="170" y="331"/>
                      </a:lnTo>
                      <a:lnTo>
                        <a:pt x="163" y="336"/>
                      </a:lnTo>
                      <a:lnTo>
                        <a:pt x="157" y="336"/>
                      </a:lnTo>
                      <a:lnTo>
                        <a:pt x="157" y="340"/>
                      </a:lnTo>
                      <a:lnTo>
                        <a:pt x="151" y="340"/>
                      </a:lnTo>
                      <a:lnTo>
                        <a:pt x="151" y="345"/>
                      </a:lnTo>
                      <a:lnTo>
                        <a:pt x="144" y="345"/>
                      </a:lnTo>
                      <a:lnTo>
                        <a:pt x="138" y="349"/>
                      </a:lnTo>
                      <a:lnTo>
                        <a:pt x="132" y="354"/>
                      </a:lnTo>
                      <a:lnTo>
                        <a:pt x="126" y="354"/>
                      </a:lnTo>
                      <a:lnTo>
                        <a:pt x="119" y="354"/>
                      </a:lnTo>
                      <a:lnTo>
                        <a:pt x="113" y="354"/>
                      </a:lnTo>
                      <a:lnTo>
                        <a:pt x="107" y="358"/>
                      </a:lnTo>
                      <a:lnTo>
                        <a:pt x="100" y="358"/>
                      </a:lnTo>
                      <a:lnTo>
                        <a:pt x="94" y="362"/>
                      </a:lnTo>
                      <a:lnTo>
                        <a:pt x="94" y="367"/>
                      </a:lnTo>
                      <a:lnTo>
                        <a:pt x="94" y="371"/>
                      </a:lnTo>
                      <a:lnTo>
                        <a:pt x="94" y="376"/>
                      </a:lnTo>
                      <a:lnTo>
                        <a:pt x="88" y="380"/>
                      </a:lnTo>
                      <a:lnTo>
                        <a:pt x="88" y="385"/>
                      </a:lnTo>
                      <a:lnTo>
                        <a:pt x="82" y="389"/>
                      </a:lnTo>
                      <a:lnTo>
                        <a:pt x="82" y="394"/>
                      </a:lnTo>
                      <a:lnTo>
                        <a:pt x="82" y="398"/>
                      </a:lnTo>
                      <a:lnTo>
                        <a:pt x="82" y="403"/>
                      </a:lnTo>
                      <a:lnTo>
                        <a:pt x="82" y="407"/>
                      </a:lnTo>
                      <a:lnTo>
                        <a:pt x="82" y="411"/>
                      </a:lnTo>
                      <a:lnTo>
                        <a:pt x="88" y="411"/>
                      </a:lnTo>
                      <a:lnTo>
                        <a:pt x="88" y="416"/>
                      </a:lnTo>
                      <a:lnTo>
                        <a:pt x="88" y="420"/>
                      </a:lnTo>
                      <a:lnTo>
                        <a:pt x="94" y="425"/>
                      </a:lnTo>
                      <a:lnTo>
                        <a:pt x="94" y="429"/>
                      </a:lnTo>
                      <a:lnTo>
                        <a:pt x="100" y="434"/>
                      </a:lnTo>
                      <a:lnTo>
                        <a:pt x="100" y="438"/>
                      </a:lnTo>
                      <a:lnTo>
                        <a:pt x="100" y="443"/>
                      </a:lnTo>
                      <a:lnTo>
                        <a:pt x="100" y="447"/>
                      </a:lnTo>
                      <a:lnTo>
                        <a:pt x="94" y="447"/>
                      </a:lnTo>
                      <a:lnTo>
                        <a:pt x="94" y="452"/>
                      </a:lnTo>
                      <a:lnTo>
                        <a:pt x="94" y="456"/>
                      </a:lnTo>
                      <a:lnTo>
                        <a:pt x="88" y="461"/>
                      </a:lnTo>
                      <a:lnTo>
                        <a:pt x="88" y="465"/>
                      </a:lnTo>
                      <a:lnTo>
                        <a:pt x="88" y="469"/>
                      </a:lnTo>
                      <a:lnTo>
                        <a:pt x="82" y="474"/>
                      </a:lnTo>
                      <a:lnTo>
                        <a:pt x="75" y="469"/>
                      </a:lnTo>
                      <a:lnTo>
                        <a:pt x="75" y="465"/>
                      </a:lnTo>
                      <a:lnTo>
                        <a:pt x="75" y="461"/>
                      </a:lnTo>
                      <a:lnTo>
                        <a:pt x="75" y="456"/>
                      </a:lnTo>
                      <a:lnTo>
                        <a:pt x="69" y="452"/>
                      </a:lnTo>
                      <a:lnTo>
                        <a:pt x="69" y="447"/>
                      </a:lnTo>
                      <a:lnTo>
                        <a:pt x="69" y="443"/>
                      </a:lnTo>
                      <a:lnTo>
                        <a:pt x="63" y="443"/>
                      </a:lnTo>
                      <a:lnTo>
                        <a:pt x="63" y="438"/>
                      </a:lnTo>
                      <a:lnTo>
                        <a:pt x="56" y="438"/>
                      </a:lnTo>
                      <a:lnTo>
                        <a:pt x="50" y="438"/>
                      </a:lnTo>
                      <a:lnTo>
                        <a:pt x="44" y="434"/>
                      </a:lnTo>
                      <a:lnTo>
                        <a:pt x="38" y="434"/>
                      </a:lnTo>
                      <a:lnTo>
                        <a:pt x="31" y="429"/>
                      </a:lnTo>
                      <a:lnTo>
                        <a:pt x="25" y="425"/>
                      </a:lnTo>
                      <a:lnTo>
                        <a:pt x="19" y="420"/>
                      </a:lnTo>
                      <a:lnTo>
                        <a:pt x="19" y="416"/>
                      </a:lnTo>
                      <a:lnTo>
                        <a:pt x="19" y="411"/>
                      </a:lnTo>
                      <a:lnTo>
                        <a:pt x="19" y="407"/>
                      </a:lnTo>
                      <a:lnTo>
                        <a:pt x="19" y="403"/>
                      </a:lnTo>
                      <a:lnTo>
                        <a:pt x="19" y="398"/>
                      </a:lnTo>
                      <a:lnTo>
                        <a:pt x="19" y="394"/>
                      </a:lnTo>
                      <a:lnTo>
                        <a:pt x="19" y="389"/>
                      </a:lnTo>
                      <a:lnTo>
                        <a:pt x="19" y="385"/>
                      </a:lnTo>
                      <a:lnTo>
                        <a:pt x="19" y="380"/>
                      </a:lnTo>
                      <a:lnTo>
                        <a:pt x="12" y="380"/>
                      </a:lnTo>
                      <a:lnTo>
                        <a:pt x="12" y="376"/>
                      </a:lnTo>
                      <a:lnTo>
                        <a:pt x="12" y="371"/>
                      </a:lnTo>
                      <a:lnTo>
                        <a:pt x="6" y="367"/>
                      </a:lnTo>
                      <a:lnTo>
                        <a:pt x="6" y="362"/>
                      </a:lnTo>
                      <a:lnTo>
                        <a:pt x="0" y="362"/>
                      </a:lnTo>
                      <a:lnTo>
                        <a:pt x="6" y="358"/>
                      </a:lnTo>
                      <a:lnTo>
                        <a:pt x="12" y="358"/>
                      </a:lnTo>
                      <a:lnTo>
                        <a:pt x="19" y="358"/>
                      </a:lnTo>
                      <a:lnTo>
                        <a:pt x="25" y="358"/>
                      </a:lnTo>
                      <a:lnTo>
                        <a:pt x="31" y="354"/>
                      </a:lnTo>
                      <a:lnTo>
                        <a:pt x="31" y="349"/>
                      </a:lnTo>
                      <a:lnTo>
                        <a:pt x="38" y="349"/>
                      </a:lnTo>
                      <a:lnTo>
                        <a:pt x="44" y="349"/>
                      </a:lnTo>
                      <a:lnTo>
                        <a:pt x="44" y="345"/>
                      </a:lnTo>
                      <a:lnTo>
                        <a:pt x="44" y="340"/>
                      </a:lnTo>
                      <a:lnTo>
                        <a:pt x="44" y="336"/>
                      </a:lnTo>
                      <a:lnTo>
                        <a:pt x="50" y="331"/>
                      </a:lnTo>
                      <a:lnTo>
                        <a:pt x="50" y="327"/>
                      </a:lnTo>
                      <a:lnTo>
                        <a:pt x="50" y="322"/>
                      </a:lnTo>
                      <a:lnTo>
                        <a:pt x="50" y="318"/>
                      </a:lnTo>
                      <a:lnTo>
                        <a:pt x="50" y="313"/>
                      </a:lnTo>
                      <a:lnTo>
                        <a:pt x="50" y="309"/>
                      </a:lnTo>
                      <a:lnTo>
                        <a:pt x="50" y="304"/>
                      </a:lnTo>
                      <a:lnTo>
                        <a:pt x="44" y="300"/>
                      </a:lnTo>
                      <a:lnTo>
                        <a:pt x="44" y="296"/>
                      </a:lnTo>
                      <a:lnTo>
                        <a:pt x="44" y="291"/>
                      </a:lnTo>
                      <a:lnTo>
                        <a:pt x="44" y="287"/>
                      </a:lnTo>
                      <a:lnTo>
                        <a:pt x="50" y="287"/>
                      </a:lnTo>
                      <a:lnTo>
                        <a:pt x="50" y="282"/>
                      </a:lnTo>
                      <a:lnTo>
                        <a:pt x="56" y="282"/>
                      </a:lnTo>
                      <a:lnTo>
                        <a:pt x="63" y="278"/>
                      </a:lnTo>
                      <a:lnTo>
                        <a:pt x="69" y="278"/>
                      </a:lnTo>
                      <a:lnTo>
                        <a:pt x="75" y="278"/>
                      </a:lnTo>
                      <a:lnTo>
                        <a:pt x="75" y="273"/>
                      </a:lnTo>
                      <a:lnTo>
                        <a:pt x="82" y="273"/>
                      </a:lnTo>
                      <a:lnTo>
                        <a:pt x="88" y="273"/>
                      </a:lnTo>
                      <a:lnTo>
                        <a:pt x="94" y="273"/>
                      </a:lnTo>
                      <a:lnTo>
                        <a:pt x="100" y="269"/>
                      </a:lnTo>
                      <a:lnTo>
                        <a:pt x="107" y="269"/>
                      </a:lnTo>
                      <a:lnTo>
                        <a:pt x="107" y="264"/>
                      </a:lnTo>
                      <a:lnTo>
                        <a:pt x="113" y="264"/>
                      </a:lnTo>
                      <a:lnTo>
                        <a:pt x="113" y="260"/>
                      </a:lnTo>
                      <a:lnTo>
                        <a:pt x="113" y="255"/>
                      </a:lnTo>
                      <a:lnTo>
                        <a:pt x="113" y="251"/>
                      </a:lnTo>
                      <a:lnTo>
                        <a:pt x="107" y="251"/>
                      </a:lnTo>
                      <a:lnTo>
                        <a:pt x="100" y="246"/>
                      </a:lnTo>
                      <a:lnTo>
                        <a:pt x="94" y="246"/>
                      </a:lnTo>
                      <a:lnTo>
                        <a:pt x="94" y="242"/>
                      </a:lnTo>
                      <a:lnTo>
                        <a:pt x="94" y="238"/>
                      </a:lnTo>
                      <a:lnTo>
                        <a:pt x="94" y="233"/>
                      </a:lnTo>
                      <a:lnTo>
                        <a:pt x="100" y="229"/>
                      </a:lnTo>
                      <a:lnTo>
                        <a:pt x="107" y="229"/>
                      </a:lnTo>
                      <a:lnTo>
                        <a:pt x="107" y="224"/>
                      </a:lnTo>
                      <a:lnTo>
                        <a:pt x="107" y="220"/>
                      </a:lnTo>
                      <a:lnTo>
                        <a:pt x="107" y="215"/>
                      </a:lnTo>
                      <a:lnTo>
                        <a:pt x="107" y="211"/>
                      </a:lnTo>
                      <a:lnTo>
                        <a:pt x="113" y="206"/>
                      </a:lnTo>
                      <a:lnTo>
                        <a:pt x="113" y="202"/>
                      </a:lnTo>
                      <a:lnTo>
                        <a:pt x="113" y="197"/>
                      </a:lnTo>
                      <a:lnTo>
                        <a:pt x="119" y="193"/>
                      </a:lnTo>
                      <a:lnTo>
                        <a:pt x="113" y="188"/>
                      </a:lnTo>
                      <a:lnTo>
                        <a:pt x="119" y="184"/>
                      </a:lnTo>
                      <a:lnTo>
                        <a:pt x="119" y="180"/>
                      </a:lnTo>
                      <a:lnTo>
                        <a:pt x="119" y="175"/>
                      </a:lnTo>
                      <a:lnTo>
                        <a:pt x="126" y="175"/>
                      </a:lnTo>
                      <a:lnTo>
                        <a:pt x="132" y="175"/>
                      </a:lnTo>
                      <a:lnTo>
                        <a:pt x="138" y="175"/>
                      </a:lnTo>
                      <a:lnTo>
                        <a:pt x="138" y="171"/>
                      </a:lnTo>
                      <a:lnTo>
                        <a:pt x="138" y="166"/>
                      </a:lnTo>
                      <a:lnTo>
                        <a:pt x="138" y="162"/>
                      </a:lnTo>
                      <a:lnTo>
                        <a:pt x="132" y="162"/>
                      </a:lnTo>
                      <a:lnTo>
                        <a:pt x="132" y="157"/>
                      </a:lnTo>
                      <a:lnTo>
                        <a:pt x="132" y="153"/>
                      </a:lnTo>
                      <a:lnTo>
                        <a:pt x="138" y="153"/>
                      </a:lnTo>
                      <a:lnTo>
                        <a:pt x="138" y="148"/>
                      </a:lnTo>
                      <a:lnTo>
                        <a:pt x="138" y="144"/>
                      </a:lnTo>
                      <a:lnTo>
                        <a:pt x="138" y="139"/>
                      </a:lnTo>
                      <a:lnTo>
                        <a:pt x="144" y="139"/>
                      </a:lnTo>
                      <a:lnTo>
                        <a:pt x="151" y="144"/>
                      </a:lnTo>
                      <a:lnTo>
                        <a:pt x="157" y="144"/>
                      </a:lnTo>
                      <a:lnTo>
                        <a:pt x="163" y="148"/>
                      </a:lnTo>
                      <a:lnTo>
                        <a:pt x="170" y="148"/>
                      </a:lnTo>
                      <a:lnTo>
                        <a:pt x="176" y="148"/>
                      </a:lnTo>
                      <a:lnTo>
                        <a:pt x="182" y="148"/>
                      </a:lnTo>
                      <a:lnTo>
                        <a:pt x="182" y="153"/>
                      </a:lnTo>
                      <a:lnTo>
                        <a:pt x="188" y="153"/>
                      </a:lnTo>
                      <a:lnTo>
                        <a:pt x="188" y="157"/>
                      </a:lnTo>
                      <a:lnTo>
                        <a:pt x="195" y="157"/>
                      </a:lnTo>
                      <a:lnTo>
                        <a:pt x="201" y="157"/>
                      </a:lnTo>
                      <a:lnTo>
                        <a:pt x="201" y="153"/>
                      </a:lnTo>
                      <a:lnTo>
                        <a:pt x="207" y="153"/>
                      </a:lnTo>
                      <a:lnTo>
                        <a:pt x="214" y="153"/>
                      </a:lnTo>
                      <a:lnTo>
                        <a:pt x="220" y="153"/>
                      </a:lnTo>
                      <a:lnTo>
                        <a:pt x="226" y="153"/>
                      </a:lnTo>
                      <a:lnTo>
                        <a:pt x="226" y="148"/>
                      </a:lnTo>
                      <a:lnTo>
                        <a:pt x="232" y="148"/>
                      </a:lnTo>
                      <a:lnTo>
                        <a:pt x="232" y="144"/>
                      </a:lnTo>
                      <a:lnTo>
                        <a:pt x="239" y="144"/>
                      </a:lnTo>
                      <a:lnTo>
                        <a:pt x="245" y="144"/>
                      </a:lnTo>
                      <a:lnTo>
                        <a:pt x="251" y="148"/>
                      </a:lnTo>
                      <a:lnTo>
                        <a:pt x="258" y="148"/>
                      </a:lnTo>
                      <a:lnTo>
                        <a:pt x="264" y="153"/>
                      </a:lnTo>
                      <a:lnTo>
                        <a:pt x="270" y="153"/>
                      </a:lnTo>
                      <a:lnTo>
                        <a:pt x="276" y="153"/>
                      </a:lnTo>
                      <a:lnTo>
                        <a:pt x="283" y="157"/>
                      </a:lnTo>
                      <a:lnTo>
                        <a:pt x="289" y="157"/>
                      </a:lnTo>
                      <a:lnTo>
                        <a:pt x="295" y="157"/>
                      </a:lnTo>
                      <a:lnTo>
                        <a:pt x="302" y="157"/>
                      </a:lnTo>
                      <a:lnTo>
                        <a:pt x="308" y="157"/>
                      </a:lnTo>
                      <a:lnTo>
                        <a:pt x="314" y="157"/>
                      </a:lnTo>
                      <a:lnTo>
                        <a:pt x="321" y="157"/>
                      </a:lnTo>
                      <a:lnTo>
                        <a:pt x="321" y="153"/>
                      </a:lnTo>
                      <a:lnTo>
                        <a:pt x="321" y="148"/>
                      </a:lnTo>
                      <a:lnTo>
                        <a:pt x="321" y="144"/>
                      </a:lnTo>
                      <a:lnTo>
                        <a:pt x="321" y="139"/>
                      </a:lnTo>
                      <a:lnTo>
                        <a:pt x="321" y="135"/>
                      </a:lnTo>
                      <a:lnTo>
                        <a:pt x="321" y="130"/>
                      </a:lnTo>
                      <a:lnTo>
                        <a:pt x="314" y="130"/>
                      </a:lnTo>
                      <a:lnTo>
                        <a:pt x="308" y="125"/>
                      </a:lnTo>
                      <a:lnTo>
                        <a:pt x="308" y="121"/>
                      </a:lnTo>
                      <a:lnTo>
                        <a:pt x="308" y="116"/>
                      </a:lnTo>
                      <a:lnTo>
                        <a:pt x="308" y="112"/>
                      </a:lnTo>
                      <a:lnTo>
                        <a:pt x="302" y="107"/>
                      </a:lnTo>
                      <a:lnTo>
                        <a:pt x="302" y="103"/>
                      </a:lnTo>
                      <a:lnTo>
                        <a:pt x="302" y="99"/>
                      </a:lnTo>
                      <a:lnTo>
                        <a:pt x="302" y="94"/>
                      </a:lnTo>
                      <a:lnTo>
                        <a:pt x="295" y="90"/>
                      </a:lnTo>
                      <a:lnTo>
                        <a:pt x="289" y="85"/>
                      </a:lnTo>
                      <a:lnTo>
                        <a:pt x="283" y="85"/>
                      </a:lnTo>
                      <a:lnTo>
                        <a:pt x="276" y="85"/>
                      </a:lnTo>
                      <a:lnTo>
                        <a:pt x="270" y="81"/>
                      </a:lnTo>
                      <a:lnTo>
                        <a:pt x="264" y="81"/>
                      </a:lnTo>
                      <a:lnTo>
                        <a:pt x="258" y="81"/>
                      </a:lnTo>
                      <a:lnTo>
                        <a:pt x="258" y="76"/>
                      </a:lnTo>
                      <a:lnTo>
                        <a:pt x="251" y="76"/>
                      </a:lnTo>
                      <a:lnTo>
                        <a:pt x="245" y="76"/>
                      </a:lnTo>
                      <a:lnTo>
                        <a:pt x="239" y="72"/>
                      </a:lnTo>
                      <a:lnTo>
                        <a:pt x="239" y="67"/>
                      </a:lnTo>
                      <a:lnTo>
                        <a:pt x="232" y="67"/>
                      </a:lnTo>
                      <a:lnTo>
                        <a:pt x="232" y="63"/>
                      </a:lnTo>
                      <a:lnTo>
                        <a:pt x="226" y="63"/>
                      </a:lnTo>
                      <a:lnTo>
                        <a:pt x="220" y="58"/>
                      </a:lnTo>
                      <a:lnTo>
                        <a:pt x="214" y="54"/>
                      </a:lnTo>
                      <a:lnTo>
                        <a:pt x="207" y="54"/>
                      </a:lnTo>
                      <a:lnTo>
                        <a:pt x="201" y="54"/>
                      </a:lnTo>
                      <a:lnTo>
                        <a:pt x="195" y="54"/>
                      </a:lnTo>
                      <a:lnTo>
                        <a:pt x="195" y="5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" name="Freeform 104"/>
                <p:cNvSpPr>
                  <a:spLocks/>
                </p:cNvSpPr>
                <p:nvPr/>
              </p:nvSpPr>
              <p:spPr bwMode="auto">
                <a:xfrm>
                  <a:off x="2948" y="2063"/>
                  <a:ext cx="622" cy="474"/>
                </a:xfrm>
                <a:custGeom>
                  <a:avLst/>
                  <a:gdLst/>
                  <a:ahLst/>
                  <a:cxnLst>
                    <a:cxn ang="0">
                      <a:pos x="220" y="27"/>
                    </a:cxn>
                    <a:cxn ang="0">
                      <a:pos x="251" y="14"/>
                    </a:cxn>
                    <a:cxn ang="0">
                      <a:pos x="295" y="0"/>
                    </a:cxn>
                    <a:cxn ang="0">
                      <a:pos x="358" y="9"/>
                    </a:cxn>
                    <a:cxn ang="0">
                      <a:pos x="427" y="14"/>
                    </a:cxn>
                    <a:cxn ang="0">
                      <a:pos x="421" y="45"/>
                    </a:cxn>
                    <a:cxn ang="0">
                      <a:pos x="421" y="58"/>
                    </a:cxn>
                    <a:cxn ang="0">
                      <a:pos x="440" y="85"/>
                    </a:cxn>
                    <a:cxn ang="0">
                      <a:pos x="471" y="116"/>
                    </a:cxn>
                    <a:cxn ang="0">
                      <a:pos x="503" y="157"/>
                    </a:cxn>
                    <a:cxn ang="0">
                      <a:pos x="553" y="148"/>
                    </a:cxn>
                    <a:cxn ang="0">
                      <a:pos x="603" y="139"/>
                    </a:cxn>
                    <a:cxn ang="0">
                      <a:pos x="616" y="166"/>
                    </a:cxn>
                    <a:cxn ang="0">
                      <a:pos x="603" y="175"/>
                    </a:cxn>
                    <a:cxn ang="0">
                      <a:pos x="603" y="193"/>
                    </a:cxn>
                    <a:cxn ang="0">
                      <a:pos x="591" y="215"/>
                    </a:cxn>
                    <a:cxn ang="0">
                      <a:pos x="578" y="233"/>
                    </a:cxn>
                    <a:cxn ang="0">
                      <a:pos x="566" y="260"/>
                    </a:cxn>
                    <a:cxn ang="0">
                      <a:pos x="559" y="282"/>
                    </a:cxn>
                    <a:cxn ang="0">
                      <a:pos x="572" y="304"/>
                    </a:cxn>
                    <a:cxn ang="0">
                      <a:pos x="591" y="327"/>
                    </a:cxn>
                    <a:cxn ang="0">
                      <a:pos x="566" y="336"/>
                    </a:cxn>
                    <a:cxn ang="0">
                      <a:pos x="509" y="349"/>
                    </a:cxn>
                    <a:cxn ang="0">
                      <a:pos x="471" y="376"/>
                    </a:cxn>
                    <a:cxn ang="0">
                      <a:pos x="427" y="389"/>
                    </a:cxn>
                    <a:cxn ang="0">
                      <a:pos x="377" y="380"/>
                    </a:cxn>
                    <a:cxn ang="0">
                      <a:pos x="358" y="385"/>
                    </a:cxn>
                    <a:cxn ang="0">
                      <a:pos x="371" y="354"/>
                    </a:cxn>
                    <a:cxn ang="0">
                      <a:pos x="352" y="336"/>
                    </a:cxn>
                    <a:cxn ang="0">
                      <a:pos x="302" y="331"/>
                    </a:cxn>
                    <a:cxn ang="0">
                      <a:pos x="264" y="322"/>
                    </a:cxn>
                    <a:cxn ang="0">
                      <a:pos x="214" y="313"/>
                    </a:cxn>
                    <a:cxn ang="0">
                      <a:pos x="176" y="327"/>
                    </a:cxn>
                    <a:cxn ang="0">
                      <a:pos x="138" y="349"/>
                    </a:cxn>
                    <a:cxn ang="0">
                      <a:pos x="94" y="367"/>
                    </a:cxn>
                    <a:cxn ang="0">
                      <a:pos x="82" y="403"/>
                    </a:cxn>
                    <a:cxn ang="0">
                      <a:pos x="100" y="434"/>
                    </a:cxn>
                    <a:cxn ang="0">
                      <a:pos x="88" y="465"/>
                    </a:cxn>
                    <a:cxn ang="0">
                      <a:pos x="69" y="447"/>
                    </a:cxn>
                    <a:cxn ang="0">
                      <a:pos x="31" y="429"/>
                    </a:cxn>
                    <a:cxn ang="0">
                      <a:pos x="19" y="394"/>
                    </a:cxn>
                    <a:cxn ang="0">
                      <a:pos x="6" y="362"/>
                    </a:cxn>
                    <a:cxn ang="0">
                      <a:pos x="38" y="349"/>
                    </a:cxn>
                    <a:cxn ang="0">
                      <a:pos x="50" y="318"/>
                    </a:cxn>
                    <a:cxn ang="0">
                      <a:pos x="50" y="287"/>
                    </a:cxn>
                    <a:cxn ang="0">
                      <a:pos x="88" y="273"/>
                    </a:cxn>
                    <a:cxn ang="0">
                      <a:pos x="113" y="251"/>
                    </a:cxn>
                    <a:cxn ang="0">
                      <a:pos x="107" y="229"/>
                    </a:cxn>
                    <a:cxn ang="0">
                      <a:pos x="119" y="193"/>
                    </a:cxn>
                    <a:cxn ang="0">
                      <a:pos x="138" y="171"/>
                    </a:cxn>
                    <a:cxn ang="0">
                      <a:pos x="138" y="144"/>
                    </a:cxn>
                    <a:cxn ang="0">
                      <a:pos x="182" y="148"/>
                    </a:cxn>
                    <a:cxn ang="0">
                      <a:pos x="214" y="153"/>
                    </a:cxn>
                    <a:cxn ang="0">
                      <a:pos x="251" y="148"/>
                    </a:cxn>
                    <a:cxn ang="0">
                      <a:pos x="302" y="157"/>
                    </a:cxn>
                    <a:cxn ang="0">
                      <a:pos x="321" y="135"/>
                    </a:cxn>
                    <a:cxn ang="0">
                      <a:pos x="302" y="103"/>
                    </a:cxn>
                    <a:cxn ang="0">
                      <a:pos x="264" y="81"/>
                    </a:cxn>
                    <a:cxn ang="0">
                      <a:pos x="232" y="63"/>
                    </a:cxn>
                  </a:cxnLst>
                  <a:rect l="0" t="0" r="r" b="b"/>
                  <a:pathLst>
                    <a:path w="622" h="474">
                      <a:moveTo>
                        <a:pt x="195" y="50"/>
                      </a:moveTo>
                      <a:lnTo>
                        <a:pt x="201" y="45"/>
                      </a:lnTo>
                      <a:lnTo>
                        <a:pt x="207" y="45"/>
                      </a:lnTo>
                      <a:lnTo>
                        <a:pt x="214" y="41"/>
                      </a:lnTo>
                      <a:lnTo>
                        <a:pt x="214" y="36"/>
                      </a:lnTo>
                      <a:lnTo>
                        <a:pt x="220" y="36"/>
                      </a:lnTo>
                      <a:lnTo>
                        <a:pt x="220" y="32"/>
                      </a:lnTo>
                      <a:lnTo>
                        <a:pt x="220" y="27"/>
                      </a:lnTo>
                      <a:lnTo>
                        <a:pt x="226" y="27"/>
                      </a:lnTo>
                      <a:lnTo>
                        <a:pt x="226" y="23"/>
                      </a:lnTo>
                      <a:lnTo>
                        <a:pt x="232" y="23"/>
                      </a:lnTo>
                      <a:lnTo>
                        <a:pt x="239" y="23"/>
                      </a:lnTo>
                      <a:lnTo>
                        <a:pt x="245" y="23"/>
                      </a:lnTo>
                      <a:lnTo>
                        <a:pt x="245" y="18"/>
                      </a:lnTo>
                      <a:lnTo>
                        <a:pt x="251" y="18"/>
                      </a:lnTo>
                      <a:lnTo>
                        <a:pt x="251" y="14"/>
                      </a:lnTo>
                      <a:lnTo>
                        <a:pt x="251" y="9"/>
                      </a:lnTo>
                      <a:lnTo>
                        <a:pt x="258" y="9"/>
                      </a:lnTo>
                      <a:lnTo>
                        <a:pt x="264" y="5"/>
                      </a:lnTo>
                      <a:lnTo>
                        <a:pt x="270" y="5"/>
                      </a:lnTo>
                      <a:lnTo>
                        <a:pt x="276" y="5"/>
                      </a:lnTo>
                      <a:lnTo>
                        <a:pt x="283" y="0"/>
                      </a:lnTo>
                      <a:lnTo>
                        <a:pt x="289" y="0"/>
                      </a:lnTo>
                      <a:lnTo>
                        <a:pt x="295" y="0"/>
                      </a:lnTo>
                      <a:lnTo>
                        <a:pt x="302" y="0"/>
                      </a:lnTo>
                      <a:lnTo>
                        <a:pt x="308" y="5"/>
                      </a:lnTo>
                      <a:lnTo>
                        <a:pt x="314" y="5"/>
                      </a:lnTo>
                      <a:lnTo>
                        <a:pt x="321" y="5"/>
                      </a:lnTo>
                      <a:lnTo>
                        <a:pt x="333" y="5"/>
                      </a:lnTo>
                      <a:lnTo>
                        <a:pt x="339" y="9"/>
                      </a:lnTo>
                      <a:lnTo>
                        <a:pt x="352" y="9"/>
                      </a:lnTo>
                      <a:lnTo>
                        <a:pt x="358" y="9"/>
                      </a:lnTo>
                      <a:lnTo>
                        <a:pt x="371" y="9"/>
                      </a:lnTo>
                      <a:lnTo>
                        <a:pt x="383" y="9"/>
                      </a:lnTo>
                      <a:lnTo>
                        <a:pt x="390" y="9"/>
                      </a:lnTo>
                      <a:lnTo>
                        <a:pt x="396" y="14"/>
                      </a:lnTo>
                      <a:lnTo>
                        <a:pt x="402" y="14"/>
                      </a:lnTo>
                      <a:lnTo>
                        <a:pt x="415" y="14"/>
                      </a:lnTo>
                      <a:lnTo>
                        <a:pt x="421" y="14"/>
                      </a:lnTo>
                      <a:lnTo>
                        <a:pt x="427" y="14"/>
                      </a:lnTo>
                      <a:lnTo>
                        <a:pt x="434" y="18"/>
                      </a:lnTo>
                      <a:lnTo>
                        <a:pt x="434" y="23"/>
                      </a:lnTo>
                      <a:lnTo>
                        <a:pt x="434" y="27"/>
                      </a:lnTo>
                      <a:lnTo>
                        <a:pt x="434" y="32"/>
                      </a:lnTo>
                      <a:lnTo>
                        <a:pt x="427" y="36"/>
                      </a:lnTo>
                      <a:lnTo>
                        <a:pt x="421" y="36"/>
                      </a:lnTo>
                      <a:lnTo>
                        <a:pt x="421" y="41"/>
                      </a:lnTo>
                      <a:lnTo>
                        <a:pt x="421" y="45"/>
                      </a:lnTo>
                      <a:lnTo>
                        <a:pt x="427" y="50"/>
                      </a:lnTo>
                      <a:lnTo>
                        <a:pt x="434" y="50"/>
                      </a:lnTo>
                      <a:lnTo>
                        <a:pt x="440" y="50"/>
                      </a:lnTo>
                      <a:lnTo>
                        <a:pt x="440" y="54"/>
                      </a:lnTo>
                      <a:lnTo>
                        <a:pt x="440" y="58"/>
                      </a:lnTo>
                      <a:lnTo>
                        <a:pt x="434" y="58"/>
                      </a:lnTo>
                      <a:lnTo>
                        <a:pt x="427" y="58"/>
                      </a:lnTo>
                      <a:lnTo>
                        <a:pt x="421" y="58"/>
                      </a:lnTo>
                      <a:lnTo>
                        <a:pt x="421" y="63"/>
                      </a:lnTo>
                      <a:lnTo>
                        <a:pt x="421" y="67"/>
                      </a:lnTo>
                      <a:lnTo>
                        <a:pt x="427" y="72"/>
                      </a:lnTo>
                      <a:lnTo>
                        <a:pt x="434" y="72"/>
                      </a:lnTo>
                      <a:lnTo>
                        <a:pt x="440" y="72"/>
                      </a:lnTo>
                      <a:lnTo>
                        <a:pt x="440" y="76"/>
                      </a:lnTo>
                      <a:lnTo>
                        <a:pt x="440" y="81"/>
                      </a:lnTo>
                      <a:lnTo>
                        <a:pt x="440" y="85"/>
                      </a:lnTo>
                      <a:lnTo>
                        <a:pt x="446" y="85"/>
                      </a:lnTo>
                      <a:lnTo>
                        <a:pt x="446" y="90"/>
                      </a:lnTo>
                      <a:lnTo>
                        <a:pt x="453" y="94"/>
                      </a:lnTo>
                      <a:lnTo>
                        <a:pt x="453" y="99"/>
                      </a:lnTo>
                      <a:lnTo>
                        <a:pt x="459" y="103"/>
                      </a:lnTo>
                      <a:lnTo>
                        <a:pt x="465" y="107"/>
                      </a:lnTo>
                      <a:lnTo>
                        <a:pt x="465" y="112"/>
                      </a:lnTo>
                      <a:lnTo>
                        <a:pt x="471" y="116"/>
                      </a:lnTo>
                      <a:lnTo>
                        <a:pt x="478" y="121"/>
                      </a:lnTo>
                      <a:lnTo>
                        <a:pt x="484" y="125"/>
                      </a:lnTo>
                      <a:lnTo>
                        <a:pt x="490" y="130"/>
                      </a:lnTo>
                      <a:lnTo>
                        <a:pt x="490" y="135"/>
                      </a:lnTo>
                      <a:lnTo>
                        <a:pt x="497" y="139"/>
                      </a:lnTo>
                      <a:lnTo>
                        <a:pt x="497" y="144"/>
                      </a:lnTo>
                      <a:lnTo>
                        <a:pt x="497" y="153"/>
                      </a:lnTo>
                      <a:lnTo>
                        <a:pt x="503" y="157"/>
                      </a:lnTo>
                      <a:lnTo>
                        <a:pt x="509" y="157"/>
                      </a:lnTo>
                      <a:lnTo>
                        <a:pt x="515" y="157"/>
                      </a:lnTo>
                      <a:lnTo>
                        <a:pt x="522" y="157"/>
                      </a:lnTo>
                      <a:lnTo>
                        <a:pt x="528" y="157"/>
                      </a:lnTo>
                      <a:lnTo>
                        <a:pt x="534" y="153"/>
                      </a:lnTo>
                      <a:lnTo>
                        <a:pt x="541" y="153"/>
                      </a:lnTo>
                      <a:lnTo>
                        <a:pt x="547" y="148"/>
                      </a:lnTo>
                      <a:lnTo>
                        <a:pt x="553" y="148"/>
                      </a:lnTo>
                      <a:lnTo>
                        <a:pt x="559" y="144"/>
                      </a:lnTo>
                      <a:lnTo>
                        <a:pt x="566" y="144"/>
                      </a:lnTo>
                      <a:lnTo>
                        <a:pt x="572" y="139"/>
                      </a:lnTo>
                      <a:lnTo>
                        <a:pt x="578" y="139"/>
                      </a:lnTo>
                      <a:lnTo>
                        <a:pt x="585" y="135"/>
                      </a:lnTo>
                      <a:lnTo>
                        <a:pt x="591" y="135"/>
                      </a:lnTo>
                      <a:lnTo>
                        <a:pt x="603" y="135"/>
                      </a:lnTo>
                      <a:lnTo>
                        <a:pt x="603" y="139"/>
                      </a:lnTo>
                      <a:lnTo>
                        <a:pt x="603" y="144"/>
                      </a:lnTo>
                      <a:lnTo>
                        <a:pt x="610" y="144"/>
                      </a:lnTo>
                      <a:lnTo>
                        <a:pt x="610" y="148"/>
                      </a:lnTo>
                      <a:lnTo>
                        <a:pt x="616" y="148"/>
                      </a:lnTo>
                      <a:lnTo>
                        <a:pt x="616" y="153"/>
                      </a:lnTo>
                      <a:lnTo>
                        <a:pt x="616" y="157"/>
                      </a:lnTo>
                      <a:lnTo>
                        <a:pt x="616" y="162"/>
                      </a:lnTo>
                      <a:lnTo>
                        <a:pt x="616" y="166"/>
                      </a:lnTo>
                      <a:lnTo>
                        <a:pt x="622" y="166"/>
                      </a:lnTo>
                      <a:lnTo>
                        <a:pt x="622" y="171"/>
                      </a:lnTo>
                      <a:lnTo>
                        <a:pt x="616" y="171"/>
                      </a:lnTo>
                      <a:lnTo>
                        <a:pt x="616" y="175"/>
                      </a:lnTo>
                      <a:lnTo>
                        <a:pt x="616" y="171"/>
                      </a:lnTo>
                      <a:lnTo>
                        <a:pt x="610" y="171"/>
                      </a:lnTo>
                      <a:lnTo>
                        <a:pt x="610" y="175"/>
                      </a:lnTo>
                      <a:lnTo>
                        <a:pt x="603" y="175"/>
                      </a:lnTo>
                      <a:lnTo>
                        <a:pt x="603" y="180"/>
                      </a:lnTo>
                      <a:lnTo>
                        <a:pt x="603" y="184"/>
                      </a:lnTo>
                      <a:lnTo>
                        <a:pt x="610" y="184"/>
                      </a:lnTo>
                      <a:lnTo>
                        <a:pt x="610" y="188"/>
                      </a:lnTo>
                      <a:lnTo>
                        <a:pt x="603" y="188"/>
                      </a:lnTo>
                      <a:lnTo>
                        <a:pt x="603" y="193"/>
                      </a:lnTo>
                      <a:lnTo>
                        <a:pt x="597" y="193"/>
                      </a:lnTo>
                      <a:lnTo>
                        <a:pt x="603" y="193"/>
                      </a:lnTo>
                      <a:lnTo>
                        <a:pt x="603" y="197"/>
                      </a:lnTo>
                      <a:lnTo>
                        <a:pt x="597" y="197"/>
                      </a:lnTo>
                      <a:lnTo>
                        <a:pt x="597" y="202"/>
                      </a:lnTo>
                      <a:lnTo>
                        <a:pt x="591" y="202"/>
                      </a:lnTo>
                      <a:lnTo>
                        <a:pt x="591" y="206"/>
                      </a:lnTo>
                      <a:lnTo>
                        <a:pt x="597" y="211"/>
                      </a:lnTo>
                      <a:lnTo>
                        <a:pt x="591" y="211"/>
                      </a:lnTo>
                      <a:lnTo>
                        <a:pt x="591" y="215"/>
                      </a:lnTo>
                      <a:lnTo>
                        <a:pt x="597" y="215"/>
                      </a:lnTo>
                      <a:lnTo>
                        <a:pt x="591" y="215"/>
                      </a:lnTo>
                      <a:lnTo>
                        <a:pt x="591" y="220"/>
                      </a:lnTo>
                      <a:lnTo>
                        <a:pt x="591" y="224"/>
                      </a:lnTo>
                      <a:lnTo>
                        <a:pt x="591" y="229"/>
                      </a:lnTo>
                      <a:lnTo>
                        <a:pt x="585" y="229"/>
                      </a:lnTo>
                      <a:lnTo>
                        <a:pt x="578" y="229"/>
                      </a:lnTo>
                      <a:lnTo>
                        <a:pt x="578" y="233"/>
                      </a:lnTo>
                      <a:lnTo>
                        <a:pt x="578" y="238"/>
                      </a:lnTo>
                      <a:lnTo>
                        <a:pt x="578" y="242"/>
                      </a:lnTo>
                      <a:lnTo>
                        <a:pt x="578" y="246"/>
                      </a:lnTo>
                      <a:lnTo>
                        <a:pt x="572" y="246"/>
                      </a:lnTo>
                      <a:lnTo>
                        <a:pt x="572" y="251"/>
                      </a:lnTo>
                      <a:lnTo>
                        <a:pt x="566" y="251"/>
                      </a:lnTo>
                      <a:lnTo>
                        <a:pt x="566" y="255"/>
                      </a:lnTo>
                      <a:lnTo>
                        <a:pt x="566" y="260"/>
                      </a:lnTo>
                      <a:lnTo>
                        <a:pt x="566" y="264"/>
                      </a:lnTo>
                      <a:lnTo>
                        <a:pt x="572" y="264"/>
                      </a:lnTo>
                      <a:lnTo>
                        <a:pt x="572" y="269"/>
                      </a:lnTo>
                      <a:lnTo>
                        <a:pt x="566" y="269"/>
                      </a:lnTo>
                      <a:lnTo>
                        <a:pt x="566" y="273"/>
                      </a:lnTo>
                      <a:lnTo>
                        <a:pt x="559" y="273"/>
                      </a:lnTo>
                      <a:lnTo>
                        <a:pt x="559" y="278"/>
                      </a:lnTo>
                      <a:lnTo>
                        <a:pt x="559" y="282"/>
                      </a:lnTo>
                      <a:lnTo>
                        <a:pt x="566" y="282"/>
                      </a:lnTo>
                      <a:lnTo>
                        <a:pt x="566" y="287"/>
                      </a:lnTo>
                      <a:lnTo>
                        <a:pt x="566" y="291"/>
                      </a:lnTo>
                      <a:lnTo>
                        <a:pt x="572" y="291"/>
                      </a:lnTo>
                      <a:lnTo>
                        <a:pt x="572" y="296"/>
                      </a:lnTo>
                      <a:lnTo>
                        <a:pt x="566" y="300"/>
                      </a:lnTo>
                      <a:lnTo>
                        <a:pt x="572" y="300"/>
                      </a:lnTo>
                      <a:lnTo>
                        <a:pt x="572" y="304"/>
                      </a:lnTo>
                      <a:lnTo>
                        <a:pt x="572" y="309"/>
                      </a:lnTo>
                      <a:lnTo>
                        <a:pt x="578" y="309"/>
                      </a:lnTo>
                      <a:lnTo>
                        <a:pt x="578" y="313"/>
                      </a:lnTo>
                      <a:lnTo>
                        <a:pt x="585" y="313"/>
                      </a:lnTo>
                      <a:lnTo>
                        <a:pt x="591" y="313"/>
                      </a:lnTo>
                      <a:lnTo>
                        <a:pt x="591" y="318"/>
                      </a:lnTo>
                      <a:lnTo>
                        <a:pt x="591" y="322"/>
                      </a:lnTo>
                      <a:lnTo>
                        <a:pt x="591" y="327"/>
                      </a:lnTo>
                      <a:lnTo>
                        <a:pt x="597" y="327"/>
                      </a:lnTo>
                      <a:lnTo>
                        <a:pt x="591" y="327"/>
                      </a:lnTo>
                      <a:lnTo>
                        <a:pt x="591" y="331"/>
                      </a:lnTo>
                      <a:lnTo>
                        <a:pt x="591" y="336"/>
                      </a:lnTo>
                      <a:lnTo>
                        <a:pt x="585" y="336"/>
                      </a:lnTo>
                      <a:lnTo>
                        <a:pt x="578" y="336"/>
                      </a:lnTo>
                      <a:lnTo>
                        <a:pt x="572" y="336"/>
                      </a:lnTo>
                      <a:lnTo>
                        <a:pt x="566" y="336"/>
                      </a:lnTo>
                      <a:lnTo>
                        <a:pt x="559" y="336"/>
                      </a:lnTo>
                      <a:lnTo>
                        <a:pt x="553" y="340"/>
                      </a:lnTo>
                      <a:lnTo>
                        <a:pt x="547" y="340"/>
                      </a:lnTo>
                      <a:lnTo>
                        <a:pt x="541" y="340"/>
                      </a:lnTo>
                      <a:lnTo>
                        <a:pt x="534" y="340"/>
                      </a:lnTo>
                      <a:lnTo>
                        <a:pt x="528" y="345"/>
                      </a:lnTo>
                      <a:lnTo>
                        <a:pt x="515" y="345"/>
                      </a:lnTo>
                      <a:lnTo>
                        <a:pt x="509" y="349"/>
                      </a:lnTo>
                      <a:lnTo>
                        <a:pt x="503" y="349"/>
                      </a:lnTo>
                      <a:lnTo>
                        <a:pt x="503" y="354"/>
                      </a:lnTo>
                      <a:lnTo>
                        <a:pt x="497" y="354"/>
                      </a:lnTo>
                      <a:lnTo>
                        <a:pt x="490" y="358"/>
                      </a:lnTo>
                      <a:lnTo>
                        <a:pt x="484" y="362"/>
                      </a:lnTo>
                      <a:lnTo>
                        <a:pt x="484" y="367"/>
                      </a:lnTo>
                      <a:lnTo>
                        <a:pt x="478" y="371"/>
                      </a:lnTo>
                      <a:lnTo>
                        <a:pt x="471" y="376"/>
                      </a:lnTo>
                      <a:lnTo>
                        <a:pt x="471" y="380"/>
                      </a:lnTo>
                      <a:lnTo>
                        <a:pt x="465" y="380"/>
                      </a:lnTo>
                      <a:lnTo>
                        <a:pt x="459" y="385"/>
                      </a:lnTo>
                      <a:lnTo>
                        <a:pt x="453" y="389"/>
                      </a:lnTo>
                      <a:lnTo>
                        <a:pt x="446" y="389"/>
                      </a:lnTo>
                      <a:lnTo>
                        <a:pt x="440" y="389"/>
                      </a:lnTo>
                      <a:lnTo>
                        <a:pt x="434" y="389"/>
                      </a:lnTo>
                      <a:lnTo>
                        <a:pt x="427" y="389"/>
                      </a:lnTo>
                      <a:lnTo>
                        <a:pt x="421" y="389"/>
                      </a:lnTo>
                      <a:lnTo>
                        <a:pt x="415" y="389"/>
                      </a:lnTo>
                      <a:lnTo>
                        <a:pt x="409" y="389"/>
                      </a:lnTo>
                      <a:lnTo>
                        <a:pt x="402" y="389"/>
                      </a:lnTo>
                      <a:lnTo>
                        <a:pt x="396" y="385"/>
                      </a:lnTo>
                      <a:lnTo>
                        <a:pt x="390" y="385"/>
                      </a:lnTo>
                      <a:lnTo>
                        <a:pt x="383" y="380"/>
                      </a:lnTo>
                      <a:lnTo>
                        <a:pt x="377" y="380"/>
                      </a:lnTo>
                      <a:lnTo>
                        <a:pt x="377" y="385"/>
                      </a:lnTo>
                      <a:lnTo>
                        <a:pt x="371" y="385"/>
                      </a:lnTo>
                      <a:lnTo>
                        <a:pt x="371" y="389"/>
                      </a:lnTo>
                      <a:lnTo>
                        <a:pt x="371" y="394"/>
                      </a:lnTo>
                      <a:lnTo>
                        <a:pt x="365" y="394"/>
                      </a:lnTo>
                      <a:lnTo>
                        <a:pt x="365" y="398"/>
                      </a:lnTo>
                      <a:lnTo>
                        <a:pt x="358" y="394"/>
                      </a:lnTo>
                      <a:lnTo>
                        <a:pt x="358" y="385"/>
                      </a:lnTo>
                      <a:lnTo>
                        <a:pt x="358" y="380"/>
                      </a:lnTo>
                      <a:lnTo>
                        <a:pt x="365" y="376"/>
                      </a:lnTo>
                      <a:lnTo>
                        <a:pt x="365" y="371"/>
                      </a:lnTo>
                      <a:lnTo>
                        <a:pt x="365" y="367"/>
                      </a:lnTo>
                      <a:lnTo>
                        <a:pt x="371" y="367"/>
                      </a:lnTo>
                      <a:lnTo>
                        <a:pt x="371" y="362"/>
                      </a:lnTo>
                      <a:lnTo>
                        <a:pt x="371" y="358"/>
                      </a:lnTo>
                      <a:lnTo>
                        <a:pt x="371" y="354"/>
                      </a:lnTo>
                      <a:lnTo>
                        <a:pt x="371" y="349"/>
                      </a:lnTo>
                      <a:lnTo>
                        <a:pt x="377" y="349"/>
                      </a:lnTo>
                      <a:lnTo>
                        <a:pt x="377" y="345"/>
                      </a:lnTo>
                      <a:lnTo>
                        <a:pt x="371" y="340"/>
                      </a:lnTo>
                      <a:lnTo>
                        <a:pt x="371" y="336"/>
                      </a:lnTo>
                      <a:lnTo>
                        <a:pt x="365" y="336"/>
                      </a:lnTo>
                      <a:lnTo>
                        <a:pt x="358" y="336"/>
                      </a:lnTo>
                      <a:lnTo>
                        <a:pt x="352" y="336"/>
                      </a:lnTo>
                      <a:lnTo>
                        <a:pt x="346" y="336"/>
                      </a:lnTo>
                      <a:lnTo>
                        <a:pt x="339" y="336"/>
                      </a:lnTo>
                      <a:lnTo>
                        <a:pt x="333" y="331"/>
                      </a:lnTo>
                      <a:lnTo>
                        <a:pt x="327" y="327"/>
                      </a:lnTo>
                      <a:lnTo>
                        <a:pt x="321" y="327"/>
                      </a:lnTo>
                      <a:lnTo>
                        <a:pt x="314" y="327"/>
                      </a:lnTo>
                      <a:lnTo>
                        <a:pt x="308" y="327"/>
                      </a:lnTo>
                      <a:lnTo>
                        <a:pt x="302" y="331"/>
                      </a:lnTo>
                      <a:lnTo>
                        <a:pt x="295" y="336"/>
                      </a:lnTo>
                      <a:lnTo>
                        <a:pt x="289" y="336"/>
                      </a:lnTo>
                      <a:lnTo>
                        <a:pt x="289" y="331"/>
                      </a:lnTo>
                      <a:lnTo>
                        <a:pt x="289" y="327"/>
                      </a:lnTo>
                      <a:lnTo>
                        <a:pt x="283" y="327"/>
                      </a:lnTo>
                      <a:lnTo>
                        <a:pt x="276" y="322"/>
                      </a:lnTo>
                      <a:lnTo>
                        <a:pt x="270" y="322"/>
                      </a:lnTo>
                      <a:lnTo>
                        <a:pt x="264" y="322"/>
                      </a:lnTo>
                      <a:lnTo>
                        <a:pt x="258" y="322"/>
                      </a:lnTo>
                      <a:lnTo>
                        <a:pt x="251" y="322"/>
                      </a:lnTo>
                      <a:lnTo>
                        <a:pt x="245" y="318"/>
                      </a:lnTo>
                      <a:lnTo>
                        <a:pt x="239" y="318"/>
                      </a:lnTo>
                      <a:lnTo>
                        <a:pt x="232" y="318"/>
                      </a:lnTo>
                      <a:lnTo>
                        <a:pt x="226" y="313"/>
                      </a:lnTo>
                      <a:lnTo>
                        <a:pt x="220" y="313"/>
                      </a:lnTo>
                      <a:lnTo>
                        <a:pt x="214" y="313"/>
                      </a:lnTo>
                      <a:lnTo>
                        <a:pt x="207" y="313"/>
                      </a:lnTo>
                      <a:lnTo>
                        <a:pt x="207" y="309"/>
                      </a:lnTo>
                      <a:lnTo>
                        <a:pt x="201" y="309"/>
                      </a:lnTo>
                      <a:lnTo>
                        <a:pt x="195" y="309"/>
                      </a:lnTo>
                      <a:lnTo>
                        <a:pt x="188" y="313"/>
                      </a:lnTo>
                      <a:lnTo>
                        <a:pt x="182" y="318"/>
                      </a:lnTo>
                      <a:lnTo>
                        <a:pt x="182" y="322"/>
                      </a:lnTo>
                      <a:lnTo>
                        <a:pt x="176" y="327"/>
                      </a:lnTo>
                      <a:lnTo>
                        <a:pt x="170" y="331"/>
                      </a:lnTo>
                      <a:lnTo>
                        <a:pt x="163" y="336"/>
                      </a:lnTo>
                      <a:lnTo>
                        <a:pt x="157" y="336"/>
                      </a:lnTo>
                      <a:lnTo>
                        <a:pt x="157" y="340"/>
                      </a:lnTo>
                      <a:lnTo>
                        <a:pt x="151" y="340"/>
                      </a:lnTo>
                      <a:lnTo>
                        <a:pt x="151" y="345"/>
                      </a:lnTo>
                      <a:lnTo>
                        <a:pt x="144" y="345"/>
                      </a:lnTo>
                      <a:lnTo>
                        <a:pt x="138" y="349"/>
                      </a:lnTo>
                      <a:lnTo>
                        <a:pt x="132" y="354"/>
                      </a:lnTo>
                      <a:lnTo>
                        <a:pt x="126" y="354"/>
                      </a:lnTo>
                      <a:lnTo>
                        <a:pt x="119" y="354"/>
                      </a:lnTo>
                      <a:lnTo>
                        <a:pt x="113" y="354"/>
                      </a:lnTo>
                      <a:lnTo>
                        <a:pt x="107" y="358"/>
                      </a:lnTo>
                      <a:lnTo>
                        <a:pt x="100" y="358"/>
                      </a:lnTo>
                      <a:lnTo>
                        <a:pt x="94" y="362"/>
                      </a:lnTo>
                      <a:lnTo>
                        <a:pt x="94" y="367"/>
                      </a:lnTo>
                      <a:lnTo>
                        <a:pt x="94" y="371"/>
                      </a:lnTo>
                      <a:lnTo>
                        <a:pt x="94" y="376"/>
                      </a:lnTo>
                      <a:lnTo>
                        <a:pt x="88" y="380"/>
                      </a:lnTo>
                      <a:lnTo>
                        <a:pt x="88" y="385"/>
                      </a:lnTo>
                      <a:lnTo>
                        <a:pt x="82" y="389"/>
                      </a:lnTo>
                      <a:lnTo>
                        <a:pt x="82" y="394"/>
                      </a:lnTo>
                      <a:lnTo>
                        <a:pt x="82" y="398"/>
                      </a:lnTo>
                      <a:lnTo>
                        <a:pt x="82" y="403"/>
                      </a:lnTo>
                      <a:lnTo>
                        <a:pt x="82" y="407"/>
                      </a:lnTo>
                      <a:lnTo>
                        <a:pt x="82" y="411"/>
                      </a:lnTo>
                      <a:lnTo>
                        <a:pt x="88" y="411"/>
                      </a:lnTo>
                      <a:lnTo>
                        <a:pt x="88" y="416"/>
                      </a:lnTo>
                      <a:lnTo>
                        <a:pt x="88" y="420"/>
                      </a:lnTo>
                      <a:lnTo>
                        <a:pt x="94" y="425"/>
                      </a:lnTo>
                      <a:lnTo>
                        <a:pt x="94" y="429"/>
                      </a:lnTo>
                      <a:lnTo>
                        <a:pt x="100" y="434"/>
                      </a:lnTo>
                      <a:lnTo>
                        <a:pt x="100" y="438"/>
                      </a:lnTo>
                      <a:lnTo>
                        <a:pt x="100" y="443"/>
                      </a:lnTo>
                      <a:lnTo>
                        <a:pt x="100" y="447"/>
                      </a:lnTo>
                      <a:lnTo>
                        <a:pt x="94" y="447"/>
                      </a:lnTo>
                      <a:lnTo>
                        <a:pt x="94" y="452"/>
                      </a:lnTo>
                      <a:lnTo>
                        <a:pt x="94" y="456"/>
                      </a:lnTo>
                      <a:lnTo>
                        <a:pt x="88" y="461"/>
                      </a:lnTo>
                      <a:lnTo>
                        <a:pt x="88" y="465"/>
                      </a:lnTo>
                      <a:lnTo>
                        <a:pt x="88" y="469"/>
                      </a:lnTo>
                      <a:lnTo>
                        <a:pt x="82" y="474"/>
                      </a:lnTo>
                      <a:lnTo>
                        <a:pt x="75" y="469"/>
                      </a:lnTo>
                      <a:lnTo>
                        <a:pt x="75" y="465"/>
                      </a:lnTo>
                      <a:lnTo>
                        <a:pt x="75" y="461"/>
                      </a:lnTo>
                      <a:lnTo>
                        <a:pt x="75" y="456"/>
                      </a:lnTo>
                      <a:lnTo>
                        <a:pt x="69" y="452"/>
                      </a:lnTo>
                      <a:lnTo>
                        <a:pt x="69" y="447"/>
                      </a:lnTo>
                      <a:lnTo>
                        <a:pt x="69" y="443"/>
                      </a:lnTo>
                      <a:lnTo>
                        <a:pt x="63" y="443"/>
                      </a:lnTo>
                      <a:lnTo>
                        <a:pt x="63" y="438"/>
                      </a:lnTo>
                      <a:lnTo>
                        <a:pt x="56" y="438"/>
                      </a:lnTo>
                      <a:lnTo>
                        <a:pt x="50" y="438"/>
                      </a:lnTo>
                      <a:lnTo>
                        <a:pt x="44" y="434"/>
                      </a:lnTo>
                      <a:lnTo>
                        <a:pt x="38" y="434"/>
                      </a:lnTo>
                      <a:lnTo>
                        <a:pt x="31" y="429"/>
                      </a:lnTo>
                      <a:lnTo>
                        <a:pt x="25" y="425"/>
                      </a:lnTo>
                      <a:lnTo>
                        <a:pt x="19" y="420"/>
                      </a:lnTo>
                      <a:lnTo>
                        <a:pt x="19" y="416"/>
                      </a:lnTo>
                      <a:lnTo>
                        <a:pt x="19" y="411"/>
                      </a:lnTo>
                      <a:lnTo>
                        <a:pt x="19" y="407"/>
                      </a:lnTo>
                      <a:lnTo>
                        <a:pt x="19" y="403"/>
                      </a:lnTo>
                      <a:lnTo>
                        <a:pt x="19" y="398"/>
                      </a:lnTo>
                      <a:lnTo>
                        <a:pt x="19" y="394"/>
                      </a:lnTo>
                      <a:lnTo>
                        <a:pt x="19" y="389"/>
                      </a:lnTo>
                      <a:lnTo>
                        <a:pt x="19" y="385"/>
                      </a:lnTo>
                      <a:lnTo>
                        <a:pt x="19" y="380"/>
                      </a:lnTo>
                      <a:lnTo>
                        <a:pt x="12" y="380"/>
                      </a:lnTo>
                      <a:lnTo>
                        <a:pt x="12" y="376"/>
                      </a:lnTo>
                      <a:lnTo>
                        <a:pt x="12" y="371"/>
                      </a:lnTo>
                      <a:lnTo>
                        <a:pt x="6" y="367"/>
                      </a:lnTo>
                      <a:lnTo>
                        <a:pt x="6" y="362"/>
                      </a:lnTo>
                      <a:lnTo>
                        <a:pt x="0" y="362"/>
                      </a:lnTo>
                      <a:lnTo>
                        <a:pt x="6" y="358"/>
                      </a:lnTo>
                      <a:lnTo>
                        <a:pt x="12" y="358"/>
                      </a:lnTo>
                      <a:lnTo>
                        <a:pt x="19" y="358"/>
                      </a:lnTo>
                      <a:lnTo>
                        <a:pt x="25" y="358"/>
                      </a:lnTo>
                      <a:lnTo>
                        <a:pt x="31" y="354"/>
                      </a:lnTo>
                      <a:lnTo>
                        <a:pt x="31" y="349"/>
                      </a:lnTo>
                      <a:lnTo>
                        <a:pt x="38" y="349"/>
                      </a:lnTo>
                      <a:lnTo>
                        <a:pt x="44" y="349"/>
                      </a:lnTo>
                      <a:lnTo>
                        <a:pt x="44" y="345"/>
                      </a:lnTo>
                      <a:lnTo>
                        <a:pt x="44" y="340"/>
                      </a:lnTo>
                      <a:lnTo>
                        <a:pt x="44" y="336"/>
                      </a:lnTo>
                      <a:lnTo>
                        <a:pt x="50" y="331"/>
                      </a:lnTo>
                      <a:lnTo>
                        <a:pt x="50" y="327"/>
                      </a:lnTo>
                      <a:lnTo>
                        <a:pt x="50" y="322"/>
                      </a:lnTo>
                      <a:lnTo>
                        <a:pt x="50" y="318"/>
                      </a:lnTo>
                      <a:lnTo>
                        <a:pt x="50" y="313"/>
                      </a:lnTo>
                      <a:lnTo>
                        <a:pt x="50" y="309"/>
                      </a:lnTo>
                      <a:lnTo>
                        <a:pt x="50" y="304"/>
                      </a:lnTo>
                      <a:lnTo>
                        <a:pt x="44" y="300"/>
                      </a:lnTo>
                      <a:lnTo>
                        <a:pt x="44" y="296"/>
                      </a:lnTo>
                      <a:lnTo>
                        <a:pt x="44" y="291"/>
                      </a:lnTo>
                      <a:lnTo>
                        <a:pt x="44" y="287"/>
                      </a:lnTo>
                      <a:lnTo>
                        <a:pt x="50" y="287"/>
                      </a:lnTo>
                      <a:lnTo>
                        <a:pt x="50" y="282"/>
                      </a:lnTo>
                      <a:lnTo>
                        <a:pt x="56" y="282"/>
                      </a:lnTo>
                      <a:lnTo>
                        <a:pt x="63" y="278"/>
                      </a:lnTo>
                      <a:lnTo>
                        <a:pt x="69" y="278"/>
                      </a:lnTo>
                      <a:lnTo>
                        <a:pt x="75" y="278"/>
                      </a:lnTo>
                      <a:lnTo>
                        <a:pt x="75" y="273"/>
                      </a:lnTo>
                      <a:lnTo>
                        <a:pt x="82" y="273"/>
                      </a:lnTo>
                      <a:lnTo>
                        <a:pt x="88" y="273"/>
                      </a:lnTo>
                      <a:lnTo>
                        <a:pt x="94" y="273"/>
                      </a:lnTo>
                      <a:lnTo>
                        <a:pt x="100" y="269"/>
                      </a:lnTo>
                      <a:lnTo>
                        <a:pt x="107" y="269"/>
                      </a:lnTo>
                      <a:lnTo>
                        <a:pt x="107" y="264"/>
                      </a:lnTo>
                      <a:lnTo>
                        <a:pt x="113" y="264"/>
                      </a:lnTo>
                      <a:lnTo>
                        <a:pt x="113" y="260"/>
                      </a:lnTo>
                      <a:lnTo>
                        <a:pt x="113" y="255"/>
                      </a:lnTo>
                      <a:lnTo>
                        <a:pt x="113" y="251"/>
                      </a:lnTo>
                      <a:lnTo>
                        <a:pt x="107" y="251"/>
                      </a:lnTo>
                      <a:lnTo>
                        <a:pt x="100" y="246"/>
                      </a:lnTo>
                      <a:lnTo>
                        <a:pt x="94" y="246"/>
                      </a:lnTo>
                      <a:lnTo>
                        <a:pt x="94" y="242"/>
                      </a:lnTo>
                      <a:lnTo>
                        <a:pt x="94" y="238"/>
                      </a:lnTo>
                      <a:lnTo>
                        <a:pt x="94" y="233"/>
                      </a:lnTo>
                      <a:lnTo>
                        <a:pt x="100" y="229"/>
                      </a:lnTo>
                      <a:lnTo>
                        <a:pt x="107" y="229"/>
                      </a:lnTo>
                      <a:lnTo>
                        <a:pt x="107" y="224"/>
                      </a:lnTo>
                      <a:lnTo>
                        <a:pt x="107" y="220"/>
                      </a:lnTo>
                      <a:lnTo>
                        <a:pt x="107" y="215"/>
                      </a:lnTo>
                      <a:lnTo>
                        <a:pt x="107" y="211"/>
                      </a:lnTo>
                      <a:lnTo>
                        <a:pt x="113" y="206"/>
                      </a:lnTo>
                      <a:lnTo>
                        <a:pt x="113" y="202"/>
                      </a:lnTo>
                      <a:lnTo>
                        <a:pt x="113" y="197"/>
                      </a:lnTo>
                      <a:lnTo>
                        <a:pt x="119" y="193"/>
                      </a:lnTo>
                      <a:lnTo>
                        <a:pt x="113" y="188"/>
                      </a:lnTo>
                      <a:lnTo>
                        <a:pt x="119" y="184"/>
                      </a:lnTo>
                      <a:lnTo>
                        <a:pt x="119" y="180"/>
                      </a:lnTo>
                      <a:lnTo>
                        <a:pt x="119" y="175"/>
                      </a:lnTo>
                      <a:lnTo>
                        <a:pt x="126" y="175"/>
                      </a:lnTo>
                      <a:lnTo>
                        <a:pt x="132" y="175"/>
                      </a:lnTo>
                      <a:lnTo>
                        <a:pt x="138" y="175"/>
                      </a:lnTo>
                      <a:lnTo>
                        <a:pt x="138" y="171"/>
                      </a:lnTo>
                      <a:lnTo>
                        <a:pt x="138" y="166"/>
                      </a:lnTo>
                      <a:lnTo>
                        <a:pt x="138" y="162"/>
                      </a:lnTo>
                      <a:lnTo>
                        <a:pt x="132" y="162"/>
                      </a:lnTo>
                      <a:lnTo>
                        <a:pt x="132" y="157"/>
                      </a:lnTo>
                      <a:lnTo>
                        <a:pt x="132" y="153"/>
                      </a:lnTo>
                      <a:lnTo>
                        <a:pt x="138" y="153"/>
                      </a:lnTo>
                      <a:lnTo>
                        <a:pt x="138" y="148"/>
                      </a:lnTo>
                      <a:lnTo>
                        <a:pt x="138" y="144"/>
                      </a:lnTo>
                      <a:lnTo>
                        <a:pt x="138" y="139"/>
                      </a:lnTo>
                      <a:lnTo>
                        <a:pt x="144" y="139"/>
                      </a:lnTo>
                      <a:lnTo>
                        <a:pt x="151" y="144"/>
                      </a:lnTo>
                      <a:lnTo>
                        <a:pt x="157" y="144"/>
                      </a:lnTo>
                      <a:lnTo>
                        <a:pt x="163" y="148"/>
                      </a:lnTo>
                      <a:lnTo>
                        <a:pt x="170" y="148"/>
                      </a:lnTo>
                      <a:lnTo>
                        <a:pt x="176" y="148"/>
                      </a:lnTo>
                      <a:lnTo>
                        <a:pt x="182" y="148"/>
                      </a:lnTo>
                      <a:lnTo>
                        <a:pt x="182" y="153"/>
                      </a:lnTo>
                      <a:lnTo>
                        <a:pt x="188" y="153"/>
                      </a:lnTo>
                      <a:lnTo>
                        <a:pt x="188" y="157"/>
                      </a:lnTo>
                      <a:lnTo>
                        <a:pt x="195" y="157"/>
                      </a:lnTo>
                      <a:lnTo>
                        <a:pt x="201" y="157"/>
                      </a:lnTo>
                      <a:lnTo>
                        <a:pt x="201" y="153"/>
                      </a:lnTo>
                      <a:lnTo>
                        <a:pt x="207" y="153"/>
                      </a:lnTo>
                      <a:lnTo>
                        <a:pt x="214" y="153"/>
                      </a:lnTo>
                      <a:lnTo>
                        <a:pt x="220" y="153"/>
                      </a:lnTo>
                      <a:lnTo>
                        <a:pt x="226" y="153"/>
                      </a:lnTo>
                      <a:lnTo>
                        <a:pt x="226" y="148"/>
                      </a:lnTo>
                      <a:lnTo>
                        <a:pt x="232" y="148"/>
                      </a:lnTo>
                      <a:lnTo>
                        <a:pt x="232" y="144"/>
                      </a:lnTo>
                      <a:lnTo>
                        <a:pt x="239" y="144"/>
                      </a:lnTo>
                      <a:lnTo>
                        <a:pt x="245" y="144"/>
                      </a:lnTo>
                      <a:lnTo>
                        <a:pt x="251" y="148"/>
                      </a:lnTo>
                      <a:lnTo>
                        <a:pt x="258" y="148"/>
                      </a:lnTo>
                      <a:lnTo>
                        <a:pt x="264" y="153"/>
                      </a:lnTo>
                      <a:lnTo>
                        <a:pt x="270" y="153"/>
                      </a:lnTo>
                      <a:lnTo>
                        <a:pt x="276" y="153"/>
                      </a:lnTo>
                      <a:lnTo>
                        <a:pt x="283" y="157"/>
                      </a:lnTo>
                      <a:lnTo>
                        <a:pt x="289" y="157"/>
                      </a:lnTo>
                      <a:lnTo>
                        <a:pt x="295" y="157"/>
                      </a:lnTo>
                      <a:lnTo>
                        <a:pt x="302" y="157"/>
                      </a:lnTo>
                      <a:lnTo>
                        <a:pt x="308" y="157"/>
                      </a:lnTo>
                      <a:lnTo>
                        <a:pt x="314" y="157"/>
                      </a:lnTo>
                      <a:lnTo>
                        <a:pt x="321" y="157"/>
                      </a:lnTo>
                      <a:lnTo>
                        <a:pt x="321" y="153"/>
                      </a:lnTo>
                      <a:lnTo>
                        <a:pt x="321" y="148"/>
                      </a:lnTo>
                      <a:lnTo>
                        <a:pt x="321" y="144"/>
                      </a:lnTo>
                      <a:lnTo>
                        <a:pt x="321" y="139"/>
                      </a:lnTo>
                      <a:lnTo>
                        <a:pt x="321" y="135"/>
                      </a:lnTo>
                      <a:lnTo>
                        <a:pt x="321" y="130"/>
                      </a:lnTo>
                      <a:lnTo>
                        <a:pt x="314" y="130"/>
                      </a:lnTo>
                      <a:lnTo>
                        <a:pt x="308" y="125"/>
                      </a:lnTo>
                      <a:lnTo>
                        <a:pt x="308" y="121"/>
                      </a:lnTo>
                      <a:lnTo>
                        <a:pt x="308" y="116"/>
                      </a:lnTo>
                      <a:lnTo>
                        <a:pt x="308" y="112"/>
                      </a:lnTo>
                      <a:lnTo>
                        <a:pt x="302" y="107"/>
                      </a:lnTo>
                      <a:lnTo>
                        <a:pt x="302" y="103"/>
                      </a:lnTo>
                      <a:lnTo>
                        <a:pt x="302" y="99"/>
                      </a:lnTo>
                      <a:lnTo>
                        <a:pt x="302" y="94"/>
                      </a:lnTo>
                      <a:lnTo>
                        <a:pt x="295" y="90"/>
                      </a:lnTo>
                      <a:lnTo>
                        <a:pt x="289" y="85"/>
                      </a:lnTo>
                      <a:lnTo>
                        <a:pt x="283" y="85"/>
                      </a:lnTo>
                      <a:lnTo>
                        <a:pt x="276" y="85"/>
                      </a:lnTo>
                      <a:lnTo>
                        <a:pt x="270" y="81"/>
                      </a:lnTo>
                      <a:lnTo>
                        <a:pt x="264" y="81"/>
                      </a:lnTo>
                      <a:lnTo>
                        <a:pt x="258" y="81"/>
                      </a:lnTo>
                      <a:lnTo>
                        <a:pt x="258" y="76"/>
                      </a:lnTo>
                      <a:lnTo>
                        <a:pt x="251" y="76"/>
                      </a:lnTo>
                      <a:lnTo>
                        <a:pt x="245" y="76"/>
                      </a:lnTo>
                      <a:lnTo>
                        <a:pt x="239" y="72"/>
                      </a:lnTo>
                      <a:lnTo>
                        <a:pt x="239" y="67"/>
                      </a:lnTo>
                      <a:lnTo>
                        <a:pt x="232" y="67"/>
                      </a:lnTo>
                      <a:lnTo>
                        <a:pt x="232" y="63"/>
                      </a:lnTo>
                      <a:lnTo>
                        <a:pt x="226" y="63"/>
                      </a:lnTo>
                      <a:lnTo>
                        <a:pt x="220" y="58"/>
                      </a:lnTo>
                      <a:lnTo>
                        <a:pt x="214" y="54"/>
                      </a:lnTo>
                      <a:lnTo>
                        <a:pt x="207" y="54"/>
                      </a:lnTo>
                      <a:lnTo>
                        <a:pt x="201" y="54"/>
                      </a:lnTo>
                      <a:lnTo>
                        <a:pt x="195" y="54"/>
                      </a:lnTo>
                      <a:lnTo>
                        <a:pt x="195" y="5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05" name="Group 105"/>
              <p:cNvGrpSpPr>
                <a:grpSpLocks/>
              </p:cNvGrpSpPr>
              <p:nvPr/>
            </p:nvGrpSpPr>
            <p:grpSpPr bwMode="auto">
              <a:xfrm>
                <a:off x="1966" y="2099"/>
                <a:ext cx="825" cy="487"/>
                <a:chOff x="1966" y="2099"/>
                <a:chExt cx="825" cy="487"/>
              </a:xfrm>
            </p:grpSpPr>
            <p:sp>
              <p:nvSpPr>
                <p:cNvPr id="4202" name="Freeform 106"/>
                <p:cNvSpPr>
                  <a:spLocks/>
                </p:cNvSpPr>
                <p:nvPr/>
              </p:nvSpPr>
              <p:spPr bwMode="auto">
                <a:xfrm>
                  <a:off x="1966" y="2099"/>
                  <a:ext cx="825" cy="487"/>
                </a:xfrm>
                <a:custGeom>
                  <a:avLst/>
                  <a:gdLst/>
                  <a:ahLst/>
                  <a:cxnLst>
                    <a:cxn ang="0">
                      <a:pos x="289" y="9"/>
                    </a:cxn>
                    <a:cxn ang="0">
                      <a:pos x="314" y="45"/>
                    </a:cxn>
                    <a:cxn ang="0">
                      <a:pos x="365" y="58"/>
                    </a:cxn>
                    <a:cxn ang="0">
                      <a:pos x="415" y="67"/>
                    </a:cxn>
                    <a:cxn ang="0">
                      <a:pos x="409" y="103"/>
                    </a:cxn>
                    <a:cxn ang="0">
                      <a:pos x="402" y="135"/>
                    </a:cxn>
                    <a:cxn ang="0">
                      <a:pos x="365" y="161"/>
                    </a:cxn>
                    <a:cxn ang="0">
                      <a:pos x="352" y="193"/>
                    </a:cxn>
                    <a:cxn ang="0">
                      <a:pos x="365" y="219"/>
                    </a:cxn>
                    <a:cxn ang="0">
                      <a:pos x="409" y="228"/>
                    </a:cxn>
                    <a:cxn ang="0">
                      <a:pos x="446" y="215"/>
                    </a:cxn>
                    <a:cxn ang="0">
                      <a:pos x="446" y="197"/>
                    </a:cxn>
                    <a:cxn ang="0">
                      <a:pos x="478" y="197"/>
                    </a:cxn>
                    <a:cxn ang="0">
                      <a:pos x="515" y="193"/>
                    </a:cxn>
                    <a:cxn ang="0">
                      <a:pos x="548" y="215"/>
                    </a:cxn>
                    <a:cxn ang="0">
                      <a:pos x="592" y="224"/>
                    </a:cxn>
                    <a:cxn ang="0">
                      <a:pos x="636" y="228"/>
                    </a:cxn>
                    <a:cxn ang="0">
                      <a:pos x="667" y="242"/>
                    </a:cxn>
                    <a:cxn ang="0">
                      <a:pos x="680" y="268"/>
                    </a:cxn>
                    <a:cxn ang="0">
                      <a:pos x="724" y="282"/>
                    </a:cxn>
                    <a:cxn ang="0">
                      <a:pos x="755" y="295"/>
                    </a:cxn>
                    <a:cxn ang="0">
                      <a:pos x="781" y="318"/>
                    </a:cxn>
                    <a:cxn ang="0">
                      <a:pos x="825" y="326"/>
                    </a:cxn>
                    <a:cxn ang="0">
                      <a:pos x="787" y="335"/>
                    </a:cxn>
                    <a:cxn ang="0">
                      <a:pos x="737" y="331"/>
                    </a:cxn>
                    <a:cxn ang="0">
                      <a:pos x="686" y="340"/>
                    </a:cxn>
                    <a:cxn ang="0">
                      <a:pos x="636" y="331"/>
                    </a:cxn>
                    <a:cxn ang="0">
                      <a:pos x="579" y="344"/>
                    </a:cxn>
                    <a:cxn ang="0">
                      <a:pos x="561" y="380"/>
                    </a:cxn>
                    <a:cxn ang="0">
                      <a:pos x="548" y="407"/>
                    </a:cxn>
                    <a:cxn ang="0">
                      <a:pos x="548" y="425"/>
                    </a:cxn>
                    <a:cxn ang="0">
                      <a:pos x="535" y="451"/>
                    </a:cxn>
                    <a:cxn ang="0">
                      <a:pos x="509" y="478"/>
                    </a:cxn>
                    <a:cxn ang="0">
                      <a:pos x="459" y="487"/>
                    </a:cxn>
                    <a:cxn ang="0">
                      <a:pos x="421" y="474"/>
                    </a:cxn>
                    <a:cxn ang="0">
                      <a:pos x="365" y="447"/>
                    </a:cxn>
                    <a:cxn ang="0">
                      <a:pos x="314" y="425"/>
                    </a:cxn>
                    <a:cxn ang="0">
                      <a:pos x="283" y="393"/>
                    </a:cxn>
                    <a:cxn ang="0">
                      <a:pos x="239" y="371"/>
                    </a:cxn>
                    <a:cxn ang="0">
                      <a:pos x="220" y="344"/>
                    </a:cxn>
                    <a:cxn ang="0">
                      <a:pos x="232" y="326"/>
                    </a:cxn>
                    <a:cxn ang="0">
                      <a:pos x="207" y="318"/>
                    </a:cxn>
                    <a:cxn ang="0">
                      <a:pos x="176" y="304"/>
                    </a:cxn>
                    <a:cxn ang="0">
                      <a:pos x="138" y="282"/>
                    </a:cxn>
                    <a:cxn ang="0">
                      <a:pos x="94" y="277"/>
                    </a:cxn>
                    <a:cxn ang="0">
                      <a:pos x="63" y="260"/>
                    </a:cxn>
                    <a:cxn ang="0">
                      <a:pos x="82" y="224"/>
                    </a:cxn>
                    <a:cxn ang="0">
                      <a:pos x="100" y="197"/>
                    </a:cxn>
                    <a:cxn ang="0">
                      <a:pos x="69" y="179"/>
                    </a:cxn>
                    <a:cxn ang="0">
                      <a:pos x="25" y="166"/>
                    </a:cxn>
                    <a:cxn ang="0">
                      <a:pos x="0" y="135"/>
                    </a:cxn>
                    <a:cxn ang="0">
                      <a:pos x="6" y="94"/>
                    </a:cxn>
                    <a:cxn ang="0">
                      <a:pos x="19" y="58"/>
                    </a:cxn>
                    <a:cxn ang="0">
                      <a:pos x="19" y="31"/>
                    </a:cxn>
                    <a:cxn ang="0">
                      <a:pos x="56" y="31"/>
                    </a:cxn>
                    <a:cxn ang="0">
                      <a:pos x="107" y="49"/>
                    </a:cxn>
                    <a:cxn ang="0">
                      <a:pos x="157" y="31"/>
                    </a:cxn>
                    <a:cxn ang="0">
                      <a:pos x="207" y="40"/>
                    </a:cxn>
                    <a:cxn ang="0">
                      <a:pos x="220" y="9"/>
                    </a:cxn>
                  </a:cxnLst>
                  <a:rect l="0" t="0" r="r" b="b"/>
                  <a:pathLst>
                    <a:path w="825" h="487">
                      <a:moveTo>
                        <a:pt x="239" y="0"/>
                      </a:moveTo>
                      <a:lnTo>
                        <a:pt x="245" y="0"/>
                      </a:lnTo>
                      <a:lnTo>
                        <a:pt x="251" y="5"/>
                      </a:lnTo>
                      <a:lnTo>
                        <a:pt x="258" y="5"/>
                      </a:lnTo>
                      <a:lnTo>
                        <a:pt x="264" y="5"/>
                      </a:lnTo>
                      <a:lnTo>
                        <a:pt x="270" y="5"/>
                      </a:lnTo>
                      <a:lnTo>
                        <a:pt x="276" y="9"/>
                      </a:lnTo>
                      <a:lnTo>
                        <a:pt x="289" y="9"/>
                      </a:lnTo>
                      <a:lnTo>
                        <a:pt x="295" y="14"/>
                      </a:lnTo>
                      <a:lnTo>
                        <a:pt x="295" y="18"/>
                      </a:lnTo>
                      <a:lnTo>
                        <a:pt x="295" y="22"/>
                      </a:lnTo>
                      <a:lnTo>
                        <a:pt x="302" y="27"/>
                      </a:lnTo>
                      <a:lnTo>
                        <a:pt x="302" y="31"/>
                      </a:lnTo>
                      <a:lnTo>
                        <a:pt x="308" y="36"/>
                      </a:lnTo>
                      <a:lnTo>
                        <a:pt x="314" y="40"/>
                      </a:lnTo>
                      <a:lnTo>
                        <a:pt x="314" y="45"/>
                      </a:lnTo>
                      <a:lnTo>
                        <a:pt x="320" y="49"/>
                      </a:lnTo>
                      <a:lnTo>
                        <a:pt x="327" y="54"/>
                      </a:lnTo>
                      <a:lnTo>
                        <a:pt x="333" y="58"/>
                      </a:lnTo>
                      <a:lnTo>
                        <a:pt x="339" y="58"/>
                      </a:lnTo>
                      <a:lnTo>
                        <a:pt x="346" y="58"/>
                      </a:lnTo>
                      <a:lnTo>
                        <a:pt x="352" y="58"/>
                      </a:lnTo>
                      <a:lnTo>
                        <a:pt x="358" y="58"/>
                      </a:lnTo>
                      <a:lnTo>
                        <a:pt x="365" y="58"/>
                      </a:lnTo>
                      <a:lnTo>
                        <a:pt x="371" y="58"/>
                      </a:lnTo>
                      <a:lnTo>
                        <a:pt x="377" y="58"/>
                      </a:lnTo>
                      <a:lnTo>
                        <a:pt x="383" y="58"/>
                      </a:lnTo>
                      <a:lnTo>
                        <a:pt x="390" y="63"/>
                      </a:lnTo>
                      <a:lnTo>
                        <a:pt x="396" y="63"/>
                      </a:lnTo>
                      <a:lnTo>
                        <a:pt x="402" y="63"/>
                      </a:lnTo>
                      <a:lnTo>
                        <a:pt x="409" y="67"/>
                      </a:lnTo>
                      <a:lnTo>
                        <a:pt x="415" y="67"/>
                      </a:lnTo>
                      <a:lnTo>
                        <a:pt x="421" y="71"/>
                      </a:lnTo>
                      <a:lnTo>
                        <a:pt x="415" y="76"/>
                      </a:lnTo>
                      <a:lnTo>
                        <a:pt x="409" y="80"/>
                      </a:lnTo>
                      <a:lnTo>
                        <a:pt x="409" y="85"/>
                      </a:lnTo>
                      <a:lnTo>
                        <a:pt x="409" y="89"/>
                      </a:lnTo>
                      <a:lnTo>
                        <a:pt x="409" y="94"/>
                      </a:lnTo>
                      <a:lnTo>
                        <a:pt x="409" y="99"/>
                      </a:lnTo>
                      <a:lnTo>
                        <a:pt x="409" y="103"/>
                      </a:lnTo>
                      <a:lnTo>
                        <a:pt x="409" y="108"/>
                      </a:lnTo>
                      <a:lnTo>
                        <a:pt x="409" y="112"/>
                      </a:lnTo>
                      <a:lnTo>
                        <a:pt x="402" y="112"/>
                      </a:lnTo>
                      <a:lnTo>
                        <a:pt x="402" y="117"/>
                      </a:lnTo>
                      <a:lnTo>
                        <a:pt x="402" y="121"/>
                      </a:lnTo>
                      <a:lnTo>
                        <a:pt x="409" y="126"/>
                      </a:lnTo>
                      <a:lnTo>
                        <a:pt x="409" y="130"/>
                      </a:lnTo>
                      <a:lnTo>
                        <a:pt x="402" y="135"/>
                      </a:lnTo>
                      <a:lnTo>
                        <a:pt x="402" y="139"/>
                      </a:lnTo>
                      <a:lnTo>
                        <a:pt x="396" y="139"/>
                      </a:lnTo>
                      <a:lnTo>
                        <a:pt x="390" y="144"/>
                      </a:lnTo>
                      <a:lnTo>
                        <a:pt x="383" y="148"/>
                      </a:lnTo>
                      <a:lnTo>
                        <a:pt x="377" y="148"/>
                      </a:lnTo>
                      <a:lnTo>
                        <a:pt x="371" y="152"/>
                      </a:lnTo>
                      <a:lnTo>
                        <a:pt x="365" y="157"/>
                      </a:lnTo>
                      <a:lnTo>
                        <a:pt x="365" y="161"/>
                      </a:lnTo>
                      <a:lnTo>
                        <a:pt x="365" y="166"/>
                      </a:lnTo>
                      <a:lnTo>
                        <a:pt x="358" y="170"/>
                      </a:lnTo>
                      <a:lnTo>
                        <a:pt x="352" y="175"/>
                      </a:lnTo>
                      <a:lnTo>
                        <a:pt x="346" y="175"/>
                      </a:lnTo>
                      <a:lnTo>
                        <a:pt x="346" y="179"/>
                      </a:lnTo>
                      <a:lnTo>
                        <a:pt x="346" y="184"/>
                      </a:lnTo>
                      <a:lnTo>
                        <a:pt x="352" y="188"/>
                      </a:lnTo>
                      <a:lnTo>
                        <a:pt x="352" y="193"/>
                      </a:lnTo>
                      <a:lnTo>
                        <a:pt x="358" y="197"/>
                      </a:lnTo>
                      <a:lnTo>
                        <a:pt x="358" y="202"/>
                      </a:lnTo>
                      <a:lnTo>
                        <a:pt x="358" y="206"/>
                      </a:lnTo>
                      <a:lnTo>
                        <a:pt x="358" y="210"/>
                      </a:lnTo>
                      <a:lnTo>
                        <a:pt x="358" y="215"/>
                      </a:lnTo>
                      <a:lnTo>
                        <a:pt x="352" y="219"/>
                      </a:lnTo>
                      <a:lnTo>
                        <a:pt x="358" y="219"/>
                      </a:lnTo>
                      <a:lnTo>
                        <a:pt x="365" y="219"/>
                      </a:lnTo>
                      <a:lnTo>
                        <a:pt x="371" y="219"/>
                      </a:lnTo>
                      <a:lnTo>
                        <a:pt x="377" y="219"/>
                      </a:lnTo>
                      <a:lnTo>
                        <a:pt x="383" y="219"/>
                      </a:lnTo>
                      <a:lnTo>
                        <a:pt x="390" y="219"/>
                      </a:lnTo>
                      <a:lnTo>
                        <a:pt x="396" y="219"/>
                      </a:lnTo>
                      <a:lnTo>
                        <a:pt x="396" y="224"/>
                      </a:lnTo>
                      <a:lnTo>
                        <a:pt x="402" y="228"/>
                      </a:lnTo>
                      <a:lnTo>
                        <a:pt x="409" y="228"/>
                      </a:lnTo>
                      <a:lnTo>
                        <a:pt x="415" y="228"/>
                      </a:lnTo>
                      <a:lnTo>
                        <a:pt x="421" y="224"/>
                      </a:lnTo>
                      <a:lnTo>
                        <a:pt x="421" y="219"/>
                      </a:lnTo>
                      <a:lnTo>
                        <a:pt x="427" y="219"/>
                      </a:lnTo>
                      <a:lnTo>
                        <a:pt x="434" y="219"/>
                      </a:lnTo>
                      <a:lnTo>
                        <a:pt x="440" y="219"/>
                      </a:lnTo>
                      <a:lnTo>
                        <a:pt x="446" y="219"/>
                      </a:lnTo>
                      <a:lnTo>
                        <a:pt x="446" y="215"/>
                      </a:lnTo>
                      <a:lnTo>
                        <a:pt x="440" y="215"/>
                      </a:lnTo>
                      <a:lnTo>
                        <a:pt x="434" y="215"/>
                      </a:lnTo>
                      <a:lnTo>
                        <a:pt x="427" y="210"/>
                      </a:lnTo>
                      <a:lnTo>
                        <a:pt x="427" y="206"/>
                      </a:lnTo>
                      <a:lnTo>
                        <a:pt x="434" y="202"/>
                      </a:lnTo>
                      <a:lnTo>
                        <a:pt x="440" y="202"/>
                      </a:lnTo>
                      <a:lnTo>
                        <a:pt x="446" y="202"/>
                      </a:lnTo>
                      <a:lnTo>
                        <a:pt x="446" y="197"/>
                      </a:lnTo>
                      <a:lnTo>
                        <a:pt x="446" y="193"/>
                      </a:lnTo>
                      <a:lnTo>
                        <a:pt x="453" y="188"/>
                      </a:lnTo>
                      <a:lnTo>
                        <a:pt x="459" y="188"/>
                      </a:lnTo>
                      <a:lnTo>
                        <a:pt x="465" y="188"/>
                      </a:lnTo>
                      <a:lnTo>
                        <a:pt x="465" y="193"/>
                      </a:lnTo>
                      <a:lnTo>
                        <a:pt x="471" y="193"/>
                      </a:lnTo>
                      <a:lnTo>
                        <a:pt x="471" y="197"/>
                      </a:lnTo>
                      <a:lnTo>
                        <a:pt x="478" y="197"/>
                      </a:lnTo>
                      <a:lnTo>
                        <a:pt x="478" y="193"/>
                      </a:lnTo>
                      <a:lnTo>
                        <a:pt x="484" y="188"/>
                      </a:lnTo>
                      <a:lnTo>
                        <a:pt x="490" y="184"/>
                      </a:lnTo>
                      <a:lnTo>
                        <a:pt x="497" y="184"/>
                      </a:lnTo>
                      <a:lnTo>
                        <a:pt x="503" y="184"/>
                      </a:lnTo>
                      <a:lnTo>
                        <a:pt x="509" y="184"/>
                      </a:lnTo>
                      <a:lnTo>
                        <a:pt x="515" y="188"/>
                      </a:lnTo>
                      <a:lnTo>
                        <a:pt x="515" y="193"/>
                      </a:lnTo>
                      <a:lnTo>
                        <a:pt x="523" y="197"/>
                      </a:lnTo>
                      <a:lnTo>
                        <a:pt x="523" y="202"/>
                      </a:lnTo>
                      <a:lnTo>
                        <a:pt x="523" y="206"/>
                      </a:lnTo>
                      <a:lnTo>
                        <a:pt x="523" y="210"/>
                      </a:lnTo>
                      <a:lnTo>
                        <a:pt x="529" y="210"/>
                      </a:lnTo>
                      <a:lnTo>
                        <a:pt x="535" y="210"/>
                      </a:lnTo>
                      <a:lnTo>
                        <a:pt x="542" y="215"/>
                      </a:lnTo>
                      <a:lnTo>
                        <a:pt x="548" y="215"/>
                      </a:lnTo>
                      <a:lnTo>
                        <a:pt x="554" y="215"/>
                      </a:lnTo>
                      <a:lnTo>
                        <a:pt x="561" y="215"/>
                      </a:lnTo>
                      <a:lnTo>
                        <a:pt x="567" y="215"/>
                      </a:lnTo>
                      <a:lnTo>
                        <a:pt x="573" y="219"/>
                      </a:lnTo>
                      <a:lnTo>
                        <a:pt x="579" y="219"/>
                      </a:lnTo>
                      <a:lnTo>
                        <a:pt x="586" y="219"/>
                      </a:lnTo>
                      <a:lnTo>
                        <a:pt x="586" y="224"/>
                      </a:lnTo>
                      <a:lnTo>
                        <a:pt x="592" y="224"/>
                      </a:lnTo>
                      <a:lnTo>
                        <a:pt x="598" y="224"/>
                      </a:lnTo>
                      <a:lnTo>
                        <a:pt x="605" y="224"/>
                      </a:lnTo>
                      <a:lnTo>
                        <a:pt x="611" y="228"/>
                      </a:lnTo>
                      <a:lnTo>
                        <a:pt x="617" y="228"/>
                      </a:lnTo>
                      <a:lnTo>
                        <a:pt x="617" y="233"/>
                      </a:lnTo>
                      <a:lnTo>
                        <a:pt x="623" y="233"/>
                      </a:lnTo>
                      <a:lnTo>
                        <a:pt x="630" y="228"/>
                      </a:lnTo>
                      <a:lnTo>
                        <a:pt x="636" y="228"/>
                      </a:lnTo>
                      <a:lnTo>
                        <a:pt x="642" y="228"/>
                      </a:lnTo>
                      <a:lnTo>
                        <a:pt x="649" y="228"/>
                      </a:lnTo>
                      <a:lnTo>
                        <a:pt x="649" y="233"/>
                      </a:lnTo>
                      <a:lnTo>
                        <a:pt x="649" y="237"/>
                      </a:lnTo>
                      <a:lnTo>
                        <a:pt x="649" y="242"/>
                      </a:lnTo>
                      <a:lnTo>
                        <a:pt x="655" y="242"/>
                      </a:lnTo>
                      <a:lnTo>
                        <a:pt x="661" y="242"/>
                      </a:lnTo>
                      <a:lnTo>
                        <a:pt x="667" y="242"/>
                      </a:lnTo>
                      <a:lnTo>
                        <a:pt x="674" y="242"/>
                      </a:lnTo>
                      <a:lnTo>
                        <a:pt x="674" y="246"/>
                      </a:lnTo>
                      <a:lnTo>
                        <a:pt x="680" y="246"/>
                      </a:lnTo>
                      <a:lnTo>
                        <a:pt x="680" y="251"/>
                      </a:lnTo>
                      <a:lnTo>
                        <a:pt x="680" y="255"/>
                      </a:lnTo>
                      <a:lnTo>
                        <a:pt x="680" y="260"/>
                      </a:lnTo>
                      <a:lnTo>
                        <a:pt x="680" y="264"/>
                      </a:lnTo>
                      <a:lnTo>
                        <a:pt x="680" y="268"/>
                      </a:lnTo>
                      <a:lnTo>
                        <a:pt x="686" y="273"/>
                      </a:lnTo>
                      <a:lnTo>
                        <a:pt x="686" y="277"/>
                      </a:lnTo>
                      <a:lnTo>
                        <a:pt x="693" y="277"/>
                      </a:lnTo>
                      <a:lnTo>
                        <a:pt x="699" y="277"/>
                      </a:lnTo>
                      <a:lnTo>
                        <a:pt x="705" y="282"/>
                      </a:lnTo>
                      <a:lnTo>
                        <a:pt x="711" y="282"/>
                      </a:lnTo>
                      <a:lnTo>
                        <a:pt x="718" y="282"/>
                      </a:lnTo>
                      <a:lnTo>
                        <a:pt x="724" y="282"/>
                      </a:lnTo>
                      <a:lnTo>
                        <a:pt x="730" y="282"/>
                      </a:lnTo>
                      <a:lnTo>
                        <a:pt x="730" y="277"/>
                      </a:lnTo>
                      <a:lnTo>
                        <a:pt x="737" y="277"/>
                      </a:lnTo>
                      <a:lnTo>
                        <a:pt x="743" y="282"/>
                      </a:lnTo>
                      <a:lnTo>
                        <a:pt x="749" y="282"/>
                      </a:lnTo>
                      <a:lnTo>
                        <a:pt x="749" y="286"/>
                      </a:lnTo>
                      <a:lnTo>
                        <a:pt x="755" y="291"/>
                      </a:lnTo>
                      <a:lnTo>
                        <a:pt x="755" y="295"/>
                      </a:lnTo>
                      <a:lnTo>
                        <a:pt x="762" y="300"/>
                      </a:lnTo>
                      <a:lnTo>
                        <a:pt x="762" y="304"/>
                      </a:lnTo>
                      <a:lnTo>
                        <a:pt x="768" y="304"/>
                      </a:lnTo>
                      <a:lnTo>
                        <a:pt x="768" y="309"/>
                      </a:lnTo>
                      <a:lnTo>
                        <a:pt x="768" y="313"/>
                      </a:lnTo>
                      <a:lnTo>
                        <a:pt x="768" y="318"/>
                      </a:lnTo>
                      <a:lnTo>
                        <a:pt x="774" y="318"/>
                      </a:lnTo>
                      <a:lnTo>
                        <a:pt x="781" y="318"/>
                      </a:lnTo>
                      <a:lnTo>
                        <a:pt x="787" y="318"/>
                      </a:lnTo>
                      <a:lnTo>
                        <a:pt x="793" y="313"/>
                      </a:lnTo>
                      <a:lnTo>
                        <a:pt x="799" y="313"/>
                      </a:lnTo>
                      <a:lnTo>
                        <a:pt x="806" y="318"/>
                      </a:lnTo>
                      <a:lnTo>
                        <a:pt x="812" y="318"/>
                      </a:lnTo>
                      <a:lnTo>
                        <a:pt x="818" y="318"/>
                      </a:lnTo>
                      <a:lnTo>
                        <a:pt x="825" y="322"/>
                      </a:lnTo>
                      <a:lnTo>
                        <a:pt x="825" y="326"/>
                      </a:lnTo>
                      <a:lnTo>
                        <a:pt x="825" y="331"/>
                      </a:lnTo>
                      <a:lnTo>
                        <a:pt x="825" y="335"/>
                      </a:lnTo>
                      <a:lnTo>
                        <a:pt x="818" y="335"/>
                      </a:lnTo>
                      <a:lnTo>
                        <a:pt x="812" y="340"/>
                      </a:lnTo>
                      <a:lnTo>
                        <a:pt x="806" y="340"/>
                      </a:lnTo>
                      <a:lnTo>
                        <a:pt x="799" y="340"/>
                      </a:lnTo>
                      <a:lnTo>
                        <a:pt x="793" y="340"/>
                      </a:lnTo>
                      <a:lnTo>
                        <a:pt x="787" y="335"/>
                      </a:lnTo>
                      <a:lnTo>
                        <a:pt x="781" y="335"/>
                      </a:lnTo>
                      <a:lnTo>
                        <a:pt x="774" y="335"/>
                      </a:lnTo>
                      <a:lnTo>
                        <a:pt x="768" y="335"/>
                      </a:lnTo>
                      <a:lnTo>
                        <a:pt x="762" y="331"/>
                      </a:lnTo>
                      <a:lnTo>
                        <a:pt x="755" y="331"/>
                      </a:lnTo>
                      <a:lnTo>
                        <a:pt x="749" y="331"/>
                      </a:lnTo>
                      <a:lnTo>
                        <a:pt x="743" y="331"/>
                      </a:lnTo>
                      <a:lnTo>
                        <a:pt x="737" y="331"/>
                      </a:lnTo>
                      <a:lnTo>
                        <a:pt x="730" y="335"/>
                      </a:lnTo>
                      <a:lnTo>
                        <a:pt x="724" y="335"/>
                      </a:lnTo>
                      <a:lnTo>
                        <a:pt x="718" y="340"/>
                      </a:lnTo>
                      <a:lnTo>
                        <a:pt x="711" y="340"/>
                      </a:lnTo>
                      <a:lnTo>
                        <a:pt x="705" y="340"/>
                      </a:lnTo>
                      <a:lnTo>
                        <a:pt x="699" y="340"/>
                      </a:lnTo>
                      <a:lnTo>
                        <a:pt x="693" y="340"/>
                      </a:lnTo>
                      <a:lnTo>
                        <a:pt x="686" y="340"/>
                      </a:lnTo>
                      <a:lnTo>
                        <a:pt x="680" y="340"/>
                      </a:lnTo>
                      <a:lnTo>
                        <a:pt x="674" y="335"/>
                      </a:lnTo>
                      <a:lnTo>
                        <a:pt x="667" y="335"/>
                      </a:lnTo>
                      <a:lnTo>
                        <a:pt x="661" y="335"/>
                      </a:lnTo>
                      <a:lnTo>
                        <a:pt x="655" y="335"/>
                      </a:lnTo>
                      <a:lnTo>
                        <a:pt x="649" y="331"/>
                      </a:lnTo>
                      <a:lnTo>
                        <a:pt x="642" y="331"/>
                      </a:lnTo>
                      <a:lnTo>
                        <a:pt x="636" y="331"/>
                      </a:lnTo>
                      <a:lnTo>
                        <a:pt x="630" y="331"/>
                      </a:lnTo>
                      <a:lnTo>
                        <a:pt x="617" y="331"/>
                      </a:lnTo>
                      <a:lnTo>
                        <a:pt x="611" y="335"/>
                      </a:lnTo>
                      <a:lnTo>
                        <a:pt x="605" y="340"/>
                      </a:lnTo>
                      <a:lnTo>
                        <a:pt x="598" y="340"/>
                      </a:lnTo>
                      <a:lnTo>
                        <a:pt x="592" y="340"/>
                      </a:lnTo>
                      <a:lnTo>
                        <a:pt x="586" y="344"/>
                      </a:lnTo>
                      <a:lnTo>
                        <a:pt x="579" y="344"/>
                      </a:lnTo>
                      <a:lnTo>
                        <a:pt x="579" y="349"/>
                      </a:lnTo>
                      <a:lnTo>
                        <a:pt x="573" y="349"/>
                      </a:lnTo>
                      <a:lnTo>
                        <a:pt x="573" y="353"/>
                      </a:lnTo>
                      <a:lnTo>
                        <a:pt x="567" y="362"/>
                      </a:lnTo>
                      <a:lnTo>
                        <a:pt x="567" y="367"/>
                      </a:lnTo>
                      <a:lnTo>
                        <a:pt x="561" y="371"/>
                      </a:lnTo>
                      <a:lnTo>
                        <a:pt x="561" y="375"/>
                      </a:lnTo>
                      <a:lnTo>
                        <a:pt x="561" y="380"/>
                      </a:lnTo>
                      <a:lnTo>
                        <a:pt x="561" y="384"/>
                      </a:lnTo>
                      <a:lnTo>
                        <a:pt x="567" y="389"/>
                      </a:lnTo>
                      <a:lnTo>
                        <a:pt x="567" y="393"/>
                      </a:lnTo>
                      <a:lnTo>
                        <a:pt x="567" y="398"/>
                      </a:lnTo>
                      <a:lnTo>
                        <a:pt x="561" y="402"/>
                      </a:lnTo>
                      <a:lnTo>
                        <a:pt x="561" y="407"/>
                      </a:lnTo>
                      <a:lnTo>
                        <a:pt x="554" y="407"/>
                      </a:lnTo>
                      <a:lnTo>
                        <a:pt x="548" y="407"/>
                      </a:lnTo>
                      <a:lnTo>
                        <a:pt x="542" y="407"/>
                      </a:lnTo>
                      <a:lnTo>
                        <a:pt x="542" y="411"/>
                      </a:lnTo>
                      <a:lnTo>
                        <a:pt x="535" y="411"/>
                      </a:lnTo>
                      <a:lnTo>
                        <a:pt x="535" y="416"/>
                      </a:lnTo>
                      <a:lnTo>
                        <a:pt x="535" y="420"/>
                      </a:lnTo>
                      <a:lnTo>
                        <a:pt x="535" y="425"/>
                      </a:lnTo>
                      <a:lnTo>
                        <a:pt x="542" y="425"/>
                      </a:lnTo>
                      <a:lnTo>
                        <a:pt x="548" y="425"/>
                      </a:lnTo>
                      <a:lnTo>
                        <a:pt x="548" y="429"/>
                      </a:lnTo>
                      <a:lnTo>
                        <a:pt x="548" y="433"/>
                      </a:lnTo>
                      <a:lnTo>
                        <a:pt x="548" y="438"/>
                      </a:lnTo>
                      <a:lnTo>
                        <a:pt x="548" y="442"/>
                      </a:lnTo>
                      <a:lnTo>
                        <a:pt x="548" y="447"/>
                      </a:lnTo>
                      <a:lnTo>
                        <a:pt x="542" y="447"/>
                      </a:lnTo>
                      <a:lnTo>
                        <a:pt x="542" y="451"/>
                      </a:lnTo>
                      <a:lnTo>
                        <a:pt x="535" y="451"/>
                      </a:lnTo>
                      <a:lnTo>
                        <a:pt x="535" y="456"/>
                      </a:lnTo>
                      <a:lnTo>
                        <a:pt x="529" y="460"/>
                      </a:lnTo>
                      <a:lnTo>
                        <a:pt x="523" y="465"/>
                      </a:lnTo>
                      <a:lnTo>
                        <a:pt x="523" y="469"/>
                      </a:lnTo>
                      <a:lnTo>
                        <a:pt x="523" y="474"/>
                      </a:lnTo>
                      <a:lnTo>
                        <a:pt x="515" y="474"/>
                      </a:lnTo>
                      <a:lnTo>
                        <a:pt x="515" y="478"/>
                      </a:lnTo>
                      <a:lnTo>
                        <a:pt x="509" y="478"/>
                      </a:lnTo>
                      <a:lnTo>
                        <a:pt x="503" y="478"/>
                      </a:lnTo>
                      <a:lnTo>
                        <a:pt x="497" y="478"/>
                      </a:lnTo>
                      <a:lnTo>
                        <a:pt x="490" y="478"/>
                      </a:lnTo>
                      <a:lnTo>
                        <a:pt x="484" y="478"/>
                      </a:lnTo>
                      <a:lnTo>
                        <a:pt x="478" y="478"/>
                      </a:lnTo>
                      <a:lnTo>
                        <a:pt x="471" y="483"/>
                      </a:lnTo>
                      <a:lnTo>
                        <a:pt x="465" y="487"/>
                      </a:lnTo>
                      <a:lnTo>
                        <a:pt x="459" y="487"/>
                      </a:lnTo>
                      <a:lnTo>
                        <a:pt x="453" y="483"/>
                      </a:lnTo>
                      <a:lnTo>
                        <a:pt x="446" y="483"/>
                      </a:lnTo>
                      <a:lnTo>
                        <a:pt x="446" y="478"/>
                      </a:lnTo>
                      <a:lnTo>
                        <a:pt x="440" y="478"/>
                      </a:lnTo>
                      <a:lnTo>
                        <a:pt x="434" y="478"/>
                      </a:lnTo>
                      <a:lnTo>
                        <a:pt x="434" y="474"/>
                      </a:lnTo>
                      <a:lnTo>
                        <a:pt x="427" y="474"/>
                      </a:lnTo>
                      <a:lnTo>
                        <a:pt x="421" y="474"/>
                      </a:lnTo>
                      <a:lnTo>
                        <a:pt x="415" y="469"/>
                      </a:lnTo>
                      <a:lnTo>
                        <a:pt x="402" y="465"/>
                      </a:lnTo>
                      <a:lnTo>
                        <a:pt x="396" y="460"/>
                      </a:lnTo>
                      <a:lnTo>
                        <a:pt x="390" y="460"/>
                      </a:lnTo>
                      <a:lnTo>
                        <a:pt x="383" y="456"/>
                      </a:lnTo>
                      <a:lnTo>
                        <a:pt x="377" y="451"/>
                      </a:lnTo>
                      <a:lnTo>
                        <a:pt x="371" y="447"/>
                      </a:lnTo>
                      <a:lnTo>
                        <a:pt x="365" y="447"/>
                      </a:lnTo>
                      <a:lnTo>
                        <a:pt x="358" y="442"/>
                      </a:lnTo>
                      <a:lnTo>
                        <a:pt x="352" y="438"/>
                      </a:lnTo>
                      <a:lnTo>
                        <a:pt x="346" y="438"/>
                      </a:lnTo>
                      <a:lnTo>
                        <a:pt x="339" y="433"/>
                      </a:lnTo>
                      <a:lnTo>
                        <a:pt x="333" y="433"/>
                      </a:lnTo>
                      <a:lnTo>
                        <a:pt x="327" y="433"/>
                      </a:lnTo>
                      <a:lnTo>
                        <a:pt x="320" y="429"/>
                      </a:lnTo>
                      <a:lnTo>
                        <a:pt x="314" y="425"/>
                      </a:lnTo>
                      <a:lnTo>
                        <a:pt x="314" y="420"/>
                      </a:lnTo>
                      <a:lnTo>
                        <a:pt x="308" y="416"/>
                      </a:lnTo>
                      <a:lnTo>
                        <a:pt x="302" y="411"/>
                      </a:lnTo>
                      <a:lnTo>
                        <a:pt x="302" y="407"/>
                      </a:lnTo>
                      <a:lnTo>
                        <a:pt x="295" y="407"/>
                      </a:lnTo>
                      <a:lnTo>
                        <a:pt x="295" y="402"/>
                      </a:lnTo>
                      <a:lnTo>
                        <a:pt x="289" y="402"/>
                      </a:lnTo>
                      <a:lnTo>
                        <a:pt x="283" y="393"/>
                      </a:lnTo>
                      <a:lnTo>
                        <a:pt x="276" y="393"/>
                      </a:lnTo>
                      <a:lnTo>
                        <a:pt x="276" y="389"/>
                      </a:lnTo>
                      <a:lnTo>
                        <a:pt x="270" y="384"/>
                      </a:lnTo>
                      <a:lnTo>
                        <a:pt x="264" y="380"/>
                      </a:lnTo>
                      <a:lnTo>
                        <a:pt x="258" y="375"/>
                      </a:lnTo>
                      <a:lnTo>
                        <a:pt x="251" y="371"/>
                      </a:lnTo>
                      <a:lnTo>
                        <a:pt x="245" y="371"/>
                      </a:lnTo>
                      <a:lnTo>
                        <a:pt x="239" y="371"/>
                      </a:lnTo>
                      <a:lnTo>
                        <a:pt x="239" y="367"/>
                      </a:lnTo>
                      <a:lnTo>
                        <a:pt x="232" y="367"/>
                      </a:lnTo>
                      <a:lnTo>
                        <a:pt x="226" y="362"/>
                      </a:lnTo>
                      <a:lnTo>
                        <a:pt x="226" y="358"/>
                      </a:lnTo>
                      <a:lnTo>
                        <a:pt x="226" y="353"/>
                      </a:lnTo>
                      <a:lnTo>
                        <a:pt x="226" y="349"/>
                      </a:lnTo>
                      <a:lnTo>
                        <a:pt x="226" y="344"/>
                      </a:lnTo>
                      <a:lnTo>
                        <a:pt x="220" y="344"/>
                      </a:lnTo>
                      <a:lnTo>
                        <a:pt x="220" y="340"/>
                      </a:lnTo>
                      <a:lnTo>
                        <a:pt x="214" y="340"/>
                      </a:lnTo>
                      <a:lnTo>
                        <a:pt x="214" y="335"/>
                      </a:lnTo>
                      <a:lnTo>
                        <a:pt x="214" y="331"/>
                      </a:lnTo>
                      <a:lnTo>
                        <a:pt x="220" y="331"/>
                      </a:lnTo>
                      <a:lnTo>
                        <a:pt x="220" y="326"/>
                      </a:lnTo>
                      <a:lnTo>
                        <a:pt x="226" y="326"/>
                      </a:lnTo>
                      <a:lnTo>
                        <a:pt x="232" y="326"/>
                      </a:lnTo>
                      <a:lnTo>
                        <a:pt x="239" y="322"/>
                      </a:lnTo>
                      <a:lnTo>
                        <a:pt x="239" y="318"/>
                      </a:lnTo>
                      <a:lnTo>
                        <a:pt x="239" y="313"/>
                      </a:lnTo>
                      <a:lnTo>
                        <a:pt x="232" y="313"/>
                      </a:lnTo>
                      <a:lnTo>
                        <a:pt x="226" y="313"/>
                      </a:lnTo>
                      <a:lnTo>
                        <a:pt x="220" y="318"/>
                      </a:lnTo>
                      <a:lnTo>
                        <a:pt x="214" y="318"/>
                      </a:lnTo>
                      <a:lnTo>
                        <a:pt x="207" y="318"/>
                      </a:lnTo>
                      <a:lnTo>
                        <a:pt x="201" y="318"/>
                      </a:lnTo>
                      <a:lnTo>
                        <a:pt x="195" y="318"/>
                      </a:lnTo>
                      <a:lnTo>
                        <a:pt x="188" y="318"/>
                      </a:lnTo>
                      <a:lnTo>
                        <a:pt x="188" y="313"/>
                      </a:lnTo>
                      <a:lnTo>
                        <a:pt x="188" y="309"/>
                      </a:lnTo>
                      <a:lnTo>
                        <a:pt x="182" y="309"/>
                      </a:lnTo>
                      <a:lnTo>
                        <a:pt x="182" y="304"/>
                      </a:lnTo>
                      <a:lnTo>
                        <a:pt x="176" y="304"/>
                      </a:lnTo>
                      <a:lnTo>
                        <a:pt x="170" y="300"/>
                      </a:lnTo>
                      <a:lnTo>
                        <a:pt x="163" y="295"/>
                      </a:lnTo>
                      <a:lnTo>
                        <a:pt x="157" y="291"/>
                      </a:lnTo>
                      <a:lnTo>
                        <a:pt x="151" y="291"/>
                      </a:lnTo>
                      <a:lnTo>
                        <a:pt x="151" y="286"/>
                      </a:lnTo>
                      <a:lnTo>
                        <a:pt x="144" y="286"/>
                      </a:lnTo>
                      <a:lnTo>
                        <a:pt x="144" y="282"/>
                      </a:lnTo>
                      <a:lnTo>
                        <a:pt x="138" y="282"/>
                      </a:lnTo>
                      <a:lnTo>
                        <a:pt x="138" y="277"/>
                      </a:lnTo>
                      <a:lnTo>
                        <a:pt x="132" y="277"/>
                      </a:lnTo>
                      <a:lnTo>
                        <a:pt x="126" y="277"/>
                      </a:lnTo>
                      <a:lnTo>
                        <a:pt x="119" y="277"/>
                      </a:lnTo>
                      <a:lnTo>
                        <a:pt x="113" y="277"/>
                      </a:lnTo>
                      <a:lnTo>
                        <a:pt x="107" y="277"/>
                      </a:lnTo>
                      <a:lnTo>
                        <a:pt x="100" y="277"/>
                      </a:lnTo>
                      <a:lnTo>
                        <a:pt x="94" y="277"/>
                      </a:lnTo>
                      <a:lnTo>
                        <a:pt x="88" y="277"/>
                      </a:lnTo>
                      <a:lnTo>
                        <a:pt x="82" y="277"/>
                      </a:lnTo>
                      <a:lnTo>
                        <a:pt x="82" y="273"/>
                      </a:lnTo>
                      <a:lnTo>
                        <a:pt x="75" y="273"/>
                      </a:lnTo>
                      <a:lnTo>
                        <a:pt x="69" y="273"/>
                      </a:lnTo>
                      <a:lnTo>
                        <a:pt x="69" y="268"/>
                      </a:lnTo>
                      <a:lnTo>
                        <a:pt x="63" y="264"/>
                      </a:lnTo>
                      <a:lnTo>
                        <a:pt x="63" y="260"/>
                      </a:lnTo>
                      <a:lnTo>
                        <a:pt x="63" y="255"/>
                      </a:lnTo>
                      <a:lnTo>
                        <a:pt x="69" y="251"/>
                      </a:lnTo>
                      <a:lnTo>
                        <a:pt x="69" y="246"/>
                      </a:lnTo>
                      <a:lnTo>
                        <a:pt x="75" y="242"/>
                      </a:lnTo>
                      <a:lnTo>
                        <a:pt x="75" y="237"/>
                      </a:lnTo>
                      <a:lnTo>
                        <a:pt x="82" y="233"/>
                      </a:lnTo>
                      <a:lnTo>
                        <a:pt x="82" y="228"/>
                      </a:lnTo>
                      <a:lnTo>
                        <a:pt x="82" y="224"/>
                      </a:lnTo>
                      <a:lnTo>
                        <a:pt x="88" y="219"/>
                      </a:lnTo>
                      <a:lnTo>
                        <a:pt x="88" y="215"/>
                      </a:lnTo>
                      <a:lnTo>
                        <a:pt x="88" y="210"/>
                      </a:lnTo>
                      <a:lnTo>
                        <a:pt x="94" y="210"/>
                      </a:lnTo>
                      <a:lnTo>
                        <a:pt x="94" y="206"/>
                      </a:lnTo>
                      <a:lnTo>
                        <a:pt x="100" y="206"/>
                      </a:lnTo>
                      <a:lnTo>
                        <a:pt x="100" y="202"/>
                      </a:lnTo>
                      <a:lnTo>
                        <a:pt x="100" y="197"/>
                      </a:lnTo>
                      <a:lnTo>
                        <a:pt x="94" y="197"/>
                      </a:lnTo>
                      <a:lnTo>
                        <a:pt x="94" y="193"/>
                      </a:lnTo>
                      <a:lnTo>
                        <a:pt x="88" y="193"/>
                      </a:lnTo>
                      <a:lnTo>
                        <a:pt x="88" y="188"/>
                      </a:lnTo>
                      <a:lnTo>
                        <a:pt x="82" y="184"/>
                      </a:lnTo>
                      <a:lnTo>
                        <a:pt x="75" y="184"/>
                      </a:lnTo>
                      <a:lnTo>
                        <a:pt x="75" y="179"/>
                      </a:lnTo>
                      <a:lnTo>
                        <a:pt x="69" y="179"/>
                      </a:lnTo>
                      <a:lnTo>
                        <a:pt x="69" y="175"/>
                      </a:lnTo>
                      <a:lnTo>
                        <a:pt x="63" y="170"/>
                      </a:lnTo>
                      <a:lnTo>
                        <a:pt x="56" y="170"/>
                      </a:lnTo>
                      <a:lnTo>
                        <a:pt x="50" y="166"/>
                      </a:lnTo>
                      <a:lnTo>
                        <a:pt x="44" y="166"/>
                      </a:lnTo>
                      <a:lnTo>
                        <a:pt x="38" y="166"/>
                      </a:lnTo>
                      <a:lnTo>
                        <a:pt x="31" y="166"/>
                      </a:lnTo>
                      <a:lnTo>
                        <a:pt x="25" y="166"/>
                      </a:lnTo>
                      <a:lnTo>
                        <a:pt x="19" y="161"/>
                      </a:lnTo>
                      <a:lnTo>
                        <a:pt x="12" y="161"/>
                      </a:lnTo>
                      <a:lnTo>
                        <a:pt x="12" y="157"/>
                      </a:lnTo>
                      <a:lnTo>
                        <a:pt x="6" y="152"/>
                      </a:lnTo>
                      <a:lnTo>
                        <a:pt x="0" y="148"/>
                      </a:lnTo>
                      <a:lnTo>
                        <a:pt x="0" y="144"/>
                      </a:lnTo>
                      <a:lnTo>
                        <a:pt x="0" y="139"/>
                      </a:lnTo>
                      <a:lnTo>
                        <a:pt x="0" y="135"/>
                      </a:lnTo>
                      <a:lnTo>
                        <a:pt x="0" y="130"/>
                      </a:lnTo>
                      <a:lnTo>
                        <a:pt x="0" y="126"/>
                      </a:lnTo>
                      <a:lnTo>
                        <a:pt x="0" y="117"/>
                      </a:lnTo>
                      <a:lnTo>
                        <a:pt x="0" y="112"/>
                      </a:lnTo>
                      <a:lnTo>
                        <a:pt x="0" y="108"/>
                      </a:lnTo>
                      <a:lnTo>
                        <a:pt x="0" y="99"/>
                      </a:lnTo>
                      <a:lnTo>
                        <a:pt x="0" y="94"/>
                      </a:lnTo>
                      <a:lnTo>
                        <a:pt x="6" y="94"/>
                      </a:lnTo>
                      <a:lnTo>
                        <a:pt x="6" y="89"/>
                      </a:lnTo>
                      <a:lnTo>
                        <a:pt x="6" y="85"/>
                      </a:lnTo>
                      <a:lnTo>
                        <a:pt x="6" y="80"/>
                      </a:lnTo>
                      <a:lnTo>
                        <a:pt x="12" y="76"/>
                      </a:lnTo>
                      <a:lnTo>
                        <a:pt x="12" y="71"/>
                      </a:lnTo>
                      <a:lnTo>
                        <a:pt x="12" y="67"/>
                      </a:lnTo>
                      <a:lnTo>
                        <a:pt x="12" y="63"/>
                      </a:lnTo>
                      <a:lnTo>
                        <a:pt x="19" y="58"/>
                      </a:lnTo>
                      <a:lnTo>
                        <a:pt x="12" y="58"/>
                      </a:lnTo>
                      <a:lnTo>
                        <a:pt x="12" y="54"/>
                      </a:lnTo>
                      <a:lnTo>
                        <a:pt x="12" y="49"/>
                      </a:lnTo>
                      <a:lnTo>
                        <a:pt x="19" y="45"/>
                      </a:lnTo>
                      <a:lnTo>
                        <a:pt x="12" y="40"/>
                      </a:lnTo>
                      <a:lnTo>
                        <a:pt x="12" y="36"/>
                      </a:lnTo>
                      <a:lnTo>
                        <a:pt x="19" y="36"/>
                      </a:lnTo>
                      <a:lnTo>
                        <a:pt x="19" y="31"/>
                      </a:lnTo>
                      <a:lnTo>
                        <a:pt x="19" y="27"/>
                      </a:lnTo>
                      <a:lnTo>
                        <a:pt x="25" y="22"/>
                      </a:lnTo>
                      <a:lnTo>
                        <a:pt x="31" y="22"/>
                      </a:lnTo>
                      <a:lnTo>
                        <a:pt x="38" y="22"/>
                      </a:lnTo>
                      <a:lnTo>
                        <a:pt x="44" y="27"/>
                      </a:lnTo>
                      <a:lnTo>
                        <a:pt x="50" y="27"/>
                      </a:lnTo>
                      <a:lnTo>
                        <a:pt x="50" y="31"/>
                      </a:lnTo>
                      <a:lnTo>
                        <a:pt x="56" y="31"/>
                      </a:lnTo>
                      <a:lnTo>
                        <a:pt x="63" y="36"/>
                      </a:lnTo>
                      <a:lnTo>
                        <a:pt x="69" y="40"/>
                      </a:lnTo>
                      <a:lnTo>
                        <a:pt x="75" y="40"/>
                      </a:lnTo>
                      <a:lnTo>
                        <a:pt x="82" y="45"/>
                      </a:lnTo>
                      <a:lnTo>
                        <a:pt x="88" y="45"/>
                      </a:lnTo>
                      <a:lnTo>
                        <a:pt x="94" y="49"/>
                      </a:lnTo>
                      <a:lnTo>
                        <a:pt x="100" y="49"/>
                      </a:lnTo>
                      <a:lnTo>
                        <a:pt x="107" y="49"/>
                      </a:lnTo>
                      <a:lnTo>
                        <a:pt x="113" y="45"/>
                      </a:lnTo>
                      <a:lnTo>
                        <a:pt x="119" y="45"/>
                      </a:lnTo>
                      <a:lnTo>
                        <a:pt x="119" y="40"/>
                      </a:lnTo>
                      <a:lnTo>
                        <a:pt x="126" y="40"/>
                      </a:lnTo>
                      <a:lnTo>
                        <a:pt x="132" y="40"/>
                      </a:lnTo>
                      <a:lnTo>
                        <a:pt x="138" y="36"/>
                      </a:lnTo>
                      <a:lnTo>
                        <a:pt x="151" y="36"/>
                      </a:lnTo>
                      <a:lnTo>
                        <a:pt x="157" y="31"/>
                      </a:lnTo>
                      <a:lnTo>
                        <a:pt x="170" y="31"/>
                      </a:lnTo>
                      <a:lnTo>
                        <a:pt x="176" y="31"/>
                      </a:lnTo>
                      <a:lnTo>
                        <a:pt x="182" y="36"/>
                      </a:lnTo>
                      <a:lnTo>
                        <a:pt x="188" y="36"/>
                      </a:lnTo>
                      <a:lnTo>
                        <a:pt x="188" y="40"/>
                      </a:lnTo>
                      <a:lnTo>
                        <a:pt x="195" y="40"/>
                      </a:lnTo>
                      <a:lnTo>
                        <a:pt x="201" y="40"/>
                      </a:lnTo>
                      <a:lnTo>
                        <a:pt x="207" y="40"/>
                      </a:lnTo>
                      <a:lnTo>
                        <a:pt x="214" y="36"/>
                      </a:lnTo>
                      <a:lnTo>
                        <a:pt x="220" y="36"/>
                      </a:lnTo>
                      <a:lnTo>
                        <a:pt x="220" y="31"/>
                      </a:lnTo>
                      <a:lnTo>
                        <a:pt x="220" y="27"/>
                      </a:lnTo>
                      <a:lnTo>
                        <a:pt x="226" y="22"/>
                      </a:lnTo>
                      <a:lnTo>
                        <a:pt x="226" y="18"/>
                      </a:lnTo>
                      <a:lnTo>
                        <a:pt x="220" y="14"/>
                      </a:lnTo>
                      <a:lnTo>
                        <a:pt x="220" y="9"/>
                      </a:lnTo>
                      <a:lnTo>
                        <a:pt x="220" y="5"/>
                      </a:lnTo>
                      <a:lnTo>
                        <a:pt x="226" y="0"/>
                      </a:lnTo>
                      <a:lnTo>
                        <a:pt x="232" y="0"/>
                      </a:lnTo>
                      <a:lnTo>
                        <a:pt x="239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" name="Freeform 107"/>
                <p:cNvSpPr>
                  <a:spLocks/>
                </p:cNvSpPr>
                <p:nvPr/>
              </p:nvSpPr>
              <p:spPr bwMode="auto">
                <a:xfrm>
                  <a:off x="1966" y="2099"/>
                  <a:ext cx="825" cy="487"/>
                </a:xfrm>
                <a:custGeom>
                  <a:avLst/>
                  <a:gdLst/>
                  <a:ahLst/>
                  <a:cxnLst>
                    <a:cxn ang="0">
                      <a:pos x="289" y="9"/>
                    </a:cxn>
                    <a:cxn ang="0">
                      <a:pos x="314" y="45"/>
                    </a:cxn>
                    <a:cxn ang="0">
                      <a:pos x="365" y="58"/>
                    </a:cxn>
                    <a:cxn ang="0">
                      <a:pos x="415" y="67"/>
                    </a:cxn>
                    <a:cxn ang="0">
                      <a:pos x="409" y="103"/>
                    </a:cxn>
                    <a:cxn ang="0">
                      <a:pos x="402" y="135"/>
                    </a:cxn>
                    <a:cxn ang="0">
                      <a:pos x="365" y="161"/>
                    </a:cxn>
                    <a:cxn ang="0">
                      <a:pos x="352" y="193"/>
                    </a:cxn>
                    <a:cxn ang="0">
                      <a:pos x="365" y="219"/>
                    </a:cxn>
                    <a:cxn ang="0">
                      <a:pos x="409" y="228"/>
                    </a:cxn>
                    <a:cxn ang="0">
                      <a:pos x="446" y="215"/>
                    </a:cxn>
                    <a:cxn ang="0">
                      <a:pos x="446" y="197"/>
                    </a:cxn>
                    <a:cxn ang="0">
                      <a:pos x="478" y="197"/>
                    </a:cxn>
                    <a:cxn ang="0">
                      <a:pos x="515" y="193"/>
                    </a:cxn>
                    <a:cxn ang="0">
                      <a:pos x="548" y="215"/>
                    </a:cxn>
                    <a:cxn ang="0">
                      <a:pos x="592" y="224"/>
                    </a:cxn>
                    <a:cxn ang="0">
                      <a:pos x="636" y="228"/>
                    </a:cxn>
                    <a:cxn ang="0">
                      <a:pos x="667" y="242"/>
                    </a:cxn>
                    <a:cxn ang="0">
                      <a:pos x="680" y="268"/>
                    </a:cxn>
                    <a:cxn ang="0">
                      <a:pos x="724" y="282"/>
                    </a:cxn>
                    <a:cxn ang="0">
                      <a:pos x="755" y="295"/>
                    </a:cxn>
                    <a:cxn ang="0">
                      <a:pos x="781" y="318"/>
                    </a:cxn>
                    <a:cxn ang="0">
                      <a:pos x="825" y="326"/>
                    </a:cxn>
                    <a:cxn ang="0">
                      <a:pos x="787" y="335"/>
                    </a:cxn>
                    <a:cxn ang="0">
                      <a:pos x="737" y="331"/>
                    </a:cxn>
                    <a:cxn ang="0">
                      <a:pos x="686" y="340"/>
                    </a:cxn>
                    <a:cxn ang="0">
                      <a:pos x="636" y="331"/>
                    </a:cxn>
                    <a:cxn ang="0">
                      <a:pos x="579" y="344"/>
                    </a:cxn>
                    <a:cxn ang="0">
                      <a:pos x="561" y="380"/>
                    </a:cxn>
                    <a:cxn ang="0">
                      <a:pos x="548" y="407"/>
                    </a:cxn>
                    <a:cxn ang="0">
                      <a:pos x="548" y="425"/>
                    </a:cxn>
                    <a:cxn ang="0">
                      <a:pos x="535" y="451"/>
                    </a:cxn>
                    <a:cxn ang="0">
                      <a:pos x="509" y="478"/>
                    </a:cxn>
                    <a:cxn ang="0">
                      <a:pos x="459" y="487"/>
                    </a:cxn>
                    <a:cxn ang="0">
                      <a:pos x="421" y="474"/>
                    </a:cxn>
                    <a:cxn ang="0">
                      <a:pos x="365" y="447"/>
                    </a:cxn>
                    <a:cxn ang="0">
                      <a:pos x="314" y="425"/>
                    </a:cxn>
                    <a:cxn ang="0">
                      <a:pos x="283" y="393"/>
                    </a:cxn>
                    <a:cxn ang="0">
                      <a:pos x="239" y="371"/>
                    </a:cxn>
                    <a:cxn ang="0">
                      <a:pos x="220" y="344"/>
                    </a:cxn>
                    <a:cxn ang="0">
                      <a:pos x="232" y="326"/>
                    </a:cxn>
                    <a:cxn ang="0">
                      <a:pos x="207" y="318"/>
                    </a:cxn>
                    <a:cxn ang="0">
                      <a:pos x="176" y="304"/>
                    </a:cxn>
                    <a:cxn ang="0">
                      <a:pos x="138" y="282"/>
                    </a:cxn>
                    <a:cxn ang="0">
                      <a:pos x="94" y="277"/>
                    </a:cxn>
                    <a:cxn ang="0">
                      <a:pos x="63" y="260"/>
                    </a:cxn>
                    <a:cxn ang="0">
                      <a:pos x="82" y="224"/>
                    </a:cxn>
                    <a:cxn ang="0">
                      <a:pos x="100" y="197"/>
                    </a:cxn>
                    <a:cxn ang="0">
                      <a:pos x="69" y="179"/>
                    </a:cxn>
                    <a:cxn ang="0">
                      <a:pos x="25" y="166"/>
                    </a:cxn>
                    <a:cxn ang="0">
                      <a:pos x="0" y="135"/>
                    </a:cxn>
                    <a:cxn ang="0">
                      <a:pos x="6" y="94"/>
                    </a:cxn>
                    <a:cxn ang="0">
                      <a:pos x="19" y="58"/>
                    </a:cxn>
                    <a:cxn ang="0">
                      <a:pos x="19" y="31"/>
                    </a:cxn>
                    <a:cxn ang="0">
                      <a:pos x="56" y="31"/>
                    </a:cxn>
                    <a:cxn ang="0">
                      <a:pos x="107" y="49"/>
                    </a:cxn>
                    <a:cxn ang="0">
                      <a:pos x="157" y="31"/>
                    </a:cxn>
                    <a:cxn ang="0">
                      <a:pos x="207" y="40"/>
                    </a:cxn>
                    <a:cxn ang="0">
                      <a:pos x="220" y="9"/>
                    </a:cxn>
                  </a:cxnLst>
                  <a:rect l="0" t="0" r="r" b="b"/>
                  <a:pathLst>
                    <a:path w="825" h="487">
                      <a:moveTo>
                        <a:pt x="239" y="0"/>
                      </a:moveTo>
                      <a:lnTo>
                        <a:pt x="245" y="0"/>
                      </a:lnTo>
                      <a:lnTo>
                        <a:pt x="251" y="5"/>
                      </a:lnTo>
                      <a:lnTo>
                        <a:pt x="258" y="5"/>
                      </a:lnTo>
                      <a:lnTo>
                        <a:pt x="264" y="5"/>
                      </a:lnTo>
                      <a:lnTo>
                        <a:pt x="270" y="5"/>
                      </a:lnTo>
                      <a:lnTo>
                        <a:pt x="276" y="9"/>
                      </a:lnTo>
                      <a:lnTo>
                        <a:pt x="289" y="9"/>
                      </a:lnTo>
                      <a:lnTo>
                        <a:pt x="295" y="14"/>
                      </a:lnTo>
                      <a:lnTo>
                        <a:pt x="295" y="18"/>
                      </a:lnTo>
                      <a:lnTo>
                        <a:pt x="295" y="22"/>
                      </a:lnTo>
                      <a:lnTo>
                        <a:pt x="302" y="27"/>
                      </a:lnTo>
                      <a:lnTo>
                        <a:pt x="302" y="31"/>
                      </a:lnTo>
                      <a:lnTo>
                        <a:pt x="308" y="36"/>
                      </a:lnTo>
                      <a:lnTo>
                        <a:pt x="314" y="40"/>
                      </a:lnTo>
                      <a:lnTo>
                        <a:pt x="314" y="45"/>
                      </a:lnTo>
                      <a:lnTo>
                        <a:pt x="320" y="49"/>
                      </a:lnTo>
                      <a:lnTo>
                        <a:pt x="327" y="54"/>
                      </a:lnTo>
                      <a:lnTo>
                        <a:pt x="333" y="58"/>
                      </a:lnTo>
                      <a:lnTo>
                        <a:pt x="339" y="58"/>
                      </a:lnTo>
                      <a:lnTo>
                        <a:pt x="346" y="58"/>
                      </a:lnTo>
                      <a:lnTo>
                        <a:pt x="352" y="58"/>
                      </a:lnTo>
                      <a:lnTo>
                        <a:pt x="358" y="58"/>
                      </a:lnTo>
                      <a:lnTo>
                        <a:pt x="365" y="58"/>
                      </a:lnTo>
                      <a:lnTo>
                        <a:pt x="371" y="58"/>
                      </a:lnTo>
                      <a:lnTo>
                        <a:pt x="377" y="58"/>
                      </a:lnTo>
                      <a:lnTo>
                        <a:pt x="383" y="58"/>
                      </a:lnTo>
                      <a:lnTo>
                        <a:pt x="390" y="63"/>
                      </a:lnTo>
                      <a:lnTo>
                        <a:pt x="396" y="63"/>
                      </a:lnTo>
                      <a:lnTo>
                        <a:pt x="402" y="63"/>
                      </a:lnTo>
                      <a:lnTo>
                        <a:pt x="409" y="67"/>
                      </a:lnTo>
                      <a:lnTo>
                        <a:pt x="415" y="67"/>
                      </a:lnTo>
                      <a:lnTo>
                        <a:pt x="421" y="71"/>
                      </a:lnTo>
                      <a:lnTo>
                        <a:pt x="415" y="76"/>
                      </a:lnTo>
                      <a:lnTo>
                        <a:pt x="409" y="80"/>
                      </a:lnTo>
                      <a:lnTo>
                        <a:pt x="409" y="85"/>
                      </a:lnTo>
                      <a:lnTo>
                        <a:pt x="409" y="89"/>
                      </a:lnTo>
                      <a:lnTo>
                        <a:pt x="409" y="94"/>
                      </a:lnTo>
                      <a:lnTo>
                        <a:pt x="409" y="99"/>
                      </a:lnTo>
                      <a:lnTo>
                        <a:pt x="409" y="103"/>
                      </a:lnTo>
                      <a:lnTo>
                        <a:pt x="409" y="108"/>
                      </a:lnTo>
                      <a:lnTo>
                        <a:pt x="409" y="112"/>
                      </a:lnTo>
                      <a:lnTo>
                        <a:pt x="402" y="112"/>
                      </a:lnTo>
                      <a:lnTo>
                        <a:pt x="402" y="117"/>
                      </a:lnTo>
                      <a:lnTo>
                        <a:pt x="402" y="121"/>
                      </a:lnTo>
                      <a:lnTo>
                        <a:pt x="409" y="126"/>
                      </a:lnTo>
                      <a:lnTo>
                        <a:pt x="409" y="130"/>
                      </a:lnTo>
                      <a:lnTo>
                        <a:pt x="402" y="135"/>
                      </a:lnTo>
                      <a:lnTo>
                        <a:pt x="402" y="139"/>
                      </a:lnTo>
                      <a:lnTo>
                        <a:pt x="396" y="139"/>
                      </a:lnTo>
                      <a:lnTo>
                        <a:pt x="390" y="144"/>
                      </a:lnTo>
                      <a:lnTo>
                        <a:pt x="383" y="148"/>
                      </a:lnTo>
                      <a:lnTo>
                        <a:pt x="377" y="148"/>
                      </a:lnTo>
                      <a:lnTo>
                        <a:pt x="371" y="152"/>
                      </a:lnTo>
                      <a:lnTo>
                        <a:pt x="365" y="157"/>
                      </a:lnTo>
                      <a:lnTo>
                        <a:pt x="365" y="161"/>
                      </a:lnTo>
                      <a:lnTo>
                        <a:pt x="365" y="166"/>
                      </a:lnTo>
                      <a:lnTo>
                        <a:pt x="358" y="170"/>
                      </a:lnTo>
                      <a:lnTo>
                        <a:pt x="352" y="175"/>
                      </a:lnTo>
                      <a:lnTo>
                        <a:pt x="346" y="175"/>
                      </a:lnTo>
                      <a:lnTo>
                        <a:pt x="346" y="179"/>
                      </a:lnTo>
                      <a:lnTo>
                        <a:pt x="346" y="184"/>
                      </a:lnTo>
                      <a:lnTo>
                        <a:pt x="352" y="188"/>
                      </a:lnTo>
                      <a:lnTo>
                        <a:pt x="352" y="193"/>
                      </a:lnTo>
                      <a:lnTo>
                        <a:pt x="358" y="197"/>
                      </a:lnTo>
                      <a:lnTo>
                        <a:pt x="358" y="202"/>
                      </a:lnTo>
                      <a:lnTo>
                        <a:pt x="358" y="206"/>
                      </a:lnTo>
                      <a:lnTo>
                        <a:pt x="358" y="210"/>
                      </a:lnTo>
                      <a:lnTo>
                        <a:pt x="358" y="215"/>
                      </a:lnTo>
                      <a:lnTo>
                        <a:pt x="352" y="219"/>
                      </a:lnTo>
                      <a:lnTo>
                        <a:pt x="358" y="219"/>
                      </a:lnTo>
                      <a:lnTo>
                        <a:pt x="365" y="219"/>
                      </a:lnTo>
                      <a:lnTo>
                        <a:pt x="371" y="219"/>
                      </a:lnTo>
                      <a:lnTo>
                        <a:pt x="377" y="219"/>
                      </a:lnTo>
                      <a:lnTo>
                        <a:pt x="383" y="219"/>
                      </a:lnTo>
                      <a:lnTo>
                        <a:pt x="390" y="219"/>
                      </a:lnTo>
                      <a:lnTo>
                        <a:pt x="396" y="219"/>
                      </a:lnTo>
                      <a:lnTo>
                        <a:pt x="396" y="224"/>
                      </a:lnTo>
                      <a:lnTo>
                        <a:pt x="402" y="228"/>
                      </a:lnTo>
                      <a:lnTo>
                        <a:pt x="409" y="228"/>
                      </a:lnTo>
                      <a:lnTo>
                        <a:pt x="415" y="228"/>
                      </a:lnTo>
                      <a:lnTo>
                        <a:pt x="421" y="224"/>
                      </a:lnTo>
                      <a:lnTo>
                        <a:pt x="421" y="219"/>
                      </a:lnTo>
                      <a:lnTo>
                        <a:pt x="427" y="219"/>
                      </a:lnTo>
                      <a:lnTo>
                        <a:pt x="434" y="219"/>
                      </a:lnTo>
                      <a:lnTo>
                        <a:pt x="440" y="219"/>
                      </a:lnTo>
                      <a:lnTo>
                        <a:pt x="446" y="219"/>
                      </a:lnTo>
                      <a:lnTo>
                        <a:pt x="446" y="215"/>
                      </a:lnTo>
                      <a:lnTo>
                        <a:pt x="440" y="215"/>
                      </a:lnTo>
                      <a:lnTo>
                        <a:pt x="434" y="215"/>
                      </a:lnTo>
                      <a:lnTo>
                        <a:pt x="427" y="210"/>
                      </a:lnTo>
                      <a:lnTo>
                        <a:pt x="427" y="206"/>
                      </a:lnTo>
                      <a:lnTo>
                        <a:pt x="434" y="202"/>
                      </a:lnTo>
                      <a:lnTo>
                        <a:pt x="440" y="202"/>
                      </a:lnTo>
                      <a:lnTo>
                        <a:pt x="446" y="202"/>
                      </a:lnTo>
                      <a:lnTo>
                        <a:pt x="446" y="197"/>
                      </a:lnTo>
                      <a:lnTo>
                        <a:pt x="446" y="193"/>
                      </a:lnTo>
                      <a:lnTo>
                        <a:pt x="453" y="188"/>
                      </a:lnTo>
                      <a:lnTo>
                        <a:pt x="459" y="188"/>
                      </a:lnTo>
                      <a:lnTo>
                        <a:pt x="465" y="188"/>
                      </a:lnTo>
                      <a:lnTo>
                        <a:pt x="465" y="193"/>
                      </a:lnTo>
                      <a:lnTo>
                        <a:pt x="471" y="193"/>
                      </a:lnTo>
                      <a:lnTo>
                        <a:pt x="471" y="197"/>
                      </a:lnTo>
                      <a:lnTo>
                        <a:pt x="478" y="197"/>
                      </a:lnTo>
                      <a:lnTo>
                        <a:pt x="478" y="193"/>
                      </a:lnTo>
                      <a:lnTo>
                        <a:pt x="484" y="188"/>
                      </a:lnTo>
                      <a:lnTo>
                        <a:pt x="490" y="184"/>
                      </a:lnTo>
                      <a:lnTo>
                        <a:pt x="497" y="184"/>
                      </a:lnTo>
                      <a:lnTo>
                        <a:pt x="503" y="184"/>
                      </a:lnTo>
                      <a:lnTo>
                        <a:pt x="509" y="184"/>
                      </a:lnTo>
                      <a:lnTo>
                        <a:pt x="515" y="188"/>
                      </a:lnTo>
                      <a:lnTo>
                        <a:pt x="515" y="193"/>
                      </a:lnTo>
                      <a:lnTo>
                        <a:pt x="523" y="197"/>
                      </a:lnTo>
                      <a:lnTo>
                        <a:pt x="523" y="202"/>
                      </a:lnTo>
                      <a:lnTo>
                        <a:pt x="523" y="206"/>
                      </a:lnTo>
                      <a:lnTo>
                        <a:pt x="523" y="210"/>
                      </a:lnTo>
                      <a:lnTo>
                        <a:pt x="529" y="210"/>
                      </a:lnTo>
                      <a:lnTo>
                        <a:pt x="535" y="210"/>
                      </a:lnTo>
                      <a:lnTo>
                        <a:pt x="542" y="215"/>
                      </a:lnTo>
                      <a:lnTo>
                        <a:pt x="548" y="215"/>
                      </a:lnTo>
                      <a:lnTo>
                        <a:pt x="554" y="215"/>
                      </a:lnTo>
                      <a:lnTo>
                        <a:pt x="561" y="215"/>
                      </a:lnTo>
                      <a:lnTo>
                        <a:pt x="567" y="215"/>
                      </a:lnTo>
                      <a:lnTo>
                        <a:pt x="573" y="219"/>
                      </a:lnTo>
                      <a:lnTo>
                        <a:pt x="579" y="219"/>
                      </a:lnTo>
                      <a:lnTo>
                        <a:pt x="586" y="219"/>
                      </a:lnTo>
                      <a:lnTo>
                        <a:pt x="586" y="224"/>
                      </a:lnTo>
                      <a:lnTo>
                        <a:pt x="592" y="224"/>
                      </a:lnTo>
                      <a:lnTo>
                        <a:pt x="598" y="224"/>
                      </a:lnTo>
                      <a:lnTo>
                        <a:pt x="605" y="224"/>
                      </a:lnTo>
                      <a:lnTo>
                        <a:pt x="611" y="228"/>
                      </a:lnTo>
                      <a:lnTo>
                        <a:pt x="617" y="228"/>
                      </a:lnTo>
                      <a:lnTo>
                        <a:pt x="617" y="233"/>
                      </a:lnTo>
                      <a:lnTo>
                        <a:pt x="623" y="233"/>
                      </a:lnTo>
                      <a:lnTo>
                        <a:pt x="630" y="228"/>
                      </a:lnTo>
                      <a:lnTo>
                        <a:pt x="636" y="228"/>
                      </a:lnTo>
                      <a:lnTo>
                        <a:pt x="642" y="228"/>
                      </a:lnTo>
                      <a:lnTo>
                        <a:pt x="649" y="228"/>
                      </a:lnTo>
                      <a:lnTo>
                        <a:pt x="649" y="233"/>
                      </a:lnTo>
                      <a:lnTo>
                        <a:pt x="649" y="237"/>
                      </a:lnTo>
                      <a:lnTo>
                        <a:pt x="649" y="242"/>
                      </a:lnTo>
                      <a:lnTo>
                        <a:pt x="655" y="242"/>
                      </a:lnTo>
                      <a:lnTo>
                        <a:pt x="661" y="242"/>
                      </a:lnTo>
                      <a:lnTo>
                        <a:pt x="667" y="242"/>
                      </a:lnTo>
                      <a:lnTo>
                        <a:pt x="674" y="242"/>
                      </a:lnTo>
                      <a:lnTo>
                        <a:pt x="674" y="246"/>
                      </a:lnTo>
                      <a:lnTo>
                        <a:pt x="680" y="246"/>
                      </a:lnTo>
                      <a:lnTo>
                        <a:pt x="680" y="251"/>
                      </a:lnTo>
                      <a:lnTo>
                        <a:pt x="680" y="255"/>
                      </a:lnTo>
                      <a:lnTo>
                        <a:pt x="680" y="260"/>
                      </a:lnTo>
                      <a:lnTo>
                        <a:pt x="680" y="264"/>
                      </a:lnTo>
                      <a:lnTo>
                        <a:pt x="680" y="268"/>
                      </a:lnTo>
                      <a:lnTo>
                        <a:pt x="686" y="273"/>
                      </a:lnTo>
                      <a:lnTo>
                        <a:pt x="686" y="277"/>
                      </a:lnTo>
                      <a:lnTo>
                        <a:pt x="693" y="277"/>
                      </a:lnTo>
                      <a:lnTo>
                        <a:pt x="699" y="277"/>
                      </a:lnTo>
                      <a:lnTo>
                        <a:pt x="705" y="282"/>
                      </a:lnTo>
                      <a:lnTo>
                        <a:pt x="711" y="282"/>
                      </a:lnTo>
                      <a:lnTo>
                        <a:pt x="718" y="282"/>
                      </a:lnTo>
                      <a:lnTo>
                        <a:pt x="724" y="282"/>
                      </a:lnTo>
                      <a:lnTo>
                        <a:pt x="730" y="282"/>
                      </a:lnTo>
                      <a:lnTo>
                        <a:pt x="730" y="277"/>
                      </a:lnTo>
                      <a:lnTo>
                        <a:pt x="737" y="277"/>
                      </a:lnTo>
                      <a:lnTo>
                        <a:pt x="743" y="282"/>
                      </a:lnTo>
                      <a:lnTo>
                        <a:pt x="749" y="282"/>
                      </a:lnTo>
                      <a:lnTo>
                        <a:pt x="749" y="286"/>
                      </a:lnTo>
                      <a:lnTo>
                        <a:pt x="755" y="291"/>
                      </a:lnTo>
                      <a:lnTo>
                        <a:pt x="755" y="295"/>
                      </a:lnTo>
                      <a:lnTo>
                        <a:pt x="762" y="300"/>
                      </a:lnTo>
                      <a:lnTo>
                        <a:pt x="762" y="304"/>
                      </a:lnTo>
                      <a:lnTo>
                        <a:pt x="768" y="304"/>
                      </a:lnTo>
                      <a:lnTo>
                        <a:pt x="768" y="309"/>
                      </a:lnTo>
                      <a:lnTo>
                        <a:pt x="768" y="313"/>
                      </a:lnTo>
                      <a:lnTo>
                        <a:pt x="768" y="318"/>
                      </a:lnTo>
                      <a:lnTo>
                        <a:pt x="774" y="318"/>
                      </a:lnTo>
                      <a:lnTo>
                        <a:pt x="781" y="318"/>
                      </a:lnTo>
                      <a:lnTo>
                        <a:pt x="787" y="318"/>
                      </a:lnTo>
                      <a:lnTo>
                        <a:pt x="793" y="313"/>
                      </a:lnTo>
                      <a:lnTo>
                        <a:pt x="799" y="313"/>
                      </a:lnTo>
                      <a:lnTo>
                        <a:pt x="806" y="318"/>
                      </a:lnTo>
                      <a:lnTo>
                        <a:pt x="812" y="318"/>
                      </a:lnTo>
                      <a:lnTo>
                        <a:pt x="818" y="318"/>
                      </a:lnTo>
                      <a:lnTo>
                        <a:pt x="825" y="322"/>
                      </a:lnTo>
                      <a:lnTo>
                        <a:pt x="825" y="326"/>
                      </a:lnTo>
                      <a:lnTo>
                        <a:pt x="825" y="331"/>
                      </a:lnTo>
                      <a:lnTo>
                        <a:pt x="825" y="335"/>
                      </a:lnTo>
                      <a:lnTo>
                        <a:pt x="818" y="335"/>
                      </a:lnTo>
                      <a:lnTo>
                        <a:pt x="812" y="340"/>
                      </a:lnTo>
                      <a:lnTo>
                        <a:pt x="806" y="340"/>
                      </a:lnTo>
                      <a:lnTo>
                        <a:pt x="799" y="340"/>
                      </a:lnTo>
                      <a:lnTo>
                        <a:pt x="793" y="340"/>
                      </a:lnTo>
                      <a:lnTo>
                        <a:pt x="787" y="335"/>
                      </a:lnTo>
                      <a:lnTo>
                        <a:pt x="781" y="335"/>
                      </a:lnTo>
                      <a:lnTo>
                        <a:pt x="774" y="335"/>
                      </a:lnTo>
                      <a:lnTo>
                        <a:pt x="768" y="335"/>
                      </a:lnTo>
                      <a:lnTo>
                        <a:pt x="762" y="331"/>
                      </a:lnTo>
                      <a:lnTo>
                        <a:pt x="755" y="331"/>
                      </a:lnTo>
                      <a:lnTo>
                        <a:pt x="749" y="331"/>
                      </a:lnTo>
                      <a:lnTo>
                        <a:pt x="743" y="331"/>
                      </a:lnTo>
                      <a:lnTo>
                        <a:pt x="737" y="331"/>
                      </a:lnTo>
                      <a:lnTo>
                        <a:pt x="730" y="335"/>
                      </a:lnTo>
                      <a:lnTo>
                        <a:pt x="724" y="335"/>
                      </a:lnTo>
                      <a:lnTo>
                        <a:pt x="718" y="340"/>
                      </a:lnTo>
                      <a:lnTo>
                        <a:pt x="711" y="340"/>
                      </a:lnTo>
                      <a:lnTo>
                        <a:pt x="705" y="340"/>
                      </a:lnTo>
                      <a:lnTo>
                        <a:pt x="699" y="340"/>
                      </a:lnTo>
                      <a:lnTo>
                        <a:pt x="693" y="340"/>
                      </a:lnTo>
                      <a:lnTo>
                        <a:pt x="686" y="340"/>
                      </a:lnTo>
                      <a:lnTo>
                        <a:pt x="680" y="340"/>
                      </a:lnTo>
                      <a:lnTo>
                        <a:pt x="674" y="335"/>
                      </a:lnTo>
                      <a:lnTo>
                        <a:pt x="667" y="335"/>
                      </a:lnTo>
                      <a:lnTo>
                        <a:pt x="661" y="335"/>
                      </a:lnTo>
                      <a:lnTo>
                        <a:pt x="655" y="335"/>
                      </a:lnTo>
                      <a:lnTo>
                        <a:pt x="649" y="331"/>
                      </a:lnTo>
                      <a:lnTo>
                        <a:pt x="642" y="331"/>
                      </a:lnTo>
                      <a:lnTo>
                        <a:pt x="636" y="331"/>
                      </a:lnTo>
                      <a:lnTo>
                        <a:pt x="630" y="331"/>
                      </a:lnTo>
                      <a:lnTo>
                        <a:pt x="617" y="331"/>
                      </a:lnTo>
                      <a:lnTo>
                        <a:pt x="611" y="335"/>
                      </a:lnTo>
                      <a:lnTo>
                        <a:pt x="605" y="340"/>
                      </a:lnTo>
                      <a:lnTo>
                        <a:pt x="598" y="340"/>
                      </a:lnTo>
                      <a:lnTo>
                        <a:pt x="592" y="340"/>
                      </a:lnTo>
                      <a:lnTo>
                        <a:pt x="586" y="344"/>
                      </a:lnTo>
                      <a:lnTo>
                        <a:pt x="579" y="344"/>
                      </a:lnTo>
                      <a:lnTo>
                        <a:pt x="579" y="349"/>
                      </a:lnTo>
                      <a:lnTo>
                        <a:pt x="573" y="349"/>
                      </a:lnTo>
                      <a:lnTo>
                        <a:pt x="573" y="353"/>
                      </a:lnTo>
                      <a:lnTo>
                        <a:pt x="567" y="362"/>
                      </a:lnTo>
                      <a:lnTo>
                        <a:pt x="567" y="367"/>
                      </a:lnTo>
                      <a:lnTo>
                        <a:pt x="561" y="371"/>
                      </a:lnTo>
                      <a:lnTo>
                        <a:pt x="561" y="375"/>
                      </a:lnTo>
                      <a:lnTo>
                        <a:pt x="561" y="380"/>
                      </a:lnTo>
                      <a:lnTo>
                        <a:pt x="561" y="384"/>
                      </a:lnTo>
                      <a:lnTo>
                        <a:pt x="567" y="389"/>
                      </a:lnTo>
                      <a:lnTo>
                        <a:pt x="567" y="393"/>
                      </a:lnTo>
                      <a:lnTo>
                        <a:pt x="567" y="398"/>
                      </a:lnTo>
                      <a:lnTo>
                        <a:pt x="561" y="402"/>
                      </a:lnTo>
                      <a:lnTo>
                        <a:pt x="561" y="407"/>
                      </a:lnTo>
                      <a:lnTo>
                        <a:pt x="554" y="407"/>
                      </a:lnTo>
                      <a:lnTo>
                        <a:pt x="548" y="407"/>
                      </a:lnTo>
                      <a:lnTo>
                        <a:pt x="542" y="407"/>
                      </a:lnTo>
                      <a:lnTo>
                        <a:pt x="542" y="411"/>
                      </a:lnTo>
                      <a:lnTo>
                        <a:pt x="535" y="411"/>
                      </a:lnTo>
                      <a:lnTo>
                        <a:pt x="535" y="416"/>
                      </a:lnTo>
                      <a:lnTo>
                        <a:pt x="535" y="420"/>
                      </a:lnTo>
                      <a:lnTo>
                        <a:pt x="535" y="425"/>
                      </a:lnTo>
                      <a:lnTo>
                        <a:pt x="542" y="425"/>
                      </a:lnTo>
                      <a:lnTo>
                        <a:pt x="548" y="425"/>
                      </a:lnTo>
                      <a:lnTo>
                        <a:pt x="548" y="429"/>
                      </a:lnTo>
                      <a:lnTo>
                        <a:pt x="548" y="433"/>
                      </a:lnTo>
                      <a:lnTo>
                        <a:pt x="548" y="438"/>
                      </a:lnTo>
                      <a:lnTo>
                        <a:pt x="548" y="442"/>
                      </a:lnTo>
                      <a:lnTo>
                        <a:pt x="548" y="447"/>
                      </a:lnTo>
                      <a:lnTo>
                        <a:pt x="542" y="447"/>
                      </a:lnTo>
                      <a:lnTo>
                        <a:pt x="542" y="451"/>
                      </a:lnTo>
                      <a:lnTo>
                        <a:pt x="535" y="451"/>
                      </a:lnTo>
                      <a:lnTo>
                        <a:pt x="535" y="456"/>
                      </a:lnTo>
                      <a:lnTo>
                        <a:pt x="529" y="460"/>
                      </a:lnTo>
                      <a:lnTo>
                        <a:pt x="523" y="465"/>
                      </a:lnTo>
                      <a:lnTo>
                        <a:pt x="523" y="469"/>
                      </a:lnTo>
                      <a:lnTo>
                        <a:pt x="523" y="474"/>
                      </a:lnTo>
                      <a:lnTo>
                        <a:pt x="515" y="474"/>
                      </a:lnTo>
                      <a:lnTo>
                        <a:pt x="515" y="478"/>
                      </a:lnTo>
                      <a:lnTo>
                        <a:pt x="509" y="478"/>
                      </a:lnTo>
                      <a:lnTo>
                        <a:pt x="503" y="478"/>
                      </a:lnTo>
                      <a:lnTo>
                        <a:pt x="497" y="478"/>
                      </a:lnTo>
                      <a:lnTo>
                        <a:pt x="490" y="478"/>
                      </a:lnTo>
                      <a:lnTo>
                        <a:pt x="484" y="478"/>
                      </a:lnTo>
                      <a:lnTo>
                        <a:pt x="478" y="478"/>
                      </a:lnTo>
                      <a:lnTo>
                        <a:pt x="471" y="483"/>
                      </a:lnTo>
                      <a:lnTo>
                        <a:pt x="465" y="487"/>
                      </a:lnTo>
                      <a:lnTo>
                        <a:pt x="459" y="487"/>
                      </a:lnTo>
                      <a:lnTo>
                        <a:pt x="453" y="483"/>
                      </a:lnTo>
                      <a:lnTo>
                        <a:pt x="446" y="483"/>
                      </a:lnTo>
                      <a:lnTo>
                        <a:pt x="446" y="478"/>
                      </a:lnTo>
                      <a:lnTo>
                        <a:pt x="440" y="478"/>
                      </a:lnTo>
                      <a:lnTo>
                        <a:pt x="434" y="478"/>
                      </a:lnTo>
                      <a:lnTo>
                        <a:pt x="434" y="474"/>
                      </a:lnTo>
                      <a:lnTo>
                        <a:pt x="427" y="474"/>
                      </a:lnTo>
                      <a:lnTo>
                        <a:pt x="421" y="474"/>
                      </a:lnTo>
                      <a:lnTo>
                        <a:pt x="415" y="469"/>
                      </a:lnTo>
                      <a:lnTo>
                        <a:pt x="402" y="465"/>
                      </a:lnTo>
                      <a:lnTo>
                        <a:pt x="396" y="460"/>
                      </a:lnTo>
                      <a:lnTo>
                        <a:pt x="390" y="460"/>
                      </a:lnTo>
                      <a:lnTo>
                        <a:pt x="383" y="456"/>
                      </a:lnTo>
                      <a:lnTo>
                        <a:pt x="377" y="451"/>
                      </a:lnTo>
                      <a:lnTo>
                        <a:pt x="371" y="447"/>
                      </a:lnTo>
                      <a:lnTo>
                        <a:pt x="365" y="447"/>
                      </a:lnTo>
                      <a:lnTo>
                        <a:pt x="358" y="442"/>
                      </a:lnTo>
                      <a:lnTo>
                        <a:pt x="352" y="438"/>
                      </a:lnTo>
                      <a:lnTo>
                        <a:pt x="346" y="438"/>
                      </a:lnTo>
                      <a:lnTo>
                        <a:pt x="339" y="433"/>
                      </a:lnTo>
                      <a:lnTo>
                        <a:pt x="333" y="433"/>
                      </a:lnTo>
                      <a:lnTo>
                        <a:pt x="327" y="433"/>
                      </a:lnTo>
                      <a:lnTo>
                        <a:pt x="320" y="429"/>
                      </a:lnTo>
                      <a:lnTo>
                        <a:pt x="314" y="425"/>
                      </a:lnTo>
                      <a:lnTo>
                        <a:pt x="314" y="420"/>
                      </a:lnTo>
                      <a:lnTo>
                        <a:pt x="308" y="416"/>
                      </a:lnTo>
                      <a:lnTo>
                        <a:pt x="302" y="411"/>
                      </a:lnTo>
                      <a:lnTo>
                        <a:pt x="302" y="407"/>
                      </a:lnTo>
                      <a:lnTo>
                        <a:pt x="295" y="407"/>
                      </a:lnTo>
                      <a:lnTo>
                        <a:pt x="295" y="402"/>
                      </a:lnTo>
                      <a:lnTo>
                        <a:pt x="289" y="402"/>
                      </a:lnTo>
                      <a:lnTo>
                        <a:pt x="283" y="393"/>
                      </a:lnTo>
                      <a:lnTo>
                        <a:pt x="276" y="393"/>
                      </a:lnTo>
                      <a:lnTo>
                        <a:pt x="276" y="389"/>
                      </a:lnTo>
                      <a:lnTo>
                        <a:pt x="270" y="384"/>
                      </a:lnTo>
                      <a:lnTo>
                        <a:pt x="264" y="380"/>
                      </a:lnTo>
                      <a:lnTo>
                        <a:pt x="258" y="375"/>
                      </a:lnTo>
                      <a:lnTo>
                        <a:pt x="251" y="371"/>
                      </a:lnTo>
                      <a:lnTo>
                        <a:pt x="245" y="371"/>
                      </a:lnTo>
                      <a:lnTo>
                        <a:pt x="239" y="371"/>
                      </a:lnTo>
                      <a:lnTo>
                        <a:pt x="239" y="367"/>
                      </a:lnTo>
                      <a:lnTo>
                        <a:pt x="232" y="367"/>
                      </a:lnTo>
                      <a:lnTo>
                        <a:pt x="226" y="362"/>
                      </a:lnTo>
                      <a:lnTo>
                        <a:pt x="226" y="358"/>
                      </a:lnTo>
                      <a:lnTo>
                        <a:pt x="226" y="353"/>
                      </a:lnTo>
                      <a:lnTo>
                        <a:pt x="226" y="349"/>
                      </a:lnTo>
                      <a:lnTo>
                        <a:pt x="226" y="344"/>
                      </a:lnTo>
                      <a:lnTo>
                        <a:pt x="220" y="344"/>
                      </a:lnTo>
                      <a:lnTo>
                        <a:pt x="220" y="340"/>
                      </a:lnTo>
                      <a:lnTo>
                        <a:pt x="214" y="340"/>
                      </a:lnTo>
                      <a:lnTo>
                        <a:pt x="214" y="335"/>
                      </a:lnTo>
                      <a:lnTo>
                        <a:pt x="214" y="331"/>
                      </a:lnTo>
                      <a:lnTo>
                        <a:pt x="220" y="331"/>
                      </a:lnTo>
                      <a:lnTo>
                        <a:pt x="220" y="326"/>
                      </a:lnTo>
                      <a:lnTo>
                        <a:pt x="226" y="326"/>
                      </a:lnTo>
                      <a:lnTo>
                        <a:pt x="232" y="326"/>
                      </a:lnTo>
                      <a:lnTo>
                        <a:pt x="239" y="322"/>
                      </a:lnTo>
                      <a:lnTo>
                        <a:pt x="239" y="318"/>
                      </a:lnTo>
                      <a:lnTo>
                        <a:pt x="239" y="313"/>
                      </a:lnTo>
                      <a:lnTo>
                        <a:pt x="232" y="313"/>
                      </a:lnTo>
                      <a:lnTo>
                        <a:pt x="226" y="313"/>
                      </a:lnTo>
                      <a:lnTo>
                        <a:pt x="220" y="318"/>
                      </a:lnTo>
                      <a:lnTo>
                        <a:pt x="214" y="318"/>
                      </a:lnTo>
                      <a:lnTo>
                        <a:pt x="207" y="318"/>
                      </a:lnTo>
                      <a:lnTo>
                        <a:pt x="201" y="318"/>
                      </a:lnTo>
                      <a:lnTo>
                        <a:pt x="195" y="318"/>
                      </a:lnTo>
                      <a:lnTo>
                        <a:pt x="188" y="318"/>
                      </a:lnTo>
                      <a:lnTo>
                        <a:pt x="188" y="313"/>
                      </a:lnTo>
                      <a:lnTo>
                        <a:pt x="188" y="309"/>
                      </a:lnTo>
                      <a:lnTo>
                        <a:pt x="182" y="309"/>
                      </a:lnTo>
                      <a:lnTo>
                        <a:pt x="182" y="304"/>
                      </a:lnTo>
                      <a:lnTo>
                        <a:pt x="176" y="304"/>
                      </a:lnTo>
                      <a:lnTo>
                        <a:pt x="170" y="300"/>
                      </a:lnTo>
                      <a:lnTo>
                        <a:pt x="163" y="295"/>
                      </a:lnTo>
                      <a:lnTo>
                        <a:pt x="157" y="291"/>
                      </a:lnTo>
                      <a:lnTo>
                        <a:pt x="151" y="291"/>
                      </a:lnTo>
                      <a:lnTo>
                        <a:pt x="151" y="286"/>
                      </a:lnTo>
                      <a:lnTo>
                        <a:pt x="144" y="286"/>
                      </a:lnTo>
                      <a:lnTo>
                        <a:pt x="144" y="282"/>
                      </a:lnTo>
                      <a:lnTo>
                        <a:pt x="138" y="282"/>
                      </a:lnTo>
                      <a:lnTo>
                        <a:pt x="138" y="277"/>
                      </a:lnTo>
                      <a:lnTo>
                        <a:pt x="132" y="277"/>
                      </a:lnTo>
                      <a:lnTo>
                        <a:pt x="126" y="277"/>
                      </a:lnTo>
                      <a:lnTo>
                        <a:pt x="119" y="277"/>
                      </a:lnTo>
                      <a:lnTo>
                        <a:pt x="113" y="277"/>
                      </a:lnTo>
                      <a:lnTo>
                        <a:pt x="107" y="277"/>
                      </a:lnTo>
                      <a:lnTo>
                        <a:pt x="100" y="277"/>
                      </a:lnTo>
                      <a:lnTo>
                        <a:pt x="94" y="277"/>
                      </a:lnTo>
                      <a:lnTo>
                        <a:pt x="88" y="277"/>
                      </a:lnTo>
                      <a:lnTo>
                        <a:pt x="82" y="277"/>
                      </a:lnTo>
                      <a:lnTo>
                        <a:pt x="82" y="273"/>
                      </a:lnTo>
                      <a:lnTo>
                        <a:pt x="75" y="273"/>
                      </a:lnTo>
                      <a:lnTo>
                        <a:pt x="69" y="273"/>
                      </a:lnTo>
                      <a:lnTo>
                        <a:pt x="69" y="268"/>
                      </a:lnTo>
                      <a:lnTo>
                        <a:pt x="63" y="264"/>
                      </a:lnTo>
                      <a:lnTo>
                        <a:pt x="63" y="260"/>
                      </a:lnTo>
                      <a:lnTo>
                        <a:pt x="63" y="255"/>
                      </a:lnTo>
                      <a:lnTo>
                        <a:pt x="69" y="251"/>
                      </a:lnTo>
                      <a:lnTo>
                        <a:pt x="69" y="246"/>
                      </a:lnTo>
                      <a:lnTo>
                        <a:pt x="75" y="242"/>
                      </a:lnTo>
                      <a:lnTo>
                        <a:pt x="75" y="237"/>
                      </a:lnTo>
                      <a:lnTo>
                        <a:pt x="82" y="233"/>
                      </a:lnTo>
                      <a:lnTo>
                        <a:pt x="82" y="228"/>
                      </a:lnTo>
                      <a:lnTo>
                        <a:pt x="82" y="224"/>
                      </a:lnTo>
                      <a:lnTo>
                        <a:pt x="88" y="219"/>
                      </a:lnTo>
                      <a:lnTo>
                        <a:pt x="88" y="215"/>
                      </a:lnTo>
                      <a:lnTo>
                        <a:pt x="88" y="210"/>
                      </a:lnTo>
                      <a:lnTo>
                        <a:pt x="94" y="210"/>
                      </a:lnTo>
                      <a:lnTo>
                        <a:pt x="94" y="206"/>
                      </a:lnTo>
                      <a:lnTo>
                        <a:pt x="100" y="206"/>
                      </a:lnTo>
                      <a:lnTo>
                        <a:pt x="100" y="202"/>
                      </a:lnTo>
                      <a:lnTo>
                        <a:pt x="100" y="197"/>
                      </a:lnTo>
                      <a:lnTo>
                        <a:pt x="94" y="197"/>
                      </a:lnTo>
                      <a:lnTo>
                        <a:pt x="94" y="193"/>
                      </a:lnTo>
                      <a:lnTo>
                        <a:pt x="88" y="193"/>
                      </a:lnTo>
                      <a:lnTo>
                        <a:pt x="88" y="188"/>
                      </a:lnTo>
                      <a:lnTo>
                        <a:pt x="82" y="184"/>
                      </a:lnTo>
                      <a:lnTo>
                        <a:pt x="75" y="184"/>
                      </a:lnTo>
                      <a:lnTo>
                        <a:pt x="75" y="179"/>
                      </a:lnTo>
                      <a:lnTo>
                        <a:pt x="69" y="179"/>
                      </a:lnTo>
                      <a:lnTo>
                        <a:pt x="69" y="175"/>
                      </a:lnTo>
                      <a:lnTo>
                        <a:pt x="63" y="170"/>
                      </a:lnTo>
                      <a:lnTo>
                        <a:pt x="56" y="170"/>
                      </a:lnTo>
                      <a:lnTo>
                        <a:pt x="50" y="166"/>
                      </a:lnTo>
                      <a:lnTo>
                        <a:pt x="44" y="166"/>
                      </a:lnTo>
                      <a:lnTo>
                        <a:pt x="38" y="166"/>
                      </a:lnTo>
                      <a:lnTo>
                        <a:pt x="31" y="166"/>
                      </a:lnTo>
                      <a:lnTo>
                        <a:pt x="25" y="166"/>
                      </a:lnTo>
                      <a:lnTo>
                        <a:pt x="19" y="161"/>
                      </a:lnTo>
                      <a:lnTo>
                        <a:pt x="12" y="161"/>
                      </a:lnTo>
                      <a:lnTo>
                        <a:pt x="12" y="157"/>
                      </a:lnTo>
                      <a:lnTo>
                        <a:pt x="6" y="152"/>
                      </a:lnTo>
                      <a:lnTo>
                        <a:pt x="0" y="148"/>
                      </a:lnTo>
                      <a:lnTo>
                        <a:pt x="0" y="144"/>
                      </a:lnTo>
                      <a:lnTo>
                        <a:pt x="0" y="139"/>
                      </a:lnTo>
                      <a:lnTo>
                        <a:pt x="0" y="135"/>
                      </a:lnTo>
                      <a:lnTo>
                        <a:pt x="0" y="130"/>
                      </a:lnTo>
                      <a:lnTo>
                        <a:pt x="0" y="126"/>
                      </a:lnTo>
                      <a:lnTo>
                        <a:pt x="0" y="117"/>
                      </a:lnTo>
                      <a:lnTo>
                        <a:pt x="0" y="112"/>
                      </a:lnTo>
                      <a:lnTo>
                        <a:pt x="0" y="108"/>
                      </a:lnTo>
                      <a:lnTo>
                        <a:pt x="0" y="99"/>
                      </a:lnTo>
                      <a:lnTo>
                        <a:pt x="0" y="94"/>
                      </a:lnTo>
                      <a:lnTo>
                        <a:pt x="6" y="94"/>
                      </a:lnTo>
                      <a:lnTo>
                        <a:pt x="6" y="89"/>
                      </a:lnTo>
                      <a:lnTo>
                        <a:pt x="6" y="85"/>
                      </a:lnTo>
                      <a:lnTo>
                        <a:pt x="6" y="80"/>
                      </a:lnTo>
                      <a:lnTo>
                        <a:pt x="12" y="76"/>
                      </a:lnTo>
                      <a:lnTo>
                        <a:pt x="12" y="71"/>
                      </a:lnTo>
                      <a:lnTo>
                        <a:pt x="12" y="67"/>
                      </a:lnTo>
                      <a:lnTo>
                        <a:pt x="12" y="63"/>
                      </a:lnTo>
                      <a:lnTo>
                        <a:pt x="19" y="58"/>
                      </a:lnTo>
                      <a:lnTo>
                        <a:pt x="12" y="58"/>
                      </a:lnTo>
                      <a:lnTo>
                        <a:pt x="12" y="54"/>
                      </a:lnTo>
                      <a:lnTo>
                        <a:pt x="12" y="49"/>
                      </a:lnTo>
                      <a:lnTo>
                        <a:pt x="19" y="45"/>
                      </a:lnTo>
                      <a:lnTo>
                        <a:pt x="12" y="40"/>
                      </a:lnTo>
                      <a:lnTo>
                        <a:pt x="12" y="36"/>
                      </a:lnTo>
                      <a:lnTo>
                        <a:pt x="19" y="36"/>
                      </a:lnTo>
                      <a:lnTo>
                        <a:pt x="19" y="31"/>
                      </a:lnTo>
                      <a:lnTo>
                        <a:pt x="19" y="27"/>
                      </a:lnTo>
                      <a:lnTo>
                        <a:pt x="25" y="22"/>
                      </a:lnTo>
                      <a:lnTo>
                        <a:pt x="31" y="22"/>
                      </a:lnTo>
                      <a:lnTo>
                        <a:pt x="38" y="22"/>
                      </a:lnTo>
                      <a:lnTo>
                        <a:pt x="44" y="27"/>
                      </a:lnTo>
                      <a:lnTo>
                        <a:pt x="50" y="27"/>
                      </a:lnTo>
                      <a:lnTo>
                        <a:pt x="50" y="31"/>
                      </a:lnTo>
                      <a:lnTo>
                        <a:pt x="56" y="31"/>
                      </a:lnTo>
                      <a:lnTo>
                        <a:pt x="63" y="36"/>
                      </a:lnTo>
                      <a:lnTo>
                        <a:pt x="69" y="40"/>
                      </a:lnTo>
                      <a:lnTo>
                        <a:pt x="75" y="40"/>
                      </a:lnTo>
                      <a:lnTo>
                        <a:pt x="82" y="45"/>
                      </a:lnTo>
                      <a:lnTo>
                        <a:pt x="88" y="45"/>
                      </a:lnTo>
                      <a:lnTo>
                        <a:pt x="94" y="49"/>
                      </a:lnTo>
                      <a:lnTo>
                        <a:pt x="100" y="49"/>
                      </a:lnTo>
                      <a:lnTo>
                        <a:pt x="107" y="49"/>
                      </a:lnTo>
                      <a:lnTo>
                        <a:pt x="113" y="45"/>
                      </a:lnTo>
                      <a:lnTo>
                        <a:pt x="119" y="45"/>
                      </a:lnTo>
                      <a:lnTo>
                        <a:pt x="119" y="40"/>
                      </a:lnTo>
                      <a:lnTo>
                        <a:pt x="126" y="40"/>
                      </a:lnTo>
                      <a:lnTo>
                        <a:pt x="132" y="40"/>
                      </a:lnTo>
                      <a:lnTo>
                        <a:pt x="138" y="36"/>
                      </a:lnTo>
                      <a:lnTo>
                        <a:pt x="151" y="36"/>
                      </a:lnTo>
                      <a:lnTo>
                        <a:pt x="157" y="31"/>
                      </a:lnTo>
                      <a:lnTo>
                        <a:pt x="170" y="31"/>
                      </a:lnTo>
                      <a:lnTo>
                        <a:pt x="176" y="31"/>
                      </a:lnTo>
                      <a:lnTo>
                        <a:pt x="182" y="36"/>
                      </a:lnTo>
                      <a:lnTo>
                        <a:pt x="188" y="36"/>
                      </a:lnTo>
                      <a:lnTo>
                        <a:pt x="188" y="40"/>
                      </a:lnTo>
                      <a:lnTo>
                        <a:pt x="195" y="40"/>
                      </a:lnTo>
                      <a:lnTo>
                        <a:pt x="201" y="40"/>
                      </a:lnTo>
                      <a:lnTo>
                        <a:pt x="207" y="40"/>
                      </a:lnTo>
                      <a:lnTo>
                        <a:pt x="214" y="36"/>
                      </a:lnTo>
                      <a:lnTo>
                        <a:pt x="220" y="36"/>
                      </a:lnTo>
                      <a:lnTo>
                        <a:pt x="220" y="31"/>
                      </a:lnTo>
                      <a:lnTo>
                        <a:pt x="220" y="27"/>
                      </a:lnTo>
                      <a:lnTo>
                        <a:pt x="226" y="22"/>
                      </a:lnTo>
                      <a:lnTo>
                        <a:pt x="226" y="18"/>
                      </a:lnTo>
                      <a:lnTo>
                        <a:pt x="220" y="14"/>
                      </a:lnTo>
                      <a:lnTo>
                        <a:pt x="220" y="9"/>
                      </a:lnTo>
                      <a:lnTo>
                        <a:pt x="220" y="5"/>
                      </a:lnTo>
                      <a:lnTo>
                        <a:pt x="226" y="0"/>
                      </a:lnTo>
                      <a:lnTo>
                        <a:pt x="232" y="0"/>
                      </a:lnTo>
                      <a:lnTo>
                        <a:pt x="239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08" name="Group 108"/>
              <p:cNvGrpSpPr>
                <a:grpSpLocks/>
              </p:cNvGrpSpPr>
              <p:nvPr/>
            </p:nvGrpSpPr>
            <p:grpSpPr bwMode="auto">
              <a:xfrm>
                <a:off x="803" y="2278"/>
                <a:ext cx="1150" cy="705"/>
                <a:chOff x="803" y="2278"/>
                <a:chExt cx="1150" cy="705"/>
              </a:xfrm>
            </p:grpSpPr>
            <p:sp>
              <p:nvSpPr>
                <p:cNvPr id="4205" name="Freeform 109"/>
                <p:cNvSpPr>
                  <a:spLocks/>
                </p:cNvSpPr>
                <p:nvPr/>
              </p:nvSpPr>
              <p:spPr bwMode="auto">
                <a:xfrm>
                  <a:off x="803" y="2278"/>
                  <a:ext cx="1150" cy="705"/>
                </a:xfrm>
                <a:custGeom>
                  <a:avLst/>
                  <a:gdLst/>
                  <a:ahLst/>
                  <a:cxnLst>
                    <a:cxn ang="0">
                      <a:pos x="622" y="45"/>
                    </a:cxn>
                    <a:cxn ang="0">
                      <a:pos x="691" y="58"/>
                    </a:cxn>
                    <a:cxn ang="0">
                      <a:pos x="767" y="72"/>
                    </a:cxn>
                    <a:cxn ang="0">
                      <a:pos x="836" y="89"/>
                    </a:cxn>
                    <a:cxn ang="0">
                      <a:pos x="867" y="134"/>
                    </a:cxn>
                    <a:cxn ang="0">
                      <a:pos x="911" y="165"/>
                    </a:cxn>
                    <a:cxn ang="0">
                      <a:pos x="968" y="134"/>
                    </a:cxn>
                    <a:cxn ang="0">
                      <a:pos x="1050" y="134"/>
                    </a:cxn>
                    <a:cxn ang="0">
                      <a:pos x="1125" y="152"/>
                    </a:cxn>
                    <a:cxn ang="0">
                      <a:pos x="1144" y="179"/>
                    </a:cxn>
                    <a:cxn ang="0">
                      <a:pos x="1100" y="210"/>
                    </a:cxn>
                    <a:cxn ang="0">
                      <a:pos x="1075" y="254"/>
                    </a:cxn>
                    <a:cxn ang="0">
                      <a:pos x="1024" y="286"/>
                    </a:cxn>
                    <a:cxn ang="0">
                      <a:pos x="1031" y="330"/>
                    </a:cxn>
                    <a:cxn ang="0">
                      <a:pos x="1043" y="379"/>
                    </a:cxn>
                    <a:cxn ang="0">
                      <a:pos x="993" y="411"/>
                    </a:cxn>
                    <a:cxn ang="0">
                      <a:pos x="924" y="397"/>
                    </a:cxn>
                    <a:cxn ang="0">
                      <a:pos x="874" y="428"/>
                    </a:cxn>
                    <a:cxn ang="0">
                      <a:pos x="842" y="460"/>
                    </a:cxn>
                    <a:cxn ang="0">
                      <a:pos x="823" y="477"/>
                    </a:cxn>
                    <a:cxn ang="0">
                      <a:pos x="767" y="486"/>
                    </a:cxn>
                    <a:cxn ang="0">
                      <a:pos x="748" y="513"/>
                    </a:cxn>
                    <a:cxn ang="0">
                      <a:pos x="704" y="531"/>
                    </a:cxn>
                    <a:cxn ang="0">
                      <a:pos x="691" y="567"/>
                    </a:cxn>
                    <a:cxn ang="0">
                      <a:pos x="716" y="616"/>
                    </a:cxn>
                    <a:cxn ang="0">
                      <a:pos x="647" y="665"/>
                    </a:cxn>
                    <a:cxn ang="0">
                      <a:pos x="603" y="629"/>
                    </a:cxn>
                    <a:cxn ang="0">
                      <a:pos x="528" y="647"/>
                    </a:cxn>
                    <a:cxn ang="0">
                      <a:pos x="471" y="665"/>
                    </a:cxn>
                    <a:cxn ang="0">
                      <a:pos x="383" y="660"/>
                    </a:cxn>
                    <a:cxn ang="0">
                      <a:pos x="308" y="643"/>
                    </a:cxn>
                    <a:cxn ang="0">
                      <a:pos x="239" y="660"/>
                    </a:cxn>
                    <a:cxn ang="0">
                      <a:pos x="201" y="687"/>
                    </a:cxn>
                    <a:cxn ang="0">
                      <a:pos x="144" y="692"/>
                    </a:cxn>
                    <a:cxn ang="0">
                      <a:pos x="81" y="656"/>
                    </a:cxn>
                    <a:cxn ang="0">
                      <a:pos x="37" y="683"/>
                    </a:cxn>
                    <a:cxn ang="0">
                      <a:pos x="18" y="643"/>
                    </a:cxn>
                    <a:cxn ang="0">
                      <a:pos x="18" y="611"/>
                    </a:cxn>
                    <a:cxn ang="0">
                      <a:pos x="62" y="580"/>
                    </a:cxn>
                    <a:cxn ang="0">
                      <a:pos x="50" y="518"/>
                    </a:cxn>
                    <a:cxn ang="0">
                      <a:pos x="18" y="473"/>
                    </a:cxn>
                    <a:cxn ang="0">
                      <a:pos x="69" y="464"/>
                    </a:cxn>
                    <a:cxn ang="0">
                      <a:pos x="81" y="424"/>
                    </a:cxn>
                    <a:cxn ang="0">
                      <a:pos x="81" y="388"/>
                    </a:cxn>
                    <a:cxn ang="0">
                      <a:pos x="132" y="375"/>
                    </a:cxn>
                    <a:cxn ang="0">
                      <a:pos x="119" y="330"/>
                    </a:cxn>
                    <a:cxn ang="0">
                      <a:pos x="169" y="304"/>
                    </a:cxn>
                    <a:cxn ang="0">
                      <a:pos x="226" y="308"/>
                    </a:cxn>
                    <a:cxn ang="0">
                      <a:pos x="295" y="295"/>
                    </a:cxn>
                    <a:cxn ang="0">
                      <a:pos x="352" y="312"/>
                    </a:cxn>
                    <a:cxn ang="0">
                      <a:pos x="408" y="299"/>
                    </a:cxn>
                    <a:cxn ang="0">
                      <a:pos x="459" y="263"/>
                    </a:cxn>
                    <a:cxn ang="0">
                      <a:pos x="415" y="232"/>
                    </a:cxn>
                    <a:cxn ang="0">
                      <a:pos x="383" y="192"/>
                    </a:cxn>
                    <a:cxn ang="0">
                      <a:pos x="377" y="161"/>
                    </a:cxn>
                    <a:cxn ang="0">
                      <a:pos x="402" y="121"/>
                    </a:cxn>
                    <a:cxn ang="0">
                      <a:pos x="459" y="89"/>
                    </a:cxn>
                    <a:cxn ang="0">
                      <a:pos x="496" y="54"/>
                    </a:cxn>
                    <a:cxn ang="0">
                      <a:pos x="528" y="23"/>
                    </a:cxn>
                  </a:cxnLst>
                  <a:rect l="0" t="0" r="r" b="b"/>
                  <a:pathLst>
                    <a:path w="1150" h="705">
                      <a:moveTo>
                        <a:pt x="578" y="0"/>
                      </a:moveTo>
                      <a:lnTo>
                        <a:pt x="578" y="9"/>
                      </a:lnTo>
                      <a:lnTo>
                        <a:pt x="578" y="14"/>
                      </a:lnTo>
                      <a:lnTo>
                        <a:pt x="578" y="18"/>
                      </a:lnTo>
                      <a:lnTo>
                        <a:pt x="584" y="23"/>
                      </a:lnTo>
                      <a:lnTo>
                        <a:pt x="584" y="27"/>
                      </a:lnTo>
                      <a:lnTo>
                        <a:pt x="591" y="31"/>
                      </a:lnTo>
                      <a:lnTo>
                        <a:pt x="597" y="36"/>
                      </a:lnTo>
                      <a:lnTo>
                        <a:pt x="603" y="40"/>
                      </a:lnTo>
                      <a:lnTo>
                        <a:pt x="610" y="40"/>
                      </a:lnTo>
                      <a:lnTo>
                        <a:pt x="616" y="45"/>
                      </a:lnTo>
                      <a:lnTo>
                        <a:pt x="622" y="45"/>
                      </a:lnTo>
                      <a:lnTo>
                        <a:pt x="622" y="49"/>
                      </a:lnTo>
                      <a:lnTo>
                        <a:pt x="628" y="49"/>
                      </a:lnTo>
                      <a:lnTo>
                        <a:pt x="628" y="54"/>
                      </a:lnTo>
                      <a:lnTo>
                        <a:pt x="635" y="58"/>
                      </a:lnTo>
                      <a:lnTo>
                        <a:pt x="641" y="63"/>
                      </a:lnTo>
                      <a:lnTo>
                        <a:pt x="654" y="63"/>
                      </a:lnTo>
                      <a:lnTo>
                        <a:pt x="660" y="63"/>
                      </a:lnTo>
                      <a:lnTo>
                        <a:pt x="666" y="63"/>
                      </a:lnTo>
                      <a:lnTo>
                        <a:pt x="672" y="63"/>
                      </a:lnTo>
                      <a:lnTo>
                        <a:pt x="679" y="63"/>
                      </a:lnTo>
                      <a:lnTo>
                        <a:pt x="685" y="58"/>
                      </a:lnTo>
                      <a:lnTo>
                        <a:pt x="691" y="58"/>
                      </a:lnTo>
                      <a:lnTo>
                        <a:pt x="698" y="58"/>
                      </a:lnTo>
                      <a:lnTo>
                        <a:pt x="704" y="54"/>
                      </a:lnTo>
                      <a:lnTo>
                        <a:pt x="710" y="54"/>
                      </a:lnTo>
                      <a:lnTo>
                        <a:pt x="716" y="54"/>
                      </a:lnTo>
                      <a:lnTo>
                        <a:pt x="729" y="54"/>
                      </a:lnTo>
                      <a:lnTo>
                        <a:pt x="729" y="58"/>
                      </a:lnTo>
                      <a:lnTo>
                        <a:pt x="735" y="58"/>
                      </a:lnTo>
                      <a:lnTo>
                        <a:pt x="742" y="58"/>
                      </a:lnTo>
                      <a:lnTo>
                        <a:pt x="748" y="63"/>
                      </a:lnTo>
                      <a:lnTo>
                        <a:pt x="754" y="67"/>
                      </a:lnTo>
                      <a:lnTo>
                        <a:pt x="760" y="67"/>
                      </a:lnTo>
                      <a:lnTo>
                        <a:pt x="767" y="72"/>
                      </a:lnTo>
                      <a:lnTo>
                        <a:pt x="773" y="72"/>
                      </a:lnTo>
                      <a:lnTo>
                        <a:pt x="779" y="76"/>
                      </a:lnTo>
                      <a:lnTo>
                        <a:pt x="786" y="76"/>
                      </a:lnTo>
                      <a:lnTo>
                        <a:pt x="792" y="76"/>
                      </a:lnTo>
                      <a:lnTo>
                        <a:pt x="798" y="72"/>
                      </a:lnTo>
                      <a:lnTo>
                        <a:pt x="804" y="72"/>
                      </a:lnTo>
                      <a:lnTo>
                        <a:pt x="811" y="72"/>
                      </a:lnTo>
                      <a:lnTo>
                        <a:pt x="817" y="76"/>
                      </a:lnTo>
                      <a:lnTo>
                        <a:pt x="823" y="81"/>
                      </a:lnTo>
                      <a:lnTo>
                        <a:pt x="830" y="81"/>
                      </a:lnTo>
                      <a:lnTo>
                        <a:pt x="830" y="85"/>
                      </a:lnTo>
                      <a:lnTo>
                        <a:pt x="836" y="89"/>
                      </a:lnTo>
                      <a:lnTo>
                        <a:pt x="842" y="94"/>
                      </a:lnTo>
                      <a:lnTo>
                        <a:pt x="842" y="98"/>
                      </a:lnTo>
                      <a:lnTo>
                        <a:pt x="842" y="103"/>
                      </a:lnTo>
                      <a:lnTo>
                        <a:pt x="848" y="103"/>
                      </a:lnTo>
                      <a:lnTo>
                        <a:pt x="848" y="107"/>
                      </a:lnTo>
                      <a:lnTo>
                        <a:pt x="848" y="112"/>
                      </a:lnTo>
                      <a:lnTo>
                        <a:pt x="842" y="116"/>
                      </a:lnTo>
                      <a:lnTo>
                        <a:pt x="842" y="121"/>
                      </a:lnTo>
                      <a:lnTo>
                        <a:pt x="842" y="125"/>
                      </a:lnTo>
                      <a:lnTo>
                        <a:pt x="855" y="130"/>
                      </a:lnTo>
                      <a:lnTo>
                        <a:pt x="861" y="130"/>
                      </a:lnTo>
                      <a:lnTo>
                        <a:pt x="867" y="134"/>
                      </a:lnTo>
                      <a:lnTo>
                        <a:pt x="874" y="134"/>
                      </a:lnTo>
                      <a:lnTo>
                        <a:pt x="880" y="139"/>
                      </a:lnTo>
                      <a:lnTo>
                        <a:pt x="886" y="143"/>
                      </a:lnTo>
                      <a:lnTo>
                        <a:pt x="892" y="143"/>
                      </a:lnTo>
                      <a:lnTo>
                        <a:pt x="892" y="147"/>
                      </a:lnTo>
                      <a:lnTo>
                        <a:pt x="899" y="147"/>
                      </a:lnTo>
                      <a:lnTo>
                        <a:pt x="899" y="152"/>
                      </a:lnTo>
                      <a:lnTo>
                        <a:pt x="899" y="156"/>
                      </a:lnTo>
                      <a:lnTo>
                        <a:pt x="899" y="161"/>
                      </a:lnTo>
                      <a:lnTo>
                        <a:pt x="899" y="165"/>
                      </a:lnTo>
                      <a:lnTo>
                        <a:pt x="905" y="165"/>
                      </a:lnTo>
                      <a:lnTo>
                        <a:pt x="911" y="165"/>
                      </a:lnTo>
                      <a:lnTo>
                        <a:pt x="911" y="161"/>
                      </a:lnTo>
                      <a:lnTo>
                        <a:pt x="911" y="156"/>
                      </a:lnTo>
                      <a:lnTo>
                        <a:pt x="918" y="152"/>
                      </a:lnTo>
                      <a:lnTo>
                        <a:pt x="918" y="147"/>
                      </a:lnTo>
                      <a:lnTo>
                        <a:pt x="918" y="139"/>
                      </a:lnTo>
                      <a:lnTo>
                        <a:pt x="924" y="134"/>
                      </a:lnTo>
                      <a:lnTo>
                        <a:pt x="930" y="134"/>
                      </a:lnTo>
                      <a:lnTo>
                        <a:pt x="936" y="130"/>
                      </a:lnTo>
                      <a:lnTo>
                        <a:pt x="943" y="130"/>
                      </a:lnTo>
                      <a:lnTo>
                        <a:pt x="955" y="130"/>
                      </a:lnTo>
                      <a:lnTo>
                        <a:pt x="962" y="130"/>
                      </a:lnTo>
                      <a:lnTo>
                        <a:pt x="968" y="134"/>
                      </a:lnTo>
                      <a:lnTo>
                        <a:pt x="974" y="134"/>
                      </a:lnTo>
                      <a:lnTo>
                        <a:pt x="980" y="139"/>
                      </a:lnTo>
                      <a:lnTo>
                        <a:pt x="987" y="139"/>
                      </a:lnTo>
                      <a:lnTo>
                        <a:pt x="993" y="134"/>
                      </a:lnTo>
                      <a:lnTo>
                        <a:pt x="999" y="134"/>
                      </a:lnTo>
                      <a:lnTo>
                        <a:pt x="1006" y="134"/>
                      </a:lnTo>
                      <a:lnTo>
                        <a:pt x="1012" y="134"/>
                      </a:lnTo>
                      <a:lnTo>
                        <a:pt x="1018" y="130"/>
                      </a:lnTo>
                      <a:lnTo>
                        <a:pt x="1024" y="130"/>
                      </a:lnTo>
                      <a:lnTo>
                        <a:pt x="1031" y="130"/>
                      </a:lnTo>
                      <a:lnTo>
                        <a:pt x="1037" y="134"/>
                      </a:lnTo>
                      <a:lnTo>
                        <a:pt x="1050" y="134"/>
                      </a:lnTo>
                      <a:lnTo>
                        <a:pt x="1062" y="134"/>
                      </a:lnTo>
                      <a:lnTo>
                        <a:pt x="1069" y="134"/>
                      </a:lnTo>
                      <a:lnTo>
                        <a:pt x="1075" y="134"/>
                      </a:lnTo>
                      <a:lnTo>
                        <a:pt x="1081" y="134"/>
                      </a:lnTo>
                      <a:lnTo>
                        <a:pt x="1081" y="139"/>
                      </a:lnTo>
                      <a:lnTo>
                        <a:pt x="1087" y="139"/>
                      </a:lnTo>
                      <a:lnTo>
                        <a:pt x="1094" y="143"/>
                      </a:lnTo>
                      <a:lnTo>
                        <a:pt x="1100" y="143"/>
                      </a:lnTo>
                      <a:lnTo>
                        <a:pt x="1106" y="147"/>
                      </a:lnTo>
                      <a:lnTo>
                        <a:pt x="1113" y="147"/>
                      </a:lnTo>
                      <a:lnTo>
                        <a:pt x="1119" y="152"/>
                      </a:lnTo>
                      <a:lnTo>
                        <a:pt x="1125" y="152"/>
                      </a:lnTo>
                      <a:lnTo>
                        <a:pt x="1131" y="152"/>
                      </a:lnTo>
                      <a:lnTo>
                        <a:pt x="1138" y="152"/>
                      </a:lnTo>
                      <a:lnTo>
                        <a:pt x="1144" y="152"/>
                      </a:lnTo>
                      <a:lnTo>
                        <a:pt x="1144" y="156"/>
                      </a:lnTo>
                      <a:lnTo>
                        <a:pt x="1150" y="156"/>
                      </a:lnTo>
                      <a:lnTo>
                        <a:pt x="1144" y="161"/>
                      </a:lnTo>
                      <a:lnTo>
                        <a:pt x="1144" y="165"/>
                      </a:lnTo>
                      <a:lnTo>
                        <a:pt x="1144" y="170"/>
                      </a:lnTo>
                      <a:lnTo>
                        <a:pt x="1138" y="170"/>
                      </a:lnTo>
                      <a:lnTo>
                        <a:pt x="1138" y="174"/>
                      </a:lnTo>
                      <a:lnTo>
                        <a:pt x="1138" y="179"/>
                      </a:lnTo>
                      <a:lnTo>
                        <a:pt x="1144" y="179"/>
                      </a:lnTo>
                      <a:lnTo>
                        <a:pt x="1144" y="183"/>
                      </a:lnTo>
                      <a:lnTo>
                        <a:pt x="1138" y="188"/>
                      </a:lnTo>
                      <a:lnTo>
                        <a:pt x="1131" y="188"/>
                      </a:lnTo>
                      <a:lnTo>
                        <a:pt x="1131" y="183"/>
                      </a:lnTo>
                      <a:lnTo>
                        <a:pt x="1125" y="188"/>
                      </a:lnTo>
                      <a:lnTo>
                        <a:pt x="1119" y="188"/>
                      </a:lnTo>
                      <a:lnTo>
                        <a:pt x="1113" y="192"/>
                      </a:lnTo>
                      <a:lnTo>
                        <a:pt x="1106" y="192"/>
                      </a:lnTo>
                      <a:lnTo>
                        <a:pt x="1106" y="196"/>
                      </a:lnTo>
                      <a:lnTo>
                        <a:pt x="1100" y="201"/>
                      </a:lnTo>
                      <a:lnTo>
                        <a:pt x="1100" y="205"/>
                      </a:lnTo>
                      <a:lnTo>
                        <a:pt x="1100" y="210"/>
                      </a:lnTo>
                      <a:lnTo>
                        <a:pt x="1100" y="214"/>
                      </a:lnTo>
                      <a:lnTo>
                        <a:pt x="1100" y="219"/>
                      </a:lnTo>
                      <a:lnTo>
                        <a:pt x="1094" y="219"/>
                      </a:lnTo>
                      <a:lnTo>
                        <a:pt x="1094" y="223"/>
                      </a:lnTo>
                      <a:lnTo>
                        <a:pt x="1094" y="228"/>
                      </a:lnTo>
                      <a:lnTo>
                        <a:pt x="1094" y="232"/>
                      </a:lnTo>
                      <a:lnTo>
                        <a:pt x="1087" y="237"/>
                      </a:lnTo>
                      <a:lnTo>
                        <a:pt x="1087" y="241"/>
                      </a:lnTo>
                      <a:lnTo>
                        <a:pt x="1087" y="246"/>
                      </a:lnTo>
                      <a:lnTo>
                        <a:pt x="1081" y="250"/>
                      </a:lnTo>
                      <a:lnTo>
                        <a:pt x="1081" y="254"/>
                      </a:lnTo>
                      <a:lnTo>
                        <a:pt x="1075" y="254"/>
                      </a:lnTo>
                      <a:lnTo>
                        <a:pt x="1069" y="259"/>
                      </a:lnTo>
                      <a:lnTo>
                        <a:pt x="1062" y="263"/>
                      </a:lnTo>
                      <a:lnTo>
                        <a:pt x="1062" y="268"/>
                      </a:lnTo>
                      <a:lnTo>
                        <a:pt x="1062" y="272"/>
                      </a:lnTo>
                      <a:lnTo>
                        <a:pt x="1056" y="277"/>
                      </a:lnTo>
                      <a:lnTo>
                        <a:pt x="1056" y="281"/>
                      </a:lnTo>
                      <a:lnTo>
                        <a:pt x="1050" y="286"/>
                      </a:lnTo>
                      <a:lnTo>
                        <a:pt x="1050" y="290"/>
                      </a:lnTo>
                      <a:lnTo>
                        <a:pt x="1043" y="290"/>
                      </a:lnTo>
                      <a:lnTo>
                        <a:pt x="1037" y="290"/>
                      </a:lnTo>
                      <a:lnTo>
                        <a:pt x="1031" y="290"/>
                      </a:lnTo>
                      <a:lnTo>
                        <a:pt x="1024" y="286"/>
                      </a:lnTo>
                      <a:lnTo>
                        <a:pt x="1024" y="290"/>
                      </a:lnTo>
                      <a:lnTo>
                        <a:pt x="1018" y="290"/>
                      </a:lnTo>
                      <a:lnTo>
                        <a:pt x="1018" y="295"/>
                      </a:lnTo>
                      <a:lnTo>
                        <a:pt x="1018" y="299"/>
                      </a:lnTo>
                      <a:lnTo>
                        <a:pt x="1018" y="304"/>
                      </a:lnTo>
                      <a:lnTo>
                        <a:pt x="1024" y="308"/>
                      </a:lnTo>
                      <a:lnTo>
                        <a:pt x="1024" y="312"/>
                      </a:lnTo>
                      <a:lnTo>
                        <a:pt x="1024" y="317"/>
                      </a:lnTo>
                      <a:lnTo>
                        <a:pt x="1024" y="321"/>
                      </a:lnTo>
                      <a:lnTo>
                        <a:pt x="1031" y="321"/>
                      </a:lnTo>
                      <a:lnTo>
                        <a:pt x="1031" y="326"/>
                      </a:lnTo>
                      <a:lnTo>
                        <a:pt x="1031" y="330"/>
                      </a:lnTo>
                      <a:lnTo>
                        <a:pt x="1031" y="335"/>
                      </a:lnTo>
                      <a:lnTo>
                        <a:pt x="1031" y="339"/>
                      </a:lnTo>
                      <a:lnTo>
                        <a:pt x="1037" y="344"/>
                      </a:lnTo>
                      <a:lnTo>
                        <a:pt x="1037" y="348"/>
                      </a:lnTo>
                      <a:lnTo>
                        <a:pt x="1037" y="353"/>
                      </a:lnTo>
                      <a:lnTo>
                        <a:pt x="1037" y="357"/>
                      </a:lnTo>
                      <a:lnTo>
                        <a:pt x="1037" y="362"/>
                      </a:lnTo>
                      <a:lnTo>
                        <a:pt x="1037" y="366"/>
                      </a:lnTo>
                      <a:lnTo>
                        <a:pt x="1037" y="370"/>
                      </a:lnTo>
                      <a:lnTo>
                        <a:pt x="1037" y="375"/>
                      </a:lnTo>
                      <a:lnTo>
                        <a:pt x="1043" y="375"/>
                      </a:lnTo>
                      <a:lnTo>
                        <a:pt x="1043" y="379"/>
                      </a:lnTo>
                      <a:lnTo>
                        <a:pt x="1043" y="384"/>
                      </a:lnTo>
                      <a:lnTo>
                        <a:pt x="1037" y="384"/>
                      </a:lnTo>
                      <a:lnTo>
                        <a:pt x="1031" y="384"/>
                      </a:lnTo>
                      <a:lnTo>
                        <a:pt x="1031" y="388"/>
                      </a:lnTo>
                      <a:lnTo>
                        <a:pt x="1024" y="393"/>
                      </a:lnTo>
                      <a:lnTo>
                        <a:pt x="1018" y="397"/>
                      </a:lnTo>
                      <a:lnTo>
                        <a:pt x="1018" y="402"/>
                      </a:lnTo>
                      <a:lnTo>
                        <a:pt x="1012" y="406"/>
                      </a:lnTo>
                      <a:lnTo>
                        <a:pt x="1006" y="406"/>
                      </a:lnTo>
                      <a:lnTo>
                        <a:pt x="1006" y="411"/>
                      </a:lnTo>
                      <a:lnTo>
                        <a:pt x="999" y="411"/>
                      </a:lnTo>
                      <a:lnTo>
                        <a:pt x="993" y="411"/>
                      </a:lnTo>
                      <a:lnTo>
                        <a:pt x="987" y="411"/>
                      </a:lnTo>
                      <a:lnTo>
                        <a:pt x="980" y="406"/>
                      </a:lnTo>
                      <a:lnTo>
                        <a:pt x="974" y="406"/>
                      </a:lnTo>
                      <a:lnTo>
                        <a:pt x="974" y="402"/>
                      </a:lnTo>
                      <a:lnTo>
                        <a:pt x="968" y="402"/>
                      </a:lnTo>
                      <a:lnTo>
                        <a:pt x="962" y="402"/>
                      </a:lnTo>
                      <a:lnTo>
                        <a:pt x="955" y="402"/>
                      </a:lnTo>
                      <a:lnTo>
                        <a:pt x="949" y="402"/>
                      </a:lnTo>
                      <a:lnTo>
                        <a:pt x="936" y="402"/>
                      </a:lnTo>
                      <a:lnTo>
                        <a:pt x="930" y="402"/>
                      </a:lnTo>
                      <a:lnTo>
                        <a:pt x="930" y="397"/>
                      </a:lnTo>
                      <a:lnTo>
                        <a:pt x="924" y="397"/>
                      </a:lnTo>
                      <a:lnTo>
                        <a:pt x="918" y="397"/>
                      </a:lnTo>
                      <a:lnTo>
                        <a:pt x="911" y="397"/>
                      </a:lnTo>
                      <a:lnTo>
                        <a:pt x="905" y="397"/>
                      </a:lnTo>
                      <a:lnTo>
                        <a:pt x="899" y="402"/>
                      </a:lnTo>
                      <a:lnTo>
                        <a:pt x="899" y="406"/>
                      </a:lnTo>
                      <a:lnTo>
                        <a:pt x="899" y="411"/>
                      </a:lnTo>
                      <a:lnTo>
                        <a:pt x="892" y="415"/>
                      </a:lnTo>
                      <a:lnTo>
                        <a:pt x="892" y="419"/>
                      </a:lnTo>
                      <a:lnTo>
                        <a:pt x="886" y="419"/>
                      </a:lnTo>
                      <a:lnTo>
                        <a:pt x="880" y="424"/>
                      </a:lnTo>
                      <a:lnTo>
                        <a:pt x="874" y="424"/>
                      </a:lnTo>
                      <a:lnTo>
                        <a:pt x="874" y="428"/>
                      </a:lnTo>
                      <a:lnTo>
                        <a:pt x="867" y="433"/>
                      </a:lnTo>
                      <a:lnTo>
                        <a:pt x="867" y="437"/>
                      </a:lnTo>
                      <a:lnTo>
                        <a:pt x="861" y="442"/>
                      </a:lnTo>
                      <a:lnTo>
                        <a:pt x="861" y="446"/>
                      </a:lnTo>
                      <a:lnTo>
                        <a:pt x="861" y="451"/>
                      </a:lnTo>
                      <a:lnTo>
                        <a:pt x="867" y="455"/>
                      </a:lnTo>
                      <a:lnTo>
                        <a:pt x="867" y="460"/>
                      </a:lnTo>
                      <a:lnTo>
                        <a:pt x="867" y="464"/>
                      </a:lnTo>
                      <a:lnTo>
                        <a:pt x="861" y="469"/>
                      </a:lnTo>
                      <a:lnTo>
                        <a:pt x="855" y="469"/>
                      </a:lnTo>
                      <a:lnTo>
                        <a:pt x="848" y="464"/>
                      </a:lnTo>
                      <a:lnTo>
                        <a:pt x="842" y="460"/>
                      </a:lnTo>
                      <a:lnTo>
                        <a:pt x="842" y="455"/>
                      </a:lnTo>
                      <a:lnTo>
                        <a:pt x="836" y="451"/>
                      </a:lnTo>
                      <a:lnTo>
                        <a:pt x="830" y="451"/>
                      </a:lnTo>
                      <a:lnTo>
                        <a:pt x="830" y="455"/>
                      </a:lnTo>
                      <a:lnTo>
                        <a:pt x="823" y="455"/>
                      </a:lnTo>
                      <a:lnTo>
                        <a:pt x="823" y="460"/>
                      </a:lnTo>
                      <a:lnTo>
                        <a:pt x="830" y="460"/>
                      </a:lnTo>
                      <a:lnTo>
                        <a:pt x="830" y="464"/>
                      </a:lnTo>
                      <a:lnTo>
                        <a:pt x="836" y="469"/>
                      </a:lnTo>
                      <a:lnTo>
                        <a:pt x="836" y="473"/>
                      </a:lnTo>
                      <a:lnTo>
                        <a:pt x="830" y="473"/>
                      </a:lnTo>
                      <a:lnTo>
                        <a:pt x="823" y="477"/>
                      </a:lnTo>
                      <a:lnTo>
                        <a:pt x="817" y="477"/>
                      </a:lnTo>
                      <a:lnTo>
                        <a:pt x="811" y="473"/>
                      </a:lnTo>
                      <a:lnTo>
                        <a:pt x="804" y="477"/>
                      </a:lnTo>
                      <a:lnTo>
                        <a:pt x="804" y="482"/>
                      </a:lnTo>
                      <a:lnTo>
                        <a:pt x="804" y="486"/>
                      </a:lnTo>
                      <a:lnTo>
                        <a:pt x="798" y="491"/>
                      </a:lnTo>
                      <a:lnTo>
                        <a:pt x="792" y="495"/>
                      </a:lnTo>
                      <a:lnTo>
                        <a:pt x="792" y="491"/>
                      </a:lnTo>
                      <a:lnTo>
                        <a:pt x="786" y="491"/>
                      </a:lnTo>
                      <a:lnTo>
                        <a:pt x="779" y="491"/>
                      </a:lnTo>
                      <a:lnTo>
                        <a:pt x="773" y="486"/>
                      </a:lnTo>
                      <a:lnTo>
                        <a:pt x="767" y="486"/>
                      </a:lnTo>
                      <a:lnTo>
                        <a:pt x="760" y="486"/>
                      </a:lnTo>
                      <a:lnTo>
                        <a:pt x="754" y="491"/>
                      </a:lnTo>
                      <a:lnTo>
                        <a:pt x="748" y="495"/>
                      </a:lnTo>
                      <a:lnTo>
                        <a:pt x="748" y="500"/>
                      </a:lnTo>
                      <a:lnTo>
                        <a:pt x="754" y="500"/>
                      </a:lnTo>
                      <a:lnTo>
                        <a:pt x="760" y="500"/>
                      </a:lnTo>
                      <a:lnTo>
                        <a:pt x="767" y="500"/>
                      </a:lnTo>
                      <a:lnTo>
                        <a:pt x="767" y="504"/>
                      </a:lnTo>
                      <a:lnTo>
                        <a:pt x="767" y="509"/>
                      </a:lnTo>
                      <a:lnTo>
                        <a:pt x="760" y="509"/>
                      </a:lnTo>
                      <a:lnTo>
                        <a:pt x="754" y="513"/>
                      </a:lnTo>
                      <a:lnTo>
                        <a:pt x="748" y="513"/>
                      </a:lnTo>
                      <a:lnTo>
                        <a:pt x="742" y="513"/>
                      </a:lnTo>
                      <a:lnTo>
                        <a:pt x="742" y="518"/>
                      </a:lnTo>
                      <a:lnTo>
                        <a:pt x="742" y="522"/>
                      </a:lnTo>
                      <a:lnTo>
                        <a:pt x="742" y="527"/>
                      </a:lnTo>
                      <a:lnTo>
                        <a:pt x="735" y="531"/>
                      </a:lnTo>
                      <a:lnTo>
                        <a:pt x="729" y="531"/>
                      </a:lnTo>
                      <a:lnTo>
                        <a:pt x="723" y="531"/>
                      </a:lnTo>
                      <a:lnTo>
                        <a:pt x="723" y="527"/>
                      </a:lnTo>
                      <a:lnTo>
                        <a:pt x="716" y="522"/>
                      </a:lnTo>
                      <a:lnTo>
                        <a:pt x="710" y="522"/>
                      </a:lnTo>
                      <a:lnTo>
                        <a:pt x="704" y="527"/>
                      </a:lnTo>
                      <a:lnTo>
                        <a:pt x="704" y="531"/>
                      </a:lnTo>
                      <a:lnTo>
                        <a:pt x="704" y="535"/>
                      </a:lnTo>
                      <a:lnTo>
                        <a:pt x="698" y="535"/>
                      </a:lnTo>
                      <a:lnTo>
                        <a:pt x="691" y="535"/>
                      </a:lnTo>
                      <a:lnTo>
                        <a:pt x="685" y="535"/>
                      </a:lnTo>
                      <a:lnTo>
                        <a:pt x="685" y="540"/>
                      </a:lnTo>
                      <a:lnTo>
                        <a:pt x="691" y="544"/>
                      </a:lnTo>
                      <a:lnTo>
                        <a:pt x="691" y="549"/>
                      </a:lnTo>
                      <a:lnTo>
                        <a:pt x="685" y="549"/>
                      </a:lnTo>
                      <a:lnTo>
                        <a:pt x="685" y="553"/>
                      </a:lnTo>
                      <a:lnTo>
                        <a:pt x="685" y="558"/>
                      </a:lnTo>
                      <a:lnTo>
                        <a:pt x="691" y="562"/>
                      </a:lnTo>
                      <a:lnTo>
                        <a:pt x="691" y="567"/>
                      </a:lnTo>
                      <a:lnTo>
                        <a:pt x="698" y="571"/>
                      </a:lnTo>
                      <a:lnTo>
                        <a:pt x="704" y="571"/>
                      </a:lnTo>
                      <a:lnTo>
                        <a:pt x="710" y="576"/>
                      </a:lnTo>
                      <a:lnTo>
                        <a:pt x="716" y="576"/>
                      </a:lnTo>
                      <a:lnTo>
                        <a:pt x="716" y="580"/>
                      </a:lnTo>
                      <a:lnTo>
                        <a:pt x="723" y="589"/>
                      </a:lnTo>
                      <a:lnTo>
                        <a:pt x="723" y="593"/>
                      </a:lnTo>
                      <a:lnTo>
                        <a:pt x="723" y="598"/>
                      </a:lnTo>
                      <a:lnTo>
                        <a:pt x="723" y="602"/>
                      </a:lnTo>
                      <a:lnTo>
                        <a:pt x="716" y="607"/>
                      </a:lnTo>
                      <a:lnTo>
                        <a:pt x="716" y="611"/>
                      </a:lnTo>
                      <a:lnTo>
                        <a:pt x="716" y="616"/>
                      </a:lnTo>
                      <a:lnTo>
                        <a:pt x="710" y="620"/>
                      </a:lnTo>
                      <a:lnTo>
                        <a:pt x="710" y="625"/>
                      </a:lnTo>
                      <a:lnTo>
                        <a:pt x="704" y="629"/>
                      </a:lnTo>
                      <a:lnTo>
                        <a:pt x="698" y="634"/>
                      </a:lnTo>
                      <a:lnTo>
                        <a:pt x="691" y="643"/>
                      </a:lnTo>
                      <a:lnTo>
                        <a:pt x="685" y="643"/>
                      </a:lnTo>
                      <a:lnTo>
                        <a:pt x="685" y="647"/>
                      </a:lnTo>
                      <a:lnTo>
                        <a:pt x="679" y="651"/>
                      </a:lnTo>
                      <a:lnTo>
                        <a:pt x="666" y="656"/>
                      </a:lnTo>
                      <a:lnTo>
                        <a:pt x="666" y="660"/>
                      </a:lnTo>
                      <a:lnTo>
                        <a:pt x="654" y="660"/>
                      </a:lnTo>
                      <a:lnTo>
                        <a:pt x="647" y="665"/>
                      </a:lnTo>
                      <a:lnTo>
                        <a:pt x="641" y="660"/>
                      </a:lnTo>
                      <a:lnTo>
                        <a:pt x="641" y="656"/>
                      </a:lnTo>
                      <a:lnTo>
                        <a:pt x="641" y="651"/>
                      </a:lnTo>
                      <a:lnTo>
                        <a:pt x="641" y="647"/>
                      </a:lnTo>
                      <a:lnTo>
                        <a:pt x="635" y="647"/>
                      </a:lnTo>
                      <a:lnTo>
                        <a:pt x="635" y="643"/>
                      </a:lnTo>
                      <a:lnTo>
                        <a:pt x="628" y="643"/>
                      </a:lnTo>
                      <a:lnTo>
                        <a:pt x="622" y="638"/>
                      </a:lnTo>
                      <a:lnTo>
                        <a:pt x="616" y="638"/>
                      </a:lnTo>
                      <a:lnTo>
                        <a:pt x="616" y="634"/>
                      </a:lnTo>
                      <a:lnTo>
                        <a:pt x="610" y="634"/>
                      </a:lnTo>
                      <a:lnTo>
                        <a:pt x="603" y="629"/>
                      </a:lnTo>
                      <a:lnTo>
                        <a:pt x="597" y="629"/>
                      </a:lnTo>
                      <a:lnTo>
                        <a:pt x="591" y="629"/>
                      </a:lnTo>
                      <a:lnTo>
                        <a:pt x="584" y="629"/>
                      </a:lnTo>
                      <a:lnTo>
                        <a:pt x="578" y="629"/>
                      </a:lnTo>
                      <a:lnTo>
                        <a:pt x="572" y="629"/>
                      </a:lnTo>
                      <a:lnTo>
                        <a:pt x="566" y="629"/>
                      </a:lnTo>
                      <a:lnTo>
                        <a:pt x="559" y="634"/>
                      </a:lnTo>
                      <a:lnTo>
                        <a:pt x="553" y="634"/>
                      </a:lnTo>
                      <a:lnTo>
                        <a:pt x="547" y="638"/>
                      </a:lnTo>
                      <a:lnTo>
                        <a:pt x="540" y="638"/>
                      </a:lnTo>
                      <a:lnTo>
                        <a:pt x="534" y="643"/>
                      </a:lnTo>
                      <a:lnTo>
                        <a:pt x="528" y="647"/>
                      </a:lnTo>
                      <a:lnTo>
                        <a:pt x="521" y="647"/>
                      </a:lnTo>
                      <a:lnTo>
                        <a:pt x="521" y="651"/>
                      </a:lnTo>
                      <a:lnTo>
                        <a:pt x="515" y="651"/>
                      </a:lnTo>
                      <a:lnTo>
                        <a:pt x="509" y="651"/>
                      </a:lnTo>
                      <a:lnTo>
                        <a:pt x="503" y="651"/>
                      </a:lnTo>
                      <a:lnTo>
                        <a:pt x="496" y="651"/>
                      </a:lnTo>
                      <a:lnTo>
                        <a:pt x="496" y="656"/>
                      </a:lnTo>
                      <a:lnTo>
                        <a:pt x="490" y="656"/>
                      </a:lnTo>
                      <a:lnTo>
                        <a:pt x="484" y="656"/>
                      </a:lnTo>
                      <a:lnTo>
                        <a:pt x="484" y="660"/>
                      </a:lnTo>
                      <a:lnTo>
                        <a:pt x="477" y="660"/>
                      </a:lnTo>
                      <a:lnTo>
                        <a:pt x="471" y="665"/>
                      </a:lnTo>
                      <a:lnTo>
                        <a:pt x="459" y="665"/>
                      </a:lnTo>
                      <a:lnTo>
                        <a:pt x="452" y="669"/>
                      </a:lnTo>
                      <a:lnTo>
                        <a:pt x="446" y="669"/>
                      </a:lnTo>
                      <a:lnTo>
                        <a:pt x="440" y="669"/>
                      </a:lnTo>
                      <a:lnTo>
                        <a:pt x="433" y="665"/>
                      </a:lnTo>
                      <a:lnTo>
                        <a:pt x="433" y="669"/>
                      </a:lnTo>
                      <a:lnTo>
                        <a:pt x="415" y="665"/>
                      </a:lnTo>
                      <a:lnTo>
                        <a:pt x="408" y="665"/>
                      </a:lnTo>
                      <a:lnTo>
                        <a:pt x="402" y="665"/>
                      </a:lnTo>
                      <a:lnTo>
                        <a:pt x="396" y="660"/>
                      </a:lnTo>
                      <a:lnTo>
                        <a:pt x="389" y="660"/>
                      </a:lnTo>
                      <a:lnTo>
                        <a:pt x="383" y="660"/>
                      </a:lnTo>
                      <a:lnTo>
                        <a:pt x="377" y="660"/>
                      </a:lnTo>
                      <a:lnTo>
                        <a:pt x="371" y="660"/>
                      </a:lnTo>
                      <a:lnTo>
                        <a:pt x="371" y="656"/>
                      </a:lnTo>
                      <a:lnTo>
                        <a:pt x="364" y="656"/>
                      </a:lnTo>
                      <a:lnTo>
                        <a:pt x="358" y="656"/>
                      </a:lnTo>
                      <a:lnTo>
                        <a:pt x="345" y="651"/>
                      </a:lnTo>
                      <a:lnTo>
                        <a:pt x="339" y="651"/>
                      </a:lnTo>
                      <a:lnTo>
                        <a:pt x="333" y="647"/>
                      </a:lnTo>
                      <a:lnTo>
                        <a:pt x="327" y="647"/>
                      </a:lnTo>
                      <a:lnTo>
                        <a:pt x="320" y="647"/>
                      </a:lnTo>
                      <a:lnTo>
                        <a:pt x="314" y="647"/>
                      </a:lnTo>
                      <a:lnTo>
                        <a:pt x="308" y="643"/>
                      </a:lnTo>
                      <a:lnTo>
                        <a:pt x="301" y="643"/>
                      </a:lnTo>
                      <a:lnTo>
                        <a:pt x="295" y="647"/>
                      </a:lnTo>
                      <a:lnTo>
                        <a:pt x="289" y="643"/>
                      </a:lnTo>
                      <a:lnTo>
                        <a:pt x="283" y="643"/>
                      </a:lnTo>
                      <a:lnTo>
                        <a:pt x="276" y="643"/>
                      </a:lnTo>
                      <a:lnTo>
                        <a:pt x="270" y="643"/>
                      </a:lnTo>
                      <a:lnTo>
                        <a:pt x="264" y="647"/>
                      </a:lnTo>
                      <a:lnTo>
                        <a:pt x="257" y="647"/>
                      </a:lnTo>
                      <a:lnTo>
                        <a:pt x="257" y="651"/>
                      </a:lnTo>
                      <a:lnTo>
                        <a:pt x="251" y="651"/>
                      </a:lnTo>
                      <a:lnTo>
                        <a:pt x="245" y="656"/>
                      </a:lnTo>
                      <a:lnTo>
                        <a:pt x="239" y="660"/>
                      </a:lnTo>
                      <a:lnTo>
                        <a:pt x="239" y="665"/>
                      </a:lnTo>
                      <a:lnTo>
                        <a:pt x="232" y="665"/>
                      </a:lnTo>
                      <a:lnTo>
                        <a:pt x="232" y="669"/>
                      </a:lnTo>
                      <a:lnTo>
                        <a:pt x="232" y="674"/>
                      </a:lnTo>
                      <a:lnTo>
                        <a:pt x="232" y="678"/>
                      </a:lnTo>
                      <a:lnTo>
                        <a:pt x="226" y="678"/>
                      </a:lnTo>
                      <a:lnTo>
                        <a:pt x="226" y="683"/>
                      </a:lnTo>
                      <a:lnTo>
                        <a:pt x="220" y="683"/>
                      </a:lnTo>
                      <a:lnTo>
                        <a:pt x="213" y="683"/>
                      </a:lnTo>
                      <a:lnTo>
                        <a:pt x="213" y="687"/>
                      </a:lnTo>
                      <a:lnTo>
                        <a:pt x="207" y="687"/>
                      </a:lnTo>
                      <a:lnTo>
                        <a:pt x="201" y="687"/>
                      </a:lnTo>
                      <a:lnTo>
                        <a:pt x="195" y="687"/>
                      </a:lnTo>
                      <a:lnTo>
                        <a:pt x="188" y="687"/>
                      </a:lnTo>
                      <a:lnTo>
                        <a:pt x="182" y="692"/>
                      </a:lnTo>
                      <a:lnTo>
                        <a:pt x="176" y="692"/>
                      </a:lnTo>
                      <a:lnTo>
                        <a:pt x="176" y="696"/>
                      </a:lnTo>
                      <a:lnTo>
                        <a:pt x="176" y="700"/>
                      </a:lnTo>
                      <a:lnTo>
                        <a:pt x="169" y="705"/>
                      </a:lnTo>
                      <a:lnTo>
                        <a:pt x="163" y="705"/>
                      </a:lnTo>
                      <a:lnTo>
                        <a:pt x="157" y="705"/>
                      </a:lnTo>
                      <a:lnTo>
                        <a:pt x="151" y="700"/>
                      </a:lnTo>
                      <a:lnTo>
                        <a:pt x="151" y="696"/>
                      </a:lnTo>
                      <a:lnTo>
                        <a:pt x="144" y="692"/>
                      </a:lnTo>
                      <a:lnTo>
                        <a:pt x="144" y="687"/>
                      </a:lnTo>
                      <a:lnTo>
                        <a:pt x="138" y="687"/>
                      </a:lnTo>
                      <a:lnTo>
                        <a:pt x="132" y="683"/>
                      </a:lnTo>
                      <a:lnTo>
                        <a:pt x="125" y="678"/>
                      </a:lnTo>
                      <a:lnTo>
                        <a:pt x="119" y="678"/>
                      </a:lnTo>
                      <a:lnTo>
                        <a:pt x="113" y="674"/>
                      </a:lnTo>
                      <a:lnTo>
                        <a:pt x="107" y="674"/>
                      </a:lnTo>
                      <a:lnTo>
                        <a:pt x="100" y="669"/>
                      </a:lnTo>
                      <a:lnTo>
                        <a:pt x="94" y="669"/>
                      </a:lnTo>
                      <a:lnTo>
                        <a:pt x="88" y="665"/>
                      </a:lnTo>
                      <a:lnTo>
                        <a:pt x="88" y="660"/>
                      </a:lnTo>
                      <a:lnTo>
                        <a:pt x="81" y="656"/>
                      </a:lnTo>
                      <a:lnTo>
                        <a:pt x="75" y="656"/>
                      </a:lnTo>
                      <a:lnTo>
                        <a:pt x="75" y="660"/>
                      </a:lnTo>
                      <a:lnTo>
                        <a:pt x="75" y="665"/>
                      </a:lnTo>
                      <a:lnTo>
                        <a:pt x="69" y="665"/>
                      </a:lnTo>
                      <a:lnTo>
                        <a:pt x="69" y="669"/>
                      </a:lnTo>
                      <a:lnTo>
                        <a:pt x="62" y="674"/>
                      </a:lnTo>
                      <a:lnTo>
                        <a:pt x="56" y="674"/>
                      </a:lnTo>
                      <a:lnTo>
                        <a:pt x="50" y="674"/>
                      </a:lnTo>
                      <a:lnTo>
                        <a:pt x="50" y="678"/>
                      </a:lnTo>
                      <a:lnTo>
                        <a:pt x="44" y="678"/>
                      </a:lnTo>
                      <a:lnTo>
                        <a:pt x="44" y="683"/>
                      </a:lnTo>
                      <a:lnTo>
                        <a:pt x="37" y="683"/>
                      </a:lnTo>
                      <a:lnTo>
                        <a:pt x="31" y="683"/>
                      </a:lnTo>
                      <a:lnTo>
                        <a:pt x="37" y="683"/>
                      </a:lnTo>
                      <a:lnTo>
                        <a:pt x="37" y="678"/>
                      </a:lnTo>
                      <a:lnTo>
                        <a:pt x="37" y="674"/>
                      </a:lnTo>
                      <a:lnTo>
                        <a:pt x="37" y="669"/>
                      </a:lnTo>
                      <a:lnTo>
                        <a:pt x="31" y="665"/>
                      </a:lnTo>
                      <a:lnTo>
                        <a:pt x="31" y="660"/>
                      </a:lnTo>
                      <a:lnTo>
                        <a:pt x="31" y="656"/>
                      </a:lnTo>
                      <a:lnTo>
                        <a:pt x="25" y="656"/>
                      </a:lnTo>
                      <a:lnTo>
                        <a:pt x="25" y="651"/>
                      </a:lnTo>
                      <a:lnTo>
                        <a:pt x="18" y="647"/>
                      </a:lnTo>
                      <a:lnTo>
                        <a:pt x="18" y="643"/>
                      </a:lnTo>
                      <a:lnTo>
                        <a:pt x="12" y="643"/>
                      </a:lnTo>
                      <a:lnTo>
                        <a:pt x="12" y="638"/>
                      </a:lnTo>
                      <a:lnTo>
                        <a:pt x="6" y="638"/>
                      </a:lnTo>
                      <a:lnTo>
                        <a:pt x="6" y="634"/>
                      </a:lnTo>
                      <a:lnTo>
                        <a:pt x="6" y="629"/>
                      </a:lnTo>
                      <a:lnTo>
                        <a:pt x="6" y="625"/>
                      </a:lnTo>
                      <a:lnTo>
                        <a:pt x="0" y="620"/>
                      </a:lnTo>
                      <a:lnTo>
                        <a:pt x="0" y="616"/>
                      </a:lnTo>
                      <a:lnTo>
                        <a:pt x="6" y="611"/>
                      </a:lnTo>
                      <a:lnTo>
                        <a:pt x="12" y="611"/>
                      </a:lnTo>
                      <a:lnTo>
                        <a:pt x="12" y="607"/>
                      </a:lnTo>
                      <a:lnTo>
                        <a:pt x="18" y="611"/>
                      </a:lnTo>
                      <a:lnTo>
                        <a:pt x="25" y="611"/>
                      </a:lnTo>
                      <a:lnTo>
                        <a:pt x="25" y="607"/>
                      </a:lnTo>
                      <a:lnTo>
                        <a:pt x="31" y="607"/>
                      </a:lnTo>
                      <a:lnTo>
                        <a:pt x="31" y="602"/>
                      </a:lnTo>
                      <a:lnTo>
                        <a:pt x="37" y="602"/>
                      </a:lnTo>
                      <a:lnTo>
                        <a:pt x="44" y="602"/>
                      </a:lnTo>
                      <a:lnTo>
                        <a:pt x="44" y="598"/>
                      </a:lnTo>
                      <a:lnTo>
                        <a:pt x="50" y="593"/>
                      </a:lnTo>
                      <a:lnTo>
                        <a:pt x="50" y="589"/>
                      </a:lnTo>
                      <a:lnTo>
                        <a:pt x="56" y="589"/>
                      </a:lnTo>
                      <a:lnTo>
                        <a:pt x="62" y="585"/>
                      </a:lnTo>
                      <a:lnTo>
                        <a:pt x="62" y="580"/>
                      </a:lnTo>
                      <a:lnTo>
                        <a:pt x="62" y="576"/>
                      </a:lnTo>
                      <a:lnTo>
                        <a:pt x="69" y="571"/>
                      </a:lnTo>
                      <a:lnTo>
                        <a:pt x="69" y="567"/>
                      </a:lnTo>
                      <a:lnTo>
                        <a:pt x="69" y="562"/>
                      </a:lnTo>
                      <a:lnTo>
                        <a:pt x="69" y="558"/>
                      </a:lnTo>
                      <a:lnTo>
                        <a:pt x="62" y="553"/>
                      </a:lnTo>
                      <a:lnTo>
                        <a:pt x="62" y="549"/>
                      </a:lnTo>
                      <a:lnTo>
                        <a:pt x="56" y="544"/>
                      </a:lnTo>
                      <a:lnTo>
                        <a:pt x="56" y="535"/>
                      </a:lnTo>
                      <a:lnTo>
                        <a:pt x="56" y="531"/>
                      </a:lnTo>
                      <a:lnTo>
                        <a:pt x="50" y="527"/>
                      </a:lnTo>
                      <a:lnTo>
                        <a:pt x="50" y="518"/>
                      </a:lnTo>
                      <a:lnTo>
                        <a:pt x="44" y="509"/>
                      </a:lnTo>
                      <a:lnTo>
                        <a:pt x="37" y="509"/>
                      </a:lnTo>
                      <a:lnTo>
                        <a:pt x="37" y="504"/>
                      </a:lnTo>
                      <a:lnTo>
                        <a:pt x="37" y="500"/>
                      </a:lnTo>
                      <a:lnTo>
                        <a:pt x="37" y="495"/>
                      </a:lnTo>
                      <a:lnTo>
                        <a:pt x="37" y="491"/>
                      </a:lnTo>
                      <a:lnTo>
                        <a:pt x="31" y="486"/>
                      </a:lnTo>
                      <a:lnTo>
                        <a:pt x="25" y="482"/>
                      </a:lnTo>
                      <a:lnTo>
                        <a:pt x="18" y="477"/>
                      </a:lnTo>
                      <a:lnTo>
                        <a:pt x="12" y="477"/>
                      </a:lnTo>
                      <a:lnTo>
                        <a:pt x="12" y="473"/>
                      </a:lnTo>
                      <a:lnTo>
                        <a:pt x="18" y="473"/>
                      </a:lnTo>
                      <a:lnTo>
                        <a:pt x="25" y="473"/>
                      </a:lnTo>
                      <a:lnTo>
                        <a:pt x="31" y="473"/>
                      </a:lnTo>
                      <a:lnTo>
                        <a:pt x="31" y="477"/>
                      </a:lnTo>
                      <a:lnTo>
                        <a:pt x="37" y="477"/>
                      </a:lnTo>
                      <a:lnTo>
                        <a:pt x="37" y="482"/>
                      </a:lnTo>
                      <a:lnTo>
                        <a:pt x="44" y="482"/>
                      </a:lnTo>
                      <a:lnTo>
                        <a:pt x="50" y="482"/>
                      </a:lnTo>
                      <a:lnTo>
                        <a:pt x="50" y="477"/>
                      </a:lnTo>
                      <a:lnTo>
                        <a:pt x="56" y="477"/>
                      </a:lnTo>
                      <a:lnTo>
                        <a:pt x="62" y="473"/>
                      </a:lnTo>
                      <a:lnTo>
                        <a:pt x="69" y="469"/>
                      </a:lnTo>
                      <a:lnTo>
                        <a:pt x="69" y="464"/>
                      </a:lnTo>
                      <a:lnTo>
                        <a:pt x="75" y="464"/>
                      </a:lnTo>
                      <a:lnTo>
                        <a:pt x="75" y="460"/>
                      </a:lnTo>
                      <a:lnTo>
                        <a:pt x="81" y="455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88" y="446"/>
                      </a:lnTo>
                      <a:lnTo>
                        <a:pt x="88" y="442"/>
                      </a:lnTo>
                      <a:lnTo>
                        <a:pt x="94" y="437"/>
                      </a:lnTo>
                      <a:lnTo>
                        <a:pt x="94" y="433"/>
                      </a:lnTo>
                      <a:lnTo>
                        <a:pt x="88" y="433"/>
                      </a:lnTo>
                      <a:lnTo>
                        <a:pt x="88" y="428"/>
                      </a:lnTo>
                      <a:lnTo>
                        <a:pt x="81" y="424"/>
                      </a:lnTo>
                      <a:lnTo>
                        <a:pt x="81" y="419"/>
                      </a:lnTo>
                      <a:lnTo>
                        <a:pt x="81" y="415"/>
                      </a:lnTo>
                      <a:lnTo>
                        <a:pt x="81" y="411"/>
                      </a:lnTo>
                      <a:lnTo>
                        <a:pt x="88" y="411"/>
                      </a:lnTo>
                      <a:lnTo>
                        <a:pt x="88" y="406"/>
                      </a:lnTo>
                      <a:lnTo>
                        <a:pt x="81" y="402"/>
                      </a:lnTo>
                      <a:lnTo>
                        <a:pt x="75" y="406"/>
                      </a:lnTo>
                      <a:lnTo>
                        <a:pt x="75" y="402"/>
                      </a:lnTo>
                      <a:lnTo>
                        <a:pt x="75" y="397"/>
                      </a:lnTo>
                      <a:lnTo>
                        <a:pt x="75" y="393"/>
                      </a:lnTo>
                      <a:lnTo>
                        <a:pt x="81" y="393"/>
                      </a:lnTo>
                      <a:lnTo>
                        <a:pt x="81" y="388"/>
                      </a:lnTo>
                      <a:lnTo>
                        <a:pt x="88" y="388"/>
                      </a:lnTo>
                      <a:lnTo>
                        <a:pt x="88" y="384"/>
                      </a:lnTo>
                      <a:lnTo>
                        <a:pt x="94" y="384"/>
                      </a:lnTo>
                      <a:lnTo>
                        <a:pt x="100" y="384"/>
                      </a:lnTo>
                      <a:lnTo>
                        <a:pt x="107" y="384"/>
                      </a:lnTo>
                      <a:lnTo>
                        <a:pt x="107" y="388"/>
                      </a:lnTo>
                      <a:lnTo>
                        <a:pt x="113" y="388"/>
                      </a:lnTo>
                      <a:lnTo>
                        <a:pt x="113" y="384"/>
                      </a:lnTo>
                      <a:lnTo>
                        <a:pt x="119" y="384"/>
                      </a:lnTo>
                      <a:lnTo>
                        <a:pt x="125" y="379"/>
                      </a:lnTo>
                      <a:lnTo>
                        <a:pt x="125" y="375"/>
                      </a:lnTo>
                      <a:lnTo>
                        <a:pt x="132" y="375"/>
                      </a:lnTo>
                      <a:lnTo>
                        <a:pt x="132" y="370"/>
                      </a:lnTo>
                      <a:lnTo>
                        <a:pt x="132" y="366"/>
                      </a:lnTo>
                      <a:lnTo>
                        <a:pt x="138" y="366"/>
                      </a:lnTo>
                      <a:lnTo>
                        <a:pt x="138" y="362"/>
                      </a:lnTo>
                      <a:lnTo>
                        <a:pt x="138" y="357"/>
                      </a:lnTo>
                      <a:lnTo>
                        <a:pt x="138" y="353"/>
                      </a:lnTo>
                      <a:lnTo>
                        <a:pt x="132" y="348"/>
                      </a:lnTo>
                      <a:lnTo>
                        <a:pt x="125" y="348"/>
                      </a:lnTo>
                      <a:lnTo>
                        <a:pt x="119" y="344"/>
                      </a:lnTo>
                      <a:lnTo>
                        <a:pt x="119" y="339"/>
                      </a:lnTo>
                      <a:lnTo>
                        <a:pt x="119" y="335"/>
                      </a:lnTo>
                      <a:lnTo>
                        <a:pt x="119" y="330"/>
                      </a:lnTo>
                      <a:lnTo>
                        <a:pt x="125" y="326"/>
                      </a:lnTo>
                      <a:lnTo>
                        <a:pt x="132" y="321"/>
                      </a:lnTo>
                      <a:lnTo>
                        <a:pt x="132" y="317"/>
                      </a:lnTo>
                      <a:lnTo>
                        <a:pt x="138" y="317"/>
                      </a:lnTo>
                      <a:lnTo>
                        <a:pt x="132" y="312"/>
                      </a:lnTo>
                      <a:lnTo>
                        <a:pt x="132" y="308"/>
                      </a:lnTo>
                      <a:lnTo>
                        <a:pt x="138" y="304"/>
                      </a:lnTo>
                      <a:lnTo>
                        <a:pt x="144" y="299"/>
                      </a:lnTo>
                      <a:lnTo>
                        <a:pt x="151" y="299"/>
                      </a:lnTo>
                      <a:lnTo>
                        <a:pt x="157" y="299"/>
                      </a:lnTo>
                      <a:lnTo>
                        <a:pt x="163" y="304"/>
                      </a:lnTo>
                      <a:lnTo>
                        <a:pt x="169" y="304"/>
                      </a:lnTo>
                      <a:lnTo>
                        <a:pt x="176" y="308"/>
                      </a:lnTo>
                      <a:lnTo>
                        <a:pt x="182" y="308"/>
                      </a:lnTo>
                      <a:lnTo>
                        <a:pt x="182" y="304"/>
                      </a:lnTo>
                      <a:lnTo>
                        <a:pt x="188" y="304"/>
                      </a:lnTo>
                      <a:lnTo>
                        <a:pt x="195" y="304"/>
                      </a:lnTo>
                      <a:lnTo>
                        <a:pt x="201" y="304"/>
                      </a:lnTo>
                      <a:lnTo>
                        <a:pt x="201" y="299"/>
                      </a:lnTo>
                      <a:lnTo>
                        <a:pt x="207" y="304"/>
                      </a:lnTo>
                      <a:lnTo>
                        <a:pt x="213" y="304"/>
                      </a:lnTo>
                      <a:lnTo>
                        <a:pt x="213" y="308"/>
                      </a:lnTo>
                      <a:lnTo>
                        <a:pt x="220" y="308"/>
                      </a:lnTo>
                      <a:lnTo>
                        <a:pt x="226" y="308"/>
                      </a:lnTo>
                      <a:lnTo>
                        <a:pt x="232" y="308"/>
                      </a:lnTo>
                      <a:lnTo>
                        <a:pt x="239" y="308"/>
                      </a:lnTo>
                      <a:lnTo>
                        <a:pt x="245" y="312"/>
                      </a:lnTo>
                      <a:lnTo>
                        <a:pt x="251" y="312"/>
                      </a:lnTo>
                      <a:lnTo>
                        <a:pt x="257" y="312"/>
                      </a:lnTo>
                      <a:lnTo>
                        <a:pt x="264" y="312"/>
                      </a:lnTo>
                      <a:lnTo>
                        <a:pt x="270" y="308"/>
                      </a:lnTo>
                      <a:lnTo>
                        <a:pt x="276" y="308"/>
                      </a:lnTo>
                      <a:lnTo>
                        <a:pt x="283" y="308"/>
                      </a:lnTo>
                      <a:lnTo>
                        <a:pt x="289" y="304"/>
                      </a:lnTo>
                      <a:lnTo>
                        <a:pt x="295" y="299"/>
                      </a:lnTo>
                      <a:lnTo>
                        <a:pt x="295" y="295"/>
                      </a:lnTo>
                      <a:lnTo>
                        <a:pt x="301" y="295"/>
                      </a:lnTo>
                      <a:lnTo>
                        <a:pt x="308" y="295"/>
                      </a:lnTo>
                      <a:lnTo>
                        <a:pt x="314" y="295"/>
                      </a:lnTo>
                      <a:lnTo>
                        <a:pt x="314" y="299"/>
                      </a:lnTo>
                      <a:lnTo>
                        <a:pt x="320" y="299"/>
                      </a:lnTo>
                      <a:lnTo>
                        <a:pt x="320" y="304"/>
                      </a:lnTo>
                      <a:lnTo>
                        <a:pt x="327" y="308"/>
                      </a:lnTo>
                      <a:lnTo>
                        <a:pt x="327" y="312"/>
                      </a:lnTo>
                      <a:lnTo>
                        <a:pt x="333" y="317"/>
                      </a:lnTo>
                      <a:lnTo>
                        <a:pt x="339" y="312"/>
                      </a:lnTo>
                      <a:lnTo>
                        <a:pt x="345" y="312"/>
                      </a:lnTo>
                      <a:lnTo>
                        <a:pt x="352" y="312"/>
                      </a:lnTo>
                      <a:lnTo>
                        <a:pt x="358" y="308"/>
                      </a:lnTo>
                      <a:lnTo>
                        <a:pt x="358" y="304"/>
                      </a:lnTo>
                      <a:lnTo>
                        <a:pt x="358" y="299"/>
                      </a:lnTo>
                      <a:lnTo>
                        <a:pt x="364" y="299"/>
                      </a:lnTo>
                      <a:lnTo>
                        <a:pt x="371" y="299"/>
                      </a:lnTo>
                      <a:lnTo>
                        <a:pt x="377" y="304"/>
                      </a:lnTo>
                      <a:lnTo>
                        <a:pt x="383" y="304"/>
                      </a:lnTo>
                      <a:lnTo>
                        <a:pt x="389" y="304"/>
                      </a:lnTo>
                      <a:lnTo>
                        <a:pt x="396" y="304"/>
                      </a:lnTo>
                      <a:lnTo>
                        <a:pt x="402" y="304"/>
                      </a:lnTo>
                      <a:lnTo>
                        <a:pt x="402" y="299"/>
                      </a:lnTo>
                      <a:lnTo>
                        <a:pt x="408" y="299"/>
                      </a:lnTo>
                      <a:lnTo>
                        <a:pt x="415" y="299"/>
                      </a:lnTo>
                      <a:lnTo>
                        <a:pt x="421" y="295"/>
                      </a:lnTo>
                      <a:lnTo>
                        <a:pt x="427" y="295"/>
                      </a:lnTo>
                      <a:lnTo>
                        <a:pt x="427" y="290"/>
                      </a:lnTo>
                      <a:lnTo>
                        <a:pt x="433" y="290"/>
                      </a:lnTo>
                      <a:lnTo>
                        <a:pt x="433" y="286"/>
                      </a:lnTo>
                      <a:lnTo>
                        <a:pt x="440" y="286"/>
                      </a:lnTo>
                      <a:lnTo>
                        <a:pt x="446" y="281"/>
                      </a:lnTo>
                      <a:lnTo>
                        <a:pt x="452" y="277"/>
                      </a:lnTo>
                      <a:lnTo>
                        <a:pt x="452" y="272"/>
                      </a:lnTo>
                      <a:lnTo>
                        <a:pt x="452" y="268"/>
                      </a:lnTo>
                      <a:lnTo>
                        <a:pt x="459" y="263"/>
                      </a:lnTo>
                      <a:lnTo>
                        <a:pt x="459" y="259"/>
                      </a:lnTo>
                      <a:lnTo>
                        <a:pt x="459" y="254"/>
                      </a:lnTo>
                      <a:lnTo>
                        <a:pt x="459" y="250"/>
                      </a:lnTo>
                      <a:lnTo>
                        <a:pt x="452" y="250"/>
                      </a:lnTo>
                      <a:lnTo>
                        <a:pt x="452" y="246"/>
                      </a:lnTo>
                      <a:lnTo>
                        <a:pt x="446" y="246"/>
                      </a:lnTo>
                      <a:lnTo>
                        <a:pt x="440" y="246"/>
                      </a:lnTo>
                      <a:lnTo>
                        <a:pt x="440" y="241"/>
                      </a:lnTo>
                      <a:lnTo>
                        <a:pt x="433" y="241"/>
                      </a:lnTo>
                      <a:lnTo>
                        <a:pt x="427" y="237"/>
                      </a:lnTo>
                      <a:lnTo>
                        <a:pt x="421" y="237"/>
                      </a:lnTo>
                      <a:lnTo>
                        <a:pt x="415" y="232"/>
                      </a:lnTo>
                      <a:lnTo>
                        <a:pt x="408" y="228"/>
                      </a:lnTo>
                      <a:lnTo>
                        <a:pt x="408" y="223"/>
                      </a:lnTo>
                      <a:lnTo>
                        <a:pt x="408" y="219"/>
                      </a:lnTo>
                      <a:lnTo>
                        <a:pt x="402" y="219"/>
                      </a:lnTo>
                      <a:lnTo>
                        <a:pt x="402" y="214"/>
                      </a:lnTo>
                      <a:lnTo>
                        <a:pt x="396" y="210"/>
                      </a:lnTo>
                      <a:lnTo>
                        <a:pt x="396" y="205"/>
                      </a:lnTo>
                      <a:lnTo>
                        <a:pt x="389" y="205"/>
                      </a:lnTo>
                      <a:lnTo>
                        <a:pt x="389" y="201"/>
                      </a:lnTo>
                      <a:lnTo>
                        <a:pt x="383" y="201"/>
                      </a:lnTo>
                      <a:lnTo>
                        <a:pt x="383" y="196"/>
                      </a:lnTo>
                      <a:lnTo>
                        <a:pt x="383" y="192"/>
                      </a:lnTo>
                      <a:lnTo>
                        <a:pt x="377" y="192"/>
                      </a:lnTo>
                      <a:lnTo>
                        <a:pt x="371" y="192"/>
                      </a:lnTo>
                      <a:lnTo>
                        <a:pt x="371" y="188"/>
                      </a:lnTo>
                      <a:lnTo>
                        <a:pt x="364" y="188"/>
                      </a:lnTo>
                      <a:lnTo>
                        <a:pt x="364" y="183"/>
                      </a:lnTo>
                      <a:lnTo>
                        <a:pt x="364" y="179"/>
                      </a:lnTo>
                      <a:lnTo>
                        <a:pt x="364" y="174"/>
                      </a:lnTo>
                      <a:lnTo>
                        <a:pt x="364" y="170"/>
                      </a:lnTo>
                      <a:lnTo>
                        <a:pt x="371" y="170"/>
                      </a:lnTo>
                      <a:lnTo>
                        <a:pt x="371" y="165"/>
                      </a:lnTo>
                      <a:lnTo>
                        <a:pt x="377" y="165"/>
                      </a:lnTo>
                      <a:lnTo>
                        <a:pt x="377" y="161"/>
                      </a:lnTo>
                      <a:lnTo>
                        <a:pt x="383" y="161"/>
                      </a:lnTo>
                      <a:lnTo>
                        <a:pt x="383" y="156"/>
                      </a:lnTo>
                      <a:lnTo>
                        <a:pt x="383" y="152"/>
                      </a:lnTo>
                      <a:lnTo>
                        <a:pt x="383" y="147"/>
                      </a:lnTo>
                      <a:lnTo>
                        <a:pt x="389" y="147"/>
                      </a:lnTo>
                      <a:lnTo>
                        <a:pt x="389" y="143"/>
                      </a:lnTo>
                      <a:lnTo>
                        <a:pt x="389" y="139"/>
                      </a:lnTo>
                      <a:lnTo>
                        <a:pt x="396" y="139"/>
                      </a:lnTo>
                      <a:lnTo>
                        <a:pt x="396" y="134"/>
                      </a:lnTo>
                      <a:lnTo>
                        <a:pt x="396" y="130"/>
                      </a:lnTo>
                      <a:lnTo>
                        <a:pt x="402" y="125"/>
                      </a:lnTo>
                      <a:lnTo>
                        <a:pt x="402" y="121"/>
                      </a:lnTo>
                      <a:lnTo>
                        <a:pt x="408" y="116"/>
                      </a:lnTo>
                      <a:lnTo>
                        <a:pt x="408" y="112"/>
                      </a:lnTo>
                      <a:lnTo>
                        <a:pt x="408" y="107"/>
                      </a:lnTo>
                      <a:lnTo>
                        <a:pt x="408" y="103"/>
                      </a:lnTo>
                      <a:lnTo>
                        <a:pt x="415" y="98"/>
                      </a:lnTo>
                      <a:lnTo>
                        <a:pt x="421" y="98"/>
                      </a:lnTo>
                      <a:lnTo>
                        <a:pt x="427" y="98"/>
                      </a:lnTo>
                      <a:lnTo>
                        <a:pt x="433" y="98"/>
                      </a:lnTo>
                      <a:lnTo>
                        <a:pt x="440" y="98"/>
                      </a:lnTo>
                      <a:lnTo>
                        <a:pt x="446" y="98"/>
                      </a:lnTo>
                      <a:lnTo>
                        <a:pt x="452" y="94"/>
                      </a:lnTo>
                      <a:lnTo>
                        <a:pt x="459" y="89"/>
                      </a:lnTo>
                      <a:lnTo>
                        <a:pt x="459" y="85"/>
                      </a:lnTo>
                      <a:lnTo>
                        <a:pt x="465" y="85"/>
                      </a:lnTo>
                      <a:lnTo>
                        <a:pt x="459" y="81"/>
                      </a:lnTo>
                      <a:lnTo>
                        <a:pt x="459" y="76"/>
                      </a:lnTo>
                      <a:lnTo>
                        <a:pt x="465" y="72"/>
                      </a:lnTo>
                      <a:lnTo>
                        <a:pt x="465" y="67"/>
                      </a:lnTo>
                      <a:lnTo>
                        <a:pt x="471" y="67"/>
                      </a:lnTo>
                      <a:lnTo>
                        <a:pt x="477" y="67"/>
                      </a:lnTo>
                      <a:lnTo>
                        <a:pt x="484" y="63"/>
                      </a:lnTo>
                      <a:lnTo>
                        <a:pt x="484" y="58"/>
                      </a:lnTo>
                      <a:lnTo>
                        <a:pt x="490" y="54"/>
                      </a:lnTo>
                      <a:lnTo>
                        <a:pt x="496" y="54"/>
                      </a:lnTo>
                      <a:lnTo>
                        <a:pt x="503" y="49"/>
                      </a:lnTo>
                      <a:lnTo>
                        <a:pt x="509" y="49"/>
                      </a:lnTo>
                      <a:lnTo>
                        <a:pt x="509" y="45"/>
                      </a:lnTo>
                      <a:lnTo>
                        <a:pt x="515" y="45"/>
                      </a:lnTo>
                      <a:lnTo>
                        <a:pt x="521" y="45"/>
                      </a:lnTo>
                      <a:lnTo>
                        <a:pt x="521" y="40"/>
                      </a:lnTo>
                      <a:lnTo>
                        <a:pt x="528" y="40"/>
                      </a:lnTo>
                      <a:lnTo>
                        <a:pt x="528" y="36"/>
                      </a:lnTo>
                      <a:lnTo>
                        <a:pt x="534" y="31"/>
                      </a:lnTo>
                      <a:lnTo>
                        <a:pt x="534" y="27"/>
                      </a:lnTo>
                      <a:lnTo>
                        <a:pt x="528" y="27"/>
                      </a:lnTo>
                      <a:lnTo>
                        <a:pt x="528" y="23"/>
                      </a:lnTo>
                      <a:lnTo>
                        <a:pt x="528" y="18"/>
                      </a:lnTo>
                      <a:lnTo>
                        <a:pt x="528" y="14"/>
                      </a:lnTo>
                      <a:lnTo>
                        <a:pt x="534" y="14"/>
                      </a:lnTo>
                      <a:lnTo>
                        <a:pt x="540" y="14"/>
                      </a:lnTo>
                      <a:lnTo>
                        <a:pt x="540" y="9"/>
                      </a:lnTo>
                      <a:lnTo>
                        <a:pt x="547" y="9"/>
                      </a:lnTo>
                      <a:lnTo>
                        <a:pt x="553" y="5"/>
                      </a:lnTo>
                      <a:lnTo>
                        <a:pt x="559" y="5"/>
                      </a:lnTo>
                      <a:lnTo>
                        <a:pt x="566" y="5"/>
                      </a:lnTo>
                      <a:lnTo>
                        <a:pt x="572" y="0"/>
                      </a:lnTo>
                      <a:lnTo>
                        <a:pt x="578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6" name="Freeform 110"/>
                <p:cNvSpPr>
                  <a:spLocks/>
                </p:cNvSpPr>
                <p:nvPr/>
              </p:nvSpPr>
              <p:spPr bwMode="auto">
                <a:xfrm>
                  <a:off x="803" y="2278"/>
                  <a:ext cx="1150" cy="705"/>
                </a:xfrm>
                <a:custGeom>
                  <a:avLst/>
                  <a:gdLst/>
                  <a:ahLst/>
                  <a:cxnLst>
                    <a:cxn ang="0">
                      <a:pos x="622" y="45"/>
                    </a:cxn>
                    <a:cxn ang="0">
                      <a:pos x="691" y="58"/>
                    </a:cxn>
                    <a:cxn ang="0">
                      <a:pos x="767" y="72"/>
                    </a:cxn>
                    <a:cxn ang="0">
                      <a:pos x="836" y="89"/>
                    </a:cxn>
                    <a:cxn ang="0">
                      <a:pos x="867" y="134"/>
                    </a:cxn>
                    <a:cxn ang="0">
                      <a:pos x="911" y="165"/>
                    </a:cxn>
                    <a:cxn ang="0">
                      <a:pos x="968" y="134"/>
                    </a:cxn>
                    <a:cxn ang="0">
                      <a:pos x="1050" y="134"/>
                    </a:cxn>
                    <a:cxn ang="0">
                      <a:pos x="1125" y="152"/>
                    </a:cxn>
                    <a:cxn ang="0">
                      <a:pos x="1144" y="179"/>
                    </a:cxn>
                    <a:cxn ang="0">
                      <a:pos x="1100" y="210"/>
                    </a:cxn>
                    <a:cxn ang="0">
                      <a:pos x="1075" y="254"/>
                    </a:cxn>
                    <a:cxn ang="0">
                      <a:pos x="1024" y="286"/>
                    </a:cxn>
                    <a:cxn ang="0">
                      <a:pos x="1031" y="330"/>
                    </a:cxn>
                    <a:cxn ang="0">
                      <a:pos x="1043" y="379"/>
                    </a:cxn>
                    <a:cxn ang="0">
                      <a:pos x="993" y="411"/>
                    </a:cxn>
                    <a:cxn ang="0">
                      <a:pos x="924" y="397"/>
                    </a:cxn>
                    <a:cxn ang="0">
                      <a:pos x="874" y="428"/>
                    </a:cxn>
                    <a:cxn ang="0">
                      <a:pos x="842" y="460"/>
                    </a:cxn>
                    <a:cxn ang="0">
                      <a:pos x="823" y="477"/>
                    </a:cxn>
                    <a:cxn ang="0">
                      <a:pos x="767" y="486"/>
                    </a:cxn>
                    <a:cxn ang="0">
                      <a:pos x="748" y="513"/>
                    </a:cxn>
                    <a:cxn ang="0">
                      <a:pos x="704" y="531"/>
                    </a:cxn>
                    <a:cxn ang="0">
                      <a:pos x="691" y="567"/>
                    </a:cxn>
                    <a:cxn ang="0">
                      <a:pos x="716" y="616"/>
                    </a:cxn>
                    <a:cxn ang="0">
                      <a:pos x="647" y="665"/>
                    </a:cxn>
                    <a:cxn ang="0">
                      <a:pos x="603" y="629"/>
                    </a:cxn>
                    <a:cxn ang="0">
                      <a:pos x="528" y="647"/>
                    </a:cxn>
                    <a:cxn ang="0">
                      <a:pos x="471" y="665"/>
                    </a:cxn>
                    <a:cxn ang="0">
                      <a:pos x="383" y="660"/>
                    </a:cxn>
                    <a:cxn ang="0">
                      <a:pos x="308" y="643"/>
                    </a:cxn>
                    <a:cxn ang="0">
                      <a:pos x="239" y="660"/>
                    </a:cxn>
                    <a:cxn ang="0">
                      <a:pos x="201" y="687"/>
                    </a:cxn>
                    <a:cxn ang="0">
                      <a:pos x="144" y="692"/>
                    </a:cxn>
                    <a:cxn ang="0">
                      <a:pos x="81" y="656"/>
                    </a:cxn>
                    <a:cxn ang="0">
                      <a:pos x="37" y="683"/>
                    </a:cxn>
                    <a:cxn ang="0">
                      <a:pos x="18" y="643"/>
                    </a:cxn>
                    <a:cxn ang="0">
                      <a:pos x="18" y="611"/>
                    </a:cxn>
                    <a:cxn ang="0">
                      <a:pos x="62" y="580"/>
                    </a:cxn>
                    <a:cxn ang="0">
                      <a:pos x="50" y="518"/>
                    </a:cxn>
                    <a:cxn ang="0">
                      <a:pos x="18" y="473"/>
                    </a:cxn>
                    <a:cxn ang="0">
                      <a:pos x="69" y="464"/>
                    </a:cxn>
                    <a:cxn ang="0">
                      <a:pos x="81" y="424"/>
                    </a:cxn>
                    <a:cxn ang="0">
                      <a:pos x="81" y="388"/>
                    </a:cxn>
                    <a:cxn ang="0">
                      <a:pos x="132" y="375"/>
                    </a:cxn>
                    <a:cxn ang="0">
                      <a:pos x="119" y="330"/>
                    </a:cxn>
                    <a:cxn ang="0">
                      <a:pos x="169" y="304"/>
                    </a:cxn>
                    <a:cxn ang="0">
                      <a:pos x="226" y="308"/>
                    </a:cxn>
                    <a:cxn ang="0">
                      <a:pos x="295" y="295"/>
                    </a:cxn>
                    <a:cxn ang="0">
                      <a:pos x="352" y="312"/>
                    </a:cxn>
                    <a:cxn ang="0">
                      <a:pos x="408" y="299"/>
                    </a:cxn>
                    <a:cxn ang="0">
                      <a:pos x="459" y="263"/>
                    </a:cxn>
                    <a:cxn ang="0">
                      <a:pos x="415" y="232"/>
                    </a:cxn>
                    <a:cxn ang="0">
                      <a:pos x="383" y="192"/>
                    </a:cxn>
                    <a:cxn ang="0">
                      <a:pos x="377" y="161"/>
                    </a:cxn>
                    <a:cxn ang="0">
                      <a:pos x="402" y="121"/>
                    </a:cxn>
                    <a:cxn ang="0">
                      <a:pos x="459" y="89"/>
                    </a:cxn>
                    <a:cxn ang="0">
                      <a:pos x="496" y="54"/>
                    </a:cxn>
                    <a:cxn ang="0">
                      <a:pos x="528" y="23"/>
                    </a:cxn>
                  </a:cxnLst>
                  <a:rect l="0" t="0" r="r" b="b"/>
                  <a:pathLst>
                    <a:path w="1150" h="705">
                      <a:moveTo>
                        <a:pt x="578" y="0"/>
                      </a:moveTo>
                      <a:lnTo>
                        <a:pt x="578" y="9"/>
                      </a:lnTo>
                      <a:lnTo>
                        <a:pt x="578" y="14"/>
                      </a:lnTo>
                      <a:lnTo>
                        <a:pt x="578" y="18"/>
                      </a:lnTo>
                      <a:lnTo>
                        <a:pt x="584" y="23"/>
                      </a:lnTo>
                      <a:lnTo>
                        <a:pt x="584" y="27"/>
                      </a:lnTo>
                      <a:lnTo>
                        <a:pt x="591" y="31"/>
                      </a:lnTo>
                      <a:lnTo>
                        <a:pt x="597" y="36"/>
                      </a:lnTo>
                      <a:lnTo>
                        <a:pt x="603" y="40"/>
                      </a:lnTo>
                      <a:lnTo>
                        <a:pt x="610" y="40"/>
                      </a:lnTo>
                      <a:lnTo>
                        <a:pt x="616" y="45"/>
                      </a:lnTo>
                      <a:lnTo>
                        <a:pt x="622" y="45"/>
                      </a:lnTo>
                      <a:lnTo>
                        <a:pt x="622" y="49"/>
                      </a:lnTo>
                      <a:lnTo>
                        <a:pt x="628" y="49"/>
                      </a:lnTo>
                      <a:lnTo>
                        <a:pt x="628" y="54"/>
                      </a:lnTo>
                      <a:lnTo>
                        <a:pt x="635" y="58"/>
                      </a:lnTo>
                      <a:lnTo>
                        <a:pt x="641" y="63"/>
                      </a:lnTo>
                      <a:lnTo>
                        <a:pt x="654" y="63"/>
                      </a:lnTo>
                      <a:lnTo>
                        <a:pt x="660" y="63"/>
                      </a:lnTo>
                      <a:lnTo>
                        <a:pt x="666" y="63"/>
                      </a:lnTo>
                      <a:lnTo>
                        <a:pt x="672" y="63"/>
                      </a:lnTo>
                      <a:lnTo>
                        <a:pt x="679" y="63"/>
                      </a:lnTo>
                      <a:lnTo>
                        <a:pt x="685" y="58"/>
                      </a:lnTo>
                      <a:lnTo>
                        <a:pt x="691" y="58"/>
                      </a:lnTo>
                      <a:lnTo>
                        <a:pt x="698" y="58"/>
                      </a:lnTo>
                      <a:lnTo>
                        <a:pt x="704" y="54"/>
                      </a:lnTo>
                      <a:lnTo>
                        <a:pt x="710" y="54"/>
                      </a:lnTo>
                      <a:lnTo>
                        <a:pt x="716" y="54"/>
                      </a:lnTo>
                      <a:lnTo>
                        <a:pt x="729" y="54"/>
                      </a:lnTo>
                      <a:lnTo>
                        <a:pt x="729" y="58"/>
                      </a:lnTo>
                      <a:lnTo>
                        <a:pt x="735" y="58"/>
                      </a:lnTo>
                      <a:lnTo>
                        <a:pt x="742" y="58"/>
                      </a:lnTo>
                      <a:lnTo>
                        <a:pt x="748" y="63"/>
                      </a:lnTo>
                      <a:lnTo>
                        <a:pt x="754" y="67"/>
                      </a:lnTo>
                      <a:lnTo>
                        <a:pt x="760" y="67"/>
                      </a:lnTo>
                      <a:lnTo>
                        <a:pt x="767" y="72"/>
                      </a:lnTo>
                      <a:lnTo>
                        <a:pt x="773" y="72"/>
                      </a:lnTo>
                      <a:lnTo>
                        <a:pt x="779" y="76"/>
                      </a:lnTo>
                      <a:lnTo>
                        <a:pt x="786" y="76"/>
                      </a:lnTo>
                      <a:lnTo>
                        <a:pt x="792" y="76"/>
                      </a:lnTo>
                      <a:lnTo>
                        <a:pt x="798" y="72"/>
                      </a:lnTo>
                      <a:lnTo>
                        <a:pt x="804" y="72"/>
                      </a:lnTo>
                      <a:lnTo>
                        <a:pt x="811" y="72"/>
                      </a:lnTo>
                      <a:lnTo>
                        <a:pt x="817" y="76"/>
                      </a:lnTo>
                      <a:lnTo>
                        <a:pt x="823" y="81"/>
                      </a:lnTo>
                      <a:lnTo>
                        <a:pt x="830" y="81"/>
                      </a:lnTo>
                      <a:lnTo>
                        <a:pt x="830" y="85"/>
                      </a:lnTo>
                      <a:lnTo>
                        <a:pt x="836" y="89"/>
                      </a:lnTo>
                      <a:lnTo>
                        <a:pt x="842" y="94"/>
                      </a:lnTo>
                      <a:lnTo>
                        <a:pt x="842" y="98"/>
                      </a:lnTo>
                      <a:lnTo>
                        <a:pt x="842" y="103"/>
                      </a:lnTo>
                      <a:lnTo>
                        <a:pt x="848" y="103"/>
                      </a:lnTo>
                      <a:lnTo>
                        <a:pt x="848" y="107"/>
                      </a:lnTo>
                      <a:lnTo>
                        <a:pt x="848" y="112"/>
                      </a:lnTo>
                      <a:lnTo>
                        <a:pt x="842" y="116"/>
                      </a:lnTo>
                      <a:lnTo>
                        <a:pt x="842" y="121"/>
                      </a:lnTo>
                      <a:lnTo>
                        <a:pt x="842" y="125"/>
                      </a:lnTo>
                      <a:lnTo>
                        <a:pt x="855" y="130"/>
                      </a:lnTo>
                      <a:lnTo>
                        <a:pt x="861" y="130"/>
                      </a:lnTo>
                      <a:lnTo>
                        <a:pt x="867" y="134"/>
                      </a:lnTo>
                      <a:lnTo>
                        <a:pt x="874" y="134"/>
                      </a:lnTo>
                      <a:lnTo>
                        <a:pt x="880" y="139"/>
                      </a:lnTo>
                      <a:lnTo>
                        <a:pt x="886" y="143"/>
                      </a:lnTo>
                      <a:lnTo>
                        <a:pt x="892" y="143"/>
                      </a:lnTo>
                      <a:lnTo>
                        <a:pt x="892" y="147"/>
                      </a:lnTo>
                      <a:lnTo>
                        <a:pt x="899" y="147"/>
                      </a:lnTo>
                      <a:lnTo>
                        <a:pt x="899" y="152"/>
                      </a:lnTo>
                      <a:lnTo>
                        <a:pt x="899" y="156"/>
                      </a:lnTo>
                      <a:lnTo>
                        <a:pt x="899" y="161"/>
                      </a:lnTo>
                      <a:lnTo>
                        <a:pt x="899" y="165"/>
                      </a:lnTo>
                      <a:lnTo>
                        <a:pt x="905" y="165"/>
                      </a:lnTo>
                      <a:lnTo>
                        <a:pt x="911" y="165"/>
                      </a:lnTo>
                      <a:lnTo>
                        <a:pt x="911" y="161"/>
                      </a:lnTo>
                      <a:lnTo>
                        <a:pt x="911" y="156"/>
                      </a:lnTo>
                      <a:lnTo>
                        <a:pt x="918" y="152"/>
                      </a:lnTo>
                      <a:lnTo>
                        <a:pt x="918" y="147"/>
                      </a:lnTo>
                      <a:lnTo>
                        <a:pt x="918" y="139"/>
                      </a:lnTo>
                      <a:lnTo>
                        <a:pt x="924" y="134"/>
                      </a:lnTo>
                      <a:lnTo>
                        <a:pt x="930" y="134"/>
                      </a:lnTo>
                      <a:lnTo>
                        <a:pt x="936" y="130"/>
                      </a:lnTo>
                      <a:lnTo>
                        <a:pt x="943" y="130"/>
                      </a:lnTo>
                      <a:lnTo>
                        <a:pt x="955" y="130"/>
                      </a:lnTo>
                      <a:lnTo>
                        <a:pt x="962" y="130"/>
                      </a:lnTo>
                      <a:lnTo>
                        <a:pt x="968" y="134"/>
                      </a:lnTo>
                      <a:lnTo>
                        <a:pt x="974" y="134"/>
                      </a:lnTo>
                      <a:lnTo>
                        <a:pt x="980" y="139"/>
                      </a:lnTo>
                      <a:lnTo>
                        <a:pt x="987" y="139"/>
                      </a:lnTo>
                      <a:lnTo>
                        <a:pt x="993" y="134"/>
                      </a:lnTo>
                      <a:lnTo>
                        <a:pt x="999" y="134"/>
                      </a:lnTo>
                      <a:lnTo>
                        <a:pt x="1006" y="134"/>
                      </a:lnTo>
                      <a:lnTo>
                        <a:pt x="1012" y="134"/>
                      </a:lnTo>
                      <a:lnTo>
                        <a:pt x="1018" y="130"/>
                      </a:lnTo>
                      <a:lnTo>
                        <a:pt x="1024" y="130"/>
                      </a:lnTo>
                      <a:lnTo>
                        <a:pt x="1031" y="130"/>
                      </a:lnTo>
                      <a:lnTo>
                        <a:pt x="1037" y="134"/>
                      </a:lnTo>
                      <a:lnTo>
                        <a:pt x="1050" y="134"/>
                      </a:lnTo>
                      <a:lnTo>
                        <a:pt x="1062" y="134"/>
                      </a:lnTo>
                      <a:lnTo>
                        <a:pt x="1069" y="134"/>
                      </a:lnTo>
                      <a:lnTo>
                        <a:pt x="1075" y="134"/>
                      </a:lnTo>
                      <a:lnTo>
                        <a:pt x="1081" y="134"/>
                      </a:lnTo>
                      <a:lnTo>
                        <a:pt x="1081" y="139"/>
                      </a:lnTo>
                      <a:lnTo>
                        <a:pt x="1087" y="139"/>
                      </a:lnTo>
                      <a:lnTo>
                        <a:pt x="1094" y="143"/>
                      </a:lnTo>
                      <a:lnTo>
                        <a:pt x="1100" y="143"/>
                      </a:lnTo>
                      <a:lnTo>
                        <a:pt x="1106" y="147"/>
                      </a:lnTo>
                      <a:lnTo>
                        <a:pt x="1113" y="147"/>
                      </a:lnTo>
                      <a:lnTo>
                        <a:pt x="1119" y="152"/>
                      </a:lnTo>
                      <a:lnTo>
                        <a:pt x="1125" y="152"/>
                      </a:lnTo>
                      <a:lnTo>
                        <a:pt x="1131" y="152"/>
                      </a:lnTo>
                      <a:lnTo>
                        <a:pt x="1138" y="152"/>
                      </a:lnTo>
                      <a:lnTo>
                        <a:pt x="1144" y="152"/>
                      </a:lnTo>
                      <a:lnTo>
                        <a:pt x="1144" y="156"/>
                      </a:lnTo>
                      <a:lnTo>
                        <a:pt x="1150" y="156"/>
                      </a:lnTo>
                      <a:lnTo>
                        <a:pt x="1144" y="161"/>
                      </a:lnTo>
                      <a:lnTo>
                        <a:pt x="1144" y="165"/>
                      </a:lnTo>
                      <a:lnTo>
                        <a:pt x="1144" y="170"/>
                      </a:lnTo>
                      <a:lnTo>
                        <a:pt x="1138" y="170"/>
                      </a:lnTo>
                      <a:lnTo>
                        <a:pt x="1138" y="174"/>
                      </a:lnTo>
                      <a:lnTo>
                        <a:pt x="1138" y="179"/>
                      </a:lnTo>
                      <a:lnTo>
                        <a:pt x="1144" y="179"/>
                      </a:lnTo>
                      <a:lnTo>
                        <a:pt x="1144" y="183"/>
                      </a:lnTo>
                      <a:lnTo>
                        <a:pt x="1138" y="188"/>
                      </a:lnTo>
                      <a:lnTo>
                        <a:pt x="1131" y="188"/>
                      </a:lnTo>
                      <a:lnTo>
                        <a:pt x="1131" y="183"/>
                      </a:lnTo>
                      <a:lnTo>
                        <a:pt x="1125" y="188"/>
                      </a:lnTo>
                      <a:lnTo>
                        <a:pt x="1119" y="188"/>
                      </a:lnTo>
                      <a:lnTo>
                        <a:pt x="1113" y="192"/>
                      </a:lnTo>
                      <a:lnTo>
                        <a:pt x="1106" y="192"/>
                      </a:lnTo>
                      <a:lnTo>
                        <a:pt x="1106" y="196"/>
                      </a:lnTo>
                      <a:lnTo>
                        <a:pt x="1100" y="201"/>
                      </a:lnTo>
                      <a:lnTo>
                        <a:pt x="1100" y="205"/>
                      </a:lnTo>
                      <a:lnTo>
                        <a:pt x="1100" y="210"/>
                      </a:lnTo>
                      <a:lnTo>
                        <a:pt x="1100" y="214"/>
                      </a:lnTo>
                      <a:lnTo>
                        <a:pt x="1100" y="219"/>
                      </a:lnTo>
                      <a:lnTo>
                        <a:pt x="1094" y="219"/>
                      </a:lnTo>
                      <a:lnTo>
                        <a:pt x="1094" y="223"/>
                      </a:lnTo>
                      <a:lnTo>
                        <a:pt x="1094" y="228"/>
                      </a:lnTo>
                      <a:lnTo>
                        <a:pt x="1094" y="232"/>
                      </a:lnTo>
                      <a:lnTo>
                        <a:pt x="1087" y="237"/>
                      </a:lnTo>
                      <a:lnTo>
                        <a:pt x="1087" y="241"/>
                      </a:lnTo>
                      <a:lnTo>
                        <a:pt x="1087" y="246"/>
                      </a:lnTo>
                      <a:lnTo>
                        <a:pt x="1081" y="250"/>
                      </a:lnTo>
                      <a:lnTo>
                        <a:pt x="1081" y="254"/>
                      </a:lnTo>
                      <a:lnTo>
                        <a:pt x="1075" y="254"/>
                      </a:lnTo>
                      <a:lnTo>
                        <a:pt x="1069" y="259"/>
                      </a:lnTo>
                      <a:lnTo>
                        <a:pt x="1062" y="263"/>
                      </a:lnTo>
                      <a:lnTo>
                        <a:pt x="1062" y="268"/>
                      </a:lnTo>
                      <a:lnTo>
                        <a:pt x="1062" y="272"/>
                      </a:lnTo>
                      <a:lnTo>
                        <a:pt x="1056" y="277"/>
                      </a:lnTo>
                      <a:lnTo>
                        <a:pt x="1056" y="281"/>
                      </a:lnTo>
                      <a:lnTo>
                        <a:pt x="1050" y="286"/>
                      </a:lnTo>
                      <a:lnTo>
                        <a:pt x="1050" y="290"/>
                      </a:lnTo>
                      <a:lnTo>
                        <a:pt x="1043" y="290"/>
                      </a:lnTo>
                      <a:lnTo>
                        <a:pt x="1037" y="290"/>
                      </a:lnTo>
                      <a:lnTo>
                        <a:pt x="1031" y="290"/>
                      </a:lnTo>
                      <a:lnTo>
                        <a:pt x="1024" y="286"/>
                      </a:lnTo>
                      <a:lnTo>
                        <a:pt x="1024" y="290"/>
                      </a:lnTo>
                      <a:lnTo>
                        <a:pt x="1018" y="290"/>
                      </a:lnTo>
                      <a:lnTo>
                        <a:pt x="1018" y="295"/>
                      </a:lnTo>
                      <a:lnTo>
                        <a:pt x="1018" y="299"/>
                      </a:lnTo>
                      <a:lnTo>
                        <a:pt x="1018" y="304"/>
                      </a:lnTo>
                      <a:lnTo>
                        <a:pt x="1024" y="308"/>
                      </a:lnTo>
                      <a:lnTo>
                        <a:pt x="1024" y="312"/>
                      </a:lnTo>
                      <a:lnTo>
                        <a:pt x="1024" y="317"/>
                      </a:lnTo>
                      <a:lnTo>
                        <a:pt x="1024" y="321"/>
                      </a:lnTo>
                      <a:lnTo>
                        <a:pt x="1031" y="321"/>
                      </a:lnTo>
                      <a:lnTo>
                        <a:pt x="1031" y="326"/>
                      </a:lnTo>
                      <a:lnTo>
                        <a:pt x="1031" y="330"/>
                      </a:lnTo>
                      <a:lnTo>
                        <a:pt x="1031" y="335"/>
                      </a:lnTo>
                      <a:lnTo>
                        <a:pt x="1031" y="339"/>
                      </a:lnTo>
                      <a:lnTo>
                        <a:pt x="1037" y="344"/>
                      </a:lnTo>
                      <a:lnTo>
                        <a:pt x="1037" y="348"/>
                      </a:lnTo>
                      <a:lnTo>
                        <a:pt x="1037" y="353"/>
                      </a:lnTo>
                      <a:lnTo>
                        <a:pt x="1037" y="357"/>
                      </a:lnTo>
                      <a:lnTo>
                        <a:pt x="1037" y="362"/>
                      </a:lnTo>
                      <a:lnTo>
                        <a:pt x="1037" y="366"/>
                      </a:lnTo>
                      <a:lnTo>
                        <a:pt x="1037" y="370"/>
                      </a:lnTo>
                      <a:lnTo>
                        <a:pt x="1037" y="375"/>
                      </a:lnTo>
                      <a:lnTo>
                        <a:pt x="1043" y="375"/>
                      </a:lnTo>
                      <a:lnTo>
                        <a:pt x="1043" y="379"/>
                      </a:lnTo>
                      <a:lnTo>
                        <a:pt x="1043" y="384"/>
                      </a:lnTo>
                      <a:lnTo>
                        <a:pt x="1037" y="384"/>
                      </a:lnTo>
                      <a:lnTo>
                        <a:pt x="1031" y="384"/>
                      </a:lnTo>
                      <a:lnTo>
                        <a:pt x="1031" y="388"/>
                      </a:lnTo>
                      <a:lnTo>
                        <a:pt x="1024" y="393"/>
                      </a:lnTo>
                      <a:lnTo>
                        <a:pt x="1018" y="397"/>
                      </a:lnTo>
                      <a:lnTo>
                        <a:pt x="1018" y="402"/>
                      </a:lnTo>
                      <a:lnTo>
                        <a:pt x="1012" y="406"/>
                      </a:lnTo>
                      <a:lnTo>
                        <a:pt x="1006" y="406"/>
                      </a:lnTo>
                      <a:lnTo>
                        <a:pt x="1006" y="411"/>
                      </a:lnTo>
                      <a:lnTo>
                        <a:pt x="999" y="411"/>
                      </a:lnTo>
                      <a:lnTo>
                        <a:pt x="993" y="411"/>
                      </a:lnTo>
                      <a:lnTo>
                        <a:pt x="987" y="411"/>
                      </a:lnTo>
                      <a:lnTo>
                        <a:pt x="980" y="406"/>
                      </a:lnTo>
                      <a:lnTo>
                        <a:pt x="974" y="406"/>
                      </a:lnTo>
                      <a:lnTo>
                        <a:pt x="974" y="402"/>
                      </a:lnTo>
                      <a:lnTo>
                        <a:pt x="968" y="402"/>
                      </a:lnTo>
                      <a:lnTo>
                        <a:pt x="962" y="402"/>
                      </a:lnTo>
                      <a:lnTo>
                        <a:pt x="955" y="402"/>
                      </a:lnTo>
                      <a:lnTo>
                        <a:pt x="949" y="402"/>
                      </a:lnTo>
                      <a:lnTo>
                        <a:pt x="936" y="402"/>
                      </a:lnTo>
                      <a:lnTo>
                        <a:pt x="930" y="402"/>
                      </a:lnTo>
                      <a:lnTo>
                        <a:pt x="930" y="397"/>
                      </a:lnTo>
                      <a:lnTo>
                        <a:pt x="924" y="397"/>
                      </a:lnTo>
                      <a:lnTo>
                        <a:pt x="918" y="397"/>
                      </a:lnTo>
                      <a:lnTo>
                        <a:pt x="911" y="397"/>
                      </a:lnTo>
                      <a:lnTo>
                        <a:pt x="905" y="397"/>
                      </a:lnTo>
                      <a:lnTo>
                        <a:pt x="899" y="402"/>
                      </a:lnTo>
                      <a:lnTo>
                        <a:pt x="899" y="406"/>
                      </a:lnTo>
                      <a:lnTo>
                        <a:pt x="899" y="411"/>
                      </a:lnTo>
                      <a:lnTo>
                        <a:pt x="892" y="415"/>
                      </a:lnTo>
                      <a:lnTo>
                        <a:pt x="892" y="419"/>
                      </a:lnTo>
                      <a:lnTo>
                        <a:pt x="886" y="419"/>
                      </a:lnTo>
                      <a:lnTo>
                        <a:pt x="880" y="424"/>
                      </a:lnTo>
                      <a:lnTo>
                        <a:pt x="874" y="424"/>
                      </a:lnTo>
                      <a:lnTo>
                        <a:pt x="874" y="428"/>
                      </a:lnTo>
                      <a:lnTo>
                        <a:pt x="867" y="433"/>
                      </a:lnTo>
                      <a:lnTo>
                        <a:pt x="867" y="437"/>
                      </a:lnTo>
                      <a:lnTo>
                        <a:pt x="861" y="442"/>
                      </a:lnTo>
                      <a:lnTo>
                        <a:pt x="861" y="446"/>
                      </a:lnTo>
                      <a:lnTo>
                        <a:pt x="861" y="451"/>
                      </a:lnTo>
                      <a:lnTo>
                        <a:pt x="867" y="455"/>
                      </a:lnTo>
                      <a:lnTo>
                        <a:pt x="867" y="460"/>
                      </a:lnTo>
                      <a:lnTo>
                        <a:pt x="867" y="464"/>
                      </a:lnTo>
                      <a:lnTo>
                        <a:pt x="861" y="469"/>
                      </a:lnTo>
                      <a:lnTo>
                        <a:pt x="855" y="469"/>
                      </a:lnTo>
                      <a:lnTo>
                        <a:pt x="848" y="464"/>
                      </a:lnTo>
                      <a:lnTo>
                        <a:pt x="842" y="460"/>
                      </a:lnTo>
                      <a:lnTo>
                        <a:pt x="842" y="455"/>
                      </a:lnTo>
                      <a:lnTo>
                        <a:pt x="836" y="451"/>
                      </a:lnTo>
                      <a:lnTo>
                        <a:pt x="830" y="451"/>
                      </a:lnTo>
                      <a:lnTo>
                        <a:pt x="830" y="455"/>
                      </a:lnTo>
                      <a:lnTo>
                        <a:pt x="823" y="455"/>
                      </a:lnTo>
                      <a:lnTo>
                        <a:pt x="823" y="460"/>
                      </a:lnTo>
                      <a:lnTo>
                        <a:pt x="830" y="460"/>
                      </a:lnTo>
                      <a:lnTo>
                        <a:pt x="830" y="464"/>
                      </a:lnTo>
                      <a:lnTo>
                        <a:pt x="836" y="469"/>
                      </a:lnTo>
                      <a:lnTo>
                        <a:pt x="836" y="473"/>
                      </a:lnTo>
                      <a:lnTo>
                        <a:pt x="830" y="473"/>
                      </a:lnTo>
                      <a:lnTo>
                        <a:pt x="823" y="477"/>
                      </a:lnTo>
                      <a:lnTo>
                        <a:pt x="817" y="477"/>
                      </a:lnTo>
                      <a:lnTo>
                        <a:pt x="811" y="473"/>
                      </a:lnTo>
                      <a:lnTo>
                        <a:pt x="804" y="477"/>
                      </a:lnTo>
                      <a:lnTo>
                        <a:pt x="804" y="482"/>
                      </a:lnTo>
                      <a:lnTo>
                        <a:pt x="804" y="486"/>
                      </a:lnTo>
                      <a:lnTo>
                        <a:pt x="798" y="491"/>
                      </a:lnTo>
                      <a:lnTo>
                        <a:pt x="792" y="495"/>
                      </a:lnTo>
                      <a:lnTo>
                        <a:pt x="792" y="491"/>
                      </a:lnTo>
                      <a:lnTo>
                        <a:pt x="786" y="491"/>
                      </a:lnTo>
                      <a:lnTo>
                        <a:pt x="779" y="491"/>
                      </a:lnTo>
                      <a:lnTo>
                        <a:pt x="773" y="486"/>
                      </a:lnTo>
                      <a:lnTo>
                        <a:pt x="767" y="486"/>
                      </a:lnTo>
                      <a:lnTo>
                        <a:pt x="760" y="486"/>
                      </a:lnTo>
                      <a:lnTo>
                        <a:pt x="754" y="491"/>
                      </a:lnTo>
                      <a:lnTo>
                        <a:pt x="748" y="495"/>
                      </a:lnTo>
                      <a:lnTo>
                        <a:pt x="748" y="500"/>
                      </a:lnTo>
                      <a:lnTo>
                        <a:pt x="754" y="500"/>
                      </a:lnTo>
                      <a:lnTo>
                        <a:pt x="760" y="500"/>
                      </a:lnTo>
                      <a:lnTo>
                        <a:pt x="767" y="500"/>
                      </a:lnTo>
                      <a:lnTo>
                        <a:pt x="767" y="504"/>
                      </a:lnTo>
                      <a:lnTo>
                        <a:pt x="767" y="509"/>
                      </a:lnTo>
                      <a:lnTo>
                        <a:pt x="760" y="509"/>
                      </a:lnTo>
                      <a:lnTo>
                        <a:pt x="754" y="513"/>
                      </a:lnTo>
                      <a:lnTo>
                        <a:pt x="748" y="513"/>
                      </a:lnTo>
                      <a:lnTo>
                        <a:pt x="742" y="513"/>
                      </a:lnTo>
                      <a:lnTo>
                        <a:pt x="742" y="518"/>
                      </a:lnTo>
                      <a:lnTo>
                        <a:pt x="742" y="522"/>
                      </a:lnTo>
                      <a:lnTo>
                        <a:pt x="742" y="527"/>
                      </a:lnTo>
                      <a:lnTo>
                        <a:pt x="735" y="531"/>
                      </a:lnTo>
                      <a:lnTo>
                        <a:pt x="729" y="531"/>
                      </a:lnTo>
                      <a:lnTo>
                        <a:pt x="723" y="531"/>
                      </a:lnTo>
                      <a:lnTo>
                        <a:pt x="723" y="527"/>
                      </a:lnTo>
                      <a:lnTo>
                        <a:pt x="716" y="522"/>
                      </a:lnTo>
                      <a:lnTo>
                        <a:pt x="710" y="522"/>
                      </a:lnTo>
                      <a:lnTo>
                        <a:pt x="704" y="527"/>
                      </a:lnTo>
                      <a:lnTo>
                        <a:pt x="704" y="531"/>
                      </a:lnTo>
                      <a:lnTo>
                        <a:pt x="704" y="535"/>
                      </a:lnTo>
                      <a:lnTo>
                        <a:pt x="698" y="535"/>
                      </a:lnTo>
                      <a:lnTo>
                        <a:pt x="691" y="535"/>
                      </a:lnTo>
                      <a:lnTo>
                        <a:pt x="685" y="535"/>
                      </a:lnTo>
                      <a:lnTo>
                        <a:pt x="685" y="540"/>
                      </a:lnTo>
                      <a:lnTo>
                        <a:pt x="691" y="544"/>
                      </a:lnTo>
                      <a:lnTo>
                        <a:pt x="691" y="549"/>
                      </a:lnTo>
                      <a:lnTo>
                        <a:pt x="685" y="549"/>
                      </a:lnTo>
                      <a:lnTo>
                        <a:pt x="685" y="553"/>
                      </a:lnTo>
                      <a:lnTo>
                        <a:pt x="685" y="558"/>
                      </a:lnTo>
                      <a:lnTo>
                        <a:pt x="691" y="562"/>
                      </a:lnTo>
                      <a:lnTo>
                        <a:pt x="691" y="567"/>
                      </a:lnTo>
                      <a:lnTo>
                        <a:pt x="698" y="571"/>
                      </a:lnTo>
                      <a:lnTo>
                        <a:pt x="704" y="571"/>
                      </a:lnTo>
                      <a:lnTo>
                        <a:pt x="710" y="576"/>
                      </a:lnTo>
                      <a:lnTo>
                        <a:pt x="716" y="576"/>
                      </a:lnTo>
                      <a:lnTo>
                        <a:pt x="716" y="580"/>
                      </a:lnTo>
                      <a:lnTo>
                        <a:pt x="723" y="589"/>
                      </a:lnTo>
                      <a:lnTo>
                        <a:pt x="723" y="593"/>
                      </a:lnTo>
                      <a:lnTo>
                        <a:pt x="723" y="598"/>
                      </a:lnTo>
                      <a:lnTo>
                        <a:pt x="723" y="602"/>
                      </a:lnTo>
                      <a:lnTo>
                        <a:pt x="716" y="607"/>
                      </a:lnTo>
                      <a:lnTo>
                        <a:pt x="716" y="611"/>
                      </a:lnTo>
                      <a:lnTo>
                        <a:pt x="716" y="616"/>
                      </a:lnTo>
                      <a:lnTo>
                        <a:pt x="710" y="620"/>
                      </a:lnTo>
                      <a:lnTo>
                        <a:pt x="710" y="625"/>
                      </a:lnTo>
                      <a:lnTo>
                        <a:pt x="704" y="629"/>
                      </a:lnTo>
                      <a:lnTo>
                        <a:pt x="698" y="634"/>
                      </a:lnTo>
                      <a:lnTo>
                        <a:pt x="691" y="643"/>
                      </a:lnTo>
                      <a:lnTo>
                        <a:pt x="685" y="643"/>
                      </a:lnTo>
                      <a:lnTo>
                        <a:pt x="685" y="647"/>
                      </a:lnTo>
                      <a:lnTo>
                        <a:pt x="679" y="651"/>
                      </a:lnTo>
                      <a:lnTo>
                        <a:pt x="666" y="656"/>
                      </a:lnTo>
                      <a:lnTo>
                        <a:pt x="666" y="660"/>
                      </a:lnTo>
                      <a:lnTo>
                        <a:pt x="654" y="660"/>
                      </a:lnTo>
                      <a:lnTo>
                        <a:pt x="647" y="665"/>
                      </a:lnTo>
                      <a:lnTo>
                        <a:pt x="641" y="660"/>
                      </a:lnTo>
                      <a:lnTo>
                        <a:pt x="641" y="656"/>
                      </a:lnTo>
                      <a:lnTo>
                        <a:pt x="641" y="651"/>
                      </a:lnTo>
                      <a:lnTo>
                        <a:pt x="641" y="647"/>
                      </a:lnTo>
                      <a:lnTo>
                        <a:pt x="635" y="647"/>
                      </a:lnTo>
                      <a:lnTo>
                        <a:pt x="635" y="643"/>
                      </a:lnTo>
                      <a:lnTo>
                        <a:pt x="628" y="643"/>
                      </a:lnTo>
                      <a:lnTo>
                        <a:pt x="622" y="638"/>
                      </a:lnTo>
                      <a:lnTo>
                        <a:pt x="616" y="638"/>
                      </a:lnTo>
                      <a:lnTo>
                        <a:pt x="616" y="634"/>
                      </a:lnTo>
                      <a:lnTo>
                        <a:pt x="610" y="634"/>
                      </a:lnTo>
                      <a:lnTo>
                        <a:pt x="603" y="629"/>
                      </a:lnTo>
                      <a:lnTo>
                        <a:pt x="597" y="629"/>
                      </a:lnTo>
                      <a:lnTo>
                        <a:pt x="591" y="629"/>
                      </a:lnTo>
                      <a:lnTo>
                        <a:pt x="584" y="629"/>
                      </a:lnTo>
                      <a:lnTo>
                        <a:pt x="578" y="629"/>
                      </a:lnTo>
                      <a:lnTo>
                        <a:pt x="572" y="629"/>
                      </a:lnTo>
                      <a:lnTo>
                        <a:pt x="566" y="629"/>
                      </a:lnTo>
                      <a:lnTo>
                        <a:pt x="559" y="634"/>
                      </a:lnTo>
                      <a:lnTo>
                        <a:pt x="553" y="634"/>
                      </a:lnTo>
                      <a:lnTo>
                        <a:pt x="547" y="638"/>
                      </a:lnTo>
                      <a:lnTo>
                        <a:pt x="540" y="638"/>
                      </a:lnTo>
                      <a:lnTo>
                        <a:pt x="534" y="643"/>
                      </a:lnTo>
                      <a:lnTo>
                        <a:pt x="528" y="647"/>
                      </a:lnTo>
                      <a:lnTo>
                        <a:pt x="521" y="647"/>
                      </a:lnTo>
                      <a:lnTo>
                        <a:pt x="521" y="651"/>
                      </a:lnTo>
                      <a:lnTo>
                        <a:pt x="515" y="651"/>
                      </a:lnTo>
                      <a:lnTo>
                        <a:pt x="509" y="651"/>
                      </a:lnTo>
                      <a:lnTo>
                        <a:pt x="503" y="651"/>
                      </a:lnTo>
                      <a:lnTo>
                        <a:pt x="496" y="651"/>
                      </a:lnTo>
                      <a:lnTo>
                        <a:pt x="496" y="656"/>
                      </a:lnTo>
                      <a:lnTo>
                        <a:pt x="490" y="656"/>
                      </a:lnTo>
                      <a:lnTo>
                        <a:pt x="484" y="656"/>
                      </a:lnTo>
                      <a:lnTo>
                        <a:pt x="484" y="660"/>
                      </a:lnTo>
                      <a:lnTo>
                        <a:pt x="477" y="660"/>
                      </a:lnTo>
                      <a:lnTo>
                        <a:pt x="471" y="665"/>
                      </a:lnTo>
                      <a:lnTo>
                        <a:pt x="459" y="665"/>
                      </a:lnTo>
                      <a:lnTo>
                        <a:pt x="452" y="669"/>
                      </a:lnTo>
                      <a:lnTo>
                        <a:pt x="446" y="669"/>
                      </a:lnTo>
                      <a:lnTo>
                        <a:pt x="440" y="669"/>
                      </a:lnTo>
                      <a:lnTo>
                        <a:pt x="433" y="665"/>
                      </a:lnTo>
                      <a:lnTo>
                        <a:pt x="433" y="669"/>
                      </a:lnTo>
                      <a:lnTo>
                        <a:pt x="415" y="665"/>
                      </a:lnTo>
                      <a:lnTo>
                        <a:pt x="408" y="665"/>
                      </a:lnTo>
                      <a:lnTo>
                        <a:pt x="402" y="665"/>
                      </a:lnTo>
                      <a:lnTo>
                        <a:pt x="396" y="660"/>
                      </a:lnTo>
                      <a:lnTo>
                        <a:pt x="389" y="660"/>
                      </a:lnTo>
                      <a:lnTo>
                        <a:pt x="383" y="660"/>
                      </a:lnTo>
                      <a:lnTo>
                        <a:pt x="377" y="660"/>
                      </a:lnTo>
                      <a:lnTo>
                        <a:pt x="371" y="660"/>
                      </a:lnTo>
                      <a:lnTo>
                        <a:pt x="371" y="656"/>
                      </a:lnTo>
                      <a:lnTo>
                        <a:pt x="364" y="656"/>
                      </a:lnTo>
                      <a:lnTo>
                        <a:pt x="358" y="656"/>
                      </a:lnTo>
                      <a:lnTo>
                        <a:pt x="345" y="651"/>
                      </a:lnTo>
                      <a:lnTo>
                        <a:pt x="339" y="651"/>
                      </a:lnTo>
                      <a:lnTo>
                        <a:pt x="333" y="647"/>
                      </a:lnTo>
                      <a:lnTo>
                        <a:pt x="327" y="647"/>
                      </a:lnTo>
                      <a:lnTo>
                        <a:pt x="320" y="647"/>
                      </a:lnTo>
                      <a:lnTo>
                        <a:pt x="314" y="647"/>
                      </a:lnTo>
                      <a:lnTo>
                        <a:pt x="308" y="643"/>
                      </a:lnTo>
                      <a:lnTo>
                        <a:pt x="301" y="643"/>
                      </a:lnTo>
                      <a:lnTo>
                        <a:pt x="295" y="647"/>
                      </a:lnTo>
                      <a:lnTo>
                        <a:pt x="289" y="643"/>
                      </a:lnTo>
                      <a:lnTo>
                        <a:pt x="283" y="643"/>
                      </a:lnTo>
                      <a:lnTo>
                        <a:pt x="276" y="643"/>
                      </a:lnTo>
                      <a:lnTo>
                        <a:pt x="270" y="643"/>
                      </a:lnTo>
                      <a:lnTo>
                        <a:pt x="264" y="647"/>
                      </a:lnTo>
                      <a:lnTo>
                        <a:pt x="257" y="647"/>
                      </a:lnTo>
                      <a:lnTo>
                        <a:pt x="257" y="651"/>
                      </a:lnTo>
                      <a:lnTo>
                        <a:pt x="251" y="651"/>
                      </a:lnTo>
                      <a:lnTo>
                        <a:pt x="245" y="656"/>
                      </a:lnTo>
                      <a:lnTo>
                        <a:pt x="239" y="660"/>
                      </a:lnTo>
                      <a:lnTo>
                        <a:pt x="239" y="665"/>
                      </a:lnTo>
                      <a:lnTo>
                        <a:pt x="232" y="665"/>
                      </a:lnTo>
                      <a:lnTo>
                        <a:pt x="232" y="669"/>
                      </a:lnTo>
                      <a:lnTo>
                        <a:pt x="232" y="674"/>
                      </a:lnTo>
                      <a:lnTo>
                        <a:pt x="232" y="678"/>
                      </a:lnTo>
                      <a:lnTo>
                        <a:pt x="226" y="678"/>
                      </a:lnTo>
                      <a:lnTo>
                        <a:pt x="226" y="683"/>
                      </a:lnTo>
                      <a:lnTo>
                        <a:pt x="220" y="683"/>
                      </a:lnTo>
                      <a:lnTo>
                        <a:pt x="213" y="683"/>
                      </a:lnTo>
                      <a:lnTo>
                        <a:pt x="213" y="687"/>
                      </a:lnTo>
                      <a:lnTo>
                        <a:pt x="207" y="687"/>
                      </a:lnTo>
                      <a:lnTo>
                        <a:pt x="201" y="687"/>
                      </a:lnTo>
                      <a:lnTo>
                        <a:pt x="195" y="687"/>
                      </a:lnTo>
                      <a:lnTo>
                        <a:pt x="188" y="687"/>
                      </a:lnTo>
                      <a:lnTo>
                        <a:pt x="182" y="692"/>
                      </a:lnTo>
                      <a:lnTo>
                        <a:pt x="176" y="692"/>
                      </a:lnTo>
                      <a:lnTo>
                        <a:pt x="176" y="696"/>
                      </a:lnTo>
                      <a:lnTo>
                        <a:pt x="176" y="700"/>
                      </a:lnTo>
                      <a:lnTo>
                        <a:pt x="169" y="705"/>
                      </a:lnTo>
                      <a:lnTo>
                        <a:pt x="163" y="705"/>
                      </a:lnTo>
                      <a:lnTo>
                        <a:pt x="157" y="705"/>
                      </a:lnTo>
                      <a:lnTo>
                        <a:pt x="151" y="700"/>
                      </a:lnTo>
                      <a:lnTo>
                        <a:pt x="151" y="696"/>
                      </a:lnTo>
                      <a:lnTo>
                        <a:pt x="144" y="692"/>
                      </a:lnTo>
                      <a:lnTo>
                        <a:pt x="144" y="687"/>
                      </a:lnTo>
                      <a:lnTo>
                        <a:pt x="138" y="687"/>
                      </a:lnTo>
                      <a:lnTo>
                        <a:pt x="132" y="683"/>
                      </a:lnTo>
                      <a:lnTo>
                        <a:pt x="125" y="678"/>
                      </a:lnTo>
                      <a:lnTo>
                        <a:pt x="119" y="678"/>
                      </a:lnTo>
                      <a:lnTo>
                        <a:pt x="113" y="674"/>
                      </a:lnTo>
                      <a:lnTo>
                        <a:pt x="107" y="674"/>
                      </a:lnTo>
                      <a:lnTo>
                        <a:pt x="100" y="669"/>
                      </a:lnTo>
                      <a:lnTo>
                        <a:pt x="94" y="669"/>
                      </a:lnTo>
                      <a:lnTo>
                        <a:pt x="88" y="665"/>
                      </a:lnTo>
                      <a:lnTo>
                        <a:pt x="88" y="660"/>
                      </a:lnTo>
                      <a:lnTo>
                        <a:pt x="81" y="656"/>
                      </a:lnTo>
                      <a:lnTo>
                        <a:pt x="75" y="656"/>
                      </a:lnTo>
                      <a:lnTo>
                        <a:pt x="75" y="660"/>
                      </a:lnTo>
                      <a:lnTo>
                        <a:pt x="75" y="665"/>
                      </a:lnTo>
                      <a:lnTo>
                        <a:pt x="69" y="665"/>
                      </a:lnTo>
                      <a:lnTo>
                        <a:pt x="69" y="669"/>
                      </a:lnTo>
                      <a:lnTo>
                        <a:pt x="62" y="674"/>
                      </a:lnTo>
                      <a:lnTo>
                        <a:pt x="56" y="674"/>
                      </a:lnTo>
                      <a:lnTo>
                        <a:pt x="50" y="674"/>
                      </a:lnTo>
                      <a:lnTo>
                        <a:pt x="50" y="678"/>
                      </a:lnTo>
                      <a:lnTo>
                        <a:pt x="44" y="678"/>
                      </a:lnTo>
                      <a:lnTo>
                        <a:pt x="44" y="683"/>
                      </a:lnTo>
                      <a:lnTo>
                        <a:pt x="37" y="683"/>
                      </a:lnTo>
                      <a:lnTo>
                        <a:pt x="31" y="683"/>
                      </a:lnTo>
                      <a:lnTo>
                        <a:pt x="37" y="683"/>
                      </a:lnTo>
                      <a:lnTo>
                        <a:pt x="37" y="678"/>
                      </a:lnTo>
                      <a:lnTo>
                        <a:pt x="37" y="674"/>
                      </a:lnTo>
                      <a:lnTo>
                        <a:pt x="37" y="669"/>
                      </a:lnTo>
                      <a:lnTo>
                        <a:pt x="31" y="665"/>
                      </a:lnTo>
                      <a:lnTo>
                        <a:pt x="31" y="660"/>
                      </a:lnTo>
                      <a:lnTo>
                        <a:pt x="31" y="656"/>
                      </a:lnTo>
                      <a:lnTo>
                        <a:pt x="25" y="656"/>
                      </a:lnTo>
                      <a:lnTo>
                        <a:pt x="25" y="651"/>
                      </a:lnTo>
                      <a:lnTo>
                        <a:pt x="18" y="647"/>
                      </a:lnTo>
                      <a:lnTo>
                        <a:pt x="18" y="643"/>
                      </a:lnTo>
                      <a:lnTo>
                        <a:pt x="12" y="643"/>
                      </a:lnTo>
                      <a:lnTo>
                        <a:pt x="12" y="638"/>
                      </a:lnTo>
                      <a:lnTo>
                        <a:pt x="6" y="638"/>
                      </a:lnTo>
                      <a:lnTo>
                        <a:pt x="6" y="634"/>
                      </a:lnTo>
                      <a:lnTo>
                        <a:pt x="6" y="629"/>
                      </a:lnTo>
                      <a:lnTo>
                        <a:pt x="6" y="625"/>
                      </a:lnTo>
                      <a:lnTo>
                        <a:pt x="0" y="620"/>
                      </a:lnTo>
                      <a:lnTo>
                        <a:pt x="0" y="616"/>
                      </a:lnTo>
                      <a:lnTo>
                        <a:pt x="6" y="611"/>
                      </a:lnTo>
                      <a:lnTo>
                        <a:pt x="12" y="611"/>
                      </a:lnTo>
                      <a:lnTo>
                        <a:pt x="12" y="607"/>
                      </a:lnTo>
                      <a:lnTo>
                        <a:pt x="18" y="611"/>
                      </a:lnTo>
                      <a:lnTo>
                        <a:pt x="25" y="611"/>
                      </a:lnTo>
                      <a:lnTo>
                        <a:pt x="25" y="607"/>
                      </a:lnTo>
                      <a:lnTo>
                        <a:pt x="31" y="607"/>
                      </a:lnTo>
                      <a:lnTo>
                        <a:pt x="31" y="602"/>
                      </a:lnTo>
                      <a:lnTo>
                        <a:pt x="37" y="602"/>
                      </a:lnTo>
                      <a:lnTo>
                        <a:pt x="44" y="602"/>
                      </a:lnTo>
                      <a:lnTo>
                        <a:pt x="44" y="598"/>
                      </a:lnTo>
                      <a:lnTo>
                        <a:pt x="50" y="593"/>
                      </a:lnTo>
                      <a:lnTo>
                        <a:pt x="50" y="589"/>
                      </a:lnTo>
                      <a:lnTo>
                        <a:pt x="56" y="589"/>
                      </a:lnTo>
                      <a:lnTo>
                        <a:pt x="62" y="585"/>
                      </a:lnTo>
                      <a:lnTo>
                        <a:pt x="62" y="580"/>
                      </a:lnTo>
                      <a:lnTo>
                        <a:pt x="62" y="576"/>
                      </a:lnTo>
                      <a:lnTo>
                        <a:pt x="69" y="571"/>
                      </a:lnTo>
                      <a:lnTo>
                        <a:pt x="69" y="567"/>
                      </a:lnTo>
                      <a:lnTo>
                        <a:pt x="69" y="562"/>
                      </a:lnTo>
                      <a:lnTo>
                        <a:pt x="69" y="558"/>
                      </a:lnTo>
                      <a:lnTo>
                        <a:pt x="62" y="553"/>
                      </a:lnTo>
                      <a:lnTo>
                        <a:pt x="62" y="549"/>
                      </a:lnTo>
                      <a:lnTo>
                        <a:pt x="56" y="544"/>
                      </a:lnTo>
                      <a:lnTo>
                        <a:pt x="56" y="535"/>
                      </a:lnTo>
                      <a:lnTo>
                        <a:pt x="56" y="531"/>
                      </a:lnTo>
                      <a:lnTo>
                        <a:pt x="50" y="527"/>
                      </a:lnTo>
                      <a:lnTo>
                        <a:pt x="50" y="518"/>
                      </a:lnTo>
                      <a:lnTo>
                        <a:pt x="44" y="509"/>
                      </a:lnTo>
                      <a:lnTo>
                        <a:pt x="37" y="509"/>
                      </a:lnTo>
                      <a:lnTo>
                        <a:pt x="37" y="504"/>
                      </a:lnTo>
                      <a:lnTo>
                        <a:pt x="37" y="500"/>
                      </a:lnTo>
                      <a:lnTo>
                        <a:pt x="37" y="495"/>
                      </a:lnTo>
                      <a:lnTo>
                        <a:pt x="37" y="491"/>
                      </a:lnTo>
                      <a:lnTo>
                        <a:pt x="31" y="486"/>
                      </a:lnTo>
                      <a:lnTo>
                        <a:pt x="25" y="482"/>
                      </a:lnTo>
                      <a:lnTo>
                        <a:pt x="18" y="477"/>
                      </a:lnTo>
                      <a:lnTo>
                        <a:pt x="12" y="477"/>
                      </a:lnTo>
                      <a:lnTo>
                        <a:pt x="12" y="473"/>
                      </a:lnTo>
                      <a:lnTo>
                        <a:pt x="18" y="473"/>
                      </a:lnTo>
                      <a:lnTo>
                        <a:pt x="25" y="473"/>
                      </a:lnTo>
                      <a:lnTo>
                        <a:pt x="31" y="473"/>
                      </a:lnTo>
                      <a:lnTo>
                        <a:pt x="31" y="477"/>
                      </a:lnTo>
                      <a:lnTo>
                        <a:pt x="37" y="477"/>
                      </a:lnTo>
                      <a:lnTo>
                        <a:pt x="37" y="482"/>
                      </a:lnTo>
                      <a:lnTo>
                        <a:pt x="44" y="482"/>
                      </a:lnTo>
                      <a:lnTo>
                        <a:pt x="50" y="482"/>
                      </a:lnTo>
                      <a:lnTo>
                        <a:pt x="50" y="477"/>
                      </a:lnTo>
                      <a:lnTo>
                        <a:pt x="56" y="477"/>
                      </a:lnTo>
                      <a:lnTo>
                        <a:pt x="62" y="473"/>
                      </a:lnTo>
                      <a:lnTo>
                        <a:pt x="69" y="469"/>
                      </a:lnTo>
                      <a:lnTo>
                        <a:pt x="69" y="464"/>
                      </a:lnTo>
                      <a:lnTo>
                        <a:pt x="75" y="464"/>
                      </a:lnTo>
                      <a:lnTo>
                        <a:pt x="75" y="460"/>
                      </a:lnTo>
                      <a:lnTo>
                        <a:pt x="81" y="455"/>
                      </a:lnTo>
                      <a:lnTo>
                        <a:pt x="81" y="451"/>
                      </a:lnTo>
                      <a:lnTo>
                        <a:pt x="88" y="451"/>
                      </a:lnTo>
                      <a:lnTo>
                        <a:pt x="88" y="446"/>
                      </a:lnTo>
                      <a:lnTo>
                        <a:pt x="88" y="442"/>
                      </a:lnTo>
                      <a:lnTo>
                        <a:pt x="94" y="437"/>
                      </a:lnTo>
                      <a:lnTo>
                        <a:pt x="94" y="433"/>
                      </a:lnTo>
                      <a:lnTo>
                        <a:pt x="88" y="433"/>
                      </a:lnTo>
                      <a:lnTo>
                        <a:pt x="88" y="428"/>
                      </a:lnTo>
                      <a:lnTo>
                        <a:pt x="81" y="424"/>
                      </a:lnTo>
                      <a:lnTo>
                        <a:pt x="81" y="419"/>
                      </a:lnTo>
                      <a:lnTo>
                        <a:pt x="81" y="415"/>
                      </a:lnTo>
                      <a:lnTo>
                        <a:pt x="81" y="411"/>
                      </a:lnTo>
                      <a:lnTo>
                        <a:pt x="88" y="411"/>
                      </a:lnTo>
                      <a:lnTo>
                        <a:pt x="88" y="406"/>
                      </a:lnTo>
                      <a:lnTo>
                        <a:pt x="81" y="402"/>
                      </a:lnTo>
                      <a:lnTo>
                        <a:pt x="75" y="406"/>
                      </a:lnTo>
                      <a:lnTo>
                        <a:pt x="75" y="402"/>
                      </a:lnTo>
                      <a:lnTo>
                        <a:pt x="75" y="397"/>
                      </a:lnTo>
                      <a:lnTo>
                        <a:pt x="75" y="393"/>
                      </a:lnTo>
                      <a:lnTo>
                        <a:pt x="81" y="393"/>
                      </a:lnTo>
                      <a:lnTo>
                        <a:pt x="81" y="388"/>
                      </a:lnTo>
                      <a:lnTo>
                        <a:pt x="88" y="388"/>
                      </a:lnTo>
                      <a:lnTo>
                        <a:pt x="88" y="384"/>
                      </a:lnTo>
                      <a:lnTo>
                        <a:pt x="94" y="384"/>
                      </a:lnTo>
                      <a:lnTo>
                        <a:pt x="100" y="384"/>
                      </a:lnTo>
                      <a:lnTo>
                        <a:pt x="107" y="384"/>
                      </a:lnTo>
                      <a:lnTo>
                        <a:pt x="107" y="388"/>
                      </a:lnTo>
                      <a:lnTo>
                        <a:pt x="113" y="388"/>
                      </a:lnTo>
                      <a:lnTo>
                        <a:pt x="113" y="384"/>
                      </a:lnTo>
                      <a:lnTo>
                        <a:pt x="119" y="384"/>
                      </a:lnTo>
                      <a:lnTo>
                        <a:pt x="125" y="379"/>
                      </a:lnTo>
                      <a:lnTo>
                        <a:pt x="125" y="375"/>
                      </a:lnTo>
                      <a:lnTo>
                        <a:pt x="132" y="375"/>
                      </a:lnTo>
                      <a:lnTo>
                        <a:pt x="132" y="370"/>
                      </a:lnTo>
                      <a:lnTo>
                        <a:pt x="132" y="366"/>
                      </a:lnTo>
                      <a:lnTo>
                        <a:pt x="138" y="366"/>
                      </a:lnTo>
                      <a:lnTo>
                        <a:pt x="138" y="362"/>
                      </a:lnTo>
                      <a:lnTo>
                        <a:pt x="138" y="357"/>
                      </a:lnTo>
                      <a:lnTo>
                        <a:pt x="138" y="353"/>
                      </a:lnTo>
                      <a:lnTo>
                        <a:pt x="132" y="348"/>
                      </a:lnTo>
                      <a:lnTo>
                        <a:pt x="125" y="348"/>
                      </a:lnTo>
                      <a:lnTo>
                        <a:pt x="119" y="344"/>
                      </a:lnTo>
                      <a:lnTo>
                        <a:pt x="119" y="339"/>
                      </a:lnTo>
                      <a:lnTo>
                        <a:pt x="119" y="335"/>
                      </a:lnTo>
                      <a:lnTo>
                        <a:pt x="119" y="330"/>
                      </a:lnTo>
                      <a:lnTo>
                        <a:pt x="125" y="326"/>
                      </a:lnTo>
                      <a:lnTo>
                        <a:pt x="132" y="321"/>
                      </a:lnTo>
                      <a:lnTo>
                        <a:pt x="132" y="317"/>
                      </a:lnTo>
                      <a:lnTo>
                        <a:pt x="138" y="317"/>
                      </a:lnTo>
                      <a:lnTo>
                        <a:pt x="132" y="312"/>
                      </a:lnTo>
                      <a:lnTo>
                        <a:pt x="132" y="308"/>
                      </a:lnTo>
                      <a:lnTo>
                        <a:pt x="138" y="304"/>
                      </a:lnTo>
                      <a:lnTo>
                        <a:pt x="144" y="299"/>
                      </a:lnTo>
                      <a:lnTo>
                        <a:pt x="151" y="299"/>
                      </a:lnTo>
                      <a:lnTo>
                        <a:pt x="157" y="299"/>
                      </a:lnTo>
                      <a:lnTo>
                        <a:pt x="163" y="304"/>
                      </a:lnTo>
                      <a:lnTo>
                        <a:pt x="169" y="304"/>
                      </a:lnTo>
                      <a:lnTo>
                        <a:pt x="176" y="308"/>
                      </a:lnTo>
                      <a:lnTo>
                        <a:pt x="182" y="308"/>
                      </a:lnTo>
                      <a:lnTo>
                        <a:pt x="182" y="304"/>
                      </a:lnTo>
                      <a:lnTo>
                        <a:pt x="188" y="304"/>
                      </a:lnTo>
                      <a:lnTo>
                        <a:pt x="195" y="304"/>
                      </a:lnTo>
                      <a:lnTo>
                        <a:pt x="201" y="304"/>
                      </a:lnTo>
                      <a:lnTo>
                        <a:pt x="201" y="299"/>
                      </a:lnTo>
                      <a:lnTo>
                        <a:pt x="207" y="304"/>
                      </a:lnTo>
                      <a:lnTo>
                        <a:pt x="213" y="304"/>
                      </a:lnTo>
                      <a:lnTo>
                        <a:pt x="213" y="308"/>
                      </a:lnTo>
                      <a:lnTo>
                        <a:pt x="220" y="308"/>
                      </a:lnTo>
                      <a:lnTo>
                        <a:pt x="226" y="308"/>
                      </a:lnTo>
                      <a:lnTo>
                        <a:pt x="232" y="308"/>
                      </a:lnTo>
                      <a:lnTo>
                        <a:pt x="239" y="308"/>
                      </a:lnTo>
                      <a:lnTo>
                        <a:pt x="245" y="312"/>
                      </a:lnTo>
                      <a:lnTo>
                        <a:pt x="251" y="312"/>
                      </a:lnTo>
                      <a:lnTo>
                        <a:pt x="257" y="312"/>
                      </a:lnTo>
                      <a:lnTo>
                        <a:pt x="264" y="312"/>
                      </a:lnTo>
                      <a:lnTo>
                        <a:pt x="270" y="308"/>
                      </a:lnTo>
                      <a:lnTo>
                        <a:pt x="276" y="308"/>
                      </a:lnTo>
                      <a:lnTo>
                        <a:pt x="283" y="308"/>
                      </a:lnTo>
                      <a:lnTo>
                        <a:pt x="289" y="304"/>
                      </a:lnTo>
                      <a:lnTo>
                        <a:pt x="295" y="299"/>
                      </a:lnTo>
                      <a:lnTo>
                        <a:pt x="295" y="295"/>
                      </a:lnTo>
                      <a:lnTo>
                        <a:pt x="301" y="295"/>
                      </a:lnTo>
                      <a:lnTo>
                        <a:pt x="308" y="295"/>
                      </a:lnTo>
                      <a:lnTo>
                        <a:pt x="314" y="295"/>
                      </a:lnTo>
                      <a:lnTo>
                        <a:pt x="314" y="299"/>
                      </a:lnTo>
                      <a:lnTo>
                        <a:pt x="320" y="299"/>
                      </a:lnTo>
                      <a:lnTo>
                        <a:pt x="320" y="304"/>
                      </a:lnTo>
                      <a:lnTo>
                        <a:pt x="327" y="308"/>
                      </a:lnTo>
                      <a:lnTo>
                        <a:pt x="327" y="312"/>
                      </a:lnTo>
                      <a:lnTo>
                        <a:pt x="333" y="317"/>
                      </a:lnTo>
                      <a:lnTo>
                        <a:pt x="339" y="312"/>
                      </a:lnTo>
                      <a:lnTo>
                        <a:pt x="345" y="312"/>
                      </a:lnTo>
                      <a:lnTo>
                        <a:pt x="352" y="312"/>
                      </a:lnTo>
                      <a:lnTo>
                        <a:pt x="358" y="308"/>
                      </a:lnTo>
                      <a:lnTo>
                        <a:pt x="358" y="304"/>
                      </a:lnTo>
                      <a:lnTo>
                        <a:pt x="358" y="299"/>
                      </a:lnTo>
                      <a:lnTo>
                        <a:pt x="364" y="299"/>
                      </a:lnTo>
                      <a:lnTo>
                        <a:pt x="371" y="299"/>
                      </a:lnTo>
                      <a:lnTo>
                        <a:pt x="377" y="304"/>
                      </a:lnTo>
                      <a:lnTo>
                        <a:pt x="383" y="304"/>
                      </a:lnTo>
                      <a:lnTo>
                        <a:pt x="389" y="304"/>
                      </a:lnTo>
                      <a:lnTo>
                        <a:pt x="396" y="304"/>
                      </a:lnTo>
                      <a:lnTo>
                        <a:pt x="402" y="304"/>
                      </a:lnTo>
                      <a:lnTo>
                        <a:pt x="402" y="299"/>
                      </a:lnTo>
                      <a:lnTo>
                        <a:pt x="408" y="299"/>
                      </a:lnTo>
                      <a:lnTo>
                        <a:pt x="415" y="299"/>
                      </a:lnTo>
                      <a:lnTo>
                        <a:pt x="421" y="295"/>
                      </a:lnTo>
                      <a:lnTo>
                        <a:pt x="427" y="295"/>
                      </a:lnTo>
                      <a:lnTo>
                        <a:pt x="427" y="290"/>
                      </a:lnTo>
                      <a:lnTo>
                        <a:pt x="433" y="290"/>
                      </a:lnTo>
                      <a:lnTo>
                        <a:pt x="433" y="286"/>
                      </a:lnTo>
                      <a:lnTo>
                        <a:pt x="440" y="286"/>
                      </a:lnTo>
                      <a:lnTo>
                        <a:pt x="446" y="281"/>
                      </a:lnTo>
                      <a:lnTo>
                        <a:pt x="452" y="277"/>
                      </a:lnTo>
                      <a:lnTo>
                        <a:pt x="452" y="272"/>
                      </a:lnTo>
                      <a:lnTo>
                        <a:pt x="452" y="268"/>
                      </a:lnTo>
                      <a:lnTo>
                        <a:pt x="459" y="263"/>
                      </a:lnTo>
                      <a:lnTo>
                        <a:pt x="459" y="259"/>
                      </a:lnTo>
                      <a:lnTo>
                        <a:pt x="459" y="254"/>
                      </a:lnTo>
                      <a:lnTo>
                        <a:pt x="459" y="250"/>
                      </a:lnTo>
                      <a:lnTo>
                        <a:pt x="452" y="250"/>
                      </a:lnTo>
                      <a:lnTo>
                        <a:pt x="452" y="246"/>
                      </a:lnTo>
                      <a:lnTo>
                        <a:pt x="446" y="246"/>
                      </a:lnTo>
                      <a:lnTo>
                        <a:pt x="440" y="246"/>
                      </a:lnTo>
                      <a:lnTo>
                        <a:pt x="440" y="241"/>
                      </a:lnTo>
                      <a:lnTo>
                        <a:pt x="433" y="241"/>
                      </a:lnTo>
                      <a:lnTo>
                        <a:pt x="427" y="237"/>
                      </a:lnTo>
                      <a:lnTo>
                        <a:pt x="421" y="237"/>
                      </a:lnTo>
                      <a:lnTo>
                        <a:pt x="415" y="232"/>
                      </a:lnTo>
                      <a:lnTo>
                        <a:pt x="408" y="228"/>
                      </a:lnTo>
                      <a:lnTo>
                        <a:pt x="408" y="223"/>
                      </a:lnTo>
                      <a:lnTo>
                        <a:pt x="408" y="219"/>
                      </a:lnTo>
                      <a:lnTo>
                        <a:pt x="402" y="219"/>
                      </a:lnTo>
                      <a:lnTo>
                        <a:pt x="402" y="214"/>
                      </a:lnTo>
                      <a:lnTo>
                        <a:pt x="396" y="210"/>
                      </a:lnTo>
                      <a:lnTo>
                        <a:pt x="396" y="205"/>
                      </a:lnTo>
                      <a:lnTo>
                        <a:pt x="389" y="205"/>
                      </a:lnTo>
                      <a:lnTo>
                        <a:pt x="389" y="201"/>
                      </a:lnTo>
                      <a:lnTo>
                        <a:pt x="383" y="201"/>
                      </a:lnTo>
                      <a:lnTo>
                        <a:pt x="383" y="196"/>
                      </a:lnTo>
                      <a:lnTo>
                        <a:pt x="383" y="192"/>
                      </a:lnTo>
                      <a:lnTo>
                        <a:pt x="377" y="192"/>
                      </a:lnTo>
                      <a:lnTo>
                        <a:pt x="371" y="192"/>
                      </a:lnTo>
                      <a:lnTo>
                        <a:pt x="371" y="188"/>
                      </a:lnTo>
                      <a:lnTo>
                        <a:pt x="364" y="188"/>
                      </a:lnTo>
                      <a:lnTo>
                        <a:pt x="364" y="183"/>
                      </a:lnTo>
                      <a:lnTo>
                        <a:pt x="364" y="179"/>
                      </a:lnTo>
                      <a:lnTo>
                        <a:pt x="364" y="174"/>
                      </a:lnTo>
                      <a:lnTo>
                        <a:pt x="364" y="170"/>
                      </a:lnTo>
                      <a:lnTo>
                        <a:pt x="371" y="170"/>
                      </a:lnTo>
                      <a:lnTo>
                        <a:pt x="371" y="165"/>
                      </a:lnTo>
                      <a:lnTo>
                        <a:pt x="377" y="165"/>
                      </a:lnTo>
                      <a:lnTo>
                        <a:pt x="377" y="161"/>
                      </a:lnTo>
                      <a:lnTo>
                        <a:pt x="383" y="161"/>
                      </a:lnTo>
                      <a:lnTo>
                        <a:pt x="383" y="156"/>
                      </a:lnTo>
                      <a:lnTo>
                        <a:pt x="383" y="152"/>
                      </a:lnTo>
                      <a:lnTo>
                        <a:pt x="383" y="147"/>
                      </a:lnTo>
                      <a:lnTo>
                        <a:pt x="389" y="147"/>
                      </a:lnTo>
                      <a:lnTo>
                        <a:pt x="389" y="143"/>
                      </a:lnTo>
                      <a:lnTo>
                        <a:pt x="389" y="139"/>
                      </a:lnTo>
                      <a:lnTo>
                        <a:pt x="396" y="139"/>
                      </a:lnTo>
                      <a:lnTo>
                        <a:pt x="396" y="134"/>
                      </a:lnTo>
                      <a:lnTo>
                        <a:pt x="396" y="130"/>
                      </a:lnTo>
                      <a:lnTo>
                        <a:pt x="402" y="125"/>
                      </a:lnTo>
                      <a:lnTo>
                        <a:pt x="402" y="121"/>
                      </a:lnTo>
                      <a:lnTo>
                        <a:pt x="408" y="116"/>
                      </a:lnTo>
                      <a:lnTo>
                        <a:pt x="408" y="112"/>
                      </a:lnTo>
                      <a:lnTo>
                        <a:pt x="408" y="107"/>
                      </a:lnTo>
                      <a:lnTo>
                        <a:pt x="408" y="103"/>
                      </a:lnTo>
                      <a:lnTo>
                        <a:pt x="415" y="98"/>
                      </a:lnTo>
                      <a:lnTo>
                        <a:pt x="421" y="98"/>
                      </a:lnTo>
                      <a:lnTo>
                        <a:pt x="427" y="98"/>
                      </a:lnTo>
                      <a:lnTo>
                        <a:pt x="433" y="98"/>
                      </a:lnTo>
                      <a:lnTo>
                        <a:pt x="440" y="98"/>
                      </a:lnTo>
                      <a:lnTo>
                        <a:pt x="446" y="98"/>
                      </a:lnTo>
                      <a:lnTo>
                        <a:pt x="452" y="94"/>
                      </a:lnTo>
                      <a:lnTo>
                        <a:pt x="459" y="89"/>
                      </a:lnTo>
                      <a:lnTo>
                        <a:pt x="459" y="85"/>
                      </a:lnTo>
                      <a:lnTo>
                        <a:pt x="465" y="85"/>
                      </a:lnTo>
                      <a:lnTo>
                        <a:pt x="459" y="81"/>
                      </a:lnTo>
                      <a:lnTo>
                        <a:pt x="459" y="76"/>
                      </a:lnTo>
                      <a:lnTo>
                        <a:pt x="465" y="72"/>
                      </a:lnTo>
                      <a:lnTo>
                        <a:pt x="465" y="67"/>
                      </a:lnTo>
                      <a:lnTo>
                        <a:pt x="471" y="67"/>
                      </a:lnTo>
                      <a:lnTo>
                        <a:pt x="477" y="67"/>
                      </a:lnTo>
                      <a:lnTo>
                        <a:pt x="484" y="63"/>
                      </a:lnTo>
                      <a:lnTo>
                        <a:pt x="484" y="58"/>
                      </a:lnTo>
                      <a:lnTo>
                        <a:pt x="490" y="54"/>
                      </a:lnTo>
                      <a:lnTo>
                        <a:pt x="496" y="54"/>
                      </a:lnTo>
                      <a:lnTo>
                        <a:pt x="503" y="49"/>
                      </a:lnTo>
                      <a:lnTo>
                        <a:pt x="509" y="49"/>
                      </a:lnTo>
                      <a:lnTo>
                        <a:pt x="509" y="45"/>
                      </a:lnTo>
                      <a:lnTo>
                        <a:pt x="515" y="45"/>
                      </a:lnTo>
                      <a:lnTo>
                        <a:pt x="521" y="45"/>
                      </a:lnTo>
                      <a:lnTo>
                        <a:pt x="521" y="40"/>
                      </a:lnTo>
                      <a:lnTo>
                        <a:pt x="528" y="40"/>
                      </a:lnTo>
                      <a:lnTo>
                        <a:pt x="528" y="36"/>
                      </a:lnTo>
                      <a:lnTo>
                        <a:pt x="534" y="31"/>
                      </a:lnTo>
                      <a:lnTo>
                        <a:pt x="534" y="27"/>
                      </a:lnTo>
                      <a:lnTo>
                        <a:pt x="528" y="27"/>
                      </a:lnTo>
                      <a:lnTo>
                        <a:pt x="528" y="23"/>
                      </a:lnTo>
                      <a:lnTo>
                        <a:pt x="528" y="18"/>
                      </a:lnTo>
                      <a:lnTo>
                        <a:pt x="528" y="14"/>
                      </a:lnTo>
                      <a:lnTo>
                        <a:pt x="534" y="14"/>
                      </a:lnTo>
                      <a:lnTo>
                        <a:pt x="540" y="14"/>
                      </a:lnTo>
                      <a:lnTo>
                        <a:pt x="540" y="9"/>
                      </a:lnTo>
                      <a:lnTo>
                        <a:pt x="547" y="9"/>
                      </a:lnTo>
                      <a:lnTo>
                        <a:pt x="553" y="5"/>
                      </a:lnTo>
                      <a:lnTo>
                        <a:pt x="559" y="5"/>
                      </a:lnTo>
                      <a:lnTo>
                        <a:pt x="566" y="5"/>
                      </a:lnTo>
                      <a:lnTo>
                        <a:pt x="572" y="0"/>
                      </a:lnTo>
                      <a:lnTo>
                        <a:pt x="578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11" name="Group 111"/>
              <p:cNvGrpSpPr>
                <a:grpSpLocks/>
              </p:cNvGrpSpPr>
              <p:nvPr/>
            </p:nvGrpSpPr>
            <p:grpSpPr bwMode="auto">
              <a:xfrm>
                <a:off x="2810" y="2372"/>
                <a:ext cx="635" cy="477"/>
                <a:chOff x="2810" y="2372"/>
                <a:chExt cx="635" cy="477"/>
              </a:xfrm>
            </p:grpSpPr>
            <p:sp>
              <p:nvSpPr>
                <p:cNvPr id="4208" name="Freeform 112"/>
                <p:cNvSpPr>
                  <a:spLocks/>
                </p:cNvSpPr>
                <p:nvPr/>
              </p:nvSpPr>
              <p:spPr bwMode="auto">
                <a:xfrm>
                  <a:off x="2810" y="2372"/>
                  <a:ext cx="635" cy="477"/>
                </a:xfrm>
                <a:custGeom>
                  <a:avLst/>
                  <a:gdLst/>
                  <a:ahLst/>
                  <a:cxnLst>
                    <a:cxn ang="0">
                      <a:pos x="509" y="27"/>
                    </a:cxn>
                    <a:cxn ang="0">
                      <a:pos x="509" y="58"/>
                    </a:cxn>
                    <a:cxn ang="0">
                      <a:pos x="503" y="85"/>
                    </a:cxn>
                    <a:cxn ang="0">
                      <a:pos x="534" y="76"/>
                    </a:cxn>
                    <a:cxn ang="0">
                      <a:pos x="584" y="80"/>
                    </a:cxn>
                    <a:cxn ang="0">
                      <a:pos x="578" y="111"/>
                    </a:cxn>
                    <a:cxn ang="0">
                      <a:pos x="572" y="138"/>
                    </a:cxn>
                    <a:cxn ang="0">
                      <a:pos x="553" y="169"/>
                    </a:cxn>
                    <a:cxn ang="0">
                      <a:pos x="591" y="183"/>
                    </a:cxn>
                    <a:cxn ang="0">
                      <a:pos x="609" y="210"/>
                    </a:cxn>
                    <a:cxn ang="0">
                      <a:pos x="609" y="241"/>
                    </a:cxn>
                    <a:cxn ang="0">
                      <a:pos x="616" y="276"/>
                    </a:cxn>
                    <a:cxn ang="0">
                      <a:pos x="609" y="303"/>
                    </a:cxn>
                    <a:cxn ang="0">
                      <a:pos x="635" y="325"/>
                    </a:cxn>
                    <a:cxn ang="0">
                      <a:pos x="603" y="343"/>
                    </a:cxn>
                    <a:cxn ang="0">
                      <a:pos x="559" y="357"/>
                    </a:cxn>
                    <a:cxn ang="0">
                      <a:pos x="559" y="388"/>
                    </a:cxn>
                    <a:cxn ang="0">
                      <a:pos x="515" y="388"/>
                    </a:cxn>
                    <a:cxn ang="0">
                      <a:pos x="465" y="388"/>
                    </a:cxn>
                    <a:cxn ang="0">
                      <a:pos x="408" y="392"/>
                    </a:cxn>
                    <a:cxn ang="0">
                      <a:pos x="370" y="379"/>
                    </a:cxn>
                    <a:cxn ang="0">
                      <a:pos x="320" y="383"/>
                    </a:cxn>
                    <a:cxn ang="0">
                      <a:pos x="276" y="406"/>
                    </a:cxn>
                    <a:cxn ang="0">
                      <a:pos x="232" y="415"/>
                    </a:cxn>
                    <a:cxn ang="0">
                      <a:pos x="188" y="433"/>
                    </a:cxn>
                    <a:cxn ang="0">
                      <a:pos x="213" y="450"/>
                    </a:cxn>
                    <a:cxn ang="0">
                      <a:pos x="188" y="473"/>
                    </a:cxn>
                    <a:cxn ang="0">
                      <a:pos x="150" y="459"/>
                    </a:cxn>
                    <a:cxn ang="0">
                      <a:pos x="113" y="433"/>
                    </a:cxn>
                    <a:cxn ang="0">
                      <a:pos x="56" y="419"/>
                    </a:cxn>
                    <a:cxn ang="0">
                      <a:pos x="12" y="410"/>
                    </a:cxn>
                    <a:cxn ang="0">
                      <a:pos x="12" y="379"/>
                    </a:cxn>
                    <a:cxn ang="0">
                      <a:pos x="62" y="370"/>
                    </a:cxn>
                    <a:cxn ang="0">
                      <a:pos x="94" y="361"/>
                    </a:cxn>
                    <a:cxn ang="0">
                      <a:pos x="138" y="361"/>
                    </a:cxn>
                    <a:cxn ang="0">
                      <a:pos x="157" y="325"/>
                    </a:cxn>
                    <a:cxn ang="0">
                      <a:pos x="194" y="330"/>
                    </a:cxn>
                    <a:cxn ang="0">
                      <a:pos x="207" y="361"/>
                    </a:cxn>
                    <a:cxn ang="0">
                      <a:pos x="245" y="343"/>
                    </a:cxn>
                    <a:cxn ang="0">
                      <a:pos x="264" y="312"/>
                    </a:cxn>
                    <a:cxn ang="0">
                      <a:pos x="295" y="281"/>
                    </a:cxn>
                    <a:cxn ang="0">
                      <a:pos x="270" y="272"/>
                    </a:cxn>
                    <a:cxn ang="0">
                      <a:pos x="257" y="250"/>
                    </a:cxn>
                    <a:cxn ang="0">
                      <a:pos x="232" y="245"/>
                    </a:cxn>
                    <a:cxn ang="0">
                      <a:pos x="238" y="227"/>
                    </a:cxn>
                    <a:cxn ang="0">
                      <a:pos x="270" y="214"/>
                    </a:cxn>
                    <a:cxn ang="0">
                      <a:pos x="308" y="196"/>
                    </a:cxn>
                    <a:cxn ang="0">
                      <a:pos x="257" y="187"/>
                    </a:cxn>
                    <a:cxn ang="0">
                      <a:pos x="264" y="160"/>
                    </a:cxn>
                    <a:cxn ang="0">
                      <a:pos x="238" y="138"/>
                    </a:cxn>
                    <a:cxn ang="0">
                      <a:pos x="226" y="102"/>
                    </a:cxn>
                    <a:cxn ang="0">
                      <a:pos x="226" y="71"/>
                    </a:cxn>
                    <a:cxn ang="0">
                      <a:pos x="257" y="45"/>
                    </a:cxn>
                    <a:cxn ang="0">
                      <a:pos x="295" y="27"/>
                    </a:cxn>
                    <a:cxn ang="0">
                      <a:pos x="339" y="0"/>
                    </a:cxn>
                    <a:cxn ang="0">
                      <a:pos x="383" y="9"/>
                    </a:cxn>
                    <a:cxn ang="0">
                      <a:pos x="427" y="22"/>
                    </a:cxn>
                  </a:cxnLst>
                  <a:rect l="0" t="0" r="r" b="b"/>
                  <a:pathLst>
                    <a:path w="635" h="477">
                      <a:moveTo>
                        <a:pt x="465" y="18"/>
                      </a:moveTo>
                      <a:lnTo>
                        <a:pt x="471" y="22"/>
                      </a:lnTo>
                      <a:lnTo>
                        <a:pt x="477" y="27"/>
                      </a:lnTo>
                      <a:lnTo>
                        <a:pt x="484" y="27"/>
                      </a:lnTo>
                      <a:lnTo>
                        <a:pt x="490" y="27"/>
                      </a:lnTo>
                      <a:lnTo>
                        <a:pt x="496" y="27"/>
                      </a:lnTo>
                      <a:lnTo>
                        <a:pt x="503" y="27"/>
                      </a:lnTo>
                      <a:lnTo>
                        <a:pt x="509" y="27"/>
                      </a:lnTo>
                      <a:lnTo>
                        <a:pt x="509" y="31"/>
                      </a:lnTo>
                      <a:lnTo>
                        <a:pt x="515" y="36"/>
                      </a:lnTo>
                      <a:lnTo>
                        <a:pt x="515" y="40"/>
                      </a:lnTo>
                      <a:lnTo>
                        <a:pt x="509" y="40"/>
                      </a:lnTo>
                      <a:lnTo>
                        <a:pt x="509" y="45"/>
                      </a:lnTo>
                      <a:lnTo>
                        <a:pt x="509" y="49"/>
                      </a:lnTo>
                      <a:lnTo>
                        <a:pt x="509" y="53"/>
                      </a:lnTo>
                      <a:lnTo>
                        <a:pt x="509" y="58"/>
                      </a:lnTo>
                      <a:lnTo>
                        <a:pt x="503" y="58"/>
                      </a:lnTo>
                      <a:lnTo>
                        <a:pt x="503" y="62"/>
                      </a:lnTo>
                      <a:lnTo>
                        <a:pt x="503" y="67"/>
                      </a:lnTo>
                      <a:lnTo>
                        <a:pt x="496" y="71"/>
                      </a:lnTo>
                      <a:lnTo>
                        <a:pt x="496" y="76"/>
                      </a:lnTo>
                      <a:lnTo>
                        <a:pt x="496" y="85"/>
                      </a:lnTo>
                      <a:lnTo>
                        <a:pt x="503" y="89"/>
                      </a:lnTo>
                      <a:lnTo>
                        <a:pt x="503" y="85"/>
                      </a:lnTo>
                      <a:lnTo>
                        <a:pt x="509" y="85"/>
                      </a:lnTo>
                      <a:lnTo>
                        <a:pt x="509" y="80"/>
                      </a:lnTo>
                      <a:lnTo>
                        <a:pt x="509" y="76"/>
                      </a:lnTo>
                      <a:lnTo>
                        <a:pt x="515" y="76"/>
                      </a:lnTo>
                      <a:lnTo>
                        <a:pt x="515" y="71"/>
                      </a:lnTo>
                      <a:lnTo>
                        <a:pt x="521" y="71"/>
                      </a:lnTo>
                      <a:lnTo>
                        <a:pt x="528" y="76"/>
                      </a:lnTo>
                      <a:lnTo>
                        <a:pt x="534" y="76"/>
                      </a:lnTo>
                      <a:lnTo>
                        <a:pt x="540" y="80"/>
                      </a:lnTo>
                      <a:lnTo>
                        <a:pt x="547" y="80"/>
                      </a:lnTo>
                      <a:lnTo>
                        <a:pt x="553" y="80"/>
                      </a:lnTo>
                      <a:lnTo>
                        <a:pt x="559" y="80"/>
                      </a:lnTo>
                      <a:lnTo>
                        <a:pt x="565" y="80"/>
                      </a:lnTo>
                      <a:lnTo>
                        <a:pt x="572" y="80"/>
                      </a:lnTo>
                      <a:lnTo>
                        <a:pt x="578" y="80"/>
                      </a:lnTo>
                      <a:lnTo>
                        <a:pt x="584" y="80"/>
                      </a:lnTo>
                      <a:lnTo>
                        <a:pt x="591" y="80"/>
                      </a:lnTo>
                      <a:lnTo>
                        <a:pt x="591" y="85"/>
                      </a:lnTo>
                      <a:lnTo>
                        <a:pt x="591" y="89"/>
                      </a:lnTo>
                      <a:lnTo>
                        <a:pt x="591" y="94"/>
                      </a:lnTo>
                      <a:lnTo>
                        <a:pt x="584" y="98"/>
                      </a:lnTo>
                      <a:lnTo>
                        <a:pt x="584" y="102"/>
                      </a:lnTo>
                      <a:lnTo>
                        <a:pt x="578" y="107"/>
                      </a:lnTo>
                      <a:lnTo>
                        <a:pt x="578" y="111"/>
                      </a:lnTo>
                      <a:lnTo>
                        <a:pt x="578" y="116"/>
                      </a:lnTo>
                      <a:lnTo>
                        <a:pt x="578" y="120"/>
                      </a:lnTo>
                      <a:lnTo>
                        <a:pt x="584" y="120"/>
                      </a:lnTo>
                      <a:lnTo>
                        <a:pt x="584" y="125"/>
                      </a:lnTo>
                      <a:lnTo>
                        <a:pt x="584" y="129"/>
                      </a:lnTo>
                      <a:lnTo>
                        <a:pt x="578" y="134"/>
                      </a:lnTo>
                      <a:lnTo>
                        <a:pt x="578" y="138"/>
                      </a:lnTo>
                      <a:lnTo>
                        <a:pt x="572" y="138"/>
                      </a:lnTo>
                      <a:lnTo>
                        <a:pt x="572" y="143"/>
                      </a:lnTo>
                      <a:lnTo>
                        <a:pt x="565" y="147"/>
                      </a:lnTo>
                      <a:lnTo>
                        <a:pt x="565" y="152"/>
                      </a:lnTo>
                      <a:lnTo>
                        <a:pt x="559" y="152"/>
                      </a:lnTo>
                      <a:lnTo>
                        <a:pt x="559" y="156"/>
                      </a:lnTo>
                      <a:lnTo>
                        <a:pt x="559" y="160"/>
                      </a:lnTo>
                      <a:lnTo>
                        <a:pt x="553" y="165"/>
                      </a:lnTo>
                      <a:lnTo>
                        <a:pt x="553" y="169"/>
                      </a:lnTo>
                      <a:lnTo>
                        <a:pt x="559" y="174"/>
                      </a:lnTo>
                      <a:lnTo>
                        <a:pt x="559" y="178"/>
                      </a:lnTo>
                      <a:lnTo>
                        <a:pt x="565" y="178"/>
                      </a:lnTo>
                      <a:lnTo>
                        <a:pt x="565" y="183"/>
                      </a:lnTo>
                      <a:lnTo>
                        <a:pt x="572" y="183"/>
                      </a:lnTo>
                      <a:lnTo>
                        <a:pt x="578" y="183"/>
                      </a:lnTo>
                      <a:lnTo>
                        <a:pt x="584" y="183"/>
                      </a:lnTo>
                      <a:lnTo>
                        <a:pt x="591" y="183"/>
                      </a:lnTo>
                      <a:lnTo>
                        <a:pt x="597" y="183"/>
                      </a:lnTo>
                      <a:lnTo>
                        <a:pt x="597" y="187"/>
                      </a:lnTo>
                      <a:lnTo>
                        <a:pt x="597" y="192"/>
                      </a:lnTo>
                      <a:lnTo>
                        <a:pt x="603" y="196"/>
                      </a:lnTo>
                      <a:lnTo>
                        <a:pt x="603" y="201"/>
                      </a:lnTo>
                      <a:lnTo>
                        <a:pt x="603" y="205"/>
                      </a:lnTo>
                      <a:lnTo>
                        <a:pt x="609" y="205"/>
                      </a:lnTo>
                      <a:lnTo>
                        <a:pt x="609" y="210"/>
                      </a:lnTo>
                      <a:lnTo>
                        <a:pt x="609" y="214"/>
                      </a:lnTo>
                      <a:lnTo>
                        <a:pt x="609" y="218"/>
                      </a:lnTo>
                      <a:lnTo>
                        <a:pt x="616" y="223"/>
                      </a:lnTo>
                      <a:lnTo>
                        <a:pt x="616" y="227"/>
                      </a:lnTo>
                      <a:lnTo>
                        <a:pt x="616" y="232"/>
                      </a:lnTo>
                      <a:lnTo>
                        <a:pt x="609" y="232"/>
                      </a:lnTo>
                      <a:lnTo>
                        <a:pt x="609" y="236"/>
                      </a:lnTo>
                      <a:lnTo>
                        <a:pt x="609" y="241"/>
                      </a:lnTo>
                      <a:lnTo>
                        <a:pt x="609" y="245"/>
                      </a:lnTo>
                      <a:lnTo>
                        <a:pt x="609" y="250"/>
                      </a:lnTo>
                      <a:lnTo>
                        <a:pt x="609" y="254"/>
                      </a:lnTo>
                      <a:lnTo>
                        <a:pt x="616" y="259"/>
                      </a:lnTo>
                      <a:lnTo>
                        <a:pt x="616" y="263"/>
                      </a:lnTo>
                      <a:lnTo>
                        <a:pt x="616" y="268"/>
                      </a:lnTo>
                      <a:lnTo>
                        <a:pt x="616" y="272"/>
                      </a:lnTo>
                      <a:lnTo>
                        <a:pt x="616" y="276"/>
                      </a:lnTo>
                      <a:lnTo>
                        <a:pt x="609" y="276"/>
                      </a:lnTo>
                      <a:lnTo>
                        <a:pt x="609" y="281"/>
                      </a:lnTo>
                      <a:lnTo>
                        <a:pt x="609" y="285"/>
                      </a:lnTo>
                      <a:lnTo>
                        <a:pt x="609" y="290"/>
                      </a:lnTo>
                      <a:lnTo>
                        <a:pt x="603" y="290"/>
                      </a:lnTo>
                      <a:lnTo>
                        <a:pt x="609" y="294"/>
                      </a:lnTo>
                      <a:lnTo>
                        <a:pt x="609" y="299"/>
                      </a:lnTo>
                      <a:lnTo>
                        <a:pt x="609" y="303"/>
                      </a:lnTo>
                      <a:lnTo>
                        <a:pt x="616" y="303"/>
                      </a:lnTo>
                      <a:lnTo>
                        <a:pt x="622" y="303"/>
                      </a:lnTo>
                      <a:lnTo>
                        <a:pt x="622" y="308"/>
                      </a:lnTo>
                      <a:lnTo>
                        <a:pt x="622" y="312"/>
                      </a:lnTo>
                      <a:lnTo>
                        <a:pt x="628" y="312"/>
                      </a:lnTo>
                      <a:lnTo>
                        <a:pt x="635" y="317"/>
                      </a:lnTo>
                      <a:lnTo>
                        <a:pt x="635" y="321"/>
                      </a:lnTo>
                      <a:lnTo>
                        <a:pt x="635" y="325"/>
                      </a:lnTo>
                      <a:lnTo>
                        <a:pt x="635" y="330"/>
                      </a:lnTo>
                      <a:lnTo>
                        <a:pt x="628" y="334"/>
                      </a:lnTo>
                      <a:lnTo>
                        <a:pt x="628" y="339"/>
                      </a:lnTo>
                      <a:lnTo>
                        <a:pt x="622" y="339"/>
                      </a:lnTo>
                      <a:lnTo>
                        <a:pt x="622" y="343"/>
                      </a:lnTo>
                      <a:lnTo>
                        <a:pt x="616" y="343"/>
                      </a:lnTo>
                      <a:lnTo>
                        <a:pt x="609" y="343"/>
                      </a:lnTo>
                      <a:lnTo>
                        <a:pt x="603" y="343"/>
                      </a:lnTo>
                      <a:lnTo>
                        <a:pt x="597" y="343"/>
                      </a:lnTo>
                      <a:lnTo>
                        <a:pt x="597" y="348"/>
                      </a:lnTo>
                      <a:lnTo>
                        <a:pt x="591" y="348"/>
                      </a:lnTo>
                      <a:lnTo>
                        <a:pt x="584" y="348"/>
                      </a:lnTo>
                      <a:lnTo>
                        <a:pt x="578" y="352"/>
                      </a:lnTo>
                      <a:lnTo>
                        <a:pt x="572" y="352"/>
                      </a:lnTo>
                      <a:lnTo>
                        <a:pt x="565" y="352"/>
                      </a:lnTo>
                      <a:lnTo>
                        <a:pt x="559" y="357"/>
                      </a:lnTo>
                      <a:lnTo>
                        <a:pt x="553" y="361"/>
                      </a:lnTo>
                      <a:lnTo>
                        <a:pt x="547" y="366"/>
                      </a:lnTo>
                      <a:lnTo>
                        <a:pt x="547" y="370"/>
                      </a:lnTo>
                      <a:lnTo>
                        <a:pt x="547" y="375"/>
                      </a:lnTo>
                      <a:lnTo>
                        <a:pt x="547" y="379"/>
                      </a:lnTo>
                      <a:lnTo>
                        <a:pt x="553" y="383"/>
                      </a:lnTo>
                      <a:lnTo>
                        <a:pt x="553" y="388"/>
                      </a:lnTo>
                      <a:lnTo>
                        <a:pt x="559" y="388"/>
                      </a:lnTo>
                      <a:lnTo>
                        <a:pt x="553" y="388"/>
                      </a:lnTo>
                      <a:lnTo>
                        <a:pt x="553" y="392"/>
                      </a:lnTo>
                      <a:lnTo>
                        <a:pt x="547" y="392"/>
                      </a:lnTo>
                      <a:lnTo>
                        <a:pt x="540" y="392"/>
                      </a:lnTo>
                      <a:lnTo>
                        <a:pt x="534" y="392"/>
                      </a:lnTo>
                      <a:lnTo>
                        <a:pt x="528" y="388"/>
                      </a:lnTo>
                      <a:lnTo>
                        <a:pt x="521" y="388"/>
                      </a:lnTo>
                      <a:lnTo>
                        <a:pt x="515" y="388"/>
                      </a:lnTo>
                      <a:lnTo>
                        <a:pt x="509" y="388"/>
                      </a:lnTo>
                      <a:lnTo>
                        <a:pt x="503" y="388"/>
                      </a:lnTo>
                      <a:lnTo>
                        <a:pt x="496" y="383"/>
                      </a:lnTo>
                      <a:lnTo>
                        <a:pt x="490" y="383"/>
                      </a:lnTo>
                      <a:lnTo>
                        <a:pt x="484" y="388"/>
                      </a:lnTo>
                      <a:lnTo>
                        <a:pt x="477" y="388"/>
                      </a:lnTo>
                      <a:lnTo>
                        <a:pt x="471" y="388"/>
                      </a:lnTo>
                      <a:lnTo>
                        <a:pt x="465" y="388"/>
                      </a:lnTo>
                      <a:lnTo>
                        <a:pt x="459" y="388"/>
                      </a:lnTo>
                      <a:lnTo>
                        <a:pt x="446" y="388"/>
                      </a:lnTo>
                      <a:lnTo>
                        <a:pt x="446" y="392"/>
                      </a:lnTo>
                      <a:lnTo>
                        <a:pt x="440" y="392"/>
                      </a:lnTo>
                      <a:lnTo>
                        <a:pt x="427" y="392"/>
                      </a:lnTo>
                      <a:lnTo>
                        <a:pt x="421" y="392"/>
                      </a:lnTo>
                      <a:lnTo>
                        <a:pt x="414" y="392"/>
                      </a:lnTo>
                      <a:lnTo>
                        <a:pt x="408" y="392"/>
                      </a:lnTo>
                      <a:lnTo>
                        <a:pt x="408" y="388"/>
                      </a:lnTo>
                      <a:lnTo>
                        <a:pt x="402" y="388"/>
                      </a:lnTo>
                      <a:lnTo>
                        <a:pt x="396" y="388"/>
                      </a:lnTo>
                      <a:lnTo>
                        <a:pt x="389" y="383"/>
                      </a:lnTo>
                      <a:lnTo>
                        <a:pt x="383" y="383"/>
                      </a:lnTo>
                      <a:lnTo>
                        <a:pt x="383" y="379"/>
                      </a:lnTo>
                      <a:lnTo>
                        <a:pt x="377" y="379"/>
                      </a:lnTo>
                      <a:lnTo>
                        <a:pt x="370" y="379"/>
                      </a:lnTo>
                      <a:lnTo>
                        <a:pt x="364" y="379"/>
                      </a:lnTo>
                      <a:lnTo>
                        <a:pt x="358" y="379"/>
                      </a:lnTo>
                      <a:lnTo>
                        <a:pt x="352" y="379"/>
                      </a:lnTo>
                      <a:lnTo>
                        <a:pt x="345" y="379"/>
                      </a:lnTo>
                      <a:lnTo>
                        <a:pt x="339" y="383"/>
                      </a:lnTo>
                      <a:lnTo>
                        <a:pt x="333" y="383"/>
                      </a:lnTo>
                      <a:lnTo>
                        <a:pt x="326" y="383"/>
                      </a:lnTo>
                      <a:lnTo>
                        <a:pt x="320" y="383"/>
                      </a:lnTo>
                      <a:lnTo>
                        <a:pt x="314" y="383"/>
                      </a:lnTo>
                      <a:lnTo>
                        <a:pt x="314" y="388"/>
                      </a:lnTo>
                      <a:lnTo>
                        <a:pt x="308" y="388"/>
                      </a:lnTo>
                      <a:lnTo>
                        <a:pt x="301" y="388"/>
                      </a:lnTo>
                      <a:lnTo>
                        <a:pt x="295" y="392"/>
                      </a:lnTo>
                      <a:lnTo>
                        <a:pt x="289" y="397"/>
                      </a:lnTo>
                      <a:lnTo>
                        <a:pt x="282" y="401"/>
                      </a:lnTo>
                      <a:lnTo>
                        <a:pt x="276" y="406"/>
                      </a:lnTo>
                      <a:lnTo>
                        <a:pt x="276" y="410"/>
                      </a:lnTo>
                      <a:lnTo>
                        <a:pt x="270" y="410"/>
                      </a:lnTo>
                      <a:lnTo>
                        <a:pt x="264" y="415"/>
                      </a:lnTo>
                      <a:lnTo>
                        <a:pt x="257" y="415"/>
                      </a:lnTo>
                      <a:lnTo>
                        <a:pt x="251" y="415"/>
                      </a:lnTo>
                      <a:lnTo>
                        <a:pt x="245" y="415"/>
                      </a:lnTo>
                      <a:lnTo>
                        <a:pt x="238" y="415"/>
                      </a:lnTo>
                      <a:lnTo>
                        <a:pt x="232" y="415"/>
                      </a:lnTo>
                      <a:lnTo>
                        <a:pt x="226" y="419"/>
                      </a:lnTo>
                      <a:lnTo>
                        <a:pt x="220" y="424"/>
                      </a:lnTo>
                      <a:lnTo>
                        <a:pt x="213" y="424"/>
                      </a:lnTo>
                      <a:lnTo>
                        <a:pt x="207" y="428"/>
                      </a:lnTo>
                      <a:lnTo>
                        <a:pt x="201" y="428"/>
                      </a:lnTo>
                      <a:lnTo>
                        <a:pt x="194" y="428"/>
                      </a:lnTo>
                      <a:lnTo>
                        <a:pt x="194" y="433"/>
                      </a:lnTo>
                      <a:lnTo>
                        <a:pt x="188" y="433"/>
                      </a:lnTo>
                      <a:lnTo>
                        <a:pt x="188" y="437"/>
                      </a:lnTo>
                      <a:lnTo>
                        <a:pt x="188" y="441"/>
                      </a:lnTo>
                      <a:lnTo>
                        <a:pt x="194" y="441"/>
                      </a:lnTo>
                      <a:lnTo>
                        <a:pt x="201" y="441"/>
                      </a:lnTo>
                      <a:lnTo>
                        <a:pt x="207" y="441"/>
                      </a:lnTo>
                      <a:lnTo>
                        <a:pt x="207" y="446"/>
                      </a:lnTo>
                      <a:lnTo>
                        <a:pt x="213" y="446"/>
                      </a:lnTo>
                      <a:lnTo>
                        <a:pt x="213" y="450"/>
                      </a:lnTo>
                      <a:lnTo>
                        <a:pt x="213" y="455"/>
                      </a:lnTo>
                      <a:lnTo>
                        <a:pt x="213" y="459"/>
                      </a:lnTo>
                      <a:lnTo>
                        <a:pt x="213" y="464"/>
                      </a:lnTo>
                      <a:lnTo>
                        <a:pt x="213" y="468"/>
                      </a:lnTo>
                      <a:lnTo>
                        <a:pt x="207" y="468"/>
                      </a:lnTo>
                      <a:lnTo>
                        <a:pt x="201" y="473"/>
                      </a:lnTo>
                      <a:lnTo>
                        <a:pt x="194" y="473"/>
                      </a:lnTo>
                      <a:lnTo>
                        <a:pt x="188" y="473"/>
                      </a:lnTo>
                      <a:lnTo>
                        <a:pt x="182" y="473"/>
                      </a:lnTo>
                      <a:lnTo>
                        <a:pt x="176" y="473"/>
                      </a:lnTo>
                      <a:lnTo>
                        <a:pt x="169" y="477"/>
                      </a:lnTo>
                      <a:lnTo>
                        <a:pt x="163" y="477"/>
                      </a:lnTo>
                      <a:lnTo>
                        <a:pt x="157" y="473"/>
                      </a:lnTo>
                      <a:lnTo>
                        <a:pt x="157" y="468"/>
                      </a:lnTo>
                      <a:lnTo>
                        <a:pt x="157" y="464"/>
                      </a:lnTo>
                      <a:lnTo>
                        <a:pt x="150" y="459"/>
                      </a:lnTo>
                      <a:lnTo>
                        <a:pt x="150" y="455"/>
                      </a:lnTo>
                      <a:lnTo>
                        <a:pt x="144" y="455"/>
                      </a:lnTo>
                      <a:lnTo>
                        <a:pt x="144" y="450"/>
                      </a:lnTo>
                      <a:lnTo>
                        <a:pt x="138" y="446"/>
                      </a:lnTo>
                      <a:lnTo>
                        <a:pt x="132" y="441"/>
                      </a:lnTo>
                      <a:lnTo>
                        <a:pt x="125" y="437"/>
                      </a:lnTo>
                      <a:lnTo>
                        <a:pt x="119" y="433"/>
                      </a:lnTo>
                      <a:lnTo>
                        <a:pt x="113" y="433"/>
                      </a:lnTo>
                      <a:lnTo>
                        <a:pt x="106" y="428"/>
                      </a:lnTo>
                      <a:lnTo>
                        <a:pt x="100" y="424"/>
                      </a:lnTo>
                      <a:lnTo>
                        <a:pt x="94" y="424"/>
                      </a:lnTo>
                      <a:lnTo>
                        <a:pt x="88" y="419"/>
                      </a:lnTo>
                      <a:lnTo>
                        <a:pt x="75" y="419"/>
                      </a:lnTo>
                      <a:lnTo>
                        <a:pt x="69" y="419"/>
                      </a:lnTo>
                      <a:lnTo>
                        <a:pt x="62" y="419"/>
                      </a:lnTo>
                      <a:lnTo>
                        <a:pt x="56" y="419"/>
                      </a:lnTo>
                      <a:lnTo>
                        <a:pt x="50" y="419"/>
                      </a:lnTo>
                      <a:lnTo>
                        <a:pt x="44" y="415"/>
                      </a:lnTo>
                      <a:lnTo>
                        <a:pt x="37" y="415"/>
                      </a:lnTo>
                      <a:lnTo>
                        <a:pt x="37" y="410"/>
                      </a:lnTo>
                      <a:lnTo>
                        <a:pt x="31" y="406"/>
                      </a:lnTo>
                      <a:lnTo>
                        <a:pt x="25" y="406"/>
                      </a:lnTo>
                      <a:lnTo>
                        <a:pt x="18" y="406"/>
                      </a:lnTo>
                      <a:lnTo>
                        <a:pt x="12" y="410"/>
                      </a:lnTo>
                      <a:lnTo>
                        <a:pt x="6" y="410"/>
                      </a:lnTo>
                      <a:lnTo>
                        <a:pt x="0" y="406"/>
                      </a:lnTo>
                      <a:lnTo>
                        <a:pt x="0" y="401"/>
                      </a:lnTo>
                      <a:lnTo>
                        <a:pt x="0" y="397"/>
                      </a:lnTo>
                      <a:lnTo>
                        <a:pt x="6" y="392"/>
                      </a:lnTo>
                      <a:lnTo>
                        <a:pt x="6" y="388"/>
                      </a:lnTo>
                      <a:lnTo>
                        <a:pt x="6" y="383"/>
                      </a:lnTo>
                      <a:lnTo>
                        <a:pt x="12" y="379"/>
                      </a:lnTo>
                      <a:lnTo>
                        <a:pt x="18" y="379"/>
                      </a:lnTo>
                      <a:lnTo>
                        <a:pt x="25" y="375"/>
                      </a:lnTo>
                      <a:lnTo>
                        <a:pt x="31" y="379"/>
                      </a:lnTo>
                      <a:lnTo>
                        <a:pt x="37" y="379"/>
                      </a:lnTo>
                      <a:lnTo>
                        <a:pt x="44" y="379"/>
                      </a:lnTo>
                      <a:lnTo>
                        <a:pt x="50" y="379"/>
                      </a:lnTo>
                      <a:lnTo>
                        <a:pt x="56" y="375"/>
                      </a:lnTo>
                      <a:lnTo>
                        <a:pt x="62" y="370"/>
                      </a:lnTo>
                      <a:lnTo>
                        <a:pt x="62" y="366"/>
                      </a:lnTo>
                      <a:lnTo>
                        <a:pt x="62" y="361"/>
                      </a:lnTo>
                      <a:lnTo>
                        <a:pt x="69" y="361"/>
                      </a:lnTo>
                      <a:lnTo>
                        <a:pt x="69" y="357"/>
                      </a:lnTo>
                      <a:lnTo>
                        <a:pt x="75" y="357"/>
                      </a:lnTo>
                      <a:lnTo>
                        <a:pt x="81" y="357"/>
                      </a:lnTo>
                      <a:lnTo>
                        <a:pt x="88" y="357"/>
                      </a:lnTo>
                      <a:lnTo>
                        <a:pt x="94" y="361"/>
                      </a:lnTo>
                      <a:lnTo>
                        <a:pt x="94" y="366"/>
                      </a:lnTo>
                      <a:lnTo>
                        <a:pt x="100" y="366"/>
                      </a:lnTo>
                      <a:lnTo>
                        <a:pt x="106" y="370"/>
                      </a:lnTo>
                      <a:lnTo>
                        <a:pt x="113" y="370"/>
                      </a:lnTo>
                      <a:lnTo>
                        <a:pt x="119" y="370"/>
                      </a:lnTo>
                      <a:lnTo>
                        <a:pt x="125" y="370"/>
                      </a:lnTo>
                      <a:lnTo>
                        <a:pt x="132" y="366"/>
                      </a:lnTo>
                      <a:lnTo>
                        <a:pt x="138" y="361"/>
                      </a:lnTo>
                      <a:lnTo>
                        <a:pt x="138" y="357"/>
                      </a:lnTo>
                      <a:lnTo>
                        <a:pt x="138" y="352"/>
                      </a:lnTo>
                      <a:lnTo>
                        <a:pt x="138" y="348"/>
                      </a:lnTo>
                      <a:lnTo>
                        <a:pt x="144" y="343"/>
                      </a:lnTo>
                      <a:lnTo>
                        <a:pt x="144" y="339"/>
                      </a:lnTo>
                      <a:lnTo>
                        <a:pt x="150" y="334"/>
                      </a:lnTo>
                      <a:lnTo>
                        <a:pt x="150" y="330"/>
                      </a:lnTo>
                      <a:lnTo>
                        <a:pt x="157" y="325"/>
                      </a:lnTo>
                      <a:lnTo>
                        <a:pt x="163" y="321"/>
                      </a:lnTo>
                      <a:lnTo>
                        <a:pt x="169" y="321"/>
                      </a:lnTo>
                      <a:lnTo>
                        <a:pt x="169" y="325"/>
                      </a:lnTo>
                      <a:lnTo>
                        <a:pt x="176" y="325"/>
                      </a:lnTo>
                      <a:lnTo>
                        <a:pt x="182" y="325"/>
                      </a:lnTo>
                      <a:lnTo>
                        <a:pt x="188" y="321"/>
                      </a:lnTo>
                      <a:lnTo>
                        <a:pt x="194" y="325"/>
                      </a:lnTo>
                      <a:lnTo>
                        <a:pt x="194" y="330"/>
                      </a:lnTo>
                      <a:lnTo>
                        <a:pt x="194" y="334"/>
                      </a:lnTo>
                      <a:lnTo>
                        <a:pt x="194" y="339"/>
                      </a:lnTo>
                      <a:lnTo>
                        <a:pt x="194" y="343"/>
                      </a:lnTo>
                      <a:lnTo>
                        <a:pt x="194" y="348"/>
                      </a:lnTo>
                      <a:lnTo>
                        <a:pt x="194" y="352"/>
                      </a:lnTo>
                      <a:lnTo>
                        <a:pt x="194" y="357"/>
                      </a:lnTo>
                      <a:lnTo>
                        <a:pt x="201" y="361"/>
                      </a:lnTo>
                      <a:lnTo>
                        <a:pt x="207" y="361"/>
                      </a:lnTo>
                      <a:lnTo>
                        <a:pt x="213" y="361"/>
                      </a:lnTo>
                      <a:lnTo>
                        <a:pt x="220" y="357"/>
                      </a:lnTo>
                      <a:lnTo>
                        <a:pt x="226" y="357"/>
                      </a:lnTo>
                      <a:lnTo>
                        <a:pt x="232" y="352"/>
                      </a:lnTo>
                      <a:lnTo>
                        <a:pt x="238" y="352"/>
                      </a:lnTo>
                      <a:lnTo>
                        <a:pt x="238" y="348"/>
                      </a:lnTo>
                      <a:lnTo>
                        <a:pt x="245" y="348"/>
                      </a:lnTo>
                      <a:lnTo>
                        <a:pt x="245" y="343"/>
                      </a:lnTo>
                      <a:lnTo>
                        <a:pt x="251" y="339"/>
                      </a:lnTo>
                      <a:lnTo>
                        <a:pt x="251" y="334"/>
                      </a:lnTo>
                      <a:lnTo>
                        <a:pt x="251" y="330"/>
                      </a:lnTo>
                      <a:lnTo>
                        <a:pt x="251" y="325"/>
                      </a:lnTo>
                      <a:lnTo>
                        <a:pt x="257" y="321"/>
                      </a:lnTo>
                      <a:lnTo>
                        <a:pt x="257" y="317"/>
                      </a:lnTo>
                      <a:lnTo>
                        <a:pt x="257" y="312"/>
                      </a:lnTo>
                      <a:lnTo>
                        <a:pt x="264" y="312"/>
                      </a:lnTo>
                      <a:lnTo>
                        <a:pt x="270" y="308"/>
                      </a:lnTo>
                      <a:lnTo>
                        <a:pt x="276" y="303"/>
                      </a:lnTo>
                      <a:lnTo>
                        <a:pt x="282" y="303"/>
                      </a:lnTo>
                      <a:lnTo>
                        <a:pt x="282" y="299"/>
                      </a:lnTo>
                      <a:lnTo>
                        <a:pt x="289" y="294"/>
                      </a:lnTo>
                      <a:lnTo>
                        <a:pt x="289" y="290"/>
                      </a:lnTo>
                      <a:lnTo>
                        <a:pt x="295" y="285"/>
                      </a:lnTo>
                      <a:lnTo>
                        <a:pt x="295" y="281"/>
                      </a:lnTo>
                      <a:lnTo>
                        <a:pt x="289" y="276"/>
                      </a:lnTo>
                      <a:lnTo>
                        <a:pt x="289" y="272"/>
                      </a:lnTo>
                      <a:lnTo>
                        <a:pt x="289" y="268"/>
                      </a:lnTo>
                      <a:lnTo>
                        <a:pt x="282" y="268"/>
                      </a:lnTo>
                      <a:lnTo>
                        <a:pt x="282" y="263"/>
                      </a:lnTo>
                      <a:lnTo>
                        <a:pt x="276" y="263"/>
                      </a:lnTo>
                      <a:lnTo>
                        <a:pt x="270" y="268"/>
                      </a:lnTo>
                      <a:lnTo>
                        <a:pt x="270" y="272"/>
                      </a:lnTo>
                      <a:lnTo>
                        <a:pt x="270" y="276"/>
                      </a:lnTo>
                      <a:lnTo>
                        <a:pt x="264" y="276"/>
                      </a:lnTo>
                      <a:lnTo>
                        <a:pt x="257" y="272"/>
                      </a:lnTo>
                      <a:lnTo>
                        <a:pt x="251" y="268"/>
                      </a:lnTo>
                      <a:lnTo>
                        <a:pt x="251" y="263"/>
                      </a:lnTo>
                      <a:lnTo>
                        <a:pt x="251" y="259"/>
                      </a:lnTo>
                      <a:lnTo>
                        <a:pt x="251" y="254"/>
                      </a:lnTo>
                      <a:lnTo>
                        <a:pt x="257" y="250"/>
                      </a:lnTo>
                      <a:lnTo>
                        <a:pt x="257" y="245"/>
                      </a:lnTo>
                      <a:lnTo>
                        <a:pt x="251" y="245"/>
                      </a:lnTo>
                      <a:lnTo>
                        <a:pt x="251" y="241"/>
                      </a:lnTo>
                      <a:lnTo>
                        <a:pt x="245" y="241"/>
                      </a:lnTo>
                      <a:lnTo>
                        <a:pt x="245" y="236"/>
                      </a:lnTo>
                      <a:lnTo>
                        <a:pt x="238" y="241"/>
                      </a:lnTo>
                      <a:lnTo>
                        <a:pt x="232" y="241"/>
                      </a:lnTo>
                      <a:lnTo>
                        <a:pt x="232" y="245"/>
                      </a:lnTo>
                      <a:lnTo>
                        <a:pt x="226" y="250"/>
                      </a:lnTo>
                      <a:lnTo>
                        <a:pt x="220" y="254"/>
                      </a:lnTo>
                      <a:lnTo>
                        <a:pt x="220" y="250"/>
                      </a:lnTo>
                      <a:lnTo>
                        <a:pt x="220" y="245"/>
                      </a:lnTo>
                      <a:lnTo>
                        <a:pt x="226" y="241"/>
                      </a:lnTo>
                      <a:lnTo>
                        <a:pt x="232" y="236"/>
                      </a:lnTo>
                      <a:lnTo>
                        <a:pt x="232" y="232"/>
                      </a:lnTo>
                      <a:lnTo>
                        <a:pt x="238" y="227"/>
                      </a:lnTo>
                      <a:lnTo>
                        <a:pt x="238" y="223"/>
                      </a:lnTo>
                      <a:lnTo>
                        <a:pt x="245" y="223"/>
                      </a:lnTo>
                      <a:lnTo>
                        <a:pt x="251" y="223"/>
                      </a:lnTo>
                      <a:lnTo>
                        <a:pt x="257" y="223"/>
                      </a:lnTo>
                      <a:lnTo>
                        <a:pt x="264" y="223"/>
                      </a:lnTo>
                      <a:lnTo>
                        <a:pt x="264" y="218"/>
                      </a:lnTo>
                      <a:lnTo>
                        <a:pt x="264" y="214"/>
                      </a:lnTo>
                      <a:lnTo>
                        <a:pt x="270" y="214"/>
                      </a:lnTo>
                      <a:lnTo>
                        <a:pt x="270" y="210"/>
                      </a:lnTo>
                      <a:lnTo>
                        <a:pt x="276" y="210"/>
                      </a:lnTo>
                      <a:lnTo>
                        <a:pt x="282" y="210"/>
                      </a:lnTo>
                      <a:lnTo>
                        <a:pt x="289" y="210"/>
                      </a:lnTo>
                      <a:lnTo>
                        <a:pt x="295" y="210"/>
                      </a:lnTo>
                      <a:lnTo>
                        <a:pt x="301" y="205"/>
                      </a:lnTo>
                      <a:lnTo>
                        <a:pt x="308" y="201"/>
                      </a:lnTo>
                      <a:lnTo>
                        <a:pt x="308" y="196"/>
                      </a:lnTo>
                      <a:lnTo>
                        <a:pt x="308" y="192"/>
                      </a:lnTo>
                      <a:lnTo>
                        <a:pt x="301" y="192"/>
                      </a:lnTo>
                      <a:lnTo>
                        <a:pt x="295" y="192"/>
                      </a:lnTo>
                      <a:lnTo>
                        <a:pt x="289" y="187"/>
                      </a:lnTo>
                      <a:lnTo>
                        <a:pt x="282" y="187"/>
                      </a:lnTo>
                      <a:lnTo>
                        <a:pt x="276" y="187"/>
                      </a:lnTo>
                      <a:lnTo>
                        <a:pt x="270" y="192"/>
                      </a:lnTo>
                      <a:lnTo>
                        <a:pt x="257" y="187"/>
                      </a:lnTo>
                      <a:lnTo>
                        <a:pt x="251" y="187"/>
                      </a:lnTo>
                      <a:lnTo>
                        <a:pt x="251" y="183"/>
                      </a:lnTo>
                      <a:lnTo>
                        <a:pt x="251" y="178"/>
                      </a:lnTo>
                      <a:lnTo>
                        <a:pt x="257" y="174"/>
                      </a:lnTo>
                      <a:lnTo>
                        <a:pt x="264" y="174"/>
                      </a:lnTo>
                      <a:lnTo>
                        <a:pt x="264" y="169"/>
                      </a:lnTo>
                      <a:lnTo>
                        <a:pt x="264" y="165"/>
                      </a:lnTo>
                      <a:lnTo>
                        <a:pt x="264" y="160"/>
                      </a:lnTo>
                      <a:lnTo>
                        <a:pt x="257" y="160"/>
                      </a:lnTo>
                      <a:lnTo>
                        <a:pt x="251" y="156"/>
                      </a:lnTo>
                      <a:lnTo>
                        <a:pt x="245" y="156"/>
                      </a:lnTo>
                      <a:lnTo>
                        <a:pt x="238" y="152"/>
                      </a:lnTo>
                      <a:lnTo>
                        <a:pt x="232" y="147"/>
                      </a:lnTo>
                      <a:lnTo>
                        <a:pt x="232" y="143"/>
                      </a:lnTo>
                      <a:lnTo>
                        <a:pt x="232" y="138"/>
                      </a:lnTo>
                      <a:lnTo>
                        <a:pt x="238" y="138"/>
                      </a:lnTo>
                      <a:lnTo>
                        <a:pt x="238" y="134"/>
                      </a:lnTo>
                      <a:lnTo>
                        <a:pt x="238" y="129"/>
                      </a:lnTo>
                      <a:lnTo>
                        <a:pt x="238" y="125"/>
                      </a:lnTo>
                      <a:lnTo>
                        <a:pt x="232" y="120"/>
                      </a:lnTo>
                      <a:lnTo>
                        <a:pt x="232" y="116"/>
                      </a:lnTo>
                      <a:lnTo>
                        <a:pt x="226" y="111"/>
                      </a:lnTo>
                      <a:lnTo>
                        <a:pt x="226" y="107"/>
                      </a:lnTo>
                      <a:lnTo>
                        <a:pt x="226" y="102"/>
                      </a:lnTo>
                      <a:lnTo>
                        <a:pt x="220" y="102"/>
                      </a:lnTo>
                      <a:lnTo>
                        <a:pt x="220" y="98"/>
                      </a:lnTo>
                      <a:lnTo>
                        <a:pt x="220" y="94"/>
                      </a:lnTo>
                      <a:lnTo>
                        <a:pt x="220" y="89"/>
                      </a:lnTo>
                      <a:lnTo>
                        <a:pt x="220" y="85"/>
                      </a:lnTo>
                      <a:lnTo>
                        <a:pt x="220" y="80"/>
                      </a:lnTo>
                      <a:lnTo>
                        <a:pt x="226" y="76"/>
                      </a:lnTo>
                      <a:lnTo>
                        <a:pt x="226" y="71"/>
                      </a:lnTo>
                      <a:lnTo>
                        <a:pt x="232" y="67"/>
                      </a:lnTo>
                      <a:lnTo>
                        <a:pt x="232" y="62"/>
                      </a:lnTo>
                      <a:lnTo>
                        <a:pt x="232" y="58"/>
                      </a:lnTo>
                      <a:lnTo>
                        <a:pt x="232" y="53"/>
                      </a:lnTo>
                      <a:lnTo>
                        <a:pt x="238" y="49"/>
                      </a:lnTo>
                      <a:lnTo>
                        <a:pt x="245" y="49"/>
                      </a:lnTo>
                      <a:lnTo>
                        <a:pt x="251" y="45"/>
                      </a:lnTo>
                      <a:lnTo>
                        <a:pt x="257" y="45"/>
                      </a:lnTo>
                      <a:lnTo>
                        <a:pt x="264" y="45"/>
                      </a:lnTo>
                      <a:lnTo>
                        <a:pt x="270" y="45"/>
                      </a:lnTo>
                      <a:lnTo>
                        <a:pt x="276" y="40"/>
                      </a:lnTo>
                      <a:lnTo>
                        <a:pt x="282" y="36"/>
                      </a:lnTo>
                      <a:lnTo>
                        <a:pt x="289" y="36"/>
                      </a:lnTo>
                      <a:lnTo>
                        <a:pt x="289" y="31"/>
                      </a:lnTo>
                      <a:lnTo>
                        <a:pt x="295" y="31"/>
                      </a:lnTo>
                      <a:lnTo>
                        <a:pt x="295" y="27"/>
                      </a:lnTo>
                      <a:lnTo>
                        <a:pt x="301" y="27"/>
                      </a:lnTo>
                      <a:lnTo>
                        <a:pt x="308" y="22"/>
                      </a:lnTo>
                      <a:lnTo>
                        <a:pt x="314" y="18"/>
                      </a:lnTo>
                      <a:lnTo>
                        <a:pt x="320" y="13"/>
                      </a:lnTo>
                      <a:lnTo>
                        <a:pt x="320" y="9"/>
                      </a:lnTo>
                      <a:lnTo>
                        <a:pt x="326" y="4"/>
                      </a:lnTo>
                      <a:lnTo>
                        <a:pt x="333" y="0"/>
                      </a:lnTo>
                      <a:lnTo>
                        <a:pt x="339" y="0"/>
                      </a:lnTo>
                      <a:lnTo>
                        <a:pt x="345" y="0"/>
                      </a:lnTo>
                      <a:lnTo>
                        <a:pt x="345" y="4"/>
                      </a:lnTo>
                      <a:lnTo>
                        <a:pt x="352" y="4"/>
                      </a:lnTo>
                      <a:lnTo>
                        <a:pt x="358" y="4"/>
                      </a:lnTo>
                      <a:lnTo>
                        <a:pt x="364" y="4"/>
                      </a:lnTo>
                      <a:lnTo>
                        <a:pt x="370" y="9"/>
                      </a:lnTo>
                      <a:lnTo>
                        <a:pt x="377" y="9"/>
                      </a:lnTo>
                      <a:lnTo>
                        <a:pt x="383" y="9"/>
                      </a:lnTo>
                      <a:lnTo>
                        <a:pt x="389" y="13"/>
                      </a:lnTo>
                      <a:lnTo>
                        <a:pt x="396" y="13"/>
                      </a:lnTo>
                      <a:lnTo>
                        <a:pt x="402" y="13"/>
                      </a:lnTo>
                      <a:lnTo>
                        <a:pt x="408" y="13"/>
                      </a:lnTo>
                      <a:lnTo>
                        <a:pt x="414" y="13"/>
                      </a:lnTo>
                      <a:lnTo>
                        <a:pt x="421" y="18"/>
                      </a:lnTo>
                      <a:lnTo>
                        <a:pt x="427" y="18"/>
                      </a:lnTo>
                      <a:lnTo>
                        <a:pt x="427" y="22"/>
                      </a:lnTo>
                      <a:lnTo>
                        <a:pt x="427" y="27"/>
                      </a:lnTo>
                      <a:lnTo>
                        <a:pt x="433" y="27"/>
                      </a:lnTo>
                      <a:lnTo>
                        <a:pt x="440" y="22"/>
                      </a:lnTo>
                      <a:lnTo>
                        <a:pt x="446" y="18"/>
                      </a:lnTo>
                      <a:lnTo>
                        <a:pt x="452" y="18"/>
                      </a:lnTo>
                      <a:lnTo>
                        <a:pt x="459" y="18"/>
                      </a:lnTo>
                      <a:lnTo>
                        <a:pt x="465" y="18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9" name="Freeform 113"/>
                <p:cNvSpPr>
                  <a:spLocks/>
                </p:cNvSpPr>
                <p:nvPr/>
              </p:nvSpPr>
              <p:spPr bwMode="auto">
                <a:xfrm>
                  <a:off x="2810" y="2372"/>
                  <a:ext cx="635" cy="477"/>
                </a:xfrm>
                <a:custGeom>
                  <a:avLst/>
                  <a:gdLst/>
                  <a:ahLst/>
                  <a:cxnLst>
                    <a:cxn ang="0">
                      <a:pos x="509" y="27"/>
                    </a:cxn>
                    <a:cxn ang="0">
                      <a:pos x="509" y="58"/>
                    </a:cxn>
                    <a:cxn ang="0">
                      <a:pos x="503" y="85"/>
                    </a:cxn>
                    <a:cxn ang="0">
                      <a:pos x="534" y="76"/>
                    </a:cxn>
                    <a:cxn ang="0">
                      <a:pos x="584" y="80"/>
                    </a:cxn>
                    <a:cxn ang="0">
                      <a:pos x="578" y="111"/>
                    </a:cxn>
                    <a:cxn ang="0">
                      <a:pos x="572" y="138"/>
                    </a:cxn>
                    <a:cxn ang="0">
                      <a:pos x="553" y="169"/>
                    </a:cxn>
                    <a:cxn ang="0">
                      <a:pos x="591" y="183"/>
                    </a:cxn>
                    <a:cxn ang="0">
                      <a:pos x="609" y="210"/>
                    </a:cxn>
                    <a:cxn ang="0">
                      <a:pos x="609" y="241"/>
                    </a:cxn>
                    <a:cxn ang="0">
                      <a:pos x="616" y="276"/>
                    </a:cxn>
                    <a:cxn ang="0">
                      <a:pos x="609" y="303"/>
                    </a:cxn>
                    <a:cxn ang="0">
                      <a:pos x="635" y="325"/>
                    </a:cxn>
                    <a:cxn ang="0">
                      <a:pos x="603" y="343"/>
                    </a:cxn>
                    <a:cxn ang="0">
                      <a:pos x="559" y="357"/>
                    </a:cxn>
                    <a:cxn ang="0">
                      <a:pos x="559" y="388"/>
                    </a:cxn>
                    <a:cxn ang="0">
                      <a:pos x="515" y="388"/>
                    </a:cxn>
                    <a:cxn ang="0">
                      <a:pos x="465" y="388"/>
                    </a:cxn>
                    <a:cxn ang="0">
                      <a:pos x="408" y="392"/>
                    </a:cxn>
                    <a:cxn ang="0">
                      <a:pos x="370" y="379"/>
                    </a:cxn>
                    <a:cxn ang="0">
                      <a:pos x="320" y="383"/>
                    </a:cxn>
                    <a:cxn ang="0">
                      <a:pos x="276" y="406"/>
                    </a:cxn>
                    <a:cxn ang="0">
                      <a:pos x="232" y="415"/>
                    </a:cxn>
                    <a:cxn ang="0">
                      <a:pos x="188" y="433"/>
                    </a:cxn>
                    <a:cxn ang="0">
                      <a:pos x="213" y="450"/>
                    </a:cxn>
                    <a:cxn ang="0">
                      <a:pos x="188" y="473"/>
                    </a:cxn>
                    <a:cxn ang="0">
                      <a:pos x="150" y="459"/>
                    </a:cxn>
                    <a:cxn ang="0">
                      <a:pos x="113" y="433"/>
                    </a:cxn>
                    <a:cxn ang="0">
                      <a:pos x="56" y="419"/>
                    </a:cxn>
                    <a:cxn ang="0">
                      <a:pos x="12" y="410"/>
                    </a:cxn>
                    <a:cxn ang="0">
                      <a:pos x="12" y="379"/>
                    </a:cxn>
                    <a:cxn ang="0">
                      <a:pos x="62" y="370"/>
                    </a:cxn>
                    <a:cxn ang="0">
                      <a:pos x="94" y="361"/>
                    </a:cxn>
                    <a:cxn ang="0">
                      <a:pos x="138" y="361"/>
                    </a:cxn>
                    <a:cxn ang="0">
                      <a:pos x="157" y="325"/>
                    </a:cxn>
                    <a:cxn ang="0">
                      <a:pos x="194" y="330"/>
                    </a:cxn>
                    <a:cxn ang="0">
                      <a:pos x="207" y="361"/>
                    </a:cxn>
                    <a:cxn ang="0">
                      <a:pos x="245" y="343"/>
                    </a:cxn>
                    <a:cxn ang="0">
                      <a:pos x="264" y="312"/>
                    </a:cxn>
                    <a:cxn ang="0">
                      <a:pos x="295" y="281"/>
                    </a:cxn>
                    <a:cxn ang="0">
                      <a:pos x="270" y="272"/>
                    </a:cxn>
                    <a:cxn ang="0">
                      <a:pos x="257" y="250"/>
                    </a:cxn>
                    <a:cxn ang="0">
                      <a:pos x="232" y="245"/>
                    </a:cxn>
                    <a:cxn ang="0">
                      <a:pos x="238" y="227"/>
                    </a:cxn>
                    <a:cxn ang="0">
                      <a:pos x="270" y="214"/>
                    </a:cxn>
                    <a:cxn ang="0">
                      <a:pos x="308" y="196"/>
                    </a:cxn>
                    <a:cxn ang="0">
                      <a:pos x="257" y="187"/>
                    </a:cxn>
                    <a:cxn ang="0">
                      <a:pos x="264" y="160"/>
                    </a:cxn>
                    <a:cxn ang="0">
                      <a:pos x="238" y="138"/>
                    </a:cxn>
                    <a:cxn ang="0">
                      <a:pos x="226" y="102"/>
                    </a:cxn>
                    <a:cxn ang="0">
                      <a:pos x="226" y="71"/>
                    </a:cxn>
                    <a:cxn ang="0">
                      <a:pos x="257" y="45"/>
                    </a:cxn>
                    <a:cxn ang="0">
                      <a:pos x="295" y="27"/>
                    </a:cxn>
                    <a:cxn ang="0">
                      <a:pos x="339" y="0"/>
                    </a:cxn>
                    <a:cxn ang="0">
                      <a:pos x="383" y="9"/>
                    </a:cxn>
                    <a:cxn ang="0">
                      <a:pos x="427" y="22"/>
                    </a:cxn>
                  </a:cxnLst>
                  <a:rect l="0" t="0" r="r" b="b"/>
                  <a:pathLst>
                    <a:path w="635" h="477">
                      <a:moveTo>
                        <a:pt x="465" y="18"/>
                      </a:moveTo>
                      <a:lnTo>
                        <a:pt x="471" y="22"/>
                      </a:lnTo>
                      <a:lnTo>
                        <a:pt x="477" y="27"/>
                      </a:lnTo>
                      <a:lnTo>
                        <a:pt x="484" y="27"/>
                      </a:lnTo>
                      <a:lnTo>
                        <a:pt x="490" y="27"/>
                      </a:lnTo>
                      <a:lnTo>
                        <a:pt x="496" y="27"/>
                      </a:lnTo>
                      <a:lnTo>
                        <a:pt x="503" y="27"/>
                      </a:lnTo>
                      <a:lnTo>
                        <a:pt x="509" y="27"/>
                      </a:lnTo>
                      <a:lnTo>
                        <a:pt x="509" y="31"/>
                      </a:lnTo>
                      <a:lnTo>
                        <a:pt x="515" y="36"/>
                      </a:lnTo>
                      <a:lnTo>
                        <a:pt x="515" y="40"/>
                      </a:lnTo>
                      <a:lnTo>
                        <a:pt x="509" y="40"/>
                      </a:lnTo>
                      <a:lnTo>
                        <a:pt x="509" y="45"/>
                      </a:lnTo>
                      <a:lnTo>
                        <a:pt x="509" y="49"/>
                      </a:lnTo>
                      <a:lnTo>
                        <a:pt x="509" y="53"/>
                      </a:lnTo>
                      <a:lnTo>
                        <a:pt x="509" y="58"/>
                      </a:lnTo>
                      <a:lnTo>
                        <a:pt x="503" y="58"/>
                      </a:lnTo>
                      <a:lnTo>
                        <a:pt x="503" y="62"/>
                      </a:lnTo>
                      <a:lnTo>
                        <a:pt x="503" y="67"/>
                      </a:lnTo>
                      <a:lnTo>
                        <a:pt x="496" y="71"/>
                      </a:lnTo>
                      <a:lnTo>
                        <a:pt x="496" y="76"/>
                      </a:lnTo>
                      <a:lnTo>
                        <a:pt x="496" y="85"/>
                      </a:lnTo>
                      <a:lnTo>
                        <a:pt x="503" y="89"/>
                      </a:lnTo>
                      <a:lnTo>
                        <a:pt x="503" y="85"/>
                      </a:lnTo>
                      <a:lnTo>
                        <a:pt x="509" y="85"/>
                      </a:lnTo>
                      <a:lnTo>
                        <a:pt x="509" y="80"/>
                      </a:lnTo>
                      <a:lnTo>
                        <a:pt x="509" y="76"/>
                      </a:lnTo>
                      <a:lnTo>
                        <a:pt x="515" y="76"/>
                      </a:lnTo>
                      <a:lnTo>
                        <a:pt x="515" y="71"/>
                      </a:lnTo>
                      <a:lnTo>
                        <a:pt x="521" y="71"/>
                      </a:lnTo>
                      <a:lnTo>
                        <a:pt x="528" y="76"/>
                      </a:lnTo>
                      <a:lnTo>
                        <a:pt x="534" y="76"/>
                      </a:lnTo>
                      <a:lnTo>
                        <a:pt x="540" y="80"/>
                      </a:lnTo>
                      <a:lnTo>
                        <a:pt x="547" y="80"/>
                      </a:lnTo>
                      <a:lnTo>
                        <a:pt x="553" y="80"/>
                      </a:lnTo>
                      <a:lnTo>
                        <a:pt x="559" y="80"/>
                      </a:lnTo>
                      <a:lnTo>
                        <a:pt x="565" y="80"/>
                      </a:lnTo>
                      <a:lnTo>
                        <a:pt x="572" y="80"/>
                      </a:lnTo>
                      <a:lnTo>
                        <a:pt x="578" y="80"/>
                      </a:lnTo>
                      <a:lnTo>
                        <a:pt x="584" y="80"/>
                      </a:lnTo>
                      <a:lnTo>
                        <a:pt x="591" y="80"/>
                      </a:lnTo>
                      <a:lnTo>
                        <a:pt x="591" y="85"/>
                      </a:lnTo>
                      <a:lnTo>
                        <a:pt x="591" y="89"/>
                      </a:lnTo>
                      <a:lnTo>
                        <a:pt x="591" y="94"/>
                      </a:lnTo>
                      <a:lnTo>
                        <a:pt x="584" y="98"/>
                      </a:lnTo>
                      <a:lnTo>
                        <a:pt x="584" y="102"/>
                      </a:lnTo>
                      <a:lnTo>
                        <a:pt x="578" y="107"/>
                      </a:lnTo>
                      <a:lnTo>
                        <a:pt x="578" y="111"/>
                      </a:lnTo>
                      <a:lnTo>
                        <a:pt x="578" y="116"/>
                      </a:lnTo>
                      <a:lnTo>
                        <a:pt x="578" y="120"/>
                      </a:lnTo>
                      <a:lnTo>
                        <a:pt x="584" y="120"/>
                      </a:lnTo>
                      <a:lnTo>
                        <a:pt x="584" y="125"/>
                      </a:lnTo>
                      <a:lnTo>
                        <a:pt x="584" y="129"/>
                      </a:lnTo>
                      <a:lnTo>
                        <a:pt x="578" y="134"/>
                      </a:lnTo>
                      <a:lnTo>
                        <a:pt x="578" y="138"/>
                      </a:lnTo>
                      <a:lnTo>
                        <a:pt x="572" y="138"/>
                      </a:lnTo>
                      <a:lnTo>
                        <a:pt x="572" y="143"/>
                      </a:lnTo>
                      <a:lnTo>
                        <a:pt x="565" y="147"/>
                      </a:lnTo>
                      <a:lnTo>
                        <a:pt x="565" y="152"/>
                      </a:lnTo>
                      <a:lnTo>
                        <a:pt x="559" y="152"/>
                      </a:lnTo>
                      <a:lnTo>
                        <a:pt x="559" y="156"/>
                      </a:lnTo>
                      <a:lnTo>
                        <a:pt x="559" y="160"/>
                      </a:lnTo>
                      <a:lnTo>
                        <a:pt x="553" y="165"/>
                      </a:lnTo>
                      <a:lnTo>
                        <a:pt x="553" y="169"/>
                      </a:lnTo>
                      <a:lnTo>
                        <a:pt x="559" y="174"/>
                      </a:lnTo>
                      <a:lnTo>
                        <a:pt x="559" y="178"/>
                      </a:lnTo>
                      <a:lnTo>
                        <a:pt x="565" y="178"/>
                      </a:lnTo>
                      <a:lnTo>
                        <a:pt x="565" y="183"/>
                      </a:lnTo>
                      <a:lnTo>
                        <a:pt x="572" y="183"/>
                      </a:lnTo>
                      <a:lnTo>
                        <a:pt x="578" y="183"/>
                      </a:lnTo>
                      <a:lnTo>
                        <a:pt x="584" y="183"/>
                      </a:lnTo>
                      <a:lnTo>
                        <a:pt x="591" y="183"/>
                      </a:lnTo>
                      <a:lnTo>
                        <a:pt x="597" y="183"/>
                      </a:lnTo>
                      <a:lnTo>
                        <a:pt x="597" y="187"/>
                      </a:lnTo>
                      <a:lnTo>
                        <a:pt x="597" y="192"/>
                      </a:lnTo>
                      <a:lnTo>
                        <a:pt x="603" y="196"/>
                      </a:lnTo>
                      <a:lnTo>
                        <a:pt x="603" y="201"/>
                      </a:lnTo>
                      <a:lnTo>
                        <a:pt x="603" y="205"/>
                      </a:lnTo>
                      <a:lnTo>
                        <a:pt x="609" y="205"/>
                      </a:lnTo>
                      <a:lnTo>
                        <a:pt x="609" y="210"/>
                      </a:lnTo>
                      <a:lnTo>
                        <a:pt x="609" y="214"/>
                      </a:lnTo>
                      <a:lnTo>
                        <a:pt x="609" y="218"/>
                      </a:lnTo>
                      <a:lnTo>
                        <a:pt x="616" y="223"/>
                      </a:lnTo>
                      <a:lnTo>
                        <a:pt x="616" y="227"/>
                      </a:lnTo>
                      <a:lnTo>
                        <a:pt x="616" y="232"/>
                      </a:lnTo>
                      <a:lnTo>
                        <a:pt x="609" y="232"/>
                      </a:lnTo>
                      <a:lnTo>
                        <a:pt x="609" y="236"/>
                      </a:lnTo>
                      <a:lnTo>
                        <a:pt x="609" y="241"/>
                      </a:lnTo>
                      <a:lnTo>
                        <a:pt x="609" y="245"/>
                      </a:lnTo>
                      <a:lnTo>
                        <a:pt x="609" y="250"/>
                      </a:lnTo>
                      <a:lnTo>
                        <a:pt x="609" y="254"/>
                      </a:lnTo>
                      <a:lnTo>
                        <a:pt x="616" y="259"/>
                      </a:lnTo>
                      <a:lnTo>
                        <a:pt x="616" y="263"/>
                      </a:lnTo>
                      <a:lnTo>
                        <a:pt x="616" y="268"/>
                      </a:lnTo>
                      <a:lnTo>
                        <a:pt x="616" y="272"/>
                      </a:lnTo>
                      <a:lnTo>
                        <a:pt x="616" y="276"/>
                      </a:lnTo>
                      <a:lnTo>
                        <a:pt x="609" y="276"/>
                      </a:lnTo>
                      <a:lnTo>
                        <a:pt x="609" y="281"/>
                      </a:lnTo>
                      <a:lnTo>
                        <a:pt x="609" y="285"/>
                      </a:lnTo>
                      <a:lnTo>
                        <a:pt x="609" y="290"/>
                      </a:lnTo>
                      <a:lnTo>
                        <a:pt x="603" y="290"/>
                      </a:lnTo>
                      <a:lnTo>
                        <a:pt x="609" y="294"/>
                      </a:lnTo>
                      <a:lnTo>
                        <a:pt x="609" y="299"/>
                      </a:lnTo>
                      <a:lnTo>
                        <a:pt x="609" y="303"/>
                      </a:lnTo>
                      <a:lnTo>
                        <a:pt x="616" y="303"/>
                      </a:lnTo>
                      <a:lnTo>
                        <a:pt x="622" y="303"/>
                      </a:lnTo>
                      <a:lnTo>
                        <a:pt x="622" y="308"/>
                      </a:lnTo>
                      <a:lnTo>
                        <a:pt x="622" y="312"/>
                      </a:lnTo>
                      <a:lnTo>
                        <a:pt x="628" y="312"/>
                      </a:lnTo>
                      <a:lnTo>
                        <a:pt x="635" y="317"/>
                      </a:lnTo>
                      <a:lnTo>
                        <a:pt x="635" y="321"/>
                      </a:lnTo>
                      <a:lnTo>
                        <a:pt x="635" y="325"/>
                      </a:lnTo>
                      <a:lnTo>
                        <a:pt x="635" y="330"/>
                      </a:lnTo>
                      <a:lnTo>
                        <a:pt x="628" y="334"/>
                      </a:lnTo>
                      <a:lnTo>
                        <a:pt x="628" y="339"/>
                      </a:lnTo>
                      <a:lnTo>
                        <a:pt x="622" y="339"/>
                      </a:lnTo>
                      <a:lnTo>
                        <a:pt x="622" y="343"/>
                      </a:lnTo>
                      <a:lnTo>
                        <a:pt x="616" y="343"/>
                      </a:lnTo>
                      <a:lnTo>
                        <a:pt x="609" y="343"/>
                      </a:lnTo>
                      <a:lnTo>
                        <a:pt x="603" y="343"/>
                      </a:lnTo>
                      <a:lnTo>
                        <a:pt x="597" y="343"/>
                      </a:lnTo>
                      <a:lnTo>
                        <a:pt x="597" y="348"/>
                      </a:lnTo>
                      <a:lnTo>
                        <a:pt x="591" y="348"/>
                      </a:lnTo>
                      <a:lnTo>
                        <a:pt x="584" y="348"/>
                      </a:lnTo>
                      <a:lnTo>
                        <a:pt x="578" y="352"/>
                      </a:lnTo>
                      <a:lnTo>
                        <a:pt x="572" y="352"/>
                      </a:lnTo>
                      <a:lnTo>
                        <a:pt x="565" y="352"/>
                      </a:lnTo>
                      <a:lnTo>
                        <a:pt x="559" y="357"/>
                      </a:lnTo>
                      <a:lnTo>
                        <a:pt x="553" y="361"/>
                      </a:lnTo>
                      <a:lnTo>
                        <a:pt x="547" y="366"/>
                      </a:lnTo>
                      <a:lnTo>
                        <a:pt x="547" y="370"/>
                      </a:lnTo>
                      <a:lnTo>
                        <a:pt x="547" y="375"/>
                      </a:lnTo>
                      <a:lnTo>
                        <a:pt x="547" y="379"/>
                      </a:lnTo>
                      <a:lnTo>
                        <a:pt x="553" y="383"/>
                      </a:lnTo>
                      <a:lnTo>
                        <a:pt x="553" y="388"/>
                      </a:lnTo>
                      <a:lnTo>
                        <a:pt x="559" y="388"/>
                      </a:lnTo>
                      <a:lnTo>
                        <a:pt x="553" y="388"/>
                      </a:lnTo>
                      <a:lnTo>
                        <a:pt x="553" y="392"/>
                      </a:lnTo>
                      <a:lnTo>
                        <a:pt x="547" y="392"/>
                      </a:lnTo>
                      <a:lnTo>
                        <a:pt x="540" y="392"/>
                      </a:lnTo>
                      <a:lnTo>
                        <a:pt x="534" y="392"/>
                      </a:lnTo>
                      <a:lnTo>
                        <a:pt x="528" y="388"/>
                      </a:lnTo>
                      <a:lnTo>
                        <a:pt x="521" y="388"/>
                      </a:lnTo>
                      <a:lnTo>
                        <a:pt x="515" y="388"/>
                      </a:lnTo>
                      <a:lnTo>
                        <a:pt x="509" y="388"/>
                      </a:lnTo>
                      <a:lnTo>
                        <a:pt x="503" y="388"/>
                      </a:lnTo>
                      <a:lnTo>
                        <a:pt x="496" y="383"/>
                      </a:lnTo>
                      <a:lnTo>
                        <a:pt x="490" y="383"/>
                      </a:lnTo>
                      <a:lnTo>
                        <a:pt x="484" y="388"/>
                      </a:lnTo>
                      <a:lnTo>
                        <a:pt x="477" y="388"/>
                      </a:lnTo>
                      <a:lnTo>
                        <a:pt x="471" y="388"/>
                      </a:lnTo>
                      <a:lnTo>
                        <a:pt x="465" y="388"/>
                      </a:lnTo>
                      <a:lnTo>
                        <a:pt x="459" y="388"/>
                      </a:lnTo>
                      <a:lnTo>
                        <a:pt x="446" y="388"/>
                      </a:lnTo>
                      <a:lnTo>
                        <a:pt x="446" y="392"/>
                      </a:lnTo>
                      <a:lnTo>
                        <a:pt x="440" y="392"/>
                      </a:lnTo>
                      <a:lnTo>
                        <a:pt x="427" y="392"/>
                      </a:lnTo>
                      <a:lnTo>
                        <a:pt x="421" y="392"/>
                      </a:lnTo>
                      <a:lnTo>
                        <a:pt x="414" y="392"/>
                      </a:lnTo>
                      <a:lnTo>
                        <a:pt x="408" y="392"/>
                      </a:lnTo>
                      <a:lnTo>
                        <a:pt x="408" y="388"/>
                      </a:lnTo>
                      <a:lnTo>
                        <a:pt x="402" y="388"/>
                      </a:lnTo>
                      <a:lnTo>
                        <a:pt x="396" y="388"/>
                      </a:lnTo>
                      <a:lnTo>
                        <a:pt x="389" y="383"/>
                      </a:lnTo>
                      <a:lnTo>
                        <a:pt x="383" y="383"/>
                      </a:lnTo>
                      <a:lnTo>
                        <a:pt x="383" y="379"/>
                      </a:lnTo>
                      <a:lnTo>
                        <a:pt x="377" y="379"/>
                      </a:lnTo>
                      <a:lnTo>
                        <a:pt x="370" y="379"/>
                      </a:lnTo>
                      <a:lnTo>
                        <a:pt x="364" y="379"/>
                      </a:lnTo>
                      <a:lnTo>
                        <a:pt x="358" y="379"/>
                      </a:lnTo>
                      <a:lnTo>
                        <a:pt x="352" y="379"/>
                      </a:lnTo>
                      <a:lnTo>
                        <a:pt x="345" y="379"/>
                      </a:lnTo>
                      <a:lnTo>
                        <a:pt x="339" y="383"/>
                      </a:lnTo>
                      <a:lnTo>
                        <a:pt x="333" y="383"/>
                      </a:lnTo>
                      <a:lnTo>
                        <a:pt x="326" y="383"/>
                      </a:lnTo>
                      <a:lnTo>
                        <a:pt x="320" y="383"/>
                      </a:lnTo>
                      <a:lnTo>
                        <a:pt x="314" y="383"/>
                      </a:lnTo>
                      <a:lnTo>
                        <a:pt x="314" y="388"/>
                      </a:lnTo>
                      <a:lnTo>
                        <a:pt x="308" y="388"/>
                      </a:lnTo>
                      <a:lnTo>
                        <a:pt x="301" y="388"/>
                      </a:lnTo>
                      <a:lnTo>
                        <a:pt x="295" y="392"/>
                      </a:lnTo>
                      <a:lnTo>
                        <a:pt x="289" y="397"/>
                      </a:lnTo>
                      <a:lnTo>
                        <a:pt x="282" y="401"/>
                      </a:lnTo>
                      <a:lnTo>
                        <a:pt x="276" y="406"/>
                      </a:lnTo>
                      <a:lnTo>
                        <a:pt x="276" y="410"/>
                      </a:lnTo>
                      <a:lnTo>
                        <a:pt x="270" y="410"/>
                      </a:lnTo>
                      <a:lnTo>
                        <a:pt x="264" y="415"/>
                      </a:lnTo>
                      <a:lnTo>
                        <a:pt x="257" y="415"/>
                      </a:lnTo>
                      <a:lnTo>
                        <a:pt x="251" y="415"/>
                      </a:lnTo>
                      <a:lnTo>
                        <a:pt x="245" y="415"/>
                      </a:lnTo>
                      <a:lnTo>
                        <a:pt x="238" y="415"/>
                      </a:lnTo>
                      <a:lnTo>
                        <a:pt x="232" y="415"/>
                      </a:lnTo>
                      <a:lnTo>
                        <a:pt x="226" y="419"/>
                      </a:lnTo>
                      <a:lnTo>
                        <a:pt x="220" y="424"/>
                      </a:lnTo>
                      <a:lnTo>
                        <a:pt x="213" y="424"/>
                      </a:lnTo>
                      <a:lnTo>
                        <a:pt x="207" y="428"/>
                      </a:lnTo>
                      <a:lnTo>
                        <a:pt x="201" y="428"/>
                      </a:lnTo>
                      <a:lnTo>
                        <a:pt x="194" y="428"/>
                      </a:lnTo>
                      <a:lnTo>
                        <a:pt x="194" y="433"/>
                      </a:lnTo>
                      <a:lnTo>
                        <a:pt x="188" y="433"/>
                      </a:lnTo>
                      <a:lnTo>
                        <a:pt x="188" y="437"/>
                      </a:lnTo>
                      <a:lnTo>
                        <a:pt x="188" y="441"/>
                      </a:lnTo>
                      <a:lnTo>
                        <a:pt x="194" y="441"/>
                      </a:lnTo>
                      <a:lnTo>
                        <a:pt x="201" y="441"/>
                      </a:lnTo>
                      <a:lnTo>
                        <a:pt x="207" y="441"/>
                      </a:lnTo>
                      <a:lnTo>
                        <a:pt x="207" y="446"/>
                      </a:lnTo>
                      <a:lnTo>
                        <a:pt x="213" y="446"/>
                      </a:lnTo>
                      <a:lnTo>
                        <a:pt x="213" y="450"/>
                      </a:lnTo>
                      <a:lnTo>
                        <a:pt x="213" y="455"/>
                      </a:lnTo>
                      <a:lnTo>
                        <a:pt x="213" y="459"/>
                      </a:lnTo>
                      <a:lnTo>
                        <a:pt x="213" y="464"/>
                      </a:lnTo>
                      <a:lnTo>
                        <a:pt x="213" y="468"/>
                      </a:lnTo>
                      <a:lnTo>
                        <a:pt x="207" y="468"/>
                      </a:lnTo>
                      <a:lnTo>
                        <a:pt x="201" y="473"/>
                      </a:lnTo>
                      <a:lnTo>
                        <a:pt x="194" y="473"/>
                      </a:lnTo>
                      <a:lnTo>
                        <a:pt x="188" y="473"/>
                      </a:lnTo>
                      <a:lnTo>
                        <a:pt x="182" y="473"/>
                      </a:lnTo>
                      <a:lnTo>
                        <a:pt x="176" y="473"/>
                      </a:lnTo>
                      <a:lnTo>
                        <a:pt x="169" y="477"/>
                      </a:lnTo>
                      <a:lnTo>
                        <a:pt x="163" y="477"/>
                      </a:lnTo>
                      <a:lnTo>
                        <a:pt x="157" y="473"/>
                      </a:lnTo>
                      <a:lnTo>
                        <a:pt x="157" y="468"/>
                      </a:lnTo>
                      <a:lnTo>
                        <a:pt x="157" y="464"/>
                      </a:lnTo>
                      <a:lnTo>
                        <a:pt x="150" y="459"/>
                      </a:lnTo>
                      <a:lnTo>
                        <a:pt x="150" y="455"/>
                      </a:lnTo>
                      <a:lnTo>
                        <a:pt x="144" y="455"/>
                      </a:lnTo>
                      <a:lnTo>
                        <a:pt x="144" y="450"/>
                      </a:lnTo>
                      <a:lnTo>
                        <a:pt x="138" y="446"/>
                      </a:lnTo>
                      <a:lnTo>
                        <a:pt x="132" y="441"/>
                      </a:lnTo>
                      <a:lnTo>
                        <a:pt x="125" y="437"/>
                      </a:lnTo>
                      <a:lnTo>
                        <a:pt x="119" y="433"/>
                      </a:lnTo>
                      <a:lnTo>
                        <a:pt x="113" y="433"/>
                      </a:lnTo>
                      <a:lnTo>
                        <a:pt x="106" y="428"/>
                      </a:lnTo>
                      <a:lnTo>
                        <a:pt x="100" y="424"/>
                      </a:lnTo>
                      <a:lnTo>
                        <a:pt x="94" y="424"/>
                      </a:lnTo>
                      <a:lnTo>
                        <a:pt x="88" y="419"/>
                      </a:lnTo>
                      <a:lnTo>
                        <a:pt x="75" y="419"/>
                      </a:lnTo>
                      <a:lnTo>
                        <a:pt x="69" y="419"/>
                      </a:lnTo>
                      <a:lnTo>
                        <a:pt x="62" y="419"/>
                      </a:lnTo>
                      <a:lnTo>
                        <a:pt x="56" y="419"/>
                      </a:lnTo>
                      <a:lnTo>
                        <a:pt x="50" y="419"/>
                      </a:lnTo>
                      <a:lnTo>
                        <a:pt x="44" y="415"/>
                      </a:lnTo>
                      <a:lnTo>
                        <a:pt x="37" y="415"/>
                      </a:lnTo>
                      <a:lnTo>
                        <a:pt x="37" y="410"/>
                      </a:lnTo>
                      <a:lnTo>
                        <a:pt x="31" y="406"/>
                      </a:lnTo>
                      <a:lnTo>
                        <a:pt x="25" y="406"/>
                      </a:lnTo>
                      <a:lnTo>
                        <a:pt x="18" y="406"/>
                      </a:lnTo>
                      <a:lnTo>
                        <a:pt x="12" y="410"/>
                      </a:lnTo>
                      <a:lnTo>
                        <a:pt x="6" y="410"/>
                      </a:lnTo>
                      <a:lnTo>
                        <a:pt x="0" y="406"/>
                      </a:lnTo>
                      <a:lnTo>
                        <a:pt x="0" y="401"/>
                      </a:lnTo>
                      <a:lnTo>
                        <a:pt x="0" y="397"/>
                      </a:lnTo>
                      <a:lnTo>
                        <a:pt x="6" y="392"/>
                      </a:lnTo>
                      <a:lnTo>
                        <a:pt x="6" y="388"/>
                      </a:lnTo>
                      <a:lnTo>
                        <a:pt x="6" y="383"/>
                      </a:lnTo>
                      <a:lnTo>
                        <a:pt x="12" y="379"/>
                      </a:lnTo>
                      <a:lnTo>
                        <a:pt x="18" y="379"/>
                      </a:lnTo>
                      <a:lnTo>
                        <a:pt x="25" y="375"/>
                      </a:lnTo>
                      <a:lnTo>
                        <a:pt x="31" y="379"/>
                      </a:lnTo>
                      <a:lnTo>
                        <a:pt x="37" y="379"/>
                      </a:lnTo>
                      <a:lnTo>
                        <a:pt x="44" y="379"/>
                      </a:lnTo>
                      <a:lnTo>
                        <a:pt x="50" y="379"/>
                      </a:lnTo>
                      <a:lnTo>
                        <a:pt x="56" y="375"/>
                      </a:lnTo>
                      <a:lnTo>
                        <a:pt x="62" y="370"/>
                      </a:lnTo>
                      <a:lnTo>
                        <a:pt x="62" y="366"/>
                      </a:lnTo>
                      <a:lnTo>
                        <a:pt x="62" y="361"/>
                      </a:lnTo>
                      <a:lnTo>
                        <a:pt x="69" y="361"/>
                      </a:lnTo>
                      <a:lnTo>
                        <a:pt x="69" y="357"/>
                      </a:lnTo>
                      <a:lnTo>
                        <a:pt x="75" y="357"/>
                      </a:lnTo>
                      <a:lnTo>
                        <a:pt x="81" y="357"/>
                      </a:lnTo>
                      <a:lnTo>
                        <a:pt x="88" y="357"/>
                      </a:lnTo>
                      <a:lnTo>
                        <a:pt x="94" y="361"/>
                      </a:lnTo>
                      <a:lnTo>
                        <a:pt x="94" y="366"/>
                      </a:lnTo>
                      <a:lnTo>
                        <a:pt x="100" y="366"/>
                      </a:lnTo>
                      <a:lnTo>
                        <a:pt x="106" y="370"/>
                      </a:lnTo>
                      <a:lnTo>
                        <a:pt x="113" y="370"/>
                      </a:lnTo>
                      <a:lnTo>
                        <a:pt x="119" y="370"/>
                      </a:lnTo>
                      <a:lnTo>
                        <a:pt x="125" y="370"/>
                      </a:lnTo>
                      <a:lnTo>
                        <a:pt x="132" y="366"/>
                      </a:lnTo>
                      <a:lnTo>
                        <a:pt x="138" y="361"/>
                      </a:lnTo>
                      <a:lnTo>
                        <a:pt x="138" y="357"/>
                      </a:lnTo>
                      <a:lnTo>
                        <a:pt x="138" y="352"/>
                      </a:lnTo>
                      <a:lnTo>
                        <a:pt x="138" y="348"/>
                      </a:lnTo>
                      <a:lnTo>
                        <a:pt x="144" y="343"/>
                      </a:lnTo>
                      <a:lnTo>
                        <a:pt x="144" y="339"/>
                      </a:lnTo>
                      <a:lnTo>
                        <a:pt x="150" y="334"/>
                      </a:lnTo>
                      <a:lnTo>
                        <a:pt x="150" y="330"/>
                      </a:lnTo>
                      <a:lnTo>
                        <a:pt x="157" y="325"/>
                      </a:lnTo>
                      <a:lnTo>
                        <a:pt x="163" y="321"/>
                      </a:lnTo>
                      <a:lnTo>
                        <a:pt x="169" y="321"/>
                      </a:lnTo>
                      <a:lnTo>
                        <a:pt x="169" y="325"/>
                      </a:lnTo>
                      <a:lnTo>
                        <a:pt x="176" y="325"/>
                      </a:lnTo>
                      <a:lnTo>
                        <a:pt x="182" y="325"/>
                      </a:lnTo>
                      <a:lnTo>
                        <a:pt x="188" y="321"/>
                      </a:lnTo>
                      <a:lnTo>
                        <a:pt x="194" y="325"/>
                      </a:lnTo>
                      <a:lnTo>
                        <a:pt x="194" y="330"/>
                      </a:lnTo>
                      <a:lnTo>
                        <a:pt x="194" y="334"/>
                      </a:lnTo>
                      <a:lnTo>
                        <a:pt x="194" y="339"/>
                      </a:lnTo>
                      <a:lnTo>
                        <a:pt x="194" y="343"/>
                      </a:lnTo>
                      <a:lnTo>
                        <a:pt x="194" y="348"/>
                      </a:lnTo>
                      <a:lnTo>
                        <a:pt x="194" y="352"/>
                      </a:lnTo>
                      <a:lnTo>
                        <a:pt x="194" y="357"/>
                      </a:lnTo>
                      <a:lnTo>
                        <a:pt x="201" y="361"/>
                      </a:lnTo>
                      <a:lnTo>
                        <a:pt x="207" y="361"/>
                      </a:lnTo>
                      <a:lnTo>
                        <a:pt x="213" y="361"/>
                      </a:lnTo>
                      <a:lnTo>
                        <a:pt x="220" y="357"/>
                      </a:lnTo>
                      <a:lnTo>
                        <a:pt x="226" y="357"/>
                      </a:lnTo>
                      <a:lnTo>
                        <a:pt x="232" y="352"/>
                      </a:lnTo>
                      <a:lnTo>
                        <a:pt x="238" y="352"/>
                      </a:lnTo>
                      <a:lnTo>
                        <a:pt x="238" y="348"/>
                      </a:lnTo>
                      <a:lnTo>
                        <a:pt x="245" y="348"/>
                      </a:lnTo>
                      <a:lnTo>
                        <a:pt x="245" y="343"/>
                      </a:lnTo>
                      <a:lnTo>
                        <a:pt x="251" y="339"/>
                      </a:lnTo>
                      <a:lnTo>
                        <a:pt x="251" y="334"/>
                      </a:lnTo>
                      <a:lnTo>
                        <a:pt x="251" y="330"/>
                      </a:lnTo>
                      <a:lnTo>
                        <a:pt x="251" y="325"/>
                      </a:lnTo>
                      <a:lnTo>
                        <a:pt x="257" y="321"/>
                      </a:lnTo>
                      <a:lnTo>
                        <a:pt x="257" y="317"/>
                      </a:lnTo>
                      <a:lnTo>
                        <a:pt x="257" y="312"/>
                      </a:lnTo>
                      <a:lnTo>
                        <a:pt x="264" y="312"/>
                      </a:lnTo>
                      <a:lnTo>
                        <a:pt x="270" y="308"/>
                      </a:lnTo>
                      <a:lnTo>
                        <a:pt x="276" y="303"/>
                      </a:lnTo>
                      <a:lnTo>
                        <a:pt x="282" y="303"/>
                      </a:lnTo>
                      <a:lnTo>
                        <a:pt x="282" y="299"/>
                      </a:lnTo>
                      <a:lnTo>
                        <a:pt x="289" y="294"/>
                      </a:lnTo>
                      <a:lnTo>
                        <a:pt x="289" y="290"/>
                      </a:lnTo>
                      <a:lnTo>
                        <a:pt x="295" y="285"/>
                      </a:lnTo>
                      <a:lnTo>
                        <a:pt x="295" y="281"/>
                      </a:lnTo>
                      <a:lnTo>
                        <a:pt x="289" y="276"/>
                      </a:lnTo>
                      <a:lnTo>
                        <a:pt x="289" y="272"/>
                      </a:lnTo>
                      <a:lnTo>
                        <a:pt x="289" y="268"/>
                      </a:lnTo>
                      <a:lnTo>
                        <a:pt x="282" y="268"/>
                      </a:lnTo>
                      <a:lnTo>
                        <a:pt x="282" y="263"/>
                      </a:lnTo>
                      <a:lnTo>
                        <a:pt x="276" y="263"/>
                      </a:lnTo>
                      <a:lnTo>
                        <a:pt x="270" y="268"/>
                      </a:lnTo>
                      <a:lnTo>
                        <a:pt x="270" y="272"/>
                      </a:lnTo>
                      <a:lnTo>
                        <a:pt x="270" y="276"/>
                      </a:lnTo>
                      <a:lnTo>
                        <a:pt x="264" y="276"/>
                      </a:lnTo>
                      <a:lnTo>
                        <a:pt x="257" y="272"/>
                      </a:lnTo>
                      <a:lnTo>
                        <a:pt x="251" y="268"/>
                      </a:lnTo>
                      <a:lnTo>
                        <a:pt x="251" y="263"/>
                      </a:lnTo>
                      <a:lnTo>
                        <a:pt x="251" y="259"/>
                      </a:lnTo>
                      <a:lnTo>
                        <a:pt x="251" y="254"/>
                      </a:lnTo>
                      <a:lnTo>
                        <a:pt x="257" y="250"/>
                      </a:lnTo>
                      <a:lnTo>
                        <a:pt x="257" y="245"/>
                      </a:lnTo>
                      <a:lnTo>
                        <a:pt x="251" y="245"/>
                      </a:lnTo>
                      <a:lnTo>
                        <a:pt x="251" y="241"/>
                      </a:lnTo>
                      <a:lnTo>
                        <a:pt x="245" y="241"/>
                      </a:lnTo>
                      <a:lnTo>
                        <a:pt x="245" y="236"/>
                      </a:lnTo>
                      <a:lnTo>
                        <a:pt x="238" y="241"/>
                      </a:lnTo>
                      <a:lnTo>
                        <a:pt x="232" y="241"/>
                      </a:lnTo>
                      <a:lnTo>
                        <a:pt x="232" y="245"/>
                      </a:lnTo>
                      <a:lnTo>
                        <a:pt x="226" y="250"/>
                      </a:lnTo>
                      <a:lnTo>
                        <a:pt x="220" y="254"/>
                      </a:lnTo>
                      <a:lnTo>
                        <a:pt x="220" y="250"/>
                      </a:lnTo>
                      <a:lnTo>
                        <a:pt x="220" y="245"/>
                      </a:lnTo>
                      <a:lnTo>
                        <a:pt x="226" y="241"/>
                      </a:lnTo>
                      <a:lnTo>
                        <a:pt x="232" y="236"/>
                      </a:lnTo>
                      <a:lnTo>
                        <a:pt x="232" y="232"/>
                      </a:lnTo>
                      <a:lnTo>
                        <a:pt x="238" y="227"/>
                      </a:lnTo>
                      <a:lnTo>
                        <a:pt x="238" y="223"/>
                      </a:lnTo>
                      <a:lnTo>
                        <a:pt x="245" y="223"/>
                      </a:lnTo>
                      <a:lnTo>
                        <a:pt x="251" y="223"/>
                      </a:lnTo>
                      <a:lnTo>
                        <a:pt x="257" y="223"/>
                      </a:lnTo>
                      <a:lnTo>
                        <a:pt x="264" y="223"/>
                      </a:lnTo>
                      <a:lnTo>
                        <a:pt x="264" y="218"/>
                      </a:lnTo>
                      <a:lnTo>
                        <a:pt x="264" y="214"/>
                      </a:lnTo>
                      <a:lnTo>
                        <a:pt x="270" y="214"/>
                      </a:lnTo>
                      <a:lnTo>
                        <a:pt x="270" y="210"/>
                      </a:lnTo>
                      <a:lnTo>
                        <a:pt x="276" y="210"/>
                      </a:lnTo>
                      <a:lnTo>
                        <a:pt x="282" y="210"/>
                      </a:lnTo>
                      <a:lnTo>
                        <a:pt x="289" y="210"/>
                      </a:lnTo>
                      <a:lnTo>
                        <a:pt x="295" y="210"/>
                      </a:lnTo>
                      <a:lnTo>
                        <a:pt x="301" y="205"/>
                      </a:lnTo>
                      <a:lnTo>
                        <a:pt x="308" y="201"/>
                      </a:lnTo>
                      <a:lnTo>
                        <a:pt x="308" y="196"/>
                      </a:lnTo>
                      <a:lnTo>
                        <a:pt x="308" y="192"/>
                      </a:lnTo>
                      <a:lnTo>
                        <a:pt x="301" y="192"/>
                      </a:lnTo>
                      <a:lnTo>
                        <a:pt x="295" y="192"/>
                      </a:lnTo>
                      <a:lnTo>
                        <a:pt x="289" y="187"/>
                      </a:lnTo>
                      <a:lnTo>
                        <a:pt x="282" y="187"/>
                      </a:lnTo>
                      <a:lnTo>
                        <a:pt x="276" y="187"/>
                      </a:lnTo>
                      <a:lnTo>
                        <a:pt x="270" y="192"/>
                      </a:lnTo>
                      <a:lnTo>
                        <a:pt x="257" y="187"/>
                      </a:lnTo>
                      <a:lnTo>
                        <a:pt x="251" y="187"/>
                      </a:lnTo>
                      <a:lnTo>
                        <a:pt x="251" y="183"/>
                      </a:lnTo>
                      <a:lnTo>
                        <a:pt x="251" y="178"/>
                      </a:lnTo>
                      <a:lnTo>
                        <a:pt x="257" y="174"/>
                      </a:lnTo>
                      <a:lnTo>
                        <a:pt x="264" y="174"/>
                      </a:lnTo>
                      <a:lnTo>
                        <a:pt x="264" y="169"/>
                      </a:lnTo>
                      <a:lnTo>
                        <a:pt x="264" y="165"/>
                      </a:lnTo>
                      <a:lnTo>
                        <a:pt x="264" y="160"/>
                      </a:lnTo>
                      <a:lnTo>
                        <a:pt x="257" y="160"/>
                      </a:lnTo>
                      <a:lnTo>
                        <a:pt x="251" y="156"/>
                      </a:lnTo>
                      <a:lnTo>
                        <a:pt x="245" y="156"/>
                      </a:lnTo>
                      <a:lnTo>
                        <a:pt x="238" y="152"/>
                      </a:lnTo>
                      <a:lnTo>
                        <a:pt x="232" y="147"/>
                      </a:lnTo>
                      <a:lnTo>
                        <a:pt x="232" y="143"/>
                      </a:lnTo>
                      <a:lnTo>
                        <a:pt x="232" y="138"/>
                      </a:lnTo>
                      <a:lnTo>
                        <a:pt x="238" y="138"/>
                      </a:lnTo>
                      <a:lnTo>
                        <a:pt x="238" y="134"/>
                      </a:lnTo>
                      <a:lnTo>
                        <a:pt x="238" y="129"/>
                      </a:lnTo>
                      <a:lnTo>
                        <a:pt x="238" y="125"/>
                      </a:lnTo>
                      <a:lnTo>
                        <a:pt x="232" y="120"/>
                      </a:lnTo>
                      <a:lnTo>
                        <a:pt x="232" y="116"/>
                      </a:lnTo>
                      <a:lnTo>
                        <a:pt x="226" y="111"/>
                      </a:lnTo>
                      <a:lnTo>
                        <a:pt x="226" y="107"/>
                      </a:lnTo>
                      <a:lnTo>
                        <a:pt x="226" y="102"/>
                      </a:lnTo>
                      <a:lnTo>
                        <a:pt x="220" y="102"/>
                      </a:lnTo>
                      <a:lnTo>
                        <a:pt x="220" y="98"/>
                      </a:lnTo>
                      <a:lnTo>
                        <a:pt x="220" y="94"/>
                      </a:lnTo>
                      <a:lnTo>
                        <a:pt x="220" y="89"/>
                      </a:lnTo>
                      <a:lnTo>
                        <a:pt x="220" y="85"/>
                      </a:lnTo>
                      <a:lnTo>
                        <a:pt x="220" y="80"/>
                      </a:lnTo>
                      <a:lnTo>
                        <a:pt x="226" y="76"/>
                      </a:lnTo>
                      <a:lnTo>
                        <a:pt x="226" y="71"/>
                      </a:lnTo>
                      <a:lnTo>
                        <a:pt x="232" y="67"/>
                      </a:lnTo>
                      <a:lnTo>
                        <a:pt x="232" y="62"/>
                      </a:lnTo>
                      <a:lnTo>
                        <a:pt x="232" y="58"/>
                      </a:lnTo>
                      <a:lnTo>
                        <a:pt x="232" y="53"/>
                      </a:lnTo>
                      <a:lnTo>
                        <a:pt x="238" y="49"/>
                      </a:lnTo>
                      <a:lnTo>
                        <a:pt x="245" y="49"/>
                      </a:lnTo>
                      <a:lnTo>
                        <a:pt x="251" y="45"/>
                      </a:lnTo>
                      <a:lnTo>
                        <a:pt x="257" y="45"/>
                      </a:lnTo>
                      <a:lnTo>
                        <a:pt x="264" y="45"/>
                      </a:lnTo>
                      <a:lnTo>
                        <a:pt x="270" y="45"/>
                      </a:lnTo>
                      <a:lnTo>
                        <a:pt x="276" y="40"/>
                      </a:lnTo>
                      <a:lnTo>
                        <a:pt x="282" y="36"/>
                      </a:lnTo>
                      <a:lnTo>
                        <a:pt x="289" y="36"/>
                      </a:lnTo>
                      <a:lnTo>
                        <a:pt x="289" y="31"/>
                      </a:lnTo>
                      <a:lnTo>
                        <a:pt x="295" y="31"/>
                      </a:lnTo>
                      <a:lnTo>
                        <a:pt x="295" y="27"/>
                      </a:lnTo>
                      <a:lnTo>
                        <a:pt x="301" y="27"/>
                      </a:lnTo>
                      <a:lnTo>
                        <a:pt x="308" y="22"/>
                      </a:lnTo>
                      <a:lnTo>
                        <a:pt x="314" y="18"/>
                      </a:lnTo>
                      <a:lnTo>
                        <a:pt x="320" y="13"/>
                      </a:lnTo>
                      <a:lnTo>
                        <a:pt x="320" y="9"/>
                      </a:lnTo>
                      <a:lnTo>
                        <a:pt x="326" y="4"/>
                      </a:lnTo>
                      <a:lnTo>
                        <a:pt x="333" y="0"/>
                      </a:lnTo>
                      <a:lnTo>
                        <a:pt x="339" y="0"/>
                      </a:lnTo>
                      <a:lnTo>
                        <a:pt x="345" y="0"/>
                      </a:lnTo>
                      <a:lnTo>
                        <a:pt x="345" y="4"/>
                      </a:lnTo>
                      <a:lnTo>
                        <a:pt x="352" y="4"/>
                      </a:lnTo>
                      <a:lnTo>
                        <a:pt x="358" y="4"/>
                      </a:lnTo>
                      <a:lnTo>
                        <a:pt x="364" y="4"/>
                      </a:lnTo>
                      <a:lnTo>
                        <a:pt x="370" y="9"/>
                      </a:lnTo>
                      <a:lnTo>
                        <a:pt x="377" y="9"/>
                      </a:lnTo>
                      <a:lnTo>
                        <a:pt x="383" y="9"/>
                      </a:lnTo>
                      <a:lnTo>
                        <a:pt x="389" y="13"/>
                      </a:lnTo>
                      <a:lnTo>
                        <a:pt x="396" y="13"/>
                      </a:lnTo>
                      <a:lnTo>
                        <a:pt x="402" y="13"/>
                      </a:lnTo>
                      <a:lnTo>
                        <a:pt x="408" y="13"/>
                      </a:lnTo>
                      <a:lnTo>
                        <a:pt x="414" y="13"/>
                      </a:lnTo>
                      <a:lnTo>
                        <a:pt x="421" y="18"/>
                      </a:lnTo>
                      <a:lnTo>
                        <a:pt x="427" y="18"/>
                      </a:lnTo>
                      <a:lnTo>
                        <a:pt x="427" y="22"/>
                      </a:lnTo>
                      <a:lnTo>
                        <a:pt x="427" y="27"/>
                      </a:lnTo>
                      <a:lnTo>
                        <a:pt x="433" y="27"/>
                      </a:lnTo>
                      <a:lnTo>
                        <a:pt x="440" y="22"/>
                      </a:lnTo>
                      <a:lnTo>
                        <a:pt x="446" y="18"/>
                      </a:lnTo>
                      <a:lnTo>
                        <a:pt x="452" y="18"/>
                      </a:lnTo>
                      <a:lnTo>
                        <a:pt x="459" y="18"/>
                      </a:lnTo>
                      <a:lnTo>
                        <a:pt x="465" y="18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14" name="Group 114"/>
              <p:cNvGrpSpPr>
                <a:grpSpLocks/>
              </p:cNvGrpSpPr>
              <p:nvPr/>
            </p:nvGrpSpPr>
            <p:grpSpPr bwMode="auto">
              <a:xfrm>
                <a:off x="3363" y="2394"/>
                <a:ext cx="377" cy="397"/>
                <a:chOff x="3363" y="2394"/>
                <a:chExt cx="377" cy="397"/>
              </a:xfrm>
            </p:grpSpPr>
            <p:sp>
              <p:nvSpPr>
                <p:cNvPr id="4211" name="Freeform 115"/>
                <p:cNvSpPr>
                  <a:spLocks/>
                </p:cNvSpPr>
                <p:nvPr/>
              </p:nvSpPr>
              <p:spPr bwMode="auto">
                <a:xfrm>
                  <a:off x="3363" y="2394"/>
                  <a:ext cx="377" cy="397"/>
                </a:xfrm>
                <a:custGeom>
                  <a:avLst/>
                  <a:gdLst/>
                  <a:ahLst/>
                  <a:cxnLst>
                    <a:cxn ang="0">
                      <a:pos x="189" y="0"/>
                    </a:cxn>
                    <a:cxn ang="0">
                      <a:pos x="201" y="9"/>
                    </a:cxn>
                    <a:cxn ang="0">
                      <a:pos x="220" y="5"/>
                    </a:cxn>
                    <a:cxn ang="0">
                      <a:pos x="239" y="14"/>
                    </a:cxn>
                    <a:cxn ang="0">
                      <a:pos x="258" y="27"/>
                    </a:cxn>
                    <a:cxn ang="0">
                      <a:pos x="283" y="40"/>
                    </a:cxn>
                    <a:cxn ang="0">
                      <a:pos x="289" y="58"/>
                    </a:cxn>
                    <a:cxn ang="0">
                      <a:pos x="295" y="80"/>
                    </a:cxn>
                    <a:cxn ang="0">
                      <a:pos x="270" y="85"/>
                    </a:cxn>
                    <a:cxn ang="0">
                      <a:pos x="258" y="98"/>
                    </a:cxn>
                    <a:cxn ang="0">
                      <a:pos x="258" y="112"/>
                    </a:cxn>
                    <a:cxn ang="0">
                      <a:pos x="270" y="134"/>
                    </a:cxn>
                    <a:cxn ang="0">
                      <a:pos x="283" y="147"/>
                    </a:cxn>
                    <a:cxn ang="0">
                      <a:pos x="302" y="156"/>
                    </a:cxn>
                    <a:cxn ang="0">
                      <a:pos x="314" y="152"/>
                    </a:cxn>
                    <a:cxn ang="0">
                      <a:pos x="327" y="174"/>
                    </a:cxn>
                    <a:cxn ang="0">
                      <a:pos x="327" y="196"/>
                    </a:cxn>
                    <a:cxn ang="0">
                      <a:pos x="302" y="201"/>
                    </a:cxn>
                    <a:cxn ang="0">
                      <a:pos x="314" y="223"/>
                    </a:cxn>
                    <a:cxn ang="0">
                      <a:pos x="333" y="241"/>
                    </a:cxn>
                    <a:cxn ang="0">
                      <a:pos x="339" y="259"/>
                    </a:cxn>
                    <a:cxn ang="0">
                      <a:pos x="339" y="281"/>
                    </a:cxn>
                    <a:cxn ang="0">
                      <a:pos x="358" y="290"/>
                    </a:cxn>
                    <a:cxn ang="0">
                      <a:pos x="371" y="303"/>
                    </a:cxn>
                    <a:cxn ang="0">
                      <a:pos x="371" y="321"/>
                    </a:cxn>
                    <a:cxn ang="0">
                      <a:pos x="371" y="339"/>
                    </a:cxn>
                    <a:cxn ang="0">
                      <a:pos x="365" y="357"/>
                    </a:cxn>
                    <a:cxn ang="0">
                      <a:pos x="358" y="379"/>
                    </a:cxn>
                    <a:cxn ang="0">
                      <a:pos x="333" y="384"/>
                    </a:cxn>
                    <a:cxn ang="0">
                      <a:pos x="321" y="397"/>
                    </a:cxn>
                    <a:cxn ang="0">
                      <a:pos x="295" y="388"/>
                    </a:cxn>
                    <a:cxn ang="0">
                      <a:pos x="277" y="361"/>
                    </a:cxn>
                    <a:cxn ang="0">
                      <a:pos x="251" y="339"/>
                    </a:cxn>
                    <a:cxn ang="0">
                      <a:pos x="226" y="330"/>
                    </a:cxn>
                    <a:cxn ang="0">
                      <a:pos x="201" y="321"/>
                    </a:cxn>
                    <a:cxn ang="0">
                      <a:pos x="170" y="326"/>
                    </a:cxn>
                    <a:cxn ang="0">
                      <a:pos x="151" y="308"/>
                    </a:cxn>
                    <a:cxn ang="0">
                      <a:pos x="119" y="303"/>
                    </a:cxn>
                    <a:cxn ang="0">
                      <a:pos x="88" y="299"/>
                    </a:cxn>
                    <a:cxn ang="0">
                      <a:pos x="69" y="281"/>
                    </a:cxn>
                    <a:cxn ang="0">
                      <a:pos x="50" y="268"/>
                    </a:cxn>
                    <a:cxn ang="0">
                      <a:pos x="63" y="254"/>
                    </a:cxn>
                    <a:cxn ang="0">
                      <a:pos x="57" y="232"/>
                    </a:cxn>
                    <a:cxn ang="0">
                      <a:pos x="57" y="210"/>
                    </a:cxn>
                    <a:cxn ang="0">
                      <a:pos x="57" y="192"/>
                    </a:cxn>
                    <a:cxn ang="0">
                      <a:pos x="50" y="174"/>
                    </a:cxn>
                    <a:cxn ang="0">
                      <a:pos x="31" y="161"/>
                    </a:cxn>
                    <a:cxn ang="0">
                      <a:pos x="6" y="156"/>
                    </a:cxn>
                    <a:cxn ang="0">
                      <a:pos x="6" y="134"/>
                    </a:cxn>
                    <a:cxn ang="0">
                      <a:pos x="19" y="116"/>
                    </a:cxn>
                    <a:cxn ang="0">
                      <a:pos x="31" y="98"/>
                    </a:cxn>
                    <a:cxn ang="0">
                      <a:pos x="31" y="80"/>
                    </a:cxn>
                    <a:cxn ang="0">
                      <a:pos x="38" y="58"/>
                    </a:cxn>
                    <a:cxn ang="0">
                      <a:pos x="63" y="40"/>
                    </a:cxn>
                    <a:cxn ang="0">
                      <a:pos x="88" y="23"/>
                    </a:cxn>
                    <a:cxn ang="0">
                      <a:pos x="119" y="9"/>
                    </a:cxn>
                    <a:cxn ang="0">
                      <a:pos x="151" y="5"/>
                    </a:cxn>
                    <a:cxn ang="0">
                      <a:pos x="176" y="0"/>
                    </a:cxn>
                  </a:cxnLst>
                  <a:rect l="0" t="0" r="r" b="b"/>
                  <a:pathLst>
                    <a:path w="377" h="397">
                      <a:moveTo>
                        <a:pt x="176" y="0"/>
                      </a:moveTo>
                      <a:lnTo>
                        <a:pt x="176" y="5"/>
                      </a:lnTo>
                      <a:lnTo>
                        <a:pt x="182" y="5"/>
                      </a:lnTo>
                      <a:lnTo>
                        <a:pt x="182" y="0"/>
                      </a:lnTo>
                      <a:lnTo>
                        <a:pt x="189" y="0"/>
                      </a:lnTo>
                      <a:lnTo>
                        <a:pt x="195" y="0"/>
                      </a:lnTo>
                      <a:lnTo>
                        <a:pt x="189" y="5"/>
                      </a:lnTo>
                      <a:lnTo>
                        <a:pt x="195" y="5"/>
                      </a:lnTo>
                      <a:lnTo>
                        <a:pt x="201" y="5"/>
                      </a:lnTo>
                      <a:lnTo>
                        <a:pt x="201" y="9"/>
                      </a:lnTo>
                      <a:lnTo>
                        <a:pt x="207" y="9"/>
                      </a:lnTo>
                      <a:lnTo>
                        <a:pt x="207" y="5"/>
                      </a:lnTo>
                      <a:lnTo>
                        <a:pt x="214" y="0"/>
                      </a:lnTo>
                      <a:lnTo>
                        <a:pt x="214" y="5"/>
                      </a:lnTo>
                      <a:lnTo>
                        <a:pt x="220" y="5"/>
                      </a:lnTo>
                      <a:lnTo>
                        <a:pt x="226" y="5"/>
                      </a:lnTo>
                      <a:lnTo>
                        <a:pt x="226" y="9"/>
                      </a:lnTo>
                      <a:lnTo>
                        <a:pt x="233" y="9"/>
                      </a:lnTo>
                      <a:lnTo>
                        <a:pt x="233" y="14"/>
                      </a:lnTo>
                      <a:lnTo>
                        <a:pt x="239" y="14"/>
                      </a:lnTo>
                      <a:lnTo>
                        <a:pt x="245" y="18"/>
                      </a:lnTo>
                      <a:lnTo>
                        <a:pt x="245" y="23"/>
                      </a:lnTo>
                      <a:lnTo>
                        <a:pt x="251" y="23"/>
                      </a:lnTo>
                      <a:lnTo>
                        <a:pt x="251" y="27"/>
                      </a:lnTo>
                      <a:lnTo>
                        <a:pt x="258" y="27"/>
                      </a:lnTo>
                      <a:lnTo>
                        <a:pt x="264" y="27"/>
                      </a:lnTo>
                      <a:lnTo>
                        <a:pt x="270" y="31"/>
                      </a:lnTo>
                      <a:lnTo>
                        <a:pt x="277" y="31"/>
                      </a:lnTo>
                      <a:lnTo>
                        <a:pt x="283" y="36"/>
                      </a:lnTo>
                      <a:lnTo>
                        <a:pt x="283" y="40"/>
                      </a:lnTo>
                      <a:lnTo>
                        <a:pt x="289" y="40"/>
                      </a:lnTo>
                      <a:lnTo>
                        <a:pt x="289" y="45"/>
                      </a:lnTo>
                      <a:lnTo>
                        <a:pt x="289" y="49"/>
                      </a:lnTo>
                      <a:lnTo>
                        <a:pt x="289" y="54"/>
                      </a:lnTo>
                      <a:lnTo>
                        <a:pt x="289" y="58"/>
                      </a:lnTo>
                      <a:lnTo>
                        <a:pt x="289" y="63"/>
                      </a:lnTo>
                      <a:lnTo>
                        <a:pt x="295" y="67"/>
                      </a:lnTo>
                      <a:lnTo>
                        <a:pt x="295" y="72"/>
                      </a:lnTo>
                      <a:lnTo>
                        <a:pt x="295" y="76"/>
                      </a:lnTo>
                      <a:lnTo>
                        <a:pt x="295" y="80"/>
                      </a:lnTo>
                      <a:lnTo>
                        <a:pt x="289" y="80"/>
                      </a:lnTo>
                      <a:lnTo>
                        <a:pt x="283" y="76"/>
                      </a:lnTo>
                      <a:lnTo>
                        <a:pt x="283" y="80"/>
                      </a:lnTo>
                      <a:lnTo>
                        <a:pt x="277" y="80"/>
                      </a:lnTo>
                      <a:lnTo>
                        <a:pt x="270" y="85"/>
                      </a:lnTo>
                      <a:lnTo>
                        <a:pt x="264" y="85"/>
                      </a:lnTo>
                      <a:lnTo>
                        <a:pt x="264" y="89"/>
                      </a:lnTo>
                      <a:lnTo>
                        <a:pt x="264" y="94"/>
                      </a:lnTo>
                      <a:lnTo>
                        <a:pt x="258" y="94"/>
                      </a:lnTo>
                      <a:lnTo>
                        <a:pt x="258" y="98"/>
                      </a:lnTo>
                      <a:lnTo>
                        <a:pt x="251" y="98"/>
                      </a:lnTo>
                      <a:lnTo>
                        <a:pt x="251" y="103"/>
                      </a:lnTo>
                      <a:lnTo>
                        <a:pt x="251" y="107"/>
                      </a:lnTo>
                      <a:lnTo>
                        <a:pt x="251" y="112"/>
                      </a:lnTo>
                      <a:lnTo>
                        <a:pt x="258" y="112"/>
                      </a:lnTo>
                      <a:lnTo>
                        <a:pt x="258" y="116"/>
                      </a:lnTo>
                      <a:lnTo>
                        <a:pt x="264" y="121"/>
                      </a:lnTo>
                      <a:lnTo>
                        <a:pt x="264" y="125"/>
                      </a:lnTo>
                      <a:lnTo>
                        <a:pt x="270" y="130"/>
                      </a:lnTo>
                      <a:lnTo>
                        <a:pt x="270" y="134"/>
                      </a:lnTo>
                      <a:lnTo>
                        <a:pt x="277" y="138"/>
                      </a:lnTo>
                      <a:lnTo>
                        <a:pt x="283" y="143"/>
                      </a:lnTo>
                      <a:lnTo>
                        <a:pt x="289" y="143"/>
                      </a:lnTo>
                      <a:lnTo>
                        <a:pt x="283" y="143"/>
                      </a:lnTo>
                      <a:lnTo>
                        <a:pt x="283" y="147"/>
                      </a:lnTo>
                      <a:lnTo>
                        <a:pt x="283" y="152"/>
                      </a:lnTo>
                      <a:lnTo>
                        <a:pt x="283" y="156"/>
                      </a:lnTo>
                      <a:lnTo>
                        <a:pt x="289" y="156"/>
                      </a:lnTo>
                      <a:lnTo>
                        <a:pt x="295" y="156"/>
                      </a:lnTo>
                      <a:lnTo>
                        <a:pt x="302" y="156"/>
                      </a:lnTo>
                      <a:lnTo>
                        <a:pt x="302" y="161"/>
                      </a:lnTo>
                      <a:lnTo>
                        <a:pt x="308" y="161"/>
                      </a:lnTo>
                      <a:lnTo>
                        <a:pt x="308" y="156"/>
                      </a:lnTo>
                      <a:lnTo>
                        <a:pt x="308" y="152"/>
                      </a:lnTo>
                      <a:lnTo>
                        <a:pt x="314" y="152"/>
                      </a:lnTo>
                      <a:lnTo>
                        <a:pt x="321" y="156"/>
                      </a:lnTo>
                      <a:lnTo>
                        <a:pt x="321" y="161"/>
                      </a:lnTo>
                      <a:lnTo>
                        <a:pt x="321" y="165"/>
                      </a:lnTo>
                      <a:lnTo>
                        <a:pt x="327" y="170"/>
                      </a:lnTo>
                      <a:lnTo>
                        <a:pt x="327" y="174"/>
                      </a:lnTo>
                      <a:lnTo>
                        <a:pt x="333" y="179"/>
                      </a:lnTo>
                      <a:lnTo>
                        <a:pt x="333" y="183"/>
                      </a:lnTo>
                      <a:lnTo>
                        <a:pt x="333" y="188"/>
                      </a:lnTo>
                      <a:lnTo>
                        <a:pt x="333" y="192"/>
                      </a:lnTo>
                      <a:lnTo>
                        <a:pt x="327" y="196"/>
                      </a:lnTo>
                      <a:lnTo>
                        <a:pt x="321" y="196"/>
                      </a:lnTo>
                      <a:lnTo>
                        <a:pt x="314" y="196"/>
                      </a:lnTo>
                      <a:lnTo>
                        <a:pt x="308" y="196"/>
                      </a:lnTo>
                      <a:lnTo>
                        <a:pt x="302" y="196"/>
                      </a:lnTo>
                      <a:lnTo>
                        <a:pt x="302" y="201"/>
                      </a:lnTo>
                      <a:lnTo>
                        <a:pt x="302" y="205"/>
                      </a:lnTo>
                      <a:lnTo>
                        <a:pt x="302" y="210"/>
                      </a:lnTo>
                      <a:lnTo>
                        <a:pt x="308" y="214"/>
                      </a:lnTo>
                      <a:lnTo>
                        <a:pt x="308" y="219"/>
                      </a:lnTo>
                      <a:lnTo>
                        <a:pt x="314" y="223"/>
                      </a:lnTo>
                      <a:lnTo>
                        <a:pt x="321" y="228"/>
                      </a:lnTo>
                      <a:lnTo>
                        <a:pt x="327" y="232"/>
                      </a:lnTo>
                      <a:lnTo>
                        <a:pt x="327" y="237"/>
                      </a:lnTo>
                      <a:lnTo>
                        <a:pt x="333" y="237"/>
                      </a:lnTo>
                      <a:lnTo>
                        <a:pt x="333" y="241"/>
                      </a:lnTo>
                      <a:lnTo>
                        <a:pt x="333" y="246"/>
                      </a:lnTo>
                      <a:lnTo>
                        <a:pt x="333" y="250"/>
                      </a:lnTo>
                      <a:lnTo>
                        <a:pt x="333" y="254"/>
                      </a:lnTo>
                      <a:lnTo>
                        <a:pt x="333" y="259"/>
                      </a:lnTo>
                      <a:lnTo>
                        <a:pt x="339" y="259"/>
                      </a:lnTo>
                      <a:lnTo>
                        <a:pt x="339" y="263"/>
                      </a:lnTo>
                      <a:lnTo>
                        <a:pt x="339" y="268"/>
                      </a:lnTo>
                      <a:lnTo>
                        <a:pt x="339" y="272"/>
                      </a:lnTo>
                      <a:lnTo>
                        <a:pt x="339" y="277"/>
                      </a:lnTo>
                      <a:lnTo>
                        <a:pt x="339" y="281"/>
                      </a:lnTo>
                      <a:lnTo>
                        <a:pt x="339" y="286"/>
                      </a:lnTo>
                      <a:lnTo>
                        <a:pt x="339" y="290"/>
                      </a:lnTo>
                      <a:lnTo>
                        <a:pt x="346" y="290"/>
                      </a:lnTo>
                      <a:lnTo>
                        <a:pt x="352" y="290"/>
                      </a:lnTo>
                      <a:lnTo>
                        <a:pt x="358" y="290"/>
                      </a:lnTo>
                      <a:lnTo>
                        <a:pt x="358" y="295"/>
                      </a:lnTo>
                      <a:lnTo>
                        <a:pt x="365" y="295"/>
                      </a:lnTo>
                      <a:lnTo>
                        <a:pt x="371" y="295"/>
                      </a:lnTo>
                      <a:lnTo>
                        <a:pt x="371" y="299"/>
                      </a:lnTo>
                      <a:lnTo>
                        <a:pt x="371" y="303"/>
                      </a:lnTo>
                      <a:lnTo>
                        <a:pt x="377" y="308"/>
                      </a:lnTo>
                      <a:lnTo>
                        <a:pt x="377" y="312"/>
                      </a:lnTo>
                      <a:lnTo>
                        <a:pt x="377" y="317"/>
                      </a:lnTo>
                      <a:lnTo>
                        <a:pt x="371" y="317"/>
                      </a:lnTo>
                      <a:lnTo>
                        <a:pt x="371" y="321"/>
                      </a:lnTo>
                      <a:lnTo>
                        <a:pt x="371" y="326"/>
                      </a:lnTo>
                      <a:lnTo>
                        <a:pt x="377" y="330"/>
                      </a:lnTo>
                      <a:lnTo>
                        <a:pt x="377" y="335"/>
                      </a:lnTo>
                      <a:lnTo>
                        <a:pt x="371" y="335"/>
                      </a:lnTo>
                      <a:lnTo>
                        <a:pt x="371" y="339"/>
                      </a:lnTo>
                      <a:lnTo>
                        <a:pt x="365" y="339"/>
                      </a:lnTo>
                      <a:lnTo>
                        <a:pt x="365" y="344"/>
                      </a:lnTo>
                      <a:lnTo>
                        <a:pt x="365" y="348"/>
                      </a:lnTo>
                      <a:lnTo>
                        <a:pt x="365" y="353"/>
                      </a:lnTo>
                      <a:lnTo>
                        <a:pt x="365" y="357"/>
                      </a:lnTo>
                      <a:lnTo>
                        <a:pt x="358" y="357"/>
                      </a:lnTo>
                      <a:lnTo>
                        <a:pt x="358" y="361"/>
                      </a:lnTo>
                      <a:lnTo>
                        <a:pt x="358" y="366"/>
                      </a:lnTo>
                      <a:lnTo>
                        <a:pt x="358" y="375"/>
                      </a:lnTo>
                      <a:lnTo>
                        <a:pt x="358" y="379"/>
                      </a:lnTo>
                      <a:lnTo>
                        <a:pt x="352" y="379"/>
                      </a:lnTo>
                      <a:lnTo>
                        <a:pt x="346" y="379"/>
                      </a:lnTo>
                      <a:lnTo>
                        <a:pt x="339" y="379"/>
                      </a:lnTo>
                      <a:lnTo>
                        <a:pt x="333" y="379"/>
                      </a:lnTo>
                      <a:lnTo>
                        <a:pt x="333" y="384"/>
                      </a:lnTo>
                      <a:lnTo>
                        <a:pt x="333" y="388"/>
                      </a:lnTo>
                      <a:lnTo>
                        <a:pt x="327" y="388"/>
                      </a:lnTo>
                      <a:lnTo>
                        <a:pt x="327" y="393"/>
                      </a:lnTo>
                      <a:lnTo>
                        <a:pt x="327" y="397"/>
                      </a:lnTo>
                      <a:lnTo>
                        <a:pt x="321" y="397"/>
                      </a:lnTo>
                      <a:lnTo>
                        <a:pt x="314" y="397"/>
                      </a:lnTo>
                      <a:lnTo>
                        <a:pt x="308" y="397"/>
                      </a:lnTo>
                      <a:lnTo>
                        <a:pt x="308" y="393"/>
                      </a:lnTo>
                      <a:lnTo>
                        <a:pt x="302" y="393"/>
                      </a:lnTo>
                      <a:lnTo>
                        <a:pt x="295" y="388"/>
                      </a:lnTo>
                      <a:lnTo>
                        <a:pt x="289" y="379"/>
                      </a:lnTo>
                      <a:lnTo>
                        <a:pt x="289" y="375"/>
                      </a:lnTo>
                      <a:lnTo>
                        <a:pt x="283" y="370"/>
                      </a:lnTo>
                      <a:lnTo>
                        <a:pt x="283" y="366"/>
                      </a:lnTo>
                      <a:lnTo>
                        <a:pt x="277" y="361"/>
                      </a:lnTo>
                      <a:lnTo>
                        <a:pt x="270" y="357"/>
                      </a:lnTo>
                      <a:lnTo>
                        <a:pt x="264" y="353"/>
                      </a:lnTo>
                      <a:lnTo>
                        <a:pt x="264" y="348"/>
                      </a:lnTo>
                      <a:lnTo>
                        <a:pt x="258" y="344"/>
                      </a:lnTo>
                      <a:lnTo>
                        <a:pt x="251" y="339"/>
                      </a:lnTo>
                      <a:lnTo>
                        <a:pt x="245" y="339"/>
                      </a:lnTo>
                      <a:lnTo>
                        <a:pt x="245" y="335"/>
                      </a:lnTo>
                      <a:lnTo>
                        <a:pt x="239" y="335"/>
                      </a:lnTo>
                      <a:lnTo>
                        <a:pt x="233" y="335"/>
                      </a:lnTo>
                      <a:lnTo>
                        <a:pt x="226" y="330"/>
                      </a:lnTo>
                      <a:lnTo>
                        <a:pt x="220" y="330"/>
                      </a:lnTo>
                      <a:lnTo>
                        <a:pt x="220" y="326"/>
                      </a:lnTo>
                      <a:lnTo>
                        <a:pt x="214" y="326"/>
                      </a:lnTo>
                      <a:lnTo>
                        <a:pt x="207" y="326"/>
                      </a:lnTo>
                      <a:lnTo>
                        <a:pt x="201" y="321"/>
                      </a:lnTo>
                      <a:lnTo>
                        <a:pt x="195" y="321"/>
                      </a:lnTo>
                      <a:lnTo>
                        <a:pt x="189" y="321"/>
                      </a:lnTo>
                      <a:lnTo>
                        <a:pt x="182" y="326"/>
                      </a:lnTo>
                      <a:lnTo>
                        <a:pt x="176" y="326"/>
                      </a:lnTo>
                      <a:lnTo>
                        <a:pt x="170" y="326"/>
                      </a:lnTo>
                      <a:lnTo>
                        <a:pt x="163" y="326"/>
                      </a:lnTo>
                      <a:lnTo>
                        <a:pt x="163" y="321"/>
                      </a:lnTo>
                      <a:lnTo>
                        <a:pt x="157" y="317"/>
                      </a:lnTo>
                      <a:lnTo>
                        <a:pt x="151" y="312"/>
                      </a:lnTo>
                      <a:lnTo>
                        <a:pt x="151" y="308"/>
                      </a:lnTo>
                      <a:lnTo>
                        <a:pt x="145" y="308"/>
                      </a:lnTo>
                      <a:lnTo>
                        <a:pt x="138" y="308"/>
                      </a:lnTo>
                      <a:lnTo>
                        <a:pt x="132" y="303"/>
                      </a:lnTo>
                      <a:lnTo>
                        <a:pt x="126" y="303"/>
                      </a:lnTo>
                      <a:lnTo>
                        <a:pt x="119" y="303"/>
                      </a:lnTo>
                      <a:lnTo>
                        <a:pt x="113" y="303"/>
                      </a:lnTo>
                      <a:lnTo>
                        <a:pt x="107" y="303"/>
                      </a:lnTo>
                      <a:lnTo>
                        <a:pt x="101" y="303"/>
                      </a:lnTo>
                      <a:lnTo>
                        <a:pt x="94" y="303"/>
                      </a:lnTo>
                      <a:lnTo>
                        <a:pt x="88" y="299"/>
                      </a:lnTo>
                      <a:lnTo>
                        <a:pt x="82" y="295"/>
                      </a:lnTo>
                      <a:lnTo>
                        <a:pt x="75" y="290"/>
                      </a:lnTo>
                      <a:lnTo>
                        <a:pt x="69" y="290"/>
                      </a:lnTo>
                      <a:lnTo>
                        <a:pt x="69" y="286"/>
                      </a:lnTo>
                      <a:lnTo>
                        <a:pt x="69" y="281"/>
                      </a:lnTo>
                      <a:lnTo>
                        <a:pt x="63" y="281"/>
                      </a:lnTo>
                      <a:lnTo>
                        <a:pt x="57" y="281"/>
                      </a:lnTo>
                      <a:lnTo>
                        <a:pt x="57" y="277"/>
                      </a:lnTo>
                      <a:lnTo>
                        <a:pt x="57" y="272"/>
                      </a:lnTo>
                      <a:lnTo>
                        <a:pt x="50" y="268"/>
                      </a:lnTo>
                      <a:lnTo>
                        <a:pt x="57" y="268"/>
                      </a:lnTo>
                      <a:lnTo>
                        <a:pt x="57" y="263"/>
                      </a:lnTo>
                      <a:lnTo>
                        <a:pt x="57" y="259"/>
                      </a:lnTo>
                      <a:lnTo>
                        <a:pt x="57" y="254"/>
                      </a:lnTo>
                      <a:lnTo>
                        <a:pt x="63" y="254"/>
                      </a:lnTo>
                      <a:lnTo>
                        <a:pt x="63" y="250"/>
                      </a:lnTo>
                      <a:lnTo>
                        <a:pt x="63" y="246"/>
                      </a:lnTo>
                      <a:lnTo>
                        <a:pt x="63" y="241"/>
                      </a:lnTo>
                      <a:lnTo>
                        <a:pt x="63" y="237"/>
                      </a:lnTo>
                      <a:lnTo>
                        <a:pt x="57" y="232"/>
                      </a:lnTo>
                      <a:lnTo>
                        <a:pt x="57" y="228"/>
                      </a:lnTo>
                      <a:lnTo>
                        <a:pt x="57" y="223"/>
                      </a:lnTo>
                      <a:lnTo>
                        <a:pt x="57" y="219"/>
                      </a:lnTo>
                      <a:lnTo>
                        <a:pt x="57" y="214"/>
                      </a:lnTo>
                      <a:lnTo>
                        <a:pt x="57" y="210"/>
                      </a:lnTo>
                      <a:lnTo>
                        <a:pt x="63" y="210"/>
                      </a:lnTo>
                      <a:lnTo>
                        <a:pt x="63" y="205"/>
                      </a:lnTo>
                      <a:lnTo>
                        <a:pt x="63" y="201"/>
                      </a:lnTo>
                      <a:lnTo>
                        <a:pt x="57" y="196"/>
                      </a:lnTo>
                      <a:lnTo>
                        <a:pt x="57" y="192"/>
                      </a:lnTo>
                      <a:lnTo>
                        <a:pt x="57" y="188"/>
                      </a:lnTo>
                      <a:lnTo>
                        <a:pt x="57" y="183"/>
                      </a:lnTo>
                      <a:lnTo>
                        <a:pt x="50" y="183"/>
                      </a:lnTo>
                      <a:lnTo>
                        <a:pt x="50" y="179"/>
                      </a:lnTo>
                      <a:lnTo>
                        <a:pt x="50" y="174"/>
                      </a:lnTo>
                      <a:lnTo>
                        <a:pt x="44" y="170"/>
                      </a:lnTo>
                      <a:lnTo>
                        <a:pt x="44" y="165"/>
                      </a:lnTo>
                      <a:lnTo>
                        <a:pt x="44" y="161"/>
                      </a:lnTo>
                      <a:lnTo>
                        <a:pt x="38" y="161"/>
                      </a:lnTo>
                      <a:lnTo>
                        <a:pt x="31" y="161"/>
                      </a:lnTo>
                      <a:lnTo>
                        <a:pt x="25" y="161"/>
                      </a:lnTo>
                      <a:lnTo>
                        <a:pt x="19" y="161"/>
                      </a:lnTo>
                      <a:lnTo>
                        <a:pt x="13" y="161"/>
                      </a:lnTo>
                      <a:lnTo>
                        <a:pt x="13" y="156"/>
                      </a:lnTo>
                      <a:lnTo>
                        <a:pt x="6" y="156"/>
                      </a:lnTo>
                      <a:lnTo>
                        <a:pt x="6" y="152"/>
                      </a:lnTo>
                      <a:lnTo>
                        <a:pt x="0" y="147"/>
                      </a:lnTo>
                      <a:lnTo>
                        <a:pt x="0" y="143"/>
                      </a:lnTo>
                      <a:lnTo>
                        <a:pt x="6" y="138"/>
                      </a:lnTo>
                      <a:lnTo>
                        <a:pt x="6" y="134"/>
                      </a:lnTo>
                      <a:lnTo>
                        <a:pt x="6" y="130"/>
                      </a:lnTo>
                      <a:lnTo>
                        <a:pt x="13" y="130"/>
                      </a:lnTo>
                      <a:lnTo>
                        <a:pt x="13" y="125"/>
                      </a:lnTo>
                      <a:lnTo>
                        <a:pt x="19" y="121"/>
                      </a:lnTo>
                      <a:lnTo>
                        <a:pt x="19" y="116"/>
                      </a:lnTo>
                      <a:lnTo>
                        <a:pt x="25" y="116"/>
                      </a:lnTo>
                      <a:lnTo>
                        <a:pt x="25" y="112"/>
                      </a:lnTo>
                      <a:lnTo>
                        <a:pt x="31" y="107"/>
                      </a:lnTo>
                      <a:lnTo>
                        <a:pt x="31" y="103"/>
                      </a:lnTo>
                      <a:lnTo>
                        <a:pt x="31" y="98"/>
                      </a:lnTo>
                      <a:lnTo>
                        <a:pt x="25" y="98"/>
                      </a:lnTo>
                      <a:lnTo>
                        <a:pt x="25" y="94"/>
                      </a:lnTo>
                      <a:lnTo>
                        <a:pt x="25" y="89"/>
                      </a:lnTo>
                      <a:lnTo>
                        <a:pt x="25" y="85"/>
                      </a:lnTo>
                      <a:lnTo>
                        <a:pt x="31" y="80"/>
                      </a:lnTo>
                      <a:lnTo>
                        <a:pt x="31" y="76"/>
                      </a:lnTo>
                      <a:lnTo>
                        <a:pt x="38" y="72"/>
                      </a:lnTo>
                      <a:lnTo>
                        <a:pt x="38" y="67"/>
                      </a:lnTo>
                      <a:lnTo>
                        <a:pt x="38" y="63"/>
                      </a:lnTo>
                      <a:lnTo>
                        <a:pt x="38" y="58"/>
                      </a:lnTo>
                      <a:lnTo>
                        <a:pt x="44" y="54"/>
                      </a:lnTo>
                      <a:lnTo>
                        <a:pt x="50" y="49"/>
                      </a:lnTo>
                      <a:lnTo>
                        <a:pt x="57" y="49"/>
                      </a:lnTo>
                      <a:lnTo>
                        <a:pt x="57" y="45"/>
                      </a:lnTo>
                      <a:lnTo>
                        <a:pt x="63" y="40"/>
                      </a:lnTo>
                      <a:lnTo>
                        <a:pt x="69" y="36"/>
                      </a:lnTo>
                      <a:lnTo>
                        <a:pt x="69" y="31"/>
                      </a:lnTo>
                      <a:lnTo>
                        <a:pt x="75" y="27"/>
                      </a:lnTo>
                      <a:lnTo>
                        <a:pt x="82" y="23"/>
                      </a:lnTo>
                      <a:lnTo>
                        <a:pt x="88" y="23"/>
                      </a:lnTo>
                      <a:lnTo>
                        <a:pt x="88" y="18"/>
                      </a:lnTo>
                      <a:lnTo>
                        <a:pt x="94" y="18"/>
                      </a:lnTo>
                      <a:lnTo>
                        <a:pt x="101" y="14"/>
                      </a:lnTo>
                      <a:lnTo>
                        <a:pt x="113" y="14"/>
                      </a:lnTo>
                      <a:lnTo>
                        <a:pt x="119" y="9"/>
                      </a:lnTo>
                      <a:lnTo>
                        <a:pt x="126" y="9"/>
                      </a:lnTo>
                      <a:lnTo>
                        <a:pt x="132" y="9"/>
                      </a:lnTo>
                      <a:lnTo>
                        <a:pt x="138" y="9"/>
                      </a:lnTo>
                      <a:lnTo>
                        <a:pt x="145" y="5"/>
                      </a:lnTo>
                      <a:lnTo>
                        <a:pt x="151" y="5"/>
                      </a:lnTo>
                      <a:lnTo>
                        <a:pt x="157" y="5"/>
                      </a:lnTo>
                      <a:lnTo>
                        <a:pt x="163" y="5"/>
                      </a:lnTo>
                      <a:lnTo>
                        <a:pt x="170" y="5"/>
                      </a:lnTo>
                      <a:lnTo>
                        <a:pt x="176" y="5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12" name="Freeform 116"/>
                <p:cNvSpPr>
                  <a:spLocks/>
                </p:cNvSpPr>
                <p:nvPr/>
              </p:nvSpPr>
              <p:spPr bwMode="auto">
                <a:xfrm>
                  <a:off x="3363" y="2394"/>
                  <a:ext cx="377" cy="397"/>
                </a:xfrm>
                <a:custGeom>
                  <a:avLst/>
                  <a:gdLst/>
                  <a:ahLst/>
                  <a:cxnLst>
                    <a:cxn ang="0">
                      <a:pos x="189" y="0"/>
                    </a:cxn>
                    <a:cxn ang="0">
                      <a:pos x="201" y="9"/>
                    </a:cxn>
                    <a:cxn ang="0">
                      <a:pos x="220" y="5"/>
                    </a:cxn>
                    <a:cxn ang="0">
                      <a:pos x="239" y="14"/>
                    </a:cxn>
                    <a:cxn ang="0">
                      <a:pos x="258" y="27"/>
                    </a:cxn>
                    <a:cxn ang="0">
                      <a:pos x="283" y="40"/>
                    </a:cxn>
                    <a:cxn ang="0">
                      <a:pos x="289" y="58"/>
                    </a:cxn>
                    <a:cxn ang="0">
                      <a:pos x="295" y="80"/>
                    </a:cxn>
                    <a:cxn ang="0">
                      <a:pos x="270" y="85"/>
                    </a:cxn>
                    <a:cxn ang="0">
                      <a:pos x="258" y="98"/>
                    </a:cxn>
                    <a:cxn ang="0">
                      <a:pos x="258" y="112"/>
                    </a:cxn>
                    <a:cxn ang="0">
                      <a:pos x="270" y="134"/>
                    </a:cxn>
                    <a:cxn ang="0">
                      <a:pos x="283" y="147"/>
                    </a:cxn>
                    <a:cxn ang="0">
                      <a:pos x="302" y="156"/>
                    </a:cxn>
                    <a:cxn ang="0">
                      <a:pos x="314" y="152"/>
                    </a:cxn>
                    <a:cxn ang="0">
                      <a:pos x="327" y="174"/>
                    </a:cxn>
                    <a:cxn ang="0">
                      <a:pos x="327" y="196"/>
                    </a:cxn>
                    <a:cxn ang="0">
                      <a:pos x="302" y="201"/>
                    </a:cxn>
                    <a:cxn ang="0">
                      <a:pos x="314" y="223"/>
                    </a:cxn>
                    <a:cxn ang="0">
                      <a:pos x="333" y="241"/>
                    </a:cxn>
                    <a:cxn ang="0">
                      <a:pos x="339" y="259"/>
                    </a:cxn>
                    <a:cxn ang="0">
                      <a:pos x="339" y="281"/>
                    </a:cxn>
                    <a:cxn ang="0">
                      <a:pos x="358" y="290"/>
                    </a:cxn>
                    <a:cxn ang="0">
                      <a:pos x="371" y="303"/>
                    </a:cxn>
                    <a:cxn ang="0">
                      <a:pos x="371" y="321"/>
                    </a:cxn>
                    <a:cxn ang="0">
                      <a:pos x="371" y="339"/>
                    </a:cxn>
                    <a:cxn ang="0">
                      <a:pos x="365" y="357"/>
                    </a:cxn>
                    <a:cxn ang="0">
                      <a:pos x="358" y="379"/>
                    </a:cxn>
                    <a:cxn ang="0">
                      <a:pos x="333" y="384"/>
                    </a:cxn>
                    <a:cxn ang="0">
                      <a:pos x="321" y="397"/>
                    </a:cxn>
                    <a:cxn ang="0">
                      <a:pos x="295" y="388"/>
                    </a:cxn>
                    <a:cxn ang="0">
                      <a:pos x="277" y="361"/>
                    </a:cxn>
                    <a:cxn ang="0">
                      <a:pos x="251" y="339"/>
                    </a:cxn>
                    <a:cxn ang="0">
                      <a:pos x="226" y="330"/>
                    </a:cxn>
                    <a:cxn ang="0">
                      <a:pos x="201" y="321"/>
                    </a:cxn>
                    <a:cxn ang="0">
                      <a:pos x="170" y="326"/>
                    </a:cxn>
                    <a:cxn ang="0">
                      <a:pos x="151" y="308"/>
                    </a:cxn>
                    <a:cxn ang="0">
                      <a:pos x="119" y="303"/>
                    </a:cxn>
                    <a:cxn ang="0">
                      <a:pos x="88" y="299"/>
                    </a:cxn>
                    <a:cxn ang="0">
                      <a:pos x="69" y="281"/>
                    </a:cxn>
                    <a:cxn ang="0">
                      <a:pos x="50" y="268"/>
                    </a:cxn>
                    <a:cxn ang="0">
                      <a:pos x="63" y="254"/>
                    </a:cxn>
                    <a:cxn ang="0">
                      <a:pos x="57" y="232"/>
                    </a:cxn>
                    <a:cxn ang="0">
                      <a:pos x="57" y="210"/>
                    </a:cxn>
                    <a:cxn ang="0">
                      <a:pos x="57" y="192"/>
                    </a:cxn>
                    <a:cxn ang="0">
                      <a:pos x="50" y="174"/>
                    </a:cxn>
                    <a:cxn ang="0">
                      <a:pos x="31" y="161"/>
                    </a:cxn>
                    <a:cxn ang="0">
                      <a:pos x="6" y="156"/>
                    </a:cxn>
                    <a:cxn ang="0">
                      <a:pos x="6" y="134"/>
                    </a:cxn>
                    <a:cxn ang="0">
                      <a:pos x="19" y="116"/>
                    </a:cxn>
                    <a:cxn ang="0">
                      <a:pos x="31" y="98"/>
                    </a:cxn>
                    <a:cxn ang="0">
                      <a:pos x="31" y="80"/>
                    </a:cxn>
                    <a:cxn ang="0">
                      <a:pos x="38" y="58"/>
                    </a:cxn>
                    <a:cxn ang="0">
                      <a:pos x="63" y="40"/>
                    </a:cxn>
                    <a:cxn ang="0">
                      <a:pos x="88" y="23"/>
                    </a:cxn>
                    <a:cxn ang="0">
                      <a:pos x="119" y="9"/>
                    </a:cxn>
                    <a:cxn ang="0">
                      <a:pos x="151" y="5"/>
                    </a:cxn>
                    <a:cxn ang="0">
                      <a:pos x="176" y="0"/>
                    </a:cxn>
                  </a:cxnLst>
                  <a:rect l="0" t="0" r="r" b="b"/>
                  <a:pathLst>
                    <a:path w="377" h="397">
                      <a:moveTo>
                        <a:pt x="176" y="0"/>
                      </a:moveTo>
                      <a:lnTo>
                        <a:pt x="176" y="5"/>
                      </a:lnTo>
                      <a:lnTo>
                        <a:pt x="182" y="5"/>
                      </a:lnTo>
                      <a:lnTo>
                        <a:pt x="182" y="0"/>
                      </a:lnTo>
                      <a:lnTo>
                        <a:pt x="189" y="0"/>
                      </a:lnTo>
                      <a:lnTo>
                        <a:pt x="195" y="0"/>
                      </a:lnTo>
                      <a:lnTo>
                        <a:pt x="189" y="5"/>
                      </a:lnTo>
                      <a:lnTo>
                        <a:pt x="195" y="5"/>
                      </a:lnTo>
                      <a:lnTo>
                        <a:pt x="201" y="5"/>
                      </a:lnTo>
                      <a:lnTo>
                        <a:pt x="201" y="9"/>
                      </a:lnTo>
                      <a:lnTo>
                        <a:pt x="207" y="9"/>
                      </a:lnTo>
                      <a:lnTo>
                        <a:pt x="207" y="5"/>
                      </a:lnTo>
                      <a:lnTo>
                        <a:pt x="214" y="0"/>
                      </a:lnTo>
                      <a:lnTo>
                        <a:pt x="214" y="5"/>
                      </a:lnTo>
                      <a:lnTo>
                        <a:pt x="220" y="5"/>
                      </a:lnTo>
                      <a:lnTo>
                        <a:pt x="226" y="5"/>
                      </a:lnTo>
                      <a:lnTo>
                        <a:pt x="226" y="9"/>
                      </a:lnTo>
                      <a:lnTo>
                        <a:pt x="233" y="9"/>
                      </a:lnTo>
                      <a:lnTo>
                        <a:pt x="233" y="14"/>
                      </a:lnTo>
                      <a:lnTo>
                        <a:pt x="239" y="14"/>
                      </a:lnTo>
                      <a:lnTo>
                        <a:pt x="245" y="18"/>
                      </a:lnTo>
                      <a:lnTo>
                        <a:pt x="245" y="23"/>
                      </a:lnTo>
                      <a:lnTo>
                        <a:pt x="251" y="23"/>
                      </a:lnTo>
                      <a:lnTo>
                        <a:pt x="251" y="27"/>
                      </a:lnTo>
                      <a:lnTo>
                        <a:pt x="258" y="27"/>
                      </a:lnTo>
                      <a:lnTo>
                        <a:pt x="264" y="27"/>
                      </a:lnTo>
                      <a:lnTo>
                        <a:pt x="270" y="31"/>
                      </a:lnTo>
                      <a:lnTo>
                        <a:pt x="277" y="31"/>
                      </a:lnTo>
                      <a:lnTo>
                        <a:pt x="283" y="36"/>
                      </a:lnTo>
                      <a:lnTo>
                        <a:pt x="283" y="40"/>
                      </a:lnTo>
                      <a:lnTo>
                        <a:pt x="289" y="40"/>
                      </a:lnTo>
                      <a:lnTo>
                        <a:pt x="289" y="45"/>
                      </a:lnTo>
                      <a:lnTo>
                        <a:pt x="289" y="49"/>
                      </a:lnTo>
                      <a:lnTo>
                        <a:pt x="289" y="54"/>
                      </a:lnTo>
                      <a:lnTo>
                        <a:pt x="289" y="58"/>
                      </a:lnTo>
                      <a:lnTo>
                        <a:pt x="289" y="63"/>
                      </a:lnTo>
                      <a:lnTo>
                        <a:pt x="295" y="67"/>
                      </a:lnTo>
                      <a:lnTo>
                        <a:pt x="295" y="72"/>
                      </a:lnTo>
                      <a:lnTo>
                        <a:pt x="295" y="76"/>
                      </a:lnTo>
                      <a:lnTo>
                        <a:pt x="295" y="80"/>
                      </a:lnTo>
                      <a:lnTo>
                        <a:pt x="289" y="80"/>
                      </a:lnTo>
                      <a:lnTo>
                        <a:pt x="283" y="76"/>
                      </a:lnTo>
                      <a:lnTo>
                        <a:pt x="283" y="80"/>
                      </a:lnTo>
                      <a:lnTo>
                        <a:pt x="277" y="80"/>
                      </a:lnTo>
                      <a:lnTo>
                        <a:pt x="270" y="85"/>
                      </a:lnTo>
                      <a:lnTo>
                        <a:pt x="264" y="85"/>
                      </a:lnTo>
                      <a:lnTo>
                        <a:pt x="264" y="89"/>
                      </a:lnTo>
                      <a:lnTo>
                        <a:pt x="264" y="94"/>
                      </a:lnTo>
                      <a:lnTo>
                        <a:pt x="258" y="94"/>
                      </a:lnTo>
                      <a:lnTo>
                        <a:pt x="258" y="98"/>
                      </a:lnTo>
                      <a:lnTo>
                        <a:pt x="251" y="98"/>
                      </a:lnTo>
                      <a:lnTo>
                        <a:pt x="251" y="103"/>
                      </a:lnTo>
                      <a:lnTo>
                        <a:pt x="251" y="107"/>
                      </a:lnTo>
                      <a:lnTo>
                        <a:pt x="251" y="112"/>
                      </a:lnTo>
                      <a:lnTo>
                        <a:pt x="258" y="112"/>
                      </a:lnTo>
                      <a:lnTo>
                        <a:pt x="258" y="116"/>
                      </a:lnTo>
                      <a:lnTo>
                        <a:pt x="264" y="121"/>
                      </a:lnTo>
                      <a:lnTo>
                        <a:pt x="264" y="125"/>
                      </a:lnTo>
                      <a:lnTo>
                        <a:pt x="270" y="130"/>
                      </a:lnTo>
                      <a:lnTo>
                        <a:pt x="270" y="134"/>
                      </a:lnTo>
                      <a:lnTo>
                        <a:pt x="277" y="138"/>
                      </a:lnTo>
                      <a:lnTo>
                        <a:pt x="283" y="143"/>
                      </a:lnTo>
                      <a:lnTo>
                        <a:pt x="289" y="143"/>
                      </a:lnTo>
                      <a:lnTo>
                        <a:pt x="283" y="143"/>
                      </a:lnTo>
                      <a:lnTo>
                        <a:pt x="283" y="147"/>
                      </a:lnTo>
                      <a:lnTo>
                        <a:pt x="283" y="152"/>
                      </a:lnTo>
                      <a:lnTo>
                        <a:pt x="283" y="156"/>
                      </a:lnTo>
                      <a:lnTo>
                        <a:pt x="289" y="156"/>
                      </a:lnTo>
                      <a:lnTo>
                        <a:pt x="295" y="156"/>
                      </a:lnTo>
                      <a:lnTo>
                        <a:pt x="302" y="156"/>
                      </a:lnTo>
                      <a:lnTo>
                        <a:pt x="302" y="161"/>
                      </a:lnTo>
                      <a:lnTo>
                        <a:pt x="308" y="161"/>
                      </a:lnTo>
                      <a:lnTo>
                        <a:pt x="308" y="156"/>
                      </a:lnTo>
                      <a:lnTo>
                        <a:pt x="308" y="152"/>
                      </a:lnTo>
                      <a:lnTo>
                        <a:pt x="314" y="152"/>
                      </a:lnTo>
                      <a:lnTo>
                        <a:pt x="321" y="156"/>
                      </a:lnTo>
                      <a:lnTo>
                        <a:pt x="321" y="161"/>
                      </a:lnTo>
                      <a:lnTo>
                        <a:pt x="321" y="165"/>
                      </a:lnTo>
                      <a:lnTo>
                        <a:pt x="327" y="170"/>
                      </a:lnTo>
                      <a:lnTo>
                        <a:pt x="327" y="174"/>
                      </a:lnTo>
                      <a:lnTo>
                        <a:pt x="333" y="179"/>
                      </a:lnTo>
                      <a:lnTo>
                        <a:pt x="333" y="183"/>
                      </a:lnTo>
                      <a:lnTo>
                        <a:pt x="333" y="188"/>
                      </a:lnTo>
                      <a:lnTo>
                        <a:pt x="333" y="192"/>
                      </a:lnTo>
                      <a:lnTo>
                        <a:pt x="327" y="196"/>
                      </a:lnTo>
                      <a:lnTo>
                        <a:pt x="321" y="196"/>
                      </a:lnTo>
                      <a:lnTo>
                        <a:pt x="314" y="196"/>
                      </a:lnTo>
                      <a:lnTo>
                        <a:pt x="308" y="196"/>
                      </a:lnTo>
                      <a:lnTo>
                        <a:pt x="302" y="196"/>
                      </a:lnTo>
                      <a:lnTo>
                        <a:pt x="302" y="201"/>
                      </a:lnTo>
                      <a:lnTo>
                        <a:pt x="302" y="205"/>
                      </a:lnTo>
                      <a:lnTo>
                        <a:pt x="302" y="210"/>
                      </a:lnTo>
                      <a:lnTo>
                        <a:pt x="308" y="214"/>
                      </a:lnTo>
                      <a:lnTo>
                        <a:pt x="308" y="219"/>
                      </a:lnTo>
                      <a:lnTo>
                        <a:pt x="314" y="223"/>
                      </a:lnTo>
                      <a:lnTo>
                        <a:pt x="321" y="228"/>
                      </a:lnTo>
                      <a:lnTo>
                        <a:pt x="327" y="232"/>
                      </a:lnTo>
                      <a:lnTo>
                        <a:pt x="327" y="237"/>
                      </a:lnTo>
                      <a:lnTo>
                        <a:pt x="333" y="237"/>
                      </a:lnTo>
                      <a:lnTo>
                        <a:pt x="333" y="241"/>
                      </a:lnTo>
                      <a:lnTo>
                        <a:pt x="333" y="246"/>
                      </a:lnTo>
                      <a:lnTo>
                        <a:pt x="333" y="250"/>
                      </a:lnTo>
                      <a:lnTo>
                        <a:pt x="333" y="254"/>
                      </a:lnTo>
                      <a:lnTo>
                        <a:pt x="333" y="259"/>
                      </a:lnTo>
                      <a:lnTo>
                        <a:pt x="339" y="259"/>
                      </a:lnTo>
                      <a:lnTo>
                        <a:pt x="339" y="263"/>
                      </a:lnTo>
                      <a:lnTo>
                        <a:pt x="339" y="268"/>
                      </a:lnTo>
                      <a:lnTo>
                        <a:pt x="339" y="272"/>
                      </a:lnTo>
                      <a:lnTo>
                        <a:pt x="339" y="277"/>
                      </a:lnTo>
                      <a:lnTo>
                        <a:pt x="339" y="281"/>
                      </a:lnTo>
                      <a:lnTo>
                        <a:pt x="339" y="286"/>
                      </a:lnTo>
                      <a:lnTo>
                        <a:pt x="339" y="290"/>
                      </a:lnTo>
                      <a:lnTo>
                        <a:pt x="346" y="290"/>
                      </a:lnTo>
                      <a:lnTo>
                        <a:pt x="352" y="290"/>
                      </a:lnTo>
                      <a:lnTo>
                        <a:pt x="358" y="290"/>
                      </a:lnTo>
                      <a:lnTo>
                        <a:pt x="358" y="295"/>
                      </a:lnTo>
                      <a:lnTo>
                        <a:pt x="365" y="295"/>
                      </a:lnTo>
                      <a:lnTo>
                        <a:pt x="371" y="295"/>
                      </a:lnTo>
                      <a:lnTo>
                        <a:pt x="371" y="299"/>
                      </a:lnTo>
                      <a:lnTo>
                        <a:pt x="371" y="303"/>
                      </a:lnTo>
                      <a:lnTo>
                        <a:pt x="377" y="308"/>
                      </a:lnTo>
                      <a:lnTo>
                        <a:pt x="377" y="312"/>
                      </a:lnTo>
                      <a:lnTo>
                        <a:pt x="377" y="317"/>
                      </a:lnTo>
                      <a:lnTo>
                        <a:pt x="371" y="317"/>
                      </a:lnTo>
                      <a:lnTo>
                        <a:pt x="371" y="321"/>
                      </a:lnTo>
                      <a:lnTo>
                        <a:pt x="371" y="326"/>
                      </a:lnTo>
                      <a:lnTo>
                        <a:pt x="377" y="330"/>
                      </a:lnTo>
                      <a:lnTo>
                        <a:pt x="377" y="335"/>
                      </a:lnTo>
                      <a:lnTo>
                        <a:pt x="371" y="335"/>
                      </a:lnTo>
                      <a:lnTo>
                        <a:pt x="371" y="339"/>
                      </a:lnTo>
                      <a:lnTo>
                        <a:pt x="365" y="339"/>
                      </a:lnTo>
                      <a:lnTo>
                        <a:pt x="365" y="344"/>
                      </a:lnTo>
                      <a:lnTo>
                        <a:pt x="365" y="348"/>
                      </a:lnTo>
                      <a:lnTo>
                        <a:pt x="365" y="353"/>
                      </a:lnTo>
                      <a:lnTo>
                        <a:pt x="365" y="357"/>
                      </a:lnTo>
                      <a:lnTo>
                        <a:pt x="358" y="357"/>
                      </a:lnTo>
                      <a:lnTo>
                        <a:pt x="358" y="361"/>
                      </a:lnTo>
                      <a:lnTo>
                        <a:pt x="358" y="366"/>
                      </a:lnTo>
                      <a:lnTo>
                        <a:pt x="358" y="375"/>
                      </a:lnTo>
                      <a:lnTo>
                        <a:pt x="358" y="379"/>
                      </a:lnTo>
                      <a:lnTo>
                        <a:pt x="352" y="379"/>
                      </a:lnTo>
                      <a:lnTo>
                        <a:pt x="346" y="379"/>
                      </a:lnTo>
                      <a:lnTo>
                        <a:pt x="339" y="379"/>
                      </a:lnTo>
                      <a:lnTo>
                        <a:pt x="333" y="379"/>
                      </a:lnTo>
                      <a:lnTo>
                        <a:pt x="333" y="384"/>
                      </a:lnTo>
                      <a:lnTo>
                        <a:pt x="333" y="388"/>
                      </a:lnTo>
                      <a:lnTo>
                        <a:pt x="327" y="388"/>
                      </a:lnTo>
                      <a:lnTo>
                        <a:pt x="327" y="393"/>
                      </a:lnTo>
                      <a:lnTo>
                        <a:pt x="327" y="397"/>
                      </a:lnTo>
                      <a:lnTo>
                        <a:pt x="321" y="397"/>
                      </a:lnTo>
                      <a:lnTo>
                        <a:pt x="314" y="397"/>
                      </a:lnTo>
                      <a:lnTo>
                        <a:pt x="308" y="397"/>
                      </a:lnTo>
                      <a:lnTo>
                        <a:pt x="308" y="393"/>
                      </a:lnTo>
                      <a:lnTo>
                        <a:pt x="302" y="393"/>
                      </a:lnTo>
                      <a:lnTo>
                        <a:pt x="295" y="388"/>
                      </a:lnTo>
                      <a:lnTo>
                        <a:pt x="289" y="379"/>
                      </a:lnTo>
                      <a:lnTo>
                        <a:pt x="289" y="375"/>
                      </a:lnTo>
                      <a:lnTo>
                        <a:pt x="283" y="370"/>
                      </a:lnTo>
                      <a:lnTo>
                        <a:pt x="283" y="366"/>
                      </a:lnTo>
                      <a:lnTo>
                        <a:pt x="277" y="361"/>
                      </a:lnTo>
                      <a:lnTo>
                        <a:pt x="270" y="357"/>
                      </a:lnTo>
                      <a:lnTo>
                        <a:pt x="264" y="353"/>
                      </a:lnTo>
                      <a:lnTo>
                        <a:pt x="264" y="348"/>
                      </a:lnTo>
                      <a:lnTo>
                        <a:pt x="258" y="344"/>
                      </a:lnTo>
                      <a:lnTo>
                        <a:pt x="251" y="339"/>
                      </a:lnTo>
                      <a:lnTo>
                        <a:pt x="245" y="339"/>
                      </a:lnTo>
                      <a:lnTo>
                        <a:pt x="245" y="335"/>
                      </a:lnTo>
                      <a:lnTo>
                        <a:pt x="239" y="335"/>
                      </a:lnTo>
                      <a:lnTo>
                        <a:pt x="233" y="335"/>
                      </a:lnTo>
                      <a:lnTo>
                        <a:pt x="226" y="330"/>
                      </a:lnTo>
                      <a:lnTo>
                        <a:pt x="220" y="330"/>
                      </a:lnTo>
                      <a:lnTo>
                        <a:pt x="220" y="326"/>
                      </a:lnTo>
                      <a:lnTo>
                        <a:pt x="214" y="326"/>
                      </a:lnTo>
                      <a:lnTo>
                        <a:pt x="207" y="326"/>
                      </a:lnTo>
                      <a:lnTo>
                        <a:pt x="201" y="321"/>
                      </a:lnTo>
                      <a:lnTo>
                        <a:pt x="195" y="321"/>
                      </a:lnTo>
                      <a:lnTo>
                        <a:pt x="189" y="321"/>
                      </a:lnTo>
                      <a:lnTo>
                        <a:pt x="182" y="326"/>
                      </a:lnTo>
                      <a:lnTo>
                        <a:pt x="176" y="326"/>
                      </a:lnTo>
                      <a:lnTo>
                        <a:pt x="170" y="326"/>
                      </a:lnTo>
                      <a:lnTo>
                        <a:pt x="163" y="326"/>
                      </a:lnTo>
                      <a:lnTo>
                        <a:pt x="163" y="321"/>
                      </a:lnTo>
                      <a:lnTo>
                        <a:pt x="157" y="317"/>
                      </a:lnTo>
                      <a:lnTo>
                        <a:pt x="151" y="312"/>
                      </a:lnTo>
                      <a:lnTo>
                        <a:pt x="151" y="308"/>
                      </a:lnTo>
                      <a:lnTo>
                        <a:pt x="145" y="308"/>
                      </a:lnTo>
                      <a:lnTo>
                        <a:pt x="138" y="308"/>
                      </a:lnTo>
                      <a:lnTo>
                        <a:pt x="132" y="303"/>
                      </a:lnTo>
                      <a:lnTo>
                        <a:pt x="126" y="303"/>
                      </a:lnTo>
                      <a:lnTo>
                        <a:pt x="119" y="303"/>
                      </a:lnTo>
                      <a:lnTo>
                        <a:pt x="113" y="303"/>
                      </a:lnTo>
                      <a:lnTo>
                        <a:pt x="107" y="303"/>
                      </a:lnTo>
                      <a:lnTo>
                        <a:pt x="101" y="303"/>
                      </a:lnTo>
                      <a:lnTo>
                        <a:pt x="94" y="303"/>
                      </a:lnTo>
                      <a:lnTo>
                        <a:pt x="88" y="299"/>
                      </a:lnTo>
                      <a:lnTo>
                        <a:pt x="82" y="295"/>
                      </a:lnTo>
                      <a:lnTo>
                        <a:pt x="75" y="290"/>
                      </a:lnTo>
                      <a:lnTo>
                        <a:pt x="69" y="290"/>
                      </a:lnTo>
                      <a:lnTo>
                        <a:pt x="69" y="286"/>
                      </a:lnTo>
                      <a:lnTo>
                        <a:pt x="69" y="281"/>
                      </a:lnTo>
                      <a:lnTo>
                        <a:pt x="63" y="281"/>
                      </a:lnTo>
                      <a:lnTo>
                        <a:pt x="57" y="281"/>
                      </a:lnTo>
                      <a:lnTo>
                        <a:pt x="57" y="277"/>
                      </a:lnTo>
                      <a:lnTo>
                        <a:pt x="57" y="272"/>
                      </a:lnTo>
                      <a:lnTo>
                        <a:pt x="50" y="268"/>
                      </a:lnTo>
                      <a:lnTo>
                        <a:pt x="57" y="268"/>
                      </a:lnTo>
                      <a:lnTo>
                        <a:pt x="57" y="263"/>
                      </a:lnTo>
                      <a:lnTo>
                        <a:pt x="57" y="259"/>
                      </a:lnTo>
                      <a:lnTo>
                        <a:pt x="57" y="254"/>
                      </a:lnTo>
                      <a:lnTo>
                        <a:pt x="63" y="254"/>
                      </a:lnTo>
                      <a:lnTo>
                        <a:pt x="63" y="250"/>
                      </a:lnTo>
                      <a:lnTo>
                        <a:pt x="63" y="246"/>
                      </a:lnTo>
                      <a:lnTo>
                        <a:pt x="63" y="241"/>
                      </a:lnTo>
                      <a:lnTo>
                        <a:pt x="63" y="237"/>
                      </a:lnTo>
                      <a:lnTo>
                        <a:pt x="57" y="232"/>
                      </a:lnTo>
                      <a:lnTo>
                        <a:pt x="57" y="228"/>
                      </a:lnTo>
                      <a:lnTo>
                        <a:pt x="57" y="223"/>
                      </a:lnTo>
                      <a:lnTo>
                        <a:pt x="57" y="219"/>
                      </a:lnTo>
                      <a:lnTo>
                        <a:pt x="57" y="214"/>
                      </a:lnTo>
                      <a:lnTo>
                        <a:pt x="57" y="210"/>
                      </a:lnTo>
                      <a:lnTo>
                        <a:pt x="63" y="210"/>
                      </a:lnTo>
                      <a:lnTo>
                        <a:pt x="63" y="205"/>
                      </a:lnTo>
                      <a:lnTo>
                        <a:pt x="63" y="201"/>
                      </a:lnTo>
                      <a:lnTo>
                        <a:pt x="57" y="196"/>
                      </a:lnTo>
                      <a:lnTo>
                        <a:pt x="57" y="192"/>
                      </a:lnTo>
                      <a:lnTo>
                        <a:pt x="57" y="188"/>
                      </a:lnTo>
                      <a:lnTo>
                        <a:pt x="57" y="183"/>
                      </a:lnTo>
                      <a:lnTo>
                        <a:pt x="50" y="183"/>
                      </a:lnTo>
                      <a:lnTo>
                        <a:pt x="50" y="179"/>
                      </a:lnTo>
                      <a:lnTo>
                        <a:pt x="50" y="174"/>
                      </a:lnTo>
                      <a:lnTo>
                        <a:pt x="44" y="170"/>
                      </a:lnTo>
                      <a:lnTo>
                        <a:pt x="44" y="165"/>
                      </a:lnTo>
                      <a:lnTo>
                        <a:pt x="44" y="161"/>
                      </a:lnTo>
                      <a:lnTo>
                        <a:pt x="38" y="161"/>
                      </a:lnTo>
                      <a:lnTo>
                        <a:pt x="31" y="161"/>
                      </a:lnTo>
                      <a:lnTo>
                        <a:pt x="25" y="161"/>
                      </a:lnTo>
                      <a:lnTo>
                        <a:pt x="19" y="161"/>
                      </a:lnTo>
                      <a:lnTo>
                        <a:pt x="13" y="161"/>
                      </a:lnTo>
                      <a:lnTo>
                        <a:pt x="13" y="156"/>
                      </a:lnTo>
                      <a:lnTo>
                        <a:pt x="6" y="156"/>
                      </a:lnTo>
                      <a:lnTo>
                        <a:pt x="6" y="152"/>
                      </a:lnTo>
                      <a:lnTo>
                        <a:pt x="0" y="147"/>
                      </a:lnTo>
                      <a:lnTo>
                        <a:pt x="0" y="143"/>
                      </a:lnTo>
                      <a:lnTo>
                        <a:pt x="6" y="138"/>
                      </a:lnTo>
                      <a:lnTo>
                        <a:pt x="6" y="134"/>
                      </a:lnTo>
                      <a:lnTo>
                        <a:pt x="6" y="130"/>
                      </a:lnTo>
                      <a:lnTo>
                        <a:pt x="13" y="130"/>
                      </a:lnTo>
                      <a:lnTo>
                        <a:pt x="13" y="125"/>
                      </a:lnTo>
                      <a:lnTo>
                        <a:pt x="19" y="121"/>
                      </a:lnTo>
                      <a:lnTo>
                        <a:pt x="19" y="116"/>
                      </a:lnTo>
                      <a:lnTo>
                        <a:pt x="25" y="116"/>
                      </a:lnTo>
                      <a:lnTo>
                        <a:pt x="25" y="112"/>
                      </a:lnTo>
                      <a:lnTo>
                        <a:pt x="31" y="107"/>
                      </a:lnTo>
                      <a:lnTo>
                        <a:pt x="31" y="103"/>
                      </a:lnTo>
                      <a:lnTo>
                        <a:pt x="31" y="98"/>
                      </a:lnTo>
                      <a:lnTo>
                        <a:pt x="25" y="98"/>
                      </a:lnTo>
                      <a:lnTo>
                        <a:pt x="25" y="94"/>
                      </a:lnTo>
                      <a:lnTo>
                        <a:pt x="25" y="89"/>
                      </a:lnTo>
                      <a:lnTo>
                        <a:pt x="25" y="85"/>
                      </a:lnTo>
                      <a:lnTo>
                        <a:pt x="31" y="80"/>
                      </a:lnTo>
                      <a:lnTo>
                        <a:pt x="31" y="76"/>
                      </a:lnTo>
                      <a:lnTo>
                        <a:pt x="38" y="72"/>
                      </a:lnTo>
                      <a:lnTo>
                        <a:pt x="38" y="67"/>
                      </a:lnTo>
                      <a:lnTo>
                        <a:pt x="38" y="63"/>
                      </a:lnTo>
                      <a:lnTo>
                        <a:pt x="38" y="58"/>
                      </a:lnTo>
                      <a:lnTo>
                        <a:pt x="44" y="54"/>
                      </a:lnTo>
                      <a:lnTo>
                        <a:pt x="50" y="49"/>
                      </a:lnTo>
                      <a:lnTo>
                        <a:pt x="57" y="49"/>
                      </a:lnTo>
                      <a:lnTo>
                        <a:pt x="57" y="45"/>
                      </a:lnTo>
                      <a:lnTo>
                        <a:pt x="63" y="40"/>
                      </a:lnTo>
                      <a:lnTo>
                        <a:pt x="69" y="36"/>
                      </a:lnTo>
                      <a:lnTo>
                        <a:pt x="69" y="31"/>
                      </a:lnTo>
                      <a:lnTo>
                        <a:pt x="75" y="27"/>
                      </a:lnTo>
                      <a:lnTo>
                        <a:pt x="82" y="23"/>
                      </a:lnTo>
                      <a:lnTo>
                        <a:pt x="88" y="23"/>
                      </a:lnTo>
                      <a:lnTo>
                        <a:pt x="88" y="18"/>
                      </a:lnTo>
                      <a:lnTo>
                        <a:pt x="94" y="18"/>
                      </a:lnTo>
                      <a:lnTo>
                        <a:pt x="101" y="14"/>
                      </a:lnTo>
                      <a:lnTo>
                        <a:pt x="113" y="14"/>
                      </a:lnTo>
                      <a:lnTo>
                        <a:pt x="119" y="9"/>
                      </a:lnTo>
                      <a:lnTo>
                        <a:pt x="126" y="9"/>
                      </a:lnTo>
                      <a:lnTo>
                        <a:pt x="132" y="9"/>
                      </a:lnTo>
                      <a:lnTo>
                        <a:pt x="138" y="9"/>
                      </a:lnTo>
                      <a:lnTo>
                        <a:pt x="145" y="5"/>
                      </a:lnTo>
                      <a:lnTo>
                        <a:pt x="151" y="5"/>
                      </a:lnTo>
                      <a:lnTo>
                        <a:pt x="157" y="5"/>
                      </a:lnTo>
                      <a:lnTo>
                        <a:pt x="163" y="5"/>
                      </a:lnTo>
                      <a:lnTo>
                        <a:pt x="170" y="5"/>
                      </a:lnTo>
                      <a:lnTo>
                        <a:pt x="176" y="5"/>
                      </a:lnTo>
                      <a:lnTo>
                        <a:pt x="176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17" name="Group 117"/>
              <p:cNvGrpSpPr>
                <a:grpSpLocks/>
              </p:cNvGrpSpPr>
              <p:nvPr/>
            </p:nvGrpSpPr>
            <p:grpSpPr bwMode="auto">
              <a:xfrm>
                <a:off x="1488" y="2403"/>
                <a:ext cx="761" cy="598"/>
                <a:chOff x="1488" y="2403"/>
                <a:chExt cx="761" cy="598"/>
              </a:xfrm>
            </p:grpSpPr>
            <p:sp>
              <p:nvSpPr>
                <p:cNvPr id="4214" name="Freeform 118"/>
                <p:cNvSpPr>
                  <a:spLocks/>
                </p:cNvSpPr>
                <p:nvPr/>
              </p:nvSpPr>
              <p:spPr bwMode="auto">
                <a:xfrm>
                  <a:off x="1488" y="2403"/>
                  <a:ext cx="761" cy="598"/>
                </a:xfrm>
                <a:custGeom>
                  <a:avLst/>
                  <a:gdLst/>
                  <a:ahLst/>
                  <a:cxnLst>
                    <a:cxn ang="0">
                      <a:pos x="710" y="9"/>
                    </a:cxn>
                    <a:cxn ang="0">
                      <a:pos x="692" y="27"/>
                    </a:cxn>
                    <a:cxn ang="0">
                      <a:pos x="704" y="54"/>
                    </a:cxn>
                    <a:cxn ang="0">
                      <a:pos x="742" y="76"/>
                    </a:cxn>
                    <a:cxn ang="0">
                      <a:pos x="742" y="98"/>
                    </a:cxn>
                    <a:cxn ang="0">
                      <a:pos x="736" y="121"/>
                    </a:cxn>
                    <a:cxn ang="0">
                      <a:pos x="698" y="138"/>
                    </a:cxn>
                    <a:cxn ang="0">
                      <a:pos x="673" y="174"/>
                    </a:cxn>
                    <a:cxn ang="0">
                      <a:pos x="641" y="196"/>
                    </a:cxn>
                    <a:cxn ang="0">
                      <a:pos x="616" y="228"/>
                    </a:cxn>
                    <a:cxn ang="0">
                      <a:pos x="585" y="254"/>
                    </a:cxn>
                    <a:cxn ang="0">
                      <a:pos x="578" y="286"/>
                    </a:cxn>
                    <a:cxn ang="0">
                      <a:pos x="553" y="303"/>
                    </a:cxn>
                    <a:cxn ang="0">
                      <a:pos x="553" y="321"/>
                    </a:cxn>
                    <a:cxn ang="0">
                      <a:pos x="522" y="344"/>
                    </a:cxn>
                    <a:cxn ang="0">
                      <a:pos x="490" y="344"/>
                    </a:cxn>
                    <a:cxn ang="0">
                      <a:pos x="453" y="348"/>
                    </a:cxn>
                    <a:cxn ang="0">
                      <a:pos x="415" y="361"/>
                    </a:cxn>
                    <a:cxn ang="0">
                      <a:pos x="384" y="379"/>
                    </a:cxn>
                    <a:cxn ang="0">
                      <a:pos x="346" y="370"/>
                    </a:cxn>
                    <a:cxn ang="0">
                      <a:pos x="352" y="397"/>
                    </a:cxn>
                    <a:cxn ang="0">
                      <a:pos x="327" y="424"/>
                    </a:cxn>
                    <a:cxn ang="0">
                      <a:pos x="295" y="437"/>
                    </a:cxn>
                    <a:cxn ang="0">
                      <a:pos x="258" y="437"/>
                    </a:cxn>
                    <a:cxn ang="0">
                      <a:pos x="270" y="464"/>
                    </a:cxn>
                    <a:cxn ang="0">
                      <a:pos x="251" y="500"/>
                    </a:cxn>
                    <a:cxn ang="0">
                      <a:pos x="214" y="522"/>
                    </a:cxn>
                    <a:cxn ang="0">
                      <a:pos x="176" y="509"/>
                    </a:cxn>
                    <a:cxn ang="0">
                      <a:pos x="151" y="540"/>
                    </a:cxn>
                    <a:cxn ang="0">
                      <a:pos x="145" y="567"/>
                    </a:cxn>
                    <a:cxn ang="0">
                      <a:pos x="126" y="584"/>
                    </a:cxn>
                    <a:cxn ang="0">
                      <a:pos x="107" y="580"/>
                    </a:cxn>
                    <a:cxn ang="0">
                      <a:pos x="94" y="544"/>
                    </a:cxn>
                    <a:cxn ang="0">
                      <a:pos x="63" y="518"/>
                    </a:cxn>
                    <a:cxn ang="0">
                      <a:pos x="44" y="486"/>
                    </a:cxn>
                    <a:cxn ang="0">
                      <a:pos x="25" y="451"/>
                    </a:cxn>
                    <a:cxn ang="0">
                      <a:pos x="6" y="424"/>
                    </a:cxn>
                    <a:cxn ang="0">
                      <a:pos x="19" y="402"/>
                    </a:cxn>
                    <a:cxn ang="0">
                      <a:pos x="57" y="397"/>
                    </a:cxn>
                    <a:cxn ang="0">
                      <a:pos x="82" y="375"/>
                    </a:cxn>
                    <a:cxn ang="0">
                      <a:pos x="88" y="361"/>
                    </a:cxn>
                    <a:cxn ang="0">
                      <a:pos x="119" y="352"/>
                    </a:cxn>
                    <a:cxn ang="0">
                      <a:pos x="145" y="335"/>
                    </a:cxn>
                    <a:cxn ang="0">
                      <a:pos x="163" y="339"/>
                    </a:cxn>
                    <a:cxn ang="0">
                      <a:pos x="176" y="317"/>
                    </a:cxn>
                    <a:cxn ang="0">
                      <a:pos x="207" y="290"/>
                    </a:cxn>
                    <a:cxn ang="0">
                      <a:pos x="245" y="272"/>
                    </a:cxn>
                    <a:cxn ang="0">
                      <a:pos x="289" y="281"/>
                    </a:cxn>
                    <a:cxn ang="0">
                      <a:pos x="333" y="277"/>
                    </a:cxn>
                    <a:cxn ang="0">
                      <a:pos x="358" y="250"/>
                    </a:cxn>
                    <a:cxn ang="0">
                      <a:pos x="352" y="219"/>
                    </a:cxn>
                    <a:cxn ang="0">
                      <a:pos x="339" y="187"/>
                    </a:cxn>
                    <a:cxn ang="0">
                      <a:pos x="346" y="165"/>
                    </a:cxn>
                    <a:cxn ang="0">
                      <a:pos x="377" y="143"/>
                    </a:cxn>
                    <a:cxn ang="0">
                      <a:pos x="402" y="112"/>
                    </a:cxn>
                    <a:cxn ang="0">
                      <a:pos x="415" y="80"/>
                    </a:cxn>
                    <a:cxn ang="0">
                      <a:pos x="446" y="63"/>
                    </a:cxn>
                    <a:cxn ang="0">
                      <a:pos x="459" y="40"/>
                    </a:cxn>
                    <a:cxn ang="0">
                      <a:pos x="484" y="31"/>
                    </a:cxn>
                    <a:cxn ang="0">
                      <a:pos x="509" y="5"/>
                    </a:cxn>
                    <a:cxn ang="0">
                      <a:pos x="547" y="22"/>
                    </a:cxn>
                    <a:cxn ang="0">
                      <a:pos x="604" y="31"/>
                    </a:cxn>
                    <a:cxn ang="0">
                      <a:pos x="660" y="22"/>
                    </a:cxn>
                  </a:cxnLst>
                  <a:rect l="0" t="0" r="r" b="b"/>
                  <a:pathLst>
                    <a:path w="761" h="598">
                      <a:moveTo>
                        <a:pt x="666" y="14"/>
                      </a:moveTo>
                      <a:lnTo>
                        <a:pt x="673" y="14"/>
                      </a:lnTo>
                      <a:lnTo>
                        <a:pt x="679" y="14"/>
                      </a:lnTo>
                      <a:lnTo>
                        <a:pt x="685" y="14"/>
                      </a:lnTo>
                      <a:lnTo>
                        <a:pt x="692" y="14"/>
                      </a:lnTo>
                      <a:lnTo>
                        <a:pt x="698" y="14"/>
                      </a:lnTo>
                      <a:lnTo>
                        <a:pt x="704" y="9"/>
                      </a:lnTo>
                      <a:lnTo>
                        <a:pt x="710" y="9"/>
                      </a:lnTo>
                      <a:lnTo>
                        <a:pt x="717" y="9"/>
                      </a:lnTo>
                      <a:lnTo>
                        <a:pt x="717" y="14"/>
                      </a:lnTo>
                      <a:lnTo>
                        <a:pt x="717" y="18"/>
                      </a:lnTo>
                      <a:lnTo>
                        <a:pt x="710" y="22"/>
                      </a:lnTo>
                      <a:lnTo>
                        <a:pt x="704" y="22"/>
                      </a:lnTo>
                      <a:lnTo>
                        <a:pt x="698" y="22"/>
                      </a:lnTo>
                      <a:lnTo>
                        <a:pt x="698" y="27"/>
                      </a:lnTo>
                      <a:lnTo>
                        <a:pt x="692" y="27"/>
                      </a:lnTo>
                      <a:lnTo>
                        <a:pt x="692" y="31"/>
                      </a:lnTo>
                      <a:lnTo>
                        <a:pt x="692" y="36"/>
                      </a:lnTo>
                      <a:lnTo>
                        <a:pt x="698" y="36"/>
                      </a:lnTo>
                      <a:lnTo>
                        <a:pt x="698" y="40"/>
                      </a:lnTo>
                      <a:lnTo>
                        <a:pt x="704" y="40"/>
                      </a:lnTo>
                      <a:lnTo>
                        <a:pt x="704" y="45"/>
                      </a:lnTo>
                      <a:lnTo>
                        <a:pt x="704" y="49"/>
                      </a:lnTo>
                      <a:lnTo>
                        <a:pt x="704" y="54"/>
                      </a:lnTo>
                      <a:lnTo>
                        <a:pt x="704" y="58"/>
                      </a:lnTo>
                      <a:lnTo>
                        <a:pt x="710" y="63"/>
                      </a:lnTo>
                      <a:lnTo>
                        <a:pt x="717" y="63"/>
                      </a:lnTo>
                      <a:lnTo>
                        <a:pt x="717" y="67"/>
                      </a:lnTo>
                      <a:lnTo>
                        <a:pt x="723" y="67"/>
                      </a:lnTo>
                      <a:lnTo>
                        <a:pt x="729" y="67"/>
                      </a:lnTo>
                      <a:lnTo>
                        <a:pt x="736" y="71"/>
                      </a:lnTo>
                      <a:lnTo>
                        <a:pt x="742" y="76"/>
                      </a:lnTo>
                      <a:lnTo>
                        <a:pt x="748" y="80"/>
                      </a:lnTo>
                      <a:lnTo>
                        <a:pt x="754" y="85"/>
                      </a:lnTo>
                      <a:lnTo>
                        <a:pt x="754" y="89"/>
                      </a:lnTo>
                      <a:lnTo>
                        <a:pt x="761" y="89"/>
                      </a:lnTo>
                      <a:lnTo>
                        <a:pt x="754" y="94"/>
                      </a:lnTo>
                      <a:lnTo>
                        <a:pt x="748" y="94"/>
                      </a:lnTo>
                      <a:lnTo>
                        <a:pt x="748" y="98"/>
                      </a:lnTo>
                      <a:lnTo>
                        <a:pt x="742" y="98"/>
                      </a:lnTo>
                      <a:lnTo>
                        <a:pt x="742" y="103"/>
                      </a:lnTo>
                      <a:lnTo>
                        <a:pt x="736" y="103"/>
                      </a:lnTo>
                      <a:lnTo>
                        <a:pt x="736" y="107"/>
                      </a:lnTo>
                      <a:lnTo>
                        <a:pt x="729" y="107"/>
                      </a:lnTo>
                      <a:lnTo>
                        <a:pt x="729" y="112"/>
                      </a:lnTo>
                      <a:lnTo>
                        <a:pt x="736" y="112"/>
                      </a:lnTo>
                      <a:lnTo>
                        <a:pt x="736" y="116"/>
                      </a:lnTo>
                      <a:lnTo>
                        <a:pt x="736" y="121"/>
                      </a:lnTo>
                      <a:lnTo>
                        <a:pt x="736" y="125"/>
                      </a:lnTo>
                      <a:lnTo>
                        <a:pt x="729" y="125"/>
                      </a:lnTo>
                      <a:lnTo>
                        <a:pt x="729" y="129"/>
                      </a:lnTo>
                      <a:lnTo>
                        <a:pt x="723" y="129"/>
                      </a:lnTo>
                      <a:lnTo>
                        <a:pt x="717" y="134"/>
                      </a:lnTo>
                      <a:lnTo>
                        <a:pt x="710" y="134"/>
                      </a:lnTo>
                      <a:lnTo>
                        <a:pt x="704" y="138"/>
                      </a:lnTo>
                      <a:lnTo>
                        <a:pt x="698" y="138"/>
                      </a:lnTo>
                      <a:lnTo>
                        <a:pt x="692" y="143"/>
                      </a:lnTo>
                      <a:lnTo>
                        <a:pt x="685" y="147"/>
                      </a:lnTo>
                      <a:lnTo>
                        <a:pt x="685" y="152"/>
                      </a:lnTo>
                      <a:lnTo>
                        <a:pt x="679" y="156"/>
                      </a:lnTo>
                      <a:lnTo>
                        <a:pt x="673" y="161"/>
                      </a:lnTo>
                      <a:lnTo>
                        <a:pt x="673" y="165"/>
                      </a:lnTo>
                      <a:lnTo>
                        <a:pt x="673" y="170"/>
                      </a:lnTo>
                      <a:lnTo>
                        <a:pt x="673" y="174"/>
                      </a:lnTo>
                      <a:lnTo>
                        <a:pt x="666" y="174"/>
                      </a:lnTo>
                      <a:lnTo>
                        <a:pt x="666" y="179"/>
                      </a:lnTo>
                      <a:lnTo>
                        <a:pt x="660" y="183"/>
                      </a:lnTo>
                      <a:lnTo>
                        <a:pt x="660" y="187"/>
                      </a:lnTo>
                      <a:lnTo>
                        <a:pt x="654" y="187"/>
                      </a:lnTo>
                      <a:lnTo>
                        <a:pt x="648" y="187"/>
                      </a:lnTo>
                      <a:lnTo>
                        <a:pt x="648" y="192"/>
                      </a:lnTo>
                      <a:lnTo>
                        <a:pt x="641" y="196"/>
                      </a:lnTo>
                      <a:lnTo>
                        <a:pt x="635" y="201"/>
                      </a:lnTo>
                      <a:lnTo>
                        <a:pt x="635" y="205"/>
                      </a:lnTo>
                      <a:lnTo>
                        <a:pt x="629" y="210"/>
                      </a:lnTo>
                      <a:lnTo>
                        <a:pt x="629" y="214"/>
                      </a:lnTo>
                      <a:lnTo>
                        <a:pt x="622" y="219"/>
                      </a:lnTo>
                      <a:lnTo>
                        <a:pt x="622" y="223"/>
                      </a:lnTo>
                      <a:lnTo>
                        <a:pt x="616" y="223"/>
                      </a:lnTo>
                      <a:lnTo>
                        <a:pt x="616" y="228"/>
                      </a:lnTo>
                      <a:lnTo>
                        <a:pt x="610" y="232"/>
                      </a:lnTo>
                      <a:lnTo>
                        <a:pt x="610" y="237"/>
                      </a:lnTo>
                      <a:lnTo>
                        <a:pt x="610" y="241"/>
                      </a:lnTo>
                      <a:lnTo>
                        <a:pt x="604" y="245"/>
                      </a:lnTo>
                      <a:lnTo>
                        <a:pt x="597" y="250"/>
                      </a:lnTo>
                      <a:lnTo>
                        <a:pt x="591" y="250"/>
                      </a:lnTo>
                      <a:lnTo>
                        <a:pt x="591" y="254"/>
                      </a:lnTo>
                      <a:lnTo>
                        <a:pt x="585" y="254"/>
                      </a:lnTo>
                      <a:lnTo>
                        <a:pt x="578" y="254"/>
                      </a:lnTo>
                      <a:lnTo>
                        <a:pt x="572" y="259"/>
                      </a:lnTo>
                      <a:lnTo>
                        <a:pt x="572" y="263"/>
                      </a:lnTo>
                      <a:lnTo>
                        <a:pt x="572" y="268"/>
                      </a:lnTo>
                      <a:lnTo>
                        <a:pt x="578" y="272"/>
                      </a:lnTo>
                      <a:lnTo>
                        <a:pt x="578" y="277"/>
                      </a:lnTo>
                      <a:lnTo>
                        <a:pt x="578" y="281"/>
                      </a:lnTo>
                      <a:lnTo>
                        <a:pt x="578" y="286"/>
                      </a:lnTo>
                      <a:lnTo>
                        <a:pt x="578" y="290"/>
                      </a:lnTo>
                      <a:lnTo>
                        <a:pt x="572" y="290"/>
                      </a:lnTo>
                      <a:lnTo>
                        <a:pt x="566" y="290"/>
                      </a:lnTo>
                      <a:lnTo>
                        <a:pt x="560" y="290"/>
                      </a:lnTo>
                      <a:lnTo>
                        <a:pt x="560" y="294"/>
                      </a:lnTo>
                      <a:lnTo>
                        <a:pt x="553" y="294"/>
                      </a:lnTo>
                      <a:lnTo>
                        <a:pt x="553" y="299"/>
                      </a:lnTo>
                      <a:lnTo>
                        <a:pt x="553" y="303"/>
                      </a:lnTo>
                      <a:lnTo>
                        <a:pt x="553" y="308"/>
                      </a:lnTo>
                      <a:lnTo>
                        <a:pt x="547" y="308"/>
                      </a:lnTo>
                      <a:lnTo>
                        <a:pt x="547" y="312"/>
                      </a:lnTo>
                      <a:lnTo>
                        <a:pt x="541" y="312"/>
                      </a:lnTo>
                      <a:lnTo>
                        <a:pt x="541" y="317"/>
                      </a:lnTo>
                      <a:lnTo>
                        <a:pt x="547" y="317"/>
                      </a:lnTo>
                      <a:lnTo>
                        <a:pt x="547" y="321"/>
                      </a:lnTo>
                      <a:lnTo>
                        <a:pt x="553" y="321"/>
                      </a:lnTo>
                      <a:lnTo>
                        <a:pt x="547" y="326"/>
                      </a:lnTo>
                      <a:lnTo>
                        <a:pt x="547" y="330"/>
                      </a:lnTo>
                      <a:lnTo>
                        <a:pt x="541" y="330"/>
                      </a:lnTo>
                      <a:lnTo>
                        <a:pt x="534" y="330"/>
                      </a:lnTo>
                      <a:lnTo>
                        <a:pt x="528" y="330"/>
                      </a:lnTo>
                      <a:lnTo>
                        <a:pt x="528" y="335"/>
                      </a:lnTo>
                      <a:lnTo>
                        <a:pt x="528" y="339"/>
                      </a:lnTo>
                      <a:lnTo>
                        <a:pt x="522" y="344"/>
                      </a:lnTo>
                      <a:lnTo>
                        <a:pt x="516" y="344"/>
                      </a:lnTo>
                      <a:lnTo>
                        <a:pt x="509" y="344"/>
                      </a:lnTo>
                      <a:lnTo>
                        <a:pt x="509" y="348"/>
                      </a:lnTo>
                      <a:lnTo>
                        <a:pt x="509" y="344"/>
                      </a:lnTo>
                      <a:lnTo>
                        <a:pt x="503" y="348"/>
                      </a:lnTo>
                      <a:lnTo>
                        <a:pt x="503" y="344"/>
                      </a:lnTo>
                      <a:lnTo>
                        <a:pt x="497" y="344"/>
                      </a:lnTo>
                      <a:lnTo>
                        <a:pt x="490" y="344"/>
                      </a:lnTo>
                      <a:lnTo>
                        <a:pt x="490" y="339"/>
                      </a:lnTo>
                      <a:lnTo>
                        <a:pt x="484" y="339"/>
                      </a:lnTo>
                      <a:lnTo>
                        <a:pt x="478" y="339"/>
                      </a:lnTo>
                      <a:lnTo>
                        <a:pt x="472" y="339"/>
                      </a:lnTo>
                      <a:lnTo>
                        <a:pt x="465" y="339"/>
                      </a:lnTo>
                      <a:lnTo>
                        <a:pt x="465" y="344"/>
                      </a:lnTo>
                      <a:lnTo>
                        <a:pt x="459" y="344"/>
                      </a:lnTo>
                      <a:lnTo>
                        <a:pt x="453" y="348"/>
                      </a:lnTo>
                      <a:lnTo>
                        <a:pt x="453" y="352"/>
                      </a:lnTo>
                      <a:lnTo>
                        <a:pt x="453" y="357"/>
                      </a:lnTo>
                      <a:lnTo>
                        <a:pt x="446" y="361"/>
                      </a:lnTo>
                      <a:lnTo>
                        <a:pt x="440" y="361"/>
                      </a:lnTo>
                      <a:lnTo>
                        <a:pt x="434" y="361"/>
                      </a:lnTo>
                      <a:lnTo>
                        <a:pt x="428" y="361"/>
                      </a:lnTo>
                      <a:lnTo>
                        <a:pt x="421" y="361"/>
                      </a:lnTo>
                      <a:lnTo>
                        <a:pt x="415" y="361"/>
                      </a:lnTo>
                      <a:lnTo>
                        <a:pt x="415" y="366"/>
                      </a:lnTo>
                      <a:lnTo>
                        <a:pt x="415" y="370"/>
                      </a:lnTo>
                      <a:lnTo>
                        <a:pt x="409" y="370"/>
                      </a:lnTo>
                      <a:lnTo>
                        <a:pt x="409" y="375"/>
                      </a:lnTo>
                      <a:lnTo>
                        <a:pt x="402" y="375"/>
                      </a:lnTo>
                      <a:lnTo>
                        <a:pt x="396" y="379"/>
                      </a:lnTo>
                      <a:lnTo>
                        <a:pt x="390" y="379"/>
                      </a:lnTo>
                      <a:lnTo>
                        <a:pt x="384" y="379"/>
                      </a:lnTo>
                      <a:lnTo>
                        <a:pt x="377" y="379"/>
                      </a:lnTo>
                      <a:lnTo>
                        <a:pt x="371" y="379"/>
                      </a:lnTo>
                      <a:lnTo>
                        <a:pt x="365" y="379"/>
                      </a:lnTo>
                      <a:lnTo>
                        <a:pt x="358" y="379"/>
                      </a:lnTo>
                      <a:lnTo>
                        <a:pt x="358" y="375"/>
                      </a:lnTo>
                      <a:lnTo>
                        <a:pt x="352" y="375"/>
                      </a:lnTo>
                      <a:lnTo>
                        <a:pt x="352" y="370"/>
                      </a:lnTo>
                      <a:lnTo>
                        <a:pt x="346" y="370"/>
                      </a:lnTo>
                      <a:lnTo>
                        <a:pt x="339" y="370"/>
                      </a:lnTo>
                      <a:lnTo>
                        <a:pt x="339" y="375"/>
                      </a:lnTo>
                      <a:lnTo>
                        <a:pt x="339" y="379"/>
                      </a:lnTo>
                      <a:lnTo>
                        <a:pt x="346" y="384"/>
                      </a:lnTo>
                      <a:lnTo>
                        <a:pt x="346" y="388"/>
                      </a:lnTo>
                      <a:lnTo>
                        <a:pt x="352" y="388"/>
                      </a:lnTo>
                      <a:lnTo>
                        <a:pt x="352" y="393"/>
                      </a:lnTo>
                      <a:lnTo>
                        <a:pt x="352" y="397"/>
                      </a:lnTo>
                      <a:lnTo>
                        <a:pt x="346" y="397"/>
                      </a:lnTo>
                      <a:lnTo>
                        <a:pt x="346" y="402"/>
                      </a:lnTo>
                      <a:lnTo>
                        <a:pt x="339" y="402"/>
                      </a:lnTo>
                      <a:lnTo>
                        <a:pt x="339" y="406"/>
                      </a:lnTo>
                      <a:lnTo>
                        <a:pt x="339" y="410"/>
                      </a:lnTo>
                      <a:lnTo>
                        <a:pt x="339" y="415"/>
                      </a:lnTo>
                      <a:lnTo>
                        <a:pt x="333" y="419"/>
                      </a:lnTo>
                      <a:lnTo>
                        <a:pt x="327" y="424"/>
                      </a:lnTo>
                      <a:lnTo>
                        <a:pt x="321" y="419"/>
                      </a:lnTo>
                      <a:lnTo>
                        <a:pt x="314" y="419"/>
                      </a:lnTo>
                      <a:lnTo>
                        <a:pt x="308" y="419"/>
                      </a:lnTo>
                      <a:lnTo>
                        <a:pt x="302" y="419"/>
                      </a:lnTo>
                      <a:lnTo>
                        <a:pt x="302" y="424"/>
                      </a:lnTo>
                      <a:lnTo>
                        <a:pt x="302" y="428"/>
                      </a:lnTo>
                      <a:lnTo>
                        <a:pt x="302" y="433"/>
                      </a:lnTo>
                      <a:lnTo>
                        <a:pt x="295" y="437"/>
                      </a:lnTo>
                      <a:lnTo>
                        <a:pt x="289" y="442"/>
                      </a:lnTo>
                      <a:lnTo>
                        <a:pt x="283" y="446"/>
                      </a:lnTo>
                      <a:lnTo>
                        <a:pt x="277" y="446"/>
                      </a:lnTo>
                      <a:lnTo>
                        <a:pt x="270" y="446"/>
                      </a:lnTo>
                      <a:lnTo>
                        <a:pt x="270" y="442"/>
                      </a:lnTo>
                      <a:lnTo>
                        <a:pt x="264" y="442"/>
                      </a:lnTo>
                      <a:lnTo>
                        <a:pt x="264" y="437"/>
                      </a:lnTo>
                      <a:lnTo>
                        <a:pt x="258" y="437"/>
                      </a:lnTo>
                      <a:lnTo>
                        <a:pt x="251" y="437"/>
                      </a:lnTo>
                      <a:lnTo>
                        <a:pt x="251" y="442"/>
                      </a:lnTo>
                      <a:lnTo>
                        <a:pt x="251" y="446"/>
                      </a:lnTo>
                      <a:lnTo>
                        <a:pt x="251" y="451"/>
                      </a:lnTo>
                      <a:lnTo>
                        <a:pt x="258" y="455"/>
                      </a:lnTo>
                      <a:lnTo>
                        <a:pt x="258" y="460"/>
                      </a:lnTo>
                      <a:lnTo>
                        <a:pt x="264" y="460"/>
                      </a:lnTo>
                      <a:lnTo>
                        <a:pt x="270" y="464"/>
                      </a:lnTo>
                      <a:lnTo>
                        <a:pt x="270" y="468"/>
                      </a:lnTo>
                      <a:lnTo>
                        <a:pt x="277" y="473"/>
                      </a:lnTo>
                      <a:lnTo>
                        <a:pt x="277" y="477"/>
                      </a:lnTo>
                      <a:lnTo>
                        <a:pt x="270" y="482"/>
                      </a:lnTo>
                      <a:lnTo>
                        <a:pt x="270" y="486"/>
                      </a:lnTo>
                      <a:lnTo>
                        <a:pt x="264" y="491"/>
                      </a:lnTo>
                      <a:lnTo>
                        <a:pt x="258" y="495"/>
                      </a:lnTo>
                      <a:lnTo>
                        <a:pt x="251" y="500"/>
                      </a:lnTo>
                      <a:lnTo>
                        <a:pt x="245" y="500"/>
                      </a:lnTo>
                      <a:lnTo>
                        <a:pt x="245" y="504"/>
                      </a:lnTo>
                      <a:lnTo>
                        <a:pt x="239" y="509"/>
                      </a:lnTo>
                      <a:lnTo>
                        <a:pt x="239" y="513"/>
                      </a:lnTo>
                      <a:lnTo>
                        <a:pt x="233" y="518"/>
                      </a:lnTo>
                      <a:lnTo>
                        <a:pt x="226" y="522"/>
                      </a:lnTo>
                      <a:lnTo>
                        <a:pt x="220" y="522"/>
                      </a:lnTo>
                      <a:lnTo>
                        <a:pt x="214" y="522"/>
                      </a:lnTo>
                      <a:lnTo>
                        <a:pt x="207" y="522"/>
                      </a:lnTo>
                      <a:lnTo>
                        <a:pt x="207" y="518"/>
                      </a:lnTo>
                      <a:lnTo>
                        <a:pt x="201" y="513"/>
                      </a:lnTo>
                      <a:lnTo>
                        <a:pt x="201" y="509"/>
                      </a:lnTo>
                      <a:lnTo>
                        <a:pt x="195" y="509"/>
                      </a:lnTo>
                      <a:lnTo>
                        <a:pt x="189" y="504"/>
                      </a:lnTo>
                      <a:lnTo>
                        <a:pt x="182" y="504"/>
                      </a:lnTo>
                      <a:lnTo>
                        <a:pt x="176" y="509"/>
                      </a:lnTo>
                      <a:lnTo>
                        <a:pt x="176" y="513"/>
                      </a:lnTo>
                      <a:lnTo>
                        <a:pt x="176" y="518"/>
                      </a:lnTo>
                      <a:lnTo>
                        <a:pt x="170" y="526"/>
                      </a:lnTo>
                      <a:lnTo>
                        <a:pt x="170" y="531"/>
                      </a:lnTo>
                      <a:lnTo>
                        <a:pt x="170" y="535"/>
                      </a:lnTo>
                      <a:lnTo>
                        <a:pt x="163" y="540"/>
                      </a:lnTo>
                      <a:lnTo>
                        <a:pt x="157" y="540"/>
                      </a:lnTo>
                      <a:lnTo>
                        <a:pt x="151" y="540"/>
                      </a:lnTo>
                      <a:lnTo>
                        <a:pt x="145" y="540"/>
                      </a:lnTo>
                      <a:lnTo>
                        <a:pt x="145" y="544"/>
                      </a:lnTo>
                      <a:lnTo>
                        <a:pt x="138" y="549"/>
                      </a:lnTo>
                      <a:lnTo>
                        <a:pt x="138" y="553"/>
                      </a:lnTo>
                      <a:lnTo>
                        <a:pt x="138" y="558"/>
                      </a:lnTo>
                      <a:lnTo>
                        <a:pt x="138" y="562"/>
                      </a:lnTo>
                      <a:lnTo>
                        <a:pt x="145" y="562"/>
                      </a:lnTo>
                      <a:lnTo>
                        <a:pt x="145" y="567"/>
                      </a:lnTo>
                      <a:lnTo>
                        <a:pt x="145" y="571"/>
                      </a:lnTo>
                      <a:lnTo>
                        <a:pt x="138" y="575"/>
                      </a:lnTo>
                      <a:lnTo>
                        <a:pt x="132" y="575"/>
                      </a:lnTo>
                      <a:lnTo>
                        <a:pt x="126" y="575"/>
                      </a:lnTo>
                      <a:lnTo>
                        <a:pt x="119" y="575"/>
                      </a:lnTo>
                      <a:lnTo>
                        <a:pt x="119" y="580"/>
                      </a:lnTo>
                      <a:lnTo>
                        <a:pt x="119" y="584"/>
                      </a:lnTo>
                      <a:lnTo>
                        <a:pt x="126" y="584"/>
                      </a:lnTo>
                      <a:lnTo>
                        <a:pt x="126" y="589"/>
                      </a:lnTo>
                      <a:lnTo>
                        <a:pt x="126" y="593"/>
                      </a:lnTo>
                      <a:lnTo>
                        <a:pt x="126" y="598"/>
                      </a:lnTo>
                      <a:lnTo>
                        <a:pt x="119" y="593"/>
                      </a:lnTo>
                      <a:lnTo>
                        <a:pt x="119" y="589"/>
                      </a:lnTo>
                      <a:lnTo>
                        <a:pt x="113" y="589"/>
                      </a:lnTo>
                      <a:lnTo>
                        <a:pt x="113" y="584"/>
                      </a:lnTo>
                      <a:lnTo>
                        <a:pt x="107" y="580"/>
                      </a:lnTo>
                      <a:lnTo>
                        <a:pt x="107" y="575"/>
                      </a:lnTo>
                      <a:lnTo>
                        <a:pt x="107" y="571"/>
                      </a:lnTo>
                      <a:lnTo>
                        <a:pt x="101" y="567"/>
                      </a:lnTo>
                      <a:lnTo>
                        <a:pt x="101" y="562"/>
                      </a:lnTo>
                      <a:lnTo>
                        <a:pt x="94" y="558"/>
                      </a:lnTo>
                      <a:lnTo>
                        <a:pt x="94" y="553"/>
                      </a:lnTo>
                      <a:lnTo>
                        <a:pt x="94" y="549"/>
                      </a:lnTo>
                      <a:lnTo>
                        <a:pt x="94" y="544"/>
                      </a:lnTo>
                      <a:lnTo>
                        <a:pt x="94" y="540"/>
                      </a:lnTo>
                      <a:lnTo>
                        <a:pt x="88" y="535"/>
                      </a:lnTo>
                      <a:lnTo>
                        <a:pt x="88" y="531"/>
                      </a:lnTo>
                      <a:lnTo>
                        <a:pt x="82" y="531"/>
                      </a:lnTo>
                      <a:lnTo>
                        <a:pt x="75" y="526"/>
                      </a:lnTo>
                      <a:lnTo>
                        <a:pt x="69" y="522"/>
                      </a:lnTo>
                      <a:lnTo>
                        <a:pt x="69" y="518"/>
                      </a:lnTo>
                      <a:lnTo>
                        <a:pt x="63" y="518"/>
                      </a:lnTo>
                      <a:lnTo>
                        <a:pt x="63" y="513"/>
                      </a:lnTo>
                      <a:lnTo>
                        <a:pt x="57" y="509"/>
                      </a:lnTo>
                      <a:lnTo>
                        <a:pt x="57" y="504"/>
                      </a:lnTo>
                      <a:lnTo>
                        <a:pt x="50" y="500"/>
                      </a:lnTo>
                      <a:lnTo>
                        <a:pt x="50" y="495"/>
                      </a:lnTo>
                      <a:lnTo>
                        <a:pt x="44" y="495"/>
                      </a:lnTo>
                      <a:lnTo>
                        <a:pt x="44" y="491"/>
                      </a:lnTo>
                      <a:lnTo>
                        <a:pt x="44" y="486"/>
                      </a:lnTo>
                      <a:lnTo>
                        <a:pt x="38" y="482"/>
                      </a:lnTo>
                      <a:lnTo>
                        <a:pt x="38" y="477"/>
                      </a:lnTo>
                      <a:lnTo>
                        <a:pt x="38" y="473"/>
                      </a:lnTo>
                      <a:lnTo>
                        <a:pt x="38" y="468"/>
                      </a:lnTo>
                      <a:lnTo>
                        <a:pt x="38" y="464"/>
                      </a:lnTo>
                      <a:lnTo>
                        <a:pt x="31" y="455"/>
                      </a:lnTo>
                      <a:lnTo>
                        <a:pt x="31" y="451"/>
                      </a:lnTo>
                      <a:lnTo>
                        <a:pt x="25" y="451"/>
                      </a:lnTo>
                      <a:lnTo>
                        <a:pt x="19" y="446"/>
                      </a:lnTo>
                      <a:lnTo>
                        <a:pt x="13" y="446"/>
                      </a:lnTo>
                      <a:lnTo>
                        <a:pt x="6" y="442"/>
                      </a:lnTo>
                      <a:lnTo>
                        <a:pt x="6" y="437"/>
                      </a:lnTo>
                      <a:lnTo>
                        <a:pt x="0" y="433"/>
                      </a:lnTo>
                      <a:lnTo>
                        <a:pt x="0" y="428"/>
                      </a:lnTo>
                      <a:lnTo>
                        <a:pt x="0" y="424"/>
                      </a:lnTo>
                      <a:lnTo>
                        <a:pt x="6" y="424"/>
                      </a:lnTo>
                      <a:lnTo>
                        <a:pt x="6" y="419"/>
                      </a:lnTo>
                      <a:lnTo>
                        <a:pt x="0" y="415"/>
                      </a:lnTo>
                      <a:lnTo>
                        <a:pt x="0" y="410"/>
                      </a:lnTo>
                      <a:lnTo>
                        <a:pt x="6" y="410"/>
                      </a:lnTo>
                      <a:lnTo>
                        <a:pt x="13" y="410"/>
                      </a:lnTo>
                      <a:lnTo>
                        <a:pt x="19" y="410"/>
                      </a:lnTo>
                      <a:lnTo>
                        <a:pt x="19" y="406"/>
                      </a:lnTo>
                      <a:lnTo>
                        <a:pt x="19" y="402"/>
                      </a:lnTo>
                      <a:lnTo>
                        <a:pt x="25" y="397"/>
                      </a:lnTo>
                      <a:lnTo>
                        <a:pt x="31" y="397"/>
                      </a:lnTo>
                      <a:lnTo>
                        <a:pt x="38" y="402"/>
                      </a:lnTo>
                      <a:lnTo>
                        <a:pt x="38" y="406"/>
                      </a:lnTo>
                      <a:lnTo>
                        <a:pt x="44" y="406"/>
                      </a:lnTo>
                      <a:lnTo>
                        <a:pt x="50" y="406"/>
                      </a:lnTo>
                      <a:lnTo>
                        <a:pt x="57" y="402"/>
                      </a:lnTo>
                      <a:lnTo>
                        <a:pt x="57" y="397"/>
                      </a:lnTo>
                      <a:lnTo>
                        <a:pt x="57" y="393"/>
                      </a:lnTo>
                      <a:lnTo>
                        <a:pt x="57" y="388"/>
                      </a:lnTo>
                      <a:lnTo>
                        <a:pt x="63" y="388"/>
                      </a:lnTo>
                      <a:lnTo>
                        <a:pt x="69" y="388"/>
                      </a:lnTo>
                      <a:lnTo>
                        <a:pt x="75" y="384"/>
                      </a:lnTo>
                      <a:lnTo>
                        <a:pt x="82" y="384"/>
                      </a:lnTo>
                      <a:lnTo>
                        <a:pt x="82" y="379"/>
                      </a:lnTo>
                      <a:lnTo>
                        <a:pt x="82" y="375"/>
                      </a:lnTo>
                      <a:lnTo>
                        <a:pt x="75" y="375"/>
                      </a:lnTo>
                      <a:lnTo>
                        <a:pt x="69" y="375"/>
                      </a:lnTo>
                      <a:lnTo>
                        <a:pt x="63" y="375"/>
                      </a:lnTo>
                      <a:lnTo>
                        <a:pt x="63" y="370"/>
                      </a:lnTo>
                      <a:lnTo>
                        <a:pt x="69" y="366"/>
                      </a:lnTo>
                      <a:lnTo>
                        <a:pt x="75" y="361"/>
                      </a:lnTo>
                      <a:lnTo>
                        <a:pt x="82" y="361"/>
                      </a:lnTo>
                      <a:lnTo>
                        <a:pt x="88" y="361"/>
                      </a:lnTo>
                      <a:lnTo>
                        <a:pt x="94" y="366"/>
                      </a:lnTo>
                      <a:lnTo>
                        <a:pt x="101" y="366"/>
                      </a:lnTo>
                      <a:lnTo>
                        <a:pt x="107" y="366"/>
                      </a:lnTo>
                      <a:lnTo>
                        <a:pt x="107" y="370"/>
                      </a:lnTo>
                      <a:lnTo>
                        <a:pt x="113" y="366"/>
                      </a:lnTo>
                      <a:lnTo>
                        <a:pt x="119" y="361"/>
                      </a:lnTo>
                      <a:lnTo>
                        <a:pt x="119" y="357"/>
                      </a:lnTo>
                      <a:lnTo>
                        <a:pt x="119" y="352"/>
                      </a:lnTo>
                      <a:lnTo>
                        <a:pt x="126" y="348"/>
                      </a:lnTo>
                      <a:lnTo>
                        <a:pt x="132" y="352"/>
                      </a:lnTo>
                      <a:lnTo>
                        <a:pt x="138" y="352"/>
                      </a:lnTo>
                      <a:lnTo>
                        <a:pt x="145" y="348"/>
                      </a:lnTo>
                      <a:lnTo>
                        <a:pt x="151" y="348"/>
                      </a:lnTo>
                      <a:lnTo>
                        <a:pt x="151" y="344"/>
                      </a:lnTo>
                      <a:lnTo>
                        <a:pt x="145" y="339"/>
                      </a:lnTo>
                      <a:lnTo>
                        <a:pt x="145" y="335"/>
                      </a:lnTo>
                      <a:lnTo>
                        <a:pt x="138" y="335"/>
                      </a:lnTo>
                      <a:lnTo>
                        <a:pt x="138" y="330"/>
                      </a:lnTo>
                      <a:lnTo>
                        <a:pt x="145" y="330"/>
                      </a:lnTo>
                      <a:lnTo>
                        <a:pt x="145" y="326"/>
                      </a:lnTo>
                      <a:lnTo>
                        <a:pt x="151" y="326"/>
                      </a:lnTo>
                      <a:lnTo>
                        <a:pt x="157" y="330"/>
                      </a:lnTo>
                      <a:lnTo>
                        <a:pt x="157" y="335"/>
                      </a:lnTo>
                      <a:lnTo>
                        <a:pt x="163" y="339"/>
                      </a:lnTo>
                      <a:lnTo>
                        <a:pt x="170" y="344"/>
                      </a:lnTo>
                      <a:lnTo>
                        <a:pt x="176" y="344"/>
                      </a:lnTo>
                      <a:lnTo>
                        <a:pt x="182" y="339"/>
                      </a:lnTo>
                      <a:lnTo>
                        <a:pt x="182" y="335"/>
                      </a:lnTo>
                      <a:lnTo>
                        <a:pt x="182" y="330"/>
                      </a:lnTo>
                      <a:lnTo>
                        <a:pt x="176" y="326"/>
                      </a:lnTo>
                      <a:lnTo>
                        <a:pt x="176" y="321"/>
                      </a:lnTo>
                      <a:lnTo>
                        <a:pt x="176" y="317"/>
                      </a:lnTo>
                      <a:lnTo>
                        <a:pt x="182" y="312"/>
                      </a:lnTo>
                      <a:lnTo>
                        <a:pt x="182" y="308"/>
                      </a:lnTo>
                      <a:lnTo>
                        <a:pt x="189" y="303"/>
                      </a:lnTo>
                      <a:lnTo>
                        <a:pt x="189" y="299"/>
                      </a:lnTo>
                      <a:lnTo>
                        <a:pt x="195" y="299"/>
                      </a:lnTo>
                      <a:lnTo>
                        <a:pt x="201" y="294"/>
                      </a:lnTo>
                      <a:lnTo>
                        <a:pt x="207" y="294"/>
                      </a:lnTo>
                      <a:lnTo>
                        <a:pt x="207" y="290"/>
                      </a:lnTo>
                      <a:lnTo>
                        <a:pt x="214" y="286"/>
                      </a:lnTo>
                      <a:lnTo>
                        <a:pt x="214" y="281"/>
                      </a:lnTo>
                      <a:lnTo>
                        <a:pt x="214" y="277"/>
                      </a:lnTo>
                      <a:lnTo>
                        <a:pt x="220" y="272"/>
                      </a:lnTo>
                      <a:lnTo>
                        <a:pt x="226" y="272"/>
                      </a:lnTo>
                      <a:lnTo>
                        <a:pt x="233" y="272"/>
                      </a:lnTo>
                      <a:lnTo>
                        <a:pt x="239" y="272"/>
                      </a:lnTo>
                      <a:lnTo>
                        <a:pt x="245" y="272"/>
                      </a:lnTo>
                      <a:lnTo>
                        <a:pt x="245" y="277"/>
                      </a:lnTo>
                      <a:lnTo>
                        <a:pt x="251" y="277"/>
                      </a:lnTo>
                      <a:lnTo>
                        <a:pt x="264" y="277"/>
                      </a:lnTo>
                      <a:lnTo>
                        <a:pt x="270" y="277"/>
                      </a:lnTo>
                      <a:lnTo>
                        <a:pt x="277" y="277"/>
                      </a:lnTo>
                      <a:lnTo>
                        <a:pt x="283" y="277"/>
                      </a:lnTo>
                      <a:lnTo>
                        <a:pt x="289" y="277"/>
                      </a:lnTo>
                      <a:lnTo>
                        <a:pt x="289" y="281"/>
                      </a:lnTo>
                      <a:lnTo>
                        <a:pt x="295" y="281"/>
                      </a:lnTo>
                      <a:lnTo>
                        <a:pt x="302" y="286"/>
                      </a:lnTo>
                      <a:lnTo>
                        <a:pt x="308" y="286"/>
                      </a:lnTo>
                      <a:lnTo>
                        <a:pt x="314" y="286"/>
                      </a:lnTo>
                      <a:lnTo>
                        <a:pt x="321" y="286"/>
                      </a:lnTo>
                      <a:lnTo>
                        <a:pt x="321" y="281"/>
                      </a:lnTo>
                      <a:lnTo>
                        <a:pt x="327" y="281"/>
                      </a:lnTo>
                      <a:lnTo>
                        <a:pt x="333" y="277"/>
                      </a:lnTo>
                      <a:lnTo>
                        <a:pt x="333" y="272"/>
                      </a:lnTo>
                      <a:lnTo>
                        <a:pt x="339" y="268"/>
                      </a:lnTo>
                      <a:lnTo>
                        <a:pt x="346" y="263"/>
                      </a:lnTo>
                      <a:lnTo>
                        <a:pt x="346" y="259"/>
                      </a:lnTo>
                      <a:lnTo>
                        <a:pt x="352" y="259"/>
                      </a:lnTo>
                      <a:lnTo>
                        <a:pt x="358" y="259"/>
                      </a:lnTo>
                      <a:lnTo>
                        <a:pt x="358" y="254"/>
                      </a:lnTo>
                      <a:lnTo>
                        <a:pt x="358" y="250"/>
                      </a:lnTo>
                      <a:lnTo>
                        <a:pt x="352" y="250"/>
                      </a:lnTo>
                      <a:lnTo>
                        <a:pt x="352" y="245"/>
                      </a:lnTo>
                      <a:lnTo>
                        <a:pt x="352" y="241"/>
                      </a:lnTo>
                      <a:lnTo>
                        <a:pt x="352" y="237"/>
                      </a:lnTo>
                      <a:lnTo>
                        <a:pt x="352" y="232"/>
                      </a:lnTo>
                      <a:lnTo>
                        <a:pt x="352" y="228"/>
                      </a:lnTo>
                      <a:lnTo>
                        <a:pt x="352" y="223"/>
                      </a:lnTo>
                      <a:lnTo>
                        <a:pt x="352" y="219"/>
                      </a:lnTo>
                      <a:lnTo>
                        <a:pt x="346" y="214"/>
                      </a:lnTo>
                      <a:lnTo>
                        <a:pt x="346" y="210"/>
                      </a:lnTo>
                      <a:lnTo>
                        <a:pt x="346" y="205"/>
                      </a:lnTo>
                      <a:lnTo>
                        <a:pt x="346" y="201"/>
                      </a:lnTo>
                      <a:lnTo>
                        <a:pt x="346" y="196"/>
                      </a:lnTo>
                      <a:lnTo>
                        <a:pt x="339" y="196"/>
                      </a:lnTo>
                      <a:lnTo>
                        <a:pt x="339" y="192"/>
                      </a:lnTo>
                      <a:lnTo>
                        <a:pt x="339" y="187"/>
                      </a:lnTo>
                      <a:lnTo>
                        <a:pt x="339" y="183"/>
                      </a:lnTo>
                      <a:lnTo>
                        <a:pt x="333" y="179"/>
                      </a:lnTo>
                      <a:lnTo>
                        <a:pt x="333" y="174"/>
                      </a:lnTo>
                      <a:lnTo>
                        <a:pt x="333" y="170"/>
                      </a:lnTo>
                      <a:lnTo>
                        <a:pt x="333" y="165"/>
                      </a:lnTo>
                      <a:lnTo>
                        <a:pt x="339" y="165"/>
                      </a:lnTo>
                      <a:lnTo>
                        <a:pt x="339" y="161"/>
                      </a:lnTo>
                      <a:lnTo>
                        <a:pt x="346" y="165"/>
                      </a:lnTo>
                      <a:lnTo>
                        <a:pt x="352" y="165"/>
                      </a:lnTo>
                      <a:lnTo>
                        <a:pt x="358" y="165"/>
                      </a:lnTo>
                      <a:lnTo>
                        <a:pt x="365" y="165"/>
                      </a:lnTo>
                      <a:lnTo>
                        <a:pt x="365" y="161"/>
                      </a:lnTo>
                      <a:lnTo>
                        <a:pt x="371" y="156"/>
                      </a:lnTo>
                      <a:lnTo>
                        <a:pt x="371" y="152"/>
                      </a:lnTo>
                      <a:lnTo>
                        <a:pt x="377" y="147"/>
                      </a:lnTo>
                      <a:lnTo>
                        <a:pt x="377" y="143"/>
                      </a:lnTo>
                      <a:lnTo>
                        <a:pt x="377" y="138"/>
                      </a:lnTo>
                      <a:lnTo>
                        <a:pt x="384" y="134"/>
                      </a:lnTo>
                      <a:lnTo>
                        <a:pt x="390" y="129"/>
                      </a:lnTo>
                      <a:lnTo>
                        <a:pt x="396" y="129"/>
                      </a:lnTo>
                      <a:lnTo>
                        <a:pt x="396" y="125"/>
                      </a:lnTo>
                      <a:lnTo>
                        <a:pt x="402" y="121"/>
                      </a:lnTo>
                      <a:lnTo>
                        <a:pt x="402" y="116"/>
                      </a:lnTo>
                      <a:lnTo>
                        <a:pt x="402" y="112"/>
                      </a:lnTo>
                      <a:lnTo>
                        <a:pt x="409" y="107"/>
                      </a:lnTo>
                      <a:lnTo>
                        <a:pt x="409" y="103"/>
                      </a:lnTo>
                      <a:lnTo>
                        <a:pt x="409" y="98"/>
                      </a:lnTo>
                      <a:lnTo>
                        <a:pt x="409" y="94"/>
                      </a:lnTo>
                      <a:lnTo>
                        <a:pt x="415" y="94"/>
                      </a:lnTo>
                      <a:lnTo>
                        <a:pt x="415" y="89"/>
                      </a:lnTo>
                      <a:lnTo>
                        <a:pt x="415" y="85"/>
                      </a:lnTo>
                      <a:lnTo>
                        <a:pt x="415" y="80"/>
                      </a:lnTo>
                      <a:lnTo>
                        <a:pt x="415" y="76"/>
                      </a:lnTo>
                      <a:lnTo>
                        <a:pt x="421" y="71"/>
                      </a:lnTo>
                      <a:lnTo>
                        <a:pt x="421" y="67"/>
                      </a:lnTo>
                      <a:lnTo>
                        <a:pt x="428" y="67"/>
                      </a:lnTo>
                      <a:lnTo>
                        <a:pt x="434" y="63"/>
                      </a:lnTo>
                      <a:lnTo>
                        <a:pt x="440" y="63"/>
                      </a:lnTo>
                      <a:lnTo>
                        <a:pt x="446" y="58"/>
                      </a:lnTo>
                      <a:lnTo>
                        <a:pt x="446" y="63"/>
                      </a:lnTo>
                      <a:lnTo>
                        <a:pt x="453" y="63"/>
                      </a:lnTo>
                      <a:lnTo>
                        <a:pt x="459" y="58"/>
                      </a:lnTo>
                      <a:lnTo>
                        <a:pt x="459" y="54"/>
                      </a:lnTo>
                      <a:lnTo>
                        <a:pt x="453" y="54"/>
                      </a:lnTo>
                      <a:lnTo>
                        <a:pt x="453" y="49"/>
                      </a:lnTo>
                      <a:lnTo>
                        <a:pt x="453" y="45"/>
                      </a:lnTo>
                      <a:lnTo>
                        <a:pt x="459" y="45"/>
                      </a:lnTo>
                      <a:lnTo>
                        <a:pt x="459" y="40"/>
                      </a:lnTo>
                      <a:lnTo>
                        <a:pt x="459" y="36"/>
                      </a:lnTo>
                      <a:lnTo>
                        <a:pt x="465" y="31"/>
                      </a:lnTo>
                      <a:lnTo>
                        <a:pt x="459" y="31"/>
                      </a:lnTo>
                      <a:lnTo>
                        <a:pt x="465" y="31"/>
                      </a:lnTo>
                      <a:lnTo>
                        <a:pt x="472" y="31"/>
                      </a:lnTo>
                      <a:lnTo>
                        <a:pt x="478" y="36"/>
                      </a:lnTo>
                      <a:lnTo>
                        <a:pt x="484" y="36"/>
                      </a:lnTo>
                      <a:lnTo>
                        <a:pt x="484" y="31"/>
                      </a:lnTo>
                      <a:lnTo>
                        <a:pt x="490" y="31"/>
                      </a:lnTo>
                      <a:lnTo>
                        <a:pt x="490" y="27"/>
                      </a:lnTo>
                      <a:lnTo>
                        <a:pt x="490" y="22"/>
                      </a:lnTo>
                      <a:lnTo>
                        <a:pt x="490" y="18"/>
                      </a:lnTo>
                      <a:lnTo>
                        <a:pt x="497" y="14"/>
                      </a:lnTo>
                      <a:lnTo>
                        <a:pt x="497" y="9"/>
                      </a:lnTo>
                      <a:lnTo>
                        <a:pt x="503" y="5"/>
                      </a:lnTo>
                      <a:lnTo>
                        <a:pt x="509" y="5"/>
                      </a:lnTo>
                      <a:lnTo>
                        <a:pt x="516" y="0"/>
                      </a:lnTo>
                      <a:lnTo>
                        <a:pt x="522" y="0"/>
                      </a:lnTo>
                      <a:lnTo>
                        <a:pt x="528" y="0"/>
                      </a:lnTo>
                      <a:lnTo>
                        <a:pt x="534" y="5"/>
                      </a:lnTo>
                      <a:lnTo>
                        <a:pt x="541" y="9"/>
                      </a:lnTo>
                      <a:lnTo>
                        <a:pt x="541" y="14"/>
                      </a:lnTo>
                      <a:lnTo>
                        <a:pt x="547" y="18"/>
                      </a:lnTo>
                      <a:lnTo>
                        <a:pt x="547" y="22"/>
                      </a:lnTo>
                      <a:lnTo>
                        <a:pt x="553" y="27"/>
                      </a:lnTo>
                      <a:lnTo>
                        <a:pt x="560" y="27"/>
                      </a:lnTo>
                      <a:lnTo>
                        <a:pt x="572" y="27"/>
                      </a:lnTo>
                      <a:lnTo>
                        <a:pt x="578" y="27"/>
                      </a:lnTo>
                      <a:lnTo>
                        <a:pt x="585" y="27"/>
                      </a:lnTo>
                      <a:lnTo>
                        <a:pt x="591" y="27"/>
                      </a:lnTo>
                      <a:lnTo>
                        <a:pt x="597" y="27"/>
                      </a:lnTo>
                      <a:lnTo>
                        <a:pt x="604" y="31"/>
                      </a:lnTo>
                      <a:lnTo>
                        <a:pt x="610" y="31"/>
                      </a:lnTo>
                      <a:lnTo>
                        <a:pt x="616" y="31"/>
                      </a:lnTo>
                      <a:lnTo>
                        <a:pt x="622" y="31"/>
                      </a:lnTo>
                      <a:lnTo>
                        <a:pt x="629" y="31"/>
                      </a:lnTo>
                      <a:lnTo>
                        <a:pt x="641" y="31"/>
                      </a:lnTo>
                      <a:lnTo>
                        <a:pt x="648" y="31"/>
                      </a:lnTo>
                      <a:lnTo>
                        <a:pt x="654" y="27"/>
                      </a:lnTo>
                      <a:lnTo>
                        <a:pt x="660" y="22"/>
                      </a:lnTo>
                      <a:lnTo>
                        <a:pt x="660" y="18"/>
                      </a:lnTo>
                      <a:lnTo>
                        <a:pt x="666" y="18"/>
                      </a:lnTo>
                      <a:lnTo>
                        <a:pt x="666" y="14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15" name="Freeform 119"/>
                <p:cNvSpPr>
                  <a:spLocks/>
                </p:cNvSpPr>
                <p:nvPr/>
              </p:nvSpPr>
              <p:spPr bwMode="auto">
                <a:xfrm>
                  <a:off x="1488" y="2403"/>
                  <a:ext cx="761" cy="598"/>
                </a:xfrm>
                <a:custGeom>
                  <a:avLst/>
                  <a:gdLst/>
                  <a:ahLst/>
                  <a:cxnLst>
                    <a:cxn ang="0">
                      <a:pos x="710" y="9"/>
                    </a:cxn>
                    <a:cxn ang="0">
                      <a:pos x="692" y="27"/>
                    </a:cxn>
                    <a:cxn ang="0">
                      <a:pos x="704" y="54"/>
                    </a:cxn>
                    <a:cxn ang="0">
                      <a:pos x="742" y="76"/>
                    </a:cxn>
                    <a:cxn ang="0">
                      <a:pos x="742" y="98"/>
                    </a:cxn>
                    <a:cxn ang="0">
                      <a:pos x="736" y="121"/>
                    </a:cxn>
                    <a:cxn ang="0">
                      <a:pos x="698" y="138"/>
                    </a:cxn>
                    <a:cxn ang="0">
                      <a:pos x="673" y="174"/>
                    </a:cxn>
                    <a:cxn ang="0">
                      <a:pos x="641" y="196"/>
                    </a:cxn>
                    <a:cxn ang="0">
                      <a:pos x="616" y="228"/>
                    </a:cxn>
                    <a:cxn ang="0">
                      <a:pos x="585" y="254"/>
                    </a:cxn>
                    <a:cxn ang="0">
                      <a:pos x="578" y="286"/>
                    </a:cxn>
                    <a:cxn ang="0">
                      <a:pos x="553" y="303"/>
                    </a:cxn>
                    <a:cxn ang="0">
                      <a:pos x="553" y="321"/>
                    </a:cxn>
                    <a:cxn ang="0">
                      <a:pos x="522" y="344"/>
                    </a:cxn>
                    <a:cxn ang="0">
                      <a:pos x="490" y="344"/>
                    </a:cxn>
                    <a:cxn ang="0">
                      <a:pos x="453" y="348"/>
                    </a:cxn>
                    <a:cxn ang="0">
                      <a:pos x="415" y="361"/>
                    </a:cxn>
                    <a:cxn ang="0">
                      <a:pos x="384" y="379"/>
                    </a:cxn>
                    <a:cxn ang="0">
                      <a:pos x="346" y="370"/>
                    </a:cxn>
                    <a:cxn ang="0">
                      <a:pos x="352" y="397"/>
                    </a:cxn>
                    <a:cxn ang="0">
                      <a:pos x="327" y="424"/>
                    </a:cxn>
                    <a:cxn ang="0">
                      <a:pos x="295" y="437"/>
                    </a:cxn>
                    <a:cxn ang="0">
                      <a:pos x="258" y="437"/>
                    </a:cxn>
                    <a:cxn ang="0">
                      <a:pos x="270" y="464"/>
                    </a:cxn>
                    <a:cxn ang="0">
                      <a:pos x="251" y="500"/>
                    </a:cxn>
                    <a:cxn ang="0">
                      <a:pos x="214" y="522"/>
                    </a:cxn>
                    <a:cxn ang="0">
                      <a:pos x="176" y="509"/>
                    </a:cxn>
                    <a:cxn ang="0">
                      <a:pos x="151" y="540"/>
                    </a:cxn>
                    <a:cxn ang="0">
                      <a:pos x="145" y="567"/>
                    </a:cxn>
                    <a:cxn ang="0">
                      <a:pos x="126" y="584"/>
                    </a:cxn>
                    <a:cxn ang="0">
                      <a:pos x="107" y="580"/>
                    </a:cxn>
                    <a:cxn ang="0">
                      <a:pos x="94" y="544"/>
                    </a:cxn>
                    <a:cxn ang="0">
                      <a:pos x="63" y="518"/>
                    </a:cxn>
                    <a:cxn ang="0">
                      <a:pos x="44" y="486"/>
                    </a:cxn>
                    <a:cxn ang="0">
                      <a:pos x="25" y="451"/>
                    </a:cxn>
                    <a:cxn ang="0">
                      <a:pos x="6" y="424"/>
                    </a:cxn>
                    <a:cxn ang="0">
                      <a:pos x="19" y="402"/>
                    </a:cxn>
                    <a:cxn ang="0">
                      <a:pos x="57" y="397"/>
                    </a:cxn>
                    <a:cxn ang="0">
                      <a:pos x="82" y="375"/>
                    </a:cxn>
                    <a:cxn ang="0">
                      <a:pos x="88" y="361"/>
                    </a:cxn>
                    <a:cxn ang="0">
                      <a:pos x="119" y="352"/>
                    </a:cxn>
                    <a:cxn ang="0">
                      <a:pos x="145" y="335"/>
                    </a:cxn>
                    <a:cxn ang="0">
                      <a:pos x="163" y="339"/>
                    </a:cxn>
                    <a:cxn ang="0">
                      <a:pos x="176" y="317"/>
                    </a:cxn>
                    <a:cxn ang="0">
                      <a:pos x="207" y="290"/>
                    </a:cxn>
                    <a:cxn ang="0">
                      <a:pos x="245" y="272"/>
                    </a:cxn>
                    <a:cxn ang="0">
                      <a:pos x="289" y="281"/>
                    </a:cxn>
                    <a:cxn ang="0">
                      <a:pos x="333" y="277"/>
                    </a:cxn>
                    <a:cxn ang="0">
                      <a:pos x="358" y="250"/>
                    </a:cxn>
                    <a:cxn ang="0">
                      <a:pos x="352" y="219"/>
                    </a:cxn>
                    <a:cxn ang="0">
                      <a:pos x="339" y="187"/>
                    </a:cxn>
                    <a:cxn ang="0">
                      <a:pos x="346" y="165"/>
                    </a:cxn>
                    <a:cxn ang="0">
                      <a:pos x="377" y="143"/>
                    </a:cxn>
                    <a:cxn ang="0">
                      <a:pos x="402" y="112"/>
                    </a:cxn>
                    <a:cxn ang="0">
                      <a:pos x="415" y="80"/>
                    </a:cxn>
                    <a:cxn ang="0">
                      <a:pos x="446" y="63"/>
                    </a:cxn>
                    <a:cxn ang="0">
                      <a:pos x="459" y="40"/>
                    </a:cxn>
                    <a:cxn ang="0">
                      <a:pos x="484" y="31"/>
                    </a:cxn>
                    <a:cxn ang="0">
                      <a:pos x="509" y="5"/>
                    </a:cxn>
                    <a:cxn ang="0">
                      <a:pos x="547" y="22"/>
                    </a:cxn>
                    <a:cxn ang="0">
                      <a:pos x="604" y="31"/>
                    </a:cxn>
                    <a:cxn ang="0">
                      <a:pos x="660" y="22"/>
                    </a:cxn>
                  </a:cxnLst>
                  <a:rect l="0" t="0" r="r" b="b"/>
                  <a:pathLst>
                    <a:path w="761" h="598">
                      <a:moveTo>
                        <a:pt x="666" y="14"/>
                      </a:moveTo>
                      <a:lnTo>
                        <a:pt x="673" y="14"/>
                      </a:lnTo>
                      <a:lnTo>
                        <a:pt x="679" y="14"/>
                      </a:lnTo>
                      <a:lnTo>
                        <a:pt x="685" y="14"/>
                      </a:lnTo>
                      <a:lnTo>
                        <a:pt x="692" y="14"/>
                      </a:lnTo>
                      <a:lnTo>
                        <a:pt x="698" y="14"/>
                      </a:lnTo>
                      <a:lnTo>
                        <a:pt x="704" y="9"/>
                      </a:lnTo>
                      <a:lnTo>
                        <a:pt x="710" y="9"/>
                      </a:lnTo>
                      <a:lnTo>
                        <a:pt x="717" y="9"/>
                      </a:lnTo>
                      <a:lnTo>
                        <a:pt x="717" y="14"/>
                      </a:lnTo>
                      <a:lnTo>
                        <a:pt x="717" y="18"/>
                      </a:lnTo>
                      <a:lnTo>
                        <a:pt x="710" y="22"/>
                      </a:lnTo>
                      <a:lnTo>
                        <a:pt x="704" y="22"/>
                      </a:lnTo>
                      <a:lnTo>
                        <a:pt x="698" y="22"/>
                      </a:lnTo>
                      <a:lnTo>
                        <a:pt x="698" y="27"/>
                      </a:lnTo>
                      <a:lnTo>
                        <a:pt x="692" y="27"/>
                      </a:lnTo>
                      <a:lnTo>
                        <a:pt x="692" y="31"/>
                      </a:lnTo>
                      <a:lnTo>
                        <a:pt x="692" y="36"/>
                      </a:lnTo>
                      <a:lnTo>
                        <a:pt x="698" y="36"/>
                      </a:lnTo>
                      <a:lnTo>
                        <a:pt x="698" y="40"/>
                      </a:lnTo>
                      <a:lnTo>
                        <a:pt x="704" y="40"/>
                      </a:lnTo>
                      <a:lnTo>
                        <a:pt x="704" y="45"/>
                      </a:lnTo>
                      <a:lnTo>
                        <a:pt x="704" y="49"/>
                      </a:lnTo>
                      <a:lnTo>
                        <a:pt x="704" y="54"/>
                      </a:lnTo>
                      <a:lnTo>
                        <a:pt x="704" y="58"/>
                      </a:lnTo>
                      <a:lnTo>
                        <a:pt x="710" y="63"/>
                      </a:lnTo>
                      <a:lnTo>
                        <a:pt x="717" y="63"/>
                      </a:lnTo>
                      <a:lnTo>
                        <a:pt x="717" y="67"/>
                      </a:lnTo>
                      <a:lnTo>
                        <a:pt x="723" y="67"/>
                      </a:lnTo>
                      <a:lnTo>
                        <a:pt x="729" y="67"/>
                      </a:lnTo>
                      <a:lnTo>
                        <a:pt x="736" y="71"/>
                      </a:lnTo>
                      <a:lnTo>
                        <a:pt x="742" y="76"/>
                      </a:lnTo>
                      <a:lnTo>
                        <a:pt x="748" y="80"/>
                      </a:lnTo>
                      <a:lnTo>
                        <a:pt x="754" y="85"/>
                      </a:lnTo>
                      <a:lnTo>
                        <a:pt x="754" y="89"/>
                      </a:lnTo>
                      <a:lnTo>
                        <a:pt x="761" y="89"/>
                      </a:lnTo>
                      <a:lnTo>
                        <a:pt x="754" y="94"/>
                      </a:lnTo>
                      <a:lnTo>
                        <a:pt x="748" y="94"/>
                      </a:lnTo>
                      <a:lnTo>
                        <a:pt x="748" y="98"/>
                      </a:lnTo>
                      <a:lnTo>
                        <a:pt x="742" y="98"/>
                      </a:lnTo>
                      <a:lnTo>
                        <a:pt x="742" y="103"/>
                      </a:lnTo>
                      <a:lnTo>
                        <a:pt x="736" y="103"/>
                      </a:lnTo>
                      <a:lnTo>
                        <a:pt x="736" y="107"/>
                      </a:lnTo>
                      <a:lnTo>
                        <a:pt x="729" y="107"/>
                      </a:lnTo>
                      <a:lnTo>
                        <a:pt x="729" y="112"/>
                      </a:lnTo>
                      <a:lnTo>
                        <a:pt x="736" y="112"/>
                      </a:lnTo>
                      <a:lnTo>
                        <a:pt x="736" y="116"/>
                      </a:lnTo>
                      <a:lnTo>
                        <a:pt x="736" y="121"/>
                      </a:lnTo>
                      <a:lnTo>
                        <a:pt x="736" y="125"/>
                      </a:lnTo>
                      <a:lnTo>
                        <a:pt x="729" y="125"/>
                      </a:lnTo>
                      <a:lnTo>
                        <a:pt x="729" y="129"/>
                      </a:lnTo>
                      <a:lnTo>
                        <a:pt x="723" y="129"/>
                      </a:lnTo>
                      <a:lnTo>
                        <a:pt x="717" y="134"/>
                      </a:lnTo>
                      <a:lnTo>
                        <a:pt x="710" y="134"/>
                      </a:lnTo>
                      <a:lnTo>
                        <a:pt x="704" y="138"/>
                      </a:lnTo>
                      <a:lnTo>
                        <a:pt x="698" y="138"/>
                      </a:lnTo>
                      <a:lnTo>
                        <a:pt x="692" y="143"/>
                      </a:lnTo>
                      <a:lnTo>
                        <a:pt x="685" y="147"/>
                      </a:lnTo>
                      <a:lnTo>
                        <a:pt x="685" y="152"/>
                      </a:lnTo>
                      <a:lnTo>
                        <a:pt x="679" y="156"/>
                      </a:lnTo>
                      <a:lnTo>
                        <a:pt x="673" y="161"/>
                      </a:lnTo>
                      <a:lnTo>
                        <a:pt x="673" y="165"/>
                      </a:lnTo>
                      <a:lnTo>
                        <a:pt x="673" y="170"/>
                      </a:lnTo>
                      <a:lnTo>
                        <a:pt x="673" y="174"/>
                      </a:lnTo>
                      <a:lnTo>
                        <a:pt x="666" y="174"/>
                      </a:lnTo>
                      <a:lnTo>
                        <a:pt x="666" y="179"/>
                      </a:lnTo>
                      <a:lnTo>
                        <a:pt x="660" y="183"/>
                      </a:lnTo>
                      <a:lnTo>
                        <a:pt x="660" y="187"/>
                      </a:lnTo>
                      <a:lnTo>
                        <a:pt x="654" y="187"/>
                      </a:lnTo>
                      <a:lnTo>
                        <a:pt x="648" y="187"/>
                      </a:lnTo>
                      <a:lnTo>
                        <a:pt x="648" y="192"/>
                      </a:lnTo>
                      <a:lnTo>
                        <a:pt x="641" y="196"/>
                      </a:lnTo>
                      <a:lnTo>
                        <a:pt x="635" y="201"/>
                      </a:lnTo>
                      <a:lnTo>
                        <a:pt x="635" y="205"/>
                      </a:lnTo>
                      <a:lnTo>
                        <a:pt x="629" y="210"/>
                      </a:lnTo>
                      <a:lnTo>
                        <a:pt x="629" y="214"/>
                      </a:lnTo>
                      <a:lnTo>
                        <a:pt x="622" y="219"/>
                      </a:lnTo>
                      <a:lnTo>
                        <a:pt x="622" y="223"/>
                      </a:lnTo>
                      <a:lnTo>
                        <a:pt x="616" y="223"/>
                      </a:lnTo>
                      <a:lnTo>
                        <a:pt x="616" y="228"/>
                      </a:lnTo>
                      <a:lnTo>
                        <a:pt x="610" y="232"/>
                      </a:lnTo>
                      <a:lnTo>
                        <a:pt x="610" y="237"/>
                      </a:lnTo>
                      <a:lnTo>
                        <a:pt x="610" y="241"/>
                      </a:lnTo>
                      <a:lnTo>
                        <a:pt x="604" y="245"/>
                      </a:lnTo>
                      <a:lnTo>
                        <a:pt x="597" y="250"/>
                      </a:lnTo>
                      <a:lnTo>
                        <a:pt x="591" y="250"/>
                      </a:lnTo>
                      <a:lnTo>
                        <a:pt x="591" y="254"/>
                      </a:lnTo>
                      <a:lnTo>
                        <a:pt x="585" y="254"/>
                      </a:lnTo>
                      <a:lnTo>
                        <a:pt x="578" y="254"/>
                      </a:lnTo>
                      <a:lnTo>
                        <a:pt x="572" y="259"/>
                      </a:lnTo>
                      <a:lnTo>
                        <a:pt x="572" y="263"/>
                      </a:lnTo>
                      <a:lnTo>
                        <a:pt x="572" y="268"/>
                      </a:lnTo>
                      <a:lnTo>
                        <a:pt x="578" y="272"/>
                      </a:lnTo>
                      <a:lnTo>
                        <a:pt x="578" y="277"/>
                      </a:lnTo>
                      <a:lnTo>
                        <a:pt x="578" y="281"/>
                      </a:lnTo>
                      <a:lnTo>
                        <a:pt x="578" y="286"/>
                      </a:lnTo>
                      <a:lnTo>
                        <a:pt x="578" y="290"/>
                      </a:lnTo>
                      <a:lnTo>
                        <a:pt x="572" y="290"/>
                      </a:lnTo>
                      <a:lnTo>
                        <a:pt x="566" y="290"/>
                      </a:lnTo>
                      <a:lnTo>
                        <a:pt x="560" y="290"/>
                      </a:lnTo>
                      <a:lnTo>
                        <a:pt x="560" y="294"/>
                      </a:lnTo>
                      <a:lnTo>
                        <a:pt x="553" y="294"/>
                      </a:lnTo>
                      <a:lnTo>
                        <a:pt x="553" y="299"/>
                      </a:lnTo>
                      <a:lnTo>
                        <a:pt x="553" y="303"/>
                      </a:lnTo>
                      <a:lnTo>
                        <a:pt x="553" y="308"/>
                      </a:lnTo>
                      <a:lnTo>
                        <a:pt x="547" y="308"/>
                      </a:lnTo>
                      <a:lnTo>
                        <a:pt x="547" y="312"/>
                      </a:lnTo>
                      <a:lnTo>
                        <a:pt x="541" y="312"/>
                      </a:lnTo>
                      <a:lnTo>
                        <a:pt x="541" y="317"/>
                      </a:lnTo>
                      <a:lnTo>
                        <a:pt x="547" y="317"/>
                      </a:lnTo>
                      <a:lnTo>
                        <a:pt x="547" y="321"/>
                      </a:lnTo>
                      <a:lnTo>
                        <a:pt x="553" y="321"/>
                      </a:lnTo>
                      <a:lnTo>
                        <a:pt x="547" y="326"/>
                      </a:lnTo>
                      <a:lnTo>
                        <a:pt x="547" y="330"/>
                      </a:lnTo>
                      <a:lnTo>
                        <a:pt x="541" y="330"/>
                      </a:lnTo>
                      <a:lnTo>
                        <a:pt x="534" y="330"/>
                      </a:lnTo>
                      <a:lnTo>
                        <a:pt x="528" y="330"/>
                      </a:lnTo>
                      <a:lnTo>
                        <a:pt x="528" y="335"/>
                      </a:lnTo>
                      <a:lnTo>
                        <a:pt x="528" y="339"/>
                      </a:lnTo>
                      <a:lnTo>
                        <a:pt x="522" y="344"/>
                      </a:lnTo>
                      <a:lnTo>
                        <a:pt x="516" y="344"/>
                      </a:lnTo>
                      <a:lnTo>
                        <a:pt x="509" y="344"/>
                      </a:lnTo>
                      <a:lnTo>
                        <a:pt x="509" y="348"/>
                      </a:lnTo>
                      <a:lnTo>
                        <a:pt x="509" y="344"/>
                      </a:lnTo>
                      <a:lnTo>
                        <a:pt x="503" y="348"/>
                      </a:lnTo>
                      <a:lnTo>
                        <a:pt x="503" y="344"/>
                      </a:lnTo>
                      <a:lnTo>
                        <a:pt x="497" y="344"/>
                      </a:lnTo>
                      <a:lnTo>
                        <a:pt x="490" y="344"/>
                      </a:lnTo>
                      <a:lnTo>
                        <a:pt x="490" y="339"/>
                      </a:lnTo>
                      <a:lnTo>
                        <a:pt x="484" y="339"/>
                      </a:lnTo>
                      <a:lnTo>
                        <a:pt x="478" y="339"/>
                      </a:lnTo>
                      <a:lnTo>
                        <a:pt x="472" y="339"/>
                      </a:lnTo>
                      <a:lnTo>
                        <a:pt x="465" y="339"/>
                      </a:lnTo>
                      <a:lnTo>
                        <a:pt x="465" y="344"/>
                      </a:lnTo>
                      <a:lnTo>
                        <a:pt x="459" y="344"/>
                      </a:lnTo>
                      <a:lnTo>
                        <a:pt x="453" y="348"/>
                      </a:lnTo>
                      <a:lnTo>
                        <a:pt x="453" y="352"/>
                      </a:lnTo>
                      <a:lnTo>
                        <a:pt x="453" y="357"/>
                      </a:lnTo>
                      <a:lnTo>
                        <a:pt x="446" y="361"/>
                      </a:lnTo>
                      <a:lnTo>
                        <a:pt x="440" y="361"/>
                      </a:lnTo>
                      <a:lnTo>
                        <a:pt x="434" y="361"/>
                      </a:lnTo>
                      <a:lnTo>
                        <a:pt x="428" y="361"/>
                      </a:lnTo>
                      <a:lnTo>
                        <a:pt x="421" y="361"/>
                      </a:lnTo>
                      <a:lnTo>
                        <a:pt x="415" y="361"/>
                      </a:lnTo>
                      <a:lnTo>
                        <a:pt x="415" y="366"/>
                      </a:lnTo>
                      <a:lnTo>
                        <a:pt x="415" y="370"/>
                      </a:lnTo>
                      <a:lnTo>
                        <a:pt x="409" y="370"/>
                      </a:lnTo>
                      <a:lnTo>
                        <a:pt x="409" y="375"/>
                      </a:lnTo>
                      <a:lnTo>
                        <a:pt x="402" y="375"/>
                      </a:lnTo>
                      <a:lnTo>
                        <a:pt x="396" y="379"/>
                      </a:lnTo>
                      <a:lnTo>
                        <a:pt x="390" y="379"/>
                      </a:lnTo>
                      <a:lnTo>
                        <a:pt x="384" y="379"/>
                      </a:lnTo>
                      <a:lnTo>
                        <a:pt x="377" y="379"/>
                      </a:lnTo>
                      <a:lnTo>
                        <a:pt x="371" y="379"/>
                      </a:lnTo>
                      <a:lnTo>
                        <a:pt x="365" y="379"/>
                      </a:lnTo>
                      <a:lnTo>
                        <a:pt x="358" y="379"/>
                      </a:lnTo>
                      <a:lnTo>
                        <a:pt x="358" y="375"/>
                      </a:lnTo>
                      <a:lnTo>
                        <a:pt x="352" y="375"/>
                      </a:lnTo>
                      <a:lnTo>
                        <a:pt x="352" y="370"/>
                      </a:lnTo>
                      <a:lnTo>
                        <a:pt x="346" y="370"/>
                      </a:lnTo>
                      <a:lnTo>
                        <a:pt x="339" y="370"/>
                      </a:lnTo>
                      <a:lnTo>
                        <a:pt x="339" y="375"/>
                      </a:lnTo>
                      <a:lnTo>
                        <a:pt x="339" y="379"/>
                      </a:lnTo>
                      <a:lnTo>
                        <a:pt x="346" y="384"/>
                      </a:lnTo>
                      <a:lnTo>
                        <a:pt x="346" y="388"/>
                      </a:lnTo>
                      <a:lnTo>
                        <a:pt x="352" y="388"/>
                      </a:lnTo>
                      <a:lnTo>
                        <a:pt x="352" y="393"/>
                      </a:lnTo>
                      <a:lnTo>
                        <a:pt x="352" y="397"/>
                      </a:lnTo>
                      <a:lnTo>
                        <a:pt x="346" y="397"/>
                      </a:lnTo>
                      <a:lnTo>
                        <a:pt x="346" y="402"/>
                      </a:lnTo>
                      <a:lnTo>
                        <a:pt x="339" y="402"/>
                      </a:lnTo>
                      <a:lnTo>
                        <a:pt x="339" y="406"/>
                      </a:lnTo>
                      <a:lnTo>
                        <a:pt x="339" y="410"/>
                      </a:lnTo>
                      <a:lnTo>
                        <a:pt x="339" y="415"/>
                      </a:lnTo>
                      <a:lnTo>
                        <a:pt x="333" y="419"/>
                      </a:lnTo>
                      <a:lnTo>
                        <a:pt x="327" y="424"/>
                      </a:lnTo>
                      <a:lnTo>
                        <a:pt x="321" y="419"/>
                      </a:lnTo>
                      <a:lnTo>
                        <a:pt x="314" y="419"/>
                      </a:lnTo>
                      <a:lnTo>
                        <a:pt x="308" y="419"/>
                      </a:lnTo>
                      <a:lnTo>
                        <a:pt x="302" y="419"/>
                      </a:lnTo>
                      <a:lnTo>
                        <a:pt x="302" y="424"/>
                      </a:lnTo>
                      <a:lnTo>
                        <a:pt x="302" y="428"/>
                      </a:lnTo>
                      <a:lnTo>
                        <a:pt x="302" y="433"/>
                      </a:lnTo>
                      <a:lnTo>
                        <a:pt x="295" y="437"/>
                      </a:lnTo>
                      <a:lnTo>
                        <a:pt x="289" y="442"/>
                      </a:lnTo>
                      <a:lnTo>
                        <a:pt x="283" y="446"/>
                      </a:lnTo>
                      <a:lnTo>
                        <a:pt x="277" y="446"/>
                      </a:lnTo>
                      <a:lnTo>
                        <a:pt x="270" y="446"/>
                      </a:lnTo>
                      <a:lnTo>
                        <a:pt x="270" y="442"/>
                      </a:lnTo>
                      <a:lnTo>
                        <a:pt x="264" y="442"/>
                      </a:lnTo>
                      <a:lnTo>
                        <a:pt x="264" y="437"/>
                      </a:lnTo>
                      <a:lnTo>
                        <a:pt x="258" y="437"/>
                      </a:lnTo>
                      <a:lnTo>
                        <a:pt x="251" y="437"/>
                      </a:lnTo>
                      <a:lnTo>
                        <a:pt x="251" y="442"/>
                      </a:lnTo>
                      <a:lnTo>
                        <a:pt x="251" y="446"/>
                      </a:lnTo>
                      <a:lnTo>
                        <a:pt x="251" y="451"/>
                      </a:lnTo>
                      <a:lnTo>
                        <a:pt x="258" y="455"/>
                      </a:lnTo>
                      <a:lnTo>
                        <a:pt x="258" y="460"/>
                      </a:lnTo>
                      <a:lnTo>
                        <a:pt x="264" y="460"/>
                      </a:lnTo>
                      <a:lnTo>
                        <a:pt x="270" y="464"/>
                      </a:lnTo>
                      <a:lnTo>
                        <a:pt x="270" y="468"/>
                      </a:lnTo>
                      <a:lnTo>
                        <a:pt x="277" y="473"/>
                      </a:lnTo>
                      <a:lnTo>
                        <a:pt x="277" y="477"/>
                      </a:lnTo>
                      <a:lnTo>
                        <a:pt x="270" y="482"/>
                      </a:lnTo>
                      <a:lnTo>
                        <a:pt x="270" y="486"/>
                      </a:lnTo>
                      <a:lnTo>
                        <a:pt x="264" y="491"/>
                      </a:lnTo>
                      <a:lnTo>
                        <a:pt x="258" y="495"/>
                      </a:lnTo>
                      <a:lnTo>
                        <a:pt x="251" y="500"/>
                      </a:lnTo>
                      <a:lnTo>
                        <a:pt x="245" y="500"/>
                      </a:lnTo>
                      <a:lnTo>
                        <a:pt x="245" y="504"/>
                      </a:lnTo>
                      <a:lnTo>
                        <a:pt x="239" y="509"/>
                      </a:lnTo>
                      <a:lnTo>
                        <a:pt x="239" y="513"/>
                      </a:lnTo>
                      <a:lnTo>
                        <a:pt x="233" y="518"/>
                      </a:lnTo>
                      <a:lnTo>
                        <a:pt x="226" y="522"/>
                      </a:lnTo>
                      <a:lnTo>
                        <a:pt x="220" y="522"/>
                      </a:lnTo>
                      <a:lnTo>
                        <a:pt x="214" y="522"/>
                      </a:lnTo>
                      <a:lnTo>
                        <a:pt x="207" y="522"/>
                      </a:lnTo>
                      <a:lnTo>
                        <a:pt x="207" y="518"/>
                      </a:lnTo>
                      <a:lnTo>
                        <a:pt x="201" y="513"/>
                      </a:lnTo>
                      <a:lnTo>
                        <a:pt x="201" y="509"/>
                      </a:lnTo>
                      <a:lnTo>
                        <a:pt x="195" y="509"/>
                      </a:lnTo>
                      <a:lnTo>
                        <a:pt x="189" y="504"/>
                      </a:lnTo>
                      <a:lnTo>
                        <a:pt x="182" y="504"/>
                      </a:lnTo>
                      <a:lnTo>
                        <a:pt x="176" y="509"/>
                      </a:lnTo>
                      <a:lnTo>
                        <a:pt x="176" y="513"/>
                      </a:lnTo>
                      <a:lnTo>
                        <a:pt x="176" y="518"/>
                      </a:lnTo>
                      <a:lnTo>
                        <a:pt x="170" y="526"/>
                      </a:lnTo>
                      <a:lnTo>
                        <a:pt x="170" y="531"/>
                      </a:lnTo>
                      <a:lnTo>
                        <a:pt x="170" y="535"/>
                      </a:lnTo>
                      <a:lnTo>
                        <a:pt x="163" y="540"/>
                      </a:lnTo>
                      <a:lnTo>
                        <a:pt x="157" y="540"/>
                      </a:lnTo>
                      <a:lnTo>
                        <a:pt x="151" y="540"/>
                      </a:lnTo>
                      <a:lnTo>
                        <a:pt x="145" y="540"/>
                      </a:lnTo>
                      <a:lnTo>
                        <a:pt x="145" y="544"/>
                      </a:lnTo>
                      <a:lnTo>
                        <a:pt x="138" y="549"/>
                      </a:lnTo>
                      <a:lnTo>
                        <a:pt x="138" y="553"/>
                      </a:lnTo>
                      <a:lnTo>
                        <a:pt x="138" y="558"/>
                      </a:lnTo>
                      <a:lnTo>
                        <a:pt x="138" y="562"/>
                      </a:lnTo>
                      <a:lnTo>
                        <a:pt x="145" y="562"/>
                      </a:lnTo>
                      <a:lnTo>
                        <a:pt x="145" y="567"/>
                      </a:lnTo>
                      <a:lnTo>
                        <a:pt x="145" y="571"/>
                      </a:lnTo>
                      <a:lnTo>
                        <a:pt x="138" y="575"/>
                      </a:lnTo>
                      <a:lnTo>
                        <a:pt x="132" y="575"/>
                      </a:lnTo>
                      <a:lnTo>
                        <a:pt x="126" y="575"/>
                      </a:lnTo>
                      <a:lnTo>
                        <a:pt x="119" y="575"/>
                      </a:lnTo>
                      <a:lnTo>
                        <a:pt x="119" y="580"/>
                      </a:lnTo>
                      <a:lnTo>
                        <a:pt x="119" y="584"/>
                      </a:lnTo>
                      <a:lnTo>
                        <a:pt x="126" y="584"/>
                      </a:lnTo>
                      <a:lnTo>
                        <a:pt x="126" y="589"/>
                      </a:lnTo>
                      <a:lnTo>
                        <a:pt x="126" y="593"/>
                      </a:lnTo>
                      <a:lnTo>
                        <a:pt x="126" y="598"/>
                      </a:lnTo>
                      <a:lnTo>
                        <a:pt x="119" y="593"/>
                      </a:lnTo>
                      <a:lnTo>
                        <a:pt x="119" y="589"/>
                      </a:lnTo>
                      <a:lnTo>
                        <a:pt x="113" y="589"/>
                      </a:lnTo>
                      <a:lnTo>
                        <a:pt x="113" y="584"/>
                      </a:lnTo>
                      <a:lnTo>
                        <a:pt x="107" y="580"/>
                      </a:lnTo>
                      <a:lnTo>
                        <a:pt x="107" y="575"/>
                      </a:lnTo>
                      <a:lnTo>
                        <a:pt x="107" y="571"/>
                      </a:lnTo>
                      <a:lnTo>
                        <a:pt x="101" y="567"/>
                      </a:lnTo>
                      <a:lnTo>
                        <a:pt x="101" y="562"/>
                      </a:lnTo>
                      <a:lnTo>
                        <a:pt x="94" y="558"/>
                      </a:lnTo>
                      <a:lnTo>
                        <a:pt x="94" y="553"/>
                      </a:lnTo>
                      <a:lnTo>
                        <a:pt x="94" y="549"/>
                      </a:lnTo>
                      <a:lnTo>
                        <a:pt x="94" y="544"/>
                      </a:lnTo>
                      <a:lnTo>
                        <a:pt x="94" y="540"/>
                      </a:lnTo>
                      <a:lnTo>
                        <a:pt x="88" y="535"/>
                      </a:lnTo>
                      <a:lnTo>
                        <a:pt x="88" y="531"/>
                      </a:lnTo>
                      <a:lnTo>
                        <a:pt x="82" y="531"/>
                      </a:lnTo>
                      <a:lnTo>
                        <a:pt x="75" y="526"/>
                      </a:lnTo>
                      <a:lnTo>
                        <a:pt x="69" y="522"/>
                      </a:lnTo>
                      <a:lnTo>
                        <a:pt x="69" y="518"/>
                      </a:lnTo>
                      <a:lnTo>
                        <a:pt x="63" y="518"/>
                      </a:lnTo>
                      <a:lnTo>
                        <a:pt x="63" y="513"/>
                      </a:lnTo>
                      <a:lnTo>
                        <a:pt x="57" y="509"/>
                      </a:lnTo>
                      <a:lnTo>
                        <a:pt x="57" y="504"/>
                      </a:lnTo>
                      <a:lnTo>
                        <a:pt x="50" y="500"/>
                      </a:lnTo>
                      <a:lnTo>
                        <a:pt x="50" y="495"/>
                      </a:lnTo>
                      <a:lnTo>
                        <a:pt x="44" y="495"/>
                      </a:lnTo>
                      <a:lnTo>
                        <a:pt x="44" y="491"/>
                      </a:lnTo>
                      <a:lnTo>
                        <a:pt x="44" y="486"/>
                      </a:lnTo>
                      <a:lnTo>
                        <a:pt x="38" y="482"/>
                      </a:lnTo>
                      <a:lnTo>
                        <a:pt x="38" y="477"/>
                      </a:lnTo>
                      <a:lnTo>
                        <a:pt x="38" y="473"/>
                      </a:lnTo>
                      <a:lnTo>
                        <a:pt x="38" y="468"/>
                      </a:lnTo>
                      <a:lnTo>
                        <a:pt x="38" y="464"/>
                      </a:lnTo>
                      <a:lnTo>
                        <a:pt x="31" y="455"/>
                      </a:lnTo>
                      <a:lnTo>
                        <a:pt x="31" y="451"/>
                      </a:lnTo>
                      <a:lnTo>
                        <a:pt x="25" y="451"/>
                      </a:lnTo>
                      <a:lnTo>
                        <a:pt x="19" y="446"/>
                      </a:lnTo>
                      <a:lnTo>
                        <a:pt x="13" y="446"/>
                      </a:lnTo>
                      <a:lnTo>
                        <a:pt x="6" y="442"/>
                      </a:lnTo>
                      <a:lnTo>
                        <a:pt x="6" y="437"/>
                      </a:lnTo>
                      <a:lnTo>
                        <a:pt x="0" y="433"/>
                      </a:lnTo>
                      <a:lnTo>
                        <a:pt x="0" y="428"/>
                      </a:lnTo>
                      <a:lnTo>
                        <a:pt x="0" y="424"/>
                      </a:lnTo>
                      <a:lnTo>
                        <a:pt x="6" y="424"/>
                      </a:lnTo>
                      <a:lnTo>
                        <a:pt x="6" y="419"/>
                      </a:lnTo>
                      <a:lnTo>
                        <a:pt x="0" y="415"/>
                      </a:lnTo>
                      <a:lnTo>
                        <a:pt x="0" y="410"/>
                      </a:lnTo>
                      <a:lnTo>
                        <a:pt x="6" y="410"/>
                      </a:lnTo>
                      <a:lnTo>
                        <a:pt x="13" y="410"/>
                      </a:lnTo>
                      <a:lnTo>
                        <a:pt x="19" y="410"/>
                      </a:lnTo>
                      <a:lnTo>
                        <a:pt x="19" y="406"/>
                      </a:lnTo>
                      <a:lnTo>
                        <a:pt x="19" y="402"/>
                      </a:lnTo>
                      <a:lnTo>
                        <a:pt x="25" y="397"/>
                      </a:lnTo>
                      <a:lnTo>
                        <a:pt x="31" y="397"/>
                      </a:lnTo>
                      <a:lnTo>
                        <a:pt x="38" y="402"/>
                      </a:lnTo>
                      <a:lnTo>
                        <a:pt x="38" y="406"/>
                      </a:lnTo>
                      <a:lnTo>
                        <a:pt x="44" y="406"/>
                      </a:lnTo>
                      <a:lnTo>
                        <a:pt x="50" y="406"/>
                      </a:lnTo>
                      <a:lnTo>
                        <a:pt x="57" y="402"/>
                      </a:lnTo>
                      <a:lnTo>
                        <a:pt x="57" y="397"/>
                      </a:lnTo>
                      <a:lnTo>
                        <a:pt x="57" y="393"/>
                      </a:lnTo>
                      <a:lnTo>
                        <a:pt x="57" y="388"/>
                      </a:lnTo>
                      <a:lnTo>
                        <a:pt x="63" y="388"/>
                      </a:lnTo>
                      <a:lnTo>
                        <a:pt x="69" y="388"/>
                      </a:lnTo>
                      <a:lnTo>
                        <a:pt x="75" y="384"/>
                      </a:lnTo>
                      <a:lnTo>
                        <a:pt x="82" y="384"/>
                      </a:lnTo>
                      <a:lnTo>
                        <a:pt x="82" y="379"/>
                      </a:lnTo>
                      <a:lnTo>
                        <a:pt x="82" y="375"/>
                      </a:lnTo>
                      <a:lnTo>
                        <a:pt x="75" y="375"/>
                      </a:lnTo>
                      <a:lnTo>
                        <a:pt x="69" y="375"/>
                      </a:lnTo>
                      <a:lnTo>
                        <a:pt x="63" y="375"/>
                      </a:lnTo>
                      <a:lnTo>
                        <a:pt x="63" y="370"/>
                      </a:lnTo>
                      <a:lnTo>
                        <a:pt x="69" y="366"/>
                      </a:lnTo>
                      <a:lnTo>
                        <a:pt x="75" y="361"/>
                      </a:lnTo>
                      <a:lnTo>
                        <a:pt x="82" y="361"/>
                      </a:lnTo>
                      <a:lnTo>
                        <a:pt x="88" y="361"/>
                      </a:lnTo>
                      <a:lnTo>
                        <a:pt x="94" y="366"/>
                      </a:lnTo>
                      <a:lnTo>
                        <a:pt x="101" y="366"/>
                      </a:lnTo>
                      <a:lnTo>
                        <a:pt x="107" y="366"/>
                      </a:lnTo>
                      <a:lnTo>
                        <a:pt x="107" y="370"/>
                      </a:lnTo>
                      <a:lnTo>
                        <a:pt x="113" y="366"/>
                      </a:lnTo>
                      <a:lnTo>
                        <a:pt x="119" y="361"/>
                      </a:lnTo>
                      <a:lnTo>
                        <a:pt x="119" y="357"/>
                      </a:lnTo>
                      <a:lnTo>
                        <a:pt x="119" y="352"/>
                      </a:lnTo>
                      <a:lnTo>
                        <a:pt x="126" y="348"/>
                      </a:lnTo>
                      <a:lnTo>
                        <a:pt x="132" y="352"/>
                      </a:lnTo>
                      <a:lnTo>
                        <a:pt x="138" y="352"/>
                      </a:lnTo>
                      <a:lnTo>
                        <a:pt x="145" y="348"/>
                      </a:lnTo>
                      <a:lnTo>
                        <a:pt x="151" y="348"/>
                      </a:lnTo>
                      <a:lnTo>
                        <a:pt x="151" y="344"/>
                      </a:lnTo>
                      <a:lnTo>
                        <a:pt x="145" y="339"/>
                      </a:lnTo>
                      <a:lnTo>
                        <a:pt x="145" y="335"/>
                      </a:lnTo>
                      <a:lnTo>
                        <a:pt x="138" y="335"/>
                      </a:lnTo>
                      <a:lnTo>
                        <a:pt x="138" y="330"/>
                      </a:lnTo>
                      <a:lnTo>
                        <a:pt x="145" y="330"/>
                      </a:lnTo>
                      <a:lnTo>
                        <a:pt x="145" y="326"/>
                      </a:lnTo>
                      <a:lnTo>
                        <a:pt x="151" y="326"/>
                      </a:lnTo>
                      <a:lnTo>
                        <a:pt x="157" y="330"/>
                      </a:lnTo>
                      <a:lnTo>
                        <a:pt x="157" y="335"/>
                      </a:lnTo>
                      <a:lnTo>
                        <a:pt x="163" y="339"/>
                      </a:lnTo>
                      <a:lnTo>
                        <a:pt x="170" y="344"/>
                      </a:lnTo>
                      <a:lnTo>
                        <a:pt x="176" y="344"/>
                      </a:lnTo>
                      <a:lnTo>
                        <a:pt x="182" y="339"/>
                      </a:lnTo>
                      <a:lnTo>
                        <a:pt x="182" y="335"/>
                      </a:lnTo>
                      <a:lnTo>
                        <a:pt x="182" y="330"/>
                      </a:lnTo>
                      <a:lnTo>
                        <a:pt x="176" y="326"/>
                      </a:lnTo>
                      <a:lnTo>
                        <a:pt x="176" y="321"/>
                      </a:lnTo>
                      <a:lnTo>
                        <a:pt x="176" y="317"/>
                      </a:lnTo>
                      <a:lnTo>
                        <a:pt x="182" y="312"/>
                      </a:lnTo>
                      <a:lnTo>
                        <a:pt x="182" y="308"/>
                      </a:lnTo>
                      <a:lnTo>
                        <a:pt x="189" y="303"/>
                      </a:lnTo>
                      <a:lnTo>
                        <a:pt x="189" y="299"/>
                      </a:lnTo>
                      <a:lnTo>
                        <a:pt x="195" y="299"/>
                      </a:lnTo>
                      <a:lnTo>
                        <a:pt x="201" y="294"/>
                      </a:lnTo>
                      <a:lnTo>
                        <a:pt x="207" y="294"/>
                      </a:lnTo>
                      <a:lnTo>
                        <a:pt x="207" y="290"/>
                      </a:lnTo>
                      <a:lnTo>
                        <a:pt x="214" y="286"/>
                      </a:lnTo>
                      <a:lnTo>
                        <a:pt x="214" y="281"/>
                      </a:lnTo>
                      <a:lnTo>
                        <a:pt x="214" y="277"/>
                      </a:lnTo>
                      <a:lnTo>
                        <a:pt x="220" y="272"/>
                      </a:lnTo>
                      <a:lnTo>
                        <a:pt x="226" y="272"/>
                      </a:lnTo>
                      <a:lnTo>
                        <a:pt x="233" y="272"/>
                      </a:lnTo>
                      <a:lnTo>
                        <a:pt x="239" y="272"/>
                      </a:lnTo>
                      <a:lnTo>
                        <a:pt x="245" y="272"/>
                      </a:lnTo>
                      <a:lnTo>
                        <a:pt x="245" y="277"/>
                      </a:lnTo>
                      <a:lnTo>
                        <a:pt x="251" y="277"/>
                      </a:lnTo>
                      <a:lnTo>
                        <a:pt x="264" y="277"/>
                      </a:lnTo>
                      <a:lnTo>
                        <a:pt x="270" y="277"/>
                      </a:lnTo>
                      <a:lnTo>
                        <a:pt x="277" y="277"/>
                      </a:lnTo>
                      <a:lnTo>
                        <a:pt x="283" y="277"/>
                      </a:lnTo>
                      <a:lnTo>
                        <a:pt x="289" y="277"/>
                      </a:lnTo>
                      <a:lnTo>
                        <a:pt x="289" y="281"/>
                      </a:lnTo>
                      <a:lnTo>
                        <a:pt x="295" y="281"/>
                      </a:lnTo>
                      <a:lnTo>
                        <a:pt x="302" y="286"/>
                      </a:lnTo>
                      <a:lnTo>
                        <a:pt x="308" y="286"/>
                      </a:lnTo>
                      <a:lnTo>
                        <a:pt x="314" y="286"/>
                      </a:lnTo>
                      <a:lnTo>
                        <a:pt x="321" y="286"/>
                      </a:lnTo>
                      <a:lnTo>
                        <a:pt x="321" y="281"/>
                      </a:lnTo>
                      <a:lnTo>
                        <a:pt x="327" y="281"/>
                      </a:lnTo>
                      <a:lnTo>
                        <a:pt x="333" y="277"/>
                      </a:lnTo>
                      <a:lnTo>
                        <a:pt x="333" y="272"/>
                      </a:lnTo>
                      <a:lnTo>
                        <a:pt x="339" y="268"/>
                      </a:lnTo>
                      <a:lnTo>
                        <a:pt x="346" y="263"/>
                      </a:lnTo>
                      <a:lnTo>
                        <a:pt x="346" y="259"/>
                      </a:lnTo>
                      <a:lnTo>
                        <a:pt x="352" y="259"/>
                      </a:lnTo>
                      <a:lnTo>
                        <a:pt x="358" y="259"/>
                      </a:lnTo>
                      <a:lnTo>
                        <a:pt x="358" y="254"/>
                      </a:lnTo>
                      <a:lnTo>
                        <a:pt x="358" y="250"/>
                      </a:lnTo>
                      <a:lnTo>
                        <a:pt x="352" y="250"/>
                      </a:lnTo>
                      <a:lnTo>
                        <a:pt x="352" y="245"/>
                      </a:lnTo>
                      <a:lnTo>
                        <a:pt x="352" y="241"/>
                      </a:lnTo>
                      <a:lnTo>
                        <a:pt x="352" y="237"/>
                      </a:lnTo>
                      <a:lnTo>
                        <a:pt x="352" y="232"/>
                      </a:lnTo>
                      <a:lnTo>
                        <a:pt x="352" y="228"/>
                      </a:lnTo>
                      <a:lnTo>
                        <a:pt x="352" y="223"/>
                      </a:lnTo>
                      <a:lnTo>
                        <a:pt x="352" y="219"/>
                      </a:lnTo>
                      <a:lnTo>
                        <a:pt x="346" y="214"/>
                      </a:lnTo>
                      <a:lnTo>
                        <a:pt x="346" y="210"/>
                      </a:lnTo>
                      <a:lnTo>
                        <a:pt x="346" y="205"/>
                      </a:lnTo>
                      <a:lnTo>
                        <a:pt x="346" y="201"/>
                      </a:lnTo>
                      <a:lnTo>
                        <a:pt x="346" y="196"/>
                      </a:lnTo>
                      <a:lnTo>
                        <a:pt x="339" y="196"/>
                      </a:lnTo>
                      <a:lnTo>
                        <a:pt x="339" y="192"/>
                      </a:lnTo>
                      <a:lnTo>
                        <a:pt x="339" y="187"/>
                      </a:lnTo>
                      <a:lnTo>
                        <a:pt x="339" y="183"/>
                      </a:lnTo>
                      <a:lnTo>
                        <a:pt x="333" y="179"/>
                      </a:lnTo>
                      <a:lnTo>
                        <a:pt x="333" y="174"/>
                      </a:lnTo>
                      <a:lnTo>
                        <a:pt x="333" y="170"/>
                      </a:lnTo>
                      <a:lnTo>
                        <a:pt x="333" y="165"/>
                      </a:lnTo>
                      <a:lnTo>
                        <a:pt x="339" y="165"/>
                      </a:lnTo>
                      <a:lnTo>
                        <a:pt x="339" y="161"/>
                      </a:lnTo>
                      <a:lnTo>
                        <a:pt x="346" y="165"/>
                      </a:lnTo>
                      <a:lnTo>
                        <a:pt x="352" y="165"/>
                      </a:lnTo>
                      <a:lnTo>
                        <a:pt x="358" y="165"/>
                      </a:lnTo>
                      <a:lnTo>
                        <a:pt x="365" y="165"/>
                      </a:lnTo>
                      <a:lnTo>
                        <a:pt x="365" y="161"/>
                      </a:lnTo>
                      <a:lnTo>
                        <a:pt x="371" y="156"/>
                      </a:lnTo>
                      <a:lnTo>
                        <a:pt x="371" y="152"/>
                      </a:lnTo>
                      <a:lnTo>
                        <a:pt x="377" y="147"/>
                      </a:lnTo>
                      <a:lnTo>
                        <a:pt x="377" y="143"/>
                      </a:lnTo>
                      <a:lnTo>
                        <a:pt x="377" y="138"/>
                      </a:lnTo>
                      <a:lnTo>
                        <a:pt x="384" y="134"/>
                      </a:lnTo>
                      <a:lnTo>
                        <a:pt x="390" y="129"/>
                      </a:lnTo>
                      <a:lnTo>
                        <a:pt x="396" y="129"/>
                      </a:lnTo>
                      <a:lnTo>
                        <a:pt x="396" y="125"/>
                      </a:lnTo>
                      <a:lnTo>
                        <a:pt x="402" y="121"/>
                      </a:lnTo>
                      <a:lnTo>
                        <a:pt x="402" y="116"/>
                      </a:lnTo>
                      <a:lnTo>
                        <a:pt x="402" y="112"/>
                      </a:lnTo>
                      <a:lnTo>
                        <a:pt x="409" y="107"/>
                      </a:lnTo>
                      <a:lnTo>
                        <a:pt x="409" y="103"/>
                      </a:lnTo>
                      <a:lnTo>
                        <a:pt x="409" y="98"/>
                      </a:lnTo>
                      <a:lnTo>
                        <a:pt x="409" y="94"/>
                      </a:lnTo>
                      <a:lnTo>
                        <a:pt x="415" y="94"/>
                      </a:lnTo>
                      <a:lnTo>
                        <a:pt x="415" y="89"/>
                      </a:lnTo>
                      <a:lnTo>
                        <a:pt x="415" y="85"/>
                      </a:lnTo>
                      <a:lnTo>
                        <a:pt x="415" y="80"/>
                      </a:lnTo>
                      <a:lnTo>
                        <a:pt x="415" y="76"/>
                      </a:lnTo>
                      <a:lnTo>
                        <a:pt x="421" y="71"/>
                      </a:lnTo>
                      <a:lnTo>
                        <a:pt x="421" y="67"/>
                      </a:lnTo>
                      <a:lnTo>
                        <a:pt x="428" y="67"/>
                      </a:lnTo>
                      <a:lnTo>
                        <a:pt x="434" y="63"/>
                      </a:lnTo>
                      <a:lnTo>
                        <a:pt x="440" y="63"/>
                      </a:lnTo>
                      <a:lnTo>
                        <a:pt x="446" y="58"/>
                      </a:lnTo>
                      <a:lnTo>
                        <a:pt x="446" y="63"/>
                      </a:lnTo>
                      <a:lnTo>
                        <a:pt x="453" y="63"/>
                      </a:lnTo>
                      <a:lnTo>
                        <a:pt x="459" y="58"/>
                      </a:lnTo>
                      <a:lnTo>
                        <a:pt x="459" y="54"/>
                      </a:lnTo>
                      <a:lnTo>
                        <a:pt x="453" y="54"/>
                      </a:lnTo>
                      <a:lnTo>
                        <a:pt x="453" y="49"/>
                      </a:lnTo>
                      <a:lnTo>
                        <a:pt x="453" y="45"/>
                      </a:lnTo>
                      <a:lnTo>
                        <a:pt x="459" y="45"/>
                      </a:lnTo>
                      <a:lnTo>
                        <a:pt x="459" y="40"/>
                      </a:lnTo>
                      <a:lnTo>
                        <a:pt x="459" y="36"/>
                      </a:lnTo>
                      <a:lnTo>
                        <a:pt x="465" y="31"/>
                      </a:lnTo>
                      <a:lnTo>
                        <a:pt x="459" y="31"/>
                      </a:lnTo>
                      <a:lnTo>
                        <a:pt x="465" y="31"/>
                      </a:lnTo>
                      <a:lnTo>
                        <a:pt x="472" y="31"/>
                      </a:lnTo>
                      <a:lnTo>
                        <a:pt x="478" y="36"/>
                      </a:lnTo>
                      <a:lnTo>
                        <a:pt x="484" y="36"/>
                      </a:lnTo>
                      <a:lnTo>
                        <a:pt x="484" y="31"/>
                      </a:lnTo>
                      <a:lnTo>
                        <a:pt x="490" y="31"/>
                      </a:lnTo>
                      <a:lnTo>
                        <a:pt x="490" y="27"/>
                      </a:lnTo>
                      <a:lnTo>
                        <a:pt x="490" y="22"/>
                      </a:lnTo>
                      <a:lnTo>
                        <a:pt x="490" y="18"/>
                      </a:lnTo>
                      <a:lnTo>
                        <a:pt x="497" y="14"/>
                      </a:lnTo>
                      <a:lnTo>
                        <a:pt x="497" y="9"/>
                      </a:lnTo>
                      <a:lnTo>
                        <a:pt x="503" y="5"/>
                      </a:lnTo>
                      <a:lnTo>
                        <a:pt x="509" y="5"/>
                      </a:lnTo>
                      <a:lnTo>
                        <a:pt x="516" y="0"/>
                      </a:lnTo>
                      <a:lnTo>
                        <a:pt x="522" y="0"/>
                      </a:lnTo>
                      <a:lnTo>
                        <a:pt x="528" y="0"/>
                      </a:lnTo>
                      <a:lnTo>
                        <a:pt x="534" y="5"/>
                      </a:lnTo>
                      <a:lnTo>
                        <a:pt x="541" y="9"/>
                      </a:lnTo>
                      <a:lnTo>
                        <a:pt x="541" y="14"/>
                      </a:lnTo>
                      <a:lnTo>
                        <a:pt x="547" y="18"/>
                      </a:lnTo>
                      <a:lnTo>
                        <a:pt x="547" y="22"/>
                      </a:lnTo>
                      <a:lnTo>
                        <a:pt x="553" y="27"/>
                      </a:lnTo>
                      <a:lnTo>
                        <a:pt x="560" y="27"/>
                      </a:lnTo>
                      <a:lnTo>
                        <a:pt x="572" y="27"/>
                      </a:lnTo>
                      <a:lnTo>
                        <a:pt x="578" y="27"/>
                      </a:lnTo>
                      <a:lnTo>
                        <a:pt x="585" y="27"/>
                      </a:lnTo>
                      <a:lnTo>
                        <a:pt x="591" y="27"/>
                      </a:lnTo>
                      <a:lnTo>
                        <a:pt x="597" y="27"/>
                      </a:lnTo>
                      <a:lnTo>
                        <a:pt x="604" y="31"/>
                      </a:lnTo>
                      <a:lnTo>
                        <a:pt x="610" y="31"/>
                      </a:lnTo>
                      <a:lnTo>
                        <a:pt x="616" y="31"/>
                      </a:lnTo>
                      <a:lnTo>
                        <a:pt x="622" y="31"/>
                      </a:lnTo>
                      <a:lnTo>
                        <a:pt x="629" y="31"/>
                      </a:lnTo>
                      <a:lnTo>
                        <a:pt x="641" y="31"/>
                      </a:lnTo>
                      <a:lnTo>
                        <a:pt x="648" y="31"/>
                      </a:lnTo>
                      <a:lnTo>
                        <a:pt x="654" y="27"/>
                      </a:lnTo>
                      <a:lnTo>
                        <a:pt x="660" y="22"/>
                      </a:lnTo>
                      <a:lnTo>
                        <a:pt x="660" y="18"/>
                      </a:lnTo>
                      <a:lnTo>
                        <a:pt x="666" y="18"/>
                      </a:lnTo>
                      <a:lnTo>
                        <a:pt x="666" y="14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20" name="Group 120"/>
              <p:cNvGrpSpPr>
                <a:grpSpLocks/>
              </p:cNvGrpSpPr>
              <p:nvPr/>
            </p:nvGrpSpPr>
            <p:grpSpPr bwMode="auto">
              <a:xfrm>
                <a:off x="2481" y="2412"/>
                <a:ext cx="637" cy="401"/>
                <a:chOff x="2481" y="2412"/>
                <a:chExt cx="637" cy="401"/>
              </a:xfrm>
            </p:grpSpPr>
            <p:sp>
              <p:nvSpPr>
                <p:cNvPr id="4217" name="Freeform 121"/>
                <p:cNvSpPr>
                  <a:spLocks/>
                </p:cNvSpPr>
                <p:nvPr/>
              </p:nvSpPr>
              <p:spPr bwMode="auto">
                <a:xfrm>
                  <a:off x="2481" y="2412"/>
                  <a:ext cx="637" cy="401"/>
                </a:xfrm>
                <a:custGeom>
                  <a:avLst/>
                  <a:gdLst/>
                  <a:ahLst/>
                  <a:cxnLst>
                    <a:cxn ang="0">
                      <a:pos x="354" y="13"/>
                    </a:cxn>
                    <a:cxn ang="0">
                      <a:pos x="391" y="9"/>
                    </a:cxn>
                    <a:cxn ang="0">
                      <a:pos x="423" y="18"/>
                    </a:cxn>
                    <a:cxn ang="0">
                      <a:pos x="435" y="0"/>
                    </a:cxn>
                    <a:cxn ang="0">
                      <a:pos x="473" y="13"/>
                    </a:cxn>
                    <a:cxn ang="0">
                      <a:pos x="486" y="40"/>
                    </a:cxn>
                    <a:cxn ang="0">
                      <a:pos x="486" y="71"/>
                    </a:cxn>
                    <a:cxn ang="0">
                      <a:pos x="530" y="89"/>
                    </a:cxn>
                    <a:cxn ang="0">
                      <a:pos x="542" y="116"/>
                    </a:cxn>
                    <a:cxn ang="0">
                      <a:pos x="567" y="112"/>
                    </a:cxn>
                    <a:cxn ang="0">
                      <a:pos x="593" y="134"/>
                    </a:cxn>
                    <a:cxn ang="0">
                      <a:pos x="605" y="147"/>
                    </a:cxn>
                    <a:cxn ang="0">
                      <a:pos x="637" y="161"/>
                    </a:cxn>
                    <a:cxn ang="0">
                      <a:pos x="599" y="174"/>
                    </a:cxn>
                    <a:cxn ang="0">
                      <a:pos x="567" y="183"/>
                    </a:cxn>
                    <a:cxn ang="0">
                      <a:pos x="549" y="214"/>
                    </a:cxn>
                    <a:cxn ang="0">
                      <a:pos x="580" y="201"/>
                    </a:cxn>
                    <a:cxn ang="0">
                      <a:pos x="580" y="228"/>
                    </a:cxn>
                    <a:cxn ang="0">
                      <a:pos x="611" y="223"/>
                    </a:cxn>
                    <a:cxn ang="0">
                      <a:pos x="618" y="250"/>
                    </a:cxn>
                    <a:cxn ang="0">
                      <a:pos x="586" y="272"/>
                    </a:cxn>
                    <a:cxn ang="0">
                      <a:pos x="574" y="303"/>
                    </a:cxn>
                    <a:cxn ang="0">
                      <a:pos x="542" y="321"/>
                    </a:cxn>
                    <a:cxn ang="0">
                      <a:pos x="523" y="299"/>
                    </a:cxn>
                    <a:cxn ang="0">
                      <a:pos x="498" y="285"/>
                    </a:cxn>
                    <a:cxn ang="0">
                      <a:pos x="473" y="303"/>
                    </a:cxn>
                    <a:cxn ang="0">
                      <a:pos x="448" y="330"/>
                    </a:cxn>
                    <a:cxn ang="0">
                      <a:pos x="410" y="317"/>
                    </a:cxn>
                    <a:cxn ang="0">
                      <a:pos x="385" y="335"/>
                    </a:cxn>
                    <a:cxn ang="0">
                      <a:pos x="341" y="339"/>
                    </a:cxn>
                    <a:cxn ang="0">
                      <a:pos x="329" y="375"/>
                    </a:cxn>
                    <a:cxn ang="0">
                      <a:pos x="316" y="397"/>
                    </a:cxn>
                    <a:cxn ang="0">
                      <a:pos x="272" y="397"/>
                    </a:cxn>
                    <a:cxn ang="0">
                      <a:pos x="228" y="397"/>
                    </a:cxn>
                    <a:cxn ang="0">
                      <a:pos x="228" y="366"/>
                    </a:cxn>
                    <a:cxn ang="0">
                      <a:pos x="190" y="348"/>
                    </a:cxn>
                    <a:cxn ang="0">
                      <a:pos x="152" y="326"/>
                    </a:cxn>
                    <a:cxn ang="0">
                      <a:pos x="140" y="299"/>
                    </a:cxn>
                    <a:cxn ang="0">
                      <a:pos x="165" y="272"/>
                    </a:cxn>
                    <a:cxn ang="0">
                      <a:pos x="146" y="245"/>
                    </a:cxn>
                    <a:cxn ang="0">
                      <a:pos x="121" y="214"/>
                    </a:cxn>
                    <a:cxn ang="0">
                      <a:pos x="90" y="183"/>
                    </a:cxn>
                    <a:cxn ang="0">
                      <a:pos x="52" y="165"/>
                    </a:cxn>
                    <a:cxn ang="0">
                      <a:pos x="0" y="165"/>
                    </a:cxn>
                    <a:cxn ang="0">
                      <a:pos x="20" y="138"/>
                    </a:cxn>
                    <a:cxn ang="0">
                      <a:pos x="33" y="116"/>
                    </a:cxn>
                    <a:cxn ang="0">
                      <a:pos x="27" y="98"/>
                    </a:cxn>
                    <a:cxn ang="0">
                      <a:pos x="52" y="80"/>
                    </a:cxn>
                    <a:cxn ang="0">
                      <a:pos x="52" y="49"/>
                    </a:cxn>
                    <a:cxn ang="0">
                      <a:pos x="83" y="27"/>
                    </a:cxn>
                    <a:cxn ang="0">
                      <a:pos x="134" y="18"/>
                    </a:cxn>
                    <a:cxn ang="0">
                      <a:pos x="178" y="27"/>
                    </a:cxn>
                    <a:cxn ang="0">
                      <a:pos x="222" y="18"/>
                    </a:cxn>
                    <a:cxn ang="0">
                      <a:pos x="266" y="22"/>
                    </a:cxn>
                    <a:cxn ang="0">
                      <a:pos x="310" y="22"/>
                    </a:cxn>
                  </a:cxnLst>
                  <a:rect l="0" t="0" r="r" b="b"/>
                  <a:pathLst>
                    <a:path w="637" h="401">
                      <a:moveTo>
                        <a:pt x="310" y="9"/>
                      </a:moveTo>
                      <a:lnTo>
                        <a:pt x="322" y="9"/>
                      </a:lnTo>
                      <a:lnTo>
                        <a:pt x="329" y="13"/>
                      </a:lnTo>
                      <a:lnTo>
                        <a:pt x="335" y="13"/>
                      </a:lnTo>
                      <a:lnTo>
                        <a:pt x="341" y="13"/>
                      </a:lnTo>
                      <a:lnTo>
                        <a:pt x="347" y="13"/>
                      </a:lnTo>
                      <a:lnTo>
                        <a:pt x="354" y="13"/>
                      </a:lnTo>
                      <a:lnTo>
                        <a:pt x="360" y="13"/>
                      </a:lnTo>
                      <a:lnTo>
                        <a:pt x="366" y="9"/>
                      </a:lnTo>
                      <a:lnTo>
                        <a:pt x="366" y="5"/>
                      </a:lnTo>
                      <a:lnTo>
                        <a:pt x="373" y="5"/>
                      </a:lnTo>
                      <a:lnTo>
                        <a:pt x="379" y="5"/>
                      </a:lnTo>
                      <a:lnTo>
                        <a:pt x="385" y="5"/>
                      </a:lnTo>
                      <a:lnTo>
                        <a:pt x="391" y="9"/>
                      </a:lnTo>
                      <a:lnTo>
                        <a:pt x="391" y="13"/>
                      </a:lnTo>
                      <a:lnTo>
                        <a:pt x="398" y="13"/>
                      </a:lnTo>
                      <a:lnTo>
                        <a:pt x="404" y="18"/>
                      </a:lnTo>
                      <a:lnTo>
                        <a:pt x="404" y="13"/>
                      </a:lnTo>
                      <a:lnTo>
                        <a:pt x="410" y="13"/>
                      </a:lnTo>
                      <a:lnTo>
                        <a:pt x="417" y="13"/>
                      </a:lnTo>
                      <a:lnTo>
                        <a:pt x="423" y="18"/>
                      </a:lnTo>
                      <a:lnTo>
                        <a:pt x="429" y="18"/>
                      </a:lnTo>
                      <a:lnTo>
                        <a:pt x="435" y="18"/>
                      </a:lnTo>
                      <a:lnTo>
                        <a:pt x="435" y="13"/>
                      </a:lnTo>
                      <a:lnTo>
                        <a:pt x="429" y="9"/>
                      </a:lnTo>
                      <a:lnTo>
                        <a:pt x="429" y="5"/>
                      </a:lnTo>
                      <a:lnTo>
                        <a:pt x="429" y="0"/>
                      </a:lnTo>
                      <a:lnTo>
                        <a:pt x="435" y="0"/>
                      </a:lnTo>
                      <a:lnTo>
                        <a:pt x="442" y="0"/>
                      </a:lnTo>
                      <a:lnTo>
                        <a:pt x="448" y="5"/>
                      </a:lnTo>
                      <a:lnTo>
                        <a:pt x="454" y="5"/>
                      </a:lnTo>
                      <a:lnTo>
                        <a:pt x="454" y="9"/>
                      </a:lnTo>
                      <a:lnTo>
                        <a:pt x="461" y="13"/>
                      </a:lnTo>
                      <a:lnTo>
                        <a:pt x="467" y="13"/>
                      </a:lnTo>
                      <a:lnTo>
                        <a:pt x="473" y="13"/>
                      </a:lnTo>
                      <a:lnTo>
                        <a:pt x="473" y="18"/>
                      </a:lnTo>
                      <a:lnTo>
                        <a:pt x="479" y="22"/>
                      </a:lnTo>
                      <a:lnTo>
                        <a:pt x="479" y="27"/>
                      </a:lnTo>
                      <a:lnTo>
                        <a:pt x="479" y="31"/>
                      </a:lnTo>
                      <a:lnTo>
                        <a:pt x="486" y="31"/>
                      </a:lnTo>
                      <a:lnTo>
                        <a:pt x="486" y="36"/>
                      </a:lnTo>
                      <a:lnTo>
                        <a:pt x="486" y="40"/>
                      </a:lnTo>
                      <a:lnTo>
                        <a:pt x="486" y="45"/>
                      </a:lnTo>
                      <a:lnTo>
                        <a:pt x="486" y="49"/>
                      </a:lnTo>
                      <a:lnTo>
                        <a:pt x="486" y="54"/>
                      </a:lnTo>
                      <a:lnTo>
                        <a:pt x="486" y="58"/>
                      </a:lnTo>
                      <a:lnTo>
                        <a:pt x="486" y="62"/>
                      </a:lnTo>
                      <a:lnTo>
                        <a:pt x="486" y="67"/>
                      </a:lnTo>
                      <a:lnTo>
                        <a:pt x="486" y="71"/>
                      </a:lnTo>
                      <a:lnTo>
                        <a:pt x="492" y="76"/>
                      </a:lnTo>
                      <a:lnTo>
                        <a:pt x="498" y="80"/>
                      </a:lnTo>
                      <a:lnTo>
                        <a:pt x="505" y="85"/>
                      </a:lnTo>
                      <a:lnTo>
                        <a:pt x="511" y="85"/>
                      </a:lnTo>
                      <a:lnTo>
                        <a:pt x="517" y="89"/>
                      </a:lnTo>
                      <a:lnTo>
                        <a:pt x="523" y="89"/>
                      </a:lnTo>
                      <a:lnTo>
                        <a:pt x="530" y="89"/>
                      </a:lnTo>
                      <a:lnTo>
                        <a:pt x="530" y="94"/>
                      </a:lnTo>
                      <a:lnTo>
                        <a:pt x="536" y="94"/>
                      </a:lnTo>
                      <a:lnTo>
                        <a:pt x="536" y="98"/>
                      </a:lnTo>
                      <a:lnTo>
                        <a:pt x="536" y="103"/>
                      </a:lnTo>
                      <a:lnTo>
                        <a:pt x="542" y="107"/>
                      </a:lnTo>
                      <a:lnTo>
                        <a:pt x="542" y="112"/>
                      </a:lnTo>
                      <a:lnTo>
                        <a:pt x="542" y="116"/>
                      </a:lnTo>
                      <a:lnTo>
                        <a:pt x="542" y="120"/>
                      </a:lnTo>
                      <a:lnTo>
                        <a:pt x="549" y="125"/>
                      </a:lnTo>
                      <a:lnTo>
                        <a:pt x="555" y="120"/>
                      </a:lnTo>
                      <a:lnTo>
                        <a:pt x="555" y="116"/>
                      </a:lnTo>
                      <a:lnTo>
                        <a:pt x="555" y="112"/>
                      </a:lnTo>
                      <a:lnTo>
                        <a:pt x="561" y="107"/>
                      </a:lnTo>
                      <a:lnTo>
                        <a:pt x="567" y="112"/>
                      </a:lnTo>
                      <a:lnTo>
                        <a:pt x="574" y="116"/>
                      </a:lnTo>
                      <a:lnTo>
                        <a:pt x="580" y="116"/>
                      </a:lnTo>
                      <a:lnTo>
                        <a:pt x="586" y="120"/>
                      </a:lnTo>
                      <a:lnTo>
                        <a:pt x="593" y="120"/>
                      </a:lnTo>
                      <a:lnTo>
                        <a:pt x="593" y="125"/>
                      </a:lnTo>
                      <a:lnTo>
                        <a:pt x="593" y="129"/>
                      </a:lnTo>
                      <a:lnTo>
                        <a:pt x="593" y="134"/>
                      </a:lnTo>
                      <a:lnTo>
                        <a:pt x="586" y="134"/>
                      </a:lnTo>
                      <a:lnTo>
                        <a:pt x="580" y="138"/>
                      </a:lnTo>
                      <a:lnTo>
                        <a:pt x="580" y="143"/>
                      </a:lnTo>
                      <a:lnTo>
                        <a:pt x="580" y="147"/>
                      </a:lnTo>
                      <a:lnTo>
                        <a:pt x="586" y="147"/>
                      </a:lnTo>
                      <a:lnTo>
                        <a:pt x="599" y="152"/>
                      </a:lnTo>
                      <a:lnTo>
                        <a:pt x="605" y="147"/>
                      </a:lnTo>
                      <a:lnTo>
                        <a:pt x="611" y="147"/>
                      </a:lnTo>
                      <a:lnTo>
                        <a:pt x="618" y="147"/>
                      </a:lnTo>
                      <a:lnTo>
                        <a:pt x="624" y="152"/>
                      </a:lnTo>
                      <a:lnTo>
                        <a:pt x="630" y="152"/>
                      </a:lnTo>
                      <a:lnTo>
                        <a:pt x="637" y="152"/>
                      </a:lnTo>
                      <a:lnTo>
                        <a:pt x="637" y="156"/>
                      </a:lnTo>
                      <a:lnTo>
                        <a:pt x="637" y="161"/>
                      </a:lnTo>
                      <a:lnTo>
                        <a:pt x="630" y="165"/>
                      </a:lnTo>
                      <a:lnTo>
                        <a:pt x="624" y="170"/>
                      </a:lnTo>
                      <a:lnTo>
                        <a:pt x="618" y="170"/>
                      </a:lnTo>
                      <a:lnTo>
                        <a:pt x="611" y="170"/>
                      </a:lnTo>
                      <a:lnTo>
                        <a:pt x="605" y="170"/>
                      </a:lnTo>
                      <a:lnTo>
                        <a:pt x="599" y="170"/>
                      </a:lnTo>
                      <a:lnTo>
                        <a:pt x="599" y="174"/>
                      </a:lnTo>
                      <a:lnTo>
                        <a:pt x="593" y="174"/>
                      </a:lnTo>
                      <a:lnTo>
                        <a:pt x="593" y="178"/>
                      </a:lnTo>
                      <a:lnTo>
                        <a:pt x="593" y="183"/>
                      </a:lnTo>
                      <a:lnTo>
                        <a:pt x="586" y="183"/>
                      </a:lnTo>
                      <a:lnTo>
                        <a:pt x="580" y="183"/>
                      </a:lnTo>
                      <a:lnTo>
                        <a:pt x="574" y="183"/>
                      </a:lnTo>
                      <a:lnTo>
                        <a:pt x="567" y="183"/>
                      </a:lnTo>
                      <a:lnTo>
                        <a:pt x="567" y="187"/>
                      </a:lnTo>
                      <a:lnTo>
                        <a:pt x="561" y="192"/>
                      </a:lnTo>
                      <a:lnTo>
                        <a:pt x="561" y="196"/>
                      </a:lnTo>
                      <a:lnTo>
                        <a:pt x="555" y="201"/>
                      </a:lnTo>
                      <a:lnTo>
                        <a:pt x="549" y="205"/>
                      </a:lnTo>
                      <a:lnTo>
                        <a:pt x="549" y="210"/>
                      </a:lnTo>
                      <a:lnTo>
                        <a:pt x="549" y="214"/>
                      </a:lnTo>
                      <a:lnTo>
                        <a:pt x="555" y="210"/>
                      </a:lnTo>
                      <a:lnTo>
                        <a:pt x="561" y="205"/>
                      </a:lnTo>
                      <a:lnTo>
                        <a:pt x="561" y="201"/>
                      </a:lnTo>
                      <a:lnTo>
                        <a:pt x="567" y="201"/>
                      </a:lnTo>
                      <a:lnTo>
                        <a:pt x="574" y="196"/>
                      </a:lnTo>
                      <a:lnTo>
                        <a:pt x="574" y="201"/>
                      </a:lnTo>
                      <a:lnTo>
                        <a:pt x="580" y="201"/>
                      </a:lnTo>
                      <a:lnTo>
                        <a:pt x="580" y="205"/>
                      </a:lnTo>
                      <a:lnTo>
                        <a:pt x="586" y="205"/>
                      </a:lnTo>
                      <a:lnTo>
                        <a:pt x="586" y="210"/>
                      </a:lnTo>
                      <a:lnTo>
                        <a:pt x="580" y="214"/>
                      </a:lnTo>
                      <a:lnTo>
                        <a:pt x="580" y="219"/>
                      </a:lnTo>
                      <a:lnTo>
                        <a:pt x="580" y="223"/>
                      </a:lnTo>
                      <a:lnTo>
                        <a:pt x="580" y="228"/>
                      </a:lnTo>
                      <a:lnTo>
                        <a:pt x="586" y="232"/>
                      </a:lnTo>
                      <a:lnTo>
                        <a:pt x="593" y="236"/>
                      </a:lnTo>
                      <a:lnTo>
                        <a:pt x="599" y="236"/>
                      </a:lnTo>
                      <a:lnTo>
                        <a:pt x="599" y="232"/>
                      </a:lnTo>
                      <a:lnTo>
                        <a:pt x="599" y="228"/>
                      </a:lnTo>
                      <a:lnTo>
                        <a:pt x="605" y="223"/>
                      </a:lnTo>
                      <a:lnTo>
                        <a:pt x="611" y="223"/>
                      </a:lnTo>
                      <a:lnTo>
                        <a:pt x="611" y="228"/>
                      </a:lnTo>
                      <a:lnTo>
                        <a:pt x="618" y="228"/>
                      </a:lnTo>
                      <a:lnTo>
                        <a:pt x="618" y="232"/>
                      </a:lnTo>
                      <a:lnTo>
                        <a:pt x="618" y="236"/>
                      </a:lnTo>
                      <a:lnTo>
                        <a:pt x="624" y="241"/>
                      </a:lnTo>
                      <a:lnTo>
                        <a:pt x="624" y="245"/>
                      </a:lnTo>
                      <a:lnTo>
                        <a:pt x="618" y="250"/>
                      </a:lnTo>
                      <a:lnTo>
                        <a:pt x="618" y="254"/>
                      </a:lnTo>
                      <a:lnTo>
                        <a:pt x="611" y="259"/>
                      </a:lnTo>
                      <a:lnTo>
                        <a:pt x="611" y="263"/>
                      </a:lnTo>
                      <a:lnTo>
                        <a:pt x="605" y="263"/>
                      </a:lnTo>
                      <a:lnTo>
                        <a:pt x="599" y="268"/>
                      </a:lnTo>
                      <a:lnTo>
                        <a:pt x="593" y="272"/>
                      </a:lnTo>
                      <a:lnTo>
                        <a:pt x="586" y="272"/>
                      </a:lnTo>
                      <a:lnTo>
                        <a:pt x="586" y="277"/>
                      </a:lnTo>
                      <a:lnTo>
                        <a:pt x="586" y="281"/>
                      </a:lnTo>
                      <a:lnTo>
                        <a:pt x="580" y="285"/>
                      </a:lnTo>
                      <a:lnTo>
                        <a:pt x="580" y="290"/>
                      </a:lnTo>
                      <a:lnTo>
                        <a:pt x="580" y="294"/>
                      </a:lnTo>
                      <a:lnTo>
                        <a:pt x="580" y="299"/>
                      </a:lnTo>
                      <a:lnTo>
                        <a:pt x="574" y="303"/>
                      </a:lnTo>
                      <a:lnTo>
                        <a:pt x="574" y="308"/>
                      </a:lnTo>
                      <a:lnTo>
                        <a:pt x="567" y="308"/>
                      </a:lnTo>
                      <a:lnTo>
                        <a:pt x="567" y="312"/>
                      </a:lnTo>
                      <a:lnTo>
                        <a:pt x="561" y="312"/>
                      </a:lnTo>
                      <a:lnTo>
                        <a:pt x="555" y="317"/>
                      </a:lnTo>
                      <a:lnTo>
                        <a:pt x="549" y="317"/>
                      </a:lnTo>
                      <a:lnTo>
                        <a:pt x="542" y="321"/>
                      </a:lnTo>
                      <a:lnTo>
                        <a:pt x="536" y="321"/>
                      </a:lnTo>
                      <a:lnTo>
                        <a:pt x="530" y="321"/>
                      </a:lnTo>
                      <a:lnTo>
                        <a:pt x="523" y="317"/>
                      </a:lnTo>
                      <a:lnTo>
                        <a:pt x="523" y="312"/>
                      </a:lnTo>
                      <a:lnTo>
                        <a:pt x="523" y="308"/>
                      </a:lnTo>
                      <a:lnTo>
                        <a:pt x="523" y="303"/>
                      </a:lnTo>
                      <a:lnTo>
                        <a:pt x="523" y="299"/>
                      </a:lnTo>
                      <a:lnTo>
                        <a:pt x="523" y="294"/>
                      </a:lnTo>
                      <a:lnTo>
                        <a:pt x="523" y="290"/>
                      </a:lnTo>
                      <a:lnTo>
                        <a:pt x="523" y="285"/>
                      </a:lnTo>
                      <a:lnTo>
                        <a:pt x="517" y="281"/>
                      </a:lnTo>
                      <a:lnTo>
                        <a:pt x="511" y="285"/>
                      </a:lnTo>
                      <a:lnTo>
                        <a:pt x="505" y="285"/>
                      </a:lnTo>
                      <a:lnTo>
                        <a:pt x="498" y="285"/>
                      </a:lnTo>
                      <a:lnTo>
                        <a:pt x="498" y="281"/>
                      </a:lnTo>
                      <a:lnTo>
                        <a:pt x="492" y="281"/>
                      </a:lnTo>
                      <a:lnTo>
                        <a:pt x="486" y="285"/>
                      </a:lnTo>
                      <a:lnTo>
                        <a:pt x="479" y="290"/>
                      </a:lnTo>
                      <a:lnTo>
                        <a:pt x="479" y="294"/>
                      </a:lnTo>
                      <a:lnTo>
                        <a:pt x="473" y="299"/>
                      </a:lnTo>
                      <a:lnTo>
                        <a:pt x="473" y="303"/>
                      </a:lnTo>
                      <a:lnTo>
                        <a:pt x="467" y="308"/>
                      </a:lnTo>
                      <a:lnTo>
                        <a:pt x="467" y="312"/>
                      </a:lnTo>
                      <a:lnTo>
                        <a:pt x="467" y="317"/>
                      </a:lnTo>
                      <a:lnTo>
                        <a:pt x="467" y="321"/>
                      </a:lnTo>
                      <a:lnTo>
                        <a:pt x="461" y="326"/>
                      </a:lnTo>
                      <a:lnTo>
                        <a:pt x="454" y="330"/>
                      </a:lnTo>
                      <a:lnTo>
                        <a:pt x="448" y="330"/>
                      </a:lnTo>
                      <a:lnTo>
                        <a:pt x="442" y="330"/>
                      </a:lnTo>
                      <a:lnTo>
                        <a:pt x="435" y="330"/>
                      </a:lnTo>
                      <a:lnTo>
                        <a:pt x="429" y="326"/>
                      </a:lnTo>
                      <a:lnTo>
                        <a:pt x="423" y="326"/>
                      </a:lnTo>
                      <a:lnTo>
                        <a:pt x="423" y="321"/>
                      </a:lnTo>
                      <a:lnTo>
                        <a:pt x="417" y="317"/>
                      </a:lnTo>
                      <a:lnTo>
                        <a:pt x="410" y="317"/>
                      </a:lnTo>
                      <a:lnTo>
                        <a:pt x="404" y="317"/>
                      </a:lnTo>
                      <a:lnTo>
                        <a:pt x="398" y="317"/>
                      </a:lnTo>
                      <a:lnTo>
                        <a:pt x="398" y="321"/>
                      </a:lnTo>
                      <a:lnTo>
                        <a:pt x="391" y="321"/>
                      </a:lnTo>
                      <a:lnTo>
                        <a:pt x="391" y="326"/>
                      </a:lnTo>
                      <a:lnTo>
                        <a:pt x="391" y="330"/>
                      </a:lnTo>
                      <a:lnTo>
                        <a:pt x="385" y="335"/>
                      </a:lnTo>
                      <a:lnTo>
                        <a:pt x="379" y="339"/>
                      </a:lnTo>
                      <a:lnTo>
                        <a:pt x="373" y="339"/>
                      </a:lnTo>
                      <a:lnTo>
                        <a:pt x="366" y="339"/>
                      </a:lnTo>
                      <a:lnTo>
                        <a:pt x="360" y="339"/>
                      </a:lnTo>
                      <a:lnTo>
                        <a:pt x="354" y="335"/>
                      </a:lnTo>
                      <a:lnTo>
                        <a:pt x="347" y="339"/>
                      </a:lnTo>
                      <a:lnTo>
                        <a:pt x="341" y="339"/>
                      </a:lnTo>
                      <a:lnTo>
                        <a:pt x="335" y="343"/>
                      </a:lnTo>
                      <a:lnTo>
                        <a:pt x="335" y="348"/>
                      </a:lnTo>
                      <a:lnTo>
                        <a:pt x="335" y="352"/>
                      </a:lnTo>
                      <a:lnTo>
                        <a:pt x="329" y="357"/>
                      </a:lnTo>
                      <a:lnTo>
                        <a:pt x="329" y="361"/>
                      </a:lnTo>
                      <a:lnTo>
                        <a:pt x="329" y="370"/>
                      </a:lnTo>
                      <a:lnTo>
                        <a:pt x="329" y="375"/>
                      </a:lnTo>
                      <a:lnTo>
                        <a:pt x="329" y="379"/>
                      </a:lnTo>
                      <a:lnTo>
                        <a:pt x="329" y="384"/>
                      </a:lnTo>
                      <a:lnTo>
                        <a:pt x="329" y="388"/>
                      </a:lnTo>
                      <a:lnTo>
                        <a:pt x="329" y="393"/>
                      </a:lnTo>
                      <a:lnTo>
                        <a:pt x="322" y="393"/>
                      </a:lnTo>
                      <a:lnTo>
                        <a:pt x="322" y="397"/>
                      </a:lnTo>
                      <a:lnTo>
                        <a:pt x="316" y="397"/>
                      </a:lnTo>
                      <a:lnTo>
                        <a:pt x="310" y="397"/>
                      </a:lnTo>
                      <a:lnTo>
                        <a:pt x="303" y="401"/>
                      </a:lnTo>
                      <a:lnTo>
                        <a:pt x="297" y="397"/>
                      </a:lnTo>
                      <a:lnTo>
                        <a:pt x="291" y="397"/>
                      </a:lnTo>
                      <a:lnTo>
                        <a:pt x="284" y="397"/>
                      </a:lnTo>
                      <a:lnTo>
                        <a:pt x="278" y="397"/>
                      </a:lnTo>
                      <a:lnTo>
                        <a:pt x="272" y="397"/>
                      </a:lnTo>
                      <a:lnTo>
                        <a:pt x="266" y="397"/>
                      </a:lnTo>
                      <a:lnTo>
                        <a:pt x="259" y="397"/>
                      </a:lnTo>
                      <a:lnTo>
                        <a:pt x="253" y="397"/>
                      </a:lnTo>
                      <a:lnTo>
                        <a:pt x="247" y="397"/>
                      </a:lnTo>
                      <a:lnTo>
                        <a:pt x="240" y="397"/>
                      </a:lnTo>
                      <a:lnTo>
                        <a:pt x="234" y="397"/>
                      </a:lnTo>
                      <a:lnTo>
                        <a:pt x="228" y="397"/>
                      </a:lnTo>
                      <a:lnTo>
                        <a:pt x="228" y="393"/>
                      </a:lnTo>
                      <a:lnTo>
                        <a:pt x="222" y="388"/>
                      </a:lnTo>
                      <a:lnTo>
                        <a:pt x="222" y="384"/>
                      </a:lnTo>
                      <a:lnTo>
                        <a:pt x="222" y="379"/>
                      </a:lnTo>
                      <a:lnTo>
                        <a:pt x="228" y="375"/>
                      </a:lnTo>
                      <a:lnTo>
                        <a:pt x="228" y="370"/>
                      </a:lnTo>
                      <a:lnTo>
                        <a:pt x="228" y="366"/>
                      </a:lnTo>
                      <a:lnTo>
                        <a:pt x="222" y="361"/>
                      </a:lnTo>
                      <a:lnTo>
                        <a:pt x="222" y="357"/>
                      </a:lnTo>
                      <a:lnTo>
                        <a:pt x="215" y="357"/>
                      </a:lnTo>
                      <a:lnTo>
                        <a:pt x="209" y="352"/>
                      </a:lnTo>
                      <a:lnTo>
                        <a:pt x="203" y="352"/>
                      </a:lnTo>
                      <a:lnTo>
                        <a:pt x="196" y="352"/>
                      </a:lnTo>
                      <a:lnTo>
                        <a:pt x="190" y="348"/>
                      </a:lnTo>
                      <a:lnTo>
                        <a:pt x="184" y="343"/>
                      </a:lnTo>
                      <a:lnTo>
                        <a:pt x="184" y="339"/>
                      </a:lnTo>
                      <a:lnTo>
                        <a:pt x="178" y="339"/>
                      </a:lnTo>
                      <a:lnTo>
                        <a:pt x="171" y="335"/>
                      </a:lnTo>
                      <a:lnTo>
                        <a:pt x="165" y="330"/>
                      </a:lnTo>
                      <a:lnTo>
                        <a:pt x="159" y="326"/>
                      </a:lnTo>
                      <a:lnTo>
                        <a:pt x="152" y="326"/>
                      </a:lnTo>
                      <a:lnTo>
                        <a:pt x="146" y="326"/>
                      </a:lnTo>
                      <a:lnTo>
                        <a:pt x="140" y="321"/>
                      </a:lnTo>
                      <a:lnTo>
                        <a:pt x="140" y="317"/>
                      </a:lnTo>
                      <a:lnTo>
                        <a:pt x="140" y="312"/>
                      </a:lnTo>
                      <a:lnTo>
                        <a:pt x="140" y="308"/>
                      </a:lnTo>
                      <a:lnTo>
                        <a:pt x="140" y="303"/>
                      </a:lnTo>
                      <a:lnTo>
                        <a:pt x="140" y="299"/>
                      </a:lnTo>
                      <a:lnTo>
                        <a:pt x="140" y="294"/>
                      </a:lnTo>
                      <a:lnTo>
                        <a:pt x="146" y="290"/>
                      </a:lnTo>
                      <a:lnTo>
                        <a:pt x="146" y="285"/>
                      </a:lnTo>
                      <a:lnTo>
                        <a:pt x="152" y="281"/>
                      </a:lnTo>
                      <a:lnTo>
                        <a:pt x="159" y="281"/>
                      </a:lnTo>
                      <a:lnTo>
                        <a:pt x="165" y="277"/>
                      </a:lnTo>
                      <a:lnTo>
                        <a:pt x="165" y="272"/>
                      </a:lnTo>
                      <a:lnTo>
                        <a:pt x="171" y="268"/>
                      </a:lnTo>
                      <a:lnTo>
                        <a:pt x="171" y="263"/>
                      </a:lnTo>
                      <a:lnTo>
                        <a:pt x="165" y="259"/>
                      </a:lnTo>
                      <a:lnTo>
                        <a:pt x="159" y="254"/>
                      </a:lnTo>
                      <a:lnTo>
                        <a:pt x="152" y="250"/>
                      </a:lnTo>
                      <a:lnTo>
                        <a:pt x="146" y="250"/>
                      </a:lnTo>
                      <a:lnTo>
                        <a:pt x="146" y="245"/>
                      </a:lnTo>
                      <a:lnTo>
                        <a:pt x="140" y="241"/>
                      </a:lnTo>
                      <a:lnTo>
                        <a:pt x="134" y="236"/>
                      </a:lnTo>
                      <a:lnTo>
                        <a:pt x="127" y="232"/>
                      </a:lnTo>
                      <a:lnTo>
                        <a:pt x="127" y="228"/>
                      </a:lnTo>
                      <a:lnTo>
                        <a:pt x="121" y="223"/>
                      </a:lnTo>
                      <a:lnTo>
                        <a:pt x="121" y="219"/>
                      </a:lnTo>
                      <a:lnTo>
                        <a:pt x="121" y="214"/>
                      </a:lnTo>
                      <a:lnTo>
                        <a:pt x="121" y="210"/>
                      </a:lnTo>
                      <a:lnTo>
                        <a:pt x="115" y="205"/>
                      </a:lnTo>
                      <a:lnTo>
                        <a:pt x="115" y="201"/>
                      </a:lnTo>
                      <a:lnTo>
                        <a:pt x="108" y="196"/>
                      </a:lnTo>
                      <a:lnTo>
                        <a:pt x="102" y="192"/>
                      </a:lnTo>
                      <a:lnTo>
                        <a:pt x="96" y="187"/>
                      </a:lnTo>
                      <a:lnTo>
                        <a:pt x="90" y="183"/>
                      </a:lnTo>
                      <a:lnTo>
                        <a:pt x="83" y="183"/>
                      </a:lnTo>
                      <a:lnTo>
                        <a:pt x="77" y="178"/>
                      </a:lnTo>
                      <a:lnTo>
                        <a:pt x="71" y="174"/>
                      </a:lnTo>
                      <a:lnTo>
                        <a:pt x="64" y="170"/>
                      </a:lnTo>
                      <a:lnTo>
                        <a:pt x="58" y="170"/>
                      </a:lnTo>
                      <a:lnTo>
                        <a:pt x="58" y="165"/>
                      </a:lnTo>
                      <a:lnTo>
                        <a:pt x="52" y="165"/>
                      </a:lnTo>
                      <a:lnTo>
                        <a:pt x="46" y="161"/>
                      </a:lnTo>
                      <a:lnTo>
                        <a:pt x="39" y="161"/>
                      </a:lnTo>
                      <a:lnTo>
                        <a:pt x="33" y="161"/>
                      </a:lnTo>
                      <a:lnTo>
                        <a:pt x="27" y="165"/>
                      </a:lnTo>
                      <a:lnTo>
                        <a:pt x="14" y="165"/>
                      </a:lnTo>
                      <a:lnTo>
                        <a:pt x="8" y="165"/>
                      </a:lnTo>
                      <a:lnTo>
                        <a:pt x="0" y="165"/>
                      </a:lnTo>
                      <a:lnTo>
                        <a:pt x="0" y="161"/>
                      </a:lnTo>
                      <a:lnTo>
                        <a:pt x="8" y="161"/>
                      </a:lnTo>
                      <a:lnTo>
                        <a:pt x="8" y="156"/>
                      </a:lnTo>
                      <a:lnTo>
                        <a:pt x="8" y="152"/>
                      </a:lnTo>
                      <a:lnTo>
                        <a:pt x="14" y="147"/>
                      </a:lnTo>
                      <a:lnTo>
                        <a:pt x="20" y="143"/>
                      </a:lnTo>
                      <a:lnTo>
                        <a:pt x="20" y="138"/>
                      </a:lnTo>
                      <a:lnTo>
                        <a:pt x="27" y="138"/>
                      </a:lnTo>
                      <a:lnTo>
                        <a:pt x="27" y="134"/>
                      </a:lnTo>
                      <a:lnTo>
                        <a:pt x="33" y="134"/>
                      </a:lnTo>
                      <a:lnTo>
                        <a:pt x="33" y="129"/>
                      </a:lnTo>
                      <a:lnTo>
                        <a:pt x="33" y="125"/>
                      </a:lnTo>
                      <a:lnTo>
                        <a:pt x="33" y="120"/>
                      </a:lnTo>
                      <a:lnTo>
                        <a:pt x="33" y="116"/>
                      </a:lnTo>
                      <a:lnTo>
                        <a:pt x="33" y="112"/>
                      </a:lnTo>
                      <a:lnTo>
                        <a:pt x="27" y="112"/>
                      </a:lnTo>
                      <a:lnTo>
                        <a:pt x="20" y="112"/>
                      </a:lnTo>
                      <a:lnTo>
                        <a:pt x="20" y="107"/>
                      </a:lnTo>
                      <a:lnTo>
                        <a:pt x="20" y="103"/>
                      </a:lnTo>
                      <a:lnTo>
                        <a:pt x="20" y="98"/>
                      </a:lnTo>
                      <a:lnTo>
                        <a:pt x="27" y="98"/>
                      </a:lnTo>
                      <a:lnTo>
                        <a:pt x="27" y="94"/>
                      </a:lnTo>
                      <a:lnTo>
                        <a:pt x="33" y="94"/>
                      </a:lnTo>
                      <a:lnTo>
                        <a:pt x="39" y="94"/>
                      </a:lnTo>
                      <a:lnTo>
                        <a:pt x="46" y="94"/>
                      </a:lnTo>
                      <a:lnTo>
                        <a:pt x="46" y="89"/>
                      </a:lnTo>
                      <a:lnTo>
                        <a:pt x="52" y="85"/>
                      </a:lnTo>
                      <a:lnTo>
                        <a:pt x="52" y="80"/>
                      </a:lnTo>
                      <a:lnTo>
                        <a:pt x="52" y="76"/>
                      </a:lnTo>
                      <a:lnTo>
                        <a:pt x="46" y="71"/>
                      </a:lnTo>
                      <a:lnTo>
                        <a:pt x="46" y="67"/>
                      </a:lnTo>
                      <a:lnTo>
                        <a:pt x="46" y="62"/>
                      </a:lnTo>
                      <a:lnTo>
                        <a:pt x="46" y="58"/>
                      </a:lnTo>
                      <a:lnTo>
                        <a:pt x="52" y="54"/>
                      </a:lnTo>
                      <a:lnTo>
                        <a:pt x="52" y="49"/>
                      </a:lnTo>
                      <a:lnTo>
                        <a:pt x="58" y="40"/>
                      </a:lnTo>
                      <a:lnTo>
                        <a:pt x="58" y="36"/>
                      </a:lnTo>
                      <a:lnTo>
                        <a:pt x="64" y="36"/>
                      </a:lnTo>
                      <a:lnTo>
                        <a:pt x="64" y="31"/>
                      </a:lnTo>
                      <a:lnTo>
                        <a:pt x="71" y="31"/>
                      </a:lnTo>
                      <a:lnTo>
                        <a:pt x="77" y="27"/>
                      </a:lnTo>
                      <a:lnTo>
                        <a:pt x="83" y="27"/>
                      </a:lnTo>
                      <a:lnTo>
                        <a:pt x="90" y="27"/>
                      </a:lnTo>
                      <a:lnTo>
                        <a:pt x="96" y="22"/>
                      </a:lnTo>
                      <a:lnTo>
                        <a:pt x="102" y="18"/>
                      </a:lnTo>
                      <a:lnTo>
                        <a:pt x="115" y="18"/>
                      </a:lnTo>
                      <a:lnTo>
                        <a:pt x="121" y="18"/>
                      </a:lnTo>
                      <a:lnTo>
                        <a:pt x="127" y="18"/>
                      </a:lnTo>
                      <a:lnTo>
                        <a:pt x="134" y="18"/>
                      </a:lnTo>
                      <a:lnTo>
                        <a:pt x="140" y="22"/>
                      </a:lnTo>
                      <a:lnTo>
                        <a:pt x="146" y="22"/>
                      </a:lnTo>
                      <a:lnTo>
                        <a:pt x="152" y="22"/>
                      </a:lnTo>
                      <a:lnTo>
                        <a:pt x="159" y="22"/>
                      </a:lnTo>
                      <a:lnTo>
                        <a:pt x="165" y="27"/>
                      </a:lnTo>
                      <a:lnTo>
                        <a:pt x="171" y="27"/>
                      </a:lnTo>
                      <a:lnTo>
                        <a:pt x="178" y="27"/>
                      </a:lnTo>
                      <a:lnTo>
                        <a:pt x="184" y="27"/>
                      </a:lnTo>
                      <a:lnTo>
                        <a:pt x="190" y="27"/>
                      </a:lnTo>
                      <a:lnTo>
                        <a:pt x="196" y="27"/>
                      </a:lnTo>
                      <a:lnTo>
                        <a:pt x="203" y="27"/>
                      </a:lnTo>
                      <a:lnTo>
                        <a:pt x="209" y="22"/>
                      </a:lnTo>
                      <a:lnTo>
                        <a:pt x="215" y="22"/>
                      </a:lnTo>
                      <a:lnTo>
                        <a:pt x="222" y="18"/>
                      </a:lnTo>
                      <a:lnTo>
                        <a:pt x="228" y="18"/>
                      </a:lnTo>
                      <a:lnTo>
                        <a:pt x="234" y="18"/>
                      </a:lnTo>
                      <a:lnTo>
                        <a:pt x="240" y="18"/>
                      </a:lnTo>
                      <a:lnTo>
                        <a:pt x="247" y="18"/>
                      </a:lnTo>
                      <a:lnTo>
                        <a:pt x="253" y="22"/>
                      </a:lnTo>
                      <a:lnTo>
                        <a:pt x="259" y="22"/>
                      </a:lnTo>
                      <a:lnTo>
                        <a:pt x="266" y="22"/>
                      </a:lnTo>
                      <a:lnTo>
                        <a:pt x="272" y="22"/>
                      </a:lnTo>
                      <a:lnTo>
                        <a:pt x="278" y="27"/>
                      </a:lnTo>
                      <a:lnTo>
                        <a:pt x="284" y="27"/>
                      </a:lnTo>
                      <a:lnTo>
                        <a:pt x="291" y="27"/>
                      </a:lnTo>
                      <a:lnTo>
                        <a:pt x="297" y="27"/>
                      </a:lnTo>
                      <a:lnTo>
                        <a:pt x="303" y="22"/>
                      </a:lnTo>
                      <a:lnTo>
                        <a:pt x="310" y="22"/>
                      </a:lnTo>
                      <a:lnTo>
                        <a:pt x="310" y="18"/>
                      </a:lnTo>
                      <a:lnTo>
                        <a:pt x="310" y="13"/>
                      </a:lnTo>
                      <a:lnTo>
                        <a:pt x="310" y="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18" name="Freeform 122"/>
                <p:cNvSpPr>
                  <a:spLocks/>
                </p:cNvSpPr>
                <p:nvPr/>
              </p:nvSpPr>
              <p:spPr bwMode="auto">
                <a:xfrm>
                  <a:off x="2481" y="2412"/>
                  <a:ext cx="637" cy="401"/>
                </a:xfrm>
                <a:custGeom>
                  <a:avLst/>
                  <a:gdLst/>
                  <a:ahLst/>
                  <a:cxnLst>
                    <a:cxn ang="0">
                      <a:pos x="354" y="13"/>
                    </a:cxn>
                    <a:cxn ang="0">
                      <a:pos x="391" y="9"/>
                    </a:cxn>
                    <a:cxn ang="0">
                      <a:pos x="423" y="18"/>
                    </a:cxn>
                    <a:cxn ang="0">
                      <a:pos x="435" y="0"/>
                    </a:cxn>
                    <a:cxn ang="0">
                      <a:pos x="473" y="13"/>
                    </a:cxn>
                    <a:cxn ang="0">
                      <a:pos x="486" y="40"/>
                    </a:cxn>
                    <a:cxn ang="0">
                      <a:pos x="486" y="71"/>
                    </a:cxn>
                    <a:cxn ang="0">
                      <a:pos x="530" y="89"/>
                    </a:cxn>
                    <a:cxn ang="0">
                      <a:pos x="542" y="116"/>
                    </a:cxn>
                    <a:cxn ang="0">
                      <a:pos x="567" y="112"/>
                    </a:cxn>
                    <a:cxn ang="0">
                      <a:pos x="593" y="134"/>
                    </a:cxn>
                    <a:cxn ang="0">
                      <a:pos x="605" y="147"/>
                    </a:cxn>
                    <a:cxn ang="0">
                      <a:pos x="637" y="161"/>
                    </a:cxn>
                    <a:cxn ang="0">
                      <a:pos x="599" y="174"/>
                    </a:cxn>
                    <a:cxn ang="0">
                      <a:pos x="567" y="183"/>
                    </a:cxn>
                    <a:cxn ang="0">
                      <a:pos x="549" y="214"/>
                    </a:cxn>
                    <a:cxn ang="0">
                      <a:pos x="580" y="201"/>
                    </a:cxn>
                    <a:cxn ang="0">
                      <a:pos x="580" y="228"/>
                    </a:cxn>
                    <a:cxn ang="0">
                      <a:pos x="611" y="223"/>
                    </a:cxn>
                    <a:cxn ang="0">
                      <a:pos x="618" y="250"/>
                    </a:cxn>
                    <a:cxn ang="0">
                      <a:pos x="586" y="272"/>
                    </a:cxn>
                    <a:cxn ang="0">
                      <a:pos x="574" y="303"/>
                    </a:cxn>
                    <a:cxn ang="0">
                      <a:pos x="542" y="321"/>
                    </a:cxn>
                    <a:cxn ang="0">
                      <a:pos x="523" y="299"/>
                    </a:cxn>
                    <a:cxn ang="0">
                      <a:pos x="498" y="285"/>
                    </a:cxn>
                    <a:cxn ang="0">
                      <a:pos x="473" y="303"/>
                    </a:cxn>
                    <a:cxn ang="0">
                      <a:pos x="448" y="330"/>
                    </a:cxn>
                    <a:cxn ang="0">
                      <a:pos x="410" y="317"/>
                    </a:cxn>
                    <a:cxn ang="0">
                      <a:pos x="385" y="335"/>
                    </a:cxn>
                    <a:cxn ang="0">
                      <a:pos x="341" y="339"/>
                    </a:cxn>
                    <a:cxn ang="0">
                      <a:pos x="329" y="375"/>
                    </a:cxn>
                    <a:cxn ang="0">
                      <a:pos x="316" y="397"/>
                    </a:cxn>
                    <a:cxn ang="0">
                      <a:pos x="272" y="397"/>
                    </a:cxn>
                    <a:cxn ang="0">
                      <a:pos x="228" y="397"/>
                    </a:cxn>
                    <a:cxn ang="0">
                      <a:pos x="228" y="366"/>
                    </a:cxn>
                    <a:cxn ang="0">
                      <a:pos x="190" y="348"/>
                    </a:cxn>
                    <a:cxn ang="0">
                      <a:pos x="152" y="326"/>
                    </a:cxn>
                    <a:cxn ang="0">
                      <a:pos x="140" y="299"/>
                    </a:cxn>
                    <a:cxn ang="0">
                      <a:pos x="165" y="272"/>
                    </a:cxn>
                    <a:cxn ang="0">
                      <a:pos x="146" y="245"/>
                    </a:cxn>
                    <a:cxn ang="0">
                      <a:pos x="121" y="214"/>
                    </a:cxn>
                    <a:cxn ang="0">
                      <a:pos x="90" y="183"/>
                    </a:cxn>
                    <a:cxn ang="0">
                      <a:pos x="52" y="165"/>
                    </a:cxn>
                    <a:cxn ang="0">
                      <a:pos x="0" y="165"/>
                    </a:cxn>
                    <a:cxn ang="0">
                      <a:pos x="20" y="138"/>
                    </a:cxn>
                    <a:cxn ang="0">
                      <a:pos x="33" y="116"/>
                    </a:cxn>
                    <a:cxn ang="0">
                      <a:pos x="27" y="98"/>
                    </a:cxn>
                    <a:cxn ang="0">
                      <a:pos x="52" y="80"/>
                    </a:cxn>
                    <a:cxn ang="0">
                      <a:pos x="52" y="49"/>
                    </a:cxn>
                    <a:cxn ang="0">
                      <a:pos x="83" y="27"/>
                    </a:cxn>
                    <a:cxn ang="0">
                      <a:pos x="134" y="18"/>
                    </a:cxn>
                    <a:cxn ang="0">
                      <a:pos x="178" y="27"/>
                    </a:cxn>
                    <a:cxn ang="0">
                      <a:pos x="222" y="18"/>
                    </a:cxn>
                    <a:cxn ang="0">
                      <a:pos x="266" y="22"/>
                    </a:cxn>
                    <a:cxn ang="0">
                      <a:pos x="310" y="22"/>
                    </a:cxn>
                  </a:cxnLst>
                  <a:rect l="0" t="0" r="r" b="b"/>
                  <a:pathLst>
                    <a:path w="637" h="401">
                      <a:moveTo>
                        <a:pt x="310" y="9"/>
                      </a:moveTo>
                      <a:lnTo>
                        <a:pt x="322" y="9"/>
                      </a:lnTo>
                      <a:lnTo>
                        <a:pt x="329" y="13"/>
                      </a:lnTo>
                      <a:lnTo>
                        <a:pt x="335" y="13"/>
                      </a:lnTo>
                      <a:lnTo>
                        <a:pt x="341" y="13"/>
                      </a:lnTo>
                      <a:lnTo>
                        <a:pt x="347" y="13"/>
                      </a:lnTo>
                      <a:lnTo>
                        <a:pt x="354" y="13"/>
                      </a:lnTo>
                      <a:lnTo>
                        <a:pt x="360" y="13"/>
                      </a:lnTo>
                      <a:lnTo>
                        <a:pt x="366" y="9"/>
                      </a:lnTo>
                      <a:lnTo>
                        <a:pt x="366" y="5"/>
                      </a:lnTo>
                      <a:lnTo>
                        <a:pt x="373" y="5"/>
                      </a:lnTo>
                      <a:lnTo>
                        <a:pt x="379" y="5"/>
                      </a:lnTo>
                      <a:lnTo>
                        <a:pt x="385" y="5"/>
                      </a:lnTo>
                      <a:lnTo>
                        <a:pt x="391" y="9"/>
                      </a:lnTo>
                      <a:lnTo>
                        <a:pt x="391" y="13"/>
                      </a:lnTo>
                      <a:lnTo>
                        <a:pt x="398" y="13"/>
                      </a:lnTo>
                      <a:lnTo>
                        <a:pt x="404" y="18"/>
                      </a:lnTo>
                      <a:lnTo>
                        <a:pt x="404" y="13"/>
                      </a:lnTo>
                      <a:lnTo>
                        <a:pt x="410" y="13"/>
                      </a:lnTo>
                      <a:lnTo>
                        <a:pt x="417" y="13"/>
                      </a:lnTo>
                      <a:lnTo>
                        <a:pt x="423" y="18"/>
                      </a:lnTo>
                      <a:lnTo>
                        <a:pt x="429" y="18"/>
                      </a:lnTo>
                      <a:lnTo>
                        <a:pt x="435" y="18"/>
                      </a:lnTo>
                      <a:lnTo>
                        <a:pt x="435" y="13"/>
                      </a:lnTo>
                      <a:lnTo>
                        <a:pt x="429" y="9"/>
                      </a:lnTo>
                      <a:lnTo>
                        <a:pt x="429" y="5"/>
                      </a:lnTo>
                      <a:lnTo>
                        <a:pt x="429" y="0"/>
                      </a:lnTo>
                      <a:lnTo>
                        <a:pt x="435" y="0"/>
                      </a:lnTo>
                      <a:lnTo>
                        <a:pt x="442" y="0"/>
                      </a:lnTo>
                      <a:lnTo>
                        <a:pt x="448" y="5"/>
                      </a:lnTo>
                      <a:lnTo>
                        <a:pt x="454" y="5"/>
                      </a:lnTo>
                      <a:lnTo>
                        <a:pt x="454" y="9"/>
                      </a:lnTo>
                      <a:lnTo>
                        <a:pt x="461" y="13"/>
                      </a:lnTo>
                      <a:lnTo>
                        <a:pt x="467" y="13"/>
                      </a:lnTo>
                      <a:lnTo>
                        <a:pt x="473" y="13"/>
                      </a:lnTo>
                      <a:lnTo>
                        <a:pt x="473" y="18"/>
                      </a:lnTo>
                      <a:lnTo>
                        <a:pt x="479" y="22"/>
                      </a:lnTo>
                      <a:lnTo>
                        <a:pt x="479" y="27"/>
                      </a:lnTo>
                      <a:lnTo>
                        <a:pt x="479" y="31"/>
                      </a:lnTo>
                      <a:lnTo>
                        <a:pt x="486" y="31"/>
                      </a:lnTo>
                      <a:lnTo>
                        <a:pt x="486" y="36"/>
                      </a:lnTo>
                      <a:lnTo>
                        <a:pt x="486" y="40"/>
                      </a:lnTo>
                      <a:lnTo>
                        <a:pt x="486" y="45"/>
                      </a:lnTo>
                      <a:lnTo>
                        <a:pt x="486" y="49"/>
                      </a:lnTo>
                      <a:lnTo>
                        <a:pt x="486" y="54"/>
                      </a:lnTo>
                      <a:lnTo>
                        <a:pt x="486" y="58"/>
                      </a:lnTo>
                      <a:lnTo>
                        <a:pt x="486" y="62"/>
                      </a:lnTo>
                      <a:lnTo>
                        <a:pt x="486" y="67"/>
                      </a:lnTo>
                      <a:lnTo>
                        <a:pt x="486" y="71"/>
                      </a:lnTo>
                      <a:lnTo>
                        <a:pt x="492" y="76"/>
                      </a:lnTo>
                      <a:lnTo>
                        <a:pt x="498" y="80"/>
                      </a:lnTo>
                      <a:lnTo>
                        <a:pt x="505" y="85"/>
                      </a:lnTo>
                      <a:lnTo>
                        <a:pt x="511" y="85"/>
                      </a:lnTo>
                      <a:lnTo>
                        <a:pt x="517" y="89"/>
                      </a:lnTo>
                      <a:lnTo>
                        <a:pt x="523" y="89"/>
                      </a:lnTo>
                      <a:lnTo>
                        <a:pt x="530" y="89"/>
                      </a:lnTo>
                      <a:lnTo>
                        <a:pt x="530" y="94"/>
                      </a:lnTo>
                      <a:lnTo>
                        <a:pt x="536" y="94"/>
                      </a:lnTo>
                      <a:lnTo>
                        <a:pt x="536" y="98"/>
                      </a:lnTo>
                      <a:lnTo>
                        <a:pt x="536" y="103"/>
                      </a:lnTo>
                      <a:lnTo>
                        <a:pt x="542" y="107"/>
                      </a:lnTo>
                      <a:lnTo>
                        <a:pt x="542" y="112"/>
                      </a:lnTo>
                      <a:lnTo>
                        <a:pt x="542" y="116"/>
                      </a:lnTo>
                      <a:lnTo>
                        <a:pt x="542" y="120"/>
                      </a:lnTo>
                      <a:lnTo>
                        <a:pt x="549" y="125"/>
                      </a:lnTo>
                      <a:lnTo>
                        <a:pt x="555" y="120"/>
                      </a:lnTo>
                      <a:lnTo>
                        <a:pt x="555" y="116"/>
                      </a:lnTo>
                      <a:lnTo>
                        <a:pt x="555" y="112"/>
                      </a:lnTo>
                      <a:lnTo>
                        <a:pt x="561" y="107"/>
                      </a:lnTo>
                      <a:lnTo>
                        <a:pt x="567" y="112"/>
                      </a:lnTo>
                      <a:lnTo>
                        <a:pt x="574" y="116"/>
                      </a:lnTo>
                      <a:lnTo>
                        <a:pt x="580" y="116"/>
                      </a:lnTo>
                      <a:lnTo>
                        <a:pt x="586" y="120"/>
                      </a:lnTo>
                      <a:lnTo>
                        <a:pt x="593" y="120"/>
                      </a:lnTo>
                      <a:lnTo>
                        <a:pt x="593" y="125"/>
                      </a:lnTo>
                      <a:lnTo>
                        <a:pt x="593" y="129"/>
                      </a:lnTo>
                      <a:lnTo>
                        <a:pt x="593" y="134"/>
                      </a:lnTo>
                      <a:lnTo>
                        <a:pt x="586" y="134"/>
                      </a:lnTo>
                      <a:lnTo>
                        <a:pt x="580" y="138"/>
                      </a:lnTo>
                      <a:lnTo>
                        <a:pt x="580" y="143"/>
                      </a:lnTo>
                      <a:lnTo>
                        <a:pt x="580" y="147"/>
                      </a:lnTo>
                      <a:lnTo>
                        <a:pt x="586" y="147"/>
                      </a:lnTo>
                      <a:lnTo>
                        <a:pt x="599" y="152"/>
                      </a:lnTo>
                      <a:lnTo>
                        <a:pt x="605" y="147"/>
                      </a:lnTo>
                      <a:lnTo>
                        <a:pt x="611" y="147"/>
                      </a:lnTo>
                      <a:lnTo>
                        <a:pt x="618" y="147"/>
                      </a:lnTo>
                      <a:lnTo>
                        <a:pt x="624" y="152"/>
                      </a:lnTo>
                      <a:lnTo>
                        <a:pt x="630" y="152"/>
                      </a:lnTo>
                      <a:lnTo>
                        <a:pt x="637" y="152"/>
                      </a:lnTo>
                      <a:lnTo>
                        <a:pt x="637" y="156"/>
                      </a:lnTo>
                      <a:lnTo>
                        <a:pt x="637" y="161"/>
                      </a:lnTo>
                      <a:lnTo>
                        <a:pt x="630" y="165"/>
                      </a:lnTo>
                      <a:lnTo>
                        <a:pt x="624" y="170"/>
                      </a:lnTo>
                      <a:lnTo>
                        <a:pt x="618" y="170"/>
                      </a:lnTo>
                      <a:lnTo>
                        <a:pt x="611" y="170"/>
                      </a:lnTo>
                      <a:lnTo>
                        <a:pt x="605" y="170"/>
                      </a:lnTo>
                      <a:lnTo>
                        <a:pt x="599" y="170"/>
                      </a:lnTo>
                      <a:lnTo>
                        <a:pt x="599" y="174"/>
                      </a:lnTo>
                      <a:lnTo>
                        <a:pt x="593" y="174"/>
                      </a:lnTo>
                      <a:lnTo>
                        <a:pt x="593" y="178"/>
                      </a:lnTo>
                      <a:lnTo>
                        <a:pt x="593" y="183"/>
                      </a:lnTo>
                      <a:lnTo>
                        <a:pt x="586" y="183"/>
                      </a:lnTo>
                      <a:lnTo>
                        <a:pt x="580" y="183"/>
                      </a:lnTo>
                      <a:lnTo>
                        <a:pt x="574" y="183"/>
                      </a:lnTo>
                      <a:lnTo>
                        <a:pt x="567" y="183"/>
                      </a:lnTo>
                      <a:lnTo>
                        <a:pt x="567" y="187"/>
                      </a:lnTo>
                      <a:lnTo>
                        <a:pt x="561" y="192"/>
                      </a:lnTo>
                      <a:lnTo>
                        <a:pt x="561" y="196"/>
                      </a:lnTo>
                      <a:lnTo>
                        <a:pt x="555" y="201"/>
                      </a:lnTo>
                      <a:lnTo>
                        <a:pt x="549" y="205"/>
                      </a:lnTo>
                      <a:lnTo>
                        <a:pt x="549" y="210"/>
                      </a:lnTo>
                      <a:lnTo>
                        <a:pt x="549" y="214"/>
                      </a:lnTo>
                      <a:lnTo>
                        <a:pt x="555" y="210"/>
                      </a:lnTo>
                      <a:lnTo>
                        <a:pt x="561" y="205"/>
                      </a:lnTo>
                      <a:lnTo>
                        <a:pt x="561" y="201"/>
                      </a:lnTo>
                      <a:lnTo>
                        <a:pt x="567" y="201"/>
                      </a:lnTo>
                      <a:lnTo>
                        <a:pt x="574" y="196"/>
                      </a:lnTo>
                      <a:lnTo>
                        <a:pt x="574" y="201"/>
                      </a:lnTo>
                      <a:lnTo>
                        <a:pt x="580" y="201"/>
                      </a:lnTo>
                      <a:lnTo>
                        <a:pt x="580" y="205"/>
                      </a:lnTo>
                      <a:lnTo>
                        <a:pt x="586" y="205"/>
                      </a:lnTo>
                      <a:lnTo>
                        <a:pt x="586" y="210"/>
                      </a:lnTo>
                      <a:lnTo>
                        <a:pt x="580" y="214"/>
                      </a:lnTo>
                      <a:lnTo>
                        <a:pt x="580" y="219"/>
                      </a:lnTo>
                      <a:lnTo>
                        <a:pt x="580" y="223"/>
                      </a:lnTo>
                      <a:lnTo>
                        <a:pt x="580" y="228"/>
                      </a:lnTo>
                      <a:lnTo>
                        <a:pt x="586" y="232"/>
                      </a:lnTo>
                      <a:lnTo>
                        <a:pt x="593" y="236"/>
                      </a:lnTo>
                      <a:lnTo>
                        <a:pt x="599" y="236"/>
                      </a:lnTo>
                      <a:lnTo>
                        <a:pt x="599" y="232"/>
                      </a:lnTo>
                      <a:lnTo>
                        <a:pt x="599" y="228"/>
                      </a:lnTo>
                      <a:lnTo>
                        <a:pt x="605" y="223"/>
                      </a:lnTo>
                      <a:lnTo>
                        <a:pt x="611" y="223"/>
                      </a:lnTo>
                      <a:lnTo>
                        <a:pt x="611" y="228"/>
                      </a:lnTo>
                      <a:lnTo>
                        <a:pt x="618" y="228"/>
                      </a:lnTo>
                      <a:lnTo>
                        <a:pt x="618" y="232"/>
                      </a:lnTo>
                      <a:lnTo>
                        <a:pt x="618" y="236"/>
                      </a:lnTo>
                      <a:lnTo>
                        <a:pt x="624" y="241"/>
                      </a:lnTo>
                      <a:lnTo>
                        <a:pt x="624" y="245"/>
                      </a:lnTo>
                      <a:lnTo>
                        <a:pt x="618" y="250"/>
                      </a:lnTo>
                      <a:lnTo>
                        <a:pt x="618" y="254"/>
                      </a:lnTo>
                      <a:lnTo>
                        <a:pt x="611" y="259"/>
                      </a:lnTo>
                      <a:lnTo>
                        <a:pt x="611" y="263"/>
                      </a:lnTo>
                      <a:lnTo>
                        <a:pt x="605" y="263"/>
                      </a:lnTo>
                      <a:lnTo>
                        <a:pt x="599" y="268"/>
                      </a:lnTo>
                      <a:lnTo>
                        <a:pt x="593" y="272"/>
                      </a:lnTo>
                      <a:lnTo>
                        <a:pt x="586" y="272"/>
                      </a:lnTo>
                      <a:lnTo>
                        <a:pt x="586" y="277"/>
                      </a:lnTo>
                      <a:lnTo>
                        <a:pt x="586" y="281"/>
                      </a:lnTo>
                      <a:lnTo>
                        <a:pt x="580" y="285"/>
                      </a:lnTo>
                      <a:lnTo>
                        <a:pt x="580" y="290"/>
                      </a:lnTo>
                      <a:lnTo>
                        <a:pt x="580" y="294"/>
                      </a:lnTo>
                      <a:lnTo>
                        <a:pt x="580" y="299"/>
                      </a:lnTo>
                      <a:lnTo>
                        <a:pt x="574" y="303"/>
                      </a:lnTo>
                      <a:lnTo>
                        <a:pt x="574" y="308"/>
                      </a:lnTo>
                      <a:lnTo>
                        <a:pt x="567" y="308"/>
                      </a:lnTo>
                      <a:lnTo>
                        <a:pt x="567" y="312"/>
                      </a:lnTo>
                      <a:lnTo>
                        <a:pt x="561" y="312"/>
                      </a:lnTo>
                      <a:lnTo>
                        <a:pt x="555" y="317"/>
                      </a:lnTo>
                      <a:lnTo>
                        <a:pt x="549" y="317"/>
                      </a:lnTo>
                      <a:lnTo>
                        <a:pt x="542" y="321"/>
                      </a:lnTo>
                      <a:lnTo>
                        <a:pt x="536" y="321"/>
                      </a:lnTo>
                      <a:lnTo>
                        <a:pt x="530" y="321"/>
                      </a:lnTo>
                      <a:lnTo>
                        <a:pt x="523" y="317"/>
                      </a:lnTo>
                      <a:lnTo>
                        <a:pt x="523" y="312"/>
                      </a:lnTo>
                      <a:lnTo>
                        <a:pt x="523" y="308"/>
                      </a:lnTo>
                      <a:lnTo>
                        <a:pt x="523" y="303"/>
                      </a:lnTo>
                      <a:lnTo>
                        <a:pt x="523" y="299"/>
                      </a:lnTo>
                      <a:lnTo>
                        <a:pt x="523" y="294"/>
                      </a:lnTo>
                      <a:lnTo>
                        <a:pt x="523" y="290"/>
                      </a:lnTo>
                      <a:lnTo>
                        <a:pt x="523" y="285"/>
                      </a:lnTo>
                      <a:lnTo>
                        <a:pt x="517" y="281"/>
                      </a:lnTo>
                      <a:lnTo>
                        <a:pt x="511" y="285"/>
                      </a:lnTo>
                      <a:lnTo>
                        <a:pt x="505" y="285"/>
                      </a:lnTo>
                      <a:lnTo>
                        <a:pt x="498" y="285"/>
                      </a:lnTo>
                      <a:lnTo>
                        <a:pt x="498" y="281"/>
                      </a:lnTo>
                      <a:lnTo>
                        <a:pt x="492" y="281"/>
                      </a:lnTo>
                      <a:lnTo>
                        <a:pt x="486" y="285"/>
                      </a:lnTo>
                      <a:lnTo>
                        <a:pt x="479" y="290"/>
                      </a:lnTo>
                      <a:lnTo>
                        <a:pt x="479" y="294"/>
                      </a:lnTo>
                      <a:lnTo>
                        <a:pt x="473" y="299"/>
                      </a:lnTo>
                      <a:lnTo>
                        <a:pt x="473" y="303"/>
                      </a:lnTo>
                      <a:lnTo>
                        <a:pt x="467" y="308"/>
                      </a:lnTo>
                      <a:lnTo>
                        <a:pt x="467" y="312"/>
                      </a:lnTo>
                      <a:lnTo>
                        <a:pt x="467" y="317"/>
                      </a:lnTo>
                      <a:lnTo>
                        <a:pt x="467" y="321"/>
                      </a:lnTo>
                      <a:lnTo>
                        <a:pt x="461" y="326"/>
                      </a:lnTo>
                      <a:lnTo>
                        <a:pt x="454" y="330"/>
                      </a:lnTo>
                      <a:lnTo>
                        <a:pt x="448" y="330"/>
                      </a:lnTo>
                      <a:lnTo>
                        <a:pt x="442" y="330"/>
                      </a:lnTo>
                      <a:lnTo>
                        <a:pt x="435" y="330"/>
                      </a:lnTo>
                      <a:lnTo>
                        <a:pt x="429" y="326"/>
                      </a:lnTo>
                      <a:lnTo>
                        <a:pt x="423" y="326"/>
                      </a:lnTo>
                      <a:lnTo>
                        <a:pt x="423" y="321"/>
                      </a:lnTo>
                      <a:lnTo>
                        <a:pt x="417" y="317"/>
                      </a:lnTo>
                      <a:lnTo>
                        <a:pt x="410" y="317"/>
                      </a:lnTo>
                      <a:lnTo>
                        <a:pt x="404" y="317"/>
                      </a:lnTo>
                      <a:lnTo>
                        <a:pt x="398" y="317"/>
                      </a:lnTo>
                      <a:lnTo>
                        <a:pt x="398" y="321"/>
                      </a:lnTo>
                      <a:lnTo>
                        <a:pt x="391" y="321"/>
                      </a:lnTo>
                      <a:lnTo>
                        <a:pt x="391" y="326"/>
                      </a:lnTo>
                      <a:lnTo>
                        <a:pt x="391" y="330"/>
                      </a:lnTo>
                      <a:lnTo>
                        <a:pt x="385" y="335"/>
                      </a:lnTo>
                      <a:lnTo>
                        <a:pt x="379" y="339"/>
                      </a:lnTo>
                      <a:lnTo>
                        <a:pt x="373" y="339"/>
                      </a:lnTo>
                      <a:lnTo>
                        <a:pt x="366" y="339"/>
                      </a:lnTo>
                      <a:lnTo>
                        <a:pt x="360" y="339"/>
                      </a:lnTo>
                      <a:lnTo>
                        <a:pt x="354" y="335"/>
                      </a:lnTo>
                      <a:lnTo>
                        <a:pt x="347" y="339"/>
                      </a:lnTo>
                      <a:lnTo>
                        <a:pt x="341" y="339"/>
                      </a:lnTo>
                      <a:lnTo>
                        <a:pt x="335" y="343"/>
                      </a:lnTo>
                      <a:lnTo>
                        <a:pt x="335" y="348"/>
                      </a:lnTo>
                      <a:lnTo>
                        <a:pt x="335" y="352"/>
                      </a:lnTo>
                      <a:lnTo>
                        <a:pt x="329" y="357"/>
                      </a:lnTo>
                      <a:lnTo>
                        <a:pt x="329" y="361"/>
                      </a:lnTo>
                      <a:lnTo>
                        <a:pt x="329" y="370"/>
                      </a:lnTo>
                      <a:lnTo>
                        <a:pt x="329" y="375"/>
                      </a:lnTo>
                      <a:lnTo>
                        <a:pt x="329" y="379"/>
                      </a:lnTo>
                      <a:lnTo>
                        <a:pt x="329" y="384"/>
                      </a:lnTo>
                      <a:lnTo>
                        <a:pt x="329" y="388"/>
                      </a:lnTo>
                      <a:lnTo>
                        <a:pt x="329" y="393"/>
                      </a:lnTo>
                      <a:lnTo>
                        <a:pt x="322" y="393"/>
                      </a:lnTo>
                      <a:lnTo>
                        <a:pt x="322" y="397"/>
                      </a:lnTo>
                      <a:lnTo>
                        <a:pt x="316" y="397"/>
                      </a:lnTo>
                      <a:lnTo>
                        <a:pt x="310" y="397"/>
                      </a:lnTo>
                      <a:lnTo>
                        <a:pt x="303" y="401"/>
                      </a:lnTo>
                      <a:lnTo>
                        <a:pt x="297" y="397"/>
                      </a:lnTo>
                      <a:lnTo>
                        <a:pt x="291" y="397"/>
                      </a:lnTo>
                      <a:lnTo>
                        <a:pt x="284" y="397"/>
                      </a:lnTo>
                      <a:lnTo>
                        <a:pt x="278" y="397"/>
                      </a:lnTo>
                      <a:lnTo>
                        <a:pt x="272" y="397"/>
                      </a:lnTo>
                      <a:lnTo>
                        <a:pt x="266" y="397"/>
                      </a:lnTo>
                      <a:lnTo>
                        <a:pt x="259" y="397"/>
                      </a:lnTo>
                      <a:lnTo>
                        <a:pt x="253" y="397"/>
                      </a:lnTo>
                      <a:lnTo>
                        <a:pt x="247" y="397"/>
                      </a:lnTo>
                      <a:lnTo>
                        <a:pt x="240" y="397"/>
                      </a:lnTo>
                      <a:lnTo>
                        <a:pt x="234" y="397"/>
                      </a:lnTo>
                      <a:lnTo>
                        <a:pt x="228" y="397"/>
                      </a:lnTo>
                      <a:lnTo>
                        <a:pt x="228" y="393"/>
                      </a:lnTo>
                      <a:lnTo>
                        <a:pt x="222" y="388"/>
                      </a:lnTo>
                      <a:lnTo>
                        <a:pt x="222" y="384"/>
                      </a:lnTo>
                      <a:lnTo>
                        <a:pt x="222" y="379"/>
                      </a:lnTo>
                      <a:lnTo>
                        <a:pt x="228" y="375"/>
                      </a:lnTo>
                      <a:lnTo>
                        <a:pt x="228" y="370"/>
                      </a:lnTo>
                      <a:lnTo>
                        <a:pt x="228" y="366"/>
                      </a:lnTo>
                      <a:lnTo>
                        <a:pt x="222" y="361"/>
                      </a:lnTo>
                      <a:lnTo>
                        <a:pt x="222" y="357"/>
                      </a:lnTo>
                      <a:lnTo>
                        <a:pt x="215" y="357"/>
                      </a:lnTo>
                      <a:lnTo>
                        <a:pt x="209" y="352"/>
                      </a:lnTo>
                      <a:lnTo>
                        <a:pt x="203" y="352"/>
                      </a:lnTo>
                      <a:lnTo>
                        <a:pt x="196" y="352"/>
                      </a:lnTo>
                      <a:lnTo>
                        <a:pt x="190" y="348"/>
                      </a:lnTo>
                      <a:lnTo>
                        <a:pt x="184" y="343"/>
                      </a:lnTo>
                      <a:lnTo>
                        <a:pt x="184" y="339"/>
                      </a:lnTo>
                      <a:lnTo>
                        <a:pt x="178" y="339"/>
                      </a:lnTo>
                      <a:lnTo>
                        <a:pt x="171" y="335"/>
                      </a:lnTo>
                      <a:lnTo>
                        <a:pt x="165" y="330"/>
                      </a:lnTo>
                      <a:lnTo>
                        <a:pt x="159" y="326"/>
                      </a:lnTo>
                      <a:lnTo>
                        <a:pt x="152" y="326"/>
                      </a:lnTo>
                      <a:lnTo>
                        <a:pt x="146" y="326"/>
                      </a:lnTo>
                      <a:lnTo>
                        <a:pt x="140" y="321"/>
                      </a:lnTo>
                      <a:lnTo>
                        <a:pt x="140" y="317"/>
                      </a:lnTo>
                      <a:lnTo>
                        <a:pt x="140" y="312"/>
                      </a:lnTo>
                      <a:lnTo>
                        <a:pt x="140" y="308"/>
                      </a:lnTo>
                      <a:lnTo>
                        <a:pt x="140" y="303"/>
                      </a:lnTo>
                      <a:lnTo>
                        <a:pt x="140" y="299"/>
                      </a:lnTo>
                      <a:lnTo>
                        <a:pt x="140" y="294"/>
                      </a:lnTo>
                      <a:lnTo>
                        <a:pt x="146" y="290"/>
                      </a:lnTo>
                      <a:lnTo>
                        <a:pt x="146" y="285"/>
                      </a:lnTo>
                      <a:lnTo>
                        <a:pt x="152" y="281"/>
                      </a:lnTo>
                      <a:lnTo>
                        <a:pt x="159" y="281"/>
                      </a:lnTo>
                      <a:lnTo>
                        <a:pt x="165" y="277"/>
                      </a:lnTo>
                      <a:lnTo>
                        <a:pt x="165" y="272"/>
                      </a:lnTo>
                      <a:lnTo>
                        <a:pt x="171" y="268"/>
                      </a:lnTo>
                      <a:lnTo>
                        <a:pt x="171" y="263"/>
                      </a:lnTo>
                      <a:lnTo>
                        <a:pt x="165" y="259"/>
                      </a:lnTo>
                      <a:lnTo>
                        <a:pt x="159" y="254"/>
                      </a:lnTo>
                      <a:lnTo>
                        <a:pt x="152" y="250"/>
                      </a:lnTo>
                      <a:lnTo>
                        <a:pt x="146" y="250"/>
                      </a:lnTo>
                      <a:lnTo>
                        <a:pt x="146" y="245"/>
                      </a:lnTo>
                      <a:lnTo>
                        <a:pt x="140" y="241"/>
                      </a:lnTo>
                      <a:lnTo>
                        <a:pt x="134" y="236"/>
                      </a:lnTo>
                      <a:lnTo>
                        <a:pt x="127" y="232"/>
                      </a:lnTo>
                      <a:lnTo>
                        <a:pt x="127" y="228"/>
                      </a:lnTo>
                      <a:lnTo>
                        <a:pt x="121" y="223"/>
                      </a:lnTo>
                      <a:lnTo>
                        <a:pt x="121" y="219"/>
                      </a:lnTo>
                      <a:lnTo>
                        <a:pt x="121" y="214"/>
                      </a:lnTo>
                      <a:lnTo>
                        <a:pt x="121" y="210"/>
                      </a:lnTo>
                      <a:lnTo>
                        <a:pt x="115" y="205"/>
                      </a:lnTo>
                      <a:lnTo>
                        <a:pt x="115" y="201"/>
                      </a:lnTo>
                      <a:lnTo>
                        <a:pt x="108" y="196"/>
                      </a:lnTo>
                      <a:lnTo>
                        <a:pt x="102" y="192"/>
                      </a:lnTo>
                      <a:lnTo>
                        <a:pt x="96" y="187"/>
                      </a:lnTo>
                      <a:lnTo>
                        <a:pt x="90" y="183"/>
                      </a:lnTo>
                      <a:lnTo>
                        <a:pt x="83" y="183"/>
                      </a:lnTo>
                      <a:lnTo>
                        <a:pt x="77" y="178"/>
                      </a:lnTo>
                      <a:lnTo>
                        <a:pt x="71" y="174"/>
                      </a:lnTo>
                      <a:lnTo>
                        <a:pt x="64" y="170"/>
                      </a:lnTo>
                      <a:lnTo>
                        <a:pt x="58" y="170"/>
                      </a:lnTo>
                      <a:lnTo>
                        <a:pt x="58" y="165"/>
                      </a:lnTo>
                      <a:lnTo>
                        <a:pt x="52" y="165"/>
                      </a:lnTo>
                      <a:lnTo>
                        <a:pt x="46" y="161"/>
                      </a:lnTo>
                      <a:lnTo>
                        <a:pt x="39" y="161"/>
                      </a:lnTo>
                      <a:lnTo>
                        <a:pt x="33" y="161"/>
                      </a:lnTo>
                      <a:lnTo>
                        <a:pt x="27" y="165"/>
                      </a:lnTo>
                      <a:lnTo>
                        <a:pt x="14" y="165"/>
                      </a:lnTo>
                      <a:lnTo>
                        <a:pt x="8" y="165"/>
                      </a:lnTo>
                      <a:lnTo>
                        <a:pt x="0" y="165"/>
                      </a:lnTo>
                      <a:lnTo>
                        <a:pt x="0" y="161"/>
                      </a:lnTo>
                      <a:lnTo>
                        <a:pt x="8" y="161"/>
                      </a:lnTo>
                      <a:lnTo>
                        <a:pt x="8" y="156"/>
                      </a:lnTo>
                      <a:lnTo>
                        <a:pt x="8" y="152"/>
                      </a:lnTo>
                      <a:lnTo>
                        <a:pt x="14" y="147"/>
                      </a:lnTo>
                      <a:lnTo>
                        <a:pt x="20" y="143"/>
                      </a:lnTo>
                      <a:lnTo>
                        <a:pt x="20" y="138"/>
                      </a:lnTo>
                      <a:lnTo>
                        <a:pt x="27" y="138"/>
                      </a:lnTo>
                      <a:lnTo>
                        <a:pt x="27" y="134"/>
                      </a:lnTo>
                      <a:lnTo>
                        <a:pt x="33" y="134"/>
                      </a:lnTo>
                      <a:lnTo>
                        <a:pt x="33" y="129"/>
                      </a:lnTo>
                      <a:lnTo>
                        <a:pt x="33" y="125"/>
                      </a:lnTo>
                      <a:lnTo>
                        <a:pt x="33" y="120"/>
                      </a:lnTo>
                      <a:lnTo>
                        <a:pt x="33" y="116"/>
                      </a:lnTo>
                      <a:lnTo>
                        <a:pt x="33" y="112"/>
                      </a:lnTo>
                      <a:lnTo>
                        <a:pt x="27" y="112"/>
                      </a:lnTo>
                      <a:lnTo>
                        <a:pt x="20" y="112"/>
                      </a:lnTo>
                      <a:lnTo>
                        <a:pt x="20" y="107"/>
                      </a:lnTo>
                      <a:lnTo>
                        <a:pt x="20" y="103"/>
                      </a:lnTo>
                      <a:lnTo>
                        <a:pt x="20" y="98"/>
                      </a:lnTo>
                      <a:lnTo>
                        <a:pt x="27" y="98"/>
                      </a:lnTo>
                      <a:lnTo>
                        <a:pt x="27" y="94"/>
                      </a:lnTo>
                      <a:lnTo>
                        <a:pt x="33" y="94"/>
                      </a:lnTo>
                      <a:lnTo>
                        <a:pt x="39" y="94"/>
                      </a:lnTo>
                      <a:lnTo>
                        <a:pt x="46" y="94"/>
                      </a:lnTo>
                      <a:lnTo>
                        <a:pt x="46" y="89"/>
                      </a:lnTo>
                      <a:lnTo>
                        <a:pt x="52" y="85"/>
                      </a:lnTo>
                      <a:lnTo>
                        <a:pt x="52" y="80"/>
                      </a:lnTo>
                      <a:lnTo>
                        <a:pt x="52" y="76"/>
                      </a:lnTo>
                      <a:lnTo>
                        <a:pt x="46" y="71"/>
                      </a:lnTo>
                      <a:lnTo>
                        <a:pt x="46" y="67"/>
                      </a:lnTo>
                      <a:lnTo>
                        <a:pt x="46" y="62"/>
                      </a:lnTo>
                      <a:lnTo>
                        <a:pt x="46" y="58"/>
                      </a:lnTo>
                      <a:lnTo>
                        <a:pt x="52" y="54"/>
                      </a:lnTo>
                      <a:lnTo>
                        <a:pt x="52" y="49"/>
                      </a:lnTo>
                      <a:lnTo>
                        <a:pt x="58" y="40"/>
                      </a:lnTo>
                      <a:lnTo>
                        <a:pt x="58" y="36"/>
                      </a:lnTo>
                      <a:lnTo>
                        <a:pt x="64" y="36"/>
                      </a:lnTo>
                      <a:lnTo>
                        <a:pt x="64" y="31"/>
                      </a:lnTo>
                      <a:lnTo>
                        <a:pt x="71" y="31"/>
                      </a:lnTo>
                      <a:lnTo>
                        <a:pt x="77" y="27"/>
                      </a:lnTo>
                      <a:lnTo>
                        <a:pt x="83" y="27"/>
                      </a:lnTo>
                      <a:lnTo>
                        <a:pt x="90" y="27"/>
                      </a:lnTo>
                      <a:lnTo>
                        <a:pt x="96" y="22"/>
                      </a:lnTo>
                      <a:lnTo>
                        <a:pt x="102" y="18"/>
                      </a:lnTo>
                      <a:lnTo>
                        <a:pt x="115" y="18"/>
                      </a:lnTo>
                      <a:lnTo>
                        <a:pt x="121" y="18"/>
                      </a:lnTo>
                      <a:lnTo>
                        <a:pt x="127" y="18"/>
                      </a:lnTo>
                      <a:lnTo>
                        <a:pt x="134" y="18"/>
                      </a:lnTo>
                      <a:lnTo>
                        <a:pt x="140" y="22"/>
                      </a:lnTo>
                      <a:lnTo>
                        <a:pt x="146" y="22"/>
                      </a:lnTo>
                      <a:lnTo>
                        <a:pt x="152" y="22"/>
                      </a:lnTo>
                      <a:lnTo>
                        <a:pt x="159" y="22"/>
                      </a:lnTo>
                      <a:lnTo>
                        <a:pt x="165" y="27"/>
                      </a:lnTo>
                      <a:lnTo>
                        <a:pt x="171" y="27"/>
                      </a:lnTo>
                      <a:lnTo>
                        <a:pt x="178" y="27"/>
                      </a:lnTo>
                      <a:lnTo>
                        <a:pt x="184" y="27"/>
                      </a:lnTo>
                      <a:lnTo>
                        <a:pt x="190" y="27"/>
                      </a:lnTo>
                      <a:lnTo>
                        <a:pt x="196" y="27"/>
                      </a:lnTo>
                      <a:lnTo>
                        <a:pt x="203" y="27"/>
                      </a:lnTo>
                      <a:lnTo>
                        <a:pt x="209" y="22"/>
                      </a:lnTo>
                      <a:lnTo>
                        <a:pt x="215" y="22"/>
                      </a:lnTo>
                      <a:lnTo>
                        <a:pt x="222" y="18"/>
                      </a:lnTo>
                      <a:lnTo>
                        <a:pt x="228" y="18"/>
                      </a:lnTo>
                      <a:lnTo>
                        <a:pt x="234" y="18"/>
                      </a:lnTo>
                      <a:lnTo>
                        <a:pt x="240" y="18"/>
                      </a:lnTo>
                      <a:lnTo>
                        <a:pt x="247" y="18"/>
                      </a:lnTo>
                      <a:lnTo>
                        <a:pt x="253" y="22"/>
                      </a:lnTo>
                      <a:lnTo>
                        <a:pt x="259" y="22"/>
                      </a:lnTo>
                      <a:lnTo>
                        <a:pt x="266" y="22"/>
                      </a:lnTo>
                      <a:lnTo>
                        <a:pt x="272" y="22"/>
                      </a:lnTo>
                      <a:lnTo>
                        <a:pt x="278" y="27"/>
                      </a:lnTo>
                      <a:lnTo>
                        <a:pt x="284" y="27"/>
                      </a:lnTo>
                      <a:lnTo>
                        <a:pt x="291" y="27"/>
                      </a:lnTo>
                      <a:lnTo>
                        <a:pt x="297" y="27"/>
                      </a:lnTo>
                      <a:lnTo>
                        <a:pt x="303" y="22"/>
                      </a:lnTo>
                      <a:lnTo>
                        <a:pt x="310" y="22"/>
                      </a:lnTo>
                      <a:lnTo>
                        <a:pt x="310" y="18"/>
                      </a:lnTo>
                      <a:lnTo>
                        <a:pt x="310" y="13"/>
                      </a:lnTo>
                      <a:lnTo>
                        <a:pt x="310" y="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23" name="Group 123"/>
              <p:cNvGrpSpPr>
                <a:grpSpLocks/>
              </p:cNvGrpSpPr>
              <p:nvPr/>
            </p:nvGrpSpPr>
            <p:grpSpPr bwMode="auto">
              <a:xfrm>
                <a:off x="1846" y="2492"/>
                <a:ext cx="604" cy="531"/>
                <a:chOff x="1846" y="2492"/>
                <a:chExt cx="604" cy="531"/>
              </a:xfrm>
            </p:grpSpPr>
            <p:sp>
              <p:nvSpPr>
                <p:cNvPr id="4220" name="Freeform 124"/>
                <p:cNvSpPr>
                  <a:spLocks/>
                </p:cNvSpPr>
                <p:nvPr/>
              </p:nvSpPr>
              <p:spPr bwMode="auto">
                <a:xfrm>
                  <a:off x="1846" y="2492"/>
                  <a:ext cx="604" cy="531"/>
                </a:xfrm>
                <a:custGeom>
                  <a:avLst/>
                  <a:gdLst/>
                  <a:ahLst/>
                  <a:cxnLst>
                    <a:cxn ang="0">
                      <a:pos x="434" y="27"/>
                    </a:cxn>
                    <a:cxn ang="0">
                      <a:pos x="478" y="49"/>
                    </a:cxn>
                    <a:cxn ang="0">
                      <a:pos x="535" y="76"/>
                    </a:cxn>
                    <a:cxn ang="0">
                      <a:pos x="573" y="90"/>
                    </a:cxn>
                    <a:cxn ang="0">
                      <a:pos x="573" y="116"/>
                    </a:cxn>
                    <a:cxn ang="0">
                      <a:pos x="573" y="148"/>
                    </a:cxn>
                    <a:cxn ang="0">
                      <a:pos x="554" y="170"/>
                    </a:cxn>
                    <a:cxn ang="0">
                      <a:pos x="554" y="197"/>
                    </a:cxn>
                    <a:cxn ang="0">
                      <a:pos x="573" y="219"/>
                    </a:cxn>
                    <a:cxn ang="0">
                      <a:pos x="591" y="250"/>
                    </a:cxn>
                    <a:cxn ang="0">
                      <a:pos x="604" y="281"/>
                    </a:cxn>
                    <a:cxn ang="0">
                      <a:pos x="591" y="308"/>
                    </a:cxn>
                    <a:cxn ang="0">
                      <a:pos x="566" y="330"/>
                    </a:cxn>
                    <a:cxn ang="0">
                      <a:pos x="604" y="353"/>
                    </a:cxn>
                    <a:cxn ang="0">
                      <a:pos x="573" y="366"/>
                    </a:cxn>
                    <a:cxn ang="0">
                      <a:pos x="510" y="353"/>
                    </a:cxn>
                    <a:cxn ang="0">
                      <a:pos x="459" y="344"/>
                    </a:cxn>
                    <a:cxn ang="0">
                      <a:pos x="434" y="366"/>
                    </a:cxn>
                    <a:cxn ang="0">
                      <a:pos x="390" y="379"/>
                    </a:cxn>
                    <a:cxn ang="0">
                      <a:pos x="384" y="415"/>
                    </a:cxn>
                    <a:cxn ang="0">
                      <a:pos x="403" y="446"/>
                    </a:cxn>
                    <a:cxn ang="0">
                      <a:pos x="371" y="437"/>
                    </a:cxn>
                    <a:cxn ang="0">
                      <a:pos x="340" y="446"/>
                    </a:cxn>
                    <a:cxn ang="0">
                      <a:pos x="327" y="478"/>
                    </a:cxn>
                    <a:cxn ang="0">
                      <a:pos x="340" y="504"/>
                    </a:cxn>
                    <a:cxn ang="0">
                      <a:pos x="302" y="504"/>
                    </a:cxn>
                    <a:cxn ang="0">
                      <a:pos x="264" y="518"/>
                    </a:cxn>
                    <a:cxn ang="0">
                      <a:pos x="246" y="527"/>
                    </a:cxn>
                    <a:cxn ang="0">
                      <a:pos x="239" y="500"/>
                    </a:cxn>
                    <a:cxn ang="0">
                      <a:pos x="195" y="500"/>
                    </a:cxn>
                    <a:cxn ang="0">
                      <a:pos x="158" y="486"/>
                    </a:cxn>
                    <a:cxn ang="0">
                      <a:pos x="114" y="482"/>
                    </a:cxn>
                    <a:cxn ang="0">
                      <a:pos x="63" y="482"/>
                    </a:cxn>
                    <a:cxn ang="0">
                      <a:pos x="38" y="482"/>
                    </a:cxn>
                    <a:cxn ang="0">
                      <a:pos x="57" y="446"/>
                    </a:cxn>
                    <a:cxn ang="0">
                      <a:pos x="82" y="424"/>
                    </a:cxn>
                    <a:cxn ang="0">
                      <a:pos x="95" y="393"/>
                    </a:cxn>
                    <a:cxn ang="0">
                      <a:pos x="95" y="357"/>
                    </a:cxn>
                    <a:cxn ang="0">
                      <a:pos x="114" y="326"/>
                    </a:cxn>
                    <a:cxn ang="0">
                      <a:pos x="70" y="317"/>
                    </a:cxn>
                    <a:cxn ang="0">
                      <a:pos x="32" y="308"/>
                    </a:cxn>
                    <a:cxn ang="0">
                      <a:pos x="7" y="290"/>
                    </a:cxn>
                    <a:cxn ang="0">
                      <a:pos x="51" y="281"/>
                    </a:cxn>
                    <a:cxn ang="0">
                      <a:pos x="88" y="272"/>
                    </a:cxn>
                    <a:cxn ang="0">
                      <a:pos x="120" y="250"/>
                    </a:cxn>
                    <a:cxn ang="0">
                      <a:pos x="151" y="259"/>
                    </a:cxn>
                    <a:cxn ang="0">
                      <a:pos x="183" y="241"/>
                    </a:cxn>
                    <a:cxn ang="0">
                      <a:pos x="189" y="223"/>
                    </a:cxn>
                    <a:cxn ang="0">
                      <a:pos x="208" y="201"/>
                    </a:cxn>
                    <a:cxn ang="0">
                      <a:pos x="214" y="174"/>
                    </a:cxn>
                    <a:cxn ang="0">
                      <a:pos x="252" y="152"/>
                    </a:cxn>
                    <a:cxn ang="0">
                      <a:pos x="271" y="121"/>
                    </a:cxn>
                    <a:cxn ang="0">
                      <a:pos x="302" y="94"/>
                    </a:cxn>
                    <a:cxn ang="0">
                      <a:pos x="327" y="63"/>
                    </a:cxn>
                    <a:cxn ang="0">
                      <a:pos x="371" y="40"/>
                    </a:cxn>
                    <a:cxn ang="0">
                      <a:pos x="378" y="18"/>
                    </a:cxn>
                  </a:cxnLst>
                  <a:rect l="0" t="0" r="r" b="b"/>
                  <a:pathLst>
                    <a:path w="604" h="531">
                      <a:moveTo>
                        <a:pt x="403" y="0"/>
                      </a:moveTo>
                      <a:lnTo>
                        <a:pt x="409" y="9"/>
                      </a:lnTo>
                      <a:lnTo>
                        <a:pt x="415" y="9"/>
                      </a:lnTo>
                      <a:lnTo>
                        <a:pt x="415" y="14"/>
                      </a:lnTo>
                      <a:lnTo>
                        <a:pt x="422" y="14"/>
                      </a:lnTo>
                      <a:lnTo>
                        <a:pt x="422" y="18"/>
                      </a:lnTo>
                      <a:lnTo>
                        <a:pt x="428" y="23"/>
                      </a:lnTo>
                      <a:lnTo>
                        <a:pt x="434" y="27"/>
                      </a:lnTo>
                      <a:lnTo>
                        <a:pt x="434" y="32"/>
                      </a:lnTo>
                      <a:lnTo>
                        <a:pt x="440" y="36"/>
                      </a:lnTo>
                      <a:lnTo>
                        <a:pt x="447" y="40"/>
                      </a:lnTo>
                      <a:lnTo>
                        <a:pt x="453" y="40"/>
                      </a:lnTo>
                      <a:lnTo>
                        <a:pt x="459" y="40"/>
                      </a:lnTo>
                      <a:lnTo>
                        <a:pt x="466" y="45"/>
                      </a:lnTo>
                      <a:lnTo>
                        <a:pt x="472" y="45"/>
                      </a:lnTo>
                      <a:lnTo>
                        <a:pt x="478" y="49"/>
                      </a:lnTo>
                      <a:lnTo>
                        <a:pt x="485" y="54"/>
                      </a:lnTo>
                      <a:lnTo>
                        <a:pt x="491" y="54"/>
                      </a:lnTo>
                      <a:lnTo>
                        <a:pt x="497" y="58"/>
                      </a:lnTo>
                      <a:lnTo>
                        <a:pt x="503" y="63"/>
                      </a:lnTo>
                      <a:lnTo>
                        <a:pt x="510" y="67"/>
                      </a:lnTo>
                      <a:lnTo>
                        <a:pt x="516" y="67"/>
                      </a:lnTo>
                      <a:lnTo>
                        <a:pt x="522" y="72"/>
                      </a:lnTo>
                      <a:lnTo>
                        <a:pt x="535" y="76"/>
                      </a:lnTo>
                      <a:lnTo>
                        <a:pt x="541" y="81"/>
                      </a:lnTo>
                      <a:lnTo>
                        <a:pt x="547" y="81"/>
                      </a:lnTo>
                      <a:lnTo>
                        <a:pt x="554" y="81"/>
                      </a:lnTo>
                      <a:lnTo>
                        <a:pt x="554" y="85"/>
                      </a:lnTo>
                      <a:lnTo>
                        <a:pt x="560" y="85"/>
                      </a:lnTo>
                      <a:lnTo>
                        <a:pt x="566" y="85"/>
                      </a:lnTo>
                      <a:lnTo>
                        <a:pt x="566" y="90"/>
                      </a:lnTo>
                      <a:lnTo>
                        <a:pt x="573" y="90"/>
                      </a:lnTo>
                      <a:lnTo>
                        <a:pt x="579" y="94"/>
                      </a:lnTo>
                      <a:lnTo>
                        <a:pt x="585" y="94"/>
                      </a:lnTo>
                      <a:lnTo>
                        <a:pt x="585" y="98"/>
                      </a:lnTo>
                      <a:lnTo>
                        <a:pt x="585" y="103"/>
                      </a:lnTo>
                      <a:lnTo>
                        <a:pt x="585" y="107"/>
                      </a:lnTo>
                      <a:lnTo>
                        <a:pt x="579" y="112"/>
                      </a:lnTo>
                      <a:lnTo>
                        <a:pt x="579" y="116"/>
                      </a:lnTo>
                      <a:lnTo>
                        <a:pt x="573" y="116"/>
                      </a:lnTo>
                      <a:lnTo>
                        <a:pt x="573" y="121"/>
                      </a:lnTo>
                      <a:lnTo>
                        <a:pt x="566" y="121"/>
                      </a:lnTo>
                      <a:lnTo>
                        <a:pt x="566" y="125"/>
                      </a:lnTo>
                      <a:lnTo>
                        <a:pt x="566" y="130"/>
                      </a:lnTo>
                      <a:lnTo>
                        <a:pt x="566" y="134"/>
                      </a:lnTo>
                      <a:lnTo>
                        <a:pt x="566" y="139"/>
                      </a:lnTo>
                      <a:lnTo>
                        <a:pt x="573" y="143"/>
                      </a:lnTo>
                      <a:lnTo>
                        <a:pt x="573" y="148"/>
                      </a:lnTo>
                      <a:lnTo>
                        <a:pt x="573" y="152"/>
                      </a:lnTo>
                      <a:lnTo>
                        <a:pt x="573" y="156"/>
                      </a:lnTo>
                      <a:lnTo>
                        <a:pt x="573" y="161"/>
                      </a:lnTo>
                      <a:lnTo>
                        <a:pt x="573" y="165"/>
                      </a:lnTo>
                      <a:lnTo>
                        <a:pt x="566" y="165"/>
                      </a:lnTo>
                      <a:lnTo>
                        <a:pt x="560" y="165"/>
                      </a:lnTo>
                      <a:lnTo>
                        <a:pt x="554" y="165"/>
                      </a:lnTo>
                      <a:lnTo>
                        <a:pt x="554" y="170"/>
                      </a:lnTo>
                      <a:lnTo>
                        <a:pt x="547" y="170"/>
                      </a:lnTo>
                      <a:lnTo>
                        <a:pt x="547" y="174"/>
                      </a:lnTo>
                      <a:lnTo>
                        <a:pt x="547" y="179"/>
                      </a:lnTo>
                      <a:lnTo>
                        <a:pt x="547" y="183"/>
                      </a:lnTo>
                      <a:lnTo>
                        <a:pt x="547" y="188"/>
                      </a:lnTo>
                      <a:lnTo>
                        <a:pt x="547" y="192"/>
                      </a:lnTo>
                      <a:lnTo>
                        <a:pt x="547" y="197"/>
                      </a:lnTo>
                      <a:lnTo>
                        <a:pt x="554" y="197"/>
                      </a:lnTo>
                      <a:lnTo>
                        <a:pt x="554" y="201"/>
                      </a:lnTo>
                      <a:lnTo>
                        <a:pt x="554" y="205"/>
                      </a:lnTo>
                      <a:lnTo>
                        <a:pt x="560" y="205"/>
                      </a:lnTo>
                      <a:lnTo>
                        <a:pt x="560" y="210"/>
                      </a:lnTo>
                      <a:lnTo>
                        <a:pt x="566" y="210"/>
                      </a:lnTo>
                      <a:lnTo>
                        <a:pt x="566" y="214"/>
                      </a:lnTo>
                      <a:lnTo>
                        <a:pt x="573" y="214"/>
                      </a:lnTo>
                      <a:lnTo>
                        <a:pt x="573" y="219"/>
                      </a:lnTo>
                      <a:lnTo>
                        <a:pt x="579" y="223"/>
                      </a:lnTo>
                      <a:lnTo>
                        <a:pt x="579" y="228"/>
                      </a:lnTo>
                      <a:lnTo>
                        <a:pt x="585" y="232"/>
                      </a:lnTo>
                      <a:lnTo>
                        <a:pt x="585" y="237"/>
                      </a:lnTo>
                      <a:lnTo>
                        <a:pt x="591" y="237"/>
                      </a:lnTo>
                      <a:lnTo>
                        <a:pt x="591" y="241"/>
                      </a:lnTo>
                      <a:lnTo>
                        <a:pt x="591" y="246"/>
                      </a:lnTo>
                      <a:lnTo>
                        <a:pt x="591" y="250"/>
                      </a:lnTo>
                      <a:lnTo>
                        <a:pt x="591" y="255"/>
                      </a:lnTo>
                      <a:lnTo>
                        <a:pt x="598" y="255"/>
                      </a:lnTo>
                      <a:lnTo>
                        <a:pt x="598" y="259"/>
                      </a:lnTo>
                      <a:lnTo>
                        <a:pt x="598" y="263"/>
                      </a:lnTo>
                      <a:lnTo>
                        <a:pt x="598" y="268"/>
                      </a:lnTo>
                      <a:lnTo>
                        <a:pt x="598" y="272"/>
                      </a:lnTo>
                      <a:lnTo>
                        <a:pt x="604" y="277"/>
                      </a:lnTo>
                      <a:lnTo>
                        <a:pt x="604" y="281"/>
                      </a:lnTo>
                      <a:lnTo>
                        <a:pt x="604" y="286"/>
                      </a:lnTo>
                      <a:lnTo>
                        <a:pt x="604" y="290"/>
                      </a:lnTo>
                      <a:lnTo>
                        <a:pt x="598" y="295"/>
                      </a:lnTo>
                      <a:lnTo>
                        <a:pt x="591" y="295"/>
                      </a:lnTo>
                      <a:lnTo>
                        <a:pt x="591" y="299"/>
                      </a:lnTo>
                      <a:lnTo>
                        <a:pt x="585" y="299"/>
                      </a:lnTo>
                      <a:lnTo>
                        <a:pt x="591" y="304"/>
                      </a:lnTo>
                      <a:lnTo>
                        <a:pt x="591" y="308"/>
                      </a:lnTo>
                      <a:lnTo>
                        <a:pt x="591" y="313"/>
                      </a:lnTo>
                      <a:lnTo>
                        <a:pt x="591" y="317"/>
                      </a:lnTo>
                      <a:lnTo>
                        <a:pt x="591" y="321"/>
                      </a:lnTo>
                      <a:lnTo>
                        <a:pt x="591" y="326"/>
                      </a:lnTo>
                      <a:lnTo>
                        <a:pt x="585" y="330"/>
                      </a:lnTo>
                      <a:lnTo>
                        <a:pt x="579" y="330"/>
                      </a:lnTo>
                      <a:lnTo>
                        <a:pt x="573" y="330"/>
                      </a:lnTo>
                      <a:lnTo>
                        <a:pt x="566" y="330"/>
                      </a:lnTo>
                      <a:lnTo>
                        <a:pt x="566" y="335"/>
                      </a:lnTo>
                      <a:lnTo>
                        <a:pt x="573" y="339"/>
                      </a:lnTo>
                      <a:lnTo>
                        <a:pt x="579" y="339"/>
                      </a:lnTo>
                      <a:lnTo>
                        <a:pt x="585" y="344"/>
                      </a:lnTo>
                      <a:lnTo>
                        <a:pt x="591" y="344"/>
                      </a:lnTo>
                      <a:lnTo>
                        <a:pt x="598" y="344"/>
                      </a:lnTo>
                      <a:lnTo>
                        <a:pt x="598" y="348"/>
                      </a:lnTo>
                      <a:lnTo>
                        <a:pt x="604" y="353"/>
                      </a:lnTo>
                      <a:lnTo>
                        <a:pt x="604" y="357"/>
                      </a:lnTo>
                      <a:lnTo>
                        <a:pt x="604" y="362"/>
                      </a:lnTo>
                      <a:lnTo>
                        <a:pt x="598" y="362"/>
                      </a:lnTo>
                      <a:lnTo>
                        <a:pt x="598" y="366"/>
                      </a:lnTo>
                      <a:lnTo>
                        <a:pt x="591" y="366"/>
                      </a:lnTo>
                      <a:lnTo>
                        <a:pt x="585" y="366"/>
                      </a:lnTo>
                      <a:lnTo>
                        <a:pt x="579" y="366"/>
                      </a:lnTo>
                      <a:lnTo>
                        <a:pt x="573" y="366"/>
                      </a:lnTo>
                      <a:lnTo>
                        <a:pt x="566" y="366"/>
                      </a:lnTo>
                      <a:lnTo>
                        <a:pt x="560" y="366"/>
                      </a:lnTo>
                      <a:lnTo>
                        <a:pt x="547" y="366"/>
                      </a:lnTo>
                      <a:lnTo>
                        <a:pt x="541" y="366"/>
                      </a:lnTo>
                      <a:lnTo>
                        <a:pt x="535" y="362"/>
                      </a:lnTo>
                      <a:lnTo>
                        <a:pt x="522" y="362"/>
                      </a:lnTo>
                      <a:lnTo>
                        <a:pt x="516" y="357"/>
                      </a:lnTo>
                      <a:lnTo>
                        <a:pt x="510" y="353"/>
                      </a:lnTo>
                      <a:lnTo>
                        <a:pt x="503" y="353"/>
                      </a:lnTo>
                      <a:lnTo>
                        <a:pt x="497" y="348"/>
                      </a:lnTo>
                      <a:lnTo>
                        <a:pt x="497" y="344"/>
                      </a:lnTo>
                      <a:lnTo>
                        <a:pt x="491" y="344"/>
                      </a:lnTo>
                      <a:lnTo>
                        <a:pt x="478" y="344"/>
                      </a:lnTo>
                      <a:lnTo>
                        <a:pt x="472" y="344"/>
                      </a:lnTo>
                      <a:lnTo>
                        <a:pt x="466" y="344"/>
                      </a:lnTo>
                      <a:lnTo>
                        <a:pt x="459" y="344"/>
                      </a:lnTo>
                      <a:lnTo>
                        <a:pt x="453" y="344"/>
                      </a:lnTo>
                      <a:lnTo>
                        <a:pt x="453" y="348"/>
                      </a:lnTo>
                      <a:lnTo>
                        <a:pt x="447" y="348"/>
                      </a:lnTo>
                      <a:lnTo>
                        <a:pt x="440" y="353"/>
                      </a:lnTo>
                      <a:lnTo>
                        <a:pt x="440" y="357"/>
                      </a:lnTo>
                      <a:lnTo>
                        <a:pt x="434" y="357"/>
                      </a:lnTo>
                      <a:lnTo>
                        <a:pt x="434" y="362"/>
                      </a:lnTo>
                      <a:lnTo>
                        <a:pt x="434" y="366"/>
                      </a:lnTo>
                      <a:lnTo>
                        <a:pt x="428" y="371"/>
                      </a:lnTo>
                      <a:lnTo>
                        <a:pt x="422" y="375"/>
                      </a:lnTo>
                      <a:lnTo>
                        <a:pt x="415" y="375"/>
                      </a:lnTo>
                      <a:lnTo>
                        <a:pt x="409" y="375"/>
                      </a:lnTo>
                      <a:lnTo>
                        <a:pt x="403" y="375"/>
                      </a:lnTo>
                      <a:lnTo>
                        <a:pt x="396" y="375"/>
                      </a:lnTo>
                      <a:lnTo>
                        <a:pt x="390" y="375"/>
                      </a:lnTo>
                      <a:lnTo>
                        <a:pt x="390" y="379"/>
                      </a:lnTo>
                      <a:lnTo>
                        <a:pt x="384" y="384"/>
                      </a:lnTo>
                      <a:lnTo>
                        <a:pt x="384" y="388"/>
                      </a:lnTo>
                      <a:lnTo>
                        <a:pt x="384" y="393"/>
                      </a:lnTo>
                      <a:lnTo>
                        <a:pt x="384" y="397"/>
                      </a:lnTo>
                      <a:lnTo>
                        <a:pt x="384" y="402"/>
                      </a:lnTo>
                      <a:lnTo>
                        <a:pt x="384" y="406"/>
                      </a:lnTo>
                      <a:lnTo>
                        <a:pt x="384" y="411"/>
                      </a:lnTo>
                      <a:lnTo>
                        <a:pt x="384" y="415"/>
                      </a:lnTo>
                      <a:lnTo>
                        <a:pt x="384" y="420"/>
                      </a:lnTo>
                      <a:lnTo>
                        <a:pt x="384" y="424"/>
                      </a:lnTo>
                      <a:lnTo>
                        <a:pt x="390" y="429"/>
                      </a:lnTo>
                      <a:lnTo>
                        <a:pt x="396" y="433"/>
                      </a:lnTo>
                      <a:lnTo>
                        <a:pt x="396" y="437"/>
                      </a:lnTo>
                      <a:lnTo>
                        <a:pt x="403" y="437"/>
                      </a:lnTo>
                      <a:lnTo>
                        <a:pt x="403" y="442"/>
                      </a:lnTo>
                      <a:lnTo>
                        <a:pt x="403" y="446"/>
                      </a:lnTo>
                      <a:lnTo>
                        <a:pt x="396" y="451"/>
                      </a:lnTo>
                      <a:lnTo>
                        <a:pt x="396" y="455"/>
                      </a:lnTo>
                      <a:lnTo>
                        <a:pt x="390" y="455"/>
                      </a:lnTo>
                      <a:lnTo>
                        <a:pt x="384" y="455"/>
                      </a:lnTo>
                      <a:lnTo>
                        <a:pt x="384" y="451"/>
                      </a:lnTo>
                      <a:lnTo>
                        <a:pt x="378" y="446"/>
                      </a:lnTo>
                      <a:lnTo>
                        <a:pt x="378" y="442"/>
                      </a:lnTo>
                      <a:lnTo>
                        <a:pt x="371" y="437"/>
                      </a:lnTo>
                      <a:lnTo>
                        <a:pt x="371" y="433"/>
                      </a:lnTo>
                      <a:lnTo>
                        <a:pt x="365" y="433"/>
                      </a:lnTo>
                      <a:lnTo>
                        <a:pt x="359" y="429"/>
                      </a:lnTo>
                      <a:lnTo>
                        <a:pt x="352" y="429"/>
                      </a:lnTo>
                      <a:lnTo>
                        <a:pt x="346" y="433"/>
                      </a:lnTo>
                      <a:lnTo>
                        <a:pt x="340" y="437"/>
                      </a:lnTo>
                      <a:lnTo>
                        <a:pt x="340" y="442"/>
                      </a:lnTo>
                      <a:lnTo>
                        <a:pt x="340" y="446"/>
                      </a:lnTo>
                      <a:lnTo>
                        <a:pt x="334" y="446"/>
                      </a:lnTo>
                      <a:lnTo>
                        <a:pt x="334" y="451"/>
                      </a:lnTo>
                      <a:lnTo>
                        <a:pt x="334" y="455"/>
                      </a:lnTo>
                      <a:lnTo>
                        <a:pt x="327" y="460"/>
                      </a:lnTo>
                      <a:lnTo>
                        <a:pt x="327" y="464"/>
                      </a:lnTo>
                      <a:lnTo>
                        <a:pt x="327" y="469"/>
                      </a:lnTo>
                      <a:lnTo>
                        <a:pt x="327" y="473"/>
                      </a:lnTo>
                      <a:lnTo>
                        <a:pt x="327" y="478"/>
                      </a:lnTo>
                      <a:lnTo>
                        <a:pt x="334" y="478"/>
                      </a:lnTo>
                      <a:lnTo>
                        <a:pt x="334" y="482"/>
                      </a:lnTo>
                      <a:lnTo>
                        <a:pt x="340" y="482"/>
                      </a:lnTo>
                      <a:lnTo>
                        <a:pt x="346" y="486"/>
                      </a:lnTo>
                      <a:lnTo>
                        <a:pt x="346" y="491"/>
                      </a:lnTo>
                      <a:lnTo>
                        <a:pt x="346" y="495"/>
                      </a:lnTo>
                      <a:lnTo>
                        <a:pt x="346" y="500"/>
                      </a:lnTo>
                      <a:lnTo>
                        <a:pt x="340" y="504"/>
                      </a:lnTo>
                      <a:lnTo>
                        <a:pt x="334" y="509"/>
                      </a:lnTo>
                      <a:lnTo>
                        <a:pt x="327" y="513"/>
                      </a:lnTo>
                      <a:lnTo>
                        <a:pt x="321" y="513"/>
                      </a:lnTo>
                      <a:lnTo>
                        <a:pt x="315" y="513"/>
                      </a:lnTo>
                      <a:lnTo>
                        <a:pt x="315" y="509"/>
                      </a:lnTo>
                      <a:lnTo>
                        <a:pt x="308" y="509"/>
                      </a:lnTo>
                      <a:lnTo>
                        <a:pt x="308" y="504"/>
                      </a:lnTo>
                      <a:lnTo>
                        <a:pt x="302" y="504"/>
                      </a:lnTo>
                      <a:lnTo>
                        <a:pt x="296" y="500"/>
                      </a:lnTo>
                      <a:lnTo>
                        <a:pt x="290" y="500"/>
                      </a:lnTo>
                      <a:lnTo>
                        <a:pt x="283" y="504"/>
                      </a:lnTo>
                      <a:lnTo>
                        <a:pt x="277" y="509"/>
                      </a:lnTo>
                      <a:lnTo>
                        <a:pt x="271" y="513"/>
                      </a:lnTo>
                      <a:lnTo>
                        <a:pt x="271" y="518"/>
                      </a:lnTo>
                      <a:lnTo>
                        <a:pt x="264" y="513"/>
                      </a:lnTo>
                      <a:lnTo>
                        <a:pt x="264" y="518"/>
                      </a:lnTo>
                      <a:lnTo>
                        <a:pt x="258" y="518"/>
                      </a:lnTo>
                      <a:lnTo>
                        <a:pt x="252" y="518"/>
                      </a:lnTo>
                      <a:lnTo>
                        <a:pt x="252" y="522"/>
                      </a:lnTo>
                      <a:lnTo>
                        <a:pt x="252" y="527"/>
                      </a:lnTo>
                      <a:lnTo>
                        <a:pt x="258" y="527"/>
                      </a:lnTo>
                      <a:lnTo>
                        <a:pt x="258" y="531"/>
                      </a:lnTo>
                      <a:lnTo>
                        <a:pt x="252" y="531"/>
                      </a:lnTo>
                      <a:lnTo>
                        <a:pt x="246" y="527"/>
                      </a:lnTo>
                      <a:lnTo>
                        <a:pt x="239" y="527"/>
                      </a:lnTo>
                      <a:lnTo>
                        <a:pt x="239" y="522"/>
                      </a:lnTo>
                      <a:lnTo>
                        <a:pt x="239" y="518"/>
                      </a:lnTo>
                      <a:lnTo>
                        <a:pt x="239" y="513"/>
                      </a:lnTo>
                      <a:lnTo>
                        <a:pt x="233" y="513"/>
                      </a:lnTo>
                      <a:lnTo>
                        <a:pt x="239" y="509"/>
                      </a:lnTo>
                      <a:lnTo>
                        <a:pt x="239" y="504"/>
                      </a:lnTo>
                      <a:lnTo>
                        <a:pt x="239" y="500"/>
                      </a:lnTo>
                      <a:lnTo>
                        <a:pt x="233" y="495"/>
                      </a:lnTo>
                      <a:lnTo>
                        <a:pt x="227" y="491"/>
                      </a:lnTo>
                      <a:lnTo>
                        <a:pt x="220" y="491"/>
                      </a:lnTo>
                      <a:lnTo>
                        <a:pt x="214" y="491"/>
                      </a:lnTo>
                      <a:lnTo>
                        <a:pt x="214" y="495"/>
                      </a:lnTo>
                      <a:lnTo>
                        <a:pt x="208" y="495"/>
                      </a:lnTo>
                      <a:lnTo>
                        <a:pt x="202" y="495"/>
                      </a:lnTo>
                      <a:lnTo>
                        <a:pt x="195" y="500"/>
                      </a:lnTo>
                      <a:lnTo>
                        <a:pt x="189" y="500"/>
                      </a:lnTo>
                      <a:lnTo>
                        <a:pt x="189" y="495"/>
                      </a:lnTo>
                      <a:lnTo>
                        <a:pt x="183" y="491"/>
                      </a:lnTo>
                      <a:lnTo>
                        <a:pt x="176" y="491"/>
                      </a:lnTo>
                      <a:lnTo>
                        <a:pt x="176" y="486"/>
                      </a:lnTo>
                      <a:lnTo>
                        <a:pt x="170" y="486"/>
                      </a:lnTo>
                      <a:lnTo>
                        <a:pt x="164" y="486"/>
                      </a:lnTo>
                      <a:lnTo>
                        <a:pt x="158" y="486"/>
                      </a:lnTo>
                      <a:lnTo>
                        <a:pt x="151" y="486"/>
                      </a:lnTo>
                      <a:lnTo>
                        <a:pt x="151" y="482"/>
                      </a:lnTo>
                      <a:lnTo>
                        <a:pt x="145" y="482"/>
                      </a:lnTo>
                      <a:lnTo>
                        <a:pt x="139" y="482"/>
                      </a:lnTo>
                      <a:lnTo>
                        <a:pt x="132" y="482"/>
                      </a:lnTo>
                      <a:lnTo>
                        <a:pt x="126" y="482"/>
                      </a:lnTo>
                      <a:lnTo>
                        <a:pt x="120" y="482"/>
                      </a:lnTo>
                      <a:lnTo>
                        <a:pt x="114" y="482"/>
                      </a:lnTo>
                      <a:lnTo>
                        <a:pt x="107" y="482"/>
                      </a:lnTo>
                      <a:lnTo>
                        <a:pt x="101" y="482"/>
                      </a:lnTo>
                      <a:lnTo>
                        <a:pt x="95" y="478"/>
                      </a:lnTo>
                      <a:lnTo>
                        <a:pt x="88" y="478"/>
                      </a:lnTo>
                      <a:lnTo>
                        <a:pt x="82" y="478"/>
                      </a:lnTo>
                      <a:lnTo>
                        <a:pt x="76" y="482"/>
                      </a:lnTo>
                      <a:lnTo>
                        <a:pt x="70" y="482"/>
                      </a:lnTo>
                      <a:lnTo>
                        <a:pt x="63" y="482"/>
                      </a:lnTo>
                      <a:lnTo>
                        <a:pt x="63" y="486"/>
                      </a:lnTo>
                      <a:lnTo>
                        <a:pt x="57" y="486"/>
                      </a:lnTo>
                      <a:lnTo>
                        <a:pt x="51" y="486"/>
                      </a:lnTo>
                      <a:lnTo>
                        <a:pt x="51" y="491"/>
                      </a:lnTo>
                      <a:lnTo>
                        <a:pt x="44" y="491"/>
                      </a:lnTo>
                      <a:lnTo>
                        <a:pt x="38" y="491"/>
                      </a:lnTo>
                      <a:lnTo>
                        <a:pt x="38" y="486"/>
                      </a:lnTo>
                      <a:lnTo>
                        <a:pt x="38" y="482"/>
                      </a:lnTo>
                      <a:lnTo>
                        <a:pt x="38" y="478"/>
                      </a:lnTo>
                      <a:lnTo>
                        <a:pt x="38" y="473"/>
                      </a:lnTo>
                      <a:lnTo>
                        <a:pt x="44" y="469"/>
                      </a:lnTo>
                      <a:lnTo>
                        <a:pt x="44" y="464"/>
                      </a:lnTo>
                      <a:lnTo>
                        <a:pt x="51" y="460"/>
                      </a:lnTo>
                      <a:lnTo>
                        <a:pt x="51" y="455"/>
                      </a:lnTo>
                      <a:lnTo>
                        <a:pt x="57" y="451"/>
                      </a:lnTo>
                      <a:lnTo>
                        <a:pt x="57" y="446"/>
                      </a:lnTo>
                      <a:lnTo>
                        <a:pt x="63" y="446"/>
                      </a:lnTo>
                      <a:lnTo>
                        <a:pt x="63" y="442"/>
                      </a:lnTo>
                      <a:lnTo>
                        <a:pt x="70" y="437"/>
                      </a:lnTo>
                      <a:lnTo>
                        <a:pt x="70" y="433"/>
                      </a:lnTo>
                      <a:lnTo>
                        <a:pt x="76" y="433"/>
                      </a:lnTo>
                      <a:lnTo>
                        <a:pt x="76" y="429"/>
                      </a:lnTo>
                      <a:lnTo>
                        <a:pt x="82" y="429"/>
                      </a:lnTo>
                      <a:lnTo>
                        <a:pt x="82" y="424"/>
                      </a:lnTo>
                      <a:lnTo>
                        <a:pt x="82" y="420"/>
                      </a:lnTo>
                      <a:lnTo>
                        <a:pt x="88" y="420"/>
                      </a:lnTo>
                      <a:lnTo>
                        <a:pt x="88" y="415"/>
                      </a:lnTo>
                      <a:lnTo>
                        <a:pt x="95" y="411"/>
                      </a:lnTo>
                      <a:lnTo>
                        <a:pt x="95" y="406"/>
                      </a:lnTo>
                      <a:lnTo>
                        <a:pt x="95" y="402"/>
                      </a:lnTo>
                      <a:lnTo>
                        <a:pt x="95" y="397"/>
                      </a:lnTo>
                      <a:lnTo>
                        <a:pt x="95" y="393"/>
                      </a:lnTo>
                      <a:lnTo>
                        <a:pt x="95" y="388"/>
                      </a:lnTo>
                      <a:lnTo>
                        <a:pt x="95" y="384"/>
                      </a:lnTo>
                      <a:lnTo>
                        <a:pt x="95" y="379"/>
                      </a:lnTo>
                      <a:lnTo>
                        <a:pt x="95" y="375"/>
                      </a:lnTo>
                      <a:lnTo>
                        <a:pt x="95" y="371"/>
                      </a:lnTo>
                      <a:lnTo>
                        <a:pt x="95" y="366"/>
                      </a:lnTo>
                      <a:lnTo>
                        <a:pt x="95" y="362"/>
                      </a:lnTo>
                      <a:lnTo>
                        <a:pt x="95" y="357"/>
                      </a:lnTo>
                      <a:lnTo>
                        <a:pt x="101" y="353"/>
                      </a:lnTo>
                      <a:lnTo>
                        <a:pt x="101" y="348"/>
                      </a:lnTo>
                      <a:lnTo>
                        <a:pt x="101" y="344"/>
                      </a:lnTo>
                      <a:lnTo>
                        <a:pt x="107" y="339"/>
                      </a:lnTo>
                      <a:lnTo>
                        <a:pt x="107" y="335"/>
                      </a:lnTo>
                      <a:lnTo>
                        <a:pt x="107" y="330"/>
                      </a:lnTo>
                      <a:lnTo>
                        <a:pt x="114" y="330"/>
                      </a:lnTo>
                      <a:lnTo>
                        <a:pt x="114" y="326"/>
                      </a:lnTo>
                      <a:lnTo>
                        <a:pt x="114" y="321"/>
                      </a:lnTo>
                      <a:lnTo>
                        <a:pt x="107" y="317"/>
                      </a:lnTo>
                      <a:lnTo>
                        <a:pt x="101" y="317"/>
                      </a:lnTo>
                      <a:lnTo>
                        <a:pt x="95" y="321"/>
                      </a:lnTo>
                      <a:lnTo>
                        <a:pt x="88" y="321"/>
                      </a:lnTo>
                      <a:lnTo>
                        <a:pt x="82" y="321"/>
                      </a:lnTo>
                      <a:lnTo>
                        <a:pt x="76" y="321"/>
                      </a:lnTo>
                      <a:lnTo>
                        <a:pt x="70" y="317"/>
                      </a:lnTo>
                      <a:lnTo>
                        <a:pt x="63" y="317"/>
                      </a:lnTo>
                      <a:lnTo>
                        <a:pt x="63" y="313"/>
                      </a:lnTo>
                      <a:lnTo>
                        <a:pt x="57" y="313"/>
                      </a:lnTo>
                      <a:lnTo>
                        <a:pt x="51" y="313"/>
                      </a:lnTo>
                      <a:lnTo>
                        <a:pt x="51" y="308"/>
                      </a:lnTo>
                      <a:lnTo>
                        <a:pt x="44" y="308"/>
                      </a:lnTo>
                      <a:lnTo>
                        <a:pt x="38" y="308"/>
                      </a:lnTo>
                      <a:lnTo>
                        <a:pt x="32" y="308"/>
                      </a:lnTo>
                      <a:lnTo>
                        <a:pt x="26" y="308"/>
                      </a:lnTo>
                      <a:lnTo>
                        <a:pt x="26" y="304"/>
                      </a:lnTo>
                      <a:lnTo>
                        <a:pt x="19" y="304"/>
                      </a:lnTo>
                      <a:lnTo>
                        <a:pt x="13" y="304"/>
                      </a:lnTo>
                      <a:lnTo>
                        <a:pt x="7" y="299"/>
                      </a:lnTo>
                      <a:lnTo>
                        <a:pt x="7" y="295"/>
                      </a:lnTo>
                      <a:lnTo>
                        <a:pt x="0" y="290"/>
                      </a:lnTo>
                      <a:lnTo>
                        <a:pt x="7" y="290"/>
                      </a:lnTo>
                      <a:lnTo>
                        <a:pt x="13" y="290"/>
                      </a:lnTo>
                      <a:lnTo>
                        <a:pt x="19" y="290"/>
                      </a:lnTo>
                      <a:lnTo>
                        <a:pt x="26" y="290"/>
                      </a:lnTo>
                      <a:lnTo>
                        <a:pt x="32" y="290"/>
                      </a:lnTo>
                      <a:lnTo>
                        <a:pt x="38" y="290"/>
                      </a:lnTo>
                      <a:lnTo>
                        <a:pt x="44" y="286"/>
                      </a:lnTo>
                      <a:lnTo>
                        <a:pt x="51" y="286"/>
                      </a:lnTo>
                      <a:lnTo>
                        <a:pt x="51" y="281"/>
                      </a:lnTo>
                      <a:lnTo>
                        <a:pt x="57" y="281"/>
                      </a:lnTo>
                      <a:lnTo>
                        <a:pt x="57" y="277"/>
                      </a:lnTo>
                      <a:lnTo>
                        <a:pt x="57" y="272"/>
                      </a:lnTo>
                      <a:lnTo>
                        <a:pt x="63" y="272"/>
                      </a:lnTo>
                      <a:lnTo>
                        <a:pt x="70" y="272"/>
                      </a:lnTo>
                      <a:lnTo>
                        <a:pt x="76" y="272"/>
                      </a:lnTo>
                      <a:lnTo>
                        <a:pt x="82" y="272"/>
                      </a:lnTo>
                      <a:lnTo>
                        <a:pt x="88" y="272"/>
                      </a:lnTo>
                      <a:lnTo>
                        <a:pt x="95" y="268"/>
                      </a:lnTo>
                      <a:lnTo>
                        <a:pt x="95" y="263"/>
                      </a:lnTo>
                      <a:lnTo>
                        <a:pt x="95" y="259"/>
                      </a:lnTo>
                      <a:lnTo>
                        <a:pt x="101" y="255"/>
                      </a:lnTo>
                      <a:lnTo>
                        <a:pt x="107" y="255"/>
                      </a:lnTo>
                      <a:lnTo>
                        <a:pt x="107" y="250"/>
                      </a:lnTo>
                      <a:lnTo>
                        <a:pt x="114" y="250"/>
                      </a:lnTo>
                      <a:lnTo>
                        <a:pt x="120" y="250"/>
                      </a:lnTo>
                      <a:lnTo>
                        <a:pt x="126" y="250"/>
                      </a:lnTo>
                      <a:lnTo>
                        <a:pt x="132" y="250"/>
                      </a:lnTo>
                      <a:lnTo>
                        <a:pt x="132" y="255"/>
                      </a:lnTo>
                      <a:lnTo>
                        <a:pt x="139" y="255"/>
                      </a:lnTo>
                      <a:lnTo>
                        <a:pt x="145" y="255"/>
                      </a:lnTo>
                      <a:lnTo>
                        <a:pt x="145" y="259"/>
                      </a:lnTo>
                      <a:lnTo>
                        <a:pt x="151" y="255"/>
                      </a:lnTo>
                      <a:lnTo>
                        <a:pt x="151" y="259"/>
                      </a:lnTo>
                      <a:lnTo>
                        <a:pt x="151" y="255"/>
                      </a:lnTo>
                      <a:lnTo>
                        <a:pt x="158" y="255"/>
                      </a:lnTo>
                      <a:lnTo>
                        <a:pt x="164" y="255"/>
                      </a:lnTo>
                      <a:lnTo>
                        <a:pt x="170" y="250"/>
                      </a:lnTo>
                      <a:lnTo>
                        <a:pt x="170" y="246"/>
                      </a:lnTo>
                      <a:lnTo>
                        <a:pt x="170" y="241"/>
                      </a:lnTo>
                      <a:lnTo>
                        <a:pt x="176" y="241"/>
                      </a:lnTo>
                      <a:lnTo>
                        <a:pt x="183" y="241"/>
                      </a:lnTo>
                      <a:lnTo>
                        <a:pt x="189" y="241"/>
                      </a:lnTo>
                      <a:lnTo>
                        <a:pt x="189" y="237"/>
                      </a:lnTo>
                      <a:lnTo>
                        <a:pt x="195" y="232"/>
                      </a:lnTo>
                      <a:lnTo>
                        <a:pt x="189" y="232"/>
                      </a:lnTo>
                      <a:lnTo>
                        <a:pt x="189" y="228"/>
                      </a:lnTo>
                      <a:lnTo>
                        <a:pt x="183" y="228"/>
                      </a:lnTo>
                      <a:lnTo>
                        <a:pt x="183" y="223"/>
                      </a:lnTo>
                      <a:lnTo>
                        <a:pt x="189" y="223"/>
                      </a:lnTo>
                      <a:lnTo>
                        <a:pt x="189" y="219"/>
                      </a:lnTo>
                      <a:lnTo>
                        <a:pt x="195" y="219"/>
                      </a:lnTo>
                      <a:lnTo>
                        <a:pt x="195" y="214"/>
                      </a:lnTo>
                      <a:lnTo>
                        <a:pt x="195" y="210"/>
                      </a:lnTo>
                      <a:lnTo>
                        <a:pt x="195" y="205"/>
                      </a:lnTo>
                      <a:lnTo>
                        <a:pt x="202" y="205"/>
                      </a:lnTo>
                      <a:lnTo>
                        <a:pt x="202" y="201"/>
                      </a:lnTo>
                      <a:lnTo>
                        <a:pt x="208" y="201"/>
                      </a:lnTo>
                      <a:lnTo>
                        <a:pt x="214" y="201"/>
                      </a:lnTo>
                      <a:lnTo>
                        <a:pt x="220" y="201"/>
                      </a:lnTo>
                      <a:lnTo>
                        <a:pt x="220" y="197"/>
                      </a:lnTo>
                      <a:lnTo>
                        <a:pt x="220" y="192"/>
                      </a:lnTo>
                      <a:lnTo>
                        <a:pt x="220" y="188"/>
                      </a:lnTo>
                      <a:lnTo>
                        <a:pt x="220" y="183"/>
                      </a:lnTo>
                      <a:lnTo>
                        <a:pt x="214" y="179"/>
                      </a:lnTo>
                      <a:lnTo>
                        <a:pt x="214" y="174"/>
                      </a:lnTo>
                      <a:lnTo>
                        <a:pt x="214" y="170"/>
                      </a:lnTo>
                      <a:lnTo>
                        <a:pt x="220" y="165"/>
                      </a:lnTo>
                      <a:lnTo>
                        <a:pt x="227" y="165"/>
                      </a:lnTo>
                      <a:lnTo>
                        <a:pt x="233" y="165"/>
                      </a:lnTo>
                      <a:lnTo>
                        <a:pt x="233" y="161"/>
                      </a:lnTo>
                      <a:lnTo>
                        <a:pt x="239" y="161"/>
                      </a:lnTo>
                      <a:lnTo>
                        <a:pt x="246" y="156"/>
                      </a:lnTo>
                      <a:lnTo>
                        <a:pt x="252" y="152"/>
                      </a:lnTo>
                      <a:lnTo>
                        <a:pt x="252" y="148"/>
                      </a:lnTo>
                      <a:lnTo>
                        <a:pt x="252" y="143"/>
                      </a:lnTo>
                      <a:lnTo>
                        <a:pt x="258" y="139"/>
                      </a:lnTo>
                      <a:lnTo>
                        <a:pt x="258" y="134"/>
                      </a:lnTo>
                      <a:lnTo>
                        <a:pt x="264" y="134"/>
                      </a:lnTo>
                      <a:lnTo>
                        <a:pt x="264" y="130"/>
                      </a:lnTo>
                      <a:lnTo>
                        <a:pt x="271" y="125"/>
                      </a:lnTo>
                      <a:lnTo>
                        <a:pt x="271" y="121"/>
                      </a:lnTo>
                      <a:lnTo>
                        <a:pt x="277" y="116"/>
                      </a:lnTo>
                      <a:lnTo>
                        <a:pt x="277" y="112"/>
                      </a:lnTo>
                      <a:lnTo>
                        <a:pt x="283" y="107"/>
                      </a:lnTo>
                      <a:lnTo>
                        <a:pt x="290" y="103"/>
                      </a:lnTo>
                      <a:lnTo>
                        <a:pt x="290" y="98"/>
                      </a:lnTo>
                      <a:lnTo>
                        <a:pt x="296" y="98"/>
                      </a:lnTo>
                      <a:lnTo>
                        <a:pt x="302" y="98"/>
                      </a:lnTo>
                      <a:lnTo>
                        <a:pt x="302" y="94"/>
                      </a:lnTo>
                      <a:lnTo>
                        <a:pt x="308" y="90"/>
                      </a:lnTo>
                      <a:lnTo>
                        <a:pt x="308" y="85"/>
                      </a:lnTo>
                      <a:lnTo>
                        <a:pt x="315" y="85"/>
                      </a:lnTo>
                      <a:lnTo>
                        <a:pt x="315" y="81"/>
                      </a:lnTo>
                      <a:lnTo>
                        <a:pt x="315" y="76"/>
                      </a:lnTo>
                      <a:lnTo>
                        <a:pt x="315" y="72"/>
                      </a:lnTo>
                      <a:lnTo>
                        <a:pt x="321" y="67"/>
                      </a:lnTo>
                      <a:lnTo>
                        <a:pt x="327" y="63"/>
                      </a:lnTo>
                      <a:lnTo>
                        <a:pt x="327" y="58"/>
                      </a:lnTo>
                      <a:lnTo>
                        <a:pt x="334" y="54"/>
                      </a:lnTo>
                      <a:lnTo>
                        <a:pt x="340" y="49"/>
                      </a:lnTo>
                      <a:lnTo>
                        <a:pt x="346" y="49"/>
                      </a:lnTo>
                      <a:lnTo>
                        <a:pt x="352" y="45"/>
                      </a:lnTo>
                      <a:lnTo>
                        <a:pt x="359" y="45"/>
                      </a:lnTo>
                      <a:lnTo>
                        <a:pt x="365" y="40"/>
                      </a:lnTo>
                      <a:lnTo>
                        <a:pt x="371" y="40"/>
                      </a:lnTo>
                      <a:lnTo>
                        <a:pt x="371" y="36"/>
                      </a:lnTo>
                      <a:lnTo>
                        <a:pt x="378" y="36"/>
                      </a:lnTo>
                      <a:lnTo>
                        <a:pt x="378" y="32"/>
                      </a:lnTo>
                      <a:lnTo>
                        <a:pt x="378" y="27"/>
                      </a:lnTo>
                      <a:lnTo>
                        <a:pt x="378" y="23"/>
                      </a:lnTo>
                      <a:lnTo>
                        <a:pt x="371" y="23"/>
                      </a:lnTo>
                      <a:lnTo>
                        <a:pt x="371" y="18"/>
                      </a:lnTo>
                      <a:lnTo>
                        <a:pt x="378" y="18"/>
                      </a:lnTo>
                      <a:lnTo>
                        <a:pt x="378" y="14"/>
                      </a:lnTo>
                      <a:lnTo>
                        <a:pt x="384" y="14"/>
                      </a:lnTo>
                      <a:lnTo>
                        <a:pt x="384" y="9"/>
                      </a:lnTo>
                      <a:lnTo>
                        <a:pt x="390" y="9"/>
                      </a:lnTo>
                      <a:lnTo>
                        <a:pt x="390" y="5"/>
                      </a:lnTo>
                      <a:lnTo>
                        <a:pt x="396" y="5"/>
                      </a:lnTo>
                      <a:lnTo>
                        <a:pt x="403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21" name="Freeform 125"/>
                <p:cNvSpPr>
                  <a:spLocks/>
                </p:cNvSpPr>
                <p:nvPr/>
              </p:nvSpPr>
              <p:spPr bwMode="auto">
                <a:xfrm>
                  <a:off x="1846" y="2492"/>
                  <a:ext cx="604" cy="531"/>
                </a:xfrm>
                <a:custGeom>
                  <a:avLst/>
                  <a:gdLst/>
                  <a:ahLst/>
                  <a:cxnLst>
                    <a:cxn ang="0">
                      <a:pos x="434" y="27"/>
                    </a:cxn>
                    <a:cxn ang="0">
                      <a:pos x="478" y="49"/>
                    </a:cxn>
                    <a:cxn ang="0">
                      <a:pos x="535" y="76"/>
                    </a:cxn>
                    <a:cxn ang="0">
                      <a:pos x="573" y="90"/>
                    </a:cxn>
                    <a:cxn ang="0">
                      <a:pos x="573" y="116"/>
                    </a:cxn>
                    <a:cxn ang="0">
                      <a:pos x="573" y="148"/>
                    </a:cxn>
                    <a:cxn ang="0">
                      <a:pos x="554" y="170"/>
                    </a:cxn>
                    <a:cxn ang="0">
                      <a:pos x="554" y="197"/>
                    </a:cxn>
                    <a:cxn ang="0">
                      <a:pos x="573" y="219"/>
                    </a:cxn>
                    <a:cxn ang="0">
                      <a:pos x="591" y="250"/>
                    </a:cxn>
                    <a:cxn ang="0">
                      <a:pos x="604" y="281"/>
                    </a:cxn>
                    <a:cxn ang="0">
                      <a:pos x="591" y="308"/>
                    </a:cxn>
                    <a:cxn ang="0">
                      <a:pos x="566" y="330"/>
                    </a:cxn>
                    <a:cxn ang="0">
                      <a:pos x="604" y="353"/>
                    </a:cxn>
                    <a:cxn ang="0">
                      <a:pos x="573" y="366"/>
                    </a:cxn>
                    <a:cxn ang="0">
                      <a:pos x="510" y="353"/>
                    </a:cxn>
                    <a:cxn ang="0">
                      <a:pos x="459" y="344"/>
                    </a:cxn>
                    <a:cxn ang="0">
                      <a:pos x="434" y="366"/>
                    </a:cxn>
                    <a:cxn ang="0">
                      <a:pos x="390" y="379"/>
                    </a:cxn>
                    <a:cxn ang="0">
                      <a:pos x="384" y="415"/>
                    </a:cxn>
                    <a:cxn ang="0">
                      <a:pos x="403" y="446"/>
                    </a:cxn>
                    <a:cxn ang="0">
                      <a:pos x="371" y="437"/>
                    </a:cxn>
                    <a:cxn ang="0">
                      <a:pos x="340" y="446"/>
                    </a:cxn>
                    <a:cxn ang="0">
                      <a:pos x="327" y="478"/>
                    </a:cxn>
                    <a:cxn ang="0">
                      <a:pos x="340" y="504"/>
                    </a:cxn>
                    <a:cxn ang="0">
                      <a:pos x="302" y="504"/>
                    </a:cxn>
                    <a:cxn ang="0">
                      <a:pos x="264" y="518"/>
                    </a:cxn>
                    <a:cxn ang="0">
                      <a:pos x="246" y="527"/>
                    </a:cxn>
                    <a:cxn ang="0">
                      <a:pos x="239" y="500"/>
                    </a:cxn>
                    <a:cxn ang="0">
                      <a:pos x="195" y="500"/>
                    </a:cxn>
                    <a:cxn ang="0">
                      <a:pos x="158" y="486"/>
                    </a:cxn>
                    <a:cxn ang="0">
                      <a:pos x="114" y="482"/>
                    </a:cxn>
                    <a:cxn ang="0">
                      <a:pos x="63" y="482"/>
                    </a:cxn>
                    <a:cxn ang="0">
                      <a:pos x="38" y="482"/>
                    </a:cxn>
                    <a:cxn ang="0">
                      <a:pos x="57" y="446"/>
                    </a:cxn>
                    <a:cxn ang="0">
                      <a:pos x="82" y="424"/>
                    </a:cxn>
                    <a:cxn ang="0">
                      <a:pos x="95" y="393"/>
                    </a:cxn>
                    <a:cxn ang="0">
                      <a:pos x="95" y="357"/>
                    </a:cxn>
                    <a:cxn ang="0">
                      <a:pos x="114" y="326"/>
                    </a:cxn>
                    <a:cxn ang="0">
                      <a:pos x="70" y="317"/>
                    </a:cxn>
                    <a:cxn ang="0">
                      <a:pos x="32" y="308"/>
                    </a:cxn>
                    <a:cxn ang="0">
                      <a:pos x="7" y="290"/>
                    </a:cxn>
                    <a:cxn ang="0">
                      <a:pos x="51" y="281"/>
                    </a:cxn>
                    <a:cxn ang="0">
                      <a:pos x="88" y="272"/>
                    </a:cxn>
                    <a:cxn ang="0">
                      <a:pos x="120" y="250"/>
                    </a:cxn>
                    <a:cxn ang="0">
                      <a:pos x="151" y="259"/>
                    </a:cxn>
                    <a:cxn ang="0">
                      <a:pos x="183" y="241"/>
                    </a:cxn>
                    <a:cxn ang="0">
                      <a:pos x="189" y="223"/>
                    </a:cxn>
                    <a:cxn ang="0">
                      <a:pos x="208" y="201"/>
                    </a:cxn>
                    <a:cxn ang="0">
                      <a:pos x="214" y="174"/>
                    </a:cxn>
                    <a:cxn ang="0">
                      <a:pos x="252" y="152"/>
                    </a:cxn>
                    <a:cxn ang="0">
                      <a:pos x="271" y="121"/>
                    </a:cxn>
                    <a:cxn ang="0">
                      <a:pos x="302" y="94"/>
                    </a:cxn>
                    <a:cxn ang="0">
                      <a:pos x="327" y="63"/>
                    </a:cxn>
                    <a:cxn ang="0">
                      <a:pos x="371" y="40"/>
                    </a:cxn>
                    <a:cxn ang="0">
                      <a:pos x="378" y="18"/>
                    </a:cxn>
                  </a:cxnLst>
                  <a:rect l="0" t="0" r="r" b="b"/>
                  <a:pathLst>
                    <a:path w="604" h="531">
                      <a:moveTo>
                        <a:pt x="403" y="0"/>
                      </a:moveTo>
                      <a:lnTo>
                        <a:pt x="409" y="9"/>
                      </a:lnTo>
                      <a:lnTo>
                        <a:pt x="415" y="9"/>
                      </a:lnTo>
                      <a:lnTo>
                        <a:pt x="415" y="14"/>
                      </a:lnTo>
                      <a:lnTo>
                        <a:pt x="422" y="14"/>
                      </a:lnTo>
                      <a:lnTo>
                        <a:pt x="422" y="18"/>
                      </a:lnTo>
                      <a:lnTo>
                        <a:pt x="428" y="23"/>
                      </a:lnTo>
                      <a:lnTo>
                        <a:pt x="434" y="27"/>
                      </a:lnTo>
                      <a:lnTo>
                        <a:pt x="434" y="32"/>
                      </a:lnTo>
                      <a:lnTo>
                        <a:pt x="440" y="36"/>
                      </a:lnTo>
                      <a:lnTo>
                        <a:pt x="447" y="40"/>
                      </a:lnTo>
                      <a:lnTo>
                        <a:pt x="453" y="40"/>
                      </a:lnTo>
                      <a:lnTo>
                        <a:pt x="459" y="40"/>
                      </a:lnTo>
                      <a:lnTo>
                        <a:pt x="466" y="45"/>
                      </a:lnTo>
                      <a:lnTo>
                        <a:pt x="472" y="45"/>
                      </a:lnTo>
                      <a:lnTo>
                        <a:pt x="478" y="49"/>
                      </a:lnTo>
                      <a:lnTo>
                        <a:pt x="485" y="54"/>
                      </a:lnTo>
                      <a:lnTo>
                        <a:pt x="491" y="54"/>
                      </a:lnTo>
                      <a:lnTo>
                        <a:pt x="497" y="58"/>
                      </a:lnTo>
                      <a:lnTo>
                        <a:pt x="503" y="63"/>
                      </a:lnTo>
                      <a:lnTo>
                        <a:pt x="510" y="67"/>
                      </a:lnTo>
                      <a:lnTo>
                        <a:pt x="516" y="67"/>
                      </a:lnTo>
                      <a:lnTo>
                        <a:pt x="522" y="72"/>
                      </a:lnTo>
                      <a:lnTo>
                        <a:pt x="535" y="76"/>
                      </a:lnTo>
                      <a:lnTo>
                        <a:pt x="541" y="81"/>
                      </a:lnTo>
                      <a:lnTo>
                        <a:pt x="547" y="81"/>
                      </a:lnTo>
                      <a:lnTo>
                        <a:pt x="554" y="81"/>
                      </a:lnTo>
                      <a:lnTo>
                        <a:pt x="554" y="85"/>
                      </a:lnTo>
                      <a:lnTo>
                        <a:pt x="560" y="85"/>
                      </a:lnTo>
                      <a:lnTo>
                        <a:pt x="566" y="85"/>
                      </a:lnTo>
                      <a:lnTo>
                        <a:pt x="566" y="90"/>
                      </a:lnTo>
                      <a:lnTo>
                        <a:pt x="573" y="90"/>
                      </a:lnTo>
                      <a:lnTo>
                        <a:pt x="579" y="94"/>
                      </a:lnTo>
                      <a:lnTo>
                        <a:pt x="585" y="94"/>
                      </a:lnTo>
                      <a:lnTo>
                        <a:pt x="585" y="98"/>
                      </a:lnTo>
                      <a:lnTo>
                        <a:pt x="585" y="103"/>
                      </a:lnTo>
                      <a:lnTo>
                        <a:pt x="585" y="107"/>
                      </a:lnTo>
                      <a:lnTo>
                        <a:pt x="579" y="112"/>
                      </a:lnTo>
                      <a:lnTo>
                        <a:pt x="579" y="116"/>
                      </a:lnTo>
                      <a:lnTo>
                        <a:pt x="573" y="116"/>
                      </a:lnTo>
                      <a:lnTo>
                        <a:pt x="573" y="121"/>
                      </a:lnTo>
                      <a:lnTo>
                        <a:pt x="566" y="121"/>
                      </a:lnTo>
                      <a:lnTo>
                        <a:pt x="566" y="125"/>
                      </a:lnTo>
                      <a:lnTo>
                        <a:pt x="566" y="130"/>
                      </a:lnTo>
                      <a:lnTo>
                        <a:pt x="566" y="134"/>
                      </a:lnTo>
                      <a:lnTo>
                        <a:pt x="566" y="139"/>
                      </a:lnTo>
                      <a:lnTo>
                        <a:pt x="573" y="143"/>
                      </a:lnTo>
                      <a:lnTo>
                        <a:pt x="573" y="148"/>
                      </a:lnTo>
                      <a:lnTo>
                        <a:pt x="573" y="152"/>
                      </a:lnTo>
                      <a:lnTo>
                        <a:pt x="573" y="156"/>
                      </a:lnTo>
                      <a:lnTo>
                        <a:pt x="573" y="161"/>
                      </a:lnTo>
                      <a:lnTo>
                        <a:pt x="573" y="165"/>
                      </a:lnTo>
                      <a:lnTo>
                        <a:pt x="566" y="165"/>
                      </a:lnTo>
                      <a:lnTo>
                        <a:pt x="560" y="165"/>
                      </a:lnTo>
                      <a:lnTo>
                        <a:pt x="554" y="165"/>
                      </a:lnTo>
                      <a:lnTo>
                        <a:pt x="554" y="170"/>
                      </a:lnTo>
                      <a:lnTo>
                        <a:pt x="547" y="170"/>
                      </a:lnTo>
                      <a:lnTo>
                        <a:pt x="547" y="174"/>
                      </a:lnTo>
                      <a:lnTo>
                        <a:pt x="547" y="179"/>
                      </a:lnTo>
                      <a:lnTo>
                        <a:pt x="547" y="183"/>
                      </a:lnTo>
                      <a:lnTo>
                        <a:pt x="547" y="188"/>
                      </a:lnTo>
                      <a:lnTo>
                        <a:pt x="547" y="192"/>
                      </a:lnTo>
                      <a:lnTo>
                        <a:pt x="547" y="197"/>
                      </a:lnTo>
                      <a:lnTo>
                        <a:pt x="554" y="197"/>
                      </a:lnTo>
                      <a:lnTo>
                        <a:pt x="554" y="201"/>
                      </a:lnTo>
                      <a:lnTo>
                        <a:pt x="554" y="205"/>
                      </a:lnTo>
                      <a:lnTo>
                        <a:pt x="560" y="205"/>
                      </a:lnTo>
                      <a:lnTo>
                        <a:pt x="560" y="210"/>
                      </a:lnTo>
                      <a:lnTo>
                        <a:pt x="566" y="210"/>
                      </a:lnTo>
                      <a:lnTo>
                        <a:pt x="566" y="214"/>
                      </a:lnTo>
                      <a:lnTo>
                        <a:pt x="573" y="214"/>
                      </a:lnTo>
                      <a:lnTo>
                        <a:pt x="573" y="219"/>
                      </a:lnTo>
                      <a:lnTo>
                        <a:pt x="579" y="223"/>
                      </a:lnTo>
                      <a:lnTo>
                        <a:pt x="579" y="228"/>
                      </a:lnTo>
                      <a:lnTo>
                        <a:pt x="585" y="232"/>
                      </a:lnTo>
                      <a:lnTo>
                        <a:pt x="585" y="237"/>
                      </a:lnTo>
                      <a:lnTo>
                        <a:pt x="591" y="237"/>
                      </a:lnTo>
                      <a:lnTo>
                        <a:pt x="591" y="241"/>
                      </a:lnTo>
                      <a:lnTo>
                        <a:pt x="591" y="246"/>
                      </a:lnTo>
                      <a:lnTo>
                        <a:pt x="591" y="250"/>
                      </a:lnTo>
                      <a:lnTo>
                        <a:pt x="591" y="255"/>
                      </a:lnTo>
                      <a:lnTo>
                        <a:pt x="598" y="255"/>
                      </a:lnTo>
                      <a:lnTo>
                        <a:pt x="598" y="259"/>
                      </a:lnTo>
                      <a:lnTo>
                        <a:pt x="598" y="263"/>
                      </a:lnTo>
                      <a:lnTo>
                        <a:pt x="598" y="268"/>
                      </a:lnTo>
                      <a:lnTo>
                        <a:pt x="598" y="272"/>
                      </a:lnTo>
                      <a:lnTo>
                        <a:pt x="604" y="277"/>
                      </a:lnTo>
                      <a:lnTo>
                        <a:pt x="604" y="281"/>
                      </a:lnTo>
                      <a:lnTo>
                        <a:pt x="604" y="286"/>
                      </a:lnTo>
                      <a:lnTo>
                        <a:pt x="604" y="290"/>
                      </a:lnTo>
                      <a:lnTo>
                        <a:pt x="598" y="295"/>
                      </a:lnTo>
                      <a:lnTo>
                        <a:pt x="591" y="295"/>
                      </a:lnTo>
                      <a:lnTo>
                        <a:pt x="591" y="299"/>
                      </a:lnTo>
                      <a:lnTo>
                        <a:pt x="585" y="299"/>
                      </a:lnTo>
                      <a:lnTo>
                        <a:pt x="591" y="304"/>
                      </a:lnTo>
                      <a:lnTo>
                        <a:pt x="591" y="308"/>
                      </a:lnTo>
                      <a:lnTo>
                        <a:pt x="591" y="313"/>
                      </a:lnTo>
                      <a:lnTo>
                        <a:pt x="591" y="317"/>
                      </a:lnTo>
                      <a:lnTo>
                        <a:pt x="591" y="321"/>
                      </a:lnTo>
                      <a:lnTo>
                        <a:pt x="591" y="326"/>
                      </a:lnTo>
                      <a:lnTo>
                        <a:pt x="585" y="330"/>
                      </a:lnTo>
                      <a:lnTo>
                        <a:pt x="579" y="330"/>
                      </a:lnTo>
                      <a:lnTo>
                        <a:pt x="573" y="330"/>
                      </a:lnTo>
                      <a:lnTo>
                        <a:pt x="566" y="330"/>
                      </a:lnTo>
                      <a:lnTo>
                        <a:pt x="566" y="335"/>
                      </a:lnTo>
                      <a:lnTo>
                        <a:pt x="573" y="339"/>
                      </a:lnTo>
                      <a:lnTo>
                        <a:pt x="579" y="339"/>
                      </a:lnTo>
                      <a:lnTo>
                        <a:pt x="585" y="344"/>
                      </a:lnTo>
                      <a:lnTo>
                        <a:pt x="591" y="344"/>
                      </a:lnTo>
                      <a:lnTo>
                        <a:pt x="598" y="344"/>
                      </a:lnTo>
                      <a:lnTo>
                        <a:pt x="598" y="348"/>
                      </a:lnTo>
                      <a:lnTo>
                        <a:pt x="604" y="353"/>
                      </a:lnTo>
                      <a:lnTo>
                        <a:pt x="604" y="357"/>
                      </a:lnTo>
                      <a:lnTo>
                        <a:pt x="604" y="362"/>
                      </a:lnTo>
                      <a:lnTo>
                        <a:pt x="598" y="362"/>
                      </a:lnTo>
                      <a:lnTo>
                        <a:pt x="598" y="366"/>
                      </a:lnTo>
                      <a:lnTo>
                        <a:pt x="591" y="366"/>
                      </a:lnTo>
                      <a:lnTo>
                        <a:pt x="585" y="366"/>
                      </a:lnTo>
                      <a:lnTo>
                        <a:pt x="579" y="366"/>
                      </a:lnTo>
                      <a:lnTo>
                        <a:pt x="573" y="366"/>
                      </a:lnTo>
                      <a:lnTo>
                        <a:pt x="566" y="366"/>
                      </a:lnTo>
                      <a:lnTo>
                        <a:pt x="560" y="366"/>
                      </a:lnTo>
                      <a:lnTo>
                        <a:pt x="547" y="366"/>
                      </a:lnTo>
                      <a:lnTo>
                        <a:pt x="541" y="366"/>
                      </a:lnTo>
                      <a:lnTo>
                        <a:pt x="535" y="362"/>
                      </a:lnTo>
                      <a:lnTo>
                        <a:pt x="522" y="362"/>
                      </a:lnTo>
                      <a:lnTo>
                        <a:pt x="516" y="357"/>
                      </a:lnTo>
                      <a:lnTo>
                        <a:pt x="510" y="353"/>
                      </a:lnTo>
                      <a:lnTo>
                        <a:pt x="503" y="353"/>
                      </a:lnTo>
                      <a:lnTo>
                        <a:pt x="497" y="348"/>
                      </a:lnTo>
                      <a:lnTo>
                        <a:pt x="497" y="344"/>
                      </a:lnTo>
                      <a:lnTo>
                        <a:pt x="491" y="344"/>
                      </a:lnTo>
                      <a:lnTo>
                        <a:pt x="478" y="344"/>
                      </a:lnTo>
                      <a:lnTo>
                        <a:pt x="472" y="344"/>
                      </a:lnTo>
                      <a:lnTo>
                        <a:pt x="466" y="344"/>
                      </a:lnTo>
                      <a:lnTo>
                        <a:pt x="459" y="344"/>
                      </a:lnTo>
                      <a:lnTo>
                        <a:pt x="453" y="344"/>
                      </a:lnTo>
                      <a:lnTo>
                        <a:pt x="453" y="348"/>
                      </a:lnTo>
                      <a:lnTo>
                        <a:pt x="447" y="348"/>
                      </a:lnTo>
                      <a:lnTo>
                        <a:pt x="440" y="353"/>
                      </a:lnTo>
                      <a:lnTo>
                        <a:pt x="440" y="357"/>
                      </a:lnTo>
                      <a:lnTo>
                        <a:pt x="434" y="357"/>
                      </a:lnTo>
                      <a:lnTo>
                        <a:pt x="434" y="362"/>
                      </a:lnTo>
                      <a:lnTo>
                        <a:pt x="434" y="366"/>
                      </a:lnTo>
                      <a:lnTo>
                        <a:pt x="428" y="371"/>
                      </a:lnTo>
                      <a:lnTo>
                        <a:pt x="422" y="375"/>
                      </a:lnTo>
                      <a:lnTo>
                        <a:pt x="415" y="375"/>
                      </a:lnTo>
                      <a:lnTo>
                        <a:pt x="409" y="375"/>
                      </a:lnTo>
                      <a:lnTo>
                        <a:pt x="403" y="375"/>
                      </a:lnTo>
                      <a:lnTo>
                        <a:pt x="396" y="375"/>
                      </a:lnTo>
                      <a:lnTo>
                        <a:pt x="390" y="375"/>
                      </a:lnTo>
                      <a:lnTo>
                        <a:pt x="390" y="379"/>
                      </a:lnTo>
                      <a:lnTo>
                        <a:pt x="384" y="384"/>
                      </a:lnTo>
                      <a:lnTo>
                        <a:pt x="384" y="388"/>
                      </a:lnTo>
                      <a:lnTo>
                        <a:pt x="384" y="393"/>
                      </a:lnTo>
                      <a:lnTo>
                        <a:pt x="384" y="397"/>
                      </a:lnTo>
                      <a:lnTo>
                        <a:pt x="384" y="402"/>
                      </a:lnTo>
                      <a:lnTo>
                        <a:pt x="384" y="406"/>
                      </a:lnTo>
                      <a:lnTo>
                        <a:pt x="384" y="411"/>
                      </a:lnTo>
                      <a:lnTo>
                        <a:pt x="384" y="415"/>
                      </a:lnTo>
                      <a:lnTo>
                        <a:pt x="384" y="420"/>
                      </a:lnTo>
                      <a:lnTo>
                        <a:pt x="384" y="424"/>
                      </a:lnTo>
                      <a:lnTo>
                        <a:pt x="390" y="429"/>
                      </a:lnTo>
                      <a:lnTo>
                        <a:pt x="396" y="433"/>
                      </a:lnTo>
                      <a:lnTo>
                        <a:pt x="396" y="437"/>
                      </a:lnTo>
                      <a:lnTo>
                        <a:pt x="403" y="437"/>
                      </a:lnTo>
                      <a:lnTo>
                        <a:pt x="403" y="442"/>
                      </a:lnTo>
                      <a:lnTo>
                        <a:pt x="403" y="446"/>
                      </a:lnTo>
                      <a:lnTo>
                        <a:pt x="396" y="451"/>
                      </a:lnTo>
                      <a:lnTo>
                        <a:pt x="396" y="455"/>
                      </a:lnTo>
                      <a:lnTo>
                        <a:pt x="390" y="455"/>
                      </a:lnTo>
                      <a:lnTo>
                        <a:pt x="384" y="455"/>
                      </a:lnTo>
                      <a:lnTo>
                        <a:pt x="384" y="451"/>
                      </a:lnTo>
                      <a:lnTo>
                        <a:pt x="378" y="446"/>
                      </a:lnTo>
                      <a:lnTo>
                        <a:pt x="378" y="442"/>
                      </a:lnTo>
                      <a:lnTo>
                        <a:pt x="371" y="437"/>
                      </a:lnTo>
                      <a:lnTo>
                        <a:pt x="371" y="433"/>
                      </a:lnTo>
                      <a:lnTo>
                        <a:pt x="365" y="433"/>
                      </a:lnTo>
                      <a:lnTo>
                        <a:pt x="359" y="429"/>
                      </a:lnTo>
                      <a:lnTo>
                        <a:pt x="352" y="429"/>
                      </a:lnTo>
                      <a:lnTo>
                        <a:pt x="346" y="433"/>
                      </a:lnTo>
                      <a:lnTo>
                        <a:pt x="340" y="437"/>
                      </a:lnTo>
                      <a:lnTo>
                        <a:pt x="340" y="442"/>
                      </a:lnTo>
                      <a:lnTo>
                        <a:pt x="340" y="446"/>
                      </a:lnTo>
                      <a:lnTo>
                        <a:pt x="334" y="446"/>
                      </a:lnTo>
                      <a:lnTo>
                        <a:pt x="334" y="451"/>
                      </a:lnTo>
                      <a:lnTo>
                        <a:pt x="334" y="455"/>
                      </a:lnTo>
                      <a:lnTo>
                        <a:pt x="327" y="460"/>
                      </a:lnTo>
                      <a:lnTo>
                        <a:pt x="327" y="464"/>
                      </a:lnTo>
                      <a:lnTo>
                        <a:pt x="327" y="469"/>
                      </a:lnTo>
                      <a:lnTo>
                        <a:pt x="327" y="473"/>
                      </a:lnTo>
                      <a:lnTo>
                        <a:pt x="327" y="478"/>
                      </a:lnTo>
                      <a:lnTo>
                        <a:pt x="334" y="478"/>
                      </a:lnTo>
                      <a:lnTo>
                        <a:pt x="334" y="482"/>
                      </a:lnTo>
                      <a:lnTo>
                        <a:pt x="340" y="482"/>
                      </a:lnTo>
                      <a:lnTo>
                        <a:pt x="346" y="486"/>
                      </a:lnTo>
                      <a:lnTo>
                        <a:pt x="346" y="491"/>
                      </a:lnTo>
                      <a:lnTo>
                        <a:pt x="346" y="495"/>
                      </a:lnTo>
                      <a:lnTo>
                        <a:pt x="346" y="500"/>
                      </a:lnTo>
                      <a:lnTo>
                        <a:pt x="340" y="504"/>
                      </a:lnTo>
                      <a:lnTo>
                        <a:pt x="334" y="509"/>
                      </a:lnTo>
                      <a:lnTo>
                        <a:pt x="327" y="513"/>
                      </a:lnTo>
                      <a:lnTo>
                        <a:pt x="321" y="513"/>
                      </a:lnTo>
                      <a:lnTo>
                        <a:pt x="315" y="513"/>
                      </a:lnTo>
                      <a:lnTo>
                        <a:pt x="315" y="509"/>
                      </a:lnTo>
                      <a:lnTo>
                        <a:pt x="308" y="509"/>
                      </a:lnTo>
                      <a:lnTo>
                        <a:pt x="308" y="504"/>
                      </a:lnTo>
                      <a:lnTo>
                        <a:pt x="302" y="504"/>
                      </a:lnTo>
                      <a:lnTo>
                        <a:pt x="296" y="500"/>
                      </a:lnTo>
                      <a:lnTo>
                        <a:pt x="290" y="500"/>
                      </a:lnTo>
                      <a:lnTo>
                        <a:pt x="283" y="504"/>
                      </a:lnTo>
                      <a:lnTo>
                        <a:pt x="277" y="509"/>
                      </a:lnTo>
                      <a:lnTo>
                        <a:pt x="271" y="513"/>
                      </a:lnTo>
                      <a:lnTo>
                        <a:pt x="271" y="518"/>
                      </a:lnTo>
                      <a:lnTo>
                        <a:pt x="264" y="513"/>
                      </a:lnTo>
                      <a:lnTo>
                        <a:pt x="264" y="518"/>
                      </a:lnTo>
                      <a:lnTo>
                        <a:pt x="258" y="518"/>
                      </a:lnTo>
                      <a:lnTo>
                        <a:pt x="252" y="518"/>
                      </a:lnTo>
                      <a:lnTo>
                        <a:pt x="252" y="522"/>
                      </a:lnTo>
                      <a:lnTo>
                        <a:pt x="252" y="527"/>
                      </a:lnTo>
                      <a:lnTo>
                        <a:pt x="258" y="527"/>
                      </a:lnTo>
                      <a:lnTo>
                        <a:pt x="258" y="531"/>
                      </a:lnTo>
                      <a:lnTo>
                        <a:pt x="252" y="531"/>
                      </a:lnTo>
                      <a:lnTo>
                        <a:pt x="246" y="527"/>
                      </a:lnTo>
                      <a:lnTo>
                        <a:pt x="239" y="527"/>
                      </a:lnTo>
                      <a:lnTo>
                        <a:pt x="239" y="522"/>
                      </a:lnTo>
                      <a:lnTo>
                        <a:pt x="239" y="518"/>
                      </a:lnTo>
                      <a:lnTo>
                        <a:pt x="239" y="513"/>
                      </a:lnTo>
                      <a:lnTo>
                        <a:pt x="233" y="513"/>
                      </a:lnTo>
                      <a:lnTo>
                        <a:pt x="239" y="509"/>
                      </a:lnTo>
                      <a:lnTo>
                        <a:pt x="239" y="504"/>
                      </a:lnTo>
                      <a:lnTo>
                        <a:pt x="239" y="500"/>
                      </a:lnTo>
                      <a:lnTo>
                        <a:pt x="233" y="495"/>
                      </a:lnTo>
                      <a:lnTo>
                        <a:pt x="227" y="491"/>
                      </a:lnTo>
                      <a:lnTo>
                        <a:pt x="220" y="491"/>
                      </a:lnTo>
                      <a:lnTo>
                        <a:pt x="214" y="491"/>
                      </a:lnTo>
                      <a:lnTo>
                        <a:pt x="214" y="495"/>
                      </a:lnTo>
                      <a:lnTo>
                        <a:pt x="208" y="495"/>
                      </a:lnTo>
                      <a:lnTo>
                        <a:pt x="202" y="495"/>
                      </a:lnTo>
                      <a:lnTo>
                        <a:pt x="195" y="500"/>
                      </a:lnTo>
                      <a:lnTo>
                        <a:pt x="189" y="500"/>
                      </a:lnTo>
                      <a:lnTo>
                        <a:pt x="189" y="495"/>
                      </a:lnTo>
                      <a:lnTo>
                        <a:pt x="183" y="491"/>
                      </a:lnTo>
                      <a:lnTo>
                        <a:pt x="176" y="491"/>
                      </a:lnTo>
                      <a:lnTo>
                        <a:pt x="176" y="486"/>
                      </a:lnTo>
                      <a:lnTo>
                        <a:pt x="170" y="486"/>
                      </a:lnTo>
                      <a:lnTo>
                        <a:pt x="164" y="486"/>
                      </a:lnTo>
                      <a:lnTo>
                        <a:pt x="158" y="486"/>
                      </a:lnTo>
                      <a:lnTo>
                        <a:pt x="151" y="486"/>
                      </a:lnTo>
                      <a:lnTo>
                        <a:pt x="151" y="482"/>
                      </a:lnTo>
                      <a:lnTo>
                        <a:pt x="145" y="482"/>
                      </a:lnTo>
                      <a:lnTo>
                        <a:pt x="139" y="482"/>
                      </a:lnTo>
                      <a:lnTo>
                        <a:pt x="132" y="482"/>
                      </a:lnTo>
                      <a:lnTo>
                        <a:pt x="126" y="482"/>
                      </a:lnTo>
                      <a:lnTo>
                        <a:pt x="120" y="482"/>
                      </a:lnTo>
                      <a:lnTo>
                        <a:pt x="114" y="482"/>
                      </a:lnTo>
                      <a:lnTo>
                        <a:pt x="107" y="482"/>
                      </a:lnTo>
                      <a:lnTo>
                        <a:pt x="101" y="482"/>
                      </a:lnTo>
                      <a:lnTo>
                        <a:pt x="95" y="478"/>
                      </a:lnTo>
                      <a:lnTo>
                        <a:pt x="88" y="478"/>
                      </a:lnTo>
                      <a:lnTo>
                        <a:pt x="82" y="478"/>
                      </a:lnTo>
                      <a:lnTo>
                        <a:pt x="76" y="482"/>
                      </a:lnTo>
                      <a:lnTo>
                        <a:pt x="70" y="482"/>
                      </a:lnTo>
                      <a:lnTo>
                        <a:pt x="63" y="482"/>
                      </a:lnTo>
                      <a:lnTo>
                        <a:pt x="63" y="486"/>
                      </a:lnTo>
                      <a:lnTo>
                        <a:pt x="57" y="486"/>
                      </a:lnTo>
                      <a:lnTo>
                        <a:pt x="51" y="486"/>
                      </a:lnTo>
                      <a:lnTo>
                        <a:pt x="51" y="491"/>
                      </a:lnTo>
                      <a:lnTo>
                        <a:pt x="44" y="491"/>
                      </a:lnTo>
                      <a:lnTo>
                        <a:pt x="38" y="491"/>
                      </a:lnTo>
                      <a:lnTo>
                        <a:pt x="38" y="486"/>
                      </a:lnTo>
                      <a:lnTo>
                        <a:pt x="38" y="482"/>
                      </a:lnTo>
                      <a:lnTo>
                        <a:pt x="38" y="478"/>
                      </a:lnTo>
                      <a:lnTo>
                        <a:pt x="38" y="473"/>
                      </a:lnTo>
                      <a:lnTo>
                        <a:pt x="44" y="469"/>
                      </a:lnTo>
                      <a:lnTo>
                        <a:pt x="44" y="464"/>
                      </a:lnTo>
                      <a:lnTo>
                        <a:pt x="51" y="460"/>
                      </a:lnTo>
                      <a:lnTo>
                        <a:pt x="51" y="455"/>
                      </a:lnTo>
                      <a:lnTo>
                        <a:pt x="57" y="451"/>
                      </a:lnTo>
                      <a:lnTo>
                        <a:pt x="57" y="446"/>
                      </a:lnTo>
                      <a:lnTo>
                        <a:pt x="63" y="446"/>
                      </a:lnTo>
                      <a:lnTo>
                        <a:pt x="63" y="442"/>
                      </a:lnTo>
                      <a:lnTo>
                        <a:pt x="70" y="437"/>
                      </a:lnTo>
                      <a:lnTo>
                        <a:pt x="70" y="433"/>
                      </a:lnTo>
                      <a:lnTo>
                        <a:pt x="76" y="433"/>
                      </a:lnTo>
                      <a:lnTo>
                        <a:pt x="76" y="429"/>
                      </a:lnTo>
                      <a:lnTo>
                        <a:pt x="82" y="429"/>
                      </a:lnTo>
                      <a:lnTo>
                        <a:pt x="82" y="424"/>
                      </a:lnTo>
                      <a:lnTo>
                        <a:pt x="82" y="420"/>
                      </a:lnTo>
                      <a:lnTo>
                        <a:pt x="88" y="420"/>
                      </a:lnTo>
                      <a:lnTo>
                        <a:pt x="88" y="415"/>
                      </a:lnTo>
                      <a:lnTo>
                        <a:pt x="95" y="411"/>
                      </a:lnTo>
                      <a:lnTo>
                        <a:pt x="95" y="406"/>
                      </a:lnTo>
                      <a:lnTo>
                        <a:pt x="95" y="402"/>
                      </a:lnTo>
                      <a:lnTo>
                        <a:pt x="95" y="397"/>
                      </a:lnTo>
                      <a:lnTo>
                        <a:pt x="95" y="393"/>
                      </a:lnTo>
                      <a:lnTo>
                        <a:pt x="95" y="388"/>
                      </a:lnTo>
                      <a:lnTo>
                        <a:pt x="95" y="384"/>
                      </a:lnTo>
                      <a:lnTo>
                        <a:pt x="95" y="379"/>
                      </a:lnTo>
                      <a:lnTo>
                        <a:pt x="95" y="375"/>
                      </a:lnTo>
                      <a:lnTo>
                        <a:pt x="95" y="371"/>
                      </a:lnTo>
                      <a:lnTo>
                        <a:pt x="95" y="366"/>
                      </a:lnTo>
                      <a:lnTo>
                        <a:pt x="95" y="362"/>
                      </a:lnTo>
                      <a:lnTo>
                        <a:pt x="95" y="357"/>
                      </a:lnTo>
                      <a:lnTo>
                        <a:pt x="101" y="353"/>
                      </a:lnTo>
                      <a:lnTo>
                        <a:pt x="101" y="348"/>
                      </a:lnTo>
                      <a:lnTo>
                        <a:pt x="101" y="344"/>
                      </a:lnTo>
                      <a:lnTo>
                        <a:pt x="107" y="339"/>
                      </a:lnTo>
                      <a:lnTo>
                        <a:pt x="107" y="335"/>
                      </a:lnTo>
                      <a:lnTo>
                        <a:pt x="107" y="330"/>
                      </a:lnTo>
                      <a:lnTo>
                        <a:pt x="114" y="330"/>
                      </a:lnTo>
                      <a:lnTo>
                        <a:pt x="114" y="326"/>
                      </a:lnTo>
                      <a:lnTo>
                        <a:pt x="114" y="321"/>
                      </a:lnTo>
                      <a:lnTo>
                        <a:pt x="107" y="317"/>
                      </a:lnTo>
                      <a:lnTo>
                        <a:pt x="101" y="317"/>
                      </a:lnTo>
                      <a:lnTo>
                        <a:pt x="95" y="321"/>
                      </a:lnTo>
                      <a:lnTo>
                        <a:pt x="88" y="321"/>
                      </a:lnTo>
                      <a:lnTo>
                        <a:pt x="82" y="321"/>
                      </a:lnTo>
                      <a:lnTo>
                        <a:pt x="76" y="321"/>
                      </a:lnTo>
                      <a:lnTo>
                        <a:pt x="70" y="317"/>
                      </a:lnTo>
                      <a:lnTo>
                        <a:pt x="63" y="317"/>
                      </a:lnTo>
                      <a:lnTo>
                        <a:pt x="63" y="313"/>
                      </a:lnTo>
                      <a:lnTo>
                        <a:pt x="57" y="313"/>
                      </a:lnTo>
                      <a:lnTo>
                        <a:pt x="51" y="313"/>
                      </a:lnTo>
                      <a:lnTo>
                        <a:pt x="51" y="308"/>
                      </a:lnTo>
                      <a:lnTo>
                        <a:pt x="44" y="308"/>
                      </a:lnTo>
                      <a:lnTo>
                        <a:pt x="38" y="308"/>
                      </a:lnTo>
                      <a:lnTo>
                        <a:pt x="32" y="308"/>
                      </a:lnTo>
                      <a:lnTo>
                        <a:pt x="26" y="308"/>
                      </a:lnTo>
                      <a:lnTo>
                        <a:pt x="26" y="304"/>
                      </a:lnTo>
                      <a:lnTo>
                        <a:pt x="19" y="304"/>
                      </a:lnTo>
                      <a:lnTo>
                        <a:pt x="13" y="304"/>
                      </a:lnTo>
                      <a:lnTo>
                        <a:pt x="7" y="299"/>
                      </a:lnTo>
                      <a:lnTo>
                        <a:pt x="7" y="295"/>
                      </a:lnTo>
                      <a:lnTo>
                        <a:pt x="0" y="290"/>
                      </a:lnTo>
                      <a:lnTo>
                        <a:pt x="7" y="290"/>
                      </a:lnTo>
                      <a:lnTo>
                        <a:pt x="13" y="290"/>
                      </a:lnTo>
                      <a:lnTo>
                        <a:pt x="19" y="290"/>
                      </a:lnTo>
                      <a:lnTo>
                        <a:pt x="26" y="290"/>
                      </a:lnTo>
                      <a:lnTo>
                        <a:pt x="32" y="290"/>
                      </a:lnTo>
                      <a:lnTo>
                        <a:pt x="38" y="290"/>
                      </a:lnTo>
                      <a:lnTo>
                        <a:pt x="44" y="286"/>
                      </a:lnTo>
                      <a:lnTo>
                        <a:pt x="51" y="286"/>
                      </a:lnTo>
                      <a:lnTo>
                        <a:pt x="51" y="281"/>
                      </a:lnTo>
                      <a:lnTo>
                        <a:pt x="57" y="281"/>
                      </a:lnTo>
                      <a:lnTo>
                        <a:pt x="57" y="277"/>
                      </a:lnTo>
                      <a:lnTo>
                        <a:pt x="57" y="272"/>
                      </a:lnTo>
                      <a:lnTo>
                        <a:pt x="63" y="272"/>
                      </a:lnTo>
                      <a:lnTo>
                        <a:pt x="70" y="272"/>
                      </a:lnTo>
                      <a:lnTo>
                        <a:pt x="76" y="272"/>
                      </a:lnTo>
                      <a:lnTo>
                        <a:pt x="82" y="272"/>
                      </a:lnTo>
                      <a:lnTo>
                        <a:pt x="88" y="272"/>
                      </a:lnTo>
                      <a:lnTo>
                        <a:pt x="95" y="268"/>
                      </a:lnTo>
                      <a:lnTo>
                        <a:pt x="95" y="263"/>
                      </a:lnTo>
                      <a:lnTo>
                        <a:pt x="95" y="259"/>
                      </a:lnTo>
                      <a:lnTo>
                        <a:pt x="101" y="255"/>
                      </a:lnTo>
                      <a:lnTo>
                        <a:pt x="107" y="255"/>
                      </a:lnTo>
                      <a:lnTo>
                        <a:pt x="107" y="250"/>
                      </a:lnTo>
                      <a:lnTo>
                        <a:pt x="114" y="250"/>
                      </a:lnTo>
                      <a:lnTo>
                        <a:pt x="120" y="250"/>
                      </a:lnTo>
                      <a:lnTo>
                        <a:pt x="126" y="250"/>
                      </a:lnTo>
                      <a:lnTo>
                        <a:pt x="132" y="250"/>
                      </a:lnTo>
                      <a:lnTo>
                        <a:pt x="132" y="255"/>
                      </a:lnTo>
                      <a:lnTo>
                        <a:pt x="139" y="255"/>
                      </a:lnTo>
                      <a:lnTo>
                        <a:pt x="145" y="255"/>
                      </a:lnTo>
                      <a:lnTo>
                        <a:pt x="145" y="259"/>
                      </a:lnTo>
                      <a:lnTo>
                        <a:pt x="151" y="255"/>
                      </a:lnTo>
                      <a:lnTo>
                        <a:pt x="151" y="259"/>
                      </a:lnTo>
                      <a:lnTo>
                        <a:pt x="151" y="255"/>
                      </a:lnTo>
                      <a:lnTo>
                        <a:pt x="158" y="255"/>
                      </a:lnTo>
                      <a:lnTo>
                        <a:pt x="164" y="255"/>
                      </a:lnTo>
                      <a:lnTo>
                        <a:pt x="170" y="250"/>
                      </a:lnTo>
                      <a:lnTo>
                        <a:pt x="170" y="246"/>
                      </a:lnTo>
                      <a:lnTo>
                        <a:pt x="170" y="241"/>
                      </a:lnTo>
                      <a:lnTo>
                        <a:pt x="176" y="241"/>
                      </a:lnTo>
                      <a:lnTo>
                        <a:pt x="183" y="241"/>
                      </a:lnTo>
                      <a:lnTo>
                        <a:pt x="189" y="241"/>
                      </a:lnTo>
                      <a:lnTo>
                        <a:pt x="189" y="237"/>
                      </a:lnTo>
                      <a:lnTo>
                        <a:pt x="195" y="232"/>
                      </a:lnTo>
                      <a:lnTo>
                        <a:pt x="189" y="232"/>
                      </a:lnTo>
                      <a:lnTo>
                        <a:pt x="189" y="228"/>
                      </a:lnTo>
                      <a:lnTo>
                        <a:pt x="183" y="228"/>
                      </a:lnTo>
                      <a:lnTo>
                        <a:pt x="183" y="223"/>
                      </a:lnTo>
                      <a:lnTo>
                        <a:pt x="189" y="223"/>
                      </a:lnTo>
                      <a:lnTo>
                        <a:pt x="189" y="219"/>
                      </a:lnTo>
                      <a:lnTo>
                        <a:pt x="195" y="219"/>
                      </a:lnTo>
                      <a:lnTo>
                        <a:pt x="195" y="214"/>
                      </a:lnTo>
                      <a:lnTo>
                        <a:pt x="195" y="210"/>
                      </a:lnTo>
                      <a:lnTo>
                        <a:pt x="195" y="205"/>
                      </a:lnTo>
                      <a:lnTo>
                        <a:pt x="202" y="205"/>
                      </a:lnTo>
                      <a:lnTo>
                        <a:pt x="202" y="201"/>
                      </a:lnTo>
                      <a:lnTo>
                        <a:pt x="208" y="201"/>
                      </a:lnTo>
                      <a:lnTo>
                        <a:pt x="214" y="201"/>
                      </a:lnTo>
                      <a:lnTo>
                        <a:pt x="220" y="201"/>
                      </a:lnTo>
                      <a:lnTo>
                        <a:pt x="220" y="197"/>
                      </a:lnTo>
                      <a:lnTo>
                        <a:pt x="220" y="192"/>
                      </a:lnTo>
                      <a:lnTo>
                        <a:pt x="220" y="188"/>
                      </a:lnTo>
                      <a:lnTo>
                        <a:pt x="220" y="183"/>
                      </a:lnTo>
                      <a:lnTo>
                        <a:pt x="214" y="179"/>
                      </a:lnTo>
                      <a:lnTo>
                        <a:pt x="214" y="174"/>
                      </a:lnTo>
                      <a:lnTo>
                        <a:pt x="214" y="170"/>
                      </a:lnTo>
                      <a:lnTo>
                        <a:pt x="220" y="165"/>
                      </a:lnTo>
                      <a:lnTo>
                        <a:pt x="227" y="165"/>
                      </a:lnTo>
                      <a:lnTo>
                        <a:pt x="233" y="165"/>
                      </a:lnTo>
                      <a:lnTo>
                        <a:pt x="233" y="161"/>
                      </a:lnTo>
                      <a:lnTo>
                        <a:pt x="239" y="161"/>
                      </a:lnTo>
                      <a:lnTo>
                        <a:pt x="246" y="156"/>
                      </a:lnTo>
                      <a:lnTo>
                        <a:pt x="252" y="152"/>
                      </a:lnTo>
                      <a:lnTo>
                        <a:pt x="252" y="148"/>
                      </a:lnTo>
                      <a:lnTo>
                        <a:pt x="252" y="143"/>
                      </a:lnTo>
                      <a:lnTo>
                        <a:pt x="258" y="139"/>
                      </a:lnTo>
                      <a:lnTo>
                        <a:pt x="258" y="134"/>
                      </a:lnTo>
                      <a:lnTo>
                        <a:pt x="264" y="134"/>
                      </a:lnTo>
                      <a:lnTo>
                        <a:pt x="264" y="130"/>
                      </a:lnTo>
                      <a:lnTo>
                        <a:pt x="271" y="125"/>
                      </a:lnTo>
                      <a:lnTo>
                        <a:pt x="271" y="121"/>
                      </a:lnTo>
                      <a:lnTo>
                        <a:pt x="277" y="116"/>
                      </a:lnTo>
                      <a:lnTo>
                        <a:pt x="277" y="112"/>
                      </a:lnTo>
                      <a:lnTo>
                        <a:pt x="283" y="107"/>
                      </a:lnTo>
                      <a:lnTo>
                        <a:pt x="290" y="103"/>
                      </a:lnTo>
                      <a:lnTo>
                        <a:pt x="290" y="98"/>
                      </a:lnTo>
                      <a:lnTo>
                        <a:pt x="296" y="98"/>
                      </a:lnTo>
                      <a:lnTo>
                        <a:pt x="302" y="98"/>
                      </a:lnTo>
                      <a:lnTo>
                        <a:pt x="302" y="94"/>
                      </a:lnTo>
                      <a:lnTo>
                        <a:pt x="308" y="90"/>
                      </a:lnTo>
                      <a:lnTo>
                        <a:pt x="308" y="85"/>
                      </a:lnTo>
                      <a:lnTo>
                        <a:pt x="315" y="85"/>
                      </a:lnTo>
                      <a:lnTo>
                        <a:pt x="315" y="81"/>
                      </a:lnTo>
                      <a:lnTo>
                        <a:pt x="315" y="76"/>
                      </a:lnTo>
                      <a:lnTo>
                        <a:pt x="315" y="72"/>
                      </a:lnTo>
                      <a:lnTo>
                        <a:pt x="321" y="67"/>
                      </a:lnTo>
                      <a:lnTo>
                        <a:pt x="327" y="63"/>
                      </a:lnTo>
                      <a:lnTo>
                        <a:pt x="327" y="58"/>
                      </a:lnTo>
                      <a:lnTo>
                        <a:pt x="334" y="54"/>
                      </a:lnTo>
                      <a:lnTo>
                        <a:pt x="340" y="49"/>
                      </a:lnTo>
                      <a:lnTo>
                        <a:pt x="346" y="49"/>
                      </a:lnTo>
                      <a:lnTo>
                        <a:pt x="352" y="45"/>
                      </a:lnTo>
                      <a:lnTo>
                        <a:pt x="359" y="45"/>
                      </a:lnTo>
                      <a:lnTo>
                        <a:pt x="365" y="40"/>
                      </a:lnTo>
                      <a:lnTo>
                        <a:pt x="371" y="40"/>
                      </a:lnTo>
                      <a:lnTo>
                        <a:pt x="371" y="36"/>
                      </a:lnTo>
                      <a:lnTo>
                        <a:pt x="378" y="36"/>
                      </a:lnTo>
                      <a:lnTo>
                        <a:pt x="378" y="32"/>
                      </a:lnTo>
                      <a:lnTo>
                        <a:pt x="378" y="27"/>
                      </a:lnTo>
                      <a:lnTo>
                        <a:pt x="378" y="23"/>
                      </a:lnTo>
                      <a:lnTo>
                        <a:pt x="371" y="23"/>
                      </a:lnTo>
                      <a:lnTo>
                        <a:pt x="371" y="18"/>
                      </a:lnTo>
                      <a:lnTo>
                        <a:pt x="378" y="18"/>
                      </a:lnTo>
                      <a:lnTo>
                        <a:pt x="378" y="14"/>
                      </a:lnTo>
                      <a:lnTo>
                        <a:pt x="384" y="14"/>
                      </a:lnTo>
                      <a:lnTo>
                        <a:pt x="384" y="9"/>
                      </a:lnTo>
                      <a:lnTo>
                        <a:pt x="390" y="9"/>
                      </a:lnTo>
                      <a:lnTo>
                        <a:pt x="390" y="5"/>
                      </a:lnTo>
                      <a:lnTo>
                        <a:pt x="396" y="5"/>
                      </a:lnTo>
                      <a:lnTo>
                        <a:pt x="403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26" name="Group 126"/>
              <p:cNvGrpSpPr>
                <a:grpSpLocks/>
              </p:cNvGrpSpPr>
              <p:nvPr/>
            </p:nvGrpSpPr>
            <p:grpSpPr bwMode="auto">
              <a:xfrm>
                <a:off x="2117" y="2573"/>
                <a:ext cx="604" cy="504"/>
                <a:chOff x="2117" y="2573"/>
                <a:chExt cx="604" cy="504"/>
              </a:xfrm>
            </p:grpSpPr>
            <p:sp>
              <p:nvSpPr>
                <p:cNvPr id="4223" name="Freeform 127"/>
                <p:cNvSpPr>
                  <a:spLocks/>
                </p:cNvSpPr>
                <p:nvPr/>
              </p:nvSpPr>
              <p:spPr bwMode="auto">
                <a:xfrm>
                  <a:off x="2117" y="2573"/>
                  <a:ext cx="604" cy="504"/>
                </a:xfrm>
                <a:custGeom>
                  <a:avLst/>
                  <a:gdLst/>
                  <a:ahLst/>
                  <a:cxnLst>
                    <a:cxn ang="0">
                      <a:pos x="422" y="4"/>
                    </a:cxn>
                    <a:cxn ang="0">
                      <a:pos x="460" y="26"/>
                    </a:cxn>
                    <a:cxn ang="0">
                      <a:pos x="485" y="58"/>
                    </a:cxn>
                    <a:cxn ang="0">
                      <a:pos x="510" y="89"/>
                    </a:cxn>
                    <a:cxn ang="0">
                      <a:pos x="529" y="116"/>
                    </a:cxn>
                    <a:cxn ang="0">
                      <a:pos x="504" y="142"/>
                    </a:cxn>
                    <a:cxn ang="0">
                      <a:pos x="523" y="165"/>
                    </a:cxn>
                    <a:cxn ang="0">
                      <a:pos x="560" y="191"/>
                    </a:cxn>
                    <a:cxn ang="0">
                      <a:pos x="592" y="209"/>
                    </a:cxn>
                    <a:cxn ang="0">
                      <a:pos x="598" y="236"/>
                    </a:cxn>
                    <a:cxn ang="0">
                      <a:pos x="586" y="258"/>
                    </a:cxn>
                    <a:cxn ang="0">
                      <a:pos x="586" y="285"/>
                    </a:cxn>
                    <a:cxn ang="0">
                      <a:pos x="554" y="294"/>
                    </a:cxn>
                    <a:cxn ang="0">
                      <a:pos x="542" y="307"/>
                    </a:cxn>
                    <a:cxn ang="0">
                      <a:pos x="510" y="316"/>
                    </a:cxn>
                    <a:cxn ang="0">
                      <a:pos x="472" y="321"/>
                    </a:cxn>
                    <a:cxn ang="0">
                      <a:pos x="435" y="334"/>
                    </a:cxn>
                    <a:cxn ang="0">
                      <a:pos x="422" y="365"/>
                    </a:cxn>
                    <a:cxn ang="0">
                      <a:pos x="378" y="383"/>
                    </a:cxn>
                    <a:cxn ang="0">
                      <a:pos x="358" y="414"/>
                    </a:cxn>
                    <a:cxn ang="0">
                      <a:pos x="327" y="441"/>
                    </a:cxn>
                    <a:cxn ang="0">
                      <a:pos x="289" y="450"/>
                    </a:cxn>
                    <a:cxn ang="0">
                      <a:pos x="251" y="459"/>
                    </a:cxn>
                    <a:cxn ang="0">
                      <a:pos x="214" y="468"/>
                    </a:cxn>
                    <a:cxn ang="0">
                      <a:pos x="201" y="499"/>
                    </a:cxn>
                    <a:cxn ang="0">
                      <a:pos x="188" y="481"/>
                    </a:cxn>
                    <a:cxn ang="0">
                      <a:pos x="163" y="459"/>
                    </a:cxn>
                    <a:cxn ang="0">
                      <a:pos x="119" y="450"/>
                    </a:cxn>
                    <a:cxn ang="0">
                      <a:pos x="81" y="441"/>
                    </a:cxn>
                    <a:cxn ang="0">
                      <a:pos x="37" y="446"/>
                    </a:cxn>
                    <a:cxn ang="0">
                      <a:pos x="6" y="437"/>
                    </a:cxn>
                    <a:cxn ang="0">
                      <a:pos x="31" y="423"/>
                    </a:cxn>
                    <a:cxn ang="0">
                      <a:pos x="63" y="428"/>
                    </a:cxn>
                    <a:cxn ang="0">
                      <a:pos x="63" y="401"/>
                    </a:cxn>
                    <a:cxn ang="0">
                      <a:pos x="63" y="374"/>
                    </a:cxn>
                    <a:cxn ang="0">
                      <a:pos x="81" y="348"/>
                    </a:cxn>
                    <a:cxn ang="0">
                      <a:pos x="113" y="370"/>
                    </a:cxn>
                    <a:cxn ang="0">
                      <a:pos x="132" y="356"/>
                    </a:cxn>
                    <a:cxn ang="0">
                      <a:pos x="113" y="330"/>
                    </a:cxn>
                    <a:cxn ang="0">
                      <a:pos x="119" y="298"/>
                    </a:cxn>
                    <a:cxn ang="0">
                      <a:pos x="157" y="290"/>
                    </a:cxn>
                    <a:cxn ang="0">
                      <a:pos x="182" y="267"/>
                    </a:cxn>
                    <a:cxn ang="0">
                      <a:pos x="226" y="263"/>
                    </a:cxn>
                    <a:cxn ang="0">
                      <a:pos x="270" y="285"/>
                    </a:cxn>
                    <a:cxn ang="0">
                      <a:pos x="320" y="285"/>
                    </a:cxn>
                    <a:cxn ang="0">
                      <a:pos x="327" y="263"/>
                    </a:cxn>
                    <a:cxn ang="0">
                      <a:pos x="302" y="249"/>
                    </a:cxn>
                    <a:cxn ang="0">
                      <a:pos x="320" y="227"/>
                    </a:cxn>
                    <a:cxn ang="0">
                      <a:pos x="333" y="205"/>
                    </a:cxn>
                    <a:cxn ang="0">
                      <a:pos x="327" y="174"/>
                    </a:cxn>
                    <a:cxn ang="0">
                      <a:pos x="314" y="151"/>
                    </a:cxn>
                    <a:cxn ang="0">
                      <a:pos x="289" y="129"/>
                    </a:cxn>
                    <a:cxn ang="0">
                      <a:pos x="276" y="107"/>
                    </a:cxn>
                    <a:cxn ang="0">
                      <a:pos x="289" y="84"/>
                    </a:cxn>
                    <a:cxn ang="0">
                      <a:pos x="302" y="62"/>
                    </a:cxn>
                    <a:cxn ang="0">
                      <a:pos x="302" y="35"/>
                    </a:cxn>
                    <a:cxn ang="0">
                      <a:pos x="320" y="9"/>
                    </a:cxn>
                    <a:cxn ang="0">
                      <a:pos x="364" y="4"/>
                    </a:cxn>
                  </a:cxnLst>
                  <a:rect l="0" t="0" r="r" b="b"/>
                  <a:pathLst>
                    <a:path w="604" h="504">
                      <a:moveTo>
                        <a:pt x="378" y="4"/>
                      </a:moveTo>
                      <a:lnTo>
                        <a:pt x="391" y="4"/>
                      </a:lnTo>
                      <a:lnTo>
                        <a:pt x="397" y="0"/>
                      </a:lnTo>
                      <a:lnTo>
                        <a:pt x="403" y="0"/>
                      </a:lnTo>
                      <a:lnTo>
                        <a:pt x="410" y="0"/>
                      </a:lnTo>
                      <a:lnTo>
                        <a:pt x="416" y="4"/>
                      </a:lnTo>
                      <a:lnTo>
                        <a:pt x="422" y="4"/>
                      </a:lnTo>
                      <a:lnTo>
                        <a:pt x="422" y="9"/>
                      </a:lnTo>
                      <a:lnTo>
                        <a:pt x="428" y="9"/>
                      </a:lnTo>
                      <a:lnTo>
                        <a:pt x="435" y="13"/>
                      </a:lnTo>
                      <a:lnTo>
                        <a:pt x="441" y="17"/>
                      </a:lnTo>
                      <a:lnTo>
                        <a:pt x="447" y="22"/>
                      </a:lnTo>
                      <a:lnTo>
                        <a:pt x="454" y="22"/>
                      </a:lnTo>
                      <a:lnTo>
                        <a:pt x="460" y="26"/>
                      </a:lnTo>
                      <a:lnTo>
                        <a:pt x="466" y="31"/>
                      </a:lnTo>
                      <a:lnTo>
                        <a:pt x="472" y="35"/>
                      </a:lnTo>
                      <a:lnTo>
                        <a:pt x="479" y="40"/>
                      </a:lnTo>
                      <a:lnTo>
                        <a:pt x="479" y="44"/>
                      </a:lnTo>
                      <a:lnTo>
                        <a:pt x="485" y="49"/>
                      </a:lnTo>
                      <a:lnTo>
                        <a:pt x="485" y="53"/>
                      </a:lnTo>
                      <a:lnTo>
                        <a:pt x="485" y="58"/>
                      </a:lnTo>
                      <a:lnTo>
                        <a:pt x="485" y="62"/>
                      </a:lnTo>
                      <a:lnTo>
                        <a:pt x="491" y="67"/>
                      </a:lnTo>
                      <a:lnTo>
                        <a:pt x="491" y="71"/>
                      </a:lnTo>
                      <a:lnTo>
                        <a:pt x="498" y="75"/>
                      </a:lnTo>
                      <a:lnTo>
                        <a:pt x="504" y="80"/>
                      </a:lnTo>
                      <a:lnTo>
                        <a:pt x="510" y="84"/>
                      </a:lnTo>
                      <a:lnTo>
                        <a:pt x="510" y="89"/>
                      </a:lnTo>
                      <a:lnTo>
                        <a:pt x="516" y="89"/>
                      </a:lnTo>
                      <a:lnTo>
                        <a:pt x="523" y="93"/>
                      </a:lnTo>
                      <a:lnTo>
                        <a:pt x="529" y="98"/>
                      </a:lnTo>
                      <a:lnTo>
                        <a:pt x="535" y="102"/>
                      </a:lnTo>
                      <a:lnTo>
                        <a:pt x="535" y="107"/>
                      </a:lnTo>
                      <a:lnTo>
                        <a:pt x="529" y="111"/>
                      </a:lnTo>
                      <a:lnTo>
                        <a:pt x="529" y="116"/>
                      </a:lnTo>
                      <a:lnTo>
                        <a:pt x="523" y="120"/>
                      </a:lnTo>
                      <a:lnTo>
                        <a:pt x="516" y="120"/>
                      </a:lnTo>
                      <a:lnTo>
                        <a:pt x="510" y="124"/>
                      </a:lnTo>
                      <a:lnTo>
                        <a:pt x="510" y="129"/>
                      </a:lnTo>
                      <a:lnTo>
                        <a:pt x="504" y="133"/>
                      </a:lnTo>
                      <a:lnTo>
                        <a:pt x="504" y="138"/>
                      </a:lnTo>
                      <a:lnTo>
                        <a:pt x="504" y="142"/>
                      </a:lnTo>
                      <a:lnTo>
                        <a:pt x="504" y="147"/>
                      </a:lnTo>
                      <a:lnTo>
                        <a:pt x="504" y="151"/>
                      </a:lnTo>
                      <a:lnTo>
                        <a:pt x="504" y="156"/>
                      </a:lnTo>
                      <a:lnTo>
                        <a:pt x="504" y="160"/>
                      </a:lnTo>
                      <a:lnTo>
                        <a:pt x="510" y="165"/>
                      </a:lnTo>
                      <a:lnTo>
                        <a:pt x="516" y="165"/>
                      </a:lnTo>
                      <a:lnTo>
                        <a:pt x="523" y="165"/>
                      </a:lnTo>
                      <a:lnTo>
                        <a:pt x="529" y="169"/>
                      </a:lnTo>
                      <a:lnTo>
                        <a:pt x="535" y="174"/>
                      </a:lnTo>
                      <a:lnTo>
                        <a:pt x="542" y="178"/>
                      </a:lnTo>
                      <a:lnTo>
                        <a:pt x="548" y="178"/>
                      </a:lnTo>
                      <a:lnTo>
                        <a:pt x="548" y="182"/>
                      </a:lnTo>
                      <a:lnTo>
                        <a:pt x="554" y="187"/>
                      </a:lnTo>
                      <a:lnTo>
                        <a:pt x="560" y="191"/>
                      </a:lnTo>
                      <a:lnTo>
                        <a:pt x="567" y="191"/>
                      </a:lnTo>
                      <a:lnTo>
                        <a:pt x="573" y="191"/>
                      </a:lnTo>
                      <a:lnTo>
                        <a:pt x="579" y="196"/>
                      </a:lnTo>
                      <a:lnTo>
                        <a:pt x="586" y="196"/>
                      </a:lnTo>
                      <a:lnTo>
                        <a:pt x="586" y="200"/>
                      </a:lnTo>
                      <a:lnTo>
                        <a:pt x="592" y="205"/>
                      </a:lnTo>
                      <a:lnTo>
                        <a:pt x="592" y="209"/>
                      </a:lnTo>
                      <a:lnTo>
                        <a:pt x="592" y="214"/>
                      </a:lnTo>
                      <a:lnTo>
                        <a:pt x="586" y="218"/>
                      </a:lnTo>
                      <a:lnTo>
                        <a:pt x="586" y="223"/>
                      </a:lnTo>
                      <a:lnTo>
                        <a:pt x="586" y="227"/>
                      </a:lnTo>
                      <a:lnTo>
                        <a:pt x="592" y="232"/>
                      </a:lnTo>
                      <a:lnTo>
                        <a:pt x="592" y="236"/>
                      </a:lnTo>
                      <a:lnTo>
                        <a:pt x="598" y="236"/>
                      </a:lnTo>
                      <a:lnTo>
                        <a:pt x="604" y="236"/>
                      </a:lnTo>
                      <a:lnTo>
                        <a:pt x="604" y="240"/>
                      </a:lnTo>
                      <a:lnTo>
                        <a:pt x="604" y="245"/>
                      </a:lnTo>
                      <a:lnTo>
                        <a:pt x="598" y="249"/>
                      </a:lnTo>
                      <a:lnTo>
                        <a:pt x="592" y="249"/>
                      </a:lnTo>
                      <a:lnTo>
                        <a:pt x="592" y="254"/>
                      </a:lnTo>
                      <a:lnTo>
                        <a:pt x="586" y="258"/>
                      </a:lnTo>
                      <a:lnTo>
                        <a:pt x="579" y="263"/>
                      </a:lnTo>
                      <a:lnTo>
                        <a:pt x="579" y="267"/>
                      </a:lnTo>
                      <a:lnTo>
                        <a:pt x="586" y="272"/>
                      </a:lnTo>
                      <a:lnTo>
                        <a:pt x="592" y="276"/>
                      </a:lnTo>
                      <a:lnTo>
                        <a:pt x="592" y="281"/>
                      </a:lnTo>
                      <a:lnTo>
                        <a:pt x="592" y="285"/>
                      </a:lnTo>
                      <a:lnTo>
                        <a:pt x="586" y="285"/>
                      </a:lnTo>
                      <a:lnTo>
                        <a:pt x="579" y="285"/>
                      </a:lnTo>
                      <a:lnTo>
                        <a:pt x="573" y="285"/>
                      </a:lnTo>
                      <a:lnTo>
                        <a:pt x="567" y="285"/>
                      </a:lnTo>
                      <a:lnTo>
                        <a:pt x="567" y="290"/>
                      </a:lnTo>
                      <a:lnTo>
                        <a:pt x="560" y="290"/>
                      </a:lnTo>
                      <a:lnTo>
                        <a:pt x="560" y="294"/>
                      </a:lnTo>
                      <a:lnTo>
                        <a:pt x="554" y="294"/>
                      </a:lnTo>
                      <a:lnTo>
                        <a:pt x="554" y="298"/>
                      </a:lnTo>
                      <a:lnTo>
                        <a:pt x="554" y="303"/>
                      </a:lnTo>
                      <a:lnTo>
                        <a:pt x="560" y="303"/>
                      </a:lnTo>
                      <a:lnTo>
                        <a:pt x="560" y="307"/>
                      </a:lnTo>
                      <a:lnTo>
                        <a:pt x="554" y="312"/>
                      </a:lnTo>
                      <a:lnTo>
                        <a:pt x="548" y="307"/>
                      </a:lnTo>
                      <a:lnTo>
                        <a:pt x="542" y="307"/>
                      </a:lnTo>
                      <a:lnTo>
                        <a:pt x="535" y="303"/>
                      </a:lnTo>
                      <a:lnTo>
                        <a:pt x="529" y="303"/>
                      </a:lnTo>
                      <a:lnTo>
                        <a:pt x="523" y="303"/>
                      </a:lnTo>
                      <a:lnTo>
                        <a:pt x="523" y="307"/>
                      </a:lnTo>
                      <a:lnTo>
                        <a:pt x="516" y="307"/>
                      </a:lnTo>
                      <a:lnTo>
                        <a:pt x="516" y="312"/>
                      </a:lnTo>
                      <a:lnTo>
                        <a:pt x="510" y="316"/>
                      </a:lnTo>
                      <a:lnTo>
                        <a:pt x="504" y="316"/>
                      </a:lnTo>
                      <a:lnTo>
                        <a:pt x="504" y="321"/>
                      </a:lnTo>
                      <a:lnTo>
                        <a:pt x="498" y="321"/>
                      </a:lnTo>
                      <a:lnTo>
                        <a:pt x="491" y="321"/>
                      </a:lnTo>
                      <a:lnTo>
                        <a:pt x="485" y="321"/>
                      </a:lnTo>
                      <a:lnTo>
                        <a:pt x="479" y="321"/>
                      </a:lnTo>
                      <a:lnTo>
                        <a:pt x="472" y="321"/>
                      </a:lnTo>
                      <a:lnTo>
                        <a:pt x="466" y="321"/>
                      </a:lnTo>
                      <a:lnTo>
                        <a:pt x="460" y="325"/>
                      </a:lnTo>
                      <a:lnTo>
                        <a:pt x="454" y="325"/>
                      </a:lnTo>
                      <a:lnTo>
                        <a:pt x="454" y="330"/>
                      </a:lnTo>
                      <a:lnTo>
                        <a:pt x="447" y="334"/>
                      </a:lnTo>
                      <a:lnTo>
                        <a:pt x="441" y="334"/>
                      </a:lnTo>
                      <a:lnTo>
                        <a:pt x="435" y="334"/>
                      </a:lnTo>
                      <a:lnTo>
                        <a:pt x="435" y="339"/>
                      </a:lnTo>
                      <a:lnTo>
                        <a:pt x="435" y="343"/>
                      </a:lnTo>
                      <a:lnTo>
                        <a:pt x="435" y="348"/>
                      </a:lnTo>
                      <a:lnTo>
                        <a:pt x="435" y="352"/>
                      </a:lnTo>
                      <a:lnTo>
                        <a:pt x="435" y="356"/>
                      </a:lnTo>
                      <a:lnTo>
                        <a:pt x="428" y="361"/>
                      </a:lnTo>
                      <a:lnTo>
                        <a:pt x="422" y="365"/>
                      </a:lnTo>
                      <a:lnTo>
                        <a:pt x="416" y="370"/>
                      </a:lnTo>
                      <a:lnTo>
                        <a:pt x="410" y="374"/>
                      </a:lnTo>
                      <a:lnTo>
                        <a:pt x="403" y="379"/>
                      </a:lnTo>
                      <a:lnTo>
                        <a:pt x="397" y="379"/>
                      </a:lnTo>
                      <a:lnTo>
                        <a:pt x="391" y="383"/>
                      </a:lnTo>
                      <a:lnTo>
                        <a:pt x="384" y="383"/>
                      </a:lnTo>
                      <a:lnTo>
                        <a:pt x="378" y="383"/>
                      </a:lnTo>
                      <a:lnTo>
                        <a:pt x="378" y="388"/>
                      </a:lnTo>
                      <a:lnTo>
                        <a:pt x="372" y="392"/>
                      </a:lnTo>
                      <a:lnTo>
                        <a:pt x="372" y="397"/>
                      </a:lnTo>
                      <a:lnTo>
                        <a:pt x="372" y="401"/>
                      </a:lnTo>
                      <a:lnTo>
                        <a:pt x="364" y="405"/>
                      </a:lnTo>
                      <a:lnTo>
                        <a:pt x="364" y="410"/>
                      </a:lnTo>
                      <a:lnTo>
                        <a:pt x="358" y="414"/>
                      </a:lnTo>
                      <a:lnTo>
                        <a:pt x="352" y="414"/>
                      </a:lnTo>
                      <a:lnTo>
                        <a:pt x="346" y="419"/>
                      </a:lnTo>
                      <a:lnTo>
                        <a:pt x="346" y="423"/>
                      </a:lnTo>
                      <a:lnTo>
                        <a:pt x="339" y="428"/>
                      </a:lnTo>
                      <a:lnTo>
                        <a:pt x="333" y="432"/>
                      </a:lnTo>
                      <a:lnTo>
                        <a:pt x="327" y="437"/>
                      </a:lnTo>
                      <a:lnTo>
                        <a:pt x="327" y="441"/>
                      </a:lnTo>
                      <a:lnTo>
                        <a:pt x="320" y="441"/>
                      </a:lnTo>
                      <a:lnTo>
                        <a:pt x="314" y="446"/>
                      </a:lnTo>
                      <a:lnTo>
                        <a:pt x="308" y="446"/>
                      </a:lnTo>
                      <a:lnTo>
                        <a:pt x="302" y="446"/>
                      </a:lnTo>
                      <a:lnTo>
                        <a:pt x="302" y="450"/>
                      </a:lnTo>
                      <a:lnTo>
                        <a:pt x="295" y="450"/>
                      </a:lnTo>
                      <a:lnTo>
                        <a:pt x="289" y="450"/>
                      </a:lnTo>
                      <a:lnTo>
                        <a:pt x="283" y="455"/>
                      </a:lnTo>
                      <a:lnTo>
                        <a:pt x="276" y="455"/>
                      </a:lnTo>
                      <a:lnTo>
                        <a:pt x="270" y="455"/>
                      </a:lnTo>
                      <a:lnTo>
                        <a:pt x="264" y="455"/>
                      </a:lnTo>
                      <a:lnTo>
                        <a:pt x="258" y="455"/>
                      </a:lnTo>
                      <a:lnTo>
                        <a:pt x="251" y="455"/>
                      </a:lnTo>
                      <a:lnTo>
                        <a:pt x="251" y="459"/>
                      </a:lnTo>
                      <a:lnTo>
                        <a:pt x="245" y="459"/>
                      </a:lnTo>
                      <a:lnTo>
                        <a:pt x="239" y="459"/>
                      </a:lnTo>
                      <a:lnTo>
                        <a:pt x="232" y="459"/>
                      </a:lnTo>
                      <a:lnTo>
                        <a:pt x="226" y="463"/>
                      </a:lnTo>
                      <a:lnTo>
                        <a:pt x="220" y="463"/>
                      </a:lnTo>
                      <a:lnTo>
                        <a:pt x="220" y="468"/>
                      </a:lnTo>
                      <a:lnTo>
                        <a:pt x="214" y="468"/>
                      </a:lnTo>
                      <a:lnTo>
                        <a:pt x="207" y="472"/>
                      </a:lnTo>
                      <a:lnTo>
                        <a:pt x="207" y="477"/>
                      </a:lnTo>
                      <a:lnTo>
                        <a:pt x="201" y="481"/>
                      </a:lnTo>
                      <a:lnTo>
                        <a:pt x="201" y="486"/>
                      </a:lnTo>
                      <a:lnTo>
                        <a:pt x="207" y="490"/>
                      </a:lnTo>
                      <a:lnTo>
                        <a:pt x="201" y="495"/>
                      </a:lnTo>
                      <a:lnTo>
                        <a:pt x="201" y="499"/>
                      </a:lnTo>
                      <a:lnTo>
                        <a:pt x="195" y="504"/>
                      </a:lnTo>
                      <a:lnTo>
                        <a:pt x="195" y="499"/>
                      </a:lnTo>
                      <a:lnTo>
                        <a:pt x="188" y="499"/>
                      </a:lnTo>
                      <a:lnTo>
                        <a:pt x="188" y="495"/>
                      </a:lnTo>
                      <a:lnTo>
                        <a:pt x="188" y="490"/>
                      </a:lnTo>
                      <a:lnTo>
                        <a:pt x="188" y="486"/>
                      </a:lnTo>
                      <a:lnTo>
                        <a:pt x="188" y="481"/>
                      </a:lnTo>
                      <a:lnTo>
                        <a:pt x="182" y="481"/>
                      </a:lnTo>
                      <a:lnTo>
                        <a:pt x="182" y="477"/>
                      </a:lnTo>
                      <a:lnTo>
                        <a:pt x="182" y="472"/>
                      </a:lnTo>
                      <a:lnTo>
                        <a:pt x="176" y="468"/>
                      </a:lnTo>
                      <a:lnTo>
                        <a:pt x="169" y="463"/>
                      </a:lnTo>
                      <a:lnTo>
                        <a:pt x="163" y="463"/>
                      </a:lnTo>
                      <a:lnTo>
                        <a:pt x="163" y="459"/>
                      </a:lnTo>
                      <a:lnTo>
                        <a:pt x="157" y="459"/>
                      </a:lnTo>
                      <a:lnTo>
                        <a:pt x="151" y="455"/>
                      </a:lnTo>
                      <a:lnTo>
                        <a:pt x="144" y="455"/>
                      </a:lnTo>
                      <a:lnTo>
                        <a:pt x="138" y="450"/>
                      </a:lnTo>
                      <a:lnTo>
                        <a:pt x="132" y="450"/>
                      </a:lnTo>
                      <a:lnTo>
                        <a:pt x="125" y="450"/>
                      </a:lnTo>
                      <a:lnTo>
                        <a:pt x="119" y="450"/>
                      </a:lnTo>
                      <a:lnTo>
                        <a:pt x="113" y="446"/>
                      </a:lnTo>
                      <a:lnTo>
                        <a:pt x="107" y="446"/>
                      </a:lnTo>
                      <a:lnTo>
                        <a:pt x="107" y="441"/>
                      </a:lnTo>
                      <a:lnTo>
                        <a:pt x="100" y="441"/>
                      </a:lnTo>
                      <a:lnTo>
                        <a:pt x="94" y="441"/>
                      </a:lnTo>
                      <a:lnTo>
                        <a:pt x="88" y="441"/>
                      </a:lnTo>
                      <a:lnTo>
                        <a:pt x="81" y="441"/>
                      </a:lnTo>
                      <a:lnTo>
                        <a:pt x="75" y="441"/>
                      </a:lnTo>
                      <a:lnTo>
                        <a:pt x="69" y="446"/>
                      </a:lnTo>
                      <a:lnTo>
                        <a:pt x="63" y="446"/>
                      </a:lnTo>
                      <a:lnTo>
                        <a:pt x="56" y="446"/>
                      </a:lnTo>
                      <a:lnTo>
                        <a:pt x="50" y="446"/>
                      </a:lnTo>
                      <a:lnTo>
                        <a:pt x="44" y="446"/>
                      </a:lnTo>
                      <a:lnTo>
                        <a:pt x="37" y="446"/>
                      </a:lnTo>
                      <a:lnTo>
                        <a:pt x="31" y="446"/>
                      </a:lnTo>
                      <a:lnTo>
                        <a:pt x="25" y="446"/>
                      </a:lnTo>
                      <a:lnTo>
                        <a:pt x="19" y="446"/>
                      </a:lnTo>
                      <a:lnTo>
                        <a:pt x="19" y="441"/>
                      </a:lnTo>
                      <a:lnTo>
                        <a:pt x="12" y="441"/>
                      </a:lnTo>
                      <a:lnTo>
                        <a:pt x="6" y="441"/>
                      </a:lnTo>
                      <a:lnTo>
                        <a:pt x="6" y="437"/>
                      </a:lnTo>
                      <a:lnTo>
                        <a:pt x="0" y="437"/>
                      </a:lnTo>
                      <a:lnTo>
                        <a:pt x="0" y="432"/>
                      </a:lnTo>
                      <a:lnTo>
                        <a:pt x="6" y="428"/>
                      </a:lnTo>
                      <a:lnTo>
                        <a:pt x="12" y="423"/>
                      </a:lnTo>
                      <a:lnTo>
                        <a:pt x="19" y="419"/>
                      </a:lnTo>
                      <a:lnTo>
                        <a:pt x="25" y="419"/>
                      </a:lnTo>
                      <a:lnTo>
                        <a:pt x="31" y="423"/>
                      </a:lnTo>
                      <a:lnTo>
                        <a:pt x="37" y="423"/>
                      </a:lnTo>
                      <a:lnTo>
                        <a:pt x="37" y="428"/>
                      </a:lnTo>
                      <a:lnTo>
                        <a:pt x="44" y="428"/>
                      </a:lnTo>
                      <a:lnTo>
                        <a:pt x="44" y="432"/>
                      </a:lnTo>
                      <a:lnTo>
                        <a:pt x="50" y="432"/>
                      </a:lnTo>
                      <a:lnTo>
                        <a:pt x="56" y="432"/>
                      </a:lnTo>
                      <a:lnTo>
                        <a:pt x="63" y="428"/>
                      </a:lnTo>
                      <a:lnTo>
                        <a:pt x="69" y="423"/>
                      </a:lnTo>
                      <a:lnTo>
                        <a:pt x="75" y="419"/>
                      </a:lnTo>
                      <a:lnTo>
                        <a:pt x="75" y="414"/>
                      </a:lnTo>
                      <a:lnTo>
                        <a:pt x="75" y="410"/>
                      </a:lnTo>
                      <a:lnTo>
                        <a:pt x="75" y="405"/>
                      </a:lnTo>
                      <a:lnTo>
                        <a:pt x="69" y="401"/>
                      </a:lnTo>
                      <a:lnTo>
                        <a:pt x="63" y="401"/>
                      </a:lnTo>
                      <a:lnTo>
                        <a:pt x="63" y="397"/>
                      </a:lnTo>
                      <a:lnTo>
                        <a:pt x="56" y="397"/>
                      </a:lnTo>
                      <a:lnTo>
                        <a:pt x="56" y="392"/>
                      </a:lnTo>
                      <a:lnTo>
                        <a:pt x="56" y="388"/>
                      </a:lnTo>
                      <a:lnTo>
                        <a:pt x="56" y="383"/>
                      </a:lnTo>
                      <a:lnTo>
                        <a:pt x="56" y="379"/>
                      </a:lnTo>
                      <a:lnTo>
                        <a:pt x="63" y="374"/>
                      </a:lnTo>
                      <a:lnTo>
                        <a:pt x="63" y="370"/>
                      </a:lnTo>
                      <a:lnTo>
                        <a:pt x="63" y="365"/>
                      </a:lnTo>
                      <a:lnTo>
                        <a:pt x="69" y="365"/>
                      </a:lnTo>
                      <a:lnTo>
                        <a:pt x="69" y="361"/>
                      </a:lnTo>
                      <a:lnTo>
                        <a:pt x="69" y="356"/>
                      </a:lnTo>
                      <a:lnTo>
                        <a:pt x="75" y="352"/>
                      </a:lnTo>
                      <a:lnTo>
                        <a:pt x="81" y="348"/>
                      </a:lnTo>
                      <a:lnTo>
                        <a:pt x="88" y="348"/>
                      </a:lnTo>
                      <a:lnTo>
                        <a:pt x="94" y="352"/>
                      </a:lnTo>
                      <a:lnTo>
                        <a:pt x="100" y="352"/>
                      </a:lnTo>
                      <a:lnTo>
                        <a:pt x="100" y="356"/>
                      </a:lnTo>
                      <a:lnTo>
                        <a:pt x="107" y="361"/>
                      </a:lnTo>
                      <a:lnTo>
                        <a:pt x="107" y="365"/>
                      </a:lnTo>
                      <a:lnTo>
                        <a:pt x="113" y="370"/>
                      </a:lnTo>
                      <a:lnTo>
                        <a:pt x="113" y="374"/>
                      </a:lnTo>
                      <a:lnTo>
                        <a:pt x="119" y="374"/>
                      </a:lnTo>
                      <a:lnTo>
                        <a:pt x="125" y="374"/>
                      </a:lnTo>
                      <a:lnTo>
                        <a:pt x="125" y="370"/>
                      </a:lnTo>
                      <a:lnTo>
                        <a:pt x="132" y="365"/>
                      </a:lnTo>
                      <a:lnTo>
                        <a:pt x="132" y="361"/>
                      </a:lnTo>
                      <a:lnTo>
                        <a:pt x="132" y="356"/>
                      </a:lnTo>
                      <a:lnTo>
                        <a:pt x="125" y="356"/>
                      </a:lnTo>
                      <a:lnTo>
                        <a:pt x="125" y="352"/>
                      </a:lnTo>
                      <a:lnTo>
                        <a:pt x="119" y="348"/>
                      </a:lnTo>
                      <a:lnTo>
                        <a:pt x="113" y="343"/>
                      </a:lnTo>
                      <a:lnTo>
                        <a:pt x="113" y="339"/>
                      </a:lnTo>
                      <a:lnTo>
                        <a:pt x="113" y="334"/>
                      </a:lnTo>
                      <a:lnTo>
                        <a:pt x="113" y="330"/>
                      </a:lnTo>
                      <a:lnTo>
                        <a:pt x="113" y="325"/>
                      </a:lnTo>
                      <a:lnTo>
                        <a:pt x="113" y="321"/>
                      </a:lnTo>
                      <a:lnTo>
                        <a:pt x="113" y="316"/>
                      </a:lnTo>
                      <a:lnTo>
                        <a:pt x="113" y="312"/>
                      </a:lnTo>
                      <a:lnTo>
                        <a:pt x="113" y="307"/>
                      </a:lnTo>
                      <a:lnTo>
                        <a:pt x="113" y="303"/>
                      </a:lnTo>
                      <a:lnTo>
                        <a:pt x="119" y="298"/>
                      </a:lnTo>
                      <a:lnTo>
                        <a:pt x="119" y="294"/>
                      </a:lnTo>
                      <a:lnTo>
                        <a:pt x="125" y="294"/>
                      </a:lnTo>
                      <a:lnTo>
                        <a:pt x="132" y="294"/>
                      </a:lnTo>
                      <a:lnTo>
                        <a:pt x="138" y="294"/>
                      </a:lnTo>
                      <a:lnTo>
                        <a:pt x="144" y="294"/>
                      </a:lnTo>
                      <a:lnTo>
                        <a:pt x="151" y="294"/>
                      </a:lnTo>
                      <a:lnTo>
                        <a:pt x="157" y="290"/>
                      </a:lnTo>
                      <a:lnTo>
                        <a:pt x="163" y="285"/>
                      </a:lnTo>
                      <a:lnTo>
                        <a:pt x="163" y="281"/>
                      </a:lnTo>
                      <a:lnTo>
                        <a:pt x="163" y="276"/>
                      </a:lnTo>
                      <a:lnTo>
                        <a:pt x="169" y="276"/>
                      </a:lnTo>
                      <a:lnTo>
                        <a:pt x="169" y="272"/>
                      </a:lnTo>
                      <a:lnTo>
                        <a:pt x="176" y="267"/>
                      </a:lnTo>
                      <a:lnTo>
                        <a:pt x="182" y="267"/>
                      </a:lnTo>
                      <a:lnTo>
                        <a:pt x="182" y="263"/>
                      </a:lnTo>
                      <a:lnTo>
                        <a:pt x="188" y="263"/>
                      </a:lnTo>
                      <a:lnTo>
                        <a:pt x="195" y="263"/>
                      </a:lnTo>
                      <a:lnTo>
                        <a:pt x="201" y="263"/>
                      </a:lnTo>
                      <a:lnTo>
                        <a:pt x="207" y="263"/>
                      </a:lnTo>
                      <a:lnTo>
                        <a:pt x="220" y="263"/>
                      </a:lnTo>
                      <a:lnTo>
                        <a:pt x="226" y="263"/>
                      </a:lnTo>
                      <a:lnTo>
                        <a:pt x="226" y="267"/>
                      </a:lnTo>
                      <a:lnTo>
                        <a:pt x="232" y="272"/>
                      </a:lnTo>
                      <a:lnTo>
                        <a:pt x="239" y="272"/>
                      </a:lnTo>
                      <a:lnTo>
                        <a:pt x="245" y="276"/>
                      </a:lnTo>
                      <a:lnTo>
                        <a:pt x="251" y="281"/>
                      </a:lnTo>
                      <a:lnTo>
                        <a:pt x="264" y="281"/>
                      </a:lnTo>
                      <a:lnTo>
                        <a:pt x="270" y="285"/>
                      </a:lnTo>
                      <a:lnTo>
                        <a:pt x="276" y="285"/>
                      </a:lnTo>
                      <a:lnTo>
                        <a:pt x="289" y="285"/>
                      </a:lnTo>
                      <a:lnTo>
                        <a:pt x="295" y="285"/>
                      </a:lnTo>
                      <a:lnTo>
                        <a:pt x="302" y="285"/>
                      </a:lnTo>
                      <a:lnTo>
                        <a:pt x="308" y="285"/>
                      </a:lnTo>
                      <a:lnTo>
                        <a:pt x="314" y="285"/>
                      </a:lnTo>
                      <a:lnTo>
                        <a:pt x="320" y="285"/>
                      </a:lnTo>
                      <a:lnTo>
                        <a:pt x="327" y="285"/>
                      </a:lnTo>
                      <a:lnTo>
                        <a:pt x="327" y="281"/>
                      </a:lnTo>
                      <a:lnTo>
                        <a:pt x="333" y="281"/>
                      </a:lnTo>
                      <a:lnTo>
                        <a:pt x="333" y="276"/>
                      </a:lnTo>
                      <a:lnTo>
                        <a:pt x="333" y="272"/>
                      </a:lnTo>
                      <a:lnTo>
                        <a:pt x="327" y="267"/>
                      </a:lnTo>
                      <a:lnTo>
                        <a:pt x="327" y="263"/>
                      </a:lnTo>
                      <a:lnTo>
                        <a:pt x="320" y="263"/>
                      </a:lnTo>
                      <a:lnTo>
                        <a:pt x="314" y="263"/>
                      </a:lnTo>
                      <a:lnTo>
                        <a:pt x="308" y="258"/>
                      </a:lnTo>
                      <a:lnTo>
                        <a:pt x="302" y="258"/>
                      </a:lnTo>
                      <a:lnTo>
                        <a:pt x="295" y="254"/>
                      </a:lnTo>
                      <a:lnTo>
                        <a:pt x="295" y="249"/>
                      </a:lnTo>
                      <a:lnTo>
                        <a:pt x="302" y="249"/>
                      </a:lnTo>
                      <a:lnTo>
                        <a:pt x="308" y="249"/>
                      </a:lnTo>
                      <a:lnTo>
                        <a:pt x="314" y="249"/>
                      </a:lnTo>
                      <a:lnTo>
                        <a:pt x="320" y="245"/>
                      </a:lnTo>
                      <a:lnTo>
                        <a:pt x="320" y="240"/>
                      </a:lnTo>
                      <a:lnTo>
                        <a:pt x="320" y="236"/>
                      </a:lnTo>
                      <a:lnTo>
                        <a:pt x="320" y="232"/>
                      </a:lnTo>
                      <a:lnTo>
                        <a:pt x="320" y="227"/>
                      </a:lnTo>
                      <a:lnTo>
                        <a:pt x="320" y="223"/>
                      </a:lnTo>
                      <a:lnTo>
                        <a:pt x="314" y="218"/>
                      </a:lnTo>
                      <a:lnTo>
                        <a:pt x="320" y="218"/>
                      </a:lnTo>
                      <a:lnTo>
                        <a:pt x="320" y="214"/>
                      </a:lnTo>
                      <a:lnTo>
                        <a:pt x="327" y="214"/>
                      </a:lnTo>
                      <a:lnTo>
                        <a:pt x="333" y="209"/>
                      </a:lnTo>
                      <a:lnTo>
                        <a:pt x="333" y="205"/>
                      </a:lnTo>
                      <a:lnTo>
                        <a:pt x="333" y="200"/>
                      </a:lnTo>
                      <a:lnTo>
                        <a:pt x="333" y="196"/>
                      </a:lnTo>
                      <a:lnTo>
                        <a:pt x="327" y="191"/>
                      </a:lnTo>
                      <a:lnTo>
                        <a:pt x="327" y="187"/>
                      </a:lnTo>
                      <a:lnTo>
                        <a:pt x="327" y="182"/>
                      </a:lnTo>
                      <a:lnTo>
                        <a:pt x="327" y="178"/>
                      </a:lnTo>
                      <a:lnTo>
                        <a:pt x="327" y="174"/>
                      </a:lnTo>
                      <a:lnTo>
                        <a:pt x="320" y="174"/>
                      </a:lnTo>
                      <a:lnTo>
                        <a:pt x="320" y="169"/>
                      </a:lnTo>
                      <a:lnTo>
                        <a:pt x="320" y="165"/>
                      </a:lnTo>
                      <a:lnTo>
                        <a:pt x="320" y="160"/>
                      </a:lnTo>
                      <a:lnTo>
                        <a:pt x="320" y="156"/>
                      </a:lnTo>
                      <a:lnTo>
                        <a:pt x="314" y="156"/>
                      </a:lnTo>
                      <a:lnTo>
                        <a:pt x="314" y="151"/>
                      </a:lnTo>
                      <a:lnTo>
                        <a:pt x="308" y="147"/>
                      </a:lnTo>
                      <a:lnTo>
                        <a:pt x="308" y="142"/>
                      </a:lnTo>
                      <a:lnTo>
                        <a:pt x="302" y="138"/>
                      </a:lnTo>
                      <a:lnTo>
                        <a:pt x="302" y="133"/>
                      </a:lnTo>
                      <a:lnTo>
                        <a:pt x="295" y="133"/>
                      </a:lnTo>
                      <a:lnTo>
                        <a:pt x="295" y="129"/>
                      </a:lnTo>
                      <a:lnTo>
                        <a:pt x="289" y="129"/>
                      </a:lnTo>
                      <a:lnTo>
                        <a:pt x="289" y="124"/>
                      </a:lnTo>
                      <a:lnTo>
                        <a:pt x="283" y="124"/>
                      </a:lnTo>
                      <a:lnTo>
                        <a:pt x="283" y="120"/>
                      </a:lnTo>
                      <a:lnTo>
                        <a:pt x="283" y="116"/>
                      </a:lnTo>
                      <a:lnTo>
                        <a:pt x="276" y="116"/>
                      </a:lnTo>
                      <a:lnTo>
                        <a:pt x="276" y="111"/>
                      </a:lnTo>
                      <a:lnTo>
                        <a:pt x="276" y="107"/>
                      </a:lnTo>
                      <a:lnTo>
                        <a:pt x="276" y="102"/>
                      </a:lnTo>
                      <a:lnTo>
                        <a:pt x="276" y="98"/>
                      </a:lnTo>
                      <a:lnTo>
                        <a:pt x="276" y="93"/>
                      </a:lnTo>
                      <a:lnTo>
                        <a:pt x="276" y="89"/>
                      </a:lnTo>
                      <a:lnTo>
                        <a:pt x="283" y="89"/>
                      </a:lnTo>
                      <a:lnTo>
                        <a:pt x="283" y="84"/>
                      </a:lnTo>
                      <a:lnTo>
                        <a:pt x="289" y="84"/>
                      </a:lnTo>
                      <a:lnTo>
                        <a:pt x="295" y="84"/>
                      </a:lnTo>
                      <a:lnTo>
                        <a:pt x="302" y="84"/>
                      </a:lnTo>
                      <a:lnTo>
                        <a:pt x="302" y="80"/>
                      </a:lnTo>
                      <a:lnTo>
                        <a:pt x="302" y="75"/>
                      </a:lnTo>
                      <a:lnTo>
                        <a:pt x="302" y="71"/>
                      </a:lnTo>
                      <a:lnTo>
                        <a:pt x="302" y="67"/>
                      </a:lnTo>
                      <a:lnTo>
                        <a:pt x="302" y="62"/>
                      </a:lnTo>
                      <a:lnTo>
                        <a:pt x="295" y="58"/>
                      </a:lnTo>
                      <a:lnTo>
                        <a:pt x="295" y="53"/>
                      </a:lnTo>
                      <a:lnTo>
                        <a:pt x="295" y="49"/>
                      </a:lnTo>
                      <a:lnTo>
                        <a:pt x="295" y="44"/>
                      </a:lnTo>
                      <a:lnTo>
                        <a:pt x="295" y="40"/>
                      </a:lnTo>
                      <a:lnTo>
                        <a:pt x="302" y="40"/>
                      </a:lnTo>
                      <a:lnTo>
                        <a:pt x="302" y="35"/>
                      </a:lnTo>
                      <a:lnTo>
                        <a:pt x="308" y="35"/>
                      </a:lnTo>
                      <a:lnTo>
                        <a:pt x="308" y="31"/>
                      </a:lnTo>
                      <a:lnTo>
                        <a:pt x="314" y="26"/>
                      </a:lnTo>
                      <a:lnTo>
                        <a:pt x="314" y="22"/>
                      </a:lnTo>
                      <a:lnTo>
                        <a:pt x="314" y="17"/>
                      </a:lnTo>
                      <a:lnTo>
                        <a:pt x="314" y="13"/>
                      </a:lnTo>
                      <a:lnTo>
                        <a:pt x="320" y="9"/>
                      </a:lnTo>
                      <a:lnTo>
                        <a:pt x="327" y="4"/>
                      </a:lnTo>
                      <a:lnTo>
                        <a:pt x="333" y="4"/>
                      </a:lnTo>
                      <a:lnTo>
                        <a:pt x="339" y="4"/>
                      </a:lnTo>
                      <a:lnTo>
                        <a:pt x="346" y="4"/>
                      </a:lnTo>
                      <a:lnTo>
                        <a:pt x="352" y="4"/>
                      </a:lnTo>
                      <a:lnTo>
                        <a:pt x="358" y="4"/>
                      </a:lnTo>
                      <a:lnTo>
                        <a:pt x="364" y="4"/>
                      </a:lnTo>
                      <a:lnTo>
                        <a:pt x="372" y="4"/>
                      </a:lnTo>
                      <a:lnTo>
                        <a:pt x="378" y="4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24" name="Freeform 128"/>
                <p:cNvSpPr>
                  <a:spLocks/>
                </p:cNvSpPr>
                <p:nvPr/>
              </p:nvSpPr>
              <p:spPr bwMode="auto">
                <a:xfrm>
                  <a:off x="2117" y="2573"/>
                  <a:ext cx="604" cy="504"/>
                </a:xfrm>
                <a:custGeom>
                  <a:avLst/>
                  <a:gdLst/>
                  <a:ahLst/>
                  <a:cxnLst>
                    <a:cxn ang="0">
                      <a:pos x="422" y="4"/>
                    </a:cxn>
                    <a:cxn ang="0">
                      <a:pos x="460" y="26"/>
                    </a:cxn>
                    <a:cxn ang="0">
                      <a:pos x="485" y="58"/>
                    </a:cxn>
                    <a:cxn ang="0">
                      <a:pos x="510" y="89"/>
                    </a:cxn>
                    <a:cxn ang="0">
                      <a:pos x="529" y="116"/>
                    </a:cxn>
                    <a:cxn ang="0">
                      <a:pos x="504" y="142"/>
                    </a:cxn>
                    <a:cxn ang="0">
                      <a:pos x="523" y="165"/>
                    </a:cxn>
                    <a:cxn ang="0">
                      <a:pos x="560" y="191"/>
                    </a:cxn>
                    <a:cxn ang="0">
                      <a:pos x="592" y="209"/>
                    </a:cxn>
                    <a:cxn ang="0">
                      <a:pos x="598" y="236"/>
                    </a:cxn>
                    <a:cxn ang="0">
                      <a:pos x="586" y="258"/>
                    </a:cxn>
                    <a:cxn ang="0">
                      <a:pos x="586" y="285"/>
                    </a:cxn>
                    <a:cxn ang="0">
                      <a:pos x="554" y="294"/>
                    </a:cxn>
                    <a:cxn ang="0">
                      <a:pos x="542" y="307"/>
                    </a:cxn>
                    <a:cxn ang="0">
                      <a:pos x="510" y="316"/>
                    </a:cxn>
                    <a:cxn ang="0">
                      <a:pos x="472" y="321"/>
                    </a:cxn>
                    <a:cxn ang="0">
                      <a:pos x="435" y="334"/>
                    </a:cxn>
                    <a:cxn ang="0">
                      <a:pos x="422" y="365"/>
                    </a:cxn>
                    <a:cxn ang="0">
                      <a:pos x="378" y="383"/>
                    </a:cxn>
                    <a:cxn ang="0">
                      <a:pos x="358" y="414"/>
                    </a:cxn>
                    <a:cxn ang="0">
                      <a:pos x="327" y="441"/>
                    </a:cxn>
                    <a:cxn ang="0">
                      <a:pos x="289" y="450"/>
                    </a:cxn>
                    <a:cxn ang="0">
                      <a:pos x="251" y="459"/>
                    </a:cxn>
                    <a:cxn ang="0">
                      <a:pos x="214" y="468"/>
                    </a:cxn>
                    <a:cxn ang="0">
                      <a:pos x="201" y="499"/>
                    </a:cxn>
                    <a:cxn ang="0">
                      <a:pos x="188" y="481"/>
                    </a:cxn>
                    <a:cxn ang="0">
                      <a:pos x="163" y="459"/>
                    </a:cxn>
                    <a:cxn ang="0">
                      <a:pos x="119" y="450"/>
                    </a:cxn>
                    <a:cxn ang="0">
                      <a:pos x="81" y="441"/>
                    </a:cxn>
                    <a:cxn ang="0">
                      <a:pos x="37" y="446"/>
                    </a:cxn>
                    <a:cxn ang="0">
                      <a:pos x="6" y="437"/>
                    </a:cxn>
                    <a:cxn ang="0">
                      <a:pos x="31" y="423"/>
                    </a:cxn>
                    <a:cxn ang="0">
                      <a:pos x="63" y="428"/>
                    </a:cxn>
                    <a:cxn ang="0">
                      <a:pos x="63" y="401"/>
                    </a:cxn>
                    <a:cxn ang="0">
                      <a:pos x="63" y="374"/>
                    </a:cxn>
                    <a:cxn ang="0">
                      <a:pos x="81" y="348"/>
                    </a:cxn>
                    <a:cxn ang="0">
                      <a:pos x="113" y="370"/>
                    </a:cxn>
                    <a:cxn ang="0">
                      <a:pos x="132" y="356"/>
                    </a:cxn>
                    <a:cxn ang="0">
                      <a:pos x="113" y="330"/>
                    </a:cxn>
                    <a:cxn ang="0">
                      <a:pos x="119" y="298"/>
                    </a:cxn>
                    <a:cxn ang="0">
                      <a:pos x="157" y="290"/>
                    </a:cxn>
                    <a:cxn ang="0">
                      <a:pos x="182" y="267"/>
                    </a:cxn>
                    <a:cxn ang="0">
                      <a:pos x="226" y="263"/>
                    </a:cxn>
                    <a:cxn ang="0">
                      <a:pos x="270" y="285"/>
                    </a:cxn>
                    <a:cxn ang="0">
                      <a:pos x="320" y="285"/>
                    </a:cxn>
                    <a:cxn ang="0">
                      <a:pos x="327" y="263"/>
                    </a:cxn>
                    <a:cxn ang="0">
                      <a:pos x="302" y="249"/>
                    </a:cxn>
                    <a:cxn ang="0">
                      <a:pos x="320" y="227"/>
                    </a:cxn>
                    <a:cxn ang="0">
                      <a:pos x="333" y="205"/>
                    </a:cxn>
                    <a:cxn ang="0">
                      <a:pos x="327" y="174"/>
                    </a:cxn>
                    <a:cxn ang="0">
                      <a:pos x="314" y="151"/>
                    </a:cxn>
                    <a:cxn ang="0">
                      <a:pos x="289" y="129"/>
                    </a:cxn>
                    <a:cxn ang="0">
                      <a:pos x="276" y="107"/>
                    </a:cxn>
                    <a:cxn ang="0">
                      <a:pos x="289" y="84"/>
                    </a:cxn>
                    <a:cxn ang="0">
                      <a:pos x="302" y="62"/>
                    </a:cxn>
                    <a:cxn ang="0">
                      <a:pos x="302" y="35"/>
                    </a:cxn>
                    <a:cxn ang="0">
                      <a:pos x="320" y="9"/>
                    </a:cxn>
                    <a:cxn ang="0">
                      <a:pos x="364" y="4"/>
                    </a:cxn>
                  </a:cxnLst>
                  <a:rect l="0" t="0" r="r" b="b"/>
                  <a:pathLst>
                    <a:path w="604" h="504">
                      <a:moveTo>
                        <a:pt x="378" y="4"/>
                      </a:moveTo>
                      <a:lnTo>
                        <a:pt x="391" y="4"/>
                      </a:lnTo>
                      <a:lnTo>
                        <a:pt x="397" y="0"/>
                      </a:lnTo>
                      <a:lnTo>
                        <a:pt x="403" y="0"/>
                      </a:lnTo>
                      <a:lnTo>
                        <a:pt x="410" y="0"/>
                      </a:lnTo>
                      <a:lnTo>
                        <a:pt x="416" y="4"/>
                      </a:lnTo>
                      <a:lnTo>
                        <a:pt x="422" y="4"/>
                      </a:lnTo>
                      <a:lnTo>
                        <a:pt x="422" y="9"/>
                      </a:lnTo>
                      <a:lnTo>
                        <a:pt x="428" y="9"/>
                      </a:lnTo>
                      <a:lnTo>
                        <a:pt x="435" y="13"/>
                      </a:lnTo>
                      <a:lnTo>
                        <a:pt x="441" y="17"/>
                      </a:lnTo>
                      <a:lnTo>
                        <a:pt x="447" y="22"/>
                      </a:lnTo>
                      <a:lnTo>
                        <a:pt x="454" y="22"/>
                      </a:lnTo>
                      <a:lnTo>
                        <a:pt x="460" y="26"/>
                      </a:lnTo>
                      <a:lnTo>
                        <a:pt x="466" y="31"/>
                      </a:lnTo>
                      <a:lnTo>
                        <a:pt x="472" y="35"/>
                      </a:lnTo>
                      <a:lnTo>
                        <a:pt x="479" y="40"/>
                      </a:lnTo>
                      <a:lnTo>
                        <a:pt x="479" y="44"/>
                      </a:lnTo>
                      <a:lnTo>
                        <a:pt x="485" y="49"/>
                      </a:lnTo>
                      <a:lnTo>
                        <a:pt x="485" y="53"/>
                      </a:lnTo>
                      <a:lnTo>
                        <a:pt x="485" y="58"/>
                      </a:lnTo>
                      <a:lnTo>
                        <a:pt x="485" y="62"/>
                      </a:lnTo>
                      <a:lnTo>
                        <a:pt x="491" y="67"/>
                      </a:lnTo>
                      <a:lnTo>
                        <a:pt x="491" y="71"/>
                      </a:lnTo>
                      <a:lnTo>
                        <a:pt x="498" y="75"/>
                      </a:lnTo>
                      <a:lnTo>
                        <a:pt x="504" y="80"/>
                      </a:lnTo>
                      <a:lnTo>
                        <a:pt x="510" y="84"/>
                      </a:lnTo>
                      <a:lnTo>
                        <a:pt x="510" y="89"/>
                      </a:lnTo>
                      <a:lnTo>
                        <a:pt x="516" y="89"/>
                      </a:lnTo>
                      <a:lnTo>
                        <a:pt x="523" y="93"/>
                      </a:lnTo>
                      <a:lnTo>
                        <a:pt x="529" y="98"/>
                      </a:lnTo>
                      <a:lnTo>
                        <a:pt x="535" y="102"/>
                      </a:lnTo>
                      <a:lnTo>
                        <a:pt x="535" y="107"/>
                      </a:lnTo>
                      <a:lnTo>
                        <a:pt x="529" y="111"/>
                      </a:lnTo>
                      <a:lnTo>
                        <a:pt x="529" y="116"/>
                      </a:lnTo>
                      <a:lnTo>
                        <a:pt x="523" y="120"/>
                      </a:lnTo>
                      <a:lnTo>
                        <a:pt x="516" y="120"/>
                      </a:lnTo>
                      <a:lnTo>
                        <a:pt x="510" y="124"/>
                      </a:lnTo>
                      <a:lnTo>
                        <a:pt x="510" y="129"/>
                      </a:lnTo>
                      <a:lnTo>
                        <a:pt x="504" y="133"/>
                      </a:lnTo>
                      <a:lnTo>
                        <a:pt x="504" y="138"/>
                      </a:lnTo>
                      <a:lnTo>
                        <a:pt x="504" y="142"/>
                      </a:lnTo>
                      <a:lnTo>
                        <a:pt x="504" y="147"/>
                      </a:lnTo>
                      <a:lnTo>
                        <a:pt x="504" y="151"/>
                      </a:lnTo>
                      <a:lnTo>
                        <a:pt x="504" y="156"/>
                      </a:lnTo>
                      <a:lnTo>
                        <a:pt x="504" y="160"/>
                      </a:lnTo>
                      <a:lnTo>
                        <a:pt x="510" y="165"/>
                      </a:lnTo>
                      <a:lnTo>
                        <a:pt x="516" y="165"/>
                      </a:lnTo>
                      <a:lnTo>
                        <a:pt x="523" y="165"/>
                      </a:lnTo>
                      <a:lnTo>
                        <a:pt x="529" y="169"/>
                      </a:lnTo>
                      <a:lnTo>
                        <a:pt x="535" y="174"/>
                      </a:lnTo>
                      <a:lnTo>
                        <a:pt x="542" y="178"/>
                      </a:lnTo>
                      <a:lnTo>
                        <a:pt x="548" y="178"/>
                      </a:lnTo>
                      <a:lnTo>
                        <a:pt x="548" y="182"/>
                      </a:lnTo>
                      <a:lnTo>
                        <a:pt x="554" y="187"/>
                      </a:lnTo>
                      <a:lnTo>
                        <a:pt x="560" y="191"/>
                      </a:lnTo>
                      <a:lnTo>
                        <a:pt x="567" y="191"/>
                      </a:lnTo>
                      <a:lnTo>
                        <a:pt x="573" y="191"/>
                      </a:lnTo>
                      <a:lnTo>
                        <a:pt x="579" y="196"/>
                      </a:lnTo>
                      <a:lnTo>
                        <a:pt x="586" y="196"/>
                      </a:lnTo>
                      <a:lnTo>
                        <a:pt x="586" y="200"/>
                      </a:lnTo>
                      <a:lnTo>
                        <a:pt x="592" y="205"/>
                      </a:lnTo>
                      <a:lnTo>
                        <a:pt x="592" y="209"/>
                      </a:lnTo>
                      <a:lnTo>
                        <a:pt x="592" y="214"/>
                      </a:lnTo>
                      <a:lnTo>
                        <a:pt x="586" y="218"/>
                      </a:lnTo>
                      <a:lnTo>
                        <a:pt x="586" y="223"/>
                      </a:lnTo>
                      <a:lnTo>
                        <a:pt x="586" y="227"/>
                      </a:lnTo>
                      <a:lnTo>
                        <a:pt x="592" y="232"/>
                      </a:lnTo>
                      <a:lnTo>
                        <a:pt x="592" y="236"/>
                      </a:lnTo>
                      <a:lnTo>
                        <a:pt x="598" y="236"/>
                      </a:lnTo>
                      <a:lnTo>
                        <a:pt x="604" y="236"/>
                      </a:lnTo>
                      <a:lnTo>
                        <a:pt x="604" y="240"/>
                      </a:lnTo>
                      <a:lnTo>
                        <a:pt x="604" y="245"/>
                      </a:lnTo>
                      <a:lnTo>
                        <a:pt x="598" y="249"/>
                      </a:lnTo>
                      <a:lnTo>
                        <a:pt x="592" y="249"/>
                      </a:lnTo>
                      <a:lnTo>
                        <a:pt x="592" y="254"/>
                      </a:lnTo>
                      <a:lnTo>
                        <a:pt x="586" y="258"/>
                      </a:lnTo>
                      <a:lnTo>
                        <a:pt x="579" y="263"/>
                      </a:lnTo>
                      <a:lnTo>
                        <a:pt x="579" y="267"/>
                      </a:lnTo>
                      <a:lnTo>
                        <a:pt x="586" y="272"/>
                      </a:lnTo>
                      <a:lnTo>
                        <a:pt x="592" y="276"/>
                      </a:lnTo>
                      <a:lnTo>
                        <a:pt x="592" y="281"/>
                      </a:lnTo>
                      <a:lnTo>
                        <a:pt x="592" y="285"/>
                      </a:lnTo>
                      <a:lnTo>
                        <a:pt x="586" y="285"/>
                      </a:lnTo>
                      <a:lnTo>
                        <a:pt x="579" y="285"/>
                      </a:lnTo>
                      <a:lnTo>
                        <a:pt x="573" y="285"/>
                      </a:lnTo>
                      <a:lnTo>
                        <a:pt x="567" y="285"/>
                      </a:lnTo>
                      <a:lnTo>
                        <a:pt x="567" y="290"/>
                      </a:lnTo>
                      <a:lnTo>
                        <a:pt x="560" y="290"/>
                      </a:lnTo>
                      <a:lnTo>
                        <a:pt x="560" y="294"/>
                      </a:lnTo>
                      <a:lnTo>
                        <a:pt x="554" y="294"/>
                      </a:lnTo>
                      <a:lnTo>
                        <a:pt x="554" y="298"/>
                      </a:lnTo>
                      <a:lnTo>
                        <a:pt x="554" y="303"/>
                      </a:lnTo>
                      <a:lnTo>
                        <a:pt x="560" y="303"/>
                      </a:lnTo>
                      <a:lnTo>
                        <a:pt x="560" y="307"/>
                      </a:lnTo>
                      <a:lnTo>
                        <a:pt x="554" y="312"/>
                      </a:lnTo>
                      <a:lnTo>
                        <a:pt x="548" y="307"/>
                      </a:lnTo>
                      <a:lnTo>
                        <a:pt x="542" y="307"/>
                      </a:lnTo>
                      <a:lnTo>
                        <a:pt x="535" y="303"/>
                      </a:lnTo>
                      <a:lnTo>
                        <a:pt x="529" y="303"/>
                      </a:lnTo>
                      <a:lnTo>
                        <a:pt x="523" y="303"/>
                      </a:lnTo>
                      <a:lnTo>
                        <a:pt x="523" y="307"/>
                      </a:lnTo>
                      <a:lnTo>
                        <a:pt x="516" y="307"/>
                      </a:lnTo>
                      <a:lnTo>
                        <a:pt x="516" y="312"/>
                      </a:lnTo>
                      <a:lnTo>
                        <a:pt x="510" y="316"/>
                      </a:lnTo>
                      <a:lnTo>
                        <a:pt x="504" y="316"/>
                      </a:lnTo>
                      <a:lnTo>
                        <a:pt x="504" y="321"/>
                      </a:lnTo>
                      <a:lnTo>
                        <a:pt x="498" y="321"/>
                      </a:lnTo>
                      <a:lnTo>
                        <a:pt x="491" y="321"/>
                      </a:lnTo>
                      <a:lnTo>
                        <a:pt x="485" y="321"/>
                      </a:lnTo>
                      <a:lnTo>
                        <a:pt x="479" y="321"/>
                      </a:lnTo>
                      <a:lnTo>
                        <a:pt x="472" y="321"/>
                      </a:lnTo>
                      <a:lnTo>
                        <a:pt x="466" y="321"/>
                      </a:lnTo>
                      <a:lnTo>
                        <a:pt x="460" y="325"/>
                      </a:lnTo>
                      <a:lnTo>
                        <a:pt x="454" y="325"/>
                      </a:lnTo>
                      <a:lnTo>
                        <a:pt x="454" y="330"/>
                      </a:lnTo>
                      <a:lnTo>
                        <a:pt x="447" y="334"/>
                      </a:lnTo>
                      <a:lnTo>
                        <a:pt x="441" y="334"/>
                      </a:lnTo>
                      <a:lnTo>
                        <a:pt x="435" y="334"/>
                      </a:lnTo>
                      <a:lnTo>
                        <a:pt x="435" y="339"/>
                      </a:lnTo>
                      <a:lnTo>
                        <a:pt x="435" y="343"/>
                      </a:lnTo>
                      <a:lnTo>
                        <a:pt x="435" y="348"/>
                      </a:lnTo>
                      <a:lnTo>
                        <a:pt x="435" y="352"/>
                      </a:lnTo>
                      <a:lnTo>
                        <a:pt x="435" y="356"/>
                      </a:lnTo>
                      <a:lnTo>
                        <a:pt x="428" y="361"/>
                      </a:lnTo>
                      <a:lnTo>
                        <a:pt x="422" y="365"/>
                      </a:lnTo>
                      <a:lnTo>
                        <a:pt x="416" y="370"/>
                      </a:lnTo>
                      <a:lnTo>
                        <a:pt x="410" y="374"/>
                      </a:lnTo>
                      <a:lnTo>
                        <a:pt x="403" y="379"/>
                      </a:lnTo>
                      <a:lnTo>
                        <a:pt x="397" y="379"/>
                      </a:lnTo>
                      <a:lnTo>
                        <a:pt x="391" y="383"/>
                      </a:lnTo>
                      <a:lnTo>
                        <a:pt x="384" y="383"/>
                      </a:lnTo>
                      <a:lnTo>
                        <a:pt x="378" y="383"/>
                      </a:lnTo>
                      <a:lnTo>
                        <a:pt x="378" y="388"/>
                      </a:lnTo>
                      <a:lnTo>
                        <a:pt x="372" y="392"/>
                      </a:lnTo>
                      <a:lnTo>
                        <a:pt x="372" y="397"/>
                      </a:lnTo>
                      <a:lnTo>
                        <a:pt x="372" y="401"/>
                      </a:lnTo>
                      <a:lnTo>
                        <a:pt x="364" y="405"/>
                      </a:lnTo>
                      <a:lnTo>
                        <a:pt x="364" y="410"/>
                      </a:lnTo>
                      <a:lnTo>
                        <a:pt x="358" y="414"/>
                      </a:lnTo>
                      <a:lnTo>
                        <a:pt x="352" y="414"/>
                      </a:lnTo>
                      <a:lnTo>
                        <a:pt x="346" y="419"/>
                      </a:lnTo>
                      <a:lnTo>
                        <a:pt x="346" y="423"/>
                      </a:lnTo>
                      <a:lnTo>
                        <a:pt x="339" y="428"/>
                      </a:lnTo>
                      <a:lnTo>
                        <a:pt x="333" y="432"/>
                      </a:lnTo>
                      <a:lnTo>
                        <a:pt x="327" y="437"/>
                      </a:lnTo>
                      <a:lnTo>
                        <a:pt x="327" y="441"/>
                      </a:lnTo>
                      <a:lnTo>
                        <a:pt x="320" y="441"/>
                      </a:lnTo>
                      <a:lnTo>
                        <a:pt x="314" y="446"/>
                      </a:lnTo>
                      <a:lnTo>
                        <a:pt x="308" y="446"/>
                      </a:lnTo>
                      <a:lnTo>
                        <a:pt x="302" y="446"/>
                      </a:lnTo>
                      <a:lnTo>
                        <a:pt x="302" y="450"/>
                      </a:lnTo>
                      <a:lnTo>
                        <a:pt x="295" y="450"/>
                      </a:lnTo>
                      <a:lnTo>
                        <a:pt x="289" y="450"/>
                      </a:lnTo>
                      <a:lnTo>
                        <a:pt x="283" y="455"/>
                      </a:lnTo>
                      <a:lnTo>
                        <a:pt x="276" y="455"/>
                      </a:lnTo>
                      <a:lnTo>
                        <a:pt x="270" y="455"/>
                      </a:lnTo>
                      <a:lnTo>
                        <a:pt x="264" y="455"/>
                      </a:lnTo>
                      <a:lnTo>
                        <a:pt x="258" y="455"/>
                      </a:lnTo>
                      <a:lnTo>
                        <a:pt x="251" y="455"/>
                      </a:lnTo>
                      <a:lnTo>
                        <a:pt x="251" y="459"/>
                      </a:lnTo>
                      <a:lnTo>
                        <a:pt x="245" y="459"/>
                      </a:lnTo>
                      <a:lnTo>
                        <a:pt x="239" y="459"/>
                      </a:lnTo>
                      <a:lnTo>
                        <a:pt x="232" y="459"/>
                      </a:lnTo>
                      <a:lnTo>
                        <a:pt x="226" y="463"/>
                      </a:lnTo>
                      <a:lnTo>
                        <a:pt x="220" y="463"/>
                      </a:lnTo>
                      <a:lnTo>
                        <a:pt x="220" y="468"/>
                      </a:lnTo>
                      <a:lnTo>
                        <a:pt x="214" y="468"/>
                      </a:lnTo>
                      <a:lnTo>
                        <a:pt x="207" y="472"/>
                      </a:lnTo>
                      <a:lnTo>
                        <a:pt x="207" y="477"/>
                      </a:lnTo>
                      <a:lnTo>
                        <a:pt x="201" y="481"/>
                      </a:lnTo>
                      <a:lnTo>
                        <a:pt x="201" y="486"/>
                      </a:lnTo>
                      <a:lnTo>
                        <a:pt x="207" y="490"/>
                      </a:lnTo>
                      <a:lnTo>
                        <a:pt x="201" y="495"/>
                      </a:lnTo>
                      <a:lnTo>
                        <a:pt x="201" y="499"/>
                      </a:lnTo>
                      <a:lnTo>
                        <a:pt x="195" y="504"/>
                      </a:lnTo>
                      <a:lnTo>
                        <a:pt x="195" y="499"/>
                      </a:lnTo>
                      <a:lnTo>
                        <a:pt x="188" y="499"/>
                      </a:lnTo>
                      <a:lnTo>
                        <a:pt x="188" y="495"/>
                      </a:lnTo>
                      <a:lnTo>
                        <a:pt x="188" y="490"/>
                      </a:lnTo>
                      <a:lnTo>
                        <a:pt x="188" y="486"/>
                      </a:lnTo>
                      <a:lnTo>
                        <a:pt x="188" y="481"/>
                      </a:lnTo>
                      <a:lnTo>
                        <a:pt x="182" y="481"/>
                      </a:lnTo>
                      <a:lnTo>
                        <a:pt x="182" y="477"/>
                      </a:lnTo>
                      <a:lnTo>
                        <a:pt x="182" y="472"/>
                      </a:lnTo>
                      <a:lnTo>
                        <a:pt x="176" y="468"/>
                      </a:lnTo>
                      <a:lnTo>
                        <a:pt x="169" y="463"/>
                      </a:lnTo>
                      <a:lnTo>
                        <a:pt x="163" y="463"/>
                      </a:lnTo>
                      <a:lnTo>
                        <a:pt x="163" y="459"/>
                      </a:lnTo>
                      <a:lnTo>
                        <a:pt x="157" y="459"/>
                      </a:lnTo>
                      <a:lnTo>
                        <a:pt x="151" y="455"/>
                      </a:lnTo>
                      <a:lnTo>
                        <a:pt x="144" y="455"/>
                      </a:lnTo>
                      <a:lnTo>
                        <a:pt x="138" y="450"/>
                      </a:lnTo>
                      <a:lnTo>
                        <a:pt x="132" y="450"/>
                      </a:lnTo>
                      <a:lnTo>
                        <a:pt x="125" y="450"/>
                      </a:lnTo>
                      <a:lnTo>
                        <a:pt x="119" y="450"/>
                      </a:lnTo>
                      <a:lnTo>
                        <a:pt x="113" y="446"/>
                      </a:lnTo>
                      <a:lnTo>
                        <a:pt x="107" y="446"/>
                      </a:lnTo>
                      <a:lnTo>
                        <a:pt x="107" y="441"/>
                      </a:lnTo>
                      <a:lnTo>
                        <a:pt x="100" y="441"/>
                      </a:lnTo>
                      <a:lnTo>
                        <a:pt x="94" y="441"/>
                      </a:lnTo>
                      <a:lnTo>
                        <a:pt x="88" y="441"/>
                      </a:lnTo>
                      <a:lnTo>
                        <a:pt x="81" y="441"/>
                      </a:lnTo>
                      <a:lnTo>
                        <a:pt x="75" y="441"/>
                      </a:lnTo>
                      <a:lnTo>
                        <a:pt x="69" y="446"/>
                      </a:lnTo>
                      <a:lnTo>
                        <a:pt x="63" y="446"/>
                      </a:lnTo>
                      <a:lnTo>
                        <a:pt x="56" y="446"/>
                      </a:lnTo>
                      <a:lnTo>
                        <a:pt x="50" y="446"/>
                      </a:lnTo>
                      <a:lnTo>
                        <a:pt x="44" y="446"/>
                      </a:lnTo>
                      <a:lnTo>
                        <a:pt x="37" y="446"/>
                      </a:lnTo>
                      <a:lnTo>
                        <a:pt x="31" y="446"/>
                      </a:lnTo>
                      <a:lnTo>
                        <a:pt x="25" y="446"/>
                      </a:lnTo>
                      <a:lnTo>
                        <a:pt x="19" y="446"/>
                      </a:lnTo>
                      <a:lnTo>
                        <a:pt x="19" y="441"/>
                      </a:lnTo>
                      <a:lnTo>
                        <a:pt x="12" y="441"/>
                      </a:lnTo>
                      <a:lnTo>
                        <a:pt x="6" y="441"/>
                      </a:lnTo>
                      <a:lnTo>
                        <a:pt x="6" y="437"/>
                      </a:lnTo>
                      <a:lnTo>
                        <a:pt x="0" y="437"/>
                      </a:lnTo>
                      <a:lnTo>
                        <a:pt x="0" y="432"/>
                      </a:lnTo>
                      <a:lnTo>
                        <a:pt x="6" y="428"/>
                      </a:lnTo>
                      <a:lnTo>
                        <a:pt x="12" y="423"/>
                      </a:lnTo>
                      <a:lnTo>
                        <a:pt x="19" y="419"/>
                      </a:lnTo>
                      <a:lnTo>
                        <a:pt x="25" y="419"/>
                      </a:lnTo>
                      <a:lnTo>
                        <a:pt x="31" y="423"/>
                      </a:lnTo>
                      <a:lnTo>
                        <a:pt x="37" y="423"/>
                      </a:lnTo>
                      <a:lnTo>
                        <a:pt x="37" y="428"/>
                      </a:lnTo>
                      <a:lnTo>
                        <a:pt x="44" y="428"/>
                      </a:lnTo>
                      <a:lnTo>
                        <a:pt x="44" y="432"/>
                      </a:lnTo>
                      <a:lnTo>
                        <a:pt x="50" y="432"/>
                      </a:lnTo>
                      <a:lnTo>
                        <a:pt x="56" y="432"/>
                      </a:lnTo>
                      <a:lnTo>
                        <a:pt x="63" y="428"/>
                      </a:lnTo>
                      <a:lnTo>
                        <a:pt x="69" y="423"/>
                      </a:lnTo>
                      <a:lnTo>
                        <a:pt x="75" y="419"/>
                      </a:lnTo>
                      <a:lnTo>
                        <a:pt x="75" y="414"/>
                      </a:lnTo>
                      <a:lnTo>
                        <a:pt x="75" y="410"/>
                      </a:lnTo>
                      <a:lnTo>
                        <a:pt x="75" y="405"/>
                      </a:lnTo>
                      <a:lnTo>
                        <a:pt x="69" y="401"/>
                      </a:lnTo>
                      <a:lnTo>
                        <a:pt x="63" y="401"/>
                      </a:lnTo>
                      <a:lnTo>
                        <a:pt x="63" y="397"/>
                      </a:lnTo>
                      <a:lnTo>
                        <a:pt x="56" y="397"/>
                      </a:lnTo>
                      <a:lnTo>
                        <a:pt x="56" y="392"/>
                      </a:lnTo>
                      <a:lnTo>
                        <a:pt x="56" y="388"/>
                      </a:lnTo>
                      <a:lnTo>
                        <a:pt x="56" y="383"/>
                      </a:lnTo>
                      <a:lnTo>
                        <a:pt x="56" y="379"/>
                      </a:lnTo>
                      <a:lnTo>
                        <a:pt x="63" y="374"/>
                      </a:lnTo>
                      <a:lnTo>
                        <a:pt x="63" y="370"/>
                      </a:lnTo>
                      <a:lnTo>
                        <a:pt x="63" y="365"/>
                      </a:lnTo>
                      <a:lnTo>
                        <a:pt x="69" y="365"/>
                      </a:lnTo>
                      <a:lnTo>
                        <a:pt x="69" y="361"/>
                      </a:lnTo>
                      <a:lnTo>
                        <a:pt x="69" y="356"/>
                      </a:lnTo>
                      <a:lnTo>
                        <a:pt x="75" y="352"/>
                      </a:lnTo>
                      <a:lnTo>
                        <a:pt x="81" y="348"/>
                      </a:lnTo>
                      <a:lnTo>
                        <a:pt x="88" y="348"/>
                      </a:lnTo>
                      <a:lnTo>
                        <a:pt x="94" y="352"/>
                      </a:lnTo>
                      <a:lnTo>
                        <a:pt x="100" y="352"/>
                      </a:lnTo>
                      <a:lnTo>
                        <a:pt x="100" y="356"/>
                      </a:lnTo>
                      <a:lnTo>
                        <a:pt x="107" y="361"/>
                      </a:lnTo>
                      <a:lnTo>
                        <a:pt x="107" y="365"/>
                      </a:lnTo>
                      <a:lnTo>
                        <a:pt x="113" y="370"/>
                      </a:lnTo>
                      <a:lnTo>
                        <a:pt x="113" y="374"/>
                      </a:lnTo>
                      <a:lnTo>
                        <a:pt x="119" y="374"/>
                      </a:lnTo>
                      <a:lnTo>
                        <a:pt x="125" y="374"/>
                      </a:lnTo>
                      <a:lnTo>
                        <a:pt x="125" y="370"/>
                      </a:lnTo>
                      <a:lnTo>
                        <a:pt x="132" y="365"/>
                      </a:lnTo>
                      <a:lnTo>
                        <a:pt x="132" y="361"/>
                      </a:lnTo>
                      <a:lnTo>
                        <a:pt x="132" y="356"/>
                      </a:lnTo>
                      <a:lnTo>
                        <a:pt x="125" y="356"/>
                      </a:lnTo>
                      <a:lnTo>
                        <a:pt x="125" y="352"/>
                      </a:lnTo>
                      <a:lnTo>
                        <a:pt x="119" y="348"/>
                      </a:lnTo>
                      <a:lnTo>
                        <a:pt x="113" y="343"/>
                      </a:lnTo>
                      <a:lnTo>
                        <a:pt x="113" y="339"/>
                      </a:lnTo>
                      <a:lnTo>
                        <a:pt x="113" y="334"/>
                      </a:lnTo>
                      <a:lnTo>
                        <a:pt x="113" y="330"/>
                      </a:lnTo>
                      <a:lnTo>
                        <a:pt x="113" y="325"/>
                      </a:lnTo>
                      <a:lnTo>
                        <a:pt x="113" y="321"/>
                      </a:lnTo>
                      <a:lnTo>
                        <a:pt x="113" y="316"/>
                      </a:lnTo>
                      <a:lnTo>
                        <a:pt x="113" y="312"/>
                      </a:lnTo>
                      <a:lnTo>
                        <a:pt x="113" y="307"/>
                      </a:lnTo>
                      <a:lnTo>
                        <a:pt x="113" y="303"/>
                      </a:lnTo>
                      <a:lnTo>
                        <a:pt x="119" y="298"/>
                      </a:lnTo>
                      <a:lnTo>
                        <a:pt x="119" y="294"/>
                      </a:lnTo>
                      <a:lnTo>
                        <a:pt x="125" y="294"/>
                      </a:lnTo>
                      <a:lnTo>
                        <a:pt x="132" y="294"/>
                      </a:lnTo>
                      <a:lnTo>
                        <a:pt x="138" y="294"/>
                      </a:lnTo>
                      <a:lnTo>
                        <a:pt x="144" y="294"/>
                      </a:lnTo>
                      <a:lnTo>
                        <a:pt x="151" y="294"/>
                      </a:lnTo>
                      <a:lnTo>
                        <a:pt x="157" y="290"/>
                      </a:lnTo>
                      <a:lnTo>
                        <a:pt x="163" y="285"/>
                      </a:lnTo>
                      <a:lnTo>
                        <a:pt x="163" y="281"/>
                      </a:lnTo>
                      <a:lnTo>
                        <a:pt x="163" y="276"/>
                      </a:lnTo>
                      <a:lnTo>
                        <a:pt x="169" y="276"/>
                      </a:lnTo>
                      <a:lnTo>
                        <a:pt x="169" y="272"/>
                      </a:lnTo>
                      <a:lnTo>
                        <a:pt x="176" y="267"/>
                      </a:lnTo>
                      <a:lnTo>
                        <a:pt x="182" y="267"/>
                      </a:lnTo>
                      <a:lnTo>
                        <a:pt x="182" y="263"/>
                      </a:lnTo>
                      <a:lnTo>
                        <a:pt x="188" y="263"/>
                      </a:lnTo>
                      <a:lnTo>
                        <a:pt x="195" y="263"/>
                      </a:lnTo>
                      <a:lnTo>
                        <a:pt x="201" y="263"/>
                      </a:lnTo>
                      <a:lnTo>
                        <a:pt x="207" y="263"/>
                      </a:lnTo>
                      <a:lnTo>
                        <a:pt x="220" y="263"/>
                      </a:lnTo>
                      <a:lnTo>
                        <a:pt x="226" y="263"/>
                      </a:lnTo>
                      <a:lnTo>
                        <a:pt x="226" y="267"/>
                      </a:lnTo>
                      <a:lnTo>
                        <a:pt x="232" y="272"/>
                      </a:lnTo>
                      <a:lnTo>
                        <a:pt x="239" y="272"/>
                      </a:lnTo>
                      <a:lnTo>
                        <a:pt x="245" y="276"/>
                      </a:lnTo>
                      <a:lnTo>
                        <a:pt x="251" y="281"/>
                      </a:lnTo>
                      <a:lnTo>
                        <a:pt x="264" y="281"/>
                      </a:lnTo>
                      <a:lnTo>
                        <a:pt x="270" y="285"/>
                      </a:lnTo>
                      <a:lnTo>
                        <a:pt x="276" y="285"/>
                      </a:lnTo>
                      <a:lnTo>
                        <a:pt x="289" y="285"/>
                      </a:lnTo>
                      <a:lnTo>
                        <a:pt x="295" y="285"/>
                      </a:lnTo>
                      <a:lnTo>
                        <a:pt x="302" y="285"/>
                      </a:lnTo>
                      <a:lnTo>
                        <a:pt x="308" y="285"/>
                      </a:lnTo>
                      <a:lnTo>
                        <a:pt x="314" y="285"/>
                      </a:lnTo>
                      <a:lnTo>
                        <a:pt x="320" y="285"/>
                      </a:lnTo>
                      <a:lnTo>
                        <a:pt x="327" y="285"/>
                      </a:lnTo>
                      <a:lnTo>
                        <a:pt x="327" y="281"/>
                      </a:lnTo>
                      <a:lnTo>
                        <a:pt x="333" y="281"/>
                      </a:lnTo>
                      <a:lnTo>
                        <a:pt x="333" y="276"/>
                      </a:lnTo>
                      <a:lnTo>
                        <a:pt x="333" y="272"/>
                      </a:lnTo>
                      <a:lnTo>
                        <a:pt x="327" y="267"/>
                      </a:lnTo>
                      <a:lnTo>
                        <a:pt x="327" y="263"/>
                      </a:lnTo>
                      <a:lnTo>
                        <a:pt x="320" y="263"/>
                      </a:lnTo>
                      <a:lnTo>
                        <a:pt x="314" y="263"/>
                      </a:lnTo>
                      <a:lnTo>
                        <a:pt x="308" y="258"/>
                      </a:lnTo>
                      <a:lnTo>
                        <a:pt x="302" y="258"/>
                      </a:lnTo>
                      <a:lnTo>
                        <a:pt x="295" y="254"/>
                      </a:lnTo>
                      <a:lnTo>
                        <a:pt x="295" y="249"/>
                      </a:lnTo>
                      <a:lnTo>
                        <a:pt x="302" y="249"/>
                      </a:lnTo>
                      <a:lnTo>
                        <a:pt x="308" y="249"/>
                      </a:lnTo>
                      <a:lnTo>
                        <a:pt x="314" y="249"/>
                      </a:lnTo>
                      <a:lnTo>
                        <a:pt x="320" y="245"/>
                      </a:lnTo>
                      <a:lnTo>
                        <a:pt x="320" y="240"/>
                      </a:lnTo>
                      <a:lnTo>
                        <a:pt x="320" y="236"/>
                      </a:lnTo>
                      <a:lnTo>
                        <a:pt x="320" y="232"/>
                      </a:lnTo>
                      <a:lnTo>
                        <a:pt x="320" y="227"/>
                      </a:lnTo>
                      <a:lnTo>
                        <a:pt x="320" y="223"/>
                      </a:lnTo>
                      <a:lnTo>
                        <a:pt x="314" y="218"/>
                      </a:lnTo>
                      <a:lnTo>
                        <a:pt x="320" y="218"/>
                      </a:lnTo>
                      <a:lnTo>
                        <a:pt x="320" y="214"/>
                      </a:lnTo>
                      <a:lnTo>
                        <a:pt x="327" y="214"/>
                      </a:lnTo>
                      <a:lnTo>
                        <a:pt x="333" y="209"/>
                      </a:lnTo>
                      <a:lnTo>
                        <a:pt x="333" y="205"/>
                      </a:lnTo>
                      <a:lnTo>
                        <a:pt x="333" y="200"/>
                      </a:lnTo>
                      <a:lnTo>
                        <a:pt x="333" y="196"/>
                      </a:lnTo>
                      <a:lnTo>
                        <a:pt x="327" y="191"/>
                      </a:lnTo>
                      <a:lnTo>
                        <a:pt x="327" y="187"/>
                      </a:lnTo>
                      <a:lnTo>
                        <a:pt x="327" y="182"/>
                      </a:lnTo>
                      <a:lnTo>
                        <a:pt x="327" y="178"/>
                      </a:lnTo>
                      <a:lnTo>
                        <a:pt x="327" y="174"/>
                      </a:lnTo>
                      <a:lnTo>
                        <a:pt x="320" y="174"/>
                      </a:lnTo>
                      <a:lnTo>
                        <a:pt x="320" y="169"/>
                      </a:lnTo>
                      <a:lnTo>
                        <a:pt x="320" y="165"/>
                      </a:lnTo>
                      <a:lnTo>
                        <a:pt x="320" y="160"/>
                      </a:lnTo>
                      <a:lnTo>
                        <a:pt x="320" y="156"/>
                      </a:lnTo>
                      <a:lnTo>
                        <a:pt x="314" y="156"/>
                      </a:lnTo>
                      <a:lnTo>
                        <a:pt x="314" y="151"/>
                      </a:lnTo>
                      <a:lnTo>
                        <a:pt x="308" y="147"/>
                      </a:lnTo>
                      <a:lnTo>
                        <a:pt x="308" y="142"/>
                      </a:lnTo>
                      <a:lnTo>
                        <a:pt x="302" y="138"/>
                      </a:lnTo>
                      <a:lnTo>
                        <a:pt x="302" y="133"/>
                      </a:lnTo>
                      <a:lnTo>
                        <a:pt x="295" y="133"/>
                      </a:lnTo>
                      <a:lnTo>
                        <a:pt x="295" y="129"/>
                      </a:lnTo>
                      <a:lnTo>
                        <a:pt x="289" y="129"/>
                      </a:lnTo>
                      <a:lnTo>
                        <a:pt x="289" y="124"/>
                      </a:lnTo>
                      <a:lnTo>
                        <a:pt x="283" y="124"/>
                      </a:lnTo>
                      <a:lnTo>
                        <a:pt x="283" y="120"/>
                      </a:lnTo>
                      <a:lnTo>
                        <a:pt x="283" y="116"/>
                      </a:lnTo>
                      <a:lnTo>
                        <a:pt x="276" y="116"/>
                      </a:lnTo>
                      <a:lnTo>
                        <a:pt x="276" y="111"/>
                      </a:lnTo>
                      <a:lnTo>
                        <a:pt x="276" y="107"/>
                      </a:lnTo>
                      <a:lnTo>
                        <a:pt x="276" y="102"/>
                      </a:lnTo>
                      <a:lnTo>
                        <a:pt x="276" y="98"/>
                      </a:lnTo>
                      <a:lnTo>
                        <a:pt x="276" y="93"/>
                      </a:lnTo>
                      <a:lnTo>
                        <a:pt x="276" y="89"/>
                      </a:lnTo>
                      <a:lnTo>
                        <a:pt x="283" y="89"/>
                      </a:lnTo>
                      <a:lnTo>
                        <a:pt x="283" y="84"/>
                      </a:lnTo>
                      <a:lnTo>
                        <a:pt x="289" y="84"/>
                      </a:lnTo>
                      <a:lnTo>
                        <a:pt x="295" y="84"/>
                      </a:lnTo>
                      <a:lnTo>
                        <a:pt x="302" y="84"/>
                      </a:lnTo>
                      <a:lnTo>
                        <a:pt x="302" y="80"/>
                      </a:lnTo>
                      <a:lnTo>
                        <a:pt x="302" y="75"/>
                      </a:lnTo>
                      <a:lnTo>
                        <a:pt x="302" y="71"/>
                      </a:lnTo>
                      <a:lnTo>
                        <a:pt x="302" y="67"/>
                      </a:lnTo>
                      <a:lnTo>
                        <a:pt x="302" y="62"/>
                      </a:lnTo>
                      <a:lnTo>
                        <a:pt x="295" y="58"/>
                      </a:lnTo>
                      <a:lnTo>
                        <a:pt x="295" y="53"/>
                      </a:lnTo>
                      <a:lnTo>
                        <a:pt x="295" y="49"/>
                      </a:lnTo>
                      <a:lnTo>
                        <a:pt x="295" y="44"/>
                      </a:lnTo>
                      <a:lnTo>
                        <a:pt x="295" y="40"/>
                      </a:lnTo>
                      <a:lnTo>
                        <a:pt x="302" y="40"/>
                      </a:lnTo>
                      <a:lnTo>
                        <a:pt x="302" y="35"/>
                      </a:lnTo>
                      <a:lnTo>
                        <a:pt x="308" y="35"/>
                      </a:lnTo>
                      <a:lnTo>
                        <a:pt x="308" y="31"/>
                      </a:lnTo>
                      <a:lnTo>
                        <a:pt x="314" y="26"/>
                      </a:lnTo>
                      <a:lnTo>
                        <a:pt x="314" y="22"/>
                      </a:lnTo>
                      <a:lnTo>
                        <a:pt x="314" y="17"/>
                      </a:lnTo>
                      <a:lnTo>
                        <a:pt x="314" y="13"/>
                      </a:lnTo>
                      <a:lnTo>
                        <a:pt x="320" y="9"/>
                      </a:lnTo>
                      <a:lnTo>
                        <a:pt x="327" y="4"/>
                      </a:lnTo>
                      <a:lnTo>
                        <a:pt x="333" y="4"/>
                      </a:lnTo>
                      <a:lnTo>
                        <a:pt x="339" y="4"/>
                      </a:lnTo>
                      <a:lnTo>
                        <a:pt x="346" y="4"/>
                      </a:lnTo>
                      <a:lnTo>
                        <a:pt x="352" y="4"/>
                      </a:lnTo>
                      <a:lnTo>
                        <a:pt x="358" y="4"/>
                      </a:lnTo>
                      <a:lnTo>
                        <a:pt x="364" y="4"/>
                      </a:lnTo>
                      <a:lnTo>
                        <a:pt x="372" y="4"/>
                      </a:lnTo>
                      <a:lnTo>
                        <a:pt x="378" y="4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29" name="Group 129"/>
              <p:cNvGrpSpPr>
                <a:grpSpLocks/>
              </p:cNvGrpSpPr>
              <p:nvPr/>
            </p:nvGrpSpPr>
            <p:grpSpPr bwMode="auto">
              <a:xfrm>
                <a:off x="3093" y="2689"/>
                <a:ext cx="609" cy="508"/>
                <a:chOff x="3093" y="2689"/>
                <a:chExt cx="609" cy="508"/>
              </a:xfrm>
            </p:grpSpPr>
            <p:sp>
              <p:nvSpPr>
                <p:cNvPr id="4226" name="Freeform 130"/>
                <p:cNvSpPr>
                  <a:spLocks/>
                </p:cNvSpPr>
                <p:nvPr/>
              </p:nvSpPr>
              <p:spPr bwMode="auto">
                <a:xfrm>
                  <a:off x="3093" y="2689"/>
                  <a:ext cx="609" cy="508"/>
                </a:xfrm>
                <a:custGeom>
                  <a:avLst/>
                  <a:gdLst/>
                  <a:ahLst/>
                  <a:cxnLst>
                    <a:cxn ang="0">
                      <a:pos x="421" y="17"/>
                    </a:cxn>
                    <a:cxn ang="0">
                      <a:pos x="465" y="26"/>
                    </a:cxn>
                    <a:cxn ang="0">
                      <a:pos x="509" y="40"/>
                    </a:cxn>
                    <a:cxn ang="0">
                      <a:pos x="547" y="66"/>
                    </a:cxn>
                    <a:cxn ang="0">
                      <a:pos x="572" y="107"/>
                    </a:cxn>
                    <a:cxn ang="0">
                      <a:pos x="553" y="129"/>
                    </a:cxn>
                    <a:cxn ang="0">
                      <a:pos x="534" y="156"/>
                    </a:cxn>
                    <a:cxn ang="0">
                      <a:pos x="578" y="169"/>
                    </a:cxn>
                    <a:cxn ang="0">
                      <a:pos x="591" y="205"/>
                    </a:cxn>
                    <a:cxn ang="0">
                      <a:pos x="609" y="232"/>
                    </a:cxn>
                    <a:cxn ang="0">
                      <a:pos x="591" y="254"/>
                    </a:cxn>
                    <a:cxn ang="0">
                      <a:pos x="591" y="281"/>
                    </a:cxn>
                    <a:cxn ang="0">
                      <a:pos x="572" y="312"/>
                    </a:cxn>
                    <a:cxn ang="0">
                      <a:pos x="547" y="334"/>
                    </a:cxn>
                    <a:cxn ang="0">
                      <a:pos x="509" y="352"/>
                    </a:cxn>
                    <a:cxn ang="0">
                      <a:pos x="471" y="352"/>
                    </a:cxn>
                    <a:cxn ang="0">
                      <a:pos x="427" y="352"/>
                    </a:cxn>
                    <a:cxn ang="0">
                      <a:pos x="402" y="374"/>
                    </a:cxn>
                    <a:cxn ang="0">
                      <a:pos x="415" y="405"/>
                    </a:cxn>
                    <a:cxn ang="0">
                      <a:pos x="377" y="401"/>
                    </a:cxn>
                    <a:cxn ang="0">
                      <a:pos x="358" y="379"/>
                    </a:cxn>
                    <a:cxn ang="0">
                      <a:pos x="314" y="370"/>
                    </a:cxn>
                    <a:cxn ang="0">
                      <a:pos x="295" y="392"/>
                    </a:cxn>
                    <a:cxn ang="0">
                      <a:pos x="276" y="423"/>
                    </a:cxn>
                    <a:cxn ang="0">
                      <a:pos x="289" y="450"/>
                    </a:cxn>
                    <a:cxn ang="0">
                      <a:pos x="257" y="463"/>
                    </a:cxn>
                    <a:cxn ang="0">
                      <a:pos x="251" y="432"/>
                    </a:cxn>
                    <a:cxn ang="0">
                      <a:pos x="213" y="432"/>
                    </a:cxn>
                    <a:cxn ang="0">
                      <a:pos x="194" y="455"/>
                    </a:cxn>
                    <a:cxn ang="0">
                      <a:pos x="144" y="463"/>
                    </a:cxn>
                    <a:cxn ang="0">
                      <a:pos x="125" y="495"/>
                    </a:cxn>
                    <a:cxn ang="0">
                      <a:pos x="94" y="499"/>
                    </a:cxn>
                    <a:cxn ang="0">
                      <a:pos x="75" y="486"/>
                    </a:cxn>
                    <a:cxn ang="0">
                      <a:pos x="31" y="504"/>
                    </a:cxn>
                    <a:cxn ang="0">
                      <a:pos x="44" y="486"/>
                    </a:cxn>
                    <a:cxn ang="0">
                      <a:pos x="18" y="463"/>
                    </a:cxn>
                    <a:cxn ang="0">
                      <a:pos x="0" y="441"/>
                    </a:cxn>
                    <a:cxn ang="0">
                      <a:pos x="18" y="405"/>
                    </a:cxn>
                    <a:cxn ang="0">
                      <a:pos x="44" y="374"/>
                    </a:cxn>
                    <a:cxn ang="0">
                      <a:pos x="75" y="343"/>
                    </a:cxn>
                    <a:cxn ang="0">
                      <a:pos x="56" y="316"/>
                    </a:cxn>
                    <a:cxn ang="0">
                      <a:pos x="94" y="307"/>
                    </a:cxn>
                    <a:cxn ang="0">
                      <a:pos x="138" y="285"/>
                    </a:cxn>
                    <a:cxn ang="0">
                      <a:pos x="188" y="281"/>
                    </a:cxn>
                    <a:cxn ang="0">
                      <a:pos x="232" y="272"/>
                    </a:cxn>
                    <a:cxn ang="0">
                      <a:pos x="264" y="245"/>
                    </a:cxn>
                    <a:cxn ang="0">
                      <a:pos x="308" y="223"/>
                    </a:cxn>
                    <a:cxn ang="0">
                      <a:pos x="339" y="205"/>
                    </a:cxn>
                    <a:cxn ang="0">
                      <a:pos x="327" y="178"/>
                    </a:cxn>
                    <a:cxn ang="0">
                      <a:pos x="333" y="142"/>
                    </a:cxn>
                    <a:cxn ang="0">
                      <a:pos x="295" y="116"/>
                    </a:cxn>
                    <a:cxn ang="0">
                      <a:pos x="270" y="89"/>
                    </a:cxn>
                    <a:cxn ang="0">
                      <a:pos x="270" y="75"/>
                    </a:cxn>
                    <a:cxn ang="0">
                      <a:pos x="264" y="49"/>
                    </a:cxn>
                    <a:cxn ang="0">
                      <a:pos x="314" y="31"/>
                    </a:cxn>
                    <a:cxn ang="0">
                      <a:pos x="345" y="17"/>
                    </a:cxn>
                    <a:cxn ang="0">
                      <a:pos x="377" y="8"/>
                    </a:cxn>
                  </a:cxnLst>
                  <a:rect l="0" t="0" r="r" b="b"/>
                  <a:pathLst>
                    <a:path w="609" h="508">
                      <a:moveTo>
                        <a:pt x="383" y="8"/>
                      </a:moveTo>
                      <a:lnTo>
                        <a:pt x="389" y="8"/>
                      </a:lnTo>
                      <a:lnTo>
                        <a:pt x="396" y="8"/>
                      </a:lnTo>
                      <a:lnTo>
                        <a:pt x="402" y="8"/>
                      </a:lnTo>
                      <a:lnTo>
                        <a:pt x="408" y="13"/>
                      </a:lnTo>
                      <a:lnTo>
                        <a:pt x="415" y="13"/>
                      </a:lnTo>
                      <a:lnTo>
                        <a:pt x="421" y="13"/>
                      </a:lnTo>
                      <a:lnTo>
                        <a:pt x="421" y="17"/>
                      </a:lnTo>
                      <a:lnTo>
                        <a:pt x="427" y="22"/>
                      </a:lnTo>
                      <a:lnTo>
                        <a:pt x="433" y="26"/>
                      </a:lnTo>
                      <a:lnTo>
                        <a:pt x="433" y="31"/>
                      </a:lnTo>
                      <a:lnTo>
                        <a:pt x="440" y="31"/>
                      </a:lnTo>
                      <a:lnTo>
                        <a:pt x="446" y="31"/>
                      </a:lnTo>
                      <a:lnTo>
                        <a:pt x="452" y="31"/>
                      </a:lnTo>
                      <a:lnTo>
                        <a:pt x="459" y="26"/>
                      </a:lnTo>
                      <a:lnTo>
                        <a:pt x="465" y="26"/>
                      </a:lnTo>
                      <a:lnTo>
                        <a:pt x="471" y="26"/>
                      </a:lnTo>
                      <a:lnTo>
                        <a:pt x="477" y="31"/>
                      </a:lnTo>
                      <a:lnTo>
                        <a:pt x="484" y="31"/>
                      </a:lnTo>
                      <a:lnTo>
                        <a:pt x="490" y="31"/>
                      </a:lnTo>
                      <a:lnTo>
                        <a:pt x="490" y="35"/>
                      </a:lnTo>
                      <a:lnTo>
                        <a:pt x="496" y="35"/>
                      </a:lnTo>
                      <a:lnTo>
                        <a:pt x="503" y="40"/>
                      </a:lnTo>
                      <a:lnTo>
                        <a:pt x="509" y="40"/>
                      </a:lnTo>
                      <a:lnTo>
                        <a:pt x="515" y="40"/>
                      </a:lnTo>
                      <a:lnTo>
                        <a:pt x="515" y="44"/>
                      </a:lnTo>
                      <a:lnTo>
                        <a:pt x="521" y="44"/>
                      </a:lnTo>
                      <a:lnTo>
                        <a:pt x="528" y="49"/>
                      </a:lnTo>
                      <a:lnTo>
                        <a:pt x="534" y="53"/>
                      </a:lnTo>
                      <a:lnTo>
                        <a:pt x="534" y="58"/>
                      </a:lnTo>
                      <a:lnTo>
                        <a:pt x="540" y="62"/>
                      </a:lnTo>
                      <a:lnTo>
                        <a:pt x="547" y="66"/>
                      </a:lnTo>
                      <a:lnTo>
                        <a:pt x="553" y="71"/>
                      </a:lnTo>
                      <a:lnTo>
                        <a:pt x="553" y="75"/>
                      </a:lnTo>
                      <a:lnTo>
                        <a:pt x="559" y="80"/>
                      </a:lnTo>
                      <a:lnTo>
                        <a:pt x="559" y="84"/>
                      </a:lnTo>
                      <a:lnTo>
                        <a:pt x="565" y="93"/>
                      </a:lnTo>
                      <a:lnTo>
                        <a:pt x="572" y="98"/>
                      </a:lnTo>
                      <a:lnTo>
                        <a:pt x="572" y="102"/>
                      </a:lnTo>
                      <a:lnTo>
                        <a:pt x="572" y="107"/>
                      </a:lnTo>
                      <a:lnTo>
                        <a:pt x="572" y="111"/>
                      </a:lnTo>
                      <a:lnTo>
                        <a:pt x="572" y="116"/>
                      </a:lnTo>
                      <a:lnTo>
                        <a:pt x="565" y="116"/>
                      </a:lnTo>
                      <a:lnTo>
                        <a:pt x="559" y="116"/>
                      </a:lnTo>
                      <a:lnTo>
                        <a:pt x="553" y="116"/>
                      </a:lnTo>
                      <a:lnTo>
                        <a:pt x="553" y="120"/>
                      </a:lnTo>
                      <a:lnTo>
                        <a:pt x="553" y="124"/>
                      </a:lnTo>
                      <a:lnTo>
                        <a:pt x="553" y="129"/>
                      </a:lnTo>
                      <a:lnTo>
                        <a:pt x="547" y="129"/>
                      </a:lnTo>
                      <a:lnTo>
                        <a:pt x="547" y="133"/>
                      </a:lnTo>
                      <a:lnTo>
                        <a:pt x="540" y="133"/>
                      </a:lnTo>
                      <a:lnTo>
                        <a:pt x="540" y="138"/>
                      </a:lnTo>
                      <a:lnTo>
                        <a:pt x="540" y="142"/>
                      </a:lnTo>
                      <a:lnTo>
                        <a:pt x="534" y="147"/>
                      </a:lnTo>
                      <a:lnTo>
                        <a:pt x="534" y="151"/>
                      </a:lnTo>
                      <a:lnTo>
                        <a:pt x="534" y="156"/>
                      </a:lnTo>
                      <a:lnTo>
                        <a:pt x="540" y="156"/>
                      </a:lnTo>
                      <a:lnTo>
                        <a:pt x="540" y="160"/>
                      </a:lnTo>
                      <a:lnTo>
                        <a:pt x="547" y="165"/>
                      </a:lnTo>
                      <a:lnTo>
                        <a:pt x="553" y="169"/>
                      </a:lnTo>
                      <a:lnTo>
                        <a:pt x="559" y="169"/>
                      </a:lnTo>
                      <a:lnTo>
                        <a:pt x="565" y="169"/>
                      </a:lnTo>
                      <a:lnTo>
                        <a:pt x="572" y="169"/>
                      </a:lnTo>
                      <a:lnTo>
                        <a:pt x="578" y="169"/>
                      </a:lnTo>
                      <a:lnTo>
                        <a:pt x="578" y="174"/>
                      </a:lnTo>
                      <a:lnTo>
                        <a:pt x="578" y="178"/>
                      </a:lnTo>
                      <a:lnTo>
                        <a:pt x="584" y="182"/>
                      </a:lnTo>
                      <a:lnTo>
                        <a:pt x="584" y="187"/>
                      </a:lnTo>
                      <a:lnTo>
                        <a:pt x="584" y="191"/>
                      </a:lnTo>
                      <a:lnTo>
                        <a:pt x="591" y="196"/>
                      </a:lnTo>
                      <a:lnTo>
                        <a:pt x="591" y="200"/>
                      </a:lnTo>
                      <a:lnTo>
                        <a:pt x="591" y="205"/>
                      </a:lnTo>
                      <a:lnTo>
                        <a:pt x="591" y="209"/>
                      </a:lnTo>
                      <a:lnTo>
                        <a:pt x="591" y="214"/>
                      </a:lnTo>
                      <a:lnTo>
                        <a:pt x="597" y="214"/>
                      </a:lnTo>
                      <a:lnTo>
                        <a:pt x="597" y="218"/>
                      </a:lnTo>
                      <a:lnTo>
                        <a:pt x="603" y="223"/>
                      </a:lnTo>
                      <a:lnTo>
                        <a:pt x="603" y="227"/>
                      </a:lnTo>
                      <a:lnTo>
                        <a:pt x="609" y="227"/>
                      </a:lnTo>
                      <a:lnTo>
                        <a:pt x="609" y="232"/>
                      </a:lnTo>
                      <a:lnTo>
                        <a:pt x="603" y="236"/>
                      </a:lnTo>
                      <a:lnTo>
                        <a:pt x="603" y="240"/>
                      </a:lnTo>
                      <a:lnTo>
                        <a:pt x="597" y="240"/>
                      </a:lnTo>
                      <a:lnTo>
                        <a:pt x="603" y="245"/>
                      </a:lnTo>
                      <a:lnTo>
                        <a:pt x="603" y="249"/>
                      </a:lnTo>
                      <a:lnTo>
                        <a:pt x="597" y="249"/>
                      </a:lnTo>
                      <a:lnTo>
                        <a:pt x="597" y="254"/>
                      </a:lnTo>
                      <a:lnTo>
                        <a:pt x="591" y="254"/>
                      </a:lnTo>
                      <a:lnTo>
                        <a:pt x="591" y="258"/>
                      </a:lnTo>
                      <a:lnTo>
                        <a:pt x="597" y="258"/>
                      </a:lnTo>
                      <a:lnTo>
                        <a:pt x="597" y="263"/>
                      </a:lnTo>
                      <a:lnTo>
                        <a:pt x="597" y="267"/>
                      </a:lnTo>
                      <a:lnTo>
                        <a:pt x="591" y="267"/>
                      </a:lnTo>
                      <a:lnTo>
                        <a:pt x="591" y="272"/>
                      </a:lnTo>
                      <a:lnTo>
                        <a:pt x="591" y="276"/>
                      </a:lnTo>
                      <a:lnTo>
                        <a:pt x="591" y="281"/>
                      </a:lnTo>
                      <a:lnTo>
                        <a:pt x="584" y="285"/>
                      </a:lnTo>
                      <a:lnTo>
                        <a:pt x="584" y="289"/>
                      </a:lnTo>
                      <a:lnTo>
                        <a:pt x="578" y="289"/>
                      </a:lnTo>
                      <a:lnTo>
                        <a:pt x="578" y="294"/>
                      </a:lnTo>
                      <a:lnTo>
                        <a:pt x="578" y="298"/>
                      </a:lnTo>
                      <a:lnTo>
                        <a:pt x="572" y="303"/>
                      </a:lnTo>
                      <a:lnTo>
                        <a:pt x="572" y="307"/>
                      </a:lnTo>
                      <a:lnTo>
                        <a:pt x="572" y="312"/>
                      </a:lnTo>
                      <a:lnTo>
                        <a:pt x="572" y="316"/>
                      </a:lnTo>
                      <a:lnTo>
                        <a:pt x="565" y="316"/>
                      </a:lnTo>
                      <a:lnTo>
                        <a:pt x="565" y="321"/>
                      </a:lnTo>
                      <a:lnTo>
                        <a:pt x="565" y="325"/>
                      </a:lnTo>
                      <a:lnTo>
                        <a:pt x="559" y="330"/>
                      </a:lnTo>
                      <a:lnTo>
                        <a:pt x="553" y="330"/>
                      </a:lnTo>
                      <a:lnTo>
                        <a:pt x="553" y="334"/>
                      </a:lnTo>
                      <a:lnTo>
                        <a:pt x="547" y="334"/>
                      </a:lnTo>
                      <a:lnTo>
                        <a:pt x="547" y="339"/>
                      </a:lnTo>
                      <a:lnTo>
                        <a:pt x="540" y="343"/>
                      </a:lnTo>
                      <a:lnTo>
                        <a:pt x="534" y="347"/>
                      </a:lnTo>
                      <a:lnTo>
                        <a:pt x="528" y="347"/>
                      </a:lnTo>
                      <a:lnTo>
                        <a:pt x="521" y="347"/>
                      </a:lnTo>
                      <a:lnTo>
                        <a:pt x="515" y="347"/>
                      </a:lnTo>
                      <a:lnTo>
                        <a:pt x="515" y="352"/>
                      </a:lnTo>
                      <a:lnTo>
                        <a:pt x="509" y="352"/>
                      </a:lnTo>
                      <a:lnTo>
                        <a:pt x="509" y="356"/>
                      </a:lnTo>
                      <a:lnTo>
                        <a:pt x="503" y="356"/>
                      </a:lnTo>
                      <a:lnTo>
                        <a:pt x="496" y="361"/>
                      </a:lnTo>
                      <a:lnTo>
                        <a:pt x="490" y="361"/>
                      </a:lnTo>
                      <a:lnTo>
                        <a:pt x="484" y="361"/>
                      </a:lnTo>
                      <a:lnTo>
                        <a:pt x="484" y="356"/>
                      </a:lnTo>
                      <a:lnTo>
                        <a:pt x="477" y="356"/>
                      </a:lnTo>
                      <a:lnTo>
                        <a:pt x="471" y="352"/>
                      </a:lnTo>
                      <a:lnTo>
                        <a:pt x="465" y="352"/>
                      </a:lnTo>
                      <a:lnTo>
                        <a:pt x="465" y="347"/>
                      </a:lnTo>
                      <a:lnTo>
                        <a:pt x="459" y="347"/>
                      </a:lnTo>
                      <a:lnTo>
                        <a:pt x="452" y="347"/>
                      </a:lnTo>
                      <a:lnTo>
                        <a:pt x="446" y="347"/>
                      </a:lnTo>
                      <a:lnTo>
                        <a:pt x="440" y="347"/>
                      </a:lnTo>
                      <a:lnTo>
                        <a:pt x="433" y="347"/>
                      </a:lnTo>
                      <a:lnTo>
                        <a:pt x="427" y="352"/>
                      </a:lnTo>
                      <a:lnTo>
                        <a:pt x="421" y="352"/>
                      </a:lnTo>
                      <a:lnTo>
                        <a:pt x="421" y="356"/>
                      </a:lnTo>
                      <a:lnTo>
                        <a:pt x="415" y="356"/>
                      </a:lnTo>
                      <a:lnTo>
                        <a:pt x="408" y="361"/>
                      </a:lnTo>
                      <a:lnTo>
                        <a:pt x="408" y="365"/>
                      </a:lnTo>
                      <a:lnTo>
                        <a:pt x="402" y="365"/>
                      </a:lnTo>
                      <a:lnTo>
                        <a:pt x="402" y="370"/>
                      </a:lnTo>
                      <a:lnTo>
                        <a:pt x="402" y="374"/>
                      </a:lnTo>
                      <a:lnTo>
                        <a:pt x="402" y="379"/>
                      </a:lnTo>
                      <a:lnTo>
                        <a:pt x="402" y="383"/>
                      </a:lnTo>
                      <a:lnTo>
                        <a:pt x="402" y="388"/>
                      </a:lnTo>
                      <a:lnTo>
                        <a:pt x="402" y="392"/>
                      </a:lnTo>
                      <a:lnTo>
                        <a:pt x="408" y="397"/>
                      </a:lnTo>
                      <a:lnTo>
                        <a:pt x="408" y="401"/>
                      </a:lnTo>
                      <a:lnTo>
                        <a:pt x="415" y="401"/>
                      </a:lnTo>
                      <a:lnTo>
                        <a:pt x="415" y="405"/>
                      </a:lnTo>
                      <a:lnTo>
                        <a:pt x="408" y="405"/>
                      </a:lnTo>
                      <a:lnTo>
                        <a:pt x="402" y="405"/>
                      </a:lnTo>
                      <a:lnTo>
                        <a:pt x="402" y="410"/>
                      </a:lnTo>
                      <a:lnTo>
                        <a:pt x="396" y="410"/>
                      </a:lnTo>
                      <a:lnTo>
                        <a:pt x="389" y="405"/>
                      </a:lnTo>
                      <a:lnTo>
                        <a:pt x="383" y="405"/>
                      </a:lnTo>
                      <a:lnTo>
                        <a:pt x="377" y="405"/>
                      </a:lnTo>
                      <a:lnTo>
                        <a:pt x="377" y="401"/>
                      </a:lnTo>
                      <a:lnTo>
                        <a:pt x="371" y="401"/>
                      </a:lnTo>
                      <a:lnTo>
                        <a:pt x="371" y="397"/>
                      </a:lnTo>
                      <a:lnTo>
                        <a:pt x="371" y="392"/>
                      </a:lnTo>
                      <a:lnTo>
                        <a:pt x="371" y="388"/>
                      </a:lnTo>
                      <a:lnTo>
                        <a:pt x="371" y="383"/>
                      </a:lnTo>
                      <a:lnTo>
                        <a:pt x="364" y="383"/>
                      </a:lnTo>
                      <a:lnTo>
                        <a:pt x="364" y="379"/>
                      </a:lnTo>
                      <a:lnTo>
                        <a:pt x="358" y="379"/>
                      </a:lnTo>
                      <a:lnTo>
                        <a:pt x="352" y="374"/>
                      </a:lnTo>
                      <a:lnTo>
                        <a:pt x="345" y="370"/>
                      </a:lnTo>
                      <a:lnTo>
                        <a:pt x="339" y="370"/>
                      </a:lnTo>
                      <a:lnTo>
                        <a:pt x="339" y="365"/>
                      </a:lnTo>
                      <a:lnTo>
                        <a:pt x="333" y="365"/>
                      </a:lnTo>
                      <a:lnTo>
                        <a:pt x="327" y="365"/>
                      </a:lnTo>
                      <a:lnTo>
                        <a:pt x="320" y="365"/>
                      </a:lnTo>
                      <a:lnTo>
                        <a:pt x="314" y="370"/>
                      </a:lnTo>
                      <a:lnTo>
                        <a:pt x="308" y="370"/>
                      </a:lnTo>
                      <a:lnTo>
                        <a:pt x="308" y="374"/>
                      </a:lnTo>
                      <a:lnTo>
                        <a:pt x="308" y="379"/>
                      </a:lnTo>
                      <a:lnTo>
                        <a:pt x="301" y="379"/>
                      </a:lnTo>
                      <a:lnTo>
                        <a:pt x="301" y="383"/>
                      </a:lnTo>
                      <a:lnTo>
                        <a:pt x="295" y="383"/>
                      </a:lnTo>
                      <a:lnTo>
                        <a:pt x="295" y="388"/>
                      </a:lnTo>
                      <a:lnTo>
                        <a:pt x="295" y="392"/>
                      </a:lnTo>
                      <a:lnTo>
                        <a:pt x="289" y="397"/>
                      </a:lnTo>
                      <a:lnTo>
                        <a:pt x="289" y="401"/>
                      </a:lnTo>
                      <a:lnTo>
                        <a:pt x="289" y="405"/>
                      </a:lnTo>
                      <a:lnTo>
                        <a:pt x="289" y="410"/>
                      </a:lnTo>
                      <a:lnTo>
                        <a:pt x="283" y="414"/>
                      </a:lnTo>
                      <a:lnTo>
                        <a:pt x="283" y="419"/>
                      </a:lnTo>
                      <a:lnTo>
                        <a:pt x="276" y="419"/>
                      </a:lnTo>
                      <a:lnTo>
                        <a:pt x="276" y="423"/>
                      </a:lnTo>
                      <a:lnTo>
                        <a:pt x="276" y="428"/>
                      </a:lnTo>
                      <a:lnTo>
                        <a:pt x="276" y="432"/>
                      </a:lnTo>
                      <a:lnTo>
                        <a:pt x="283" y="432"/>
                      </a:lnTo>
                      <a:lnTo>
                        <a:pt x="283" y="437"/>
                      </a:lnTo>
                      <a:lnTo>
                        <a:pt x="283" y="441"/>
                      </a:lnTo>
                      <a:lnTo>
                        <a:pt x="289" y="441"/>
                      </a:lnTo>
                      <a:lnTo>
                        <a:pt x="289" y="446"/>
                      </a:lnTo>
                      <a:lnTo>
                        <a:pt x="289" y="450"/>
                      </a:lnTo>
                      <a:lnTo>
                        <a:pt x="283" y="450"/>
                      </a:lnTo>
                      <a:lnTo>
                        <a:pt x="283" y="455"/>
                      </a:lnTo>
                      <a:lnTo>
                        <a:pt x="283" y="459"/>
                      </a:lnTo>
                      <a:lnTo>
                        <a:pt x="276" y="459"/>
                      </a:lnTo>
                      <a:lnTo>
                        <a:pt x="270" y="459"/>
                      </a:lnTo>
                      <a:lnTo>
                        <a:pt x="270" y="463"/>
                      </a:lnTo>
                      <a:lnTo>
                        <a:pt x="264" y="463"/>
                      </a:lnTo>
                      <a:lnTo>
                        <a:pt x="257" y="463"/>
                      </a:lnTo>
                      <a:lnTo>
                        <a:pt x="257" y="459"/>
                      </a:lnTo>
                      <a:lnTo>
                        <a:pt x="257" y="455"/>
                      </a:lnTo>
                      <a:lnTo>
                        <a:pt x="257" y="450"/>
                      </a:lnTo>
                      <a:lnTo>
                        <a:pt x="257" y="446"/>
                      </a:lnTo>
                      <a:lnTo>
                        <a:pt x="257" y="441"/>
                      </a:lnTo>
                      <a:lnTo>
                        <a:pt x="257" y="437"/>
                      </a:lnTo>
                      <a:lnTo>
                        <a:pt x="257" y="432"/>
                      </a:lnTo>
                      <a:lnTo>
                        <a:pt x="251" y="432"/>
                      </a:lnTo>
                      <a:lnTo>
                        <a:pt x="245" y="432"/>
                      </a:lnTo>
                      <a:lnTo>
                        <a:pt x="239" y="432"/>
                      </a:lnTo>
                      <a:lnTo>
                        <a:pt x="239" y="428"/>
                      </a:lnTo>
                      <a:lnTo>
                        <a:pt x="232" y="428"/>
                      </a:lnTo>
                      <a:lnTo>
                        <a:pt x="226" y="428"/>
                      </a:lnTo>
                      <a:lnTo>
                        <a:pt x="220" y="428"/>
                      </a:lnTo>
                      <a:lnTo>
                        <a:pt x="213" y="428"/>
                      </a:lnTo>
                      <a:lnTo>
                        <a:pt x="213" y="432"/>
                      </a:lnTo>
                      <a:lnTo>
                        <a:pt x="207" y="432"/>
                      </a:lnTo>
                      <a:lnTo>
                        <a:pt x="207" y="437"/>
                      </a:lnTo>
                      <a:lnTo>
                        <a:pt x="207" y="441"/>
                      </a:lnTo>
                      <a:lnTo>
                        <a:pt x="213" y="446"/>
                      </a:lnTo>
                      <a:lnTo>
                        <a:pt x="213" y="450"/>
                      </a:lnTo>
                      <a:lnTo>
                        <a:pt x="207" y="450"/>
                      </a:lnTo>
                      <a:lnTo>
                        <a:pt x="201" y="450"/>
                      </a:lnTo>
                      <a:lnTo>
                        <a:pt x="194" y="455"/>
                      </a:lnTo>
                      <a:lnTo>
                        <a:pt x="188" y="455"/>
                      </a:lnTo>
                      <a:lnTo>
                        <a:pt x="182" y="459"/>
                      </a:lnTo>
                      <a:lnTo>
                        <a:pt x="176" y="463"/>
                      </a:lnTo>
                      <a:lnTo>
                        <a:pt x="169" y="468"/>
                      </a:lnTo>
                      <a:lnTo>
                        <a:pt x="163" y="468"/>
                      </a:lnTo>
                      <a:lnTo>
                        <a:pt x="157" y="468"/>
                      </a:lnTo>
                      <a:lnTo>
                        <a:pt x="150" y="463"/>
                      </a:lnTo>
                      <a:lnTo>
                        <a:pt x="144" y="463"/>
                      </a:lnTo>
                      <a:lnTo>
                        <a:pt x="138" y="468"/>
                      </a:lnTo>
                      <a:lnTo>
                        <a:pt x="125" y="468"/>
                      </a:lnTo>
                      <a:lnTo>
                        <a:pt x="125" y="472"/>
                      </a:lnTo>
                      <a:lnTo>
                        <a:pt x="125" y="477"/>
                      </a:lnTo>
                      <a:lnTo>
                        <a:pt x="125" y="481"/>
                      </a:lnTo>
                      <a:lnTo>
                        <a:pt x="125" y="486"/>
                      </a:lnTo>
                      <a:lnTo>
                        <a:pt x="125" y="490"/>
                      </a:lnTo>
                      <a:lnTo>
                        <a:pt x="125" y="495"/>
                      </a:lnTo>
                      <a:lnTo>
                        <a:pt x="125" y="499"/>
                      </a:lnTo>
                      <a:lnTo>
                        <a:pt x="125" y="504"/>
                      </a:lnTo>
                      <a:lnTo>
                        <a:pt x="119" y="508"/>
                      </a:lnTo>
                      <a:lnTo>
                        <a:pt x="113" y="508"/>
                      </a:lnTo>
                      <a:lnTo>
                        <a:pt x="106" y="508"/>
                      </a:lnTo>
                      <a:lnTo>
                        <a:pt x="100" y="508"/>
                      </a:lnTo>
                      <a:lnTo>
                        <a:pt x="100" y="504"/>
                      </a:lnTo>
                      <a:lnTo>
                        <a:pt x="94" y="499"/>
                      </a:lnTo>
                      <a:lnTo>
                        <a:pt x="94" y="495"/>
                      </a:lnTo>
                      <a:lnTo>
                        <a:pt x="94" y="490"/>
                      </a:lnTo>
                      <a:lnTo>
                        <a:pt x="94" y="486"/>
                      </a:lnTo>
                      <a:lnTo>
                        <a:pt x="94" y="481"/>
                      </a:lnTo>
                      <a:lnTo>
                        <a:pt x="88" y="477"/>
                      </a:lnTo>
                      <a:lnTo>
                        <a:pt x="81" y="477"/>
                      </a:lnTo>
                      <a:lnTo>
                        <a:pt x="81" y="481"/>
                      </a:lnTo>
                      <a:lnTo>
                        <a:pt x="75" y="486"/>
                      </a:lnTo>
                      <a:lnTo>
                        <a:pt x="69" y="486"/>
                      </a:lnTo>
                      <a:lnTo>
                        <a:pt x="69" y="490"/>
                      </a:lnTo>
                      <a:lnTo>
                        <a:pt x="69" y="495"/>
                      </a:lnTo>
                      <a:lnTo>
                        <a:pt x="62" y="499"/>
                      </a:lnTo>
                      <a:lnTo>
                        <a:pt x="50" y="504"/>
                      </a:lnTo>
                      <a:lnTo>
                        <a:pt x="44" y="504"/>
                      </a:lnTo>
                      <a:lnTo>
                        <a:pt x="37" y="504"/>
                      </a:lnTo>
                      <a:lnTo>
                        <a:pt x="31" y="504"/>
                      </a:lnTo>
                      <a:lnTo>
                        <a:pt x="25" y="504"/>
                      </a:lnTo>
                      <a:lnTo>
                        <a:pt x="25" y="499"/>
                      </a:lnTo>
                      <a:lnTo>
                        <a:pt x="25" y="495"/>
                      </a:lnTo>
                      <a:lnTo>
                        <a:pt x="31" y="495"/>
                      </a:lnTo>
                      <a:lnTo>
                        <a:pt x="31" y="490"/>
                      </a:lnTo>
                      <a:lnTo>
                        <a:pt x="37" y="490"/>
                      </a:lnTo>
                      <a:lnTo>
                        <a:pt x="37" y="486"/>
                      </a:lnTo>
                      <a:lnTo>
                        <a:pt x="44" y="486"/>
                      </a:lnTo>
                      <a:lnTo>
                        <a:pt x="44" y="481"/>
                      </a:lnTo>
                      <a:lnTo>
                        <a:pt x="50" y="481"/>
                      </a:lnTo>
                      <a:lnTo>
                        <a:pt x="44" y="477"/>
                      </a:lnTo>
                      <a:lnTo>
                        <a:pt x="37" y="477"/>
                      </a:lnTo>
                      <a:lnTo>
                        <a:pt x="31" y="477"/>
                      </a:lnTo>
                      <a:lnTo>
                        <a:pt x="25" y="472"/>
                      </a:lnTo>
                      <a:lnTo>
                        <a:pt x="18" y="468"/>
                      </a:lnTo>
                      <a:lnTo>
                        <a:pt x="18" y="463"/>
                      </a:lnTo>
                      <a:lnTo>
                        <a:pt x="12" y="463"/>
                      </a:lnTo>
                      <a:lnTo>
                        <a:pt x="12" y="459"/>
                      </a:lnTo>
                      <a:lnTo>
                        <a:pt x="6" y="459"/>
                      </a:lnTo>
                      <a:lnTo>
                        <a:pt x="6" y="455"/>
                      </a:lnTo>
                      <a:lnTo>
                        <a:pt x="0" y="455"/>
                      </a:lnTo>
                      <a:lnTo>
                        <a:pt x="0" y="450"/>
                      </a:lnTo>
                      <a:lnTo>
                        <a:pt x="0" y="446"/>
                      </a:lnTo>
                      <a:lnTo>
                        <a:pt x="0" y="441"/>
                      </a:lnTo>
                      <a:lnTo>
                        <a:pt x="6" y="437"/>
                      </a:lnTo>
                      <a:lnTo>
                        <a:pt x="6" y="432"/>
                      </a:lnTo>
                      <a:lnTo>
                        <a:pt x="12" y="428"/>
                      </a:lnTo>
                      <a:lnTo>
                        <a:pt x="18" y="423"/>
                      </a:lnTo>
                      <a:lnTo>
                        <a:pt x="18" y="419"/>
                      </a:lnTo>
                      <a:lnTo>
                        <a:pt x="18" y="414"/>
                      </a:lnTo>
                      <a:lnTo>
                        <a:pt x="18" y="410"/>
                      </a:lnTo>
                      <a:lnTo>
                        <a:pt x="18" y="405"/>
                      </a:lnTo>
                      <a:lnTo>
                        <a:pt x="25" y="401"/>
                      </a:lnTo>
                      <a:lnTo>
                        <a:pt x="25" y="397"/>
                      </a:lnTo>
                      <a:lnTo>
                        <a:pt x="25" y="392"/>
                      </a:lnTo>
                      <a:lnTo>
                        <a:pt x="31" y="392"/>
                      </a:lnTo>
                      <a:lnTo>
                        <a:pt x="31" y="388"/>
                      </a:lnTo>
                      <a:lnTo>
                        <a:pt x="37" y="379"/>
                      </a:lnTo>
                      <a:lnTo>
                        <a:pt x="37" y="374"/>
                      </a:lnTo>
                      <a:lnTo>
                        <a:pt x="44" y="374"/>
                      </a:lnTo>
                      <a:lnTo>
                        <a:pt x="44" y="370"/>
                      </a:lnTo>
                      <a:lnTo>
                        <a:pt x="44" y="365"/>
                      </a:lnTo>
                      <a:lnTo>
                        <a:pt x="50" y="361"/>
                      </a:lnTo>
                      <a:lnTo>
                        <a:pt x="50" y="352"/>
                      </a:lnTo>
                      <a:lnTo>
                        <a:pt x="56" y="352"/>
                      </a:lnTo>
                      <a:lnTo>
                        <a:pt x="62" y="352"/>
                      </a:lnTo>
                      <a:lnTo>
                        <a:pt x="69" y="347"/>
                      </a:lnTo>
                      <a:lnTo>
                        <a:pt x="75" y="343"/>
                      </a:lnTo>
                      <a:lnTo>
                        <a:pt x="69" y="339"/>
                      </a:lnTo>
                      <a:lnTo>
                        <a:pt x="62" y="339"/>
                      </a:lnTo>
                      <a:lnTo>
                        <a:pt x="56" y="339"/>
                      </a:lnTo>
                      <a:lnTo>
                        <a:pt x="50" y="334"/>
                      </a:lnTo>
                      <a:lnTo>
                        <a:pt x="50" y="330"/>
                      </a:lnTo>
                      <a:lnTo>
                        <a:pt x="56" y="325"/>
                      </a:lnTo>
                      <a:lnTo>
                        <a:pt x="56" y="321"/>
                      </a:lnTo>
                      <a:lnTo>
                        <a:pt x="56" y="316"/>
                      </a:lnTo>
                      <a:lnTo>
                        <a:pt x="62" y="316"/>
                      </a:lnTo>
                      <a:lnTo>
                        <a:pt x="62" y="312"/>
                      </a:lnTo>
                      <a:lnTo>
                        <a:pt x="69" y="312"/>
                      </a:lnTo>
                      <a:lnTo>
                        <a:pt x="75" y="312"/>
                      </a:lnTo>
                      <a:lnTo>
                        <a:pt x="81" y="312"/>
                      </a:lnTo>
                      <a:lnTo>
                        <a:pt x="81" y="307"/>
                      </a:lnTo>
                      <a:lnTo>
                        <a:pt x="88" y="307"/>
                      </a:lnTo>
                      <a:lnTo>
                        <a:pt x="94" y="307"/>
                      </a:lnTo>
                      <a:lnTo>
                        <a:pt x="100" y="307"/>
                      </a:lnTo>
                      <a:lnTo>
                        <a:pt x="106" y="303"/>
                      </a:lnTo>
                      <a:lnTo>
                        <a:pt x="113" y="303"/>
                      </a:lnTo>
                      <a:lnTo>
                        <a:pt x="119" y="298"/>
                      </a:lnTo>
                      <a:lnTo>
                        <a:pt x="119" y="294"/>
                      </a:lnTo>
                      <a:lnTo>
                        <a:pt x="125" y="289"/>
                      </a:lnTo>
                      <a:lnTo>
                        <a:pt x="132" y="285"/>
                      </a:lnTo>
                      <a:lnTo>
                        <a:pt x="138" y="285"/>
                      </a:lnTo>
                      <a:lnTo>
                        <a:pt x="144" y="281"/>
                      </a:lnTo>
                      <a:lnTo>
                        <a:pt x="150" y="281"/>
                      </a:lnTo>
                      <a:lnTo>
                        <a:pt x="157" y="281"/>
                      </a:lnTo>
                      <a:lnTo>
                        <a:pt x="163" y="281"/>
                      </a:lnTo>
                      <a:lnTo>
                        <a:pt x="169" y="281"/>
                      </a:lnTo>
                      <a:lnTo>
                        <a:pt x="176" y="281"/>
                      </a:lnTo>
                      <a:lnTo>
                        <a:pt x="182" y="281"/>
                      </a:lnTo>
                      <a:lnTo>
                        <a:pt x="188" y="281"/>
                      </a:lnTo>
                      <a:lnTo>
                        <a:pt x="194" y="281"/>
                      </a:lnTo>
                      <a:lnTo>
                        <a:pt x="201" y="281"/>
                      </a:lnTo>
                      <a:lnTo>
                        <a:pt x="207" y="281"/>
                      </a:lnTo>
                      <a:lnTo>
                        <a:pt x="213" y="276"/>
                      </a:lnTo>
                      <a:lnTo>
                        <a:pt x="220" y="276"/>
                      </a:lnTo>
                      <a:lnTo>
                        <a:pt x="220" y="272"/>
                      </a:lnTo>
                      <a:lnTo>
                        <a:pt x="226" y="272"/>
                      </a:lnTo>
                      <a:lnTo>
                        <a:pt x="232" y="272"/>
                      </a:lnTo>
                      <a:lnTo>
                        <a:pt x="232" y="267"/>
                      </a:lnTo>
                      <a:lnTo>
                        <a:pt x="232" y="263"/>
                      </a:lnTo>
                      <a:lnTo>
                        <a:pt x="239" y="263"/>
                      </a:lnTo>
                      <a:lnTo>
                        <a:pt x="239" y="258"/>
                      </a:lnTo>
                      <a:lnTo>
                        <a:pt x="245" y="254"/>
                      </a:lnTo>
                      <a:lnTo>
                        <a:pt x="251" y="249"/>
                      </a:lnTo>
                      <a:lnTo>
                        <a:pt x="257" y="245"/>
                      </a:lnTo>
                      <a:lnTo>
                        <a:pt x="264" y="245"/>
                      </a:lnTo>
                      <a:lnTo>
                        <a:pt x="270" y="240"/>
                      </a:lnTo>
                      <a:lnTo>
                        <a:pt x="276" y="236"/>
                      </a:lnTo>
                      <a:lnTo>
                        <a:pt x="283" y="236"/>
                      </a:lnTo>
                      <a:lnTo>
                        <a:pt x="289" y="232"/>
                      </a:lnTo>
                      <a:lnTo>
                        <a:pt x="295" y="232"/>
                      </a:lnTo>
                      <a:lnTo>
                        <a:pt x="295" y="227"/>
                      </a:lnTo>
                      <a:lnTo>
                        <a:pt x="301" y="227"/>
                      </a:lnTo>
                      <a:lnTo>
                        <a:pt x="308" y="223"/>
                      </a:lnTo>
                      <a:lnTo>
                        <a:pt x="314" y="223"/>
                      </a:lnTo>
                      <a:lnTo>
                        <a:pt x="314" y="218"/>
                      </a:lnTo>
                      <a:lnTo>
                        <a:pt x="320" y="218"/>
                      </a:lnTo>
                      <a:lnTo>
                        <a:pt x="320" y="214"/>
                      </a:lnTo>
                      <a:lnTo>
                        <a:pt x="327" y="214"/>
                      </a:lnTo>
                      <a:lnTo>
                        <a:pt x="333" y="209"/>
                      </a:lnTo>
                      <a:lnTo>
                        <a:pt x="339" y="209"/>
                      </a:lnTo>
                      <a:lnTo>
                        <a:pt x="339" y="205"/>
                      </a:lnTo>
                      <a:lnTo>
                        <a:pt x="339" y="200"/>
                      </a:lnTo>
                      <a:lnTo>
                        <a:pt x="333" y="200"/>
                      </a:lnTo>
                      <a:lnTo>
                        <a:pt x="333" y="196"/>
                      </a:lnTo>
                      <a:lnTo>
                        <a:pt x="333" y="191"/>
                      </a:lnTo>
                      <a:lnTo>
                        <a:pt x="327" y="191"/>
                      </a:lnTo>
                      <a:lnTo>
                        <a:pt x="327" y="187"/>
                      </a:lnTo>
                      <a:lnTo>
                        <a:pt x="327" y="182"/>
                      </a:lnTo>
                      <a:lnTo>
                        <a:pt x="327" y="178"/>
                      </a:lnTo>
                      <a:lnTo>
                        <a:pt x="327" y="174"/>
                      </a:lnTo>
                      <a:lnTo>
                        <a:pt x="327" y="169"/>
                      </a:lnTo>
                      <a:lnTo>
                        <a:pt x="327" y="165"/>
                      </a:lnTo>
                      <a:lnTo>
                        <a:pt x="333" y="160"/>
                      </a:lnTo>
                      <a:lnTo>
                        <a:pt x="333" y="156"/>
                      </a:lnTo>
                      <a:lnTo>
                        <a:pt x="333" y="151"/>
                      </a:lnTo>
                      <a:lnTo>
                        <a:pt x="333" y="147"/>
                      </a:lnTo>
                      <a:lnTo>
                        <a:pt x="333" y="142"/>
                      </a:lnTo>
                      <a:lnTo>
                        <a:pt x="333" y="138"/>
                      </a:lnTo>
                      <a:lnTo>
                        <a:pt x="327" y="138"/>
                      </a:lnTo>
                      <a:lnTo>
                        <a:pt x="327" y="133"/>
                      </a:lnTo>
                      <a:lnTo>
                        <a:pt x="320" y="129"/>
                      </a:lnTo>
                      <a:lnTo>
                        <a:pt x="314" y="124"/>
                      </a:lnTo>
                      <a:lnTo>
                        <a:pt x="308" y="120"/>
                      </a:lnTo>
                      <a:lnTo>
                        <a:pt x="301" y="116"/>
                      </a:lnTo>
                      <a:lnTo>
                        <a:pt x="295" y="116"/>
                      </a:lnTo>
                      <a:lnTo>
                        <a:pt x="289" y="116"/>
                      </a:lnTo>
                      <a:lnTo>
                        <a:pt x="283" y="111"/>
                      </a:lnTo>
                      <a:lnTo>
                        <a:pt x="283" y="107"/>
                      </a:lnTo>
                      <a:lnTo>
                        <a:pt x="276" y="107"/>
                      </a:lnTo>
                      <a:lnTo>
                        <a:pt x="270" y="102"/>
                      </a:lnTo>
                      <a:lnTo>
                        <a:pt x="270" y="98"/>
                      </a:lnTo>
                      <a:lnTo>
                        <a:pt x="270" y="93"/>
                      </a:lnTo>
                      <a:lnTo>
                        <a:pt x="270" y="89"/>
                      </a:lnTo>
                      <a:lnTo>
                        <a:pt x="264" y="89"/>
                      </a:lnTo>
                      <a:lnTo>
                        <a:pt x="264" y="84"/>
                      </a:lnTo>
                      <a:lnTo>
                        <a:pt x="257" y="80"/>
                      </a:lnTo>
                      <a:lnTo>
                        <a:pt x="257" y="75"/>
                      </a:lnTo>
                      <a:lnTo>
                        <a:pt x="251" y="75"/>
                      </a:lnTo>
                      <a:lnTo>
                        <a:pt x="257" y="75"/>
                      </a:lnTo>
                      <a:lnTo>
                        <a:pt x="264" y="75"/>
                      </a:lnTo>
                      <a:lnTo>
                        <a:pt x="270" y="75"/>
                      </a:lnTo>
                      <a:lnTo>
                        <a:pt x="270" y="71"/>
                      </a:lnTo>
                      <a:lnTo>
                        <a:pt x="276" y="71"/>
                      </a:lnTo>
                      <a:lnTo>
                        <a:pt x="270" y="71"/>
                      </a:lnTo>
                      <a:lnTo>
                        <a:pt x="270" y="66"/>
                      </a:lnTo>
                      <a:lnTo>
                        <a:pt x="264" y="62"/>
                      </a:lnTo>
                      <a:lnTo>
                        <a:pt x="264" y="58"/>
                      </a:lnTo>
                      <a:lnTo>
                        <a:pt x="264" y="53"/>
                      </a:lnTo>
                      <a:lnTo>
                        <a:pt x="264" y="49"/>
                      </a:lnTo>
                      <a:lnTo>
                        <a:pt x="270" y="44"/>
                      </a:lnTo>
                      <a:lnTo>
                        <a:pt x="276" y="40"/>
                      </a:lnTo>
                      <a:lnTo>
                        <a:pt x="283" y="35"/>
                      </a:lnTo>
                      <a:lnTo>
                        <a:pt x="289" y="35"/>
                      </a:lnTo>
                      <a:lnTo>
                        <a:pt x="295" y="35"/>
                      </a:lnTo>
                      <a:lnTo>
                        <a:pt x="301" y="31"/>
                      </a:lnTo>
                      <a:lnTo>
                        <a:pt x="308" y="31"/>
                      </a:lnTo>
                      <a:lnTo>
                        <a:pt x="314" y="31"/>
                      </a:lnTo>
                      <a:lnTo>
                        <a:pt x="314" y="26"/>
                      </a:lnTo>
                      <a:lnTo>
                        <a:pt x="320" y="26"/>
                      </a:lnTo>
                      <a:lnTo>
                        <a:pt x="327" y="26"/>
                      </a:lnTo>
                      <a:lnTo>
                        <a:pt x="333" y="26"/>
                      </a:lnTo>
                      <a:lnTo>
                        <a:pt x="339" y="26"/>
                      </a:lnTo>
                      <a:lnTo>
                        <a:pt x="339" y="22"/>
                      </a:lnTo>
                      <a:lnTo>
                        <a:pt x="345" y="22"/>
                      </a:lnTo>
                      <a:lnTo>
                        <a:pt x="345" y="17"/>
                      </a:lnTo>
                      <a:lnTo>
                        <a:pt x="352" y="13"/>
                      </a:lnTo>
                      <a:lnTo>
                        <a:pt x="352" y="8"/>
                      </a:lnTo>
                      <a:lnTo>
                        <a:pt x="352" y="4"/>
                      </a:lnTo>
                      <a:lnTo>
                        <a:pt x="352" y="0"/>
                      </a:lnTo>
                      <a:lnTo>
                        <a:pt x="358" y="4"/>
                      </a:lnTo>
                      <a:lnTo>
                        <a:pt x="364" y="8"/>
                      </a:lnTo>
                      <a:lnTo>
                        <a:pt x="371" y="8"/>
                      </a:lnTo>
                      <a:lnTo>
                        <a:pt x="377" y="8"/>
                      </a:lnTo>
                      <a:lnTo>
                        <a:pt x="383" y="8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27" name="Freeform 131"/>
                <p:cNvSpPr>
                  <a:spLocks/>
                </p:cNvSpPr>
                <p:nvPr/>
              </p:nvSpPr>
              <p:spPr bwMode="auto">
                <a:xfrm>
                  <a:off x="3093" y="2689"/>
                  <a:ext cx="609" cy="508"/>
                </a:xfrm>
                <a:custGeom>
                  <a:avLst/>
                  <a:gdLst/>
                  <a:ahLst/>
                  <a:cxnLst>
                    <a:cxn ang="0">
                      <a:pos x="421" y="17"/>
                    </a:cxn>
                    <a:cxn ang="0">
                      <a:pos x="465" y="26"/>
                    </a:cxn>
                    <a:cxn ang="0">
                      <a:pos x="509" y="40"/>
                    </a:cxn>
                    <a:cxn ang="0">
                      <a:pos x="547" y="66"/>
                    </a:cxn>
                    <a:cxn ang="0">
                      <a:pos x="572" y="107"/>
                    </a:cxn>
                    <a:cxn ang="0">
                      <a:pos x="553" y="129"/>
                    </a:cxn>
                    <a:cxn ang="0">
                      <a:pos x="534" y="156"/>
                    </a:cxn>
                    <a:cxn ang="0">
                      <a:pos x="578" y="169"/>
                    </a:cxn>
                    <a:cxn ang="0">
                      <a:pos x="591" y="205"/>
                    </a:cxn>
                    <a:cxn ang="0">
                      <a:pos x="609" y="232"/>
                    </a:cxn>
                    <a:cxn ang="0">
                      <a:pos x="591" y="254"/>
                    </a:cxn>
                    <a:cxn ang="0">
                      <a:pos x="591" y="281"/>
                    </a:cxn>
                    <a:cxn ang="0">
                      <a:pos x="572" y="312"/>
                    </a:cxn>
                    <a:cxn ang="0">
                      <a:pos x="547" y="334"/>
                    </a:cxn>
                    <a:cxn ang="0">
                      <a:pos x="509" y="352"/>
                    </a:cxn>
                    <a:cxn ang="0">
                      <a:pos x="471" y="352"/>
                    </a:cxn>
                    <a:cxn ang="0">
                      <a:pos x="427" y="352"/>
                    </a:cxn>
                    <a:cxn ang="0">
                      <a:pos x="402" y="374"/>
                    </a:cxn>
                    <a:cxn ang="0">
                      <a:pos x="415" y="405"/>
                    </a:cxn>
                    <a:cxn ang="0">
                      <a:pos x="377" y="401"/>
                    </a:cxn>
                    <a:cxn ang="0">
                      <a:pos x="358" y="379"/>
                    </a:cxn>
                    <a:cxn ang="0">
                      <a:pos x="314" y="370"/>
                    </a:cxn>
                    <a:cxn ang="0">
                      <a:pos x="295" y="392"/>
                    </a:cxn>
                    <a:cxn ang="0">
                      <a:pos x="276" y="423"/>
                    </a:cxn>
                    <a:cxn ang="0">
                      <a:pos x="289" y="450"/>
                    </a:cxn>
                    <a:cxn ang="0">
                      <a:pos x="257" y="463"/>
                    </a:cxn>
                    <a:cxn ang="0">
                      <a:pos x="251" y="432"/>
                    </a:cxn>
                    <a:cxn ang="0">
                      <a:pos x="213" y="432"/>
                    </a:cxn>
                    <a:cxn ang="0">
                      <a:pos x="194" y="455"/>
                    </a:cxn>
                    <a:cxn ang="0">
                      <a:pos x="144" y="463"/>
                    </a:cxn>
                    <a:cxn ang="0">
                      <a:pos x="125" y="495"/>
                    </a:cxn>
                    <a:cxn ang="0">
                      <a:pos x="94" y="499"/>
                    </a:cxn>
                    <a:cxn ang="0">
                      <a:pos x="75" y="486"/>
                    </a:cxn>
                    <a:cxn ang="0">
                      <a:pos x="31" y="504"/>
                    </a:cxn>
                    <a:cxn ang="0">
                      <a:pos x="44" y="486"/>
                    </a:cxn>
                    <a:cxn ang="0">
                      <a:pos x="18" y="463"/>
                    </a:cxn>
                    <a:cxn ang="0">
                      <a:pos x="0" y="441"/>
                    </a:cxn>
                    <a:cxn ang="0">
                      <a:pos x="18" y="405"/>
                    </a:cxn>
                    <a:cxn ang="0">
                      <a:pos x="44" y="374"/>
                    </a:cxn>
                    <a:cxn ang="0">
                      <a:pos x="75" y="343"/>
                    </a:cxn>
                    <a:cxn ang="0">
                      <a:pos x="56" y="316"/>
                    </a:cxn>
                    <a:cxn ang="0">
                      <a:pos x="94" y="307"/>
                    </a:cxn>
                    <a:cxn ang="0">
                      <a:pos x="138" y="285"/>
                    </a:cxn>
                    <a:cxn ang="0">
                      <a:pos x="188" y="281"/>
                    </a:cxn>
                    <a:cxn ang="0">
                      <a:pos x="232" y="272"/>
                    </a:cxn>
                    <a:cxn ang="0">
                      <a:pos x="264" y="245"/>
                    </a:cxn>
                    <a:cxn ang="0">
                      <a:pos x="308" y="223"/>
                    </a:cxn>
                    <a:cxn ang="0">
                      <a:pos x="339" y="205"/>
                    </a:cxn>
                    <a:cxn ang="0">
                      <a:pos x="327" y="178"/>
                    </a:cxn>
                    <a:cxn ang="0">
                      <a:pos x="333" y="142"/>
                    </a:cxn>
                    <a:cxn ang="0">
                      <a:pos x="295" y="116"/>
                    </a:cxn>
                    <a:cxn ang="0">
                      <a:pos x="270" y="89"/>
                    </a:cxn>
                    <a:cxn ang="0">
                      <a:pos x="270" y="75"/>
                    </a:cxn>
                    <a:cxn ang="0">
                      <a:pos x="264" y="49"/>
                    </a:cxn>
                    <a:cxn ang="0">
                      <a:pos x="314" y="31"/>
                    </a:cxn>
                    <a:cxn ang="0">
                      <a:pos x="345" y="17"/>
                    </a:cxn>
                    <a:cxn ang="0">
                      <a:pos x="377" y="8"/>
                    </a:cxn>
                  </a:cxnLst>
                  <a:rect l="0" t="0" r="r" b="b"/>
                  <a:pathLst>
                    <a:path w="609" h="508">
                      <a:moveTo>
                        <a:pt x="383" y="8"/>
                      </a:moveTo>
                      <a:lnTo>
                        <a:pt x="389" y="8"/>
                      </a:lnTo>
                      <a:lnTo>
                        <a:pt x="396" y="8"/>
                      </a:lnTo>
                      <a:lnTo>
                        <a:pt x="402" y="8"/>
                      </a:lnTo>
                      <a:lnTo>
                        <a:pt x="408" y="13"/>
                      </a:lnTo>
                      <a:lnTo>
                        <a:pt x="415" y="13"/>
                      </a:lnTo>
                      <a:lnTo>
                        <a:pt x="421" y="13"/>
                      </a:lnTo>
                      <a:lnTo>
                        <a:pt x="421" y="17"/>
                      </a:lnTo>
                      <a:lnTo>
                        <a:pt x="427" y="22"/>
                      </a:lnTo>
                      <a:lnTo>
                        <a:pt x="433" y="26"/>
                      </a:lnTo>
                      <a:lnTo>
                        <a:pt x="433" y="31"/>
                      </a:lnTo>
                      <a:lnTo>
                        <a:pt x="440" y="31"/>
                      </a:lnTo>
                      <a:lnTo>
                        <a:pt x="446" y="31"/>
                      </a:lnTo>
                      <a:lnTo>
                        <a:pt x="452" y="31"/>
                      </a:lnTo>
                      <a:lnTo>
                        <a:pt x="459" y="26"/>
                      </a:lnTo>
                      <a:lnTo>
                        <a:pt x="465" y="26"/>
                      </a:lnTo>
                      <a:lnTo>
                        <a:pt x="471" y="26"/>
                      </a:lnTo>
                      <a:lnTo>
                        <a:pt x="477" y="31"/>
                      </a:lnTo>
                      <a:lnTo>
                        <a:pt x="484" y="31"/>
                      </a:lnTo>
                      <a:lnTo>
                        <a:pt x="490" y="31"/>
                      </a:lnTo>
                      <a:lnTo>
                        <a:pt x="490" y="35"/>
                      </a:lnTo>
                      <a:lnTo>
                        <a:pt x="496" y="35"/>
                      </a:lnTo>
                      <a:lnTo>
                        <a:pt x="503" y="40"/>
                      </a:lnTo>
                      <a:lnTo>
                        <a:pt x="509" y="40"/>
                      </a:lnTo>
                      <a:lnTo>
                        <a:pt x="515" y="40"/>
                      </a:lnTo>
                      <a:lnTo>
                        <a:pt x="515" y="44"/>
                      </a:lnTo>
                      <a:lnTo>
                        <a:pt x="521" y="44"/>
                      </a:lnTo>
                      <a:lnTo>
                        <a:pt x="528" y="49"/>
                      </a:lnTo>
                      <a:lnTo>
                        <a:pt x="534" y="53"/>
                      </a:lnTo>
                      <a:lnTo>
                        <a:pt x="534" y="58"/>
                      </a:lnTo>
                      <a:lnTo>
                        <a:pt x="540" y="62"/>
                      </a:lnTo>
                      <a:lnTo>
                        <a:pt x="547" y="66"/>
                      </a:lnTo>
                      <a:lnTo>
                        <a:pt x="553" y="71"/>
                      </a:lnTo>
                      <a:lnTo>
                        <a:pt x="553" y="75"/>
                      </a:lnTo>
                      <a:lnTo>
                        <a:pt x="559" y="80"/>
                      </a:lnTo>
                      <a:lnTo>
                        <a:pt x="559" y="84"/>
                      </a:lnTo>
                      <a:lnTo>
                        <a:pt x="565" y="93"/>
                      </a:lnTo>
                      <a:lnTo>
                        <a:pt x="572" y="98"/>
                      </a:lnTo>
                      <a:lnTo>
                        <a:pt x="572" y="102"/>
                      </a:lnTo>
                      <a:lnTo>
                        <a:pt x="572" y="107"/>
                      </a:lnTo>
                      <a:lnTo>
                        <a:pt x="572" y="111"/>
                      </a:lnTo>
                      <a:lnTo>
                        <a:pt x="572" y="116"/>
                      </a:lnTo>
                      <a:lnTo>
                        <a:pt x="565" y="116"/>
                      </a:lnTo>
                      <a:lnTo>
                        <a:pt x="559" y="116"/>
                      </a:lnTo>
                      <a:lnTo>
                        <a:pt x="553" y="116"/>
                      </a:lnTo>
                      <a:lnTo>
                        <a:pt x="553" y="120"/>
                      </a:lnTo>
                      <a:lnTo>
                        <a:pt x="553" y="124"/>
                      </a:lnTo>
                      <a:lnTo>
                        <a:pt x="553" y="129"/>
                      </a:lnTo>
                      <a:lnTo>
                        <a:pt x="547" y="129"/>
                      </a:lnTo>
                      <a:lnTo>
                        <a:pt x="547" y="133"/>
                      </a:lnTo>
                      <a:lnTo>
                        <a:pt x="540" y="133"/>
                      </a:lnTo>
                      <a:lnTo>
                        <a:pt x="540" y="138"/>
                      </a:lnTo>
                      <a:lnTo>
                        <a:pt x="540" y="142"/>
                      </a:lnTo>
                      <a:lnTo>
                        <a:pt x="534" y="147"/>
                      </a:lnTo>
                      <a:lnTo>
                        <a:pt x="534" y="151"/>
                      </a:lnTo>
                      <a:lnTo>
                        <a:pt x="534" y="156"/>
                      </a:lnTo>
                      <a:lnTo>
                        <a:pt x="540" y="156"/>
                      </a:lnTo>
                      <a:lnTo>
                        <a:pt x="540" y="160"/>
                      </a:lnTo>
                      <a:lnTo>
                        <a:pt x="547" y="165"/>
                      </a:lnTo>
                      <a:lnTo>
                        <a:pt x="553" y="169"/>
                      </a:lnTo>
                      <a:lnTo>
                        <a:pt x="559" y="169"/>
                      </a:lnTo>
                      <a:lnTo>
                        <a:pt x="565" y="169"/>
                      </a:lnTo>
                      <a:lnTo>
                        <a:pt x="572" y="169"/>
                      </a:lnTo>
                      <a:lnTo>
                        <a:pt x="578" y="169"/>
                      </a:lnTo>
                      <a:lnTo>
                        <a:pt x="578" y="174"/>
                      </a:lnTo>
                      <a:lnTo>
                        <a:pt x="578" y="178"/>
                      </a:lnTo>
                      <a:lnTo>
                        <a:pt x="584" y="182"/>
                      </a:lnTo>
                      <a:lnTo>
                        <a:pt x="584" y="187"/>
                      </a:lnTo>
                      <a:lnTo>
                        <a:pt x="584" y="191"/>
                      </a:lnTo>
                      <a:lnTo>
                        <a:pt x="591" y="196"/>
                      </a:lnTo>
                      <a:lnTo>
                        <a:pt x="591" y="200"/>
                      </a:lnTo>
                      <a:lnTo>
                        <a:pt x="591" y="205"/>
                      </a:lnTo>
                      <a:lnTo>
                        <a:pt x="591" y="209"/>
                      </a:lnTo>
                      <a:lnTo>
                        <a:pt x="591" y="214"/>
                      </a:lnTo>
                      <a:lnTo>
                        <a:pt x="597" y="214"/>
                      </a:lnTo>
                      <a:lnTo>
                        <a:pt x="597" y="218"/>
                      </a:lnTo>
                      <a:lnTo>
                        <a:pt x="603" y="223"/>
                      </a:lnTo>
                      <a:lnTo>
                        <a:pt x="603" y="227"/>
                      </a:lnTo>
                      <a:lnTo>
                        <a:pt x="609" y="227"/>
                      </a:lnTo>
                      <a:lnTo>
                        <a:pt x="609" y="232"/>
                      </a:lnTo>
                      <a:lnTo>
                        <a:pt x="603" y="236"/>
                      </a:lnTo>
                      <a:lnTo>
                        <a:pt x="603" y="240"/>
                      </a:lnTo>
                      <a:lnTo>
                        <a:pt x="597" y="240"/>
                      </a:lnTo>
                      <a:lnTo>
                        <a:pt x="603" y="245"/>
                      </a:lnTo>
                      <a:lnTo>
                        <a:pt x="603" y="249"/>
                      </a:lnTo>
                      <a:lnTo>
                        <a:pt x="597" y="249"/>
                      </a:lnTo>
                      <a:lnTo>
                        <a:pt x="597" y="254"/>
                      </a:lnTo>
                      <a:lnTo>
                        <a:pt x="591" y="254"/>
                      </a:lnTo>
                      <a:lnTo>
                        <a:pt x="591" y="258"/>
                      </a:lnTo>
                      <a:lnTo>
                        <a:pt x="597" y="258"/>
                      </a:lnTo>
                      <a:lnTo>
                        <a:pt x="597" y="263"/>
                      </a:lnTo>
                      <a:lnTo>
                        <a:pt x="597" y="267"/>
                      </a:lnTo>
                      <a:lnTo>
                        <a:pt x="591" y="267"/>
                      </a:lnTo>
                      <a:lnTo>
                        <a:pt x="591" y="272"/>
                      </a:lnTo>
                      <a:lnTo>
                        <a:pt x="591" y="276"/>
                      </a:lnTo>
                      <a:lnTo>
                        <a:pt x="591" y="281"/>
                      </a:lnTo>
                      <a:lnTo>
                        <a:pt x="584" y="285"/>
                      </a:lnTo>
                      <a:lnTo>
                        <a:pt x="584" y="289"/>
                      </a:lnTo>
                      <a:lnTo>
                        <a:pt x="578" y="289"/>
                      </a:lnTo>
                      <a:lnTo>
                        <a:pt x="578" y="294"/>
                      </a:lnTo>
                      <a:lnTo>
                        <a:pt x="578" y="298"/>
                      </a:lnTo>
                      <a:lnTo>
                        <a:pt x="572" y="303"/>
                      </a:lnTo>
                      <a:lnTo>
                        <a:pt x="572" y="307"/>
                      </a:lnTo>
                      <a:lnTo>
                        <a:pt x="572" y="312"/>
                      </a:lnTo>
                      <a:lnTo>
                        <a:pt x="572" y="316"/>
                      </a:lnTo>
                      <a:lnTo>
                        <a:pt x="565" y="316"/>
                      </a:lnTo>
                      <a:lnTo>
                        <a:pt x="565" y="321"/>
                      </a:lnTo>
                      <a:lnTo>
                        <a:pt x="565" y="325"/>
                      </a:lnTo>
                      <a:lnTo>
                        <a:pt x="559" y="330"/>
                      </a:lnTo>
                      <a:lnTo>
                        <a:pt x="553" y="330"/>
                      </a:lnTo>
                      <a:lnTo>
                        <a:pt x="553" y="334"/>
                      </a:lnTo>
                      <a:lnTo>
                        <a:pt x="547" y="334"/>
                      </a:lnTo>
                      <a:lnTo>
                        <a:pt x="547" y="339"/>
                      </a:lnTo>
                      <a:lnTo>
                        <a:pt x="540" y="343"/>
                      </a:lnTo>
                      <a:lnTo>
                        <a:pt x="534" y="347"/>
                      </a:lnTo>
                      <a:lnTo>
                        <a:pt x="528" y="347"/>
                      </a:lnTo>
                      <a:lnTo>
                        <a:pt x="521" y="347"/>
                      </a:lnTo>
                      <a:lnTo>
                        <a:pt x="515" y="347"/>
                      </a:lnTo>
                      <a:lnTo>
                        <a:pt x="515" y="352"/>
                      </a:lnTo>
                      <a:lnTo>
                        <a:pt x="509" y="352"/>
                      </a:lnTo>
                      <a:lnTo>
                        <a:pt x="509" y="356"/>
                      </a:lnTo>
                      <a:lnTo>
                        <a:pt x="503" y="356"/>
                      </a:lnTo>
                      <a:lnTo>
                        <a:pt x="496" y="361"/>
                      </a:lnTo>
                      <a:lnTo>
                        <a:pt x="490" y="361"/>
                      </a:lnTo>
                      <a:lnTo>
                        <a:pt x="484" y="361"/>
                      </a:lnTo>
                      <a:lnTo>
                        <a:pt x="484" y="356"/>
                      </a:lnTo>
                      <a:lnTo>
                        <a:pt x="477" y="356"/>
                      </a:lnTo>
                      <a:lnTo>
                        <a:pt x="471" y="352"/>
                      </a:lnTo>
                      <a:lnTo>
                        <a:pt x="465" y="352"/>
                      </a:lnTo>
                      <a:lnTo>
                        <a:pt x="465" y="347"/>
                      </a:lnTo>
                      <a:lnTo>
                        <a:pt x="459" y="347"/>
                      </a:lnTo>
                      <a:lnTo>
                        <a:pt x="452" y="347"/>
                      </a:lnTo>
                      <a:lnTo>
                        <a:pt x="446" y="347"/>
                      </a:lnTo>
                      <a:lnTo>
                        <a:pt x="440" y="347"/>
                      </a:lnTo>
                      <a:lnTo>
                        <a:pt x="433" y="347"/>
                      </a:lnTo>
                      <a:lnTo>
                        <a:pt x="427" y="352"/>
                      </a:lnTo>
                      <a:lnTo>
                        <a:pt x="421" y="352"/>
                      </a:lnTo>
                      <a:lnTo>
                        <a:pt x="421" y="356"/>
                      </a:lnTo>
                      <a:lnTo>
                        <a:pt x="415" y="356"/>
                      </a:lnTo>
                      <a:lnTo>
                        <a:pt x="408" y="361"/>
                      </a:lnTo>
                      <a:lnTo>
                        <a:pt x="408" y="365"/>
                      </a:lnTo>
                      <a:lnTo>
                        <a:pt x="402" y="365"/>
                      </a:lnTo>
                      <a:lnTo>
                        <a:pt x="402" y="370"/>
                      </a:lnTo>
                      <a:lnTo>
                        <a:pt x="402" y="374"/>
                      </a:lnTo>
                      <a:lnTo>
                        <a:pt x="402" y="379"/>
                      </a:lnTo>
                      <a:lnTo>
                        <a:pt x="402" y="383"/>
                      </a:lnTo>
                      <a:lnTo>
                        <a:pt x="402" y="388"/>
                      </a:lnTo>
                      <a:lnTo>
                        <a:pt x="402" y="392"/>
                      </a:lnTo>
                      <a:lnTo>
                        <a:pt x="408" y="397"/>
                      </a:lnTo>
                      <a:lnTo>
                        <a:pt x="408" y="401"/>
                      </a:lnTo>
                      <a:lnTo>
                        <a:pt x="415" y="401"/>
                      </a:lnTo>
                      <a:lnTo>
                        <a:pt x="415" y="405"/>
                      </a:lnTo>
                      <a:lnTo>
                        <a:pt x="408" y="405"/>
                      </a:lnTo>
                      <a:lnTo>
                        <a:pt x="402" y="405"/>
                      </a:lnTo>
                      <a:lnTo>
                        <a:pt x="402" y="410"/>
                      </a:lnTo>
                      <a:lnTo>
                        <a:pt x="396" y="410"/>
                      </a:lnTo>
                      <a:lnTo>
                        <a:pt x="389" y="405"/>
                      </a:lnTo>
                      <a:lnTo>
                        <a:pt x="383" y="405"/>
                      </a:lnTo>
                      <a:lnTo>
                        <a:pt x="377" y="405"/>
                      </a:lnTo>
                      <a:lnTo>
                        <a:pt x="377" y="401"/>
                      </a:lnTo>
                      <a:lnTo>
                        <a:pt x="371" y="401"/>
                      </a:lnTo>
                      <a:lnTo>
                        <a:pt x="371" y="397"/>
                      </a:lnTo>
                      <a:lnTo>
                        <a:pt x="371" y="392"/>
                      </a:lnTo>
                      <a:lnTo>
                        <a:pt x="371" y="388"/>
                      </a:lnTo>
                      <a:lnTo>
                        <a:pt x="371" y="383"/>
                      </a:lnTo>
                      <a:lnTo>
                        <a:pt x="364" y="383"/>
                      </a:lnTo>
                      <a:lnTo>
                        <a:pt x="364" y="379"/>
                      </a:lnTo>
                      <a:lnTo>
                        <a:pt x="358" y="379"/>
                      </a:lnTo>
                      <a:lnTo>
                        <a:pt x="352" y="374"/>
                      </a:lnTo>
                      <a:lnTo>
                        <a:pt x="345" y="370"/>
                      </a:lnTo>
                      <a:lnTo>
                        <a:pt x="339" y="370"/>
                      </a:lnTo>
                      <a:lnTo>
                        <a:pt x="339" y="365"/>
                      </a:lnTo>
                      <a:lnTo>
                        <a:pt x="333" y="365"/>
                      </a:lnTo>
                      <a:lnTo>
                        <a:pt x="327" y="365"/>
                      </a:lnTo>
                      <a:lnTo>
                        <a:pt x="320" y="365"/>
                      </a:lnTo>
                      <a:lnTo>
                        <a:pt x="314" y="370"/>
                      </a:lnTo>
                      <a:lnTo>
                        <a:pt x="308" y="370"/>
                      </a:lnTo>
                      <a:lnTo>
                        <a:pt x="308" y="374"/>
                      </a:lnTo>
                      <a:lnTo>
                        <a:pt x="308" y="379"/>
                      </a:lnTo>
                      <a:lnTo>
                        <a:pt x="301" y="379"/>
                      </a:lnTo>
                      <a:lnTo>
                        <a:pt x="301" y="383"/>
                      </a:lnTo>
                      <a:lnTo>
                        <a:pt x="295" y="383"/>
                      </a:lnTo>
                      <a:lnTo>
                        <a:pt x="295" y="388"/>
                      </a:lnTo>
                      <a:lnTo>
                        <a:pt x="295" y="392"/>
                      </a:lnTo>
                      <a:lnTo>
                        <a:pt x="289" y="397"/>
                      </a:lnTo>
                      <a:lnTo>
                        <a:pt x="289" y="401"/>
                      </a:lnTo>
                      <a:lnTo>
                        <a:pt x="289" y="405"/>
                      </a:lnTo>
                      <a:lnTo>
                        <a:pt x="289" y="410"/>
                      </a:lnTo>
                      <a:lnTo>
                        <a:pt x="283" y="414"/>
                      </a:lnTo>
                      <a:lnTo>
                        <a:pt x="283" y="419"/>
                      </a:lnTo>
                      <a:lnTo>
                        <a:pt x="276" y="419"/>
                      </a:lnTo>
                      <a:lnTo>
                        <a:pt x="276" y="423"/>
                      </a:lnTo>
                      <a:lnTo>
                        <a:pt x="276" y="428"/>
                      </a:lnTo>
                      <a:lnTo>
                        <a:pt x="276" y="432"/>
                      </a:lnTo>
                      <a:lnTo>
                        <a:pt x="283" y="432"/>
                      </a:lnTo>
                      <a:lnTo>
                        <a:pt x="283" y="437"/>
                      </a:lnTo>
                      <a:lnTo>
                        <a:pt x="283" y="441"/>
                      </a:lnTo>
                      <a:lnTo>
                        <a:pt x="289" y="441"/>
                      </a:lnTo>
                      <a:lnTo>
                        <a:pt x="289" y="446"/>
                      </a:lnTo>
                      <a:lnTo>
                        <a:pt x="289" y="450"/>
                      </a:lnTo>
                      <a:lnTo>
                        <a:pt x="283" y="450"/>
                      </a:lnTo>
                      <a:lnTo>
                        <a:pt x="283" y="455"/>
                      </a:lnTo>
                      <a:lnTo>
                        <a:pt x="283" y="459"/>
                      </a:lnTo>
                      <a:lnTo>
                        <a:pt x="276" y="459"/>
                      </a:lnTo>
                      <a:lnTo>
                        <a:pt x="270" y="459"/>
                      </a:lnTo>
                      <a:lnTo>
                        <a:pt x="270" y="463"/>
                      </a:lnTo>
                      <a:lnTo>
                        <a:pt x="264" y="463"/>
                      </a:lnTo>
                      <a:lnTo>
                        <a:pt x="257" y="463"/>
                      </a:lnTo>
                      <a:lnTo>
                        <a:pt x="257" y="459"/>
                      </a:lnTo>
                      <a:lnTo>
                        <a:pt x="257" y="455"/>
                      </a:lnTo>
                      <a:lnTo>
                        <a:pt x="257" y="450"/>
                      </a:lnTo>
                      <a:lnTo>
                        <a:pt x="257" y="446"/>
                      </a:lnTo>
                      <a:lnTo>
                        <a:pt x="257" y="441"/>
                      </a:lnTo>
                      <a:lnTo>
                        <a:pt x="257" y="437"/>
                      </a:lnTo>
                      <a:lnTo>
                        <a:pt x="257" y="432"/>
                      </a:lnTo>
                      <a:lnTo>
                        <a:pt x="251" y="432"/>
                      </a:lnTo>
                      <a:lnTo>
                        <a:pt x="245" y="432"/>
                      </a:lnTo>
                      <a:lnTo>
                        <a:pt x="239" y="432"/>
                      </a:lnTo>
                      <a:lnTo>
                        <a:pt x="239" y="428"/>
                      </a:lnTo>
                      <a:lnTo>
                        <a:pt x="232" y="428"/>
                      </a:lnTo>
                      <a:lnTo>
                        <a:pt x="226" y="428"/>
                      </a:lnTo>
                      <a:lnTo>
                        <a:pt x="220" y="428"/>
                      </a:lnTo>
                      <a:lnTo>
                        <a:pt x="213" y="428"/>
                      </a:lnTo>
                      <a:lnTo>
                        <a:pt x="213" y="432"/>
                      </a:lnTo>
                      <a:lnTo>
                        <a:pt x="207" y="432"/>
                      </a:lnTo>
                      <a:lnTo>
                        <a:pt x="207" y="437"/>
                      </a:lnTo>
                      <a:lnTo>
                        <a:pt x="207" y="441"/>
                      </a:lnTo>
                      <a:lnTo>
                        <a:pt x="213" y="446"/>
                      </a:lnTo>
                      <a:lnTo>
                        <a:pt x="213" y="450"/>
                      </a:lnTo>
                      <a:lnTo>
                        <a:pt x="207" y="450"/>
                      </a:lnTo>
                      <a:lnTo>
                        <a:pt x="201" y="450"/>
                      </a:lnTo>
                      <a:lnTo>
                        <a:pt x="194" y="455"/>
                      </a:lnTo>
                      <a:lnTo>
                        <a:pt x="188" y="455"/>
                      </a:lnTo>
                      <a:lnTo>
                        <a:pt x="182" y="459"/>
                      </a:lnTo>
                      <a:lnTo>
                        <a:pt x="176" y="463"/>
                      </a:lnTo>
                      <a:lnTo>
                        <a:pt x="169" y="468"/>
                      </a:lnTo>
                      <a:lnTo>
                        <a:pt x="163" y="468"/>
                      </a:lnTo>
                      <a:lnTo>
                        <a:pt x="157" y="468"/>
                      </a:lnTo>
                      <a:lnTo>
                        <a:pt x="150" y="463"/>
                      </a:lnTo>
                      <a:lnTo>
                        <a:pt x="144" y="463"/>
                      </a:lnTo>
                      <a:lnTo>
                        <a:pt x="138" y="468"/>
                      </a:lnTo>
                      <a:lnTo>
                        <a:pt x="125" y="468"/>
                      </a:lnTo>
                      <a:lnTo>
                        <a:pt x="125" y="472"/>
                      </a:lnTo>
                      <a:lnTo>
                        <a:pt x="125" y="477"/>
                      </a:lnTo>
                      <a:lnTo>
                        <a:pt x="125" y="481"/>
                      </a:lnTo>
                      <a:lnTo>
                        <a:pt x="125" y="486"/>
                      </a:lnTo>
                      <a:lnTo>
                        <a:pt x="125" y="490"/>
                      </a:lnTo>
                      <a:lnTo>
                        <a:pt x="125" y="495"/>
                      </a:lnTo>
                      <a:lnTo>
                        <a:pt x="125" y="499"/>
                      </a:lnTo>
                      <a:lnTo>
                        <a:pt x="125" y="504"/>
                      </a:lnTo>
                      <a:lnTo>
                        <a:pt x="119" y="508"/>
                      </a:lnTo>
                      <a:lnTo>
                        <a:pt x="113" y="508"/>
                      </a:lnTo>
                      <a:lnTo>
                        <a:pt x="106" y="508"/>
                      </a:lnTo>
                      <a:lnTo>
                        <a:pt x="100" y="508"/>
                      </a:lnTo>
                      <a:lnTo>
                        <a:pt x="100" y="504"/>
                      </a:lnTo>
                      <a:lnTo>
                        <a:pt x="94" y="499"/>
                      </a:lnTo>
                      <a:lnTo>
                        <a:pt x="94" y="495"/>
                      </a:lnTo>
                      <a:lnTo>
                        <a:pt x="94" y="490"/>
                      </a:lnTo>
                      <a:lnTo>
                        <a:pt x="94" y="486"/>
                      </a:lnTo>
                      <a:lnTo>
                        <a:pt x="94" y="481"/>
                      </a:lnTo>
                      <a:lnTo>
                        <a:pt x="88" y="477"/>
                      </a:lnTo>
                      <a:lnTo>
                        <a:pt x="81" y="477"/>
                      </a:lnTo>
                      <a:lnTo>
                        <a:pt x="81" y="481"/>
                      </a:lnTo>
                      <a:lnTo>
                        <a:pt x="75" y="486"/>
                      </a:lnTo>
                      <a:lnTo>
                        <a:pt x="69" y="486"/>
                      </a:lnTo>
                      <a:lnTo>
                        <a:pt x="69" y="490"/>
                      </a:lnTo>
                      <a:lnTo>
                        <a:pt x="69" y="495"/>
                      </a:lnTo>
                      <a:lnTo>
                        <a:pt x="62" y="499"/>
                      </a:lnTo>
                      <a:lnTo>
                        <a:pt x="50" y="504"/>
                      </a:lnTo>
                      <a:lnTo>
                        <a:pt x="44" y="504"/>
                      </a:lnTo>
                      <a:lnTo>
                        <a:pt x="37" y="504"/>
                      </a:lnTo>
                      <a:lnTo>
                        <a:pt x="31" y="504"/>
                      </a:lnTo>
                      <a:lnTo>
                        <a:pt x="25" y="504"/>
                      </a:lnTo>
                      <a:lnTo>
                        <a:pt x="25" y="499"/>
                      </a:lnTo>
                      <a:lnTo>
                        <a:pt x="25" y="495"/>
                      </a:lnTo>
                      <a:lnTo>
                        <a:pt x="31" y="495"/>
                      </a:lnTo>
                      <a:lnTo>
                        <a:pt x="31" y="490"/>
                      </a:lnTo>
                      <a:lnTo>
                        <a:pt x="37" y="490"/>
                      </a:lnTo>
                      <a:lnTo>
                        <a:pt x="37" y="486"/>
                      </a:lnTo>
                      <a:lnTo>
                        <a:pt x="44" y="486"/>
                      </a:lnTo>
                      <a:lnTo>
                        <a:pt x="44" y="481"/>
                      </a:lnTo>
                      <a:lnTo>
                        <a:pt x="50" y="481"/>
                      </a:lnTo>
                      <a:lnTo>
                        <a:pt x="44" y="477"/>
                      </a:lnTo>
                      <a:lnTo>
                        <a:pt x="37" y="477"/>
                      </a:lnTo>
                      <a:lnTo>
                        <a:pt x="31" y="477"/>
                      </a:lnTo>
                      <a:lnTo>
                        <a:pt x="25" y="472"/>
                      </a:lnTo>
                      <a:lnTo>
                        <a:pt x="18" y="468"/>
                      </a:lnTo>
                      <a:lnTo>
                        <a:pt x="18" y="463"/>
                      </a:lnTo>
                      <a:lnTo>
                        <a:pt x="12" y="463"/>
                      </a:lnTo>
                      <a:lnTo>
                        <a:pt x="12" y="459"/>
                      </a:lnTo>
                      <a:lnTo>
                        <a:pt x="6" y="459"/>
                      </a:lnTo>
                      <a:lnTo>
                        <a:pt x="6" y="455"/>
                      </a:lnTo>
                      <a:lnTo>
                        <a:pt x="0" y="455"/>
                      </a:lnTo>
                      <a:lnTo>
                        <a:pt x="0" y="450"/>
                      </a:lnTo>
                      <a:lnTo>
                        <a:pt x="0" y="446"/>
                      </a:lnTo>
                      <a:lnTo>
                        <a:pt x="0" y="441"/>
                      </a:lnTo>
                      <a:lnTo>
                        <a:pt x="6" y="437"/>
                      </a:lnTo>
                      <a:lnTo>
                        <a:pt x="6" y="432"/>
                      </a:lnTo>
                      <a:lnTo>
                        <a:pt x="12" y="428"/>
                      </a:lnTo>
                      <a:lnTo>
                        <a:pt x="18" y="423"/>
                      </a:lnTo>
                      <a:lnTo>
                        <a:pt x="18" y="419"/>
                      </a:lnTo>
                      <a:lnTo>
                        <a:pt x="18" y="414"/>
                      </a:lnTo>
                      <a:lnTo>
                        <a:pt x="18" y="410"/>
                      </a:lnTo>
                      <a:lnTo>
                        <a:pt x="18" y="405"/>
                      </a:lnTo>
                      <a:lnTo>
                        <a:pt x="25" y="401"/>
                      </a:lnTo>
                      <a:lnTo>
                        <a:pt x="25" y="397"/>
                      </a:lnTo>
                      <a:lnTo>
                        <a:pt x="25" y="392"/>
                      </a:lnTo>
                      <a:lnTo>
                        <a:pt x="31" y="392"/>
                      </a:lnTo>
                      <a:lnTo>
                        <a:pt x="31" y="388"/>
                      </a:lnTo>
                      <a:lnTo>
                        <a:pt x="37" y="379"/>
                      </a:lnTo>
                      <a:lnTo>
                        <a:pt x="37" y="374"/>
                      </a:lnTo>
                      <a:lnTo>
                        <a:pt x="44" y="374"/>
                      </a:lnTo>
                      <a:lnTo>
                        <a:pt x="44" y="370"/>
                      </a:lnTo>
                      <a:lnTo>
                        <a:pt x="44" y="365"/>
                      </a:lnTo>
                      <a:lnTo>
                        <a:pt x="50" y="361"/>
                      </a:lnTo>
                      <a:lnTo>
                        <a:pt x="50" y="352"/>
                      </a:lnTo>
                      <a:lnTo>
                        <a:pt x="56" y="352"/>
                      </a:lnTo>
                      <a:lnTo>
                        <a:pt x="62" y="352"/>
                      </a:lnTo>
                      <a:lnTo>
                        <a:pt x="69" y="347"/>
                      </a:lnTo>
                      <a:lnTo>
                        <a:pt x="75" y="343"/>
                      </a:lnTo>
                      <a:lnTo>
                        <a:pt x="69" y="339"/>
                      </a:lnTo>
                      <a:lnTo>
                        <a:pt x="62" y="339"/>
                      </a:lnTo>
                      <a:lnTo>
                        <a:pt x="56" y="339"/>
                      </a:lnTo>
                      <a:lnTo>
                        <a:pt x="50" y="334"/>
                      </a:lnTo>
                      <a:lnTo>
                        <a:pt x="50" y="330"/>
                      </a:lnTo>
                      <a:lnTo>
                        <a:pt x="56" y="325"/>
                      </a:lnTo>
                      <a:lnTo>
                        <a:pt x="56" y="321"/>
                      </a:lnTo>
                      <a:lnTo>
                        <a:pt x="56" y="316"/>
                      </a:lnTo>
                      <a:lnTo>
                        <a:pt x="62" y="316"/>
                      </a:lnTo>
                      <a:lnTo>
                        <a:pt x="62" y="312"/>
                      </a:lnTo>
                      <a:lnTo>
                        <a:pt x="69" y="312"/>
                      </a:lnTo>
                      <a:lnTo>
                        <a:pt x="75" y="312"/>
                      </a:lnTo>
                      <a:lnTo>
                        <a:pt x="81" y="312"/>
                      </a:lnTo>
                      <a:lnTo>
                        <a:pt x="81" y="307"/>
                      </a:lnTo>
                      <a:lnTo>
                        <a:pt x="88" y="307"/>
                      </a:lnTo>
                      <a:lnTo>
                        <a:pt x="94" y="307"/>
                      </a:lnTo>
                      <a:lnTo>
                        <a:pt x="100" y="307"/>
                      </a:lnTo>
                      <a:lnTo>
                        <a:pt x="106" y="303"/>
                      </a:lnTo>
                      <a:lnTo>
                        <a:pt x="113" y="303"/>
                      </a:lnTo>
                      <a:lnTo>
                        <a:pt x="119" y="298"/>
                      </a:lnTo>
                      <a:lnTo>
                        <a:pt x="119" y="294"/>
                      </a:lnTo>
                      <a:lnTo>
                        <a:pt x="125" y="289"/>
                      </a:lnTo>
                      <a:lnTo>
                        <a:pt x="132" y="285"/>
                      </a:lnTo>
                      <a:lnTo>
                        <a:pt x="138" y="285"/>
                      </a:lnTo>
                      <a:lnTo>
                        <a:pt x="144" y="281"/>
                      </a:lnTo>
                      <a:lnTo>
                        <a:pt x="150" y="281"/>
                      </a:lnTo>
                      <a:lnTo>
                        <a:pt x="157" y="281"/>
                      </a:lnTo>
                      <a:lnTo>
                        <a:pt x="163" y="281"/>
                      </a:lnTo>
                      <a:lnTo>
                        <a:pt x="169" y="281"/>
                      </a:lnTo>
                      <a:lnTo>
                        <a:pt x="176" y="281"/>
                      </a:lnTo>
                      <a:lnTo>
                        <a:pt x="182" y="281"/>
                      </a:lnTo>
                      <a:lnTo>
                        <a:pt x="188" y="281"/>
                      </a:lnTo>
                      <a:lnTo>
                        <a:pt x="194" y="281"/>
                      </a:lnTo>
                      <a:lnTo>
                        <a:pt x="201" y="281"/>
                      </a:lnTo>
                      <a:lnTo>
                        <a:pt x="207" y="281"/>
                      </a:lnTo>
                      <a:lnTo>
                        <a:pt x="213" y="276"/>
                      </a:lnTo>
                      <a:lnTo>
                        <a:pt x="220" y="276"/>
                      </a:lnTo>
                      <a:lnTo>
                        <a:pt x="220" y="272"/>
                      </a:lnTo>
                      <a:lnTo>
                        <a:pt x="226" y="272"/>
                      </a:lnTo>
                      <a:lnTo>
                        <a:pt x="232" y="272"/>
                      </a:lnTo>
                      <a:lnTo>
                        <a:pt x="232" y="267"/>
                      </a:lnTo>
                      <a:lnTo>
                        <a:pt x="232" y="263"/>
                      </a:lnTo>
                      <a:lnTo>
                        <a:pt x="239" y="263"/>
                      </a:lnTo>
                      <a:lnTo>
                        <a:pt x="239" y="258"/>
                      </a:lnTo>
                      <a:lnTo>
                        <a:pt x="245" y="254"/>
                      </a:lnTo>
                      <a:lnTo>
                        <a:pt x="251" y="249"/>
                      </a:lnTo>
                      <a:lnTo>
                        <a:pt x="257" y="245"/>
                      </a:lnTo>
                      <a:lnTo>
                        <a:pt x="264" y="245"/>
                      </a:lnTo>
                      <a:lnTo>
                        <a:pt x="270" y="240"/>
                      </a:lnTo>
                      <a:lnTo>
                        <a:pt x="276" y="236"/>
                      </a:lnTo>
                      <a:lnTo>
                        <a:pt x="283" y="236"/>
                      </a:lnTo>
                      <a:lnTo>
                        <a:pt x="289" y="232"/>
                      </a:lnTo>
                      <a:lnTo>
                        <a:pt x="295" y="232"/>
                      </a:lnTo>
                      <a:lnTo>
                        <a:pt x="295" y="227"/>
                      </a:lnTo>
                      <a:lnTo>
                        <a:pt x="301" y="227"/>
                      </a:lnTo>
                      <a:lnTo>
                        <a:pt x="308" y="223"/>
                      </a:lnTo>
                      <a:lnTo>
                        <a:pt x="314" y="223"/>
                      </a:lnTo>
                      <a:lnTo>
                        <a:pt x="314" y="218"/>
                      </a:lnTo>
                      <a:lnTo>
                        <a:pt x="320" y="218"/>
                      </a:lnTo>
                      <a:lnTo>
                        <a:pt x="320" y="214"/>
                      </a:lnTo>
                      <a:lnTo>
                        <a:pt x="327" y="214"/>
                      </a:lnTo>
                      <a:lnTo>
                        <a:pt x="333" y="209"/>
                      </a:lnTo>
                      <a:lnTo>
                        <a:pt x="339" y="209"/>
                      </a:lnTo>
                      <a:lnTo>
                        <a:pt x="339" y="205"/>
                      </a:lnTo>
                      <a:lnTo>
                        <a:pt x="339" y="200"/>
                      </a:lnTo>
                      <a:lnTo>
                        <a:pt x="333" y="200"/>
                      </a:lnTo>
                      <a:lnTo>
                        <a:pt x="333" y="196"/>
                      </a:lnTo>
                      <a:lnTo>
                        <a:pt x="333" y="191"/>
                      </a:lnTo>
                      <a:lnTo>
                        <a:pt x="327" y="191"/>
                      </a:lnTo>
                      <a:lnTo>
                        <a:pt x="327" y="187"/>
                      </a:lnTo>
                      <a:lnTo>
                        <a:pt x="327" y="182"/>
                      </a:lnTo>
                      <a:lnTo>
                        <a:pt x="327" y="178"/>
                      </a:lnTo>
                      <a:lnTo>
                        <a:pt x="327" y="174"/>
                      </a:lnTo>
                      <a:lnTo>
                        <a:pt x="327" y="169"/>
                      </a:lnTo>
                      <a:lnTo>
                        <a:pt x="327" y="165"/>
                      </a:lnTo>
                      <a:lnTo>
                        <a:pt x="333" y="160"/>
                      </a:lnTo>
                      <a:lnTo>
                        <a:pt x="333" y="156"/>
                      </a:lnTo>
                      <a:lnTo>
                        <a:pt x="333" y="151"/>
                      </a:lnTo>
                      <a:lnTo>
                        <a:pt x="333" y="147"/>
                      </a:lnTo>
                      <a:lnTo>
                        <a:pt x="333" y="142"/>
                      </a:lnTo>
                      <a:lnTo>
                        <a:pt x="333" y="138"/>
                      </a:lnTo>
                      <a:lnTo>
                        <a:pt x="327" y="138"/>
                      </a:lnTo>
                      <a:lnTo>
                        <a:pt x="327" y="133"/>
                      </a:lnTo>
                      <a:lnTo>
                        <a:pt x="320" y="129"/>
                      </a:lnTo>
                      <a:lnTo>
                        <a:pt x="314" y="124"/>
                      </a:lnTo>
                      <a:lnTo>
                        <a:pt x="308" y="120"/>
                      </a:lnTo>
                      <a:lnTo>
                        <a:pt x="301" y="116"/>
                      </a:lnTo>
                      <a:lnTo>
                        <a:pt x="295" y="116"/>
                      </a:lnTo>
                      <a:lnTo>
                        <a:pt x="289" y="116"/>
                      </a:lnTo>
                      <a:lnTo>
                        <a:pt x="283" y="111"/>
                      </a:lnTo>
                      <a:lnTo>
                        <a:pt x="283" y="107"/>
                      </a:lnTo>
                      <a:lnTo>
                        <a:pt x="276" y="107"/>
                      </a:lnTo>
                      <a:lnTo>
                        <a:pt x="270" y="102"/>
                      </a:lnTo>
                      <a:lnTo>
                        <a:pt x="270" y="98"/>
                      </a:lnTo>
                      <a:lnTo>
                        <a:pt x="270" y="93"/>
                      </a:lnTo>
                      <a:lnTo>
                        <a:pt x="270" y="89"/>
                      </a:lnTo>
                      <a:lnTo>
                        <a:pt x="264" y="89"/>
                      </a:lnTo>
                      <a:lnTo>
                        <a:pt x="264" y="84"/>
                      </a:lnTo>
                      <a:lnTo>
                        <a:pt x="257" y="80"/>
                      </a:lnTo>
                      <a:lnTo>
                        <a:pt x="257" y="75"/>
                      </a:lnTo>
                      <a:lnTo>
                        <a:pt x="251" y="75"/>
                      </a:lnTo>
                      <a:lnTo>
                        <a:pt x="257" y="75"/>
                      </a:lnTo>
                      <a:lnTo>
                        <a:pt x="264" y="75"/>
                      </a:lnTo>
                      <a:lnTo>
                        <a:pt x="270" y="75"/>
                      </a:lnTo>
                      <a:lnTo>
                        <a:pt x="270" y="71"/>
                      </a:lnTo>
                      <a:lnTo>
                        <a:pt x="276" y="71"/>
                      </a:lnTo>
                      <a:lnTo>
                        <a:pt x="270" y="71"/>
                      </a:lnTo>
                      <a:lnTo>
                        <a:pt x="270" y="66"/>
                      </a:lnTo>
                      <a:lnTo>
                        <a:pt x="264" y="62"/>
                      </a:lnTo>
                      <a:lnTo>
                        <a:pt x="264" y="58"/>
                      </a:lnTo>
                      <a:lnTo>
                        <a:pt x="264" y="53"/>
                      </a:lnTo>
                      <a:lnTo>
                        <a:pt x="264" y="49"/>
                      </a:lnTo>
                      <a:lnTo>
                        <a:pt x="270" y="44"/>
                      </a:lnTo>
                      <a:lnTo>
                        <a:pt x="276" y="40"/>
                      </a:lnTo>
                      <a:lnTo>
                        <a:pt x="283" y="35"/>
                      </a:lnTo>
                      <a:lnTo>
                        <a:pt x="289" y="35"/>
                      </a:lnTo>
                      <a:lnTo>
                        <a:pt x="295" y="35"/>
                      </a:lnTo>
                      <a:lnTo>
                        <a:pt x="301" y="31"/>
                      </a:lnTo>
                      <a:lnTo>
                        <a:pt x="308" y="31"/>
                      </a:lnTo>
                      <a:lnTo>
                        <a:pt x="314" y="31"/>
                      </a:lnTo>
                      <a:lnTo>
                        <a:pt x="314" y="26"/>
                      </a:lnTo>
                      <a:lnTo>
                        <a:pt x="320" y="26"/>
                      </a:lnTo>
                      <a:lnTo>
                        <a:pt x="327" y="26"/>
                      </a:lnTo>
                      <a:lnTo>
                        <a:pt x="333" y="26"/>
                      </a:lnTo>
                      <a:lnTo>
                        <a:pt x="339" y="26"/>
                      </a:lnTo>
                      <a:lnTo>
                        <a:pt x="339" y="22"/>
                      </a:lnTo>
                      <a:lnTo>
                        <a:pt x="345" y="22"/>
                      </a:lnTo>
                      <a:lnTo>
                        <a:pt x="345" y="17"/>
                      </a:lnTo>
                      <a:lnTo>
                        <a:pt x="352" y="13"/>
                      </a:lnTo>
                      <a:lnTo>
                        <a:pt x="352" y="8"/>
                      </a:lnTo>
                      <a:lnTo>
                        <a:pt x="352" y="4"/>
                      </a:lnTo>
                      <a:lnTo>
                        <a:pt x="352" y="0"/>
                      </a:lnTo>
                      <a:lnTo>
                        <a:pt x="358" y="4"/>
                      </a:lnTo>
                      <a:lnTo>
                        <a:pt x="364" y="8"/>
                      </a:lnTo>
                      <a:lnTo>
                        <a:pt x="371" y="8"/>
                      </a:lnTo>
                      <a:lnTo>
                        <a:pt x="377" y="8"/>
                      </a:lnTo>
                      <a:lnTo>
                        <a:pt x="383" y="8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32" name="Group 132"/>
              <p:cNvGrpSpPr>
                <a:grpSpLocks/>
              </p:cNvGrpSpPr>
              <p:nvPr/>
            </p:nvGrpSpPr>
            <p:grpSpPr bwMode="auto">
              <a:xfrm>
                <a:off x="2728" y="2751"/>
                <a:ext cx="704" cy="433"/>
                <a:chOff x="2728" y="2751"/>
                <a:chExt cx="704" cy="433"/>
              </a:xfrm>
            </p:grpSpPr>
            <p:sp>
              <p:nvSpPr>
                <p:cNvPr id="4229" name="Freeform 133"/>
                <p:cNvSpPr>
                  <a:spLocks/>
                </p:cNvSpPr>
                <p:nvPr/>
              </p:nvSpPr>
              <p:spPr bwMode="auto">
                <a:xfrm>
                  <a:off x="2728" y="2751"/>
                  <a:ext cx="704" cy="433"/>
                </a:xfrm>
                <a:custGeom>
                  <a:avLst/>
                  <a:gdLst/>
                  <a:ahLst/>
                  <a:cxnLst>
                    <a:cxn ang="0">
                      <a:pos x="547" y="9"/>
                    </a:cxn>
                    <a:cxn ang="0">
                      <a:pos x="591" y="9"/>
                    </a:cxn>
                    <a:cxn ang="0">
                      <a:pos x="629" y="22"/>
                    </a:cxn>
                    <a:cxn ang="0">
                      <a:pos x="647" y="45"/>
                    </a:cxn>
                    <a:cxn ang="0">
                      <a:pos x="685" y="67"/>
                    </a:cxn>
                    <a:cxn ang="0">
                      <a:pos x="698" y="94"/>
                    </a:cxn>
                    <a:cxn ang="0">
                      <a:pos x="691" y="125"/>
                    </a:cxn>
                    <a:cxn ang="0">
                      <a:pos x="704" y="147"/>
                    </a:cxn>
                    <a:cxn ang="0">
                      <a:pos x="673" y="161"/>
                    </a:cxn>
                    <a:cxn ang="0">
                      <a:pos x="635" y="178"/>
                    </a:cxn>
                    <a:cxn ang="0">
                      <a:pos x="597" y="201"/>
                    </a:cxn>
                    <a:cxn ang="0">
                      <a:pos x="572" y="219"/>
                    </a:cxn>
                    <a:cxn ang="0">
                      <a:pos x="528" y="219"/>
                    </a:cxn>
                    <a:cxn ang="0">
                      <a:pos x="484" y="232"/>
                    </a:cxn>
                    <a:cxn ang="0">
                      <a:pos x="446" y="245"/>
                    </a:cxn>
                    <a:cxn ang="0">
                      <a:pos x="421" y="259"/>
                    </a:cxn>
                    <a:cxn ang="0">
                      <a:pos x="440" y="281"/>
                    </a:cxn>
                    <a:cxn ang="0">
                      <a:pos x="408" y="308"/>
                    </a:cxn>
                    <a:cxn ang="0">
                      <a:pos x="390" y="335"/>
                    </a:cxn>
                    <a:cxn ang="0">
                      <a:pos x="377" y="366"/>
                    </a:cxn>
                    <a:cxn ang="0">
                      <a:pos x="371" y="393"/>
                    </a:cxn>
                    <a:cxn ang="0">
                      <a:pos x="396" y="415"/>
                    </a:cxn>
                    <a:cxn ang="0">
                      <a:pos x="364" y="433"/>
                    </a:cxn>
                    <a:cxn ang="0">
                      <a:pos x="333" y="419"/>
                    </a:cxn>
                    <a:cxn ang="0">
                      <a:pos x="295" y="424"/>
                    </a:cxn>
                    <a:cxn ang="0">
                      <a:pos x="264" y="419"/>
                    </a:cxn>
                    <a:cxn ang="0">
                      <a:pos x="276" y="397"/>
                    </a:cxn>
                    <a:cxn ang="0">
                      <a:pos x="276" y="370"/>
                    </a:cxn>
                    <a:cxn ang="0">
                      <a:pos x="302" y="357"/>
                    </a:cxn>
                    <a:cxn ang="0">
                      <a:pos x="302" y="335"/>
                    </a:cxn>
                    <a:cxn ang="0">
                      <a:pos x="333" y="339"/>
                    </a:cxn>
                    <a:cxn ang="0">
                      <a:pos x="314" y="312"/>
                    </a:cxn>
                    <a:cxn ang="0">
                      <a:pos x="283" y="285"/>
                    </a:cxn>
                    <a:cxn ang="0">
                      <a:pos x="226" y="277"/>
                    </a:cxn>
                    <a:cxn ang="0">
                      <a:pos x="188" y="272"/>
                    </a:cxn>
                    <a:cxn ang="0">
                      <a:pos x="170" y="285"/>
                    </a:cxn>
                    <a:cxn ang="0">
                      <a:pos x="138" y="281"/>
                    </a:cxn>
                    <a:cxn ang="0">
                      <a:pos x="100" y="285"/>
                    </a:cxn>
                    <a:cxn ang="0">
                      <a:pos x="69" y="268"/>
                    </a:cxn>
                    <a:cxn ang="0">
                      <a:pos x="25" y="268"/>
                    </a:cxn>
                    <a:cxn ang="0">
                      <a:pos x="0" y="254"/>
                    </a:cxn>
                    <a:cxn ang="0">
                      <a:pos x="25" y="236"/>
                    </a:cxn>
                    <a:cxn ang="0">
                      <a:pos x="69" y="241"/>
                    </a:cxn>
                    <a:cxn ang="0">
                      <a:pos x="107" y="232"/>
                    </a:cxn>
                    <a:cxn ang="0">
                      <a:pos x="113" y="210"/>
                    </a:cxn>
                    <a:cxn ang="0">
                      <a:pos x="126" y="183"/>
                    </a:cxn>
                    <a:cxn ang="0">
                      <a:pos x="163" y="170"/>
                    </a:cxn>
                    <a:cxn ang="0">
                      <a:pos x="176" y="147"/>
                    </a:cxn>
                    <a:cxn ang="0">
                      <a:pos x="195" y="116"/>
                    </a:cxn>
                    <a:cxn ang="0">
                      <a:pos x="232" y="98"/>
                    </a:cxn>
                    <a:cxn ang="0">
                      <a:pos x="270" y="94"/>
                    </a:cxn>
                    <a:cxn ang="0">
                      <a:pos x="295" y="76"/>
                    </a:cxn>
                    <a:cxn ang="0">
                      <a:pos x="270" y="62"/>
                    </a:cxn>
                    <a:cxn ang="0">
                      <a:pos x="295" y="45"/>
                    </a:cxn>
                    <a:cxn ang="0">
                      <a:pos x="339" y="36"/>
                    </a:cxn>
                    <a:cxn ang="0">
                      <a:pos x="377" y="13"/>
                    </a:cxn>
                    <a:cxn ang="0">
                      <a:pos x="415" y="4"/>
                    </a:cxn>
                    <a:cxn ang="0">
                      <a:pos x="459" y="0"/>
                    </a:cxn>
                    <a:cxn ang="0">
                      <a:pos x="490" y="13"/>
                    </a:cxn>
                  </a:cxnLst>
                  <a:rect l="0" t="0" r="r" b="b"/>
                  <a:pathLst>
                    <a:path w="704" h="433">
                      <a:moveTo>
                        <a:pt x="503" y="13"/>
                      </a:moveTo>
                      <a:lnTo>
                        <a:pt x="509" y="13"/>
                      </a:lnTo>
                      <a:lnTo>
                        <a:pt x="522" y="13"/>
                      </a:lnTo>
                      <a:lnTo>
                        <a:pt x="528" y="13"/>
                      </a:lnTo>
                      <a:lnTo>
                        <a:pt x="528" y="9"/>
                      </a:lnTo>
                      <a:lnTo>
                        <a:pt x="541" y="9"/>
                      </a:lnTo>
                      <a:lnTo>
                        <a:pt x="547" y="9"/>
                      </a:lnTo>
                      <a:lnTo>
                        <a:pt x="553" y="9"/>
                      </a:lnTo>
                      <a:lnTo>
                        <a:pt x="559" y="9"/>
                      </a:lnTo>
                      <a:lnTo>
                        <a:pt x="566" y="9"/>
                      </a:lnTo>
                      <a:lnTo>
                        <a:pt x="572" y="4"/>
                      </a:lnTo>
                      <a:lnTo>
                        <a:pt x="578" y="4"/>
                      </a:lnTo>
                      <a:lnTo>
                        <a:pt x="585" y="9"/>
                      </a:lnTo>
                      <a:lnTo>
                        <a:pt x="591" y="9"/>
                      </a:lnTo>
                      <a:lnTo>
                        <a:pt x="597" y="9"/>
                      </a:lnTo>
                      <a:lnTo>
                        <a:pt x="603" y="9"/>
                      </a:lnTo>
                      <a:lnTo>
                        <a:pt x="610" y="9"/>
                      </a:lnTo>
                      <a:lnTo>
                        <a:pt x="616" y="13"/>
                      </a:lnTo>
                      <a:lnTo>
                        <a:pt x="622" y="13"/>
                      </a:lnTo>
                      <a:lnTo>
                        <a:pt x="622" y="18"/>
                      </a:lnTo>
                      <a:lnTo>
                        <a:pt x="629" y="22"/>
                      </a:lnTo>
                      <a:lnTo>
                        <a:pt x="629" y="27"/>
                      </a:lnTo>
                      <a:lnTo>
                        <a:pt x="635" y="27"/>
                      </a:lnTo>
                      <a:lnTo>
                        <a:pt x="635" y="31"/>
                      </a:lnTo>
                      <a:lnTo>
                        <a:pt x="635" y="36"/>
                      </a:lnTo>
                      <a:lnTo>
                        <a:pt x="635" y="40"/>
                      </a:lnTo>
                      <a:lnTo>
                        <a:pt x="641" y="45"/>
                      </a:lnTo>
                      <a:lnTo>
                        <a:pt x="647" y="45"/>
                      </a:lnTo>
                      <a:lnTo>
                        <a:pt x="647" y="49"/>
                      </a:lnTo>
                      <a:lnTo>
                        <a:pt x="654" y="54"/>
                      </a:lnTo>
                      <a:lnTo>
                        <a:pt x="660" y="54"/>
                      </a:lnTo>
                      <a:lnTo>
                        <a:pt x="666" y="54"/>
                      </a:lnTo>
                      <a:lnTo>
                        <a:pt x="673" y="58"/>
                      </a:lnTo>
                      <a:lnTo>
                        <a:pt x="679" y="62"/>
                      </a:lnTo>
                      <a:lnTo>
                        <a:pt x="685" y="67"/>
                      </a:lnTo>
                      <a:lnTo>
                        <a:pt x="691" y="71"/>
                      </a:lnTo>
                      <a:lnTo>
                        <a:pt x="691" y="76"/>
                      </a:lnTo>
                      <a:lnTo>
                        <a:pt x="698" y="76"/>
                      </a:lnTo>
                      <a:lnTo>
                        <a:pt x="698" y="80"/>
                      </a:lnTo>
                      <a:lnTo>
                        <a:pt x="698" y="85"/>
                      </a:lnTo>
                      <a:lnTo>
                        <a:pt x="698" y="89"/>
                      </a:lnTo>
                      <a:lnTo>
                        <a:pt x="698" y="94"/>
                      </a:lnTo>
                      <a:lnTo>
                        <a:pt x="698" y="98"/>
                      </a:lnTo>
                      <a:lnTo>
                        <a:pt x="691" y="103"/>
                      </a:lnTo>
                      <a:lnTo>
                        <a:pt x="691" y="107"/>
                      </a:lnTo>
                      <a:lnTo>
                        <a:pt x="691" y="112"/>
                      </a:lnTo>
                      <a:lnTo>
                        <a:pt x="691" y="116"/>
                      </a:lnTo>
                      <a:lnTo>
                        <a:pt x="691" y="120"/>
                      </a:lnTo>
                      <a:lnTo>
                        <a:pt x="691" y="125"/>
                      </a:lnTo>
                      <a:lnTo>
                        <a:pt x="691" y="129"/>
                      </a:lnTo>
                      <a:lnTo>
                        <a:pt x="698" y="129"/>
                      </a:lnTo>
                      <a:lnTo>
                        <a:pt x="698" y="134"/>
                      </a:lnTo>
                      <a:lnTo>
                        <a:pt x="698" y="138"/>
                      </a:lnTo>
                      <a:lnTo>
                        <a:pt x="704" y="138"/>
                      </a:lnTo>
                      <a:lnTo>
                        <a:pt x="704" y="143"/>
                      </a:lnTo>
                      <a:lnTo>
                        <a:pt x="704" y="147"/>
                      </a:lnTo>
                      <a:lnTo>
                        <a:pt x="698" y="147"/>
                      </a:lnTo>
                      <a:lnTo>
                        <a:pt x="691" y="152"/>
                      </a:lnTo>
                      <a:lnTo>
                        <a:pt x="685" y="152"/>
                      </a:lnTo>
                      <a:lnTo>
                        <a:pt x="685" y="156"/>
                      </a:lnTo>
                      <a:lnTo>
                        <a:pt x="679" y="156"/>
                      </a:lnTo>
                      <a:lnTo>
                        <a:pt x="679" y="161"/>
                      </a:lnTo>
                      <a:lnTo>
                        <a:pt x="673" y="161"/>
                      </a:lnTo>
                      <a:lnTo>
                        <a:pt x="666" y="165"/>
                      </a:lnTo>
                      <a:lnTo>
                        <a:pt x="660" y="165"/>
                      </a:lnTo>
                      <a:lnTo>
                        <a:pt x="660" y="170"/>
                      </a:lnTo>
                      <a:lnTo>
                        <a:pt x="654" y="170"/>
                      </a:lnTo>
                      <a:lnTo>
                        <a:pt x="647" y="174"/>
                      </a:lnTo>
                      <a:lnTo>
                        <a:pt x="641" y="174"/>
                      </a:lnTo>
                      <a:lnTo>
                        <a:pt x="635" y="178"/>
                      </a:lnTo>
                      <a:lnTo>
                        <a:pt x="629" y="183"/>
                      </a:lnTo>
                      <a:lnTo>
                        <a:pt x="622" y="183"/>
                      </a:lnTo>
                      <a:lnTo>
                        <a:pt x="616" y="187"/>
                      </a:lnTo>
                      <a:lnTo>
                        <a:pt x="610" y="192"/>
                      </a:lnTo>
                      <a:lnTo>
                        <a:pt x="603" y="196"/>
                      </a:lnTo>
                      <a:lnTo>
                        <a:pt x="603" y="201"/>
                      </a:lnTo>
                      <a:lnTo>
                        <a:pt x="597" y="201"/>
                      </a:lnTo>
                      <a:lnTo>
                        <a:pt x="597" y="205"/>
                      </a:lnTo>
                      <a:lnTo>
                        <a:pt x="597" y="210"/>
                      </a:lnTo>
                      <a:lnTo>
                        <a:pt x="591" y="210"/>
                      </a:lnTo>
                      <a:lnTo>
                        <a:pt x="585" y="210"/>
                      </a:lnTo>
                      <a:lnTo>
                        <a:pt x="585" y="214"/>
                      </a:lnTo>
                      <a:lnTo>
                        <a:pt x="578" y="214"/>
                      </a:lnTo>
                      <a:lnTo>
                        <a:pt x="572" y="219"/>
                      </a:lnTo>
                      <a:lnTo>
                        <a:pt x="566" y="219"/>
                      </a:lnTo>
                      <a:lnTo>
                        <a:pt x="559" y="219"/>
                      </a:lnTo>
                      <a:lnTo>
                        <a:pt x="553" y="219"/>
                      </a:lnTo>
                      <a:lnTo>
                        <a:pt x="547" y="219"/>
                      </a:lnTo>
                      <a:lnTo>
                        <a:pt x="541" y="219"/>
                      </a:lnTo>
                      <a:lnTo>
                        <a:pt x="534" y="219"/>
                      </a:lnTo>
                      <a:lnTo>
                        <a:pt x="528" y="219"/>
                      </a:lnTo>
                      <a:lnTo>
                        <a:pt x="522" y="219"/>
                      </a:lnTo>
                      <a:lnTo>
                        <a:pt x="515" y="219"/>
                      </a:lnTo>
                      <a:lnTo>
                        <a:pt x="509" y="219"/>
                      </a:lnTo>
                      <a:lnTo>
                        <a:pt x="503" y="223"/>
                      </a:lnTo>
                      <a:lnTo>
                        <a:pt x="496" y="223"/>
                      </a:lnTo>
                      <a:lnTo>
                        <a:pt x="490" y="227"/>
                      </a:lnTo>
                      <a:lnTo>
                        <a:pt x="484" y="232"/>
                      </a:lnTo>
                      <a:lnTo>
                        <a:pt x="484" y="236"/>
                      </a:lnTo>
                      <a:lnTo>
                        <a:pt x="478" y="241"/>
                      </a:lnTo>
                      <a:lnTo>
                        <a:pt x="471" y="241"/>
                      </a:lnTo>
                      <a:lnTo>
                        <a:pt x="465" y="245"/>
                      </a:lnTo>
                      <a:lnTo>
                        <a:pt x="459" y="245"/>
                      </a:lnTo>
                      <a:lnTo>
                        <a:pt x="452" y="245"/>
                      </a:lnTo>
                      <a:lnTo>
                        <a:pt x="446" y="245"/>
                      </a:lnTo>
                      <a:lnTo>
                        <a:pt x="446" y="250"/>
                      </a:lnTo>
                      <a:lnTo>
                        <a:pt x="440" y="250"/>
                      </a:lnTo>
                      <a:lnTo>
                        <a:pt x="434" y="250"/>
                      </a:lnTo>
                      <a:lnTo>
                        <a:pt x="427" y="250"/>
                      </a:lnTo>
                      <a:lnTo>
                        <a:pt x="427" y="254"/>
                      </a:lnTo>
                      <a:lnTo>
                        <a:pt x="421" y="254"/>
                      </a:lnTo>
                      <a:lnTo>
                        <a:pt x="421" y="259"/>
                      </a:lnTo>
                      <a:lnTo>
                        <a:pt x="421" y="263"/>
                      </a:lnTo>
                      <a:lnTo>
                        <a:pt x="415" y="268"/>
                      </a:lnTo>
                      <a:lnTo>
                        <a:pt x="415" y="272"/>
                      </a:lnTo>
                      <a:lnTo>
                        <a:pt x="421" y="277"/>
                      </a:lnTo>
                      <a:lnTo>
                        <a:pt x="427" y="277"/>
                      </a:lnTo>
                      <a:lnTo>
                        <a:pt x="434" y="277"/>
                      </a:lnTo>
                      <a:lnTo>
                        <a:pt x="440" y="281"/>
                      </a:lnTo>
                      <a:lnTo>
                        <a:pt x="434" y="285"/>
                      </a:lnTo>
                      <a:lnTo>
                        <a:pt x="427" y="290"/>
                      </a:lnTo>
                      <a:lnTo>
                        <a:pt x="421" y="290"/>
                      </a:lnTo>
                      <a:lnTo>
                        <a:pt x="415" y="290"/>
                      </a:lnTo>
                      <a:lnTo>
                        <a:pt x="415" y="299"/>
                      </a:lnTo>
                      <a:lnTo>
                        <a:pt x="408" y="303"/>
                      </a:lnTo>
                      <a:lnTo>
                        <a:pt x="408" y="308"/>
                      </a:lnTo>
                      <a:lnTo>
                        <a:pt x="408" y="312"/>
                      </a:lnTo>
                      <a:lnTo>
                        <a:pt x="402" y="312"/>
                      </a:lnTo>
                      <a:lnTo>
                        <a:pt x="402" y="317"/>
                      </a:lnTo>
                      <a:lnTo>
                        <a:pt x="396" y="326"/>
                      </a:lnTo>
                      <a:lnTo>
                        <a:pt x="396" y="330"/>
                      </a:lnTo>
                      <a:lnTo>
                        <a:pt x="390" y="330"/>
                      </a:lnTo>
                      <a:lnTo>
                        <a:pt x="390" y="335"/>
                      </a:lnTo>
                      <a:lnTo>
                        <a:pt x="390" y="339"/>
                      </a:lnTo>
                      <a:lnTo>
                        <a:pt x="383" y="343"/>
                      </a:lnTo>
                      <a:lnTo>
                        <a:pt x="383" y="348"/>
                      </a:lnTo>
                      <a:lnTo>
                        <a:pt x="383" y="352"/>
                      </a:lnTo>
                      <a:lnTo>
                        <a:pt x="383" y="357"/>
                      </a:lnTo>
                      <a:lnTo>
                        <a:pt x="383" y="361"/>
                      </a:lnTo>
                      <a:lnTo>
                        <a:pt x="377" y="366"/>
                      </a:lnTo>
                      <a:lnTo>
                        <a:pt x="371" y="370"/>
                      </a:lnTo>
                      <a:lnTo>
                        <a:pt x="371" y="375"/>
                      </a:lnTo>
                      <a:lnTo>
                        <a:pt x="364" y="379"/>
                      </a:lnTo>
                      <a:lnTo>
                        <a:pt x="364" y="384"/>
                      </a:lnTo>
                      <a:lnTo>
                        <a:pt x="364" y="388"/>
                      </a:lnTo>
                      <a:lnTo>
                        <a:pt x="364" y="393"/>
                      </a:lnTo>
                      <a:lnTo>
                        <a:pt x="371" y="393"/>
                      </a:lnTo>
                      <a:lnTo>
                        <a:pt x="371" y="397"/>
                      </a:lnTo>
                      <a:lnTo>
                        <a:pt x="377" y="397"/>
                      </a:lnTo>
                      <a:lnTo>
                        <a:pt x="377" y="401"/>
                      </a:lnTo>
                      <a:lnTo>
                        <a:pt x="383" y="401"/>
                      </a:lnTo>
                      <a:lnTo>
                        <a:pt x="383" y="406"/>
                      </a:lnTo>
                      <a:lnTo>
                        <a:pt x="390" y="410"/>
                      </a:lnTo>
                      <a:lnTo>
                        <a:pt x="396" y="415"/>
                      </a:lnTo>
                      <a:lnTo>
                        <a:pt x="390" y="415"/>
                      </a:lnTo>
                      <a:lnTo>
                        <a:pt x="383" y="415"/>
                      </a:lnTo>
                      <a:lnTo>
                        <a:pt x="377" y="419"/>
                      </a:lnTo>
                      <a:lnTo>
                        <a:pt x="371" y="424"/>
                      </a:lnTo>
                      <a:lnTo>
                        <a:pt x="371" y="428"/>
                      </a:lnTo>
                      <a:lnTo>
                        <a:pt x="364" y="428"/>
                      </a:lnTo>
                      <a:lnTo>
                        <a:pt x="364" y="433"/>
                      </a:lnTo>
                      <a:lnTo>
                        <a:pt x="358" y="433"/>
                      </a:lnTo>
                      <a:lnTo>
                        <a:pt x="352" y="428"/>
                      </a:lnTo>
                      <a:lnTo>
                        <a:pt x="352" y="424"/>
                      </a:lnTo>
                      <a:lnTo>
                        <a:pt x="346" y="424"/>
                      </a:lnTo>
                      <a:lnTo>
                        <a:pt x="346" y="419"/>
                      </a:lnTo>
                      <a:lnTo>
                        <a:pt x="339" y="419"/>
                      </a:lnTo>
                      <a:lnTo>
                        <a:pt x="333" y="419"/>
                      </a:lnTo>
                      <a:lnTo>
                        <a:pt x="333" y="424"/>
                      </a:lnTo>
                      <a:lnTo>
                        <a:pt x="327" y="424"/>
                      </a:lnTo>
                      <a:lnTo>
                        <a:pt x="320" y="424"/>
                      </a:lnTo>
                      <a:lnTo>
                        <a:pt x="314" y="424"/>
                      </a:lnTo>
                      <a:lnTo>
                        <a:pt x="308" y="424"/>
                      </a:lnTo>
                      <a:lnTo>
                        <a:pt x="302" y="424"/>
                      </a:lnTo>
                      <a:lnTo>
                        <a:pt x="295" y="424"/>
                      </a:lnTo>
                      <a:lnTo>
                        <a:pt x="289" y="424"/>
                      </a:lnTo>
                      <a:lnTo>
                        <a:pt x="283" y="424"/>
                      </a:lnTo>
                      <a:lnTo>
                        <a:pt x="276" y="424"/>
                      </a:lnTo>
                      <a:lnTo>
                        <a:pt x="270" y="424"/>
                      </a:lnTo>
                      <a:lnTo>
                        <a:pt x="270" y="428"/>
                      </a:lnTo>
                      <a:lnTo>
                        <a:pt x="270" y="419"/>
                      </a:lnTo>
                      <a:lnTo>
                        <a:pt x="264" y="419"/>
                      </a:lnTo>
                      <a:lnTo>
                        <a:pt x="264" y="415"/>
                      </a:lnTo>
                      <a:lnTo>
                        <a:pt x="258" y="410"/>
                      </a:lnTo>
                      <a:lnTo>
                        <a:pt x="258" y="406"/>
                      </a:lnTo>
                      <a:lnTo>
                        <a:pt x="258" y="401"/>
                      </a:lnTo>
                      <a:lnTo>
                        <a:pt x="258" y="397"/>
                      </a:lnTo>
                      <a:lnTo>
                        <a:pt x="264" y="397"/>
                      </a:lnTo>
                      <a:lnTo>
                        <a:pt x="276" y="397"/>
                      </a:lnTo>
                      <a:lnTo>
                        <a:pt x="276" y="393"/>
                      </a:lnTo>
                      <a:lnTo>
                        <a:pt x="283" y="393"/>
                      </a:lnTo>
                      <a:lnTo>
                        <a:pt x="283" y="388"/>
                      </a:lnTo>
                      <a:lnTo>
                        <a:pt x="276" y="384"/>
                      </a:lnTo>
                      <a:lnTo>
                        <a:pt x="270" y="379"/>
                      </a:lnTo>
                      <a:lnTo>
                        <a:pt x="270" y="375"/>
                      </a:lnTo>
                      <a:lnTo>
                        <a:pt x="276" y="370"/>
                      </a:lnTo>
                      <a:lnTo>
                        <a:pt x="276" y="366"/>
                      </a:lnTo>
                      <a:lnTo>
                        <a:pt x="283" y="366"/>
                      </a:lnTo>
                      <a:lnTo>
                        <a:pt x="289" y="366"/>
                      </a:lnTo>
                      <a:lnTo>
                        <a:pt x="295" y="366"/>
                      </a:lnTo>
                      <a:lnTo>
                        <a:pt x="302" y="366"/>
                      </a:lnTo>
                      <a:lnTo>
                        <a:pt x="302" y="361"/>
                      </a:lnTo>
                      <a:lnTo>
                        <a:pt x="302" y="357"/>
                      </a:lnTo>
                      <a:lnTo>
                        <a:pt x="295" y="357"/>
                      </a:lnTo>
                      <a:lnTo>
                        <a:pt x="295" y="352"/>
                      </a:lnTo>
                      <a:lnTo>
                        <a:pt x="295" y="348"/>
                      </a:lnTo>
                      <a:lnTo>
                        <a:pt x="295" y="343"/>
                      </a:lnTo>
                      <a:lnTo>
                        <a:pt x="295" y="339"/>
                      </a:lnTo>
                      <a:lnTo>
                        <a:pt x="295" y="335"/>
                      </a:lnTo>
                      <a:lnTo>
                        <a:pt x="302" y="335"/>
                      </a:lnTo>
                      <a:lnTo>
                        <a:pt x="302" y="330"/>
                      </a:lnTo>
                      <a:lnTo>
                        <a:pt x="308" y="330"/>
                      </a:lnTo>
                      <a:lnTo>
                        <a:pt x="314" y="330"/>
                      </a:lnTo>
                      <a:lnTo>
                        <a:pt x="320" y="335"/>
                      </a:lnTo>
                      <a:lnTo>
                        <a:pt x="320" y="339"/>
                      </a:lnTo>
                      <a:lnTo>
                        <a:pt x="327" y="343"/>
                      </a:lnTo>
                      <a:lnTo>
                        <a:pt x="333" y="339"/>
                      </a:lnTo>
                      <a:lnTo>
                        <a:pt x="327" y="335"/>
                      </a:lnTo>
                      <a:lnTo>
                        <a:pt x="327" y="330"/>
                      </a:lnTo>
                      <a:lnTo>
                        <a:pt x="327" y="326"/>
                      </a:lnTo>
                      <a:lnTo>
                        <a:pt x="320" y="326"/>
                      </a:lnTo>
                      <a:lnTo>
                        <a:pt x="320" y="321"/>
                      </a:lnTo>
                      <a:lnTo>
                        <a:pt x="314" y="317"/>
                      </a:lnTo>
                      <a:lnTo>
                        <a:pt x="314" y="312"/>
                      </a:lnTo>
                      <a:lnTo>
                        <a:pt x="308" y="308"/>
                      </a:lnTo>
                      <a:lnTo>
                        <a:pt x="302" y="303"/>
                      </a:lnTo>
                      <a:lnTo>
                        <a:pt x="302" y="299"/>
                      </a:lnTo>
                      <a:lnTo>
                        <a:pt x="295" y="299"/>
                      </a:lnTo>
                      <a:lnTo>
                        <a:pt x="295" y="294"/>
                      </a:lnTo>
                      <a:lnTo>
                        <a:pt x="289" y="290"/>
                      </a:lnTo>
                      <a:lnTo>
                        <a:pt x="283" y="285"/>
                      </a:lnTo>
                      <a:lnTo>
                        <a:pt x="276" y="285"/>
                      </a:lnTo>
                      <a:lnTo>
                        <a:pt x="270" y="285"/>
                      </a:lnTo>
                      <a:lnTo>
                        <a:pt x="264" y="281"/>
                      </a:lnTo>
                      <a:lnTo>
                        <a:pt x="258" y="281"/>
                      </a:lnTo>
                      <a:lnTo>
                        <a:pt x="245" y="281"/>
                      </a:lnTo>
                      <a:lnTo>
                        <a:pt x="232" y="281"/>
                      </a:lnTo>
                      <a:lnTo>
                        <a:pt x="226" y="277"/>
                      </a:lnTo>
                      <a:lnTo>
                        <a:pt x="220" y="281"/>
                      </a:lnTo>
                      <a:lnTo>
                        <a:pt x="214" y="277"/>
                      </a:lnTo>
                      <a:lnTo>
                        <a:pt x="207" y="277"/>
                      </a:lnTo>
                      <a:lnTo>
                        <a:pt x="201" y="277"/>
                      </a:lnTo>
                      <a:lnTo>
                        <a:pt x="195" y="277"/>
                      </a:lnTo>
                      <a:lnTo>
                        <a:pt x="195" y="272"/>
                      </a:lnTo>
                      <a:lnTo>
                        <a:pt x="188" y="272"/>
                      </a:lnTo>
                      <a:lnTo>
                        <a:pt x="188" y="268"/>
                      </a:lnTo>
                      <a:lnTo>
                        <a:pt x="182" y="268"/>
                      </a:lnTo>
                      <a:lnTo>
                        <a:pt x="176" y="268"/>
                      </a:lnTo>
                      <a:lnTo>
                        <a:pt x="176" y="272"/>
                      </a:lnTo>
                      <a:lnTo>
                        <a:pt x="176" y="277"/>
                      </a:lnTo>
                      <a:lnTo>
                        <a:pt x="176" y="281"/>
                      </a:lnTo>
                      <a:lnTo>
                        <a:pt x="170" y="285"/>
                      </a:lnTo>
                      <a:lnTo>
                        <a:pt x="163" y="285"/>
                      </a:lnTo>
                      <a:lnTo>
                        <a:pt x="163" y="290"/>
                      </a:lnTo>
                      <a:lnTo>
                        <a:pt x="157" y="285"/>
                      </a:lnTo>
                      <a:lnTo>
                        <a:pt x="151" y="285"/>
                      </a:lnTo>
                      <a:lnTo>
                        <a:pt x="144" y="285"/>
                      </a:lnTo>
                      <a:lnTo>
                        <a:pt x="144" y="281"/>
                      </a:lnTo>
                      <a:lnTo>
                        <a:pt x="138" y="281"/>
                      </a:lnTo>
                      <a:lnTo>
                        <a:pt x="132" y="281"/>
                      </a:lnTo>
                      <a:lnTo>
                        <a:pt x="132" y="285"/>
                      </a:lnTo>
                      <a:lnTo>
                        <a:pt x="126" y="285"/>
                      </a:lnTo>
                      <a:lnTo>
                        <a:pt x="119" y="285"/>
                      </a:lnTo>
                      <a:lnTo>
                        <a:pt x="113" y="285"/>
                      </a:lnTo>
                      <a:lnTo>
                        <a:pt x="107" y="285"/>
                      </a:lnTo>
                      <a:lnTo>
                        <a:pt x="100" y="285"/>
                      </a:lnTo>
                      <a:lnTo>
                        <a:pt x="94" y="281"/>
                      </a:lnTo>
                      <a:lnTo>
                        <a:pt x="88" y="281"/>
                      </a:lnTo>
                      <a:lnTo>
                        <a:pt x="82" y="277"/>
                      </a:lnTo>
                      <a:lnTo>
                        <a:pt x="75" y="277"/>
                      </a:lnTo>
                      <a:lnTo>
                        <a:pt x="75" y="272"/>
                      </a:lnTo>
                      <a:lnTo>
                        <a:pt x="69" y="272"/>
                      </a:lnTo>
                      <a:lnTo>
                        <a:pt x="69" y="268"/>
                      </a:lnTo>
                      <a:lnTo>
                        <a:pt x="63" y="268"/>
                      </a:lnTo>
                      <a:lnTo>
                        <a:pt x="56" y="268"/>
                      </a:lnTo>
                      <a:lnTo>
                        <a:pt x="50" y="268"/>
                      </a:lnTo>
                      <a:lnTo>
                        <a:pt x="44" y="268"/>
                      </a:lnTo>
                      <a:lnTo>
                        <a:pt x="37" y="268"/>
                      </a:lnTo>
                      <a:lnTo>
                        <a:pt x="31" y="268"/>
                      </a:lnTo>
                      <a:lnTo>
                        <a:pt x="25" y="268"/>
                      </a:lnTo>
                      <a:lnTo>
                        <a:pt x="19" y="268"/>
                      </a:lnTo>
                      <a:lnTo>
                        <a:pt x="19" y="263"/>
                      </a:lnTo>
                      <a:lnTo>
                        <a:pt x="12" y="263"/>
                      </a:lnTo>
                      <a:lnTo>
                        <a:pt x="6" y="263"/>
                      </a:lnTo>
                      <a:lnTo>
                        <a:pt x="0" y="263"/>
                      </a:lnTo>
                      <a:lnTo>
                        <a:pt x="0" y="259"/>
                      </a:lnTo>
                      <a:lnTo>
                        <a:pt x="0" y="254"/>
                      </a:lnTo>
                      <a:lnTo>
                        <a:pt x="0" y="250"/>
                      </a:lnTo>
                      <a:lnTo>
                        <a:pt x="6" y="245"/>
                      </a:lnTo>
                      <a:lnTo>
                        <a:pt x="12" y="245"/>
                      </a:lnTo>
                      <a:lnTo>
                        <a:pt x="19" y="245"/>
                      </a:lnTo>
                      <a:lnTo>
                        <a:pt x="25" y="245"/>
                      </a:lnTo>
                      <a:lnTo>
                        <a:pt x="25" y="241"/>
                      </a:lnTo>
                      <a:lnTo>
                        <a:pt x="25" y="236"/>
                      </a:lnTo>
                      <a:lnTo>
                        <a:pt x="31" y="232"/>
                      </a:lnTo>
                      <a:lnTo>
                        <a:pt x="37" y="232"/>
                      </a:lnTo>
                      <a:lnTo>
                        <a:pt x="44" y="232"/>
                      </a:lnTo>
                      <a:lnTo>
                        <a:pt x="50" y="236"/>
                      </a:lnTo>
                      <a:lnTo>
                        <a:pt x="56" y="241"/>
                      </a:lnTo>
                      <a:lnTo>
                        <a:pt x="63" y="241"/>
                      </a:lnTo>
                      <a:lnTo>
                        <a:pt x="69" y="241"/>
                      </a:lnTo>
                      <a:lnTo>
                        <a:pt x="69" y="236"/>
                      </a:lnTo>
                      <a:lnTo>
                        <a:pt x="75" y="236"/>
                      </a:lnTo>
                      <a:lnTo>
                        <a:pt x="82" y="232"/>
                      </a:lnTo>
                      <a:lnTo>
                        <a:pt x="88" y="227"/>
                      </a:lnTo>
                      <a:lnTo>
                        <a:pt x="94" y="227"/>
                      </a:lnTo>
                      <a:lnTo>
                        <a:pt x="100" y="232"/>
                      </a:lnTo>
                      <a:lnTo>
                        <a:pt x="107" y="232"/>
                      </a:lnTo>
                      <a:lnTo>
                        <a:pt x="113" y="232"/>
                      </a:lnTo>
                      <a:lnTo>
                        <a:pt x="119" y="227"/>
                      </a:lnTo>
                      <a:lnTo>
                        <a:pt x="119" y="223"/>
                      </a:lnTo>
                      <a:lnTo>
                        <a:pt x="119" y="219"/>
                      </a:lnTo>
                      <a:lnTo>
                        <a:pt x="119" y="214"/>
                      </a:lnTo>
                      <a:lnTo>
                        <a:pt x="119" y="210"/>
                      </a:lnTo>
                      <a:lnTo>
                        <a:pt x="113" y="210"/>
                      </a:lnTo>
                      <a:lnTo>
                        <a:pt x="113" y="205"/>
                      </a:lnTo>
                      <a:lnTo>
                        <a:pt x="113" y="201"/>
                      </a:lnTo>
                      <a:lnTo>
                        <a:pt x="113" y="196"/>
                      </a:lnTo>
                      <a:lnTo>
                        <a:pt x="113" y="192"/>
                      </a:lnTo>
                      <a:lnTo>
                        <a:pt x="119" y="187"/>
                      </a:lnTo>
                      <a:lnTo>
                        <a:pt x="126" y="187"/>
                      </a:lnTo>
                      <a:lnTo>
                        <a:pt x="126" y="183"/>
                      </a:lnTo>
                      <a:lnTo>
                        <a:pt x="132" y="183"/>
                      </a:lnTo>
                      <a:lnTo>
                        <a:pt x="138" y="178"/>
                      </a:lnTo>
                      <a:lnTo>
                        <a:pt x="144" y="178"/>
                      </a:lnTo>
                      <a:lnTo>
                        <a:pt x="151" y="174"/>
                      </a:lnTo>
                      <a:lnTo>
                        <a:pt x="157" y="174"/>
                      </a:lnTo>
                      <a:lnTo>
                        <a:pt x="163" y="174"/>
                      </a:lnTo>
                      <a:lnTo>
                        <a:pt x="163" y="170"/>
                      </a:lnTo>
                      <a:lnTo>
                        <a:pt x="170" y="170"/>
                      </a:lnTo>
                      <a:lnTo>
                        <a:pt x="170" y="165"/>
                      </a:lnTo>
                      <a:lnTo>
                        <a:pt x="176" y="165"/>
                      </a:lnTo>
                      <a:lnTo>
                        <a:pt x="176" y="161"/>
                      </a:lnTo>
                      <a:lnTo>
                        <a:pt x="176" y="156"/>
                      </a:lnTo>
                      <a:lnTo>
                        <a:pt x="176" y="152"/>
                      </a:lnTo>
                      <a:lnTo>
                        <a:pt x="176" y="147"/>
                      </a:lnTo>
                      <a:lnTo>
                        <a:pt x="176" y="143"/>
                      </a:lnTo>
                      <a:lnTo>
                        <a:pt x="176" y="138"/>
                      </a:lnTo>
                      <a:lnTo>
                        <a:pt x="176" y="134"/>
                      </a:lnTo>
                      <a:lnTo>
                        <a:pt x="182" y="129"/>
                      </a:lnTo>
                      <a:lnTo>
                        <a:pt x="182" y="125"/>
                      </a:lnTo>
                      <a:lnTo>
                        <a:pt x="188" y="120"/>
                      </a:lnTo>
                      <a:lnTo>
                        <a:pt x="195" y="116"/>
                      </a:lnTo>
                      <a:lnTo>
                        <a:pt x="201" y="116"/>
                      </a:lnTo>
                      <a:lnTo>
                        <a:pt x="207" y="112"/>
                      </a:lnTo>
                      <a:lnTo>
                        <a:pt x="214" y="112"/>
                      </a:lnTo>
                      <a:lnTo>
                        <a:pt x="220" y="107"/>
                      </a:lnTo>
                      <a:lnTo>
                        <a:pt x="226" y="103"/>
                      </a:lnTo>
                      <a:lnTo>
                        <a:pt x="226" y="98"/>
                      </a:lnTo>
                      <a:lnTo>
                        <a:pt x="232" y="98"/>
                      </a:lnTo>
                      <a:lnTo>
                        <a:pt x="239" y="98"/>
                      </a:lnTo>
                      <a:lnTo>
                        <a:pt x="239" y="94"/>
                      </a:lnTo>
                      <a:lnTo>
                        <a:pt x="245" y="98"/>
                      </a:lnTo>
                      <a:lnTo>
                        <a:pt x="251" y="98"/>
                      </a:lnTo>
                      <a:lnTo>
                        <a:pt x="258" y="94"/>
                      </a:lnTo>
                      <a:lnTo>
                        <a:pt x="264" y="94"/>
                      </a:lnTo>
                      <a:lnTo>
                        <a:pt x="270" y="94"/>
                      </a:lnTo>
                      <a:lnTo>
                        <a:pt x="276" y="94"/>
                      </a:lnTo>
                      <a:lnTo>
                        <a:pt x="283" y="94"/>
                      </a:lnTo>
                      <a:lnTo>
                        <a:pt x="289" y="89"/>
                      </a:lnTo>
                      <a:lnTo>
                        <a:pt x="295" y="89"/>
                      </a:lnTo>
                      <a:lnTo>
                        <a:pt x="295" y="85"/>
                      </a:lnTo>
                      <a:lnTo>
                        <a:pt x="295" y="80"/>
                      </a:lnTo>
                      <a:lnTo>
                        <a:pt x="295" y="76"/>
                      </a:lnTo>
                      <a:lnTo>
                        <a:pt x="295" y="71"/>
                      </a:lnTo>
                      <a:lnTo>
                        <a:pt x="295" y="67"/>
                      </a:lnTo>
                      <a:lnTo>
                        <a:pt x="289" y="67"/>
                      </a:lnTo>
                      <a:lnTo>
                        <a:pt x="289" y="62"/>
                      </a:lnTo>
                      <a:lnTo>
                        <a:pt x="283" y="62"/>
                      </a:lnTo>
                      <a:lnTo>
                        <a:pt x="276" y="62"/>
                      </a:lnTo>
                      <a:lnTo>
                        <a:pt x="270" y="62"/>
                      </a:lnTo>
                      <a:lnTo>
                        <a:pt x="270" y="58"/>
                      </a:lnTo>
                      <a:lnTo>
                        <a:pt x="270" y="54"/>
                      </a:lnTo>
                      <a:lnTo>
                        <a:pt x="276" y="54"/>
                      </a:lnTo>
                      <a:lnTo>
                        <a:pt x="276" y="49"/>
                      </a:lnTo>
                      <a:lnTo>
                        <a:pt x="283" y="49"/>
                      </a:lnTo>
                      <a:lnTo>
                        <a:pt x="289" y="49"/>
                      </a:lnTo>
                      <a:lnTo>
                        <a:pt x="295" y="45"/>
                      </a:lnTo>
                      <a:lnTo>
                        <a:pt x="302" y="45"/>
                      </a:lnTo>
                      <a:lnTo>
                        <a:pt x="308" y="40"/>
                      </a:lnTo>
                      <a:lnTo>
                        <a:pt x="314" y="36"/>
                      </a:lnTo>
                      <a:lnTo>
                        <a:pt x="320" y="36"/>
                      </a:lnTo>
                      <a:lnTo>
                        <a:pt x="327" y="36"/>
                      </a:lnTo>
                      <a:lnTo>
                        <a:pt x="333" y="36"/>
                      </a:lnTo>
                      <a:lnTo>
                        <a:pt x="339" y="36"/>
                      </a:lnTo>
                      <a:lnTo>
                        <a:pt x="346" y="36"/>
                      </a:lnTo>
                      <a:lnTo>
                        <a:pt x="352" y="31"/>
                      </a:lnTo>
                      <a:lnTo>
                        <a:pt x="358" y="31"/>
                      </a:lnTo>
                      <a:lnTo>
                        <a:pt x="358" y="27"/>
                      </a:lnTo>
                      <a:lnTo>
                        <a:pt x="364" y="22"/>
                      </a:lnTo>
                      <a:lnTo>
                        <a:pt x="371" y="18"/>
                      </a:lnTo>
                      <a:lnTo>
                        <a:pt x="377" y="13"/>
                      </a:lnTo>
                      <a:lnTo>
                        <a:pt x="383" y="9"/>
                      </a:lnTo>
                      <a:lnTo>
                        <a:pt x="390" y="9"/>
                      </a:lnTo>
                      <a:lnTo>
                        <a:pt x="396" y="9"/>
                      </a:lnTo>
                      <a:lnTo>
                        <a:pt x="396" y="4"/>
                      </a:lnTo>
                      <a:lnTo>
                        <a:pt x="402" y="4"/>
                      </a:lnTo>
                      <a:lnTo>
                        <a:pt x="408" y="4"/>
                      </a:lnTo>
                      <a:lnTo>
                        <a:pt x="415" y="4"/>
                      </a:lnTo>
                      <a:lnTo>
                        <a:pt x="421" y="4"/>
                      </a:lnTo>
                      <a:lnTo>
                        <a:pt x="427" y="0"/>
                      </a:lnTo>
                      <a:lnTo>
                        <a:pt x="434" y="0"/>
                      </a:lnTo>
                      <a:lnTo>
                        <a:pt x="440" y="0"/>
                      </a:lnTo>
                      <a:lnTo>
                        <a:pt x="446" y="0"/>
                      </a:lnTo>
                      <a:lnTo>
                        <a:pt x="452" y="0"/>
                      </a:lnTo>
                      <a:lnTo>
                        <a:pt x="459" y="0"/>
                      </a:lnTo>
                      <a:lnTo>
                        <a:pt x="465" y="0"/>
                      </a:lnTo>
                      <a:lnTo>
                        <a:pt x="465" y="4"/>
                      </a:lnTo>
                      <a:lnTo>
                        <a:pt x="471" y="4"/>
                      </a:lnTo>
                      <a:lnTo>
                        <a:pt x="478" y="9"/>
                      </a:lnTo>
                      <a:lnTo>
                        <a:pt x="484" y="9"/>
                      </a:lnTo>
                      <a:lnTo>
                        <a:pt x="490" y="9"/>
                      </a:lnTo>
                      <a:lnTo>
                        <a:pt x="490" y="13"/>
                      </a:lnTo>
                      <a:lnTo>
                        <a:pt x="496" y="13"/>
                      </a:lnTo>
                      <a:lnTo>
                        <a:pt x="503" y="13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30" name="Freeform 134"/>
                <p:cNvSpPr>
                  <a:spLocks/>
                </p:cNvSpPr>
                <p:nvPr/>
              </p:nvSpPr>
              <p:spPr bwMode="auto">
                <a:xfrm>
                  <a:off x="2728" y="2751"/>
                  <a:ext cx="704" cy="433"/>
                </a:xfrm>
                <a:custGeom>
                  <a:avLst/>
                  <a:gdLst/>
                  <a:ahLst/>
                  <a:cxnLst>
                    <a:cxn ang="0">
                      <a:pos x="547" y="9"/>
                    </a:cxn>
                    <a:cxn ang="0">
                      <a:pos x="591" y="9"/>
                    </a:cxn>
                    <a:cxn ang="0">
                      <a:pos x="629" y="22"/>
                    </a:cxn>
                    <a:cxn ang="0">
                      <a:pos x="647" y="45"/>
                    </a:cxn>
                    <a:cxn ang="0">
                      <a:pos x="685" y="67"/>
                    </a:cxn>
                    <a:cxn ang="0">
                      <a:pos x="698" y="94"/>
                    </a:cxn>
                    <a:cxn ang="0">
                      <a:pos x="691" y="125"/>
                    </a:cxn>
                    <a:cxn ang="0">
                      <a:pos x="704" y="147"/>
                    </a:cxn>
                    <a:cxn ang="0">
                      <a:pos x="673" y="161"/>
                    </a:cxn>
                    <a:cxn ang="0">
                      <a:pos x="635" y="178"/>
                    </a:cxn>
                    <a:cxn ang="0">
                      <a:pos x="597" y="201"/>
                    </a:cxn>
                    <a:cxn ang="0">
                      <a:pos x="572" y="219"/>
                    </a:cxn>
                    <a:cxn ang="0">
                      <a:pos x="528" y="219"/>
                    </a:cxn>
                    <a:cxn ang="0">
                      <a:pos x="484" y="232"/>
                    </a:cxn>
                    <a:cxn ang="0">
                      <a:pos x="446" y="245"/>
                    </a:cxn>
                    <a:cxn ang="0">
                      <a:pos x="421" y="259"/>
                    </a:cxn>
                    <a:cxn ang="0">
                      <a:pos x="440" y="281"/>
                    </a:cxn>
                    <a:cxn ang="0">
                      <a:pos x="408" y="308"/>
                    </a:cxn>
                    <a:cxn ang="0">
                      <a:pos x="390" y="335"/>
                    </a:cxn>
                    <a:cxn ang="0">
                      <a:pos x="377" y="366"/>
                    </a:cxn>
                    <a:cxn ang="0">
                      <a:pos x="371" y="393"/>
                    </a:cxn>
                    <a:cxn ang="0">
                      <a:pos x="396" y="415"/>
                    </a:cxn>
                    <a:cxn ang="0">
                      <a:pos x="364" y="433"/>
                    </a:cxn>
                    <a:cxn ang="0">
                      <a:pos x="333" y="419"/>
                    </a:cxn>
                    <a:cxn ang="0">
                      <a:pos x="295" y="424"/>
                    </a:cxn>
                    <a:cxn ang="0">
                      <a:pos x="264" y="419"/>
                    </a:cxn>
                    <a:cxn ang="0">
                      <a:pos x="276" y="397"/>
                    </a:cxn>
                    <a:cxn ang="0">
                      <a:pos x="276" y="370"/>
                    </a:cxn>
                    <a:cxn ang="0">
                      <a:pos x="302" y="357"/>
                    </a:cxn>
                    <a:cxn ang="0">
                      <a:pos x="302" y="335"/>
                    </a:cxn>
                    <a:cxn ang="0">
                      <a:pos x="333" y="339"/>
                    </a:cxn>
                    <a:cxn ang="0">
                      <a:pos x="314" y="312"/>
                    </a:cxn>
                    <a:cxn ang="0">
                      <a:pos x="283" y="285"/>
                    </a:cxn>
                    <a:cxn ang="0">
                      <a:pos x="226" y="277"/>
                    </a:cxn>
                    <a:cxn ang="0">
                      <a:pos x="188" y="272"/>
                    </a:cxn>
                    <a:cxn ang="0">
                      <a:pos x="170" y="285"/>
                    </a:cxn>
                    <a:cxn ang="0">
                      <a:pos x="138" y="281"/>
                    </a:cxn>
                    <a:cxn ang="0">
                      <a:pos x="100" y="285"/>
                    </a:cxn>
                    <a:cxn ang="0">
                      <a:pos x="69" y="268"/>
                    </a:cxn>
                    <a:cxn ang="0">
                      <a:pos x="25" y="268"/>
                    </a:cxn>
                    <a:cxn ang="0">
                      <a:pos x="0" y="254"/>
                    </a:cxn>
                    <a:cxn ang="0">
                      <a:pos x="25" y="236"/>
                    </a:cxn>
                    <a:cxn ang="0">
                      <a:pos x="69" y="241"/>
                    </a:cxn>
                    <a:cxn ang="0">
                      <a:pos x="107" y="232"/>
                    </a:cxn>
                    <a:cxn ang="0">
                      <a:pos x="113" y="210"/>
                    </a:cxn>
                    <a:cxn ang="0">
                      <a:pos x="126" y="183"/>
                    </a:cxn>
                    <a:cxn ang="0">
                      <a:pos x="163" y="170"/>
                    </a:cxn>
                    <a:cxn ang="0">
                      <a:pos x="176" y="147"/>
                    </a:cxn>
                    <a:cxn ang="0">
                      <a:pos x="195" y="116"/>
                    </a:cxn>
                    <a:cxn ang="0">
                      <a:pos x="232" y="98"/>
                    </a:cxn>
                    <a:cxn ang="0">
                      <a:pos x="270" y="94"/>
                    </a:cxn>
                    <a:cxn ang="0">
                      <a:pos x="295" y="76"/>
                    </a:cxn>
                    <a:cxn ang="0">
                      <a:pos x="270" y="62"/>
                    </a:cxn>
                    <a:cxn ang="0">
                      <a:pos x="295" y="45"/>
                    </a:cxn>
                    <a:cxn ang="0">
                      <a:pos x="339" y="36"/>
                    </a:cxn>
                    <a:cxn ang="0">
                      <a:pos x="377" y="13"/>
                    </a:cxn>
                    <a:cxn ang="0">
                      <a:pos x="415" y="4"/>
                    </a:cxn>
                    <a:cxn ang="0">
                      <a:pos x="459" y="0"/>
                    </a:cxn>
                    <a:cxn ang="0">
                      <a:pos x="490" y="13"/>
                    </a:cxn>
                  </a:cxnLst>
                  <a:rect l="0" t="0" r="r" b="b"/>
                  <a:pathLst>
                    <a:path w="704" h="433">
                      <a:moveTo>
                        <a:pt x="503" y="13"/>
                      </a:moveTo>
                      <a:lnTo>
                        <a:pt x="509" y="13"/>
                      </a:lnTo>
                      <a:lnTo>
                        <a:pt x="522" y="13"/>
                      </a:lnTo>
                      <a:lnTo>
                        <a:pt x="528" y="13"/>
                      </a:lnTo>
                      <a:lnTo>
                        <a:pt x="528" y="9"/>
                      </a:lnTo>
                      <a:lnTo>
                        <a:pt x="541" y="9"/>
                      </a:lnTo>
                      <a:lnTo>
                        <a:pt x="547" y="9"/>
                      </a:lnTo>
                      <a:lnTo>
                        <a:pt x="553" y="9"/>
                      </a:lnTo>
                      <a:lnTo>
                        <a:pt x="559" y="9"/>
                      </a:lnTo>
                      <a:lnTo>
                        <a:pt x="566" y="9"/>
                      </a:lnTo>
                      <a:lnTo>
                        <a:pt x="572" y="4"/>
                      </a:lnTo>
                      <a:lnTo>
                        <a:pt x="578" y="4"/>
                      </a:lnTo>
                      <a:lnTo>
                        <a:pt x="585" y="9"/>
                      </a:lnTo>
                      <a:lnTo>
                        <a:pt x="591" y="9"/>
                      </a:lnTo>
                      <a:lnTo>
                        <a:pt x="597" y="9"/>
                      </a:lnTo>
                      <a:lnTo>
                        <a:pt x="603" y="9"/>
                      </a:lnTo>
                      <a:lnTo>
                        <a:pt x="610" y="9"/>
                      </a:lnTo>
                      <a:lnTo>
                        <a:pt x="616" y="13"/>
                      </a:lnTo>
                      <a:lnTo>
                        <a:pt x="622" y="13"/>
                      </a:lnTo>
                      <a:lnTo>
                        <a:pt x="622" y="18"/>
                      </a:lnTo>
                      <a:lnTo>
                        <a:pt x="629" y="22"/>
                      </a:lnTo>
                      <a:lnTo>
                        <a:pt x="629" y="27"/>
                      </a:lnTo>
                      <a:lnTo>
                        <a:pt x="635" y="27"/>
                      </a:lnTo>
                      <a:lnTo>
                        <a:pt x="635" y="31"/>
                      </a:lnTo>
                      <a:lnTo>
                        <a:pt x="635" y="36"/>
                      </a:lnTo>
                      <a:lnTo>
                        <a:pt x="635" y="40"/>
                      </a:lnTo>
                      <a:lnTo>
                        <a:pt x="641" y="45"/>
                      </a:lnTo>
                      <a:lnTo>
                        <a:pt x="647" y="45"/>
                      </a:lnTo>
                      <a:lnTo>
                        <a:pt x="647" y="49"/>
                      </a:lnTo>
                      <a:lnTo>
                        <a:pt x="654" y="54"/>
                      </a:lnTo>
                      <a:lnTo>
                        <a:pt x="660" y="54"/>
                      </a:lnTo>
                      <a:lnTo>
                        <a:pt x="666" y="54"/>
                      </a:lnTo>
                      <a:lnTo>
                        <a:pt x="673" y="58"/>
                      </a:lnTo>
                      <a:lnTo>
                        <a:pt x="679" y="62"/>
                      </a:lnTo>
                      <a:lnTo>
                        <a:pt x="685" y="67"/>
                      </a:lnTo>
                      <a:lnTo>
                        <a:pt x="691" y="71"/>
                      </a:lnTo>
                      <a:lnTo>
                        <a:pt x="691" y="76"/>
                      </a:lnTo>
                      <a:lnTo>
                        <a:pt x="698" y="76"/>
                      </a:lnTo>
                      <a:lnTo>
                        <a:pt x="698" y="80"/>
                      </a:lnTo>
                      <a:lnTo>
                        <a:pt x="698" y="85"/>
                      </a:lnTo>
                      <a:lnTo>
                        <a:pt x="698" y="89"/>
                      </a:lnTo>
                      <a:lnTo>
                        <a:pt x="698" y="94"/>
                      </a:lnTo>
                      <a:lnTo>
                        <a:pt x="698" y="98"/>
                      </a:lnTo>
                      <a:lnTo>
                        <a:pt x="691" y="103"/>
                      </a:lnTo>
                      <a:lnTo>
                        <a:pt x="691" y="107"/>
                      </a:lnTo>
                      <a:lnTo>
                        <a:pt x="691" y="112"/>
                      </a:lnTo>
                      <a:lnTo>
                        <a:pt x="691" y="116"/>
                      </a:lnTo>
                      <a:lnTo>
                        <a:pt x="691" y="120"/>
                      </a:lnTo>
                      <a:lnTo>
                        <a:pt x="691" y="125"/>
                      </a:lnTo>
                      <a:lnTo>
                        <a:pt x="691" y="129"/>
                      </a:lnTo>
                      <a:lnTo>
                        <a:pt x="698" y="129"/>
                      </a:lnTo>
                      <a:lnTo>
                        <a:pt x="698" y="134"/>
                      </a:lnTo>
                      <a:lnTo>
                        <a:pt x="698" y="138"/>
                      </a:lnTo>
                      <a:lnTo>
                        <a:pt x="704" y="138"/>
                      </a:lnTo>
                      <a:lnTo>
                        <a:pt x="704" y="143"/>
                      </a:lnTo>
                      <a:lnTo>
                        <a:pt x="704" y="147"/>
                      </a:lnTo>
                      <a:lnTo>
                        <a:pt x="698" y="147"/>
                      </a:lnTo>
                      <a:lnTo>
                        <a:pt x="691" y="152"/>
                      </a:lnTo>
                      <a:lnTo>
                        <a:pt x="685" y="152"/>
                      </a:lnTo>
                      <a:lnTo>
                        <a:pt x="685" y="156"/>
                      </a:lnTo>
                      <a:lnTo>
                        <a:pt x="679" y="156"/>
                      </a:lnTo>
                      <a:lnTo>
                        <a:pt x="679" y="161"/>
                      </a:lnTo>
                      <a:lnTo>
                        <a:pt x="673" y="161"/>
                      </a:lnTo>
                      <a:lnTo>
                        <a:pt x="666" y="165"/>
                      </a:lnTo>
                      <a:lnTo>
                        <a:pt x="660" y="165"/>
                      </a:lnTo>
                      <a:lnTo>
                        <a:pt x="660" y="170"/>
                      </a:lnTo>
                      <a:lnTo>
                        <a:pt x="654" y="170"/>
                      </a:lnTo>
                      <a:lnTo>
                        <a:pt x="647" y="174"/>
                      </a:lnTo>
                      <a:lnTo>
                        <a:pt x="641" y="174"/>
                      </a:lnTo>
                      <a:lnTo>
                        <a:pt x="635" y="178"/>
                      </a:lnTo>
                      <a:lnTo>
                        <a:pt x="629" y="183"/>
                      </a:lnTo>
                      <a:lnTo>
                        <a:pt x="622" y="183"/>
                      </a:lnTo>
                      <a:lnTo>
                        <a:pt x="616" y="187"/>
                      </a:lnTo>
                      <a:lnTo>
                        <a:pt x="610" y="192"/>
                      </a:lnTo>
                      <a:lnTo>
                        <a:pt x="603" y="196"/>
                      </a:lnTo>
                      <a:lnTo>
                        <a:pt x="603" y="201"/>
                      </a:lnTo>
                      <a:lnTo>
                        <a:pt x="597" y="201"/>
                      </a:lnTo>
                      <a:lnTo>
                        <a:pt x="597" y="205"/>
                      </a:lnTo>
                      <a:lnTo>
                        <a:pt x="597" y="210"/>
                      </a:lnTo>
                      <a:lnTo>
                        <a:pt x="591" y="210"/>
                      </a:lnTo>
                      <a:lnTo>
                        <a:pt x="585" y="210"/>
                      </a:lnTo>
                      <a:lnTo>
                        <a:pt x="585" y="214"/>
                      </a:lnTo>
                      <a:lnTo>
                        <a:pt x="578" y="214"/>
                      </a:lnTo>
                      <a:lnTo>
                        <a:pt x="572" y="219"/>
                      </a:lnTo>
                      <a:lnTo>
                        <a:pt x="566" y="219"/>
                      </a:lnTo>
                      <a:lnTo>
                        <a:pt x="559" y="219"/>
                      </a:lnTo>
                      <a:lnTo>
                        <a:pt x="553" y="219"/>
                      </a:lnTo>
                      <a:lnTo>
                        <a:pt x="547" y="219"/>
                      </a:lnTo>
                      <a:lnTo>
                        <a:pt x="541" y="219"/>
                      </a:lnTo>
                      <a:lnTo>
                        <a:pt x="534" y="219"/>
                      </a:lnTo>
                      <a:lnTo>
                        <a:pt x="528" y="219"/>
                      </a:lnTo>
                      <a:lnTo>
                        <a:pt x="522" y="219"/>
                      </a:lnTo>
                      <a:lnTo>
                        <a:pt x="515" y="219"/>
                      </a:lnTo>
                      <a:lnTo>
                        <a:pt x="509" y="219"/>
                      </a:lnTo>
                      <a:lnTo>
                        <a:pt x="503" y="223"/>
                      </a:lnTo>
                      <a:lnTo>
                        <a:pt x="496" y="223"/>
                      </a:lnTo>
                      <a:lnTo>
                        <a:pt x="490" y="227"/>
                      </a:lnTo>
                      <a:lnTo>
                        <a:pt x="484" y="232"/>
                      </a:lnTo>
                      <a:lnTo>
                        <a:pt x="484" y="236"/>
                      </a:lnTo>
                      <a:lnTo>
                        <a:pt x="478" y="241"/>
                      </a:lnTo>
                      <a:lnTo>
                        <a:pt x="471" y="241"/>
                      </a:lnTo>
                      <a:lnTo>
                        <a:pt x="465" y="245"/>
                      </a:lnTo>
                      <a:lnTo>
                        <a:pt x="459" y="245"/>
                      </a:lnTo>
                      <a:lnTo>
                        <a:pt x="452" y="245"/>
                      </a:lnTo>
                      <a:lnTo>
                        <a:pt x="446" y="245"/>
                      </a:lnTo>
                      <a:lnTo>
                        <a:pt x="446" y="250"/>
                      </a:lnTo>
                      <a:lnTo>
                        <a:pt x="440" y="250"/>
                      </a:lnTo>
                      <a:lnTo>
                        <a:pt x="434" y="250"/>
                      </a:lnTo>
                      <a:lnTo>
                        <a:pt x="427" y="250"/>
                      </a:lnTo>
                      <a:lnTo>
                        <a:pt x="427" y="254"/>
                      </a:lnTo>
                      <a:lnTo>
                        <a:pt x="421" y="254"/>
                      </a:lnTo>
                      <a:lnTo>
                        <a:pt x="421" y="259"/>
                      </a:lnTo>
                      <a:lnTo>
                        <a:pt x="421" y="263"/>
                      </a:lnTo>
                      <a:lnTo>
                        <a:pt x="415" y="268"/>
                      </a:lnTo>
                      <a:lnTo>
                        <a:pt x="415" y="272"/>
                      </a:lnTo>
                      <a:lnTo>
                        <a:pt x="421" y="277"/>
                      </a:lnTo>
                      <a:lnTo>
                        <a:pt x="427" y="277"/>
                      </a:lnTo>
                      <a:lnTo>
                        <a:pt x="434" y="277"/>
                      </a:lnTo>
                      <a:lnTo>
                        <a:pt x="440" y="281"/>
                      </a:lnTo>
                      <a:lnTo>
                        <a:pt x="434" y="285"/>
                      </a:lnTo>
                      <a:lnTo>
                        <a:pt x="427" y="290"/>
                      </a:lnTo>
                      <a:lnTo>
                        <a:pt x="421" y="290"/>
                      </a:lnTo>
                      <a:lnTo>
                        <a:pt x="415" y="290"/>
                      </a:lnTo>
                      <a:lnTo>
                        <a:pt x="415" y="299"/>
                      </a:lnTo>
                      <a:lnTo>
                        <a:pt x="408" y="303"/>
                      </a:lnTo>
                      <a:lnTo>
                        <a:pt x="408" y="308"/>
                      </a:lnTo>
                      <a:lnTo>
                        <a:pt x="408" y="312"/>
                      </a:lnTo>
                      <a:lnTo>
                        <a:pt x="402" y="312"/>
                      </a:lnTo>
                      <a:lnTo>
                        <a:pt x="402" y="317"/>
                      </a:lnTo>
                      <a:lnTo>
                        <a:pt x="396" y="326"/>
                      </a:lnTo>
                      <a:lnTo>
                        <a:pt x="396" y="330"/>
                      </a:lnTo>
                      <a:lnTo>
                        <a:pt x="390" y="330"/>
                      </a:lnTo>
                      <a:lnTo>
                        <a:pt x="390" y="335"/>
                      </a:lnTo>
                      <a:lnTo>
                        <a:pt x="390" y="339"/>
                      </a:lnTo>
                      <a:lnTo>
                        <a:pt x="383" y="343"/>
                      </a:lnTo>
                      <a:lnTo>
                        <a:pt x="383" y="348"/>
                      </a:lnTo>
                      <a:lnTo>
                        <a:pt x="383" y="352"/>
                      </a:lnTo>
                      <a:lnTo>
                        <a:pt x="383" y="357"/>
                      </a:lnTo>
                      <a:lnTo>
                        <a:pt x="383" y="361"/>
                      </a:lnTo>
                      <a:lnTo>
                        <a:pt x="377" y="366"/>
                      </a:lnTo>
                      <a:lnTo>
                        <a:pt x="371" y="370"/>
                      </a:lnTo>
                      <a:lnTo>
                        <a:pt x="371" y="375"/>
                      </a:lnTo>
                      <a:lnTo>
                        <a:pt x="364" y="379"/>
                      </a:lnTo>
                      <a:lnTo>
                        <a:pt x="364" y="384"/>
                      </a:lnTo>
                      <a:lnTo>
                        <a:pt x="364" y="388"/>
                      </a:lnTo>
                      <a:lnTo>
                        <a:pt x="364" y="393"/>
                      </a:lnTo>
                      <a:lnTo>
                        <a:pt x="371" y="393"/>
                      </a:lnTo>
                      <a:lnTo>
                        <a:pt x="371" y="397"/>
                      </a:lnTo>
                      <a:lnTo>
                        <a:pt x="377" y="397"/>
                      </a:lnTo>
                      <a:lnTo>
                        <a:pt x="377" y="401"/>
                      </a:lnTo>
                      <a:lnTo>
                        <a:pt x="383" y="401"/>
                      </a:lnTo>
                      <a:lnTo>
                        <a:pt x="383" y="406"/>
                      </a:lnTo>
                      <a:lnTo>
                        <a:pt x="390" y="410"/>
                      </a:lnTo>
                      <a:lnTo>
                        <a:pt x="396" y="415"/>
                      </a:lnTo>
                      <a:lnTo>
                        <a:pt x="390" y="415"/>
                      </a:lnTo>
                      <a:lnTo>
                        <a:pt x="383" y="415"/>
                      </a:lnTo>
                      <a:lnTo>
                        <a:pt x="377" y="419"/>
                      </a:lnTo>
                      <a:lnTo>
                        <a:pt x="371" y="424"/>
                      </a:lnTo>
                      <a:lnTo>
                        <a:pt x="371" y="428"/>
                      </a:lnTo>
                      <a:lnTo>
                        <a:pt x="364" y="428"/>
                      </a:lnTo>
                      <a:lnTo>
                        <a:pt x="364" y="433"/>
                      </a:lnTo>
                      <a:lnTo>
                        <a:pt x="358" y="433"/>
                      </a:lnTo>
                      <a:lnTo>
                        <a:pt x="352" y="428"/>
                      </a:lnTo>
                      <a:lnTo>
                        <a:pt x="352" y="424"/>
                      </a:lnTo>
                      <a:lnTo>
                        <a:pt x="346" y="424"/>
                      </a:lnTo>
                      <a:lnTo>
                        <a:pt x="346" y="419"/>
                      </a:lnTo>
                      <a:lnTo>
                        <a:pt x="339" y="419"/>
                      </a:lnTo>
                      <a:lnTo>
                        <a:pt x="333" y="419"/>
                      </a:lnTo>
                      <a:lnTo>
                        <a:pt x="333" y="424"/>
                      </a:lnTo>
                      <a:lnTo>
                        <a:pt x="327" y="424"/>
                      </a:lnTo>
                      <a:lnTo>
                        <a:pt x="320" y="424"/>
                      </a:lnTo>
                      <a:lnTo>
                        <a:pt x="314" y="424"/>
                      </a:lnTo>
                      <a:lnTo>
                        <a:pt x="308" y="424"/>
                      </a:lnTo>
                      <a:lnTo>
                        <a:pt x="302" y="424"/>
                      </a:lnTo>
                      <a:lnTo>
                        <a:pt x="295" y="424"/>
                      </a:lnTo>
                      <a:lnTo>
                        <a:pt x="289" y="424"/>
                      </a:lnTo>
                      <a:lnTo>
                        <a:pt x="283" y="424"/>
                      </a:lnTo>
                      <a:lnTo>
                        <a:pt x="276" y="424"/>
                      </a:lnTo>
                      <a:lnTo>
                        <a:pt x="270" y="424"/>
                      </a:lnTo>
                      <a:lnTo>
                        <a:pt x="270" y="428"/>
                      </a:lnTo>
                      <a:lnTo>
                        <a:pt x="270" y="419"/>
                      </a:lnTo>
                      <a:lnTo>
                        <a:pt x="264" y="419"/>
                      </a:lnTo>
                      <a:lnTo>
                        <a:pt x="264" y="415"/>
                      </a:lnTo>
                      <a:lnTo>
                        <a:pt x="258" y="410"/>
                      </a:lnTo>
                      <a:lnTo>
                        <a:pt x="258" y="406"/>
                      </a:lnTo>
                      <a:lnTo>
                        <a:pt x="258" y="401"/>
                      </a:lnTo>
                      <a:lnTo>
                        <a:pt x="258" y="397"/>
                      </a:lnTo>
                      <a:lnTo>
                        <a:pt x="264" y="397"/>
                      </a:lnTo>
                      <a:lnTo>
                        <a:pt x="276" y="397"/>
                      </a:lnTo>
                      <a:lnTo>
                        <a:pt x="276" y="393"/>
                      </a:lnTo>
                      <a:lnTo>
                        <a:pt x="283" y="393"/>
                      </a:lnTo>
                      <a:lnTo>
                        <a:pt x="283" y="388"/>
                      </a:lnTo>
                      <a:lnTo>
                        <a:pt x="276" y="384"/>
                      </a:lnTo>
                      <a:lnTo>
                        <a:pt x="270" y="379"/>
                      </a:lnTo>
                      <a:lnTo>
                        <a:pt x="270" y="375"/>
                      </a:lnTo>
                      <a:lnTo>
                        <a:pt x="276" y="370"/>
                      </a:lnTo>
                      <a:lnTo>
                        <a:pt x="276" y="366"/>
                      </a:lnTo>
                      <a:lnTo>
                        <a:pt x="283" y="366"/>
                      </a:lnTo>
                      <a:lnTo>
                        <a:pt x="289" y="366"/>
                      </a:lnTo>
                      <a:lnTo>
                        <a:pt x="295" y="366"/>
                      </a:lnTo>
                      <a:lnTo>
                        <a:pt x="302" y="366"/>
                      </a:lnTo>
                      <a:lnTo>
                        <a:pt x="302" y="361"/>
                      </a:lnTo>
                      <a:lnTo>
                        <a:pt x="302" y="357"/>
                      </a:lnTo>
                      <a:lnTo>
                        <a:pt x="295" y="357"/>
                      </a:lnTo>
                      <a:lnTo>
                        <a:pt x="295" y="352"/>
                      </a:lnTo>
                      <a:lnTo>
                        <a:pt x="295" y="348"/>
                      </a:lnTo>
                      <a:lnTo>
                        <a:pt x="295" y="343"/>
                      </a:lnTo>
                      <a:lnTo>
                        <a:pt x="295" y="339"/>
                      </a:lnTo>
                      <a:lnTo>
                        <a:pt x="295" y="335"/>
                      </a:lnTo>
                      <a:lnTo>
                        <a:pt x="302" y="335"/>
                      </a:lnTo>
                      <a:lnTo>
                        <a:pt x="302" y="330"/>
                      </a:lnTo>
                      <a:lnTo>
                        <a:pt x="308" y="330"/>
                      </a:lnTo>
                      <a:lnTo>
                        <a:pt x="314" y="330"/>
                      </a:lnTo>
                      <a:lnTo>
                        <a:pt x="320" y="335"/>
                      </a:lnTo>
                      <a:lnTo>
                        <a:pt x="320" y="339"/>
                      </a:lnTo>
                      <a:lnTo>
                        <a:pt x="327" y="343"/>
                      </a:lnTo>
                      <a:lnTo>
                        <a:pt x="333" y="339"/>
                      </a:lnTo>
                      <a:lnTo>
                        <a:pt x="327" y="335"/>
                      </a:lnTo>
                      <a:lnTo>
                        <a:pt x="327" y="330"/>
                      </a:lnTo>
                      <a:lnTo>
                        <a:pt x="327" y="326"/>
                      </a:lnTo>
                      <a:lnTo>
                        <a:pt x="320" y="326"/>
                      </a:lnTo>
                      <a:lnTo>
                        <a:pt x="320" y="321"/>
                      </a:lnTo>
                      <a:lnTo>
                        <a:pt x="314" y="317"/>
                      </a:lnTo>
                      <a:lnTo>
                        <a:pt x="314" y="312"/>
                      </a:lnTo>
                      <a:lnTo>
                        <a:pt x="308" y="308"/>
                      </a:lnTo>
                      <a:lnTo>
                        <a:pt x="302" y="303"/>
                      </a:lnTo>
                      <a:lnTo>
                        <a:pt x="302" y="299"/>
                      </a:lnTo>
                      <a:lnTo>
                        <a:pt x="295" y="299"/>
                      </a:lnTo>
                      <a:lnTo>
                        <a:pt x="295" y="294"/>
                      </a:lnTo>
                      <a:lnTo>
                        <a:pt x="289" y="290"/>
                      </a:lnTo>
                      <a:lnTo>
                        <a:pt x="283" y="285"/>
                      </a:lnTo>
                      <a:lnTo>
                        <a:pt x="276" y="285"/>
                      </a:lnTo>
                      <a:lnTo>
                        <a:pt x="270" y="285"/>
                      </a:lnTo>
                      <a:lnTo>
                        <a:pt x="264" y="281"/>
                      </a:lnTo>
                      <a:lnTo>
                        <a:pt x="258" y="281"/>
                      </a:lnTo>
                      <a:lnTo>
                        <a:pt x="245" y="281"/>
                      </a:lnTo>
                      <a:lnTo>
                        <a:pt x="232" y="281"/>
                      </a:lnTo>
                      <a:lnTo>
                        <a:pt x="226" y="277"/>
                      </a:lnTo>
                      <a:lnTo>
                        <a:pt x="220" y="281"/>
                      </a:lnTo>
                      <a:lnTo>
                        <a:pt x="214" y="277"/>
                      </a:lnTo>
                      <a:lnTo>
                        <a:pt x="207" y="277"/>
                      </a:lnTo>
                      <a:lnTo>
                        <a:pt x="201" y="277"/>
                      </a:lnTo>
                      <a:lnTo>
                        <a:pt x="195" y="277"/>
                      </a:lnTo>
                      <a:lnTo>
                        <a:pt x="195" y="272"/>
                      </a:lnTo>
                      <a:lnTo>
                        <a:pt x="188" y="272"/>
                      </a:lnTo>
                      <a:lnTo>
                        <a:pt x="188" y="268"/>
                      </a:lnTo>
                      <a:lnTo>
                        <a:pt x="182" y="268"/>
                      </a:lnTo>
                      <a:lnTo>
                        <a:pt x="176" y="268"/>
                      </a:lnTo>
                      <a:lnTo>
                        <a:pt x="176" y="272"/>
                      </a:lnTo>
                      <a:lnTo>
                        <a:pt x="176" y="277"/>
                      </a:lnTo>
                      <a:lnTo>
                        <a:pt x="176" y="281"/>
                      </a:lnTo>
                      <a:lnTo>
                        <a:pt x="170" y="285"/>
                      </a:lnTo>
                      <a:lnTo>
                        <a:pt x="163" y="285"/>
                      </a:lnTo>
                      <a:lnTo>
                        <a:pt x="163" y="290"/>
                      </a:lnTo>
                      <a:lnTo>
                        <a:pt x="157" y="285"/>
                      </a:lnTo>
                      <a:lnTo>
                        <a:pt x="151" y="285"/>
                      </a:lnTo>
                      <a:lnTo>
                        <a:pt x="144" y="285"/>
                      </a:lnTo>
                      <a:lnTo>
                        <a:pt x="144" y="281"/>
                      </a:lnTo>
                      <a:lnTo>
                        <a:pt x="138" y="281"/>
                      </a:lnTo>
                      <a:lnTo>
                        <a:pt x="132" y="281"/>
                      </a:lnTo>
                      <a:lnTo>
                        <a:pt x="132" y="285"/>
                      </a:lnTo>
                      <a:lnTo>
                        <a:pt x="126" y="285"/>
                      </a:lnTo>
                      <a:lnTo>
                        <a:pt x="119" y="285"/>
                      </a:lnTo>
                      <a:lnTo>
                        <a:pt x="113" y="285"/>
                      </a:lnTo>
                      <a:lnTo>
                        <a:pt x="107" y="285"/>
                      </a:lnTo>
                      <a:lnTo>
                        <a:pt x="100" y="285"/>
                      </a:lnTo>
                      <a:lnTo>
                        <a:pt x="94" y="281"/>
                      </a:lnTo>
                      <a:lnTo>
                        <a:pt x="88" y="281"/>
                      </a:lnTo>
                      <a:lnTo>
                        <a:pt x="82" y="277"/>
                      </a:lnTo>
                      <a:lnTo>
                        <a:pt x="75" y="277"/>
                      </a:lnTo>
                      <a:lnTo>
                        <a:pt x="75" y="272"/>
                      </a:lnTo>
                      <a:lnTo>
                        <a:pt x="69" y="272"/>
                      </a:lnTo>
                      <a:lnTo>
                        <a:pt x="69" y="268"/>
                      </a:lnTo>
                      <a:lnTo>
                        <a:pt x="63" y="268"/>
                      </a:lnTo>
                      <a:lnTo>
                        <a:pt x="56" y="268"/>
                      </a:lnTo>
                      <a:lnTo>
                        <a:pt x="50" y="268"/>
                      </a:lnTo>
                      <a:lnTo>
                        <a:pt x="44" y="268"/>
                      </a:lnTo>
                      <a:lnTo>
                        <a:pt x="37" y="268"/>
                      </a:lnTo>
                      <a:lnTo>
                        <a:pt x="31" y="268"/>
                      </a:lnTo>
                      <a:lnTo>
                        <a:pt x="25" y="268"/>
                      </a:lnTo>
                      <a:lnTo>
                        <a:pt x="19" y="268"/>
                      </a:lnTo>
                      <a:lnTo>
                        <a:pt x="19" y="263"/>
                      </a:lnTo>
                      <a:lnTo>
                        <a:pt x="12" y="263"/>
                      </a:lnTo>
                      <a:lnTo>
                        <a:pt x="6" y="263"/>
                      </a:lnTo>
                      <a:lnTo>
                        <a:pt x="0" y="263"/>
                      </a:lnTo>
                      <a:lnTo>
                        <a:pt x="0" y="259"/>
                      </a:lnTo>
                      <a:lnTo>
                        <a:pt x="0" y="254"/>
                      </a:lnTo>
                      <a:lnTo>
                        <a:pt x="0" y="250"/>
                      </a:lnTo>
                      <a:lnTo>
                        <a:pt x="6" y="245"/>
                      </a:lnTo>
                      <a:lnTo>
                        <a:pt x="12" y="245"/>
                      </a:lnTo>
                      <a:lnTo>
                        <a:pt x="19" y="245"/>
                      </a:lnTo>
                      <a:lnTo>
                        <a:pt x="25" y="245"/>
                      </a:lnTo>
                      <a:lnTo>
                        <a:pt x="25" y="241"/>
                      </a:lnTo>
                      <a:lnTo>
                        <a:pt x="25" y="236"/>
                      </a:lnTo>
                      <a:lnTo>
                        <a:pt x="31" y="232"/>
                      </a:lnTo>
                      <a:lnTo>
                        <a:pt x="37" y="232"/>
                      </a:lnTo>
                      <a:lnTo>
                        <a:pt x="44" y="232"/>
                      </a:lnTo>
                      <a:lnTo>
                        <a:pt x="50" y="236"/>
                      </a:lnTo>
                      <a:lnTo>
                        <a:pt x="56" y="241"/>
                      </a:lnTo>
                      <a:lnTo>
                        <a:pt x="63" y="241"/>
                      </a:lnTo>
                      <a:lnTo>
                        <a:pt x="69" y="241"/>
                      </a:lnTo>
                      <a:lnTo>
                        <a:pt x="69" y="236"/>
                      </a:lnTo>
                      <a:lnTo>
                        <a:pt x="75" y="236"/>
                      </a:lnTo>
                      <a:lnTo>
                        <a:pt x="82" y="232"/>
                      </a:lnTo>
                      <a:lnTo>
                        <a:pt x="88" y="227"/>
                      </a:lnTo>
                      <a:lnTo>
                        <a:pt x="94" y="227"/>
                      </a:lnTo>
                      <a:lnTo>
                        <a:pt x="100" y="232"/>
                      </a:lnTo>
                      <a:lnTo>
                        <a:pt x="107" y="232"/>
                      </a:lnTo>
                      <a:lnTo>
                        <a:pt x="113" y="232"/>
                      </a:lnTo>
                      <a:lnTo>
                        <a:pt x="119" y="227"/>
                      </a:lnTo>
                      <a:lnTo>
                        <a:pt x="119" y="223"/>
                      </a:lnTo>
                      <a:lnTo>
                        <a:pt x="119" y="219"/>
                      </a:lnTo>
                      <a:lnTo>
                        <a:pt x="119" y="214"/>
                      </a:lnTo>
                      <a:lnTo>
                        <a:pt x="119" y="210"/>
                      </a:lnTo>
                      <a:lnTo>
                        <a:pt x="113" y="210"/>
                      </a:lnTo>
                      <a:lnTo>
                        <a:pt x="113" y="205"/>
                      </a:lnTo>
                      <a:lnTo>
                        <a:pt x="113" y="201"/>
                      </a:lnTo>
                      <a:lnTo>
                        <a:pt x="113" y="196"/>
                      </a:lnTo>
                      <a:lnTo>
                        <a:pt x="113" y="192"/>
                      </a:lnTo>
                      <a:lnTo>
                        <a:pt x="119" y="187"/>
                      </a:lnTo>
                      <a:lnTo>
                        <a:pt x="126" y="187"/>
                      </a:lnTo>
                      <a:lnTo>
                        <a:pt x="126" y="183"/>
                      </a:lnTo>
                      <a:lnTo>
                        <a:pt x="132" y="183"/>
                      </a:lnTo>
                      <a:lnTo>
                        <a:pt x="138" y="178"/>
                      </a:lnTo>
                      <a:lnTo>
                        <a:pt x="144" y="178"/>
                      </a:lnTo>
                      <a:lnTo>
                        <a:pt x="151" y="174"/>
                      </a:lnTo>
                      <a:lnTo>
                        <a:pt x="157" y="174"/>
                      </a:lnTo>
                      <a:lnTo>
                        <a:pt x="163" y="174"/>
                      </a:lnTo>
                      <a:lnTo>
                        <a:pt x="163" y="170"/>
                      </a:lnTo>
                      <a:lnTo>
                        <a:pt x="170" y="170"/>
                      </a:lnTo>
                      <a:lnTo>
                        <a:pt x="170" y="165"/>
                      </a:lnTo>
                      <a:lnTo>
                        <a:pt x="176" y="165"/>
                      </a:lnTo>
                      <a:lnTo>
                        <a:pt x="176" y="161"/>
                      </a:lnTo>
                      <a:lnTo>
                        <a:pt x="176" y="156"/>
                      </a:lnTo>
                      <a:lnTo>
                        <a:pt x="176" y="152"/>
                      </a:lnTo>
                      <a:lnTo>
                        <a:pt x="176" y="147"/>
                      </a:lnTo>
                      <a:lnTo>
                        <a:pt x="176" y="143"/>
                      </a:lnTo>
                      <a:lnTo>
                        <a:pt x="176" y="138"/>
                      </a:lnTo>
                      <a:lnTo>
                        <a:pt x="176" y="134"/>
                      </a:lnTo>
                      <a:lnTo>
                        <a:pt x="182" y="129"/>
                      </a:lnTo>
                      <a:lnTo>
                        <a:pt x="182" y="125"/>
                      </a:lnTo>
                      <a:lnTo>
                        <a:pt x="188" y="120"/>
                      </a:lnTo>
                      <a:lnTo>
                        <a:pt x="195" y="116"/>
                      </a:lnTo>
                      <a:lnTo>
                        <a:pt x="201" y="116"/>
                      </a:lnTo>
                      <a:lnTo>
                        <a:pt x="207" y="112"/>
                      </a:lnTo>
                      <a:lnTo>
                        <a:pt x="214" y="112"/>
                      </a:lnTo>
                      <a:lnTo>
                        <a:pt x="220" y="107"/>
                      </a:lnTo>
                      <a:lnTo>
                        <a:pt x="226" y="103"/>
                      </a:lnTo>
                      <a:lnTo>
                        <a:pt x="226" y="98"/>
                      </a:lnTo>
                      <a:lnTo>
                        <a:pt x="232" y="98"/>
                      </a:lnTo>
                      <a:lnTo>
                        <a:pt x="239" y="98"/>
                      </a:lnTo>
                      <a:lnTo>
                        <a:pt x="239" y="94"/>
                      </a:lnTo>
                      <a:lnTo>
                        <a:pt x="245" y="98"/>
                      </a:lnTo>
                      <a:lnTo>
                        <a:pt x="251" y="98"/>
                      </a:lnTo>
                      <a:lnTo>
                        <a:pt x="258" y="94"/>
                      </a:lnTo>
                      <a:lnTo>
                        <a:pt x="264" y="94"/>
                      </a:lnTo>
                      <a:lnTo>
                        <a:pt x="270" y="94"/>
                      </a:lnTo>
                      <a:lnTo>
                        <a:pt x="276" y="94"/>
                      </a:lnTo>
                      <a:lnTo>
                        <a:pt x="283" y="94"/>
                      </a:lnTo>
                      <a:lnTo>
                        <a:pt x="289" y="89"/>
                      </a:lnTo>
                      <a:lnTo>
                        <a:pt x="295" y="89"/>
                      </a:lnTo>
                      <a:lnTo>
                        <a:pt x="295" y="85"/>
                      </a:lnTo>
                      <a:lnTo>
                        <a:pt x="295" y="80"/>
                      </a:lnTo>
                      <a:lnTo>
                        <a:pt x="295" y="76"/>
                      </a:lnTo>
                      <a:lnTo>
                        <a:pt x="295" y="71"/>
                      </a:lnTo>
                      <a:lnTo>
                        <a:pt x="295" y="67"/>
                      </a:lnTo>
                      <a:lnTo>
                        <a:pt x="289" y="67"/>
                      </a:lnTo>
                      <a:lnTo>
                        <a:pt x="289" y="62"/>
                      </a:lnTo>
                      <a:lnTo>
                        <a:pt x="283" y="62"/>
                      </a:lnTo>
                      <a:lnTo>
                        <a:pt x="276" y="62"/>
                      </a:lnTo>
                      <a:lnTo>
                        <a:pt x="270" y="62"/>
                      </a:lnTo>
                      <a:lnTo>
                        <a:pt x="270" y="58"/>
                      </a:lnTo>
                      <a:lnTo>
                        <a:pt x="270" y="54"/>
                      </a:lnTo>
                      <a:lnTo>
                        <a:pt x="276" y="54"/>
                      </a:lnTo>
                      <a:lnTo>
                        <a:pt x="276" y="49"/>
                      </a:lnTo>
                      <a:lnTo>
                        <a:pt x="283" y="49"/>
                      </a:lnTo>
                      <a:lnTo>
                        <a:pt x="289" y="49"/>
                      </a:lnTo>
                      <a:lnTo>
                        <a:pt x="295" y="45"/>
                      </a:lnTo>
                      <a:lnTo>
                        <a:pt x="302" y="45"/>
                      </a:lnTo>
                      <a:lnTo>
                        <a:pt x="308" y="40"/>
                      </a:lnTo>
                      <a:lnTo>
                        <a:pt x="314" y="36"/>
                      </a:lnTo>
                      <a:lnTo>
                        <a:pt x="320" y="36"/>
                      </a:lnTo>
                      <a:lnTo>
                        <a:pt x="327" y="36"/>
                      </a:lnTo>
                      <a:lnTo>
                        <a:pt x="333" y="36"/>
                      </a:lnTo>
                      <a:lnTo>
                        <a:pt x="339" y="36"/>
                      </a:lnTo>
                      <a:lnTo>
                        <a:pt x="346" y="36"/>
                      </a:lnTo>
                      <a:lnTo>
                        <a:pt x="352" y="31"/>
                      </a:lnTo>
                      <a:lnTo>
                        <a:pt x="358" y="31"/>
                      </a:lnTo>
                      <a:lnTo>
                        <a:pt x="358" y="27"/>
                      </a:lnTo>
                      <a:lnTo>
                        <a:pt x="364" y="22"/>
                      </a:lnTo>
                      <a:lnTo>
                        <a:pt x="371" y="18"/>
                      </a:lnTo>
                      <a:lnTo>
                        <a:pt x="377" y="13"/>
                      </a:lnTo>
                      <a:lnTo>
                        <a:pt x="383" y="9"/>
                      </a:lnTo>
                      <a:lnTo>
                        <a:pt x="390" y="9"/>
                      </a:lnTo>
                      <a:lnTo>
                        <a:pt x="396" y="9"/>
                      </a:lnTo>
                      <a:lnTo>
                        <a:pt x="396" y="4"/>
                      </a:lnTo>
                      <a:lnTo>
                        <a:pt x="402" y="4"/>
                      </a:lnTo>
                      <a:lnTo>
                        <a:pt x="408" y="4"/>
                      </a:lnTo>
                      <a:lnTo>
                        <a:pt x="415" y="4"/>
                      </a:lnTo>
                      <a:lnTo>
                        <a:pt x="421" y="4"/>
                      </a:lnTo>
                      <a:lnTo>
                        <a:pt x="427" y="0"/>
                      </a:lnTo>
                      <a:lnTo>
                        <a:pt x="434" y="0"/>
                      </a:lnTo>
                      <a:lnTo>
                        <a:pt x="440" y="0"/>
                      </a:lnTo>
                      <a:lnTo>
                        <a:pt x="446" y="0"/>
                      </a:lnTo>
                      <a:lnTo>
                        <a:pt x="452" y="0"/>
                      </a:lnTo>
                      <a:lnTo>
                        <a:pt x="459" y="0"/>
                      </a:lnTo>
                      <a:lnTo>
                        <a:pt x="465" y="0"/>
                      </a:lnTo>
                      <a:lnTo>
                        <a:pt x="465" y="4"/>
                      </a:lnTo>
                      <a:lnTo>
                        <a:pt x="471" y="4"/>
                      </a:lnTo>
                      <a:lnTo>
                        <a:pt x="478" y="9"/>
                      </a:lnTo>
                      <a:lnTo>
                        <a:pt x="484" y="9"/>
                      </a:lnTo>
                      <a:lnTo>
                        <a:pt x="490" y="9"/>
                      </a:lnTo>
                      <a:lnTo>
                        <a:pt x="490" y="13"/>
                      </a:lnTo>
                      <a:lnTo>
                        <a:pt x="496" y="13"/>
                      </a:lnTo>
                      <a:lnTo>
                        <a:pt x="503" y="13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35" name="Group 135"/>
              <p:cNvGrpSpPr>
                <a:grpSpLocks/>
              </p:cNvGrpSpPr>
              <p:nvPr/>
            </p:nvGrpSpPr>
            <p:grpSpPr bwMode="auto">
              <a:xfrm>
                <a:off x="1369" y="2773"/>
                <a:ext cx="591" cy="602"/>
                <a:chOff x="1369" y="2773"/>
                <a:chExt cx="591" cy="602"/>
              </a:xfrm>
            </p:grpSpPr>
            <p:sp>
              <p:nvSpPr>
                <p:cNvPr id="4232" name="Freeform 136"/>
                <p:cNvSpPr>
                  <a:spLocks/>
                </p:cNvSpPr>
                <p:nvPr/>
              </p:nvSpPr>
              <p:spPr bwMode="auto">
                <a:xfrm>
                  <a:off x="1369" y="2773"/>
                  <a:ext cx="591" cy="602"/>
                </a:xfrm>
                <a:custGeom>
                  <a:avLst/>
                  <a:gdLst/>
                  <a:ahLst/>
                  <a:cxnLst>
                    <a:cxn ang="0">
                      <a:pos x="509" y="27"/>
                    </a:cxn>
                    <a:cxn ang="0">
                      <a:pos x="547" y="36"/>
                    </a:cxn>
                    <a:cxn ang="0">
                      <a:pos x="591" y="45"/>
                    </a:cxn>
                    <a:cxn ang="0">
                      <a:pos x="572" y="76"/>
                    </a:cxn>
                    <a:cxn ang="0">
                      <a:pos x="572" y="112"/>
                    </a:cxn>
                    <a:cxn ang="0">
                      <a:pos x="559" y="143"/>
                    </a:cxn>
                    <a:cxn ang="0">
                      <a:pos x="534" y="165"/>
                    </a:cxn>
                    <a:cxn ang="0">
                      <a:pos x="515" y="201"/>
                    </a:cxn>
                    <a:cxn ang="0">
                      <a:pos x="540" y="201"/>
                    </a:cxn>
                    <a:cxn ang="0">
                      <a:pos x="572" y="210"/>
                    </a:cxn>
                    <a:cxn ang="0">
                      <a:pos x="534" y="232"/>
                    </a:cxn>
                    <a:cxn ang="0">
                      <a:pos x="490" y="241"/>
                    </a:cxn>
                    <a:cxn ang="0">
                      <a:pos x="471" y="272"/>
                    </a:cxn>
                    <a:cxn ang="0">
                      <a:pos x="452" y="304"/>
                    </a:cxn>
                    <a:cxn ang="0">
                      <a:pos x="452" y="326"/>
                    </a:cxn>
                    <a:cxn ang="0">
                      <a:pos x="477" y="353"/>
                    </a:cxn>
                    <a:cxn ang="0">
                      <a:pos x="496" y="379"/>
                    </a:cxn>
                    <a:cxn ang="0">
                      <a:pos x="503" y="402"/>
                    </a:cxn>
                    <a:cxn ang="0">
                      <a:pos x="484" y="428"/>
                    </a:cxn>
                    <a:cxn ang="0">
                      <a:pos x="490" y="464"/>
                    </a:cxn>
                    <a:cxn ang="0">
                      <a:pos x="477" y="495"/>
                    </a:cxn>
                    <a:cxn ang="0">
                      <a:pos x="452" y="527"/>
                    </a:cxn>
                    <a:cxn ang="0">
                      <a:pos x="446" y="562"/>
                    </a:cxn>
                    <a:cxn ang="0">
                      <a:pos x="440" y="594"/>
                    </a:cxn>
                    <a:cxn ang="0">
                      <a:pos x="389" y="602"/>
                    </a:cxn>
                    <a:cxn ang="0">
                      <a:pos x="333" y="598"/>
                    </a:cxn>
                    <a:cxn ang="0">
                      <a:pos x="270" y="585"/>
                    </a:cxn>
                    <a:cxn ang="0">
                      <a:pos x="226" y="576"/>
                    </a:cxn>
                    <a:cxn ang="0">
                      <a:pos x="182" y="567"/>
                    </a:cxn>
                    <a:cxn ang="0">
                      <a:pos x="150" y="549"/>
                    </a:cxn>
                    <a:cxn ang="0">
                      <a:pos x="113" y="531"/>
                    </a:cxn>
                    <a:cxn ang="0">
                      <a:pos x="81" y="513"/>
                    </a:cxn>
                    <a:cxn ang="0">
                      <a:pos x="44" y="495"/>
                    </a:cxn>
                    <a:cxn ang="0">
                      <a:pos x="31" y="469"/>
                    </a:cxn>
                    <a:cxn ang="0">
                      <a:pos x="6" y="460"/>
                    </a:cxn>
                    <a:cxn ang="0">
                      <a:pos x="37" y="455"/>
                    </a:cxn>
                    <a:cxn ang="0">
                      <a:pos x="75" y="469"/>
                    </a:cxn>
                    <a:cxn ang="0">
                      <a:pos x="113" y="442"/>
                    </a:cxn>
                    <a:cxn ang="0">
                      <a:pos x="157" y="424"/>
                    </a:cxn>
                    <a:cxn ang="0">
                      <a:pos x="201" y="397"/>
                    </a:cxn>
                    <a:cxn ang="0">
                      <a:pos x="245" y="366"/>
                    </a:cxn>
                    <a:cxn ang="0">
                      <a:pos x="264" y="335"/>
                    </a:cxn>
                    <a:cxn ang="0">
                      <a:pos x="270" y="299"/>
                    </a:cxn>
                    <a:cxn ang="0">
                      <a:pos x="257" y="263"/>
                    </a:cxn>
                    <a:cxn ang="0">
                      <a:pos x="245" y="232"/>
                    </a:cxn>
                    <a:cxn ang="0">
                      <a:pos x="245" y="205"/>
                    </a:cxn>
                    <a:cxn ang="0">
                      <a:pos x="257" y="183"/>
                    </a:cxn>
                    <a:cxn ang="0">
                      <a:pos x="289" y="161"/>
                    </a:cxn>
                    <a:cxn ang="0">
                      <a:pos x="320" y="139"/>
                    </a:cxn>
                    <a:cxn ang="0">
                      <a:pos x="358" y="143"/>
                    </a:cxn>
                    <a:cxn ang="0">
                      <a:pos x="389" y="112"/>
                    </a:cxn>
                    <a:cxn ang="0">
                      <a:pos x="370" y="81"/>
                    </a:cxn>
                    <a:cxn ang="0">
                      <a:pos x="389" y="76"/>
                    </a:cxn>
                    <a:cxn ang="0">
                      <a:pos x="421" y="49"/>
                    </a:cxn>
                    <a:cxn ang="0">
                      <a:pos x="458" y="36"/>
                    </a:cxn>
                    <a:cxn ang="0">
                      <a:pos x="465" y="14"/>
                    </a:cxn>
                    <a:cxn ang="0">
                      <a:pos x="477" y="9"/>
                    </a:cxn>
                  </a:cxnLst>
                  <a:rect l="0" t="0" r="r" b="b"/>
                  <a:pathLst>
                    <a:path w="591" h="602">
                      <a:moveTo>
                        <a:pt x="477" y="9"/>
                      </a:moveTo>
                      <a:lnTo>
                        <a:pt x="484" y="14"/>
                      </a:lnTo>
                      <a:lnTo>
                        <a:pt x="484" y="18"/>
                      </a:lnTo>
                      <a:lnTo>
                        <a:pt x="490" y="23"/>
                      </a:lnTo>
                      <a:lnTo>
                        <a:pt x="496" y="23"/>
                      </a:lnTo>
                      <a:lnTo>
                        <a:pt x="503" y="23"/>
                      </a:lnTo>
                      <a:lnTo>
                        <a:pt x="503" y="27"/>
                      </a:lnTo>
                      <a:lnTo>
                        <a:pt x="509" y="27"/>
                      </a:lnTo>
                      <a:lnTo>
                        <a:pt x="515" y="27"/>
                      </a:lnTo>
                      <a:lnTo>
                        <a:pt x="521" y="27"/>
                      </a:lnTo>
                      <a:lnTo>
                        <a:pt x="528" y="27"/>
                      </a:lnTo>
                      <a:lnTo>
                        <a:pt x="528" y="32"/>
                      </a:lnTo>
                      <a:lnTo>
                        <a:pt x="534" y="32"/>
                      </a:lnTo>
                      <a:lnTo>
                        <a:pt x="540" y="32"/>
                      </a:lnTo>
                      <a:lnTo>
                        <a:pt x="540" y="36"/>
                      </a:lnTo>
                      <a:lnTo>
                        <a:pt x="547" y="36"/>
                      </a:lnTo>
                      <a:lnTo>
                        <a:pt x="553" y="40"/>
                      </a:lnTo>
                      <a:lnTo>
                        <a:pt x="559" y="40"/>
                      </a:lnTo>
                      <a:lnTo>
                        <a:pt x="565" y="40"/>
                      </a:lnTo>
                      <a:lnTo>
                        <a:pt x="572" y="40"/>
                      </a:lnTo>
                      <a:lnTo>
                        <a:pt x="578" y="36"/>
                      </a:lnTo>
                      <a:lnTo>
                        <a:pt x="584" y="36"/>
                      </a:lnTo>
                      <a:lnTo>
                        <a:pt x="591" y="40"/>
                      </a:lnTo>
                      <a:lnTo>
                        <a:pt x="591" y="45"/>
                      </a:lnTo>
                      <a:lnTo>
                        <a:pt x="591" y="49"/>
                      </a:lnTo>
                      <a:lnTo>
                        <a:pt x="584" y="49"/>
                      </a:lnTo>
                      <a:lnTo>
                        <a:pt x="584" y="54"/>
                      </a:lnTo>
                      <a:lnTo>
                        <a:pt x="584" y="58"/>
                      </a:lnTo>
                      <a:lnTo>
                        <a:pt x="578" y="63"/>
                      </a:lnTo>
                      <a:lnTo>
                        <a:pt x="578" y="67"/>
                      </a:lnTo>
                      <a:lnTo>
                        <a:pt x="578" y="72"/>
                      </a:lnTo>
                      <a:lnTo>
                        <a:pt x="572" y="76"/>
                      </a:lnTo>
                      <a:lnTo>
                        <a:pt x="572" y="81"/>
                      </a:lnTo>
                      <a:lnTo>
                        <a:pt x="572" y="85"/>
                      </a:lnTo>
                      <a:lnTo>
                        <a:pt x="572" y="90"/>
                      </a:lnTo>
                      <a:lnTo>
                        <a:pt x="572" y="94"/>
                      </a:lnTo>
                      <a:lnTo>
                        <a:pt x="572" y="98"/>
                      </a:lnTo>
                      <a:lnTo>
                        <a:pt x="572" y="103"/>
                      </a:lnTo>
                      <a:lnTo>
                        <a:pt x="572" y="107"/>
                      </a:lnTo>
                      <a:lnTo>
                        <a:pt x="572" y="112"/>
                      </a:lnTo>
                      <a:lnTo>
                        <a:pt x="572" y="116"/>
                      </a:lnTo>
                      <a:lnTo>
                        <a:pt x="572" y="121"/>
                      </a:lnTo>
                      <a:lnTo>
                        <a:pt x="572" y="125"/>
                      </a:lnTo>
                      <a:lnTo>
                        <a:pt x="572" y="130"/>
                      </a:lnTo>
                      <a:lnTo>
                        <a:pt x="565" y="134"/>
                      </a:lnTo>
                      <a:lnTo>
                        <a:pt x="565" y="139"/>
                      </a:lnTo>
                      <a:lnTo>
                        <a:pt x="559" y="139"/>
                      </a:lnTo>
                      <a:lnTo>
                        <a:pt x="559" y="143"/>
                      </a:lnTo>
                      <a:lnTo>
                        <a:pt x="559" y="148"/>
                      </a:lnTo>
                      <a:lnTo>
                        <a:pt x="553" y="148"/>
                      </a:lnTo>
                      <a:lnTo>
                        <a:pt x="553" y="152"/>
                      </a:lnTo>
                      <a:lnTo>
                        <a:pt x="547" y="152"/>
                      </a:lnTo>
                      <a:lnTo>
                        <a:pt x="547" y="156"/>
                      </a:lnTo>
                      <a:lnTo>
                        <a:pt x="540" y="161"/>
                      </a:lnTo>
                      <a:lnTo>
                        <a:pt x="540" y="165"/>
                      </a:lnTo>
                      <a:lnTo>
                        <a:pt x="534" y="165"/>
                      </a:lnTo>
                      <a:lnTo>
                        <a:pt x="534" y="170"/>
                      </a:lnTo>
                      <a:lnTo>
                        <a:pt x="528" y="174"/>
                      </a:lnTo>
                      <a:lnTo>
                        <a:pt x="528" y="179"/>
                      </a:lnTo>
                      <a:lnTo>
                        <a:pt x="521" y="183"/>
                      </a:lnTo>
                      <a:lnTo>
                        <a:pt x="521" y="188"/>
                      </a:lnTo>
                      <a:lnTo>
                        <a:pt x="515" y="192"/>
                      </a:lnTo>
                      <a:lnTo>
                        <a:pt x="515" y="197"/>
                      </a:lnTo>
                      <a:lnTo>
                        <a:pt x="515" y="201"/>
                      </a:lnTo>
                      <a:lnTo>
                        <a:pt x="515" y="205"/>
                      </a:lnTo>
                      <a:lnTo>
                        <a:pt x="515" y="210"/>
                      </a:lnTo>
                      <a:lnTo>
                        <a:pt x="521" y="210"/>
                      </a:lnTo>
                      <a:lnTo>
                        <a:pt x="528" y="210"/>
                      </a:lnTo>
                      <a:lnTo>
                        <a:pt x="528" y="205"/>
                      </a:lnTo>
                      <a:lnTo>
                        <a:pt x="534" y="205"/>
                      </a:lnTo>
                      <a:lnTo>
                        <a:pt x="540" y="205"/>
                      </a:lnTo>
                      <a:lnTo>
                        <a:pt x="540" y="201"/>
                      </a:lnTo>
                      <a:lnTo>
                        <a:pt x="547" y="201"/>
                      </a:lnTo>
                      <a:lnTo>
                        <a:pt x="553" y="201"/>
                      </a:lnTo>
                      <a:lnTo>
                        <a:pt x="559" y="197"/>
                      </a:lnTo>
                      <a:lnTo>
                        <a:pt x="565" y="197"/>
                      </a:lnTo>
                      <a:lnTo>
                        <a:pt x="572" y="197"/>
                      </a:lnTo>
                      <a:lnTo>
                        <a:pt x="578" y="201"/>
                      </a:lnTo>
                      <a:lnTo>
                        <a:pt x="572" y="205"/>
                      </a:lnTo>
                      <a:lnTo>
                        <a:pt x="572" y="210"/>
                      </a:lnTo>
                      <a:lnTo>
                        <a:pt x="565" y="214"/>
                      </a:lnTo>
                      <a:lnTo>
                        <a:pt x="559" y="219"/>
                      </a:lnTo>
                      <a:lnTo>
                        <a:pt x="559" y="223"/>
                      </a:lnTo>
                      <a:lnTo>
                        <a:pt x="553" y="223"/>
                      </a:lnTo>
                      <a:lnTo>
                        <a:pt x="553" y="228"/>
                      </a:lnTo>
                      <a:lnTo>
                        <a:pt x="547" y="228"/>
                      </a:lnTo>
                      <a:lnTo>
                        <a:pt x="540" y="228"/>
                      </a:lnTo>
                      <a:lnTo>
                        <a:pt x="534" y="232"/>
                      </a:lnTo>
                      <a:lnTo>
                        <a:pt x="528" y="232"/>
                      </a:lnTo>
                      <a:lnTo>
                        <a:pt x="521" y="232"/>
                      </a:lnTo>
                      <a:lnTo>
                        <a:pt x="515" y="232"/>
                      </a:lnTo>
                      <a:lnTo>
                        <a:pt x="509" y="232"/>
                      </a:lnTo>
                      <a:lnTo>
                        <a:pt x="503" y="237"/>
                      </a:lnTo>
                      <a:lnTo>
                        <a:pt x="496" y="237"/>
                      </a:lnTo>
                      <a:lnTo>
                        <a:pt x="496" y="241"/>
                      </a:lnTo>
                      <a:lnTo>
                        <a:pt x="490" y="241"/>
                      </a:lnTo>
                      <a:lnTo>
                        <a:pt x="484" y="246"/>
                      </a:lnTo>
                      <a:lnTo>
                        <a:pt x="477" y="246"/>
                      </a:lnTo>
                      <a:lnTo>
                        <a:pt x="477" y="250"/>
                      </a:lnTo>
                      <a:lnTo>
                        <a:pt x="471" y="255"/>
                      </a:lnTo>
                      <a:lnTo>
                        <a:pt x="471" y="259"/>
                      </a:lnTo>
                      <a:lnTo>
                        <a:pt x="471" y="263"/>
                      </a:lnTo>
                      <a:lnTo>
                        <a:pt x="471" y="268"/>
                      </a:lnTo>
                      <a:lnTo>
                        <a:pt x="471" y="272"/>
                      </a:lnTo>
                      <a:lnTo>
                        <a:pt x="471" y="277"/>
                      </a:lnTo>
                      <a:lnTo>
                        <a:pt x="471" y="281"/>
                      </a:lnTo>
                      <a:lnTo>
                        <a:pt x="471" y="286"/>
                      </a:lnTo>
                      <a:lnTo>
                        <a:pt x="471" y="290"/>
                      </a:lnTo>
                      <a:lnTo>
                        <a:pt x="465" y="295"/>
                      </a:lnTo>
                      <a:lnTo>
                        <a:pt x="458" y="299"/>
                      </a:lnTo>
                      <a:lnTo>
                        <a:pt x="452" y="299"/>
                      </a:lnTo>
                      <a:lnTo>
                        <a:pt x="452" y="304"/>
                      </a:lnTo>
                      <a:lnTo>
                        <a:pt x="446" y="304"/>
                      </a:lnTo>
                      <a:lnTo>
                        <a:pt x="440" y="304"/>
                      </a:lnTo>
                      <a:lnTo>
                        <a:pt x="440" y="308"/>
                      </a:lnTo>
                      <a:lnTo>
                        <a:pt x="446" y="313"/>
                      </a:lnTo>
                      <a:lnTo>
                        <a:pt x="446" y="317"/>
                      </a:lnTo>
                      <a:lnTo>
                        <a:pt x="452" y="317"/>
                      </a:lnTo>
                      <a:lnTo>
                        <a:pt x="452" y="321"/>
                      </a:lnTo>
                      <a:lnTo>
                        <a:pt x="452" y="326"/>
                      </a:lnTo>
                      <a:lnTo>
                        <a:pt x="458" y="330"/>
                      </a:lnTo>
                      <a:lnTo>
                        <a:pt x="465" y="330"/>
                      </a:lnTo>
                      <a:lnTo>
                        <a:pt x="465" y="335"/>
                      </a:lnTo>
                      <a:lnTo>
                        <a:pt x="471" y="335"/>
                      </a:lnTo>
                      <a:lnTo>
                        <a:pt x="471" y="339"/>
                      </a:lnTo>
                      <a:lnTo>
                        <a:pt x="471" y="344"/>
                      </a:lnTo>
                      <a:lnTo>
                        <a:pt x="477" y="348"/>
                      </a:lnTo>
                      <a:lnTo>
                        <a:pt x="477" y="353"/>
                      </a:lnTo>
                      <a:lnTo>
                        <a:pt x="484" y="357"/>
                      </a:lnTo>
                      <a:lnTo>
                        <a:pt x="484" y="362"/>
                      </a:lnTo>
                      <a:lnTo>
                        <a:pt x="484" y="366"/>
                      </a:lnTo>
                      <a:lnTo>
                        <a:pt x="490" y="366"/>
                      </a:lnTo>
                      <a:lnTo>
                        <a:pt x="490" y="371"/>
                      </a:lnTo>
                      <a:lnTo>
                        <a:pt x="490" y="375"/>
                      </a:lnTo>
                      <a:lnTo>
                        <a:pt x="490" y="379"/>
                      </a:lnTo>
                      <a:lnTo>
                        <a:pt x="496" y="379"/>
                      </a:lnTo>
                      <a:lnTo>
                        <a:pt x="496" y="384"/>
                      </a:lnTo>
                      <a:lnTo>
                        <a:pt x="503" y="384"/>
                      </a:lnTo>
                      <a:lnTo>
                        <a:pt x="509" y="384"/>
                      </a:lnTo>
                      <a:lnTo>
                        <a:pt x="503" y="384"/>
                      </a:lnTo>
                      <a:lnTo>
                        <a:pt x="503" y="388"/>
                      </a:lnTo>
                      <a:lnTo>
                        <a:pt x="503" y="393"/>
                      </a:lnTo>
                      <a:lnTo>
                        <a:pt x="503" y="397"/>
                      </a:lnTo>
                      <a:lnTo>
                        <a:pt x="503" y="402"/>
                      </a:lnTo>
                      <a:lnTo>
                        <a:pt x="503" y="406"/>
                      </a:lnTo>
                      <a:lnTo>
                        <a:pt x="503" y="411"/>
                      </a:lnTo>
                      <a:lnTo>
                        <a:pt x="496" y="411"/>
                      </a:lnTo>
                      <a:lnTo>
                        <a:pt x="496" y="415"/>
                      </a:lnTo>
                      <a:lnTo>
                        <a:pt x="490" y="415"/>
                      </a:lnTo>
                      <a:lnTo>
                        <a:pt x="490" y="420"/>
                      </a:lnTo>
                      <a:lnTo>
                        <a:pt x="490" y="424"/>
                      </a:lnTo>
                      <a:lnTo>
                        <a:pt x="484" y="428"/>
                      </a:lnTo>
                      <a:lnTo>
                        <a:pt x="484" y="433"/>
                      </a:lnTo>
                      <a:lnTo>
                        <a:pt x="484" y="437"/>
                      </a:lnTo>
                      <a:lnTo>
                        <a:pt x="484" y="442"/>
                      </a:lnTo>
                      <a:lnTo>
                        <a:pt x="484" y="446"/>
                      </a:lnTo>
                      <a:lnTo>
                        <a:pt x="484" y="451"/>
                      </a:lnTo>
                      <a:lnTo>
                        <a:pt x="490" y="455"/>
                      </a:lnTo>
                      <a:lnTo>
                        <a:pt x="490" y="460"/>
                      </a:lnTo>
                      <a:lnTo>
                        <a:pt x="490" y="464"/>
                      </a:lnTo>
                      <a:lnTo>
                        <a:pt x="490" y="469"/>
                      </a:lnTo>
                      <a:lnTo>
                        <a:pt x="490" y="473"/>
                      </a:lnTo>
                      <a:lnTo>
                        <a:pt x="490" y="478"/>
                      </a:lnTo>
                      <a:lnTo>
                        <a:pt x="490" y="482"/>
                      </a:lnTo>
                      <a:lnTo>
                        <a:pt x="484" y="482"/>
                      </a:lnTo>
                      <a:lnTo>
                        <a:pt x="484" y="486"/>
                      </a:lnTo>
                      <a:lnTo>
                        <a:pt x="477" y="491"/>
                      </a:lnTo>
                      <a:lnTo>
                        <a:pt x="477" y="495"/>
                      </a:lnTo>
                      <a:lnTo>
                        <a:pt x="477" y="500"/>
                      </a:lnTo>
                      <a:lnTo>
                        <a:pt x="471" y="500"/>
                      </a:lnTo>
                      <a:lnTo>
                        <a:pt x="471" y="504"/>
                      </a:lnTo>
                      <a:lnTo>
                        <a:pt x="465" y="509"/>
                      </a:lnTo>
                      <a:lnTo>
                        <a:pt x="458" y="513"/>
                      </a:lnTo>
                      <a:lnTo>
                        <a:pt x="458" y="518"/>
                      </a:lnTo>
                      <a:lnTo>
                        <a:pt x="458" y="522"/>
                      </a:lnTo>
                      <a:lnTo>
                        <a:pt x="452" y="527"/>
                      </a:lnTo>
                      <a:lnTo>
                        <a:pt x="452" y="531"/>
                      </a:lnTo>
                      <a:lnTo>
                        <a:pt x="452" y="536"/>
                      </a:lnTo>
                      <a:lnTo>
                        <a:pt x="446" y="540"/>
                      </a:lnTo>
                      <a:lnTo>
                        <a:pt x="446" y="544"/>
                      </a:lnTo>
                      <a:lnTo>
                        <a:pt x="446" y="549"/>
                      </a:lnTo>
                      <a:lnTo>
                        <a:pt x="446" y="553"/>
                      </a:lnTo>
                      <a:lnTo>
                        <a:pt x="446" y="558"/>
                      </a:lnTo>
                      <a:lnTo>
                        <a:pt x="446" y="562"/>
                      </a:lnTo>
                      <a:lnTo>
                        <a:pt x="446" y="567"/>
                      </a:lnTo>
                      <a:lnTo>
                        <a:pt x="446" y="571"/>
                      </a:lnTo>
                      <a:lnTo>
                        <a:pt x="446" y="576"/>
                      </a:lnTo>
                      <a:lnTo>
                        <a:pt x="452" y="576"/>
                      </a:lnTo>
                      <a:lnTo>
                        <a:pt x="446" y="585"/>
                      </a:lnTo>
                      <a:lnTo>
                        <a:pt x="446" y="589"/>
                      </a:lnTo>
                      <a:lnTo>
                        <a:pt x="446" y="594"/>
                      </a:lnTo>
                      <a:lnTo>
                        <a:pt x="440" y="594"/>
                      </a:lnTo>
                      <a:lnTo>
                        <a:pt x="440" y="598"/>
                      </a:lnTo>
                      <a:lnTo>
                        <a:pt x="433" y="598"/>
                      </a:lnTo>
                      <a:lnTo>
                        <a:pt x="427" y="602"/>
                      </a:lnTo>
                      <a:lnTo>
                        <a:pt x="421" y="602"/>
                      </a:lnTo>
                      <a:lnTo>
                        <a:pt x="414" y="602"/>
                      </a:lnTo>
                      <a:lnTo>
                        <a:pt x="408" y="602"/>
                      </a:lnTo>
                      <a:lnTo>
                        <a:pt x="402" y="602"/>
                      </a:lnTo>
                      <a:lnTo>
                        <a:pt x="389" y="602"/>
                      </a:lnTo>
                      <a:lnTo>
                        <a:pt x="383" y="602"/>
                      </a:lnTo>
                      <a:lnTo>
                        <a:pt x="370" y="602"/>
                      </a:lnTo>
                      <a:lnTo>
                        <a:pt x="364" y="602"/>
                      </a:lnTo>
                      <a:lnTo>
                        <a:pt x="358" y="602"/>
                      </a:lnTo>
                      <a:lnTo>
                        <a:pt x="352" y="602"/>
                      </a:lnTo>
                      <a:lnTo>
                        <a:pt x="345" y="602"/>
                      </a:lnTo>
                      <a:lnTo>
                        <a:pt x="339" y="598"/>
                      </a:lnTo>
                      <a:lnTo>
                        <a:pt x="333" y="598"/>
                      </a:lnTo>
                      <a:lnTo>
                        <a:pt x="326" y="594"/>
                      </a:lnTo>
                      <a:lnTo>
                        <a:pt x="320" y="594"/>
                      </a:lnTo>
                      <a:lnTo>
                        <a:pt x="314" y="589"/>
                      </a:lnTo>
                      <a:lnTo>
                        <a:pt x="301" y="589"/>
                      </a:lnTo>
                      <a:lnTo>
                        <a:pt x="289" y="589"/>
                      </a:lnTo>
                      <a:lnTo>
                        <a:pt x="282" y="589"/>
                      </a:lnTo>
                      <a:lnTo>
                        <a:pt x="276" y="589"/>
                      </a:lnTo>
                      <a:lnTo>
                        <a:pt x="270" y="585"/>
                      </a:lnTo>
                      <a:lnTo>
                        <a:pt x="264" y="585"/>
                      </a:lnTo>
                      <a:lnTo>
                        <a:pt x="264" y="580"/>
                      </a:lnTo>
                      <a:lnTo>
                        <a:pt x="257" y="580"/>
                      </a:lnTo>
                      <a:lnTo>
                        <a:pt x="251" y="580"/>
                      </a:lnTo>
                      <a:lnTo>
                        <a:pt x="245" y="580"/>
                      </a:lnTo>
                      <a:lnTo>
                        <a:pt x="238" y="580"/>
                      </a:lnTo>
                      <a:lnTo>
                        <a:pt x="232" y="580"/>
                      </a:lnTo>
                      <a:lnTo>
                        <a:pt x="226" y="576"/>
                      </a:lnTo>
                      <a:lnTo>
                        <a:pt x="220" y="576"/>
                      </a:lnTo>
                      <a:lnTo>
                        <a:pt x="220" y="571"/>
                      </a:lnTo>
                      <a:lnTo>
                        <a:pt x="213" y="571"/>
                      </a:lnTo>
                      <a:lnTo>
                        <a:pt x="207" y="571"/>
                      </a:lnTo>
                      <a:lnTo>
                        <a:pt x="201" y="571"/>
                      </a:lnTo>
                      <a:lnTo>
                        <a:pt x="194" y="571"/>
                      </a:lnTo>
                      <a:lnTo>
                        <a:pt x="188" y="571"/>
                      </a:lnTo>
                      <a:lnTo>
                        <a:pt x="182" y="567"/>
                      </a:lnTo>
                      <a:lnTo>
                        <a:pt x="176" y="567"/>
                      </a:lnTo>
                      <a:lnTo>
                        <a:pt x="169" y="567"/>
                      </a:lnTo>
                      <a:lnTo>
                        <a:pt x="163" y="567"/>
                      </a:lnTo>
                      <a:lnTo>
                        <a:pt x="163" y="562"/>
                      </a:lnTo>
                      <a:lnTo>
                        <a:pt x="163" y="558"/>
                      </a:lnTo>
                      <a:lnTo>
                        <a:pt x="157" y="553"/>
                      </a:lnTo>
                      <a:lnTo>
                        <a:pt x="150" y="553"/>
                      </a:lnTo>
                      <a:lnTo>
                        <a:pt x="150" y="549"/>
                      </a:lnTo>
                      <a:lnTo>
                        <a:pt x="144" y="549"/>
                      </a:lnTo>
                      <a:lnTo>
                        <a:pt x="138" y="544"/>
                      </a:lnTo>
                      <a:lnTo>
                        <a:pt x="138" y="540"/>
                      </a:lnTo>
                      <a:lnTo>
                        <a:pt x="132" y="540"/>
                      </a:lnTo>
                      <a:lnTo>
                        <a:pt x="132" y="536"/>
                      </a:lnTo>
                      <a:lnTo>
                        <a:pt x="125" y="536"/>
                      </a:lnTo>
                      <a:lnTo>
                        <a:pt x="119" y="531"/>
                      </a:lnTo>
                      <a:lnTo>
                        <a:pt x="113" y="531"/>
                      </a:lnTo>
                      <a:lnTo>
                        <a:pt x="113" y="527"/>
                      </a:lnTo>
                      <a:lnTo>
                        <a:pt x="106" y="527"/>
                      </a:lnTo>
                      <a:lnTo>
                        <a:pt x="100" y="522"/>
                      </a:lnTo>
                      <a:lnTo>
                        <a:pt x="94" y="522"/>
                      </a:lnTo>
                      <a:lnTo>
                        <a:pt x="94" y="518"/>
                      </a:lnTo>
                      <a:lnTo>
                        <a:pt x="88" y="518"/>
                      </a:lnTo>
                      <a:lnTo>
                        <a:pt x="81" y="518"/>
                      </a:lnTo>
                      <a:lnTo>
                        <a:pt x="81" y="513"/>
                      </a:lnTo>
                      <a:lnTo>
                        <a:pt x="75" y="513"/>
                      </a:lnTo>
                      <a:lnTo>
                        <a:pt x="69" y="509"/>
                      </a:lnTo>
                      <a:lnTo>
                        <a:pt x="69" y="504"/>
                      </a:lnTo>
                      <a:lnTo>
                        <a:pt x="62" y="504"/>
                      </a:lnTo>
                      <a:lnTo>
                        <a:pt x="56" y="504"/>
                      </a:lnTo>
                      <a:lnTo>
                        <a:pt x="50" y="500"/>
                      </a:lnTo>
                      <a:lnTo>
                        <a:pt x="50" y="495"/>
                      </a:lnTo>
                      <a:lnTo>
                        <a:pt x="44" y="495"/>
                      </a:lnTo>
                      <a:lnTo>
                        <a:pt x="37" y="495"/>
                      </a:lnTo>
                      <a:lnTo>
                        <a:pt x="37" y="491"/>
                      </a:lnTo>
                      <a:lnTo>
                        <a:pt x="37" y="486"/>
                      </a:lnTo>
                      <a:lnTo>
                        <a:pt x="31" y="486"/>
                      </a:lnTo>
                      <a:lnTo>
                        <a:pt x="31" y="482"/>
                      </a:lnTo>
                      <a:lnTo>
                        <a:pt x="31" y="478"/>
                      </a:lnTo>
                      <a:lnTo>
                        <a:pt x="31" y="473"/>
                      </a:lnTo>
                      <a:lnTo>
                        <a:pt x="31" y="469"/>
                      </a:lnTo>
                      <a:lnTo>
                        <a:pt x="25" y="469"/>
                      </a:lnTo>
                      <a:lnTo>
                        <a:pt x="18" y="469"/>
                      </a:lnTo>
                      <a:lnTo>
                        <a:pt x="18" y="464"/>
                      </a:lnTo>
                      <a:lnTo>
                        <a:pt x="12" y="464"/>
                      </a:lnTo>
                      <a:lnTo>
                        <a:pt x="12" y="460"/>
                      </a:lnTo>
                      <a:lnTo>
                        <a:pt x="6" y="460"/>
                      </a:lnTo>
                      <a:lnTo>
                        <a:pt x="6" y="464"/>
                      </a:lnTo>
                      <a:lnTo>
                        <a:pt x="6" y="460"/>
                      </a:lnTo>
                      <a:lnTo>
                        <a:pt x="6" y="455"/>
                      </a:lnTo>
                      <a:lnTo>
                        <a:pt x="0" y="455"/>
                      </a:lnTo>
                      <a:lnTo>
                        <a:pt x="6" y="451"/>
                      </a:lnTo>
                      <a:lnTo>
                        <a:pt x="12" y="451"/>
                      </a:lnTo>
                      <a:lnTo>
                        <a:pt x="18" y="451"/>
                      </a:lnTo>
                      <a:lnTo>
                        <a:pt x="25" y="451"/>
                      </a:lnTo>
                      <a:lnTo>
                        <a:pt x="31" y="455"/>
                      </a:lnTo>
                      <a:lnTo>
                        <a:pt x="37" y="455"/>
                      </a:lnTo>
                      <a:lnTo>
                        <a:pt x="44" y="455"/>
                      </a:lnTo>
                      <a:lnTo>
                        <a:pt x="50" y="455"/>
                      </a:lnTo>
                      <a:lnTo>
                        <a:pt x="50" y="460"/>
                      </a:lnTo>
                      <a:lnTo>
                        <a:pt x="56" y="464"/>
                      </a:lnTo>
                      <a:lnTo>
                        <a:pt x="56" y="469"/>
                      </a:lnTo>
                      <a:lnTo>
                        <a:pt x="62" y="473"/>
                      </a:lnTo>
                      <a:lnTo>
                        <a:pt x="69" y="473"/>
                      </a:lnTo>
                      <a:lnTo>
                        <a:pt x="75" y="469"/>
                      </a:lnTo>
                      <a:lnTo>
                        <a:pt x="81" y="469"/>
                      </a:lnTo>
                      <a:lnTo>
                        <a:pt x="88" y="464"/>
                      </a:lnTo>
                      <a:lnTo>
                        <a:pt x="94" y="460"/>
                      </a:lnTo>
                      <a:lnTo>
                        <a:pt x="94" y="455"/>
                      </a:lnTo>
                      <a:lnTo>
                        <a:pt x="100" y="451"/>
                      </a:lnTo>
                      <a:lnTo>
                        <a:pt x="106" y="451"/>
                      </a:lnTo>
                      <a:lnTo>
                        <a:pt x="106" y="446"/>
                      </a:lnTo>
                      <a:lnTo>
                        <a:pt x="113" y="442"/>
                      </a:lnTo>
                      <a:lnTo>
                        <a:pt x="119" y="442"/>
                      </a:lnTo>
                      <a:lnTo>
                        <a:pt x="125" y="437"/>
                      </a:lnTo>
                      <a:lnTo>
                        <a:pt x="132" y="437"/>
                      </a:lnTo>
                      <a:lnTo>
                        <a:pt x="132" y="433"/>
                      </a:lnTo>
                      <a:lnTo>
                        <a:pt x="138" y="433"/>
                      </a:lnTo>
                      <a:lnTo>
                        <a:pt x="144" y="428"/>
                      </a:lnTo>
                      <a:lnTo>
                        <a:pt x="150" y="424"/>
                      </a:lnTo>
                      <a:lnTo>
                        <a:pt x="157" y="424"/>
                      </a:lnTo>
                      <a:lnTo>
                        <a:pt x="163" y="420"/>
                      </a:lnTo>
                      <a:lnTo>
                        <a:pt x="169" y="420"/>
                      </a:lnTo>
                      <a:lnTo>
                        <a:pt x="176" y="415"/>
                      </a:lnTo>
                      <a:lnTo>
                        <a:pt x="182" y="411"/>
                      </a:lnTo>
                      <a:lnTo>
                        <a:pt x="188" y="406"/>
                      </a:lnTo>
                      <a:lnTo>
                        <a:pt x="188" y="402"/>
                      </a:lnTo>
                      <a:lnTo>
                        <a:pt x="194" y="397"/>
                      </a:lnTo>
                      <a:lnTo>
                        <a:pt x="201" y="397"/>
                      </a:lnTo>
                      <a:lnTo>
                        <a:pt x="207" y="393"/>
                      </a:lnTo>
                      <a:lnTo>
                        <a:pt x="213" y="388"/>
                      </a:lnTo>
                      <a:lnTo>
                        <a:pt x="220" y="388"/>
                      </a:lnTo>
                      <a:lnTo>
                        <a:pt x="226" y="384"/>
                      </a:lnTo>
                      <a:lnTo>
                        <a:pt x="232" y="379"/>
                      </a:lnTo>
                      <a:lnTo>
                        <a:pt x="238" y="375"/>
                      </a:lnTo>
                      <a:lnTo>
                        <a:pt x="238" y="371"/>
                      </a:lnTo>
                      <a:lnTo>
                        <a:pt x="245" y="366"/>
                      </a:lnTo>
                      <a:lnTo>
                        <a:pt x="245" y="362"/>
                      </a:lnTo>
                      <a:lnTo>
                        <a:pt x="251" y="362"/>
                      </a:lnTo>
                      <a:lnTo>
                        <a:pt x="251" y="357"/>
                      </a:lnTo>
                      <a:lnTo>
                        <a:pt x="251" y="353"/>
                      </a:lnTo>
                      <a:lnTo>
                        <a:pt x="257" y="348"/>
                      </a:lnTo>
                      <a:lnTo>
                        <a:pt x="257" y="344"/>
                      </a:lnTo>
                      <a:lnTo>
                        <a:pt x="264" y="339"/>
                      </a:lnTo>
                      <a:lnTo>
                        <a:pt x="264" y="335"/>
                      </a:lnTo>
                      <a:lnTo>
                        <a:pt x="270" y="330"/>
                      </a:lnTo>
                      <a:lnTo>
                        <a:pt x="270" y="326"/>
                      </a:lnTo>
                      <a:lnTo>
                        <a:pt x="270" y="321"/>
                      </a:lnTo>
                      <a:lnTo>
                        <a:pt x="270" y="317"/>
                      </a:lnTo>
                      <a:lnTo>
                        <a:pt x="276" y="313"/>
                      </a:lnTo>
                      <a:lnTo>
                        <a:pt x="270" y="308"/>
                      </a:lnTo>
                      <a:lnTo>
                        <a:pt x="270" y="304"/>
                      </a:lnTo>
                      <a:lnTo>
                        <a:pt x="270" y="299"/>
                      </a:lnTo>
                      <a:lnTo>
                        <a:pt x="270" y="295"/>
                      </a:lnTo>
                      <a:lnTo>
                        <a:pt x="270" y="290"/>
                      </a:lnTo>
                      <a:lnTo>
                        <a:pt x="270" y="286"/>
                      </a:lnTo>
                      <a:lnTo>
                        <a:pt x="270" y="281"/>
                      </a:lnTo>
                      <a:lnTo>
                        <a:pt x="264" y="277"/>
                      </a:lnTo>
                      <a:lnTo>
                        <a:pt x="264" y="272"/>
                      </a:lnTo>
                      <a:lnTo>
                        <a:pt x="257" y="268"/>
                      </a:lnTo>
                      <a:lnTo>
                        <a:pt x="257" y="263"/>
                      </a:lnTo>
                      <a:lnTo>
                        <a:pt x="257" y="259"/>
                      </a:lnTo>
                      <a:lnTo>
                        <a:pt x="257" y="255"/>
                      </a:lnTo>
                      <a:lnTo>
                        <a:pt x="257" y="250"/>
                      </a:lnTo>
                      <a:lnTo>
                        <a:pt x="257" y="246"/>
                      </a:lnTo>
                      <a:lnTo>
                        <a:pt x="251" y="246"/>
                      </a:lnTo>
                      <a:lnTo>
                        <a:pt x="251" y="241"/>
                      </a:lnTo>
                      <a:lnTo>
                        <a:pt x="245" y="237"/>
                      </a:lnTo>
                      <a:lnTo>
                        <a:pt x="245" y="232"/>
                      </a:lnTo>
                      <a:lnTo>
                        <a:pt x="245" y="228"/>
                      </a:lnTo>
                      <a:lnTo>
                        <a:pt x="245" y="223"/>
                      </a:lnTo>
                      <a:lnTo>
                        <a:pt x="245" y="219"/>
                      </a:lnTo>
                      <a:lnTo>
                        <a:pt x="245" y="214"/>
                      </a:lnTo>
                      <a:lnTo>
                        <a:pt x="238" y="214"/>
                      </a:lnTo>
                      <a:lnTo>
                        <a:pt x="238" y="210"/>
                      </a:lnTo>
                      <a:lnTo>
                        <a:pt x="238" y="205"/>
                      </a:lnTo>
                      <a:lnTo>
                        <a:pt x="245" y="205"/>
                      </a:lnTo>
                      <a:lnTo>
                        <a:pt x="251" y="205"/>
                      </a:lnTo>
                      <a:lnTo>
                        <a:pt x="257" y="205"/>
                      </a:lnTo>
                      <a:lnTo>
                        <a:pt x="264" y="201"/>
                      </a:lnTo>
                      <a:lnTo>
                        <a:pt x="264" y="197"/>
                      </a:lnTo>
                      <a:lnTo>
                        <a:pt x="264" y="192"/>
                      </a:lnTo>
                      <a:lnTo>
                        <a:pt x="257" y="192"/>
                      </a:lnTo>
                      <a:lnTo>
                        <a:pt x="257" y="188"/>
                      </a:lnTo>
                      <a:lnTo>
                        <a:pt x="257" y="183"/>
                      </a:lnTo>
                      <a:lnTo>
                        <a:pt x="257" y="179"/>
                      </a:lnTo>
                      <a:lnTo>
                        <a:pt x="264" y="174"/>
                      </a:lnTo>
                      <a:lnTo>
                        <a:pt x="264" y="170"/>
                      </a:lnTo>
                      <a:lnTo>
                        <a:pt x="270" y="170"/>
                      </a:lnTo>
                      <a:lnTo>
                        <a:pt x="276" y="170"/>
                      </a:lnTo>
                      <a:lnTo>
                        <a:pt x="282" y="170"/>
                      </a:lnTo>
                      <a:lnTo>
                        <a:pt x="289" y="165"/>
                      </a:lnTo>
                      <a:lnTo>
                        <a:pt x="289" y="161"/>
                      </a:lnTo>
                      <a:lnTo>
                        <a:pt x="289" y="156"/>
                      </a:lnTo>
                      <a:lnTo>
                        <a:pt x="295" y="148"/>
                      </a:lnTo>
                      <a:lnTo>
                        <a:pt x="295" y="143"/>
                      </a:lnTo>
                      <a:lnTo>
                        <a:pt x="295" y="139"/>
                      </a:lnTo>
                      <a:lnTo>
                        <a:pt x="301" y="134"/>
                      </a:lnTo>
                      <a:lnTo>
                        <a:pt x="308" y="134"/>
                      </a:lnTo>
                      <a:lnTo>
                        <a:pt x="314" y="139"/>
                      </a:lnTo>
                      <a:lnTo>
                        <a:pt x="320" y="139"/>
                      </a:lnTo>
                      <a:lnTo>
                        <a:pt x="320" y="143"/>
                      </a:lnTo>
                      <a:lnTo>
                        <a:pt x="326" y="148"/>
                      </a:lnTo>
                      <a:lnTo>
                        <a:pt x="326" y="152"/>
                      </a:lnTo>
                      <a:lnTo>
                        <a:pt x="333" y="152"/>
                      </a:lnTo>
                      <a:lnTo>
                        <a:pt x="339" y="152"/>
                      </a:lnTo>
                      <a:lnTo>
                        <a:pt x="345" y="152"/>
                      </a:lnTo>
                      <a:lnTo>
                        <a:pt x="352" y="148"/>
                      </a:lnTo>
                      <a:lnTo>
                        <a:pt x="358" y="143"/>
                      </a:lnTo>
                      <a:lnTo>
                        <a:pt x="358" y="139"/>
                      </a:lnTo>
                      <a:lnTo>
                        <a:pt x="364" y="134"/>
                      </a:lnTo>
                      <a:lnTo>
                        <a:pt x="364" y="130"/>
                      </a:lnTo>
                      <a:lnTo>
                        <a:pt x="370" y="130"/>
                      </a:lnTo>
                      <a:lnTo>
                        <a:pt x="377" y="125"/>
                      </a:lnTo>
                      <a:lnTo>
                        <a:pt x="383" y="121"/>
                      </a:lnTo>
                      <a:lnTo>
                        <a:pt x="389" y="116"/>
                      </a:lnTo>
                      <a:lnTo>
                        <a:pt x="389" y="112"/>
                      </a:lnTo>
                      <a:lnTo>
                        <a:pt x="396" y="107"/>
                      </a:lnTo>
                      <a:lnTo>
                        <a:pt x="396" y="103"/>
                      </a:lnTo>
                      <a:lnTo>
                        <a:pt x="389" y="98"/>
                      </a:lnTo>
                      <a:lnTo>
                        <a:pt x="389" y="94"/>
                      </a:lnTo>
                      <a:lnTo>
                        <a:pt x="383" y="90"/>
                      </a:lnTo>
                      <a:lnTo>
                        <a:pt x="377" y="90"/>
                      </a:lnTo>
                      <a:lnTo>
                        <a:pt x="377" y="85"/>
                      </a:lnTo>
                      <a:lnTo>
                        <a:pt x="370" y="81"/>
                      </a:lnTo>
                      <a:lnTo>
                        <a:pt x="370" y="76"/>
                      </a:lnTo>
                      <a:lnTo>
                        <a:pt x="370" y="72"/>
                      </a:lnTo>
                      <a:lnTo>
                        <a:pt x="370" y="67"/>
                      </a:lnTo>
                      <a:lnTo>
                        <a:pt x="377" y="67"/>
                      </a:lnTo>
                      <a:lnTo>
                        <a:pt x="383" y="67"/>
                      </a:lnTo>
                      <a:lnTo>
                        <a:pt x="383" y="72"/>
                      </a:lnTo>
                      <a:lnTo>
                        <a:pt x="389" y="72"/>
                      </a:lnTo>
                      <a:lnTo>
                        <a:pt x="389" y="76"/>
                      </a:lnTo>
                      <a:lnTo>
                        <a:pt x="396" y="76"/>
                      </a:lnTo>
                      <a:lnTo>
                        <a:pt x="402" y="76"/>
                      </a:lnTo>
                      <a:lnTo>
                        <a:pt x="408" y="72"/>
                      </a:lnTo>
                      <a:lnTo>
                        <a:pt x="414" y="67"/>
                      </a:lnTo>
                      <a:lnTo>
                        <a:pt x="421" y="63"/>
                      </a:lnTo>
                      <a:lnTo>
                        <a:pt x="421" y="58"/>
                      </a:lnTo>
                      <a:lnTo>
                        <a:pt x="421" y="54"/>
                      </a:lnTo>
                      <a:lnTo>
                        <a:pt x="421" y="49"/>
                      </a:lnTo>
                      <a:lnTo>
                        <a:pt x="427" y="49"/>
                      </a:lnTo>
                      <a:lnTo>
                        <a:pt x="433" y="49"/>
                      </a:lnTo>
                      <a:lnTo>
                        <a:pt x="440" y="49"/>
                      </a:lnTo>
                      <a:lnTo>
                        <a:pt x="446" y="54"/>
                      </a:lnTo>
                      <a:lnTo>
                        <a:pt x="452" y="49"/>
                      </a:lnTo>
                      <a:lnTo>
                        <a:pt x="458" y="45"/>
                      </a:lnTo>
                      <a:lnTo>
                        <a:pt x="458" y="40"/>
                      </a:lnTo>
                      <a:lnTo>
                        <a:pt x="458" y="36"/>
                      </a:lnTo>
                      <a:lnTo>
                        <a:pt x="458" y="32"/>
                      </a:lnTo>
                      <a:lnTo>
                        <a:pt x="465" y="32"/>
                      </a:lnTo>
                      <a:lnTo>
                        <a:pt x="465" y="27"/>
                      </a:lnTo>
                      <a:lnTo>
                        <a:pt x="471" y="27"/>
                      </a:lnTo>
                      <a:lnTo>
                        <a:pt x="471" y="23"/>
                      </a:lnTo>
                      <a:lnTo>
                        <a:pt x="471" y="18"/>
                      </a:lnTo>
                      <a:lnTo>
                        <a:pt x="465" y="18"/>
                      </a:lnTo>
                      <a:lnTo>
                        <a:pt x="465" y="14"/>
                      </a:lnTo>
                      <a:lnTo>
                        <a:pt x="458" y="9"/>
                      </a:lnTo>
                      <a:lnTo>
                        <a:pt x="458" y="5"/>
                      </a:lnTo>
                      <a:lnTo>
                        <a:pt x="458" y="0"/>
                      </a:lnTo>
                      <a:lnTo>
                        <a:pt x="465" y="0"/>
                      </a:lnTo>
                      <a:lnTo>
                        <a:pt x="471" y="0"/>
                      </a:lnTo>
                      <a:lnTo>
                        <a:pt x="471" y="5"/>
                      </a:lnTo>
                      <a:lnTo>
                        <a:pt x="477" y="5"/>
                      </a:lnTo>
                      <a:lnTo>
                        <a:pt x="477" y="9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33" name="Freeform 137"/>
                <p:cNvSpPr>
                  <a:spLocks/>
                </p:cNvSpPr>
                <p:nvPr/>
              </p:nvSpPr>
              <p:spPr bwMode="auto">
                <a:xfrm>
                  <a:off x="1369" y="2773"/>
                  <a:ext cx="591" cy="602"/>
                </a:xfrm>
                <a:custGeom>
                  <a:avLst/>
                  <a:gdLst/>
                  <a:ahLst/>
                  <a:cxnLst>
                    <a:cxn ang="0">
                      <a:pos x="509" y="27"/>
                    </a:cxn>
                    <a:cxn ang="0">
                      <a:pos x="547" y="36"/>
                    </a:cxn>
                    <a:cxn ang="0">
                      <a:pos x="591" y="45"/>
                    </a:cxn>
                    <a:cxn ang="0">
                      <a:pos x="572" y="76"/>
                    </a:cxn>
                    <a:cxn ang="0">
                      <a:pos x="572" y="112"/>
                    </a:cxn>
                    <a:cxn ang="0">
                      <a:pos x="559" y="143"/>
                    </a:cxn>
                    <a:cxn ang="0">
                      <a:pos x="534" y="165"/>
                    </a:cxn>
                    <a:cxn ang="0">
                      <a:pos x="515" y="201"/>
                    </a:cxn>
                    <a:cxn ang="0">
                      <a:pos x="540" y="201"/>
                    </a:cxn>
                    <a:cxn ang="0">
                      <a:pos x="572" y="210"/>
                    </a:cxn>
                    <a:cxn ang="0">
                      <a:pos x="534" y="232"/>
                    </a:cxn>
                    <a:cxn ang="0">
                      <a:pos x="490" y="241"/>
                    </a:cxn>
                    <a:cxn ang="0">
                      <a:pos x="471" y="272"/>
                    </a:cxn>
                    <a:cxn ang="0">
                      <a:pos x="452" y="304"/>
                    </a:cxn>
                    <a:cxn ang="0">
                      <a:pos x="452" y="326"/>
                    </a:cxn>
                    <a:cxn ang="0">
                      <a:pos x="477" y="353"/>
                    </a:cxn>
                    <a:cxn ang="0">
                      <a:pos x="496" y="379"/>
                    </a:cxn>
                    <a:cxn ang="0">
                      <a:pos x="503" y="402"/>
                    </a:cxn>
                    <a:cxn ang="0">
                      <a:pos x="484" y="428"/>
                    </a:cxn>
                    <a:cxn ang="0">
                      <a:pos x="490" y="464"/>
                    </a:cxn>
                    <a:cxn ang="0">
                      <a:pos x="477" y="495"/>
                    </a:cxn>
                    <a:cxn ang="0">
                      <a:pos x="452" y="527"/>
                    </a:cxn>
                    <a:cxn ang="0">
                      <a:pos x="446" y="562"/>
                    </a:cxn>
                    <a:cxn ang="0">
                      <a:pos x="440" y="594"/>
                    </a:cxn>
                    <a:cxn ang="0">
                      <a:pos x="389" y="602"/>
                    </a:cxn>
                    <a:cxn ang="0">
                      <a:pos x="333" y="598"/>
                    </a:cxn>
                    <a:cxn ang="0">
                      <a:pos x="270" y="585"/>
                    </a:cxn>
                    <a:cxn ang="0">
                      <a:pos x="226" y="576"/>
                    </a:cxn>
                    <a:cxn ang="0">
                      <a:pos x="182" y="567"/>
                    </a:cxn>
                    <a:cxn ang="0">
                      <a:pos x="150" y="549"/>
                    </a:cxn>
                    <a:cxn ang="0">
                      <a:pos x="113" y="531"/>
                    </a:cxn>
                    <a:cxn ang="0">
                      <a:pos x="81" y="513"/>
                    </a:cxn>
                    <a:cxn ang="0">
                      <a:pos x="44" y="495"/>
                    </a:cxn>
                    <a:cxn ang="0">
                      <a:pos x="31" y="469"/>
                    </a:cxn>
                    <a:cxn ang="0">
                      <a:pos x="6" y="460"/>
                    </a:cxn>
                    <a:cxn ang="0">
                      <a:pos x="37" y="455"/>
                    </a:cxn>
                    <a:cxn ang="0">
                      <a:pos x="75" y="469"/>
                    </a:cxn>
                    <a:cxn ang="0">
                      <a:pos x="113" y="442"/>
                    </a:cxn>
                    <a:cxn ang="0">
                      <a:pos x="157" y="424"/>
                    </a:cxn>
                    <a:cxn ang="0">
                      <a:pos x="201" y="397"/>
                    </a:cxn>
                    <a:cxn ang="0">
                      <a:pos x="245" y="366"/>
                    </a:cxn>
                    <a:cxn ang="0">
                      <a:pos x="264" y="335"/>
                    </a:cxn>
                    <a:cxn ang="0">
                      <a:pos x="270" y="299"/>
                    </a:cxn>
                    <a:cxn ang="0">
                      <a:pos x="257" y="263"/>
                    </a:cxn>
                    <a:cxn ang="0">
                      <a:pos x="245" y="232"/>
                    </a:cxn>
                    <a:cxn ang="0">
                      <a:pos x="245" y="205"/>
                    </a:cxn>
                    <a:cxn ang="0">
                      <a:pos x="257" y="183"/>
                    </a:cxn>
                    <a:cxn ang="0">
                      <a:pos x="289" y="161"/>
                    </a:cxn>
                    <a:cxn ang="0">
                      <a:pos x="320" y="139"/>
                    </a:cxn>
                    <a:cxn ang="0">
                      <a:pos x="358" y="143"/>
                    </a:cxn>
                    <a:cxn ang="0">
                      <a:pos x="389" y="112"/>
                    </a:cxn>
                    <a:cxn ang="0">
                      <a:pos x="370" y="81"/>
                    </a:cxn>
                    <a:cxn ang="0">
                      <a:pos x="389" y="76"/>
                    </a:cxn>
                    <a:cxn ang="0">
                      <a:pos x="421" y="49"/>
                    </a:cxn>
                    <a:cxn ang="0">
                      <a:pos x="458" y="36"/>
                    </a:cxn>
                    <a:cxn ang="0">
                      <a:pos x="465" y="14"/>
                    </a:cxn>
                    <a:cxn ang="0">
                      <a:pos x="477" y="9"/>
                    </a:cxn>
                  </a:cxnLst>
                  <a:rect l="0" t="0" r="r" b="b"/>
                  <a:pathLst>
                    <a:path w="591" h="602">
                      <a:moveTo>
                        <a:pt x="477" y="9"/>
                      </a:moveTo>
                      <a:lnTo>
                        <a:pt x="484" y="14"/>
                      </a:lnTo>
                      <a:lnTo>
                        <a:pt x="484" y="18"/>
                      </a:lnTo>
                      <a:lnTo>
                        <a:pt x="490" y="23"/>
                      </a:lnTo>
                      <a:lnTo>
                        <a:pt x="496" y="23"/>
                      </a:lnTo>
                      <a:lnTo>
                        <a:pt x="503" y="23"/>
                      </a:lnTo>
                      <a:lnTo>
                        <a:pt x="503" y="27"/>
                      </a:lnTo>
                      <a:lnTo>
                        <a:pt x="509" y="27"/>
                      </a:lnTo>
                      <a:lnTo>
                        <a:pt x="515" y="27"/>
                      </a:lnTo>
                      <a:lnTo>
                        <a:pt x="521" y="27"/>
                      </a:lnTo>
                      <a:lnTo>
                        <a:pt x="528" y="27"/>
                      </a:lnTo>
                      <a:lnTo>
                        <a:pt x="528" y="32"/>
                      </a:lnTo>
                      <a:lnTo>
                        <a:pt x="534" y="32"/>
                      </a:lnTo>
                      <a:lnTo>
                        <a:pt x="540" y="32"/>
                      </a:lnTo>
                      <a:lnTo>
                        <a:pt x="540" y="36"/>
                      </a:lnTo>
                      <a:lnTo>
                        <a:pt x="547" y="36"/>
                      </a:lnTo>
                      <a:lnTo>
                        <a:pt x="553" y="40"/>
                      </a:lnTo>
                      <a:lnTo>
                        <a:pt x="559" y="40"/>
                      </a:lnTo>
                      <a:lnTo>
                        <a:pt x="565" y="40"/>
                      </a:lnTo>
                      <a:lnTo>
                        <a:pt x="572" y="40"/>
                      </a:lnTo>
                      <a:lnTo>
                        <a:pt x="578" y="36"/>
                      </a:lnTo>
                      <a:lnTo>
                        <a:pt x="584" y="36"/>
                      </a:lnTo>
                      <a:lnTo>
                        <a:pt x="591" y="40"/>
                      </a:lnTo>
                      <a:lnTo>
                        <a:pt x="591" y="45"/>
                      </a:lnTo>
                      <a:lnTo>
                        <a:pt x="591" y="49"/>
                      </a:lnTo>
                      <a:lnTo>
                        <a:pt x="584" y="49"/>
                      </a:lnTo>
                      <a:lnTo>
                        <a:pt x="584" y="54"/>
                      </a:lnTo>
                      <a:lnTo>
                        <a:pt x="584" y="58"/>
                      </a:lnTo>
                      <a:lnTo>
                        <a:pt x="578" y="63"/>
                      </a:lnTo>
                      <a:lnTo>
                        <a:pt x="578" y="67"/>
                      </a:lnTo>
                      <a:lnTo>
                        <a:pt x="578" y="72"/>
                      </a:lnTo>
                      <a:lnTo>
                        <a:pt x="572" y="76"/>
                      </a:lnTo>
                      <a:lnTo>
                        <a:pt x="572" y="81"/>
                      </a:lnTo>
                      <a:lnTo>
                        <a:pt x="572" y="85"/>
                      </a:lnTo>
                      <a:lnTo>
                        <a:pt x="572" y="90"/>
                      </a:lnTo>
                      <a:lnTo>
                        <a:pt x="572" y="94"/>
                      </a:lnTo>
                      <a:lnTo>
                        <a:pt x="572" y="98"/>
                      </a:lnTo>
                      <a:lnTo>
                        <a:pt x="572" y="103"/>
                      </a:lnTo>
                      <a:lnTo>
                        <a:pt x="572" y="107"/>
                      </a:lnTo>
                      <a:lnTo>
                        <a:pt x="572" y="112"/>
                      </a:lnTo>
                      <a:lnTo>
                        <a:pt x="572" y="116"/>
                      </a:lnTo>
                      <a:lnTo>
                        <a:pt x="572" y="121"/>
                      </a:lnTo>
                      <a:lnTo>
                        <a:pt x="572" y="125"/>
                      </a:lnTo>
                      <a:lnTo>
                        <a:pt x="572" y="130"/>
                      </a:lnTo>
                      <a:lnTo>
                        <a:pt x="565" y="134"/>
                      </a:lnTo>
                      <a:lnTo>
                        <a:pt x="565" y="139"/>
                      </a:lnTo>
                      <a:lnTo>
                        <a:pt x="559" y="139"/>
                      </a:lnTo>
                      <a:lnTo>
                        <a:pt x="559" y="143"/>
                      </a:lnTo>
                      <a:lnTo>
                        <a:pt x="559" y="148"/>
                      </a:lnTo>
                      <a:lnTo>
                        <a:pt x="553" y="148"/>
                      </a:lnTo>
                      <a:lnTo>
                        <a:pt x="553" y="152"/>
                      </a:lnTo>
                      <a:lnTo>
                        <a:pt x="547" y="152"/>
                      </a:lnTo>
                      <a:lnTo>
                        <a:pt x="547" y="156"/>
                      </a:lnTo>
                      <a:lnTo>
                        <a:pt x="540" y="161"/>
                      </a:lnTo>
                      <a:lnTo>
                        <a:pt x="540" y="165"/>
                      </a:lnTo>
                      <a:lnTo>
                        <a:pt x="534" y="165"/>
                      </a:lnTo>
                      <a:lnTo>
                        <a:pt x="534" y="170"/>
                      </a:lnTo>
                      <a:lnTo>
                        <a:pt x="528" y="174"/>
                      </a:lnTo>
                      <a:lnTo>
                        <a:pt x="528" y="179"/>
                      </a:lnTo>
                      <a:lnTo>
                        <a:pt x="521" y="183"/>
                      </a:lnTo>
                      <a:lnTo>
                        <a:pt x="521" y="188"/>
                      </a:lnTo>
                      <a:lnTo>
                        <a:pt x="515" y="192"/>
                      </a:lnTo>
                      <a:lnTo>
                        <a:pt x="515" y="197"/>
                      </a:lnTo>
                      <a:lnTo>
                        <a:pt x="515" y="201"/>
                      </a:lnTo>
                      <a:lnTo>
                        <a:pt x="515" y="205"/>
                      </a:lnTo>
                      <a:lnTo>
                        <a:pt x="515" y="210"/>
                      </a:lnTo>
                      <a:lnTo>
                        <a:pt x="521" y="210"/>
                      </a:lnTo>
                      <a:lnTo>
                        <a:pt x="528" y="210"/>
                      </a:lnTo>
                      <a:lnTo>
                        <a:pt x="528" y="205"/>
                      </a:lnTo>
                      <a:lnTo>
                        <a:pt x="534" y="205"/>
                      </a:lnTo>
                      <a:lnTo>
                        <a:pt x="540" y="205"/>
                      </a:lnTo>
                      <a:lnTo>
                        <a:pt x="540" y="201"/>
                      </a:lnTo>
                      <a:lnTo>
                        <a:pt x="547" y="201"/>
                      </a:lnTo>
                      <a:lnTo>
                        <a:pt x="553" y="201"/>
                      </a:lnTo>
                      <a:lnTo>
                        <a:pt x="559" y="197"/>
                      </a:lnTo>
                      <a:lnTo>
                        <a:pt x="565" y="197"/>
                      </a:lnTo>
                      <a:lnTo>
                        <a:pt x="572" y="197"/>
                      </a:lnTo>
                      <a:lnTo>
                        <a:pt x="578" y="201"/>
                      </a:lnTo>
                      <a:lnTo>
                        <a:pt x="572" y="205"/>
                      </a:lnTo>
                      <a:lnTo>
                        <a:pt x="572" y="210"/>
                      </a:lnTo>
                      <a:lnTo>
                        <a:pt x="565" y="214"/>
                      </a:lnTo>
                      <a:lnTo>
                        <a:pt x="559" y="219"/>
                      </a:lnTo>
                      <a:lnTo>
                        <a:pt x="559" y="223"/>
                      </a:lnTo>
                      <a:lnTo>
                        <a:pt x="553" y="223"/>
                      </a:lnTo>
                      <a:lnTo>
                        <a:pt x="553" y="228"/>
                      </a:lnTo>
                      <a:lnTo>
                        <a:pt x="547" y="228"/>
                      </a:lnTo>
                      <a:lnTo>
                        <a:pt x="540" y="228"/>
                      </a:lnTo>
                      <a:lnTo>
                        <a:pt x="534" y="232"/>
                      </a:lnTo>
                      <a:lnTo>
                        <a:pt x="528" y="232"/>
                      </a:lnTo>
                      <a:lnTo>
                        <a:pt x="521" y="232"/>
                      </a:lnTo>
                      <a:lnTo>
                        <a:pt x="515" y="232"/>
                      </a:lnTo>
                      <a:lnTo>
                        <a:pt x="509" y="232"/>
                      </a:lnTo>
                      <a:lnTo>
                        <a:pt x="503" y="237"/>
                      </a:lnTo>
                      <a:lnTo>
                        <a:pt x="496" y="237"/>
                      </a:lnTo>
                      <a:lnTo>
                        <a:pt x="496" y="241"/>
                      </a:lnTo>
                      <a:lnTo>
                        <a:pt x="490" y="241"/>
                      </a:lnTo>
                      <a:lnTo>
                        <a:pt x="484" y="246"/>
                      </a:lnTo>
                      <a:lnTo>
                        <a:pt x="477" y="246"/>
                      </a:lnTo>
                      <a:lnTo>
                        <a:pt x="477" y="250"/>
                      </a:lnTo>
                      <a:lnTo>
                        <a:pt x="471" y="255"/>
                      </a:lnTo>
                      <a:lnTo>
                        <a:pt x="471" y="259"/>
                      </a:lnTo>
                      <a:lnTo>
                        <a:pt x="471" y="263"/>
                      </a:lnTo>
                      <a:lnTo>
                        <a:pt x="471" y="268"/>
                      </a:lnTo>
                      <a:lnTo>
                        <a:pt x="471" y="272"/>
                      </a:lnTo>
                      <a:lnTo>
                        <a:pt x="471" y="277"/>
                      </a:lnTo>
                      <a:lnTo>
                        <a:pt x="471" y="281"/>
                      </a:lnTo>
                      <a:lnTo>
                        <a:pt x="471" y="286"/>
                      </a:lnTo>
                      <a:lnTo>
                        <a:pt x="471" y="290"/>
                      </a:lnTo>
                      <a:lnTo>
                        <a:pt x="465" y="295"/>
                      </a:lnTo>
                      <a:lnTo>
                        <a:pt x="458" y="299"/>
                      </a:lnTo>
                      <a:lnTo>
                        <a:pt x="452" y="299"/>
                      </a:lnTo>
                      <a:lnTo>
                        <a:pt x="452" y="304"/>
                      </a:lnTo>
                      <a:lnTo>
                        <a:pt x="446" y="304"/>
                      </a:lnTo>
                      <a:lnTo>
                        <a:pt x="440" y="304"/>
                      </a:lnTo>
                      <a:lnTo>
                        <a:pt x="440" y="308"/>
                      </a:lnTo>
                      <a:lnTo>
                        <a:pt x="446" y="313"/>
                      </a:lnTo>
                      <a:lnTo>
                        <a:pt x="446" y="317"/>
                      </a:lnTo>
                      <a:lnTo>
                        <a:pt x="452" y="317"/>
                      </a:lnTo>
                      <a:lnTo>
                        <a:pt x="452" y="321"/>
                      </a:lnTo>
                      <a:lnTo>
                        <a:pt x="452" y="326"/>
                      </a:lnTo>
                      <a:lnTo>
                        <a:pt x="458" y="330"/>
                      </a:lnTo>
                      <a:lnTo>
                        <a:pt x="465" y="330"/>
                      </a:lnTo>
                      <a:lnTo>
                        <a:pt x="465" y="335"/>
                      </a:lnTo>
                      <a:lnTo>
                        <a:pt x="471" y="335"/>
                      </a:lnTo>
                      <a:lnTo>
                        <a:pt x="471" y="339"/>
                      </a:lnTo>
                      <a:lnTo>
                        <a:pt x="471" y="344"/>
                      </a:lnTo>
                      <a:lnTo>
                        <a:pt x="477" y="348"/>
                      </a:lnTo>
                      <a:lnTo>
                        <a:pt x="477" y="353"/>
                      </a:lnTo>
                      <a:lnTo>
                        <a:pt x="484" y="357"/>
                      </a:lnTo>
                      <a:lnTo>
                        <a:pt x="484" y="362"/>
                      </a:lnTo>
                      <a:lnTo>
                        <a:pt x="484" y="366"/>
                      </a:lnTo>
                      <a:lnTo>
                        <a:pt x="490" y="366"/>
                      </a:lnTo>
                      <a:lnTo>
                        <a:pt x="490" y="371"/>
                      </a:lnTo>
                      <a:lnTo>
                        <a:pt x="490" y="375"/>
                      </a:lnTo>
                      <a:lnTo>
                        <a:pt x="490" y="379"/>
                      </a:lnTo>
                      <a:lnTo>
                        <a:pt x="496" y="379"/>
                      </a:lnTo>
                      <a:lnTo>
                        <a:pt x="496" y="384"/>
                      </a:lnTo>
                      <a:lnTo>
                        <a:pt x="503" y="384"/>
                      </a:lnTo>
                      <a:lnTo>
                        <a:pt x="509" y="384"/>
                      </a:lnTo>
                      <a:lnTo>
                        <a:pt x="503" y="384"/>
                      </a:lnTo>
                      <a:lnTo>
                        <a:pt x="503" y="388"/>
                      </a:lnTo>
                      <a:lnTo>
                        <a:pt x="503" y="393"/>
                      </a:lnTo>
                      <a:lnTo>
                        <a:pt x="503" y="397"/>
                      </a:lnTo>
                      <a:lnTo>
                        <a:pt x="503" y="402"/>
                      </a:lnTo>
                      <a:lnTo>
                        <a:pt x="503" y="406"/>
                      </a:lnTo>
                      <a:lnTo>
                        <a:pt x="503" y="411"/>
                      </a:lnTo>
                      <a:lnTo>
                        <a:pt x="496" y="411"/>
                      </a:lnTo>
                      <a:lnTo>
                        <a:pt x="496" y="415"/>
                      </a:lnTo>
                      <a:lnTo>
                        <a:pt x="490" y="415"/>
                      </a:lnTo>
                      <a:lnTo>
                        <a:pt x="490" y="420"/>
                      </a:lnTo>
                      <a:lnTo>
                        <a:pt x="490" y="424"/>
                      </a:lnTo>
                      <a:lnTo>
                        <a:pt x="484" y="428"/>
                      </a:lnTo>
                      <a:lnTo>
                        <a:pt x="484" y="433"/>
                      </a:lnTo>
                      <a:lnTo>
                        <a:pt x="484" y="437"/>
                      </a:lnTo>
                      <a:lnTo>
                        <a:pt x="484" y="442"/>
                      </a:lnTo>
                      <a:lnTo>
                        <a:pt x="484" y="446"/>
                      </a:lnTo>
                      <a:lnTo>
                        <a:pt x="484" y="451"/>
                      </a:lnTo>
                      <a:lnTo>
                        <a:pt x="490" y="455"/>
                      </a:lnTo>
                      <a:lnTo>
                        <a:pt x="490" y="460"/>
                      </a:lnTo>
                      <a:lnTo>
                        <a:pt x="490" y="464"/>
                      </a:lnTo>
                      <a:lnTo>
                        <a:pt x="490" y="469"/>
                      </a:lnTo>
                      <a:lnTo>
                        <a:pt x="490" y="473"/>
                      </a:lnTo>
                      <a:lnTo>
                        <a:pt x="490" y="478"/>
                      </a:lnTo>
                      <a:lnTo>
                        <a:pt x="490" y="482"/>
                      </a:lnTo>
                      <a:lnTo>
                        <a:pt x="484" y="482"/>
                      </a:lnTo>
                      <a:lnTo>
                        <a:pt x="484" y="486"/>
                      </a:lnTo>
                      <a:lnTo>
                        <a:pt x="477" y="491"/>
                      </a:lnTo>
                      <a:lnTo>
                        <a:pt x="477" y="495"/>
                      </a:lnTo>
                      <a:lnTo>
                        <a:pt x="477" y="500"/>
                      </a:lnTo>
                      <a:lnTo>
                        <a:pt x="471" y="500"/>
                      </a:lnTo>
                      <a:lnTo>
                        <a:pt x="471" y="504"/>
                      </a:lnTo>
                      <a:lnTo>
                        <a:pt x="465" y="509"/>
                      </a:lnTo>
                      <a:lnTo>
                        <a:pt x="458" y="513"/>
                      </a:lnTo>
                      <a:lnTo>
                        <a:pt x="458" y="518"/>
                      </a:lnTo>
                      <a:lnTo>
                        <a:pt x="458" y="522"/>
                      </a:lnTo>
                      <a:lnTo>
                        <a:pt x="452" y="527"/>
                      </a:lnTo>
                      <a:lnTo>
                        <a:pt x="452" y="531"/>
                      </a:lnTo>
                      <a:lnTo>
                        <a:pt x="452" y="536"/>
                      </a:lnTo>
                      <a:lnTo>
                        <a:pt x="446" y="540"/>
                      </a:lnTo>
                      <a:lnTo>
                        <a:pt x="446" y="544"/>
                      </a:lnTo>
                      <a:lnTo>
                        <a:pt x="446" y="549"/>
                      </a:lnTo>
                      <a:lnTo>
                        <a:pt x="446" y="553"/>
                      </a:lnTo>
                      <a:lnTo>
                        <a:pt x="446" y="558"/>
                      </a:lnTo>
                      <a:lnTo>
                        <a:pt x="446" y="562"/>
                      </a:lnTo>
                      <a:lnTo>
                        <a:pt x="446" y="567"/>
                      </a:lnTo>
                      <a:lnTo>
                        <a:pt x="446" y="571"/>
                      </a:lnTo>
                      <a:lnTo>
                        <a:pt x="446" y="576"/>
                      </a:lnTo>
                      <a:lnTo>
                        <a:pt x="452" y="576"/>
                      </a:lnTo>
                      <a:lnTo>
                        <a:pt x="446" y="585"/>
                      </a:lnTo>
                      <a:lnTo>
                        <a:pt x="446" y="589"/>
                      </a:lnTo>
                      <a:lnTo>
                        <a:pt x="446" y="594"/>
                      </a:lnTo>
                      <a:lnTo>
                        <a:pt x="440" y="594"/>
                      </a:lnTo>
                      <a:lnTo>
                        <a:pt x="440" y="598"/>
                      </a:lnTo>
                      <a:lnTo>
                        <a:pt x="433" y="598"/>
                      </a:lnTo>
                      <a:lnTo>
                        <a:pt x="427" y="602"/>
                      </a:lnTo>
                      <a:lnTo>
                        <a:pt x="421" y="602"/>
                      </a:lnTo>
                      <a:lnTo>
                        <a:pt x="414" y="602"/>
                      </a:lnTo>
                      <a:lnTo>
                        <a:pt x="408" y="602"/>
                      </a:lnTo>
                      <a:lnTo>
                        <a:pt x="402" y="602"/>
                      </a:lnTo>
                      <a:lnTo>
                        <a:pt x="389" y="602"/>
                      </a:lnTo>
                      <a:lnTo>
                        <a:pt x="383" y="602"/>
                      </a:lnTo>
                      <a:lnTo>
                        <a:pt x="370" y="602"/>
                      </a:lnTo>
                      <a:lnTo>
                        <a:pt x="364" y="602"/>
                      </a:lnTo>
                      <a:lnTo>
                        <a:pt x="358" y="602"/>
                      </a:lnTo>
                      <a:lnTo>
                        <a:pt x="352" y="602"/>
                      </a:lnTo>
                      <a:lnTo>
                        <a:pt x="345" y="602"/>
                      </a:lnTo>
                      <a:lnTo>
                        <a:pt x="339" y="598"/>
                      </a:lnTo>
                      <a:lnTo>
                        <a:pt x="333" y="598"/>
                      </a:lnTo>
                      <a:lnTo>
                        <a:pt x="326" y="594"/>
                      </a:lnTo>
                      <a:lnTo>
                        <a:pt x="320" y="594"/>
                      </a:lnTo>
                      <a:lnTo>
                        <a:pt x="314" y="589"/>
                      </a:lnTo>
                      <a:lnTo>
                        <a:pt x="301" y="589"/>
                      </a:lnTo>
                      <a:lnTo>
                        <a:pt x="289" y="589"/>
                      </a:lnTo>
                      <a:lnTo>
                        <a:pt x="282" y="589"/>
                      </a:lnTo>
                      <a:lnTo>
                        <a:pt x="276" y="589"/>
                      </a:lnTo>
                      <a:lnTo>
                        <a:pt x="270" y="585"/>
                      </a:lnTo>
                      <a:lnTo>
                        <a:pt x="264" y="585"/>
                      </a:lnTo>
                      <a:lnTo>
                        <a:pt x="264" y="580"/>
                      </a:lnTo>
                      <a:lnTo>
                        <a:pt x="257" y="580"/>
                      </a:lnTo>
                      <a:lnTo>
                        <a:pt x="251" y="580"/>
                      </a:lnTo>
                      <a:lnTo>
                        <a:pt x="245" y="580"/>
                      </a:lnTo>
                      <a:lnTo>
                        <a:pt x="238" y="580"/>
                      </a:lnTo>
                      <a:lnTo>
                        <a:pt x="232" y="580"/>
                      </a:lnTo>
                      <a:lnTo>
                        <a:pt x="226" y="576"/>
                      </a:lnTo>
                      <a:lnTo>
                        <a:pt x="220" y="576"/>
                      </a:lnTo>
                      <a:lnTo>
                        <a:pt x="220" y="571"/>
                      </a:lnTo>
                      <a:lnTo>
                        <a:pt x="213" y="571"/>
                      </a:lnTo>
                      <a:lnTo>
                        <a:pt x="207" y="571"/>
                      </a:lnTo>
                      <a:lnTo>
                        <a:pt x="201" y="571"/>
                      </a:lnTo>
                      <a:lnTo>
                        <a:pt x="194" y="571"/>
                      </a:lnTo>
                      <a:lnTo>
                        <a:pt x="188" y="571"/>
                      </a:lnTo>
                      <a:lnTo>
                        <a:pt x="182" y="567"/>
                      </a:lnTo>
                      <a:lnTo>
                        <a:pt x="176" y="567"/>
                      </a:lnTo>
                      <a:lnTo>
                        <a:pt x="169" y="567"/>
                      </a:lnTo>
                      <a:lnTo>
                        <a:pt x="163" y="567"/>
                      </a:lnTo>
                      <a:lnTo>
                        <a:pt x="163" y="562"/>
                      </a:lnTo>
                      <a:lnTo>
                        <a:pt x="163" y="558"/>
                      </a:lnTo>
                      <a:lnTo>
                        <a:pt x="157" y="553"/>
                      </a:lnTo>
                      <a:lnTo>
                        <a:pt x="150" y="553"/>
                      </a:lnTo>
                      <a:lnTo>
                        <a:pt x="150" y="549"/>
                      </a:lnTo>
                      <a:lnTo>
                        <a:pt x="144" y="549"/>
                      </a:lnTo>
                      <a:lnTo>
                        <a:pt x="138" y="544"/>
                      </a:lnTo>
                      <a:lnTo>
                        <a:pt x="138" y="540"/>
                      </a:lnTo>
                      <a:lnTo>
                        <a:pt x="132" y="540"/>
                      </a:lnTo>
                      <a:lnTo>
                        <a:pt x="132" y="536"/>
                      </a:lnTo>
                      <a:lnTo>
                        <a:pt x="125" y="536"/>
                      </a:lnTo>
                      <a:lnTo>
                        <a:pt x="119" y="531"/>
                      </a:lnTo>
                      <a:lnTo>
                        <a:pt x="113" y="531"/>
                      </a:lnTo>
                      <a:lnTo>
                        <a:pt x="113" y="527"/>
                      </a:lnTo>
                      <a:lnTo>
                        <a:pt x="106" y="527"/>
                      </a:lnTo>
                      <a:lnTo>
                        <a:pt x="100" y="522"/>
                      </a:lnTo>
                      <a:lnTo>
                        <a:pt x="94" y="522"/>
                      </a:lnTo>
                      <a:lnTo>
                        <a:pt x="94" y="518"/>
                      </a:lnTo>
                      <a:lnTo>
                        <a:pt x="88" y="518"/>
                      </a:lnTo>
                      <a:lnTo>
                        <a:pt x="81" y="518"/>
                      </a:lnTo>
                      <a:lnTo>
                        <a:pt x="81" y="513"/>
                      </a:lnTo>
                      <a:lnTo>
                        <a:pt x="75" y="513"/>
                      </a:lnTo>
                      <a:lnTo>
                        <a:pt x="69" y="509"/>
                      </a:lnTo>
                      <a:lnTo>
                        <a:pt x="69" y="504"/>
                      </a:lnTo>
                      <a:lnTo>
                        <a:pt x="62" y="504"/>
                      </a:lnTo>
                      <a:lnTo>
                        <a:pt x="56" y="504"/>
                      </a:lnTo>
                      <a:lnTo>
                        <a:pt x="50" y="500"/>
                      </a:lnTo>
                      <a:lnTo>
                        <a:pt x="50" y="495"/>
                      </a:lnTo>
                      <a:lnTo>
                        <a:pt x="44" y="495"/>
                      </a:lnTo>
                      <a:lnTo>
                        <a:pt x="37" y="495"/>
                      </a:lnTo>
                      <a:lnTo>
                        <a:pt x="37" y="491"/>
                      </a:lnTo>
                      <a:lnTo>
                        <a:pt x="37" y="486"/>
                      </a:lnTo>
                      <a:lnTo>
                        <a:pt x="31" y="486"/>
                      </a:lnTo>
                      <a:lnTo>
                        <a:pt x="31" y="482"/>
                      </a:lnTo>
                      <a:lnTo>
                        <a:pt x="31" y="478"/>
                      </a:lnTo>
                      <a:lnTo>
                        <a:pt x="31" y="473"/>
                      </a:lnTo>
                      <a:lnTo>
                        <a:pt x="31" y="469"/>
                      </a:lnTo>
                      <a:lnTo>
                        <a:pt x="25" y="469"/>
                      </a:lnTo>
                      <a:lnTo>
                        <a:pt x="18" y="469"/>
                      </a:lnTo>
                      <a:lnTo>
                        <a:pt x="18" y="464"/>
                      </a:lnTo>
                      <a:lnTo>
                        <a:pt x="12" y="464"/>
                      </a:lnTo>
                      <a:lnTo>
                        <a:pt x="12" y="460"/>
                      </a:lnTo>
                      <a:lnTo>
                        <a:pt x="6" y="460"/>
                      </a:lnTo>
                      <a:lnTo>
                        <a:pt x="6" y="464"/>
                      </a:lnTo>
                      <a:lnTo>
                        <a:pt x="6" y="460"/>
                      </a:lnTo>
                      <a:lnTo>
                        <a:pt x="6" y="455"/>
                      </a:lnTo>
                      <a:lnTo>
                        <a:pt x="0" y="455"/>
                      </a:lnTo>
                      <a:lnTo>
                        <a:pt x="6" y="451"/>
                      </a:lnTo>
                      <a:lnTo>
                        <a:pt x="12" y="451"/>
                      </a:lnTo>
                      <a:lnTo>
                        <a:pt x="18" y="451"/>
                      </a:lnTo>
                      <a:lnTo>
                        <a:pt x="25" y="451"/>
                      </a:lnTo>
                      <a:lnTo>
                        <a:pt x="31" y="455"/>
                      </a:lnTo>
                      <a:lnTo>
                        <a:pt x="37" y="455"/>
                      </a:lnTo>
                      <a:lnTo>
                        <a:pt x="44" y="455"/>
                      </a:lnTo>
                      <a:lnTo>
                        <a:pt x="50" y="455"/>
                      </a:lnTo>
                      <a:lnTo>
                        <a:pt x="50" y="460"/>
                      </a:lnTo>
                      <a:lnTo>
                        <a:pt x="56" y="464"/>
                      </a:lnTo>
                      <a:lnTo>
                        <a:pt x="56" y="469"/>
                      </a:lnTo>
                      <a:lnTo>
                        <a:pt x="62" y="473"/>
                      </a:lnTo>
                      <a:lnTo>
                        <a:pt x="69" y="473"/>
                      </a:lnTo>
                      <a:lnTo>
                        <a:pt x="75" y="469"/>
                      </a:lnTo>
                      <a:lnTo>
                        <a:pt x="81" y="469"/>
                      </a:lnTo>
                      <a:lnTo>
                        <a:pt x="88" y="464"/>
                      </a:lnTo>
                      <a:lnTo>
                        <a:pt x="94" y="460"/>
                      </a:lnTo>
                      <a:lnTo>
                        <a:pt x="94" y="455"/>
                      </a:lnTo>
                      <a:lnTo>
                        <a:pt x="100" y="451"/>
                      </a:lnTo>
                      <a:lnTo>
                        <a:pt x="106" y="451"/>
                      </a:lnTo>
                      <a:lnTo>
                        <a:pt x="106" y="446"/>
                      </a:lnTo>
                      <a:lnTo>
                        <a:pt x="113" y="442"/>
                      </a:lnTo>
                      <a:lnTo>
                        <a:pt x="119" y="442"/>
                      </a:lnTo>
                      <a:lnTo>
                        <a:pt x="125" y="437"/>
                      </a:lnTo>
                      <a:lnTo>
                        <a:pt x="132" y="437"/>
                      </a:lnTo>
                      <a:lnTo>
                        <a:pt x="132" y="433"/>
                      </a:lnTo>
                      <a:lnTo>
                        <a:pt x="138" y="433"/>
                      </a:lnTo>
                      <a:lnTo>
                        <a:pt x="144" y="428"/>
                      </a:lnTo>
                      <a:lnTo>
                        <a:pt x="150" y="424"/>
                      </a:lnTo>
                      <a:lnTo>
                        <a:pt x="157" y="424"/>
                      </a:lnTo>
                      <a:lnTo>
                        <a:pt x="163" y="420"/>
                      </a:lnTo>
                      <a:lnTo>
                        <a:pt x="169" y="420"/>
                      </a:lnTo>
                      <a:lnTo>
                        <a:pt x="176" y="415"/>
                      </a:lnTo>
                      <a:lnTo>
                        <a:pt x="182" y="411"/>
                      </a:lnTo>
                      <a:lnTo>
                        <a:pt x="188" y="406"/>
                      </a:lnTo>
                      <a:lnTo>
                        <a:pt x="188" y="402"/>
                      </a:lnTo>
                      <a:lnTo>
                        <a:pt x="194" y="397"/>
                      </a:lnTo>
                      <a:lnTo>
                        <a:pt x="201" y="397"/>
                      </a:lnTo>
                      <a:lnTo>
                        <a:pt x="207" y="393"/>
                      </a:lnTo>
                      <a:lnTo>
                        <a:pt x="213" y="388"/>
                      </a:lnTo>
                      <a:lnTo>
                        <a:pt x="220" y="388"/>
                      </a:lnTo>
                      <a:lnTo>
                        <a:pt x="226" y="384"/>
                      </a:lnTo>
                      <a:lnTo>
                        <a:pt x="232" y="379"/>
                      </a:lnTo>
                      <a:lnTo>
                        <a:pt x="238" y="375"/>
                      </a:lnTo>
                      <a:lnTo>
                        <a:pt x="238" y="371"/>
                      </a:lnTo>
                      <a:lnTo>
                        <a:pt x="245" y="366"/>
                      </a:lnTo>
                      <a:lnTo>
                        <a:pt x="245" y="362"/>
                      </a:lnTo>
                      <a:lnTo>
                        <a:pt x="251" y="362"/>
                      </a:lnTo>
                      <a:lnTo>
                        <a:pt x="251" y="357"/>
                      </a:lnTo>
                      <a:lnTo>
                        <a:pt x="251" y="353"/>
                      </a:lnTo>
                      <a:lnTo>
                        <a:pt x="257" y="348"/>
                      </a:lnTo>
                      <a:lnTo>
                        <a:pt x="257" y="344"/>
                      </a:lnTo>
                      <a:lnTo>
                        <a:pt x="264" y="339"/>
                      </a:lnTo>
                      <a:lnTo>
                        <a:pt x="264" y="335"/>
                      </a:lnTo>
                      <a:lnTo>
                        <a:pt x="270" y="330"/>
                      </a:lnTo>
                      <a:lnTo>
                        <a:pt x="270" y="326"/>
                      </a:lnTo>
                      <a:lnTo>
                        <a:pt x="270" y="321"/>
                      </a:lnTo>
                      <a:lnTo>
                        <a:pt x="270" y="317"/>
                      </a:lnTo>
                      <a:lnTo>
                        <a:pt x="276" y="313"/>
                      </a:lnTo>
                      <a:lnTo>
                        <a:pt x="270" y="308"/>
                      </a:lnTo>
                      <a:lnTo>
                        <a:pt x="270" y="304"/>
                      </a:lnTo>
                      <a:lnTo>
                        <a:pt x="270" y="299"/>
                      </a:lnTo>
                      <a:lnTo>
                        <a:pt x="270" y="295"/>
                      </a:lnTo>
                      <a:lnTo>
                        <a:pt x="270" y="290"/>
                      </a:lnTo>
                      <a:lnTo>
                        <a:pt x="270" y="286"/>
                      </a:lnTo>
                      <a:lnTo>
                        <a:pt x="270" y="281"/>
                      </a:lnTo>
                      <a:lnTo>
                        <a:pt x="264" y="277"/>
                      </a:lnTo>
                      <a:lnTo>
                        <a:pt x="264" y="272"/>
                      </a:lnTo>
                      <a:lnTo>
                        <a:pt x="257" y="268"/>
                      </a:lnTo>
                      <a:lnTo>
                        <a:pt x="257" y="263"/>
                      </a:lnTo>
                      <a:lnTo>
                        <a:pt x="257" y="259"/>
                      </a:lnTo>
                      <a:lnTo>
                        <a:pt x="257" y="255"/>
                      </a:lnTo>
                      <a:lnTo>
                        <a:pt x="257" y="250"/>
                      </a:lnTo>
                      <a:lnTo>
                        <a:pt x="257" y="246"/>
                      </a:lnTo>
                      <a:lnTo>
                        <a:pt x="251" y="246"/>
                      </a:lnTo>
                      <a:lnTo>
                        <a:pt x="251" y="241"/>
                      </a:lnTo>
                      <a:lnTo>
                        <a:pt x="245" y="237"/>
                      </a:lnTo>
                      <a:lnTo>
                        <a:pt x="245" y="232"/>
                      </a:lnTo>
                      <a:lnTo>
                        <a:pt x="245" y="228"/>
                      </a:lnTo>
                      <a:lnTo>
                        <a:pt x="245" y="223"/>
                      </a:lnTo>
                      <a:lnTo>
                        <a:pt x="245" y="219"/>
                      </a:lnTo>
                      <a:lnTo>
                        <a:pt x="245" y="214"/>
                      </a:lnTo>
                      <a:lnTo>
                        <a:pt x="238" y="214"/>
                      </a:lnTo>
                      <a:lnTo>
                        <a:pt x="238" y="210"/>
                      </a:lnTo>
                      <a:lnTo>
                        <a:pt x="238" y="205"/>
                      </a:lnTo>
                      <a:lnTo>
                        <a:pt x="245" y="205"/>
                      </a:lnTo>
                      <a:lnTo>
                        <a:pt x="251" y="205"/>
                      </a:lnTo>
                      <a:lnTo>
                        <a:pt x="257" y="205"/>
                      </a:lnTo>
                      <a:lnTo>
                        <a:pt x="264" y="201"/>
                      </a:lnTo>
                      <a:lnTo>
                        <a:pt x="264" y="197"/>
                      </a:lnTo>
                      <a:lnTo>
                        <a:pt x="264" y="192"/>
                      </a:lnTo>
                      <a:lnTo>
                        <a:pt x="257" y="192"/>
                      </a:lnTo>
                      <a:lnTo>
                        <a:pt x="257" y="188"/>
                      </a:lnTo>
                      <a:lnTo>
                        <a:pt x="257" y="183"/>
                      </a:lnTo>
                      <a:lnTo>
                        <a:pt x="257" y="179"/>
                      </a:lnTo>
                      <a:lnTo>
                        <a:pt x="264" y="174"/>
                      </a:lnTo>
                      <a:lnTo>
                        <a:pt x="264" y="170"/>
                      </a:lnTo>
                      <a:lnTo>
                        <a:pt x="270" y="170"/>
                      </a:lnTo>
                      <a:lnTo>
                        <a:pt x="276" y="170"/>
                      </a:lnTo>
                      <a:lnTo>
                        <a:pt x="282" y="170"/>
                      </a:lnTo>
                      <a:lnTo>
                        <a:pt x="289" y="165"/>
                      </a:lnTo>
                      <a:lnTo>
                        <a:pt x="289" y="161"/>
                      </a:lnTo>
                      <a:lnTo>
                        <a:pt x="289" y="156"/>
                      </a:lnTo>
                      <a:lnTo>
                        <a:pt x="295" y="148"/>
                      </a:lnTo>
                      <a:lnTo>
                        <a:pt x="295" y="143"/>
                      </a:lnTo>
                      <a:lnTo>
                        <a:pt x="295" y="139"/>
                      </a:lnTo>
                      <a:lnTo>
                        <a:pt x="301" y="134"/>
                      </a:lnTo>
                      <a:lnTo>
                        <a:pt x="308" y="134"/>
                      </a:lnTo>
                      <a:lnTo>
                        <a:pt x="314" y="139"/>
                      </a:lnTo>
                      <a:lnTo>
                        <a:pt x="320" y="139"/>
                      </a:lnTo>
                      <a:lnTo>
                        <a:pt x="320" y="143"/>
                      </a:lnTo>
                      <a:lnTo>
                        <a:pt x="326" y="148"/>
                      </a:lnTo>
                      <a:lnTo>
                        <a:pt x="326" y="152"/>
                      </a:lnTo>
                      <a:lnTo>
                        <a:pt x="333" y="152"/>
                      </a:lnTo>
                      <a:lnTo>
                        <a:pt x="339" y="152"/>
                      </a:lnTo>
                      <a:lnTo>
                        <a:pt x="345" y="152"/>
                      </a:lnTo>
                      <a:lnTo>
                        <a:pt x="352" y="148"/>
                      </a:lnTo>
                      <a:lnTo>
                        <a:pt x="358" y="143"/>
                      </a:lnTo>
                      <a:lnTo>
                        <a:pt x="358" y="139"/>
                      </a:lnTo>
                      <a:lnTo>
                        <a:pt x="364" y="134"/>
                      </a:lnTo>
                      <a:lnTo>
                        <a:pt x="364" y="130"/>
                      </a:lnTo>
                      <a:lnTo>
                        <a:pt x="370" y="130"/>
                      </a:lnTo>
                      <a:lnTo>
                        <a:pt x="377" y="125"/>
                      </a:lnTo>
                      <a:lnTo>
                        <a:pt x="383" y="121"/>
                      </a:lnTo>
                      <a:lnTo>
                        <a:pt x="389" y="116"/>
                      </a:lnTo>
                      <a:lnTo>
                        <a:pt x="389" y="112"/>
                      </a:lnTo>
                      <a:lnTo>
                        <a:pt x="396" y="107"/>
                      </a:lnTo>
                      <a:lnTo>
                        <a:pt x="396" y="103"/>
                      </a:lnTo>
                      <a:lnTo>
                        <a:pt x="389" y="98"/>
                      </a:lnTo>
                      <a:lnTo>
                        <a:pt x="389" y="94"/>
                      </a:lnTo>
                      <a:lnTo>
                        <a:pt x="383" y="90"/>
                      </a:lnTo>
                      <a:lnTo>
                        <a:pt x="377" y="90"/>
                      </a:lnTo>
                      <a:lnTo>
                        <a:pt x="377" y="85"/>
                      </a:lnTo>
                      <a:lnTo>
                        <a:pt x="370" y="81"/>
                      </a:lnTo>
                      <a:lnTo>
                        <a:pt x="370" y="76"/>
                      </a:lnTo>
                      <a:lnTo>
                        <a:pt x="370" y="72"/>
                      </a:lnTo>
                      <a:lnTo>
                        <a:pt x="370" y="67"/>
                      </a:lnTo>
                      <a:lnTo>
                        <a:pt x="377" y="67"/>
                      </a:lnTo>
                      <a:lnTo>
                        <a:pt x="383" y="67"/>
                      </a:lnTo>
                      <a:lnTo>
                        <a:pt x="383" y="72"/>
                      </a:lnTo>
                      <a:lnTo>
                        <a:pt x="389" y="72"/>
                      </a:lnTo>
                      <a:lnTo>
                        <a:pt x="389" y="76"/>
                      </a:lnTo>
                      <a:lnTo>
                        <a:pt x="396" y="76"/>
                      </a:lnTo>
                      <a:lnTo>
                        <a:pt x="402" y="76"/>
                      </a:lnTo>
                      <a:lnTo>
                        <a:pt x="408" y="72"/>
                      </a:lnTo>
                      <a:lnTo>
                        <a:pt x="414" y="67"/>
                      </a:lnTo>
                      <a:lnTo>
                        <a:pt x="421" y="63"/>
                      </a:lnTo>
                      <a:lnTo>
                        <a:pt x="421" y="58"/>
                      </a:lnTo>
                      <a:lnTo>
                        <a:pt x="421" y="54"/>
                      </a:lnTo>
                      <a:lnTo>
                        <a:pt x="421" y="49"/>
                      </a:lnTo>
                      <a:lnTo>
                        <a:pt x="427" y="49"/>
                      </a:lnTo>
                      <a:lnTo>
                        <a:pt x="433" y="49"/>
                      </a:lnTo>
                      <a:lnTo>
                        <a:pt x="440" y="49"/>
                      </a:lnTo>
                      <a:lnTo>
                        <a:pt x="446" y="54"/>
                      </a:lnTo>
                      <a:lnTo>
                        <a:pt x="452" y="49"/>
                      </a:lnTo>
                      <a:lnTo>
                        <a:pt x="458" y="45"/>
                      </a:lnTo>
                      <a:lnTo>
                        <a:pt x="458" y="40"/>
                      </a:lnTo>
                      <a:lnTo>
                        <a:pt x="458" y="36"/>
                      </a:lnTo>
                      <a:lnTo>
                        <a:pt x="458" y="32"/>
                      </a:lnTo>
                      <a:lnTo>
                        <a:pt x="465" y="32"/>
                      </a:lnTo>
                      <a:lnTo>
                        <a:pt x="465" y="27"/>
                      </a:lnTo>
                      <a:lnTo>
                        <a:pt x="471" y="27"/>
                      </a:lnTo>
                      <a:lnTo>
                        <a:pt x="471" y="23"/>
                      </a:lnTo>
                      <a:lnTo>
                        <a:pt x="471" y="18"/>
                      </a:lnTo>
                      <a:lnTo>
                        <a:pt x="465" y="18"/>
                      </a:lnTo>
                      <a:lnTo>
                        <a:pt x="465" y="14"/>
                      </a:lnTo>
                      <a:lnTo>
                        <a:pt x="458" y="9"/>
                      </a:lnTo>
                      <a:lnTo>
                        <a:pt x="458" y="5"/>
                      </a:lnTo>
                      <a:lnTo>
                        <a:pt x="458" y="0"/>
                      </a:lnTo>
                      <a:lnTo>
                        <a:pt x="465" y="0"/>
                      </a:lnTo>
                      <a:lnTo>
                        <a:pt x="471" y="0"/>
                      </a:lnTo>
                      <a:lnTo>
                        <a:pt x="471" y="5"/>
                      </a:lnTo>
                      <a:lnTo>
                        <a:pt x="477" y="5"/>
                      </a:lnTo>
                      <a:lnTo>
                        <a:pt x="477" y="9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38" name="Group 138"/>
              <p:cNvGrpSpPr>
                <a:grpSpLocks/>
              </p:cNvGrpSpPr>
              <p:nvPr/>
            </p:nvGrpSpPr>
            <p:grpSpPr bwMode="auto">
              <a:xfrm>
                <a:off x="2016" y="2773"/>
                <a:ext cx="1045" cy="665"/>
                <a:chOff x="2016" y="2773"/>
                <a:chExt cx="1045" cy="665"/>
              </a:xfrm>
            </p:grpSpPr>
            <p:sp>
              <p:nvSpPr>
                <p:cNvPr id="4235" name="Freeform 139"/>
                <p:cNvSpPr>
                  <a:spLocks/>
                </p:cNvSpPr>
                <p:nvPr/>
              </p:nvSpPr>
              <p:spPr bwMode="auto">
                <a:xfrm>
                  <a:off x="2016" y="2773"/>
                  <a:ext cx="1045" cy="665"/>
                </a:xfrm>
                <a:custGeom>
                  <a:avLst/>
                  <a:gdLst/>
                  <a:ahLst/>
                  <a:cxnLst>
                    <a:cxn ang="0">
                      <a:pos x="838" y="14"/>
                    </a:cxn>
                    <a:cxn ang="0">
                      <a:pos x="907" y="32"/>
                    </a:cxn>
                    <a:cxn ang="0">
                      <a:pos x="951" y="67"/>
                    </a:cxn>
                    <a:cxn ang="0">
                      <a:pos x="907" y="94"/>
                    </a:cxn>
                    <a:cxn ang="0">
                      <a:pos x="888" y="139"/>
                    </a:cxn>
                    <a:cxn ang="0">
                      <a:pos x="844" y="161"/>
                    </a:cxn>
                    <a:cxn ang="0">
                      <a:pos x="831" y="192"/>
                    </a:cxn>
                    <a:cxn ang="0">
                      <a:pos x="787" y="214"/>
                    </a:cxn>
                    <a:cxn ang="0">
                      <a:pos x="737" y="219"/>
                    </a:cxn>
                    <a:cxn ang="0">
                      <a:pos x="724" y="241"/>
                    </a:cxn>
                    <a:cxn ang="0">
                      <a:pos x="781" y="246"/>
                    </a:cxn>
                    <a:cxn ang="0">
                      <a:pos x="831" y="263"/>
                    </a:cxn>
                    <a:cxn ang="0">
                      <a:pos x="875" y="263"/>
                    </a:cxn>
                    <a:cxn ang="0">
                      <a:pos x="907" y="255"/>
                    </a:cxn>
                    <a:cxn ang="0">
                      <a:pos x="982" y="263"/>
                    </a:cxn>
                    <a:cxn ang="0">
                      <a:pos x="1026" y="295"/>
                    </a:cxn>
                    <a:cxn ang="0">
                      <a:pos x="1026" y="308"/>
                    </a:cxn>
                    <a:cxn ang="0">
                      <a:pos x="1014" y="335"/>
                    </a:cxn>
                    <a:cxn ang="0">
                      <a:pos x="989" y="362"/>
                    </a:cxn>
                    <a:cxn ang="0">
                      <a:pos x="976" y="393"/>
                    </a:cxn>
                    <a:cxn ang="0">
                      <a:pos x="957" y="428"/>
                    </a:cxn>
                    <a:cxn ang="0">
                      <a:pos x="926" y="451"/>
                    </a:cxn>
                    <a:cxn ang="0">
                      <a:pos x="882" y="482"/>
                    </a:cxn>
                    <a:cxn ang="0">
                      <a:pos x="844" y="504"/>
                    </a:cxn>
                    <a:cxn ang="0">
                      <a:pos x="806" y="531"/>
                    </a:cxn>
                    <a:cxn ang="0">
                      <a:pos x="743" y="531"/>
                    </a:cxn>
                    <a:cxn ang="0">
                      <a:pos x="712" y="567"/>
                    </a:cxn>
                    <a:cxn ang="0">
                      <a:pos x="756" y="594"/>
                    </a:cxn>
                    <a:cxn ang="0">
                      <a:pos x="787" y="598"/>
                    </a:cxn>
                    <a:cxn ang="0">
                      <a:pos x="800" y="638"/>
                    </a:cxn>
                    <a:cxn ang="0">
                      <a:pos x="762" y="660"/>
                    </a:cxn>
                    <a:cxn ang="0">
                      <a:pos x="706" y="665"/>
                    </a:cxn>
                    <a:cxn ang="0">
                      <a:pos x="643" y="656"/>
                    </a:cxn>
                    <a:cxn ang="0">
                      <a:pos x="592" y="651"/>
                    </a:cxn>
                    <a:cxn ang="0">
                      <a:pos x="530" y="647"/>
                    </a:cxn>
                    <a:cxn ang="0">
                      <a:pos x="459" y="643"/>
                    </a:cxn>
                    <a:cxn ang="0">
                      <a:pos x="390" y="638"/>
                    </a:cxn>
                    <a:cxn ang="0">
                      <a:pos x="327" y="634"/>
                    </a:cxn>
                    <a:cxn ang="0">
                      <a:pos x="308" y="598"/>
                    </a:cxn>
                    <a:cxn ang="0">
                      <a:pos x="258" y="562"/>
                    </a:cxn>
                    <a:cxn ang="0">
                      <a:pos x="214" y="518"/>
                    </a:cxn>
                    <a:cxn ang="0">
                      <a:pos x="176" y="482"/>
                    </a:cxn>
                    <a:cxn ang="0">
                      <a:pos x="138" y="455"/>
                    </a:cxn>
                    <a:cxn ang="0">
                      <a:pos x="94" y="433"/>
                    </a:cxn>
                    <a:cxn ang="0">
                      <a:pos x="38" y="397"/>
                    </a:cxn>
                    <a:cxn ang="0">
                      <a:pos x="0" y="379"/>
                    </a:cxn>
                    <a:cxn ang="0">
                      <a:pos x="63" y="371"/>
                    </a:cxn>
                    <a:cxn ang="0">
                      <a:pos x="126" y="362"/>
                    </a:cxn>
                    <a:cxn ang="0">
                      <a:pos x="182" y="348"/>
                    </a:cxn>
                    <a:cxn ang="0">
                      <a:pos x="226" y="330"/>
                    </a:cxn>
                    <a:cxn ang="0">
                      <a:pos x="289" y="308"/>
                    </a:cxn>
                    <a:cxn ang="0">
                      <a:pos x="321" y="268"/>
                    </a:cxn>
                    <a:cxn ang="0">
                      <a:pos x="371" y="255"/>
                    </a:cxn>
                    <a:cxn ang="0">
                      <a:pos x="428" y="241"/>
                    </a:cxn>
                    <a:cxn ang="0">
                      <a:pos x="473" y="201"/>
                    </a:cxn>
                    <a:cxn ang="0">
                      <a:pos x="517" y="170"/>
                    </a:cxn>
                    <a:cxn ang="0">
                      <a:pos x="548" y="134"/>
                    </a:cxn>
                    <a:cxn ang="0">
                      <a:pos x="605" y="121"/>
                    </a:cxn>
                    <a:cxn ang="0">
                      <a:pos x="649" y="107"/>
                    </a:cxn>
                    <a:cxn ang="0">
                      <a:pos x="668" y="85"/>
                    </a:cxn>
                    <a:cxn ang="0">
                      <a:pos x="687" y="58"/>
                    </a:cxn>
                    <a:cxn ang="0">
                      <a:pos x="731" y="36"/>
                    </a:cxn>
                    <a:cxn ang="0">
                      <a:pos x="787" y="32"/>
                    </a:cxn>
                  </a:cxnLst>
                  <a:rect l="0" t="0" r="r" b="b"/>
                  <a:pathLst>
                    <a:path w="1045" h="665">
                      <a:moveTo>
                        <a:pt x="794" y="0"/>
                      </a:moveTo>
                      <a:lnTo>
                        <a:pt x="794" y="5"/>
                      </a:lnTo>
                      <a:lnTo>
                        <a:pt x="800" y="9"/>
                      </a:lnTo>
                      <a:lnTo>
                        <a:pt x="806" y="9"/>
                      </a:lnTo>
                      <a:lnTo>
                        <a:pt x="812" y="5"/>
                      </a:lnTo>
                      <a:lnTo>
                        <a:pt x="819" y="5"/>
                      </a:lnTo>
                      <a:lnTo>
                        <a:pt x="825" y="5"/>
                      </a:lnTo>
                      <a:lnTo>
                        <a:pt x="831" y="9"/>
                      </a:lnTo>
                      <a:lnTo>
                        <a:pt x="831" y="14"/>
                      </a:lnTo>
                      <a:lnTo>
                        <a:pt x="838" y="14"/>
                      </a:lnTo>
                      <a:lnTo>
                        <a:pt x="844" y="18"/>
                      </a:lnTo>
                      <a:lnTo>
                        <a:pt x="850" y="18"/>
                      </a:lnTo>
                      <a:lnTo>
                        <a:pt x="857" y="18"/>
                      </a:lnTo>
                      <a:lnTo>
                        <a:pt x="863" y="18"/>
                      </a:lnTo>
                      <a:lnTo>
                        <a:pt x="869" y="18"/>
                      </a:lnTo>
                      <a:lnTo>
                        <a:pt x="882" y="18"/>
                      </a:lnTo>
                      <a:lnTo>
                        <a:pt x="888" y="23"/>
                      </a:lnTo>
                      <a:lnTo>
                        <a:pt x="894" y="23"/>
                      </a:lnTo>
                      <a:lnTo>
                        <a:pt x="901" y="27"/>
                      </a:lnTo>
                      <a:lnTo>
                        <a:pt x="907" y="32"/>
                      </a:lnTo>
                      <a:lnTo>
                        <a:pt x="913" y="32"/>
                      </a:lnTo>
                      <a:lnTo>
                        <a:pt x="919" y="36"/>
                      </a:lnTo>
                      <a:lnTo>
                        <a:pt x="926" y="40"/>
                      </a:lnTo>
                      <a:lnTo>
                        <a:pt x="932" y="45"/>
                      </a:lnTo>
                      <a:lnTo>
                        <a:pt x="938" y="49"/>
                      </a:lnTo>
                      <a:lnTo>
                        <a:pt x="938" y="54"/>
                      </a:lnTo>
                      <a:lnTo>
                        <a:pt x="945" y="54"/>
                      </a:lnTo>
                      <a:lnTo>
                        <a:pt x="945" y="58"/>
                      </a:lnTo>
                      <a:lnTo>
                        <a:pt x="951" y="63"/>
                      </a:lnTo>
                      <a:lnTo>
                        <a:pt x="951" y="67"/>
                      </a:lnTo>
                      <a:lnTo>
                        <a:pt x="951" y="72"/>
                      </a:lnTo>
                      <a:lnTo>
                        <a:pt x="951" y="76"/>
                      </a:lnTo>
                      <a:lnTo>
                        <a:pt x="945" y="76"/>
                      </a:lnTo>
                      <a:lnTo>
                        <a:pt x="938" y="76"/>
                      </a:lnTo>
                      <a:lnTo>
                        <a:pt x="938" y="81"/>
                      </a:lnTo>
                      <a:lnTo>
                        <a:pt x="932" y="85"/>
                      </a:lnTo>
                      <a:lnTo>
                        <a:pt x="926" y="90"/>
                      </a:lnTo>
                      <a:lnTo>
                        <a:pt x="919" y="90"/>
                      </a:lnTo>
                      <a:lnTo>
                        <a:pt x="913" y="94"/>
                      </a:lnTo>
                      <a:lnTo>
                        <a:pt x="907" y="94"/>
                      </a:lnTo>
                      <a:lnTo>
                        <a:pt x="901" y="98"/>
                      </a:lnTo>
                      <a:lnTo>
                        <a:pt x="894" y="103"/>
                      </a:lnTo>
                      <a:lnTo>
                        <a:pt x="894" y="107"/>
                      </a:lnTo>
                      <a:lnTo>
                        <a:pt x="888" y="112"/>
                      </a:lnTo>
                      <a:lnTo>
                        <a:pt x="888" y="116"/>
                      </a:lnTo>
                      <a:lnTo>
                        <a:pt x="888" y="121"/>
                      </a:lnTo>
                      <a:lnTo>
                        <a:pt x="888" y="125"/>
                      </a:lnTo>
                      <a:lnTo>
                        <a:pt x="888" y="130"/>
                      </a:lnTo>
                      <a:lnTo>
                        <a:pt x="888" y="134"/>
                      </a:lnTo>
                      <a:lnTo>
                        <a:pt x="888" y="139"/>
                      </a:lnTo>
                      <a:lnTo>
                        <a:pt x="888" y="143"/>
                      </a:lnTo>
                      <a:lnTo>
                        <a:pt x="882" y="143"/>
                      </a:lnTo>
                      <a:lnTo>
                        <a:pt x="882" y="148"/>
                      </a:lnTo>
                      <a:lnTo>
                        <a:pt x="875" y="148"/>
                      </a:lnTo>
                      <a:lnTo>
                        <a:pt x="875" y="152"/>
                      </a:lnTo>
                      <a:lnTo>
                        <a:pt x="869" y="152"/>
                      </a:lnTo>
                      <a:lnTo>
                        <a:pt x="863" y="152"/>
                      </a:lnTo>
                      <a:lnTo>
                        <a:pt x="857" y="156"/>
                      </a:lnTo>
                      <a:lnTo>
                        <a:pt x="850" y="156"/>
                      </a:lnTo>
                      <a:lnTo>
                        <a:pt x="844" y="161"/>
                      </a:lnTo>
                      <a:lnTo>
                        <a:pt x="838" y="161"/>
                      </a:lnTo>
                      <a:lnTo>
                        <a:pt x="838" y="165"/>
                      </a:lnTo>
                      <a:lnTo>
                        <a:pt x="831" y="165"/>
                      </a:lnTo>
                      <a:lnTo>
                        <a:pt x="825" y="170"/>
                      </a:lnTo>
                      <a:lnTo>
                        <a:pt x="825" y="174"/>
                      </a:lnTo>
                      <a:lnTo>
                        <a:pt x="825" y="179"/>
                      </a:lnTo>
                      <a:lnTo>
                        <a:pt x="825" y="183"/>
                      </a:lnTo>
                      <a:lnTo>
                        <a:pt x="825" y="188"/>
                      </a:lnTo>
                      <a:lnTo>
                        <a:pt x="831" y="188"/>
                      </a:lnTo>
                      <a:lnTo>
                        <a:pt x="831" y="192"/>
                      </a:lnTo>
                      <a:lnTo>
                        <a:pt x="831" y="197"/>
                      </a:lnTo>
                      <a:lnTo>
                        <a:pt x="831" y="201"/>
                      </a:lnTo>
                      <a:lnTo>
                        <a:pt x="831" y="205"/>
                      </a:lnTo>
                      <a:lnTo>
                        <a:pt x="825" y="210"/>
                      </a:lnTo>
                      <a:lnTo>
                        <a:pt x="819" y="210"/>
                      </a:lnTo>
                      <a:lnTo>
                        <a:pt x="812" y="210"/>
                      </a:lnTo>
                      <a:lnTo>
                        <a:pt x="806" y="205"/>
                      </a:lnTo>
                      <a:lnTo>
                        <a:pt x="800" y="205"/>
                      </a:lnTo>
                      <a:lnTo>
                        <a:pt x="794" y="210"/>
                      </a:lnTo>
                      <a:lnTo>
                        <a:pt x="787" y="214"/>
                      </a:lnTo>
                      <a:lnTo>
                        <a:pt x="781" y="214"/>
                      </a:lnTo>
                      <a:lnTo>
                        <a:pt x="781" y="219"/>
                      </a:lnTo>
                      <a:lnTo>
                        <a:pt x="775" y="219"/>
                      </a:lnTo>
                      <a:lnTo>
                        <a:pt x="768" y="219"/>
                      </a:lnTo>
                      <a:lnTo>
                        <a:pt x="762" y="214"/>
                      </a:lnTo>
                      <a:lnTo>
                        <a:pt x="756" y="210"/>
                      </a:lnTo>
                      <a:lnTo>
                        <a:pt x="750" y="210"/>
                      </a:lnTo>
                      <a:lnTo>
                        <a:pt x="743" y="210"/>
                      </a:lnTo>
                      <a:lnTo>
                        <a:pt x="737" y="214"/>
                      </a:lnTo>
                      <a:lnTo>
                        <a:pt x="737" y="219"/>
                      </a:lnTo>
                      <a:lnTo>
                        <a:pt x="737" y="223"/>
                      </a:lnTo>
                      <a:lnTo>
                        <a:pt x="731" y="223"/>
                      </a:lnTo>
                      <a:lnTo>
                        <a:pt x="724" y="223"/>
                      </a:lnTo>
                      <a:lnTo>
                        <a:pt x="718" y="223"/>
                      </a:lnTo>
                      <a:lnTo>
                        <a:pt x="712" y="228"/>
                      </a:lnTo>
                      <a:lnTo>
                        <a:pt x="712" y="232"/>
                      </a:lnTo>
                      <a:lnTo>
                        <a:pt x="712" y="237"/>
                      </a:lnTo>
                      <a:lnTo>
                        <a:pt x="712" y="241"/>
                      </a:lnTo>
                      <a:lnTo>
                        <a:pt x="718" y="241"/>
                      </a:lnTo>
                      <a:lnTo>
                        <a:pt x="724" y="241"/>
                      </a:lnTo>
                      <a:lnTo>
                        <a:pt x="731" y="241"/>
                      </a:lnTo>
                      <a:lnTo>
                        <a:pt x="731" y="246"/>
                      </a:lnTo>
                      <a:lnTo>
                        <a:pt x="737" y="246"/>
                      </a:lnTo>
                      <a:lnTo>
                        <a:pt x="743" y="246"/>
                      </a:lnTo>
                      <a:lnTo>
                        <a:pt x="750" y="246"/>
                      </a:lnTo>
                      <a:lnTo>
                        <a:pt x="756" y="246"/>
                      </a:lnTo>
                      <a:lnTo>
                        <a:pt x="762" y="246"/>
                      </a:lnTo>
                      <a:lnTo>
                        <a:pt x="768" y="246"/>
                      </a:lnTo>
                      <a:lnTo>
                        <a:pt x="775" y="246"/>
                      </a:lnTo>
                      <a:lnTo>
                        <a:pt x="781" y="246"/>
                      </a:lnTo>
                      <a:lnTo>
                        <a:pt x="781" y="250"/>
                      </a:lnTo>
                      <a:lnTo>
                        <a:pt x="787" y="250"/>
                      </a:lnTo>
                      <a:lnTo>
                        <a:pt x="787" y="255"/>
                      </a:lnTo>
                      <a:lnTo>
                        <a:pt x="794" y="255"/>
                      </a:lnTo>
                      <a:lnTo>
                        <a:pt x="800" y="259"/>
                      </a:lnTo>
                      <a:lnTo>
                        <a:pt x="806" y="259"/>
                      </a:lnTo>
                      <a:lnTo>
                        <a:pt x="812" y="263"/>
                      </a:lnTo>
                      <a:lnTo>
                        <a:pt x="819" y="263"/>
                      </a:lnTo>
                      <a:lnTo>
                        <a:pt x="825" y="263"/>
                      </a:lnTo>
                      <a:lnTo>
                        <a:pt x="831" y="263"/>
                      </a:lnTo>
                      <a:lnTo>
                        <a:pt x="838" y="263"/>
                      </a:lnTo>
                      <a:lnTo>
                        <a:pt x="844" y="263"/>
                      </a:lnTo>
                      <a:lnTo>
                        <a:pt x="844" y="259"/>
                      </a:lnTo>
                      <a:lnTo>
                        <a:pt x="850" y="259"/>
                      </a:lnTo>
                      <a:lnTo>
                        <a:pt x="857" y="259"/>
                      </a:lnTo>
                      <a:lnTo>
                        <a:pt x="857" y="263"/>
                      </a:lnTo>
                      <a:lnTo>
                        <a:pt x="863" y="263"/>
                      </a:lnTo>
                      <a:lnTo>
                        <a:pt x="869" y="263"/>
                      </a:lnTo>
                      <a:lnTo>
                        <a:pt x="875" y="268"/>
                      </a:lnTo>
                      <a:lnTo>
                        <a:pt x="875" y="263"/>
                      </a:lnTo>
                      <a:lnTo>
                        <a:pt x="882" y="263"/>
                      </a:lnTo>
                      <a:lnTo>
                        <a:pt x="888" y="259"/>
                      </a:lnTo>
                      <a:lnTo>
                        <a:pt x="888" y="255"/>
                      </a:lnTo>
                      <a:lnTo>
                        <a:pt x="888" y="250"/>
                      </a:lnTo>
                      <a:lnTo>
                        <a:pt x="888" y="246"/>
                      </a:lnTo>
                      <a:lnTo>
                        <a:pt x="894" y="246"/>
                      </a:lnTo>
                      <a:lnTo>
                        <a:pt x="901" y="246"/>
                      </a:lnTo>
                      <a:lnTo>
                        <a:pt x="901" y="250"/>
                      </a:lnTo>
                      <a:lnTo>
                        <a:pt x="907" y="250"/>
                      </a:lnTo>
                      <a:lnTo>
                        <a:pt x="907" y="255"/>
                      </a:lnTo>
                      <a:lnTo>
                        <a:pt x="913" y="255"/>
                      </a:lnTo>
                      <a:lnTo>
                        <a:pt x="919" y="255"/>
                      </a:lnTo>
                      <a:lnTo>
                        <a:pt x="926" y="255"/>
                      </a:lnTo>
                      <a:lnTo>
                        <a:pt x="932" y="259"/>
                      </a:lnTo>
                      <a:lnTo>
                        <a:pt x="938" y="255"/>
                      </a:lnTo>
                      <a:lnTo>
                        <a:pt x="945" y="259"/>
                      </a:lnTo>
                      <a:lnTo>
                        <a:pt x="957" y="259"/>
                      </a:lnTo>
                      <a:lnTo>
                        <a:pt x="970" y="259"/>
                      </a:lnTo>
                      <a:lnTo>
                        <a:pt x="976" y="259"/>
                      </a:lnTo>
                      <a:lnTo>
                        <a:pt x="982" y="263"/>
                      </a:lnTo>
                      <a:lnTo>
                        <a:pt x="989" y="263"/>
                      </a:lnTo>
                      <a:lnTo>
                        <a:pt x="995" y="263"/>
                      </a:lnTo>
                      <a:lnTo>
                        <a:pt x="1001" y="268"/>
                      </a:lnTo>
                      <a:lnTo>
                        <a:pt x="1007" y="272"/>
                      </a:lnTo>
                      <a:lnTo>
                        <a:pt x="1007" y="277"/>
                      </a:lnTo>
                      <a:lnTo>
                        <a:pt x="1014" y="277"/>
                      </a:lnTo>
                      <a:lnTo>
                        <a:pt x="1014" y="281"/>
                      </a:lnTo>
                      <a:lnTo>
                        <a:pt x="1020" y="286"/>
                      </a:lnTo>
                      <a:lnTo>
                        <a:pt x="1026" y="290"/>
                      </a:lnTo>
                      <a:lnTo>
                        <a:pt x="1026" y="295"/>
                      </a:lnTo>
                      <a:lnTo>
                        <a:pt x="1033" y="299"/>
                      </a:lnTo>
                      <a:lnTo>
                        <a:pt x="1033" y="304"/>
                      </a:lnTo>
                      <a:lnTo>
                        <a:pt x="1039" y="304"/>
                      </a:lnTo>
                      <a:lnTo>
                        <a:pt x="1039" y="308"/>
                      </a:lnTo>
                      <a:lnTo>
                        <a:pt x="1039" y="313"/>
                      </a:lnTo>
                      <a:lnTo>
                        <a:pt x="1045" y="317"/>
                      </a:lnTo>
                      <a:lnTo>
                        <a:pt x="1039" y="321"/>
                      </a:lnTo>
                      <a:lnTo>
                        <a:pt x="1033" y="317"/>
                      </a:lnTo>
                      <a:lnTo>
                        <a:pt x="1033" y="313"/>
                      </a:lnTo>
                      <a:lnTo>
                        <a:pt x="1026" y="308"/>
                      </a:lnTo>
                      <a:lnTo>
                        <a:pt x="1020" y="308"/>
                      </a:lnTo>
                      <a:lnTo>
                        <a:pt x="1014" y="308"/>
                      </a:lnTo>
                      <a:lnTo>
                        <a:pt x="1014" y="313"/>
                      </a:lnTo>
                      <a:lnTo>
                        <a:pt x="1007" y="313"/>
                      </a:lnTo>
                      <a:lnTo>
                        <a:pt x="1007" y="317"/>
                      </a:lnTo>
                      <a:lnTo>
                        <a:pt x="1007" y="321"/>
                      </a:lnTo>
                      <a:lnTo>
                        <a:pt x="1007" y="326"/>
                      </a:lnTo>
                      <a:lnTo>
                        <a:pt x="1007" y="330"/>
                      </a:lnTo>
                      <a:lnTo>
                        <a:pt x="1007" y="335"/>
                      </a:lnTo>
                      <a:lnTo>
                        <a:pt x="1014" y="335"/>
                      </a:lnTo>
                      <a:lnTo>
                        <a:pt x="1014" y="339"/>
                      </a:lnTo>
                      <a:lnTo>
                        <a:pt x="1014" y="344"/>
                      </a:lnTo>
                      <a:lnTo>
                        <a:pt x="1007" y="344"/>
                      </a:lnTo>
                      <a:lnTo>
                        <a:pt x="1001" y="344"/>
                      </a:lnTo>
                      <a:lnTo>
                        <a:pt x="995" y="344"/>
                      </a:lnTo>
                      <a:lnTo>
                        <a:pt x="989" y="344"/>
                      </a:lnTo>
                      <a:lnTo>
                        <a:pt x="989" y="348"/>
                      </a:lnTo>
                      <a:lnTo>
                        <a:pt x="982" y="353"/>
                      </a:lnTo>
                      <a:lnTo>
                        <a:pt x="982" y="357"/>
                      </a:lnTo>
                      <a:lnTo>
                        <a:pt x="989" y="362"/>
                      </a:lnTo>
                      <a:lnTo>
                        <a:pt x="995" y="366"/>
                      </a:lnTo>
                      <a:lnTo>
                        <a:pt x="995" y="371"/>
                      </a:lnTo>
                      <a:lnTo>
                        <a:pt x="989" y="371"/>
                      </a:lnTo>
                      <a:lnTo>
                        <a:pt x="989" y="375"/>
                      </a:lnTo>
                      <a:lnTo>
                        <a:pt x="976" y="375"/>
                      </a:lnTo>
                      <a:lnTo>
                        <a:pt x="970" y="375"/>
                      </a:lnTo>
                      <a:lnTo>
                        <a:pt x="970" y="379"/>
                      </a:lnTo>
                      <a:lnTo>
                        <a:pt x="970" y="384"/>
                      </a:lnTo>
                      <a:lnTo>
                        <a:pt x="970" y="388"/>
                      </a:lnTo>
                      <a:lnTo>
                        <a:pt x="976" y="393"/>
                      </a:lnTo>
                      <a:lnTo>
                        <a:pt x="976" y="397"/>
                      </a:lnTo>
                      <a:lnTo>
                        <a:pt x="982" y="397"/>
                      </a:lnTo>
                      <a:lnTo>
                        <a:pt x="982" y="406"/>
                      </a:lnTo>
                      <a:lnTo>
                        <a:pt x="976" y="406"/>
                      </a:lnTo>
                      <a:lnTo>
                        <a:pt x="976" y="411"/>
                      </a:lnTo>
                      <a:lnTo>
                        <a:pt x="976" y="420"/>
                      </a:lnTo>
                      <a:lnTo>
                        <a:pt x="970" y="420"/>
                      </a:lnTo>
                      <a:lnTo>
                        <a:pt x="970" y="424"/>
                      </a:lnTo>
                      <a:lnTo>
                        <a:pt x="963" y="428"/>
                      </a:lnTo>
                      <a:lnTo>
                        <a:pt x="957" y="428"/>
                      </a:lnTo>
                      <a:lnTo>
                        <a:pt x="951" y="424"/>
                      </a:lnTo>
                      <a:lnTo>
                        <a:pt x="951" y="420"/>
                      </a:lnTo>
                      <a:lnTo>
                        <a:pt x="945" y="420"/>
                      </a:lnTo>
                      <a:lnTo>
                        <a:pt x="938" y="420"/>
                      </a:lnTo>
                      <a:lnTo>
                        <a:pt x="938" y="428"/>
                      </a:lnTo>
                      <a:lnTo>
                        <a:pt x="932" y="433"/>
                      </a:lnTo>
                      <a:lnTo>
                        <a:pt x="932" y="442"/>
                      </a:lnTo>
                      <a:lnTo>
                        <a:pt x="926" y="442"/>
                      </a:lnTo>
                      <a:lnTo>
                        <a:pt x="926" y="446"/>
                      </a:lnTo>
                      <a:lnTo>
                        <a:pt x="926" y="451"/>
                      </a:lnTo>
                      <a:lnTo>
                        <a:pt x="919" y="451"/>
                      </a:lnTo>
                      <a:lnTo>
                        <a:pt x="919" y="455"/>
                      </a:lnTo>
                      <a:lnTo>
                        <a:pt x="913" y="460"/>
                      </a:lnTo>
                      <a:lnTo>
                        <a:pt x="907" y="464"/>
                      </a:lnTo>
                      <a:lnTo>
                        <a:pt x="901" y="469"/>
                      </a:lnTo>
                      <a:lnTo>
                        <a:pt x="901" y="473"/>
                      </a:lnTo>
                      <a:lnTo>
                        <a:pt x="894" y="473"/>
                      </a:lnTo>
                      <a:lnTo>
                        <a:pt x="888" y="478"/>
                      </a:lnTo>
                      <a:lnTo>
                        <a:pt x="882" y="478"/>
                      </a:lnTo>
                      <a:lnTo>
                        <a:pt x="882" y="482"/>
                      </a:lnTo>
                      <a:lnTo>
                        <a:pt x="875" y="482"/>
                      </a:lnTo>
                      <a:lnTo>
                        <a:pt x="875" y="486"/>
                      </a:lnTo>
                      <a:lnTo>
                        <a:pt x="869" y="486"/>
                      </a:lnTo>
                      <a:lnTo>
                        <a:pt x="869" y="491"/>
                      </a:lnTo>
                      <a:lnTo>
                        <a:pt x="869" y="495"/>
                      </a:lnTo>
                      <a:lnTo>
                        <a:pt x="863" y="495"/>
                      </a:lnTo>
                      <a:lnTo>
                        <a:pt x="857" y="500"/>
                      </a:lnTo>
                      <a:lnTo>
                        <a:pt x="857" y="504"/>
                      </a:lnTo>
                      <a:lnTo>
                        <a:pt x="850" y="504"/>
                      </a:lnTo>
                      <a:lnTo>
                        <a:pt x="844" y="504"/>
                      </a:lnTo>
                      <a:lnTo>
                        <a:pt x="838" y="504"/>
                      </a:lnTo>
                      <a:lnTo>
                        <a:pt x="831" y="504"/>
                      </a:lnTo>
                      <a:lnTo>
                        <a:pt x="825" y="509"/>
                      </a:lnTo>
                      <a:lnTo>
                        <a:pt x="819" y="509"/>
                      </a:lnTo>
                      <a:lnTo>
                        <a:pt x="812" y="513"/>
                      </a:lnTo>
                      <a:lnTo>
                        <a:pt x="812" y="518"/>
                      </a:lnTo>
                      <a:lnTo>
                        <a:pt x="812" y="522"/>
                      </a:lnTo>
                      <a:lnTo>
                        <a:pt x="812" y="527"/>
                      </a:lnTo>
                      <a:lnTo>
                        <a:pt x="812" y="531"/>
                      </a:lnTo>
                      <a:lnTo>
                        <a:pt x="806" y="531"/>
                      </a:lnTo>
                      <a:lnTo>
                        <a:pt x="800" y="536"/>
                      </a:lnTo>
                      <a:lnTo>
                        <a:pt x="794" y="531"/>
                      </a:lnTo>
                      <a:lnTo>
                        <a:pt x="787" y="531"/>
                      </a:lnTo>
                      <a:lnTo>
                        <a:pt x="781" y="531"/>
                      </a:lnTo>
                      <a:lnTo>
                        <a:pt x="775" y="531"/>
                      </a:lnTo>
                      <a:lnTo>
                        <a:pt x="768" y="531"/>
                      </a:lnTo>
                      <a:lnTo>
                        <a:pt x="762" y="531"/>
                      </a:lnTo>
                      <a:lnTo>
                        <a:pt x="756" y="531"/>
                      </a:lnTo>
                      <a:lnTo>
                        <a:pt x="750" y="531"/>
                      </a:lnTo>
                      <a:lnTo>
                        <a:pt x="743" y="531"/>
                      </a:lnTo>
                      <a:lnTo>
                        <a:pt x="743" y="536"/>
                      </a:lnTo>
                      <a:lnTo>
                        <a:pt x="731" y="536"/>
                      </a:lnTo>
                      <a:lnTo>
                        <a:pt x="731" y="540"/>
                      </a:lnTo>
                      <a:lnTo>
                        <a:pt x="724" y="544"/>
                      </a:lnTo>
                      <a:lnTo>
                        <a:pt x="718" y="544"/>
                      </a:lnTo>
                      <a:lnTo>
                        <a:pt x="718" y="549"/>
                      </a:lnTo>
                      <a:lnTo>
                        <a:pt x="712" y="553"/>
                      </a:lnTo>
                      <a:lnTo>
                        <a:pt x="712" y="558"/>
                      </a:lnTo>
                      <a:lnTo>
                        <a:pt x="712" y="562"/>
                      </a:lnTo>
                      <a:lnTo>
                        <a:pt x="712" y="567"/>
                      </a:lnTo>
                      <a:lnTo>
                        <a:pt x="718" y="576"/>
                      </a:lnTo>
                      <a:lnTo>
                        <a:pt x="718" y="580"/>
                      </a:lnTo>
                      <a:lnTo>
                        <a:pt x="724" y="585"/>
                      </a:lnTo>
                      <a:lnTo>
                        <a:pt x="724" y="589"/>
                      </a:lnTo>
                      <a:lnTo>
                        <a:pt x="731" y="594"/>
                      </a:lnTo>
                      <a:lnTo>
                        <a:pt x="737" y="598"/>
                      </a:lnTo>
                      <a:lnTo>
                        <a:pt x="743" y="598"/>
                      </a:lnTo>
                      <a:lnTo>
                        <a:pt x="750" y="598"/>
                      </a:lnTo>
                      <a:lnTo>
                        <a:pt x="750" y="594"/>
                      </a:lnTo>
                      <a:lnTo>
                        <a:pt x="756" y="594"/>
                      </a:lnTo>
                      <a:lnTo>
                        <a:pt x="756" y="589"/>
                      </a:lnTo>
                      <a:lnTo>
                        <a:pt x="762" y="585"/>
                      </a:lnTo>
                      <a:lnTo>
                        <a:pt x="762" y="580"/>
                      </a:lnTo>
                      <a:lnTo>
                        <a:pt x="768" y="576"/>
                      </a:lnTo>
                      <a:lnTo>
                        <a:pt x="775" y="576"/>
                      </a:lnTo>
                      <a:lnTo>
                        <a:pt x="781" y="580"/>
                      </a:lnTo>
                      <a:lnTo>
                        <a:pt x="787" y="585"/>
                      </a:lnTo>
                      <a:lnTo>
                        <a:pt x="787" y="589"/>
                      </a:lnTo>
                      <a:lnTo>
                        <a:pt x="787" y="594"/>
                      </a:lnTo>
                      <a:lnTo>
                        <a:pt x="787" y="598"/>
                      </a:lnTo>
                      <a:lnTo>
                        <a:pt x="794" y="598"/>
                      </a:lnTo>
                      <a:lnTo>
                        <a:pt x="794" y="602"/>
                      </a:lnTo>
                      <a:lnTo>
                        <a:pt x="794" y="607"/>
                      </a:lnTo>
                      <a:lnTo>
                        <a:pt x="794" y="611"/>
                      </a:lnTo>
                      <a:lnTo>
                        <a:pt x="800" y="616"/>
                      </a:lnTo>
                      <a:lnTo>
                        <a:pt x="800" y="620"/>
                      </a:lnTo>
                      <a:lnTo>
                        <a:pt x="806" y="625"/>
                      </a:lnTo>
                      <a:lnTo>
                        <a:pt x="806" y="629"/>
                      </a:lnTo>
                      <a:lnTo>
                        <a:pt x="800" y="634"/>
                      </a:lnTo>
                      <a:lnTo>
                        <a:pt x="800" y="638"/>
                      </a:lnTo>
                      <a:lnTo>
                        <a:pt x="800" y="643"/>
                      </a:lnTo>
                      <a:lnTo>
                        <a:pt x="800" y="647"/>
                      </a:lnTo>
                      <a:lnTo>
                        <a:pt x="800" y="651"/>
                      </a:lnTo>
                      <a:lnTo>
                        <a:pt x="794" y="651"/>
                      </a:lnTo>
                      <a:lnTo>
                        <a:pt x="794" y="660"/>
                      </a:lnTo>
                      <a:lnTo>
                        <a:pt x="787" y="660"/>
                      </a:lnTo>
                      <a:lnTo>
                        <a:pt x="781" y="660"/>
                      </a:lnTo>
                      <a:lnTo>
                        <a:pt x="775" y="660"/>
                      </a:lnTo>
                      <a:lnTo>
                        <a:pt x="768" y="660"/>
                      </a:lnTo>
                      <a:lnTo>
                        <a:pt x="762" y="660"/>
                      </a:lnTo>
                      <a:lnTo>
                        <a:pt x="756" y="660"/>
                      </a:lnTo>
                      <a:lnTo>
                        <a:pt x="750" y="660"/>
                      </a:lnTo>
                      <a:lnTo>
                        <a:pt x="743" y="660"/>
                      </a:lnTo>
                      <a:lnTo>
                        <a:pt x="737" y="660"/>
                      </a:lnTo>
                      <a:lnTo>
                        <a:pt x="731" y="660"/>
                      </a:lnTo>
                      <a:lnTo>
                        <a:pt x="731" y="665"/>
                      </a:lnTo>
                      <a:lnTo>
                        <a:pt x="724" y="665"/>
                      </a:lnTo>
                      <a:lnTo>
                        <a:pt x="718" y="665"/>
                      </a:lnTo>
                      <a:lnTo>
                        <a:pt x="712" y="665"/>
                      </a:lnTo>
                      <a:lnTo>
                        <a:pt x="706" y="665"/>
                      </a:lnTo>
                      <a:lnTo>
                        <a:pt x="699" y="665"/>
                      </a:lnTo>
                      <a:lnTo>
                        <a:pt x="693" y="665"/>
                      </a:lnTo>
                      <a:lnTo>
                        <a:pt x="687" y="660"/>
                      </a:lnTo>
                      <a:lnTo>
                        <a:pt x="680" y="660"/>
                      </a:lnTo>
                      <a:lnTo>
                        <a:pt x="674" y="660"/>
                      </a:lnTo>
                      <a:lnTo>
                        <a:pt x="668" y="660"/>
                      </a:lnTo>
                      <a:lnTo>
                        <a:pt x="662" y="656"/>
                      </a:lnTo>
                      <a:lnTo>
                        <a:pt x="655" y="656"/>
                      </a:lnTo>
                      <a:lnTo>
                        <a:pt x="649" y="656"/>
                      </a:lnTo>
                      <a:lnTo>
                        <a:pt x="643" y="656"/>
                      </a:lnTo>
                      <a:lnTo>
                        <a:pt x="636" y="651"/>
                      </a:lnTo>
                      <a:lnTo>
                        <a:pt x="630" y="651"/>
                      </a:lnTo>
                      <a:lnTo>
                        <a:pt x="624" y="656"/>
                      </a:lnTo>
                      <a:lnTo>
                        <a:pt x="618" y="656"/>
                      </a:lnTo>
                      <a:lnTo>
                        <a:pt x="618" y="651"/>
                      </a:lnTo>
                      <a:lnTo>
                        <a:pt x="611" y="651"/>
                      </a:lnTo>
                      <a:lnTo>
                        <a:pt x="605" y="651"/>
                      </a:lnTo>
                      <a:lnTo>
                        <a:pt x="605" y="656"/>
                      </a:lnTo>
                      <a:lnTo>
                        <a:pt x="599" y="656"/>
                      </a:lnTo>
                      <a:lnTo>
                        <a:pt x="592" y="651"/>
                      </a:lnTo>
                      <a:lnTo>
                        <a:pt x="586" y="651"/>
                      </a:lnTo>
                      <a:lnTo>
                        <a:pt x="580" y="651"/>
                      </a:lnTo>
                      <a:lnTo>
                        <a:pt x="574" y="651"/>
                      </a:lnTo>
                      <a:lnTo>
                        <a:pt x="567" y="651"/>
                      </a:lnTo>
                      <a:lnTo>
                        <a:pt x="561" y="651"/>
                      </a:lnTo>
                      <a:lnTo>
                        <a:pt x="555" y="651"/>
                      </a:lnTo>
                      <a:lnTo>
                        <a:pt x="548" y="651"/>
                      </a:lnTo>
                      <a:lnTo>
                        <a:pt x="542" y="647"/>
                      </a:lnTo>
                      <a:lnTo>
                        <a:pt x="536" y="647"/>
                      </a:lnTo>
                      <a:lnTo>
                        <a:pt x="530" y="647"/>
                      </a:lnTo>
                      <a:lnTo>
                        <a:pt x="523" y="647"/>
                      </a:lnTo>
                      <a:lnTo>
                        <a:pt x="517" y="647"/>
                      </a:lnTo>
                      <a:lnTo>
                        <a:pt x="511" y="647"/>
                      </a:lnTo>
                      <a:lnTo>
                        <a:pt x="504" y="647"/>
                      </a:lnTo>
                      <a:lnTo>
                        <a:pt x="498" y="647"/>
                      </a:lnTo>
                      <a:lnTo>
                        <a:pt x="492" y="647"/>
                      </a:lnTo>
                      <a:lnTo>
                        <a:pt x="479" y="643"/>
                      </a:lnTo>
                      <a:lnTo>
                        <a:pt x="473" y="643"/>
                      </a:lnTo>
                      <a:lnTo>
                        <a:pt x="465" y="643"/>
                      </a:lnTo>
                      <a:lnTo>
                        <a:pt x="459" y="643"/>
                      </a:lnTo>
                      <a:lnTo>
                        <a:pt x="453" y="643"/>
                      </a:lnTo>
                      <a:lnTo>
                        <a:pt x="447" y="643"/>
                      </a:lnTo>
                      <a:lnTo>
                        <a:pt x="440" y="643"/>
                      </a:lnTo>
                      <a:lnTo>
                        <a:pt x="434" y="638"/>
                      </a:lnTo>
                      <a:lnTo>
                        <a:pt x="428" y="638"/>
                      </a:lnTo>
                      <a:lnTo>
                        <a:pt x="421" y="638"/>
                      </a:lnTo>
                      <a:lnTo>
                        <a:pt x="409" y="638"/>
                      </a:lnTo>
                      <a:lnTo>
                        <a:pt x="403" y="638"/>
                      </a:lnTo>
                      <a:lnTo>
                        <a:pt x="396" y="638"/>
                      </a:lnTo>
                      <a:lnTo>
                        <a:pt x="390" y="638"/>
                      </a:lnTo>
                      <a:lnTo>
                        <a:pt x="384" y="638"/>
                      </a:lnTo>
                      <a:lnTo>
                        <a:pt x="377" y="638"/>
                      </a:lnTo>
                      <a:lnTo>
                        <a:pt x="371" y="638"/>
                      </a:lnTo>
                      <a:lnTo>
                        <a:pt x="365" y="638"/>
                      </a:lnTo>
                      <a:lnTo>
                        <a:pt x="359" y="634"/>
                      </a:lnTo>
                      <a:lnTo>
                        <a:pt x="352" y="634"/>
                      </a:lnTo>
                      <a:lnTo>
                        <a:pt x="346" y="634"/>
                      </a:lnTo>
                      <a:lnTo>
                        <a:pt x="340" y="634"/>
                      </a:lnTo>
                      <a:lnTo>
                        <a:pt x="333" y="634"/>
                      </a:lnTo>
                      <a:lnTo>
                        <a:pt x="327" y="634"/>
                      </a:lnTo>
                      <a:lnTo>
                        <a:pt x="321" y="634"/>
                      </a:lnTo>
                      <a:lnTo>
                        <a:pt x="315" y="634"/>
                      </a:lnTo>
                      <a:lnTo>
                        <a:pt x="308" y="629"/>
                      </a:lnTo>
                      <a:lnTo>
                        <a:pt x="302" y="629"/>
                      </a:lnTo>
                      <a:lnTo>
                        <a:pt x="308" y="620"/>
                      </a:lnTo>
                      <a:lnTo>
                        <a:pt x="308" y="616"/>
                      </a:lnTo>
                      <a:lnTo>
                        <a:pt x="308" y="611"/>
                      </a:lnTo>
                      <a:lnTo>
                        <a:pt x="308" y="607"/>
                      </a:lnTo>
                      <a:lnTo>
                        <a:pt x="308" y="602"/>
                      </a:lnTo>
                      <a:lnTo>
                        <a:pt x="308" y="598"/>
                      </a:lnTo>
                      <a:lnTo>
                        <a:pt x="296" y="589"/>
                      </a:lnTo>
                      <a:lnTo>
                        <a:pt x="289" y="585"/>
                      </a:lnTo>
                      <a:lnTo>
                        <a:pt x="289" y="580"/>
                      </a:lnTo>
                      <a:lnTo>
                        <a:pt x="283" y="580"/>
                      </a:lnTo>
                      <a:lnTo>
                        <a:pt x="283" y="576"/>
                      </a:lnTo>
                      <a:lnTo>
                        <a:pt x="277" y="576"/>
                      </a:lnTo>
                      <a:lnTo>
                        <a:pt x="277" y="571"/>
                      </a:lnTo>
                      <a:lnTo>
                        <a:pt x="270" y="571"/>
                      </a:lnTo>
                      <a:lnTo>
                        <a:pt x="264" y="567"/>
                      </a:lnTo>
                      <a:lnTo>
                        <a:pt x="258" y="562"/>
                      </a:lnTo>
                      <a:lnTo>
                        <a:pt x="252" y="558"/>
                      </a:lnTo>
                      <a:lnTo>
                        <a:pt x="252" y="553"/>
                      </a:lnTo>
                      <a:lnTo>
                        <a:pt x="245" y="549"/>
                      </a:lnTo>
                      <a:lnTo>
                        <a:pt x="239" y="544"/>
                      </a:lnTo>
                      <a:lnTo>
                        <a:pt x="233" y="540"/>
                      </a:lnTo>
                      <a:lnTo>
                        <a:pt x="233" y="536"/>
                      </a:lnTo>
                      <a:lnTo>
                        <a:pt x="226" y="531"/>
                      </a:lnTo>
                      <a:lnTo>
                        <a:pt x="220" y="527"/>
                      </a:lnTo>
                      <a:lnTo>
                        <a:pt x="220" y="522"/>
                      </a:lnTo>
                      <a:lnTo>
                        <a:pt x="214" y="518"/>
                      </a:lnTo>
                      <a:lnTo>
                        <a:pt x="208" y="513"/>
                      </a:lnTo>
                      <a:lnTo>
                        <a:pt x="208" y="509"/>
                      </a:lnTo>
                      <a:lnTo>
                        <a:pt x="201" y="504"/>
                      </a:lnTo>
                      <a:lnTo>
                        <a:pt x="195" y="500"/>
                      </a:lnTo>
                      <a:lnTo>
                        <a:pt x="195" y="495"/>
                      </a:lnTo>
                      <a:lnTo>
                        <a:pt x="189" y="495"/>
                      </a:lnTo>
                      <a:lnTo>
                        <a:pt x="189" y="491"/>
                      </a:lnTo>
                      <a:lnTo>
                        <a:pt x="182" y="486"/>
                      </a:lnTo>
                      <a:lnTo>
                        <a:pt x="176" y="486"/>
                      </a:lnTo>
                      <a:lnTo>
                        <a:pt x="176" y="482"/>
                      </a:lnTo>
                      <a:lnTo>
                        <a:pt x="170" y="482"/>
                      </a:lnTo>
                      <a:lnTo>
                        <a:pt x="170" y="478"/>
                      </a:lnTo>
                      <a:lnTo>
                        <a:pt x="164" y="473"/>
                      </a:lnTo>
                      <a:lnTo>
                        <a:pt x="157" y="469"/>
                      </a:lnTo>
                      <a:lnTo>
                        <a:pt x="151" y="469"/>
                      </a:lnTo>
                      <a:lnTo>
                        <a:pt x="151" y="464"/>
                      </a:lnTo>
                      <a:lnTo>
                        <a:pt x="145" y="464"/>
                      </a:lnTo>
                      <a:lnTo>
                        <a:pt x="145" y="460"/>
                      </a:lnTo>
                      <a:lnTo>
                        <a:pt x="138" y="460"/>
                      </a:lnTo>
                      <a:lnTo>
                        <a:pt x="138" y="455"/>
                      </a:lnTo>
                      <a:lnTo>
                        <a:pt x="132" y="455"/>
                      </a:lnTo>
                      <a:lnTo>
                        <a:pt x="132" y="451"/>
                      </a:lnTo>
                      <a:lnTo>
                        <a:pt x="126" y="451"/>
                      </a:lnTo>
                      <a:lnTo>
                        <a:pt x="126" y="446"/>
                      </a:lnTo>
                      <a:lnTo>
                        <a:pt x="120" y="446"/>
                      </a:lnTo>
                      <a:lnTo>
                        <a:pt x="113" y="442"/>
                      </a:lnTo>
                      <a:lnTo>
                        <a:pt x="107" y="437"/>
                      </a:lnTo>
                      <a:lnTo>
                        <a:pt x="101" y="437"/>
                      </a:lnTo>
                      <a:lnTo>
                        <a:pt x="101" y="433"/>
                      </a:lnTo>
                      <a:lnTo>
                        <a:pt x="94" y="433"/>
                      </a:lnTo>
                      <a:lnTo>
                        <a:pt x="88" y="428"/>
                      </a:lnTo>
                      <a:lnTo>
                        <a:pt x="82" y="424"/>
                      </a:lnTo>
                      <a:lnTo>
                        <a:pt x="76" y="420"/>
                      </a:lnTo>
                      <a:lnTo>
                        <a:pt x="69" y="415"/>
                      </a:lnTo>
                      <a:lnTo>
                        <a:pt x="63" y="415"/>
                      </a:lnTo>
                      <a:lnTo>
                        <a:pt x="63" y="411"/>
                      </a:lnTo>
                      <a:lnTo>
                        <a:pt x="57" y="411"/>
                      </a:lnTo>
                      <a:lnTo>
                        <a:pt x="50" y="406"/>
                      </a:lnTo>
                      <a:lnTo>
                        <a:pt x="44" y="402"/>
                      </a:lnTo>
                      <a:lnTo>
                        <a:pt x="38" y="397"/>
                      </a:lnTo>
                      <a:lnTo>
                        <a:pt x="38" y="393"/>
                      </a:lnTo>
                      <a:lnTo>
                        <a:pt x="32" y="393"/>
                      </a:lnTo>
                      <a:lnTo>
                        <a:pt x="25" y="393"/>
                      </a:lnTo>
                      <a:lnTo>
                        <a:pt x="19" y="393"/>
                      </a:lnTo>
                      <a:lnTo>
                        <a:pt x="13" y="393"/>
                      </a:lnTo>
                      <a:lnTo>
                        <a:pt x="6" y="393"/>
                      </a:lnTo>
                      <a:lnTo>
                        <a:pt x="0" y="393"/>
                      </a:lnTo>
                      <a:lnTo>
                        <a:pt x="0" y="388"/>
                      </a:lnTo>
                      <a:lnTo>
                        <a:pt x="0" y="384"/>
                      </a:lnTo>
                      <a:lnTo>
                        <a:pt x="0" y="379"/>
                      </a:lnTo>
                      <a:lnTo>
                        <a:pt x="6" y="379"/>
                      </a:lnTo>
                      <a:lnTo>
                        <a:pt x="13" y="375"/>
                      </a:lnTo>
                      <a:lnTo>
                        <a:pt x="19" y="375"/>
                      </a:lnTo>
                      <a:lnTo>
                        <a:pt x="25" y="375"/>
                      </a:lnTo>
                      <a:lnTo>
                        <a:pt x="32" y="375"/>
                      </a:lnTo>
                      <a:lnTo>
                        <a:pt x="38" y="375"/>
                      </a:lnTo>
                      <a:lnTo>
                        <a:pt x="44" y="371"/>
                      </a:lnTo>
                      <a:lnTo>
                        <a:pt x="50" y="371"/>
                      </a:lnTo>
                      <a:lnTo>
                        <a:pt x="57" y="371"/>
                      </a:lnTo>
                      <a:lnTo>
                        <a:pt x="63" y="371"/>
                      </a:lnTo>
                      <a:lnTo>
                        <a:pt x="69" y="371"/>
                      </a:lnTo>
                      <a:lnTo>
                        <a:pt x="76" y="366"/>
                      </a:lnTo>
                      <a:lnTo>
                        <a:pt x="82" y="366"/>
                      </a:lnTo>
                      <a:lnTo>
                        <a:pt x="88" y="366"/>
                      </a:lnTo>
                      <a:lnTo>
                        <a:pt x="94" y="366"/>
                      </a:lnTo>
                      <a:lnTo>
                        <a:pt x="101" y="366"/>
                      </a:lnTo>
                      <a:lnTo>
                        <a:pt x="107" y="362"/>
                      </a:lnTo>
                      <a:lnTo>
                        <a:pt x="113" y="362"/>
                      </a:lnTo>
                      <a:lnTo>
                        <a:pt x="120" y="362"/>
                      </a:lnTo>
                      <a:lnTo>
                        <a:pt x="126" y="362"/>
                      </a:lnTo>
                      <a:lnTo>
                        <a:pt x="132" y="357"/>
                      </a:lnTo>
                      <a:lnTo>
                        <a:pt x="138" y="357"/>
                      </a:lnTo>
                      <a:lnTo>
                        <a:pt x="145" y="357"/>
                      </a:lnTo>
                      <a:lnTo>
                        <a:pt x="151" y="353"/>
                      </a:lnTo>
                      <a:lnTo>
                        <a:pt x="157" y="353"/>
                      </a:lnTo>
                      <a:lnTo>
                        <a:pt x="164" y="353"/>
                      </a:lnTo>
                      <a:lnTo>
                        <a:pt x="164" y="348"/>
                      </a:lnTo>
                      <a:lnTo>
                        <a:pt x="170" y="348"/>
                      </a:lnTo>
                      <a:lnTo>
                        <a:pt x="176" y="348"/>
                      </a:lnTo>
                      <a:lnTo>
                        <a:pt x="182" y="348"/>
                      </a:lnTo>
                      <a:lnTo>
                        <a:pt x="182" y="344"/>
                      </a:lnTo>
                      <a:lnTo>
                        <a:pt x="189" y="344"/>
                      </a:lnTo>
                      <a:lnTo>
                        <a:pt x="195" y="344"/>
                      </a:lnTo>
                      <a:lnTo>
                        <a:pt x="195" y="339"/>
                      </a:lnTo>
                      <a:lnTo>
                        <a:pt x="201" y="339"/>
                      </a:lnTo>
                      <a:lnTo>
                        <a:pt x="208" y="339"/>
                      </a:lnTo>
                      <a:lnTo>
                        <a:pt x="214" y="335"/>
                      </a:lnTo>
                      <a:lnTo>
                        <a:pt x="220" y="335"/>
                      </a:lnTo>
                      <a:lnTo>
                        <a:pt x="226" y="335"/>
                      </a:lnTo>
                      <a:lnTo>
                        <a:pt x="226" y="330"/>
                      </a:lnTo>
                      <a:lnTo>
                        <a:pt x="239" y="330"/>
                      </a:lnTo>
                      <a:lnTo>
                        <a:pt x="245" y="326"/>
                      </a:lnTo>
                      <a:lnTo>
                        <a:pt x="252" y="326"/>
                      </a:lnTo>
                      <a:lnTo>
                        <a:pt x="258" y="321"/>
                      </a:lnTo>
                      <a:lnTo>
                        <a:pt x="264" y="317"/>
                      </a:lnTo>
                      <a:lnTo>
                        <a:pt x="270" y="317"/>
                      </a:lnTo>
                      <a:lnTo>
                        <a:pt x="277" y="313"/>
                      </a:lnTo>
                      <a:lnTo>
                        <a:pt x="283" y="313"/>
                      </a:lnTo>
                      <a:lnTo>
                        <a:pt x="283" y="308"/>
                      </a:lnTo>
                      <a:lnTo>
                        <a:pt x="289" y="308"/>
                      </a:lnTo>
                      <a:lnTo>
                        <a:pt x="296" y="304"/>
                      </a:lnTo>
                      <a:lnTo>
                        <a:pt x="302" y="299"/>
                      </a:lnTo>
                      <a:lnTo>
                        <a:pt x="302" y="295"/>
                      </a:lnTo>
                      <a:lnTo>
                        <a:pt x="308" y="290"/>
                      </a:lnTo>
                      <a:lnTo>
                        <a:pt x="302" y="286"/>
                      </a:lnTo>
                      <a:lnTo>
                        <a:pt x="302" y="281"/>
                      </a:lnTo>
                      <a:lnTo>
                        <a:pt x="308" y="277"/>
                      </a:lnTo>
                      <a:lnTo>
                        <a:pt x="308" y="272"/>
                      </a:lnTo>
                      <a:lnTo>
                        <a:pt x="315" y="268"/>
                      </a:lnTo>
                      <a:lnTo>
                        <a:pt x="321" y="268"/>
                      </a:lnTo>
                      <a:lnTo>
                        <a:pt x="321" y="263"/>
                      </a:lnTo>
                      <a:lnTo>
                        <a:pt x="327" y="263"/>
                      </a:lnTo>
                      <a:lnTo>
                        <a:pt x="333" y="259"/>
                      </a:lnTo>
                      <a:lnTo>
                        <a:pt x="340" y="259"/>
                      </a:lnTo>
                      <a:lnTo>
                        <a:pt x="346" y="259"/>
                      </a:lnTo>
                      <a:lnTo>
                        <a:pt x="352" y="259"/>
                      </a:lnTo>
                      <a:lnTo>
                        <a:pt x="352" y="255"/>
                      </a:lnTo>
                      <a:lnTo>
                        <a:pt x="359" y="255"/>
                      </a:lnTo>
                      <a:lnTo>
                        <a:pt x="365" y="255"/>
                      </a:lnTo>
                      <a:lnTo>
                        <a:pt x="371" y="255"/>
                      </a:lnTo>
                      <a:lnTo>
                        <a:pt x="377" y="255"/>
                      </a:lnTo>
                      <a:lnTo>
                        <a:pt x="384" y="255"/>
                      </a:lnTo>
                      <a:lnTo>
                        <a:pt x="390" y="250"/>
                      </a:lnTo>
                      <a:lnTo>
                        <a:pt x="396" y="250"/>
                      </a:lnTo>
                      <a:lnTo>
                        <a:pt x="403" y="250"/>
                      </a:lnTo>
                      <a:lnTo>
                        <a:pt x="403" y="246"/>
                      </a:lnTo>
                      <a:lnTo>
                        <a:pt x="409" y="246"/>
                      </a:lnTo>
                      <a:lnTo>
                        <a:pt x="415" y="246"/>
                      </a:lnTo>
                      <a:lnTo>
                        <a:pt x="421" y="241"/>
                      </a:lnTo>
                      <a:lnTo>
                        <a:pt x="428" y="241"/>
                      </a:lnTo>
                      <a:lnTo>
                        <a:pt x="428" y="237"/>
                      </a:lnTo>
                      <a:lnTo>
                        <a:pt x="434" y="232"/>
                      </a:lnTo>
                      <a:lnTo>
                        <a:pt x="440" y="228"/>
                      </a:lnTo>
                      <a:lnTo>
                        <a:pt x="447" y="223"/>
                      </a:lnTo>
                      <a:lnTo>
                        <a:pt x="447" y="219"/>
                      </a:lnTo>
                      <a:lnTo>
                        <a:pt x="453" y="214"/>
                      </a:lnTo>
                      <a:lnTo>
                        <a:pt x="459" y="214"/>
                      </a:lnTo>
                      <a:lnTo>
                        <a:pt x="465" y="210"/>
                      </a:lnTo>
                      <a:lnTo>
                        <a:pt x="465" y="205"/>
                      </a:lnTo>
                      <a:lnTo>
                        <a:pt x="473" y="201"/>
                      </a:lnTo>
                      <a:lnTo>
                        <a:pt x="473" y="197"/>
                      </a:lnTo>
                      <a:lnTo>
                        <a:pt x="473" y="192"/>
                      </a:lnTo>
                      <a:lnTo>
                        <a:pt x="479" y="188"/>
                      </a:lnTo>
                      <a:lnTo>
                        <a:pt x="479" y="183"/>
                      </a:lnTo>
                      <a:lnTo>
                        <a:pt x="486" y="183"/>
                      </a:lnTo>
                      <a:lnTo>
                        <a:pt x="492" y="183"/>
                      </a:lnTo>
                      <a:lnTo>
                        <a:pt x="498" y="179"/>
                      </a:lnTo>
                      <a:lnTo>
                        <a:pt x="504" y="179"/>
                      </a:lnTo>
                      <a:lnTo>
                        <a:pt x="511" y="174"/>
                      </a:lnTo>
                      <a:lnTo>
                        <a:pt x="517" y="170"/>
                      </a:lnTo>
                      <a:lnTo>
                        <a:pt x="523" y="165"/>
                      </a:lnTo>
                      <a:lnTo>
                        <a:pt x="530" y="161"/>
                      </a:lnTo>
                      <a:lnTo>
                        <a:pt x="536" y="156"/>
                      </a:lnTo>
                      <a:lnTo>
                        <a:pt x="536" y="152"/>
                      </a:lnTo>
                      <a:lnTo>
                        <a:pt x="536" y="148"/>
                      </a:lnTo>
                      <a:lnTo>
                        <a:pt x="536" y="143"/>
                      </a:lnTo>
                      <a:lnTo>
                        <a:pt x="536" y="139"/>
                      </a:lnTo>
                      <a:lnTo>
                        <a:pt x="536" y="134"/>
                      </a:lnTo>
                      <a:lnTo>
                        <a:pt x="542" y="134"/>
                      </a:lnTo>
                      <a:lnTo>
                        <a:pt x="548" y="134"/>
                      </a:lnTo>
                      <a:lnTo>
                        <a:pt x="555" y="130"/>
                      </a:lnTo>
                      <a:lnTo>
                        <a:pt x="555" y="125"/>
                      </a:lnTo>
                      <a:lnTo>
                        <a:pt x="561" y="125"/>
                      </a:lnTo>
                      <a:lnTo>
                        <a:pt x="567" y="121"/>
                      </a:lnTo>
                      <a:lnTo>
                        <a:pt x="574" y="121"/>
                      </a:lnTo>
                      <a:lnTo>
                        <a:pt x="580" y="121"/>
                      </a:lnTo>
                      <a:lnTo>
                        <a:pt x="586" y="121"/>
                      </a:lnTo>
                      <a:lnTo>
                        <a:pt x="592" y="121"/>
                      </a:lnTo>
                      <a:lnTo>
                        <a:pt x="599" y="121"/>
                      </a:lnTo>
                      <a:lnTo>
                        <a:pt x="605" y="121"/>
                      </a:lnTo>
                      <a:lnTo>
                        <a:pt x="605" y="116"/>
                      </a:lnTo>
                      <a:lnTo>
                        <a:pt x="611" y="116"/>
                      </a:lnTo>
                      <a:lnTo>
                        <a:pt x="618" y="112"/>
                      </a:lnTo>
                      <a:lnTo>
                        <a:pt x="618" y="107"/>
                      </a:lnTo>
                      <a:lnTo>
                        <a:pt x="624" y="107"/>
                      </a:lnTo>
                      <a:lnTo>
                        <a:pt x="624" y="103"/>
                      </a:lnTo>
                      <a:lnTo>
                        <a:pt x="630" y="103"/>
                      </a:lnTo>
                      <a:lnTo>
                        <a:pt x="636" y="103"/>
                      </a:lnTo>
                      <a:lnTo>
                        <a:pt x="643" y="107"/>
                      </a:lnTo>
                      <a:lnTo>
                        <a:pt x="649" y="107"/>
                      </a:lnTo>
                      <a:lnTo>
                        <a:pt x="655" y="112"/>
                      </a:lnTo>
                      <a:lnTo>
                        <a:pt x="662" y="107"/>
                      </a:lnTo>
                      <a:lnTo>
                        <a:pt x="662" y="103"/>
                      </a:lnTo>
                      <a:lnTo>
                        <a:pt x="655" y="103"/>
                      </a:lnTo>
                      <a:lnTo>
                        <a:pt x="655" y="98"/>
                      </a:lnTo>
                      <a:lnTo>
                        <a:pt x="655" y="94"/>
                      </a:lnTo>
                      <a:lnTo>
                        <a:pt x="662" y="94"/>
                      </a:lnTo>
                      <a:lnTo>
                        <a:pt x="662" y="90"/>
                      </a:lnTo>
                      <a:lnTo>
                        <a:pt x="668" y="90"/>
                      </a:lnTo>
                      <a:lnTo>
                        <a:pt x="668" y="85"/>
                      </a:lnTo>
                      <a:lnTo>
                        <a:pt x="674" y="85"/>
                      </a:lnTo>
                      <a:lnTo>
                        <a:pt x="680" y="85"/>
                      </a:lnTo>
                      <a:lnTo>
                        <a:pt x="687" y="85"/>
                      </a:lnTo>
                      <a:lnTo>
                        <a:pt x="693" y="85"/>
                      </a:lnTo>
                      <a:lnTo>
                        <a:pt x="693" y="81"/>
                      </a:lnTo>
                      <a:lnTo>
                        <a:pt x="693" y="76"/>
                      </a:lnTo>
                      <a:lnTo>
                        <a:pt x="687" y="72"/>
                      </a:lnTo>
                      <a:lnTo>
                        <a:pt x="680" y="67"/>
                      </a:lnTo>
                      <a:lnTo>
                        <a:pt x="680" y="63"/>
                      </a:lnTo>
                      <a:lnTo>
                        <a:pt x="687" y="58"/>
                      </a:lnTo>
                      <a:lnTo>
                        <a:pt x="693" y="54"/>
                      </a:lnTo>
                      <a:lnTo>
                        <a:pt x="693" y="49"/>
                      </a:lnTo>
                      <a:lnTo>
                        <a:pt x="699" y="49"/>
                      </a:lnTo>
                      <a:lnTo>
                        <a:pt x="706" y="45"/>
                      </a:lnTo>
                      <a:lnTo>
                        <a:pt x="706" y="40"/>
                      </a:lnTo>
                      <a:lnTo>
                        <a:pt x="706" y="36"/>
                      </a:lnTo>
                      <a:lnTo>
                        <a:pt x="712" y="36"/>
                      </a:lnTo>
                      <a:lnTo>
                        <a:pt x="718" y="36"/>
                      </a:lnTo>
                      <a:lnTo>
                        <a:pt x="724" y="36"/>
                      </a:lnTo>
                      <a:lnTo>
                        <a:pt x="731" y="36"/>
                      </a:lnTo>
                      <a:lnTo>
                        <a:pt x="737" y="36"/>
                      </a:lnTo>
                      <a:lnTo>
                        <a:pt x="743" y="36"/>
                      </a:lnTo>
                      <a:lnTo>
                        <a:pt x="750" y="36"/>
                      </a:lnTo>
                      <a:lnTo>
                        <a:pt x="756" y="36"/>
                      </a:lnTo>
                      <a:lnTo>
                        <a:pt x="762" y="36"/>
                      </a:lnTo>
                      <a:lnTo>
                        <a:pt x="768" y="40"/>
                      </a:lnTo>
                      <a:lnTo>
                        <a:pt x="775" y="36"/>
                      </a:lnTo>
                      <a:lnTo>
                        <a:pt x="781" y="36"/>
                      </a:lnTo>
                      <a:lnTo>
                        <a:pt x="787" y="36"/>
                      </a:lnTo>
                      <a:lnTo>
                        <a:pt x="787" y="32"/>
                      </a:lnTo>
                      <a:lnTo>
                        <a:pt x="794" y="32"/>
                      </a:lnTo>
                      <a:lnTo>
                        <a:pt x="794" y="27"/>
                      </a:lnTo>
                      <a:lnTo>
                        <a:pt x="794" y="23"/>
                      </a:lnTo>
                      <a:lnTo>
                        <a:pt x="794" y="18"/>
                      </a:lnTo>
                      <a:lnTo>
                        <a:pt x="794" y="14"/>
                      </a:lnTo>
                      <a:lnTo>
                        <a:pt x="794" y="9"/>
                      </a:lnTo>
                      <a:lnTo>
                        <a:pt x="794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36" name="Freeform 140"/>
                <p:cNvSpPr>
                  <a:spLocks/>
                </p:cNvSpPr>
                <p:nvPr/>
              </p:nvSpPr>
              <p:spPr bwMode="auto">
                <a:xfrm>
                  <a:off x="2016" y="2773"/>
                  <a:ext cx="1045" cy="665"/>
                </a:xfrm>
                <a:custGeom>
                  <a:avLst/>
                  <a:gdLst/>
                  <a:ahLst/>
                  <a:cxnLst>
                    <a:cxn ang="0">
                      <a:pos x="838" y="14"/>
                    </a:cxn>
                    <a:cxn ang="0">
                      <a:pos x="907" y="32"/>
                    </a:cxn>
                    <a:cxn ang="0">
                      <a:pos x="951" y="67"/>
                    </a:cxn>
                    <a:cxn ang="0">
                      <a:pos x="907" y="94"/>
                    </a:cxn>
                    <a:cxn ang="0">
                      <a:pos x="888" y="139"/>
                    </a:cxn>
                    <a:cxn ang="0">
                      <a:pos x="844" y="161"/>
                    </a:cxn>
                    <a:cxn ang="0">
                      <a:pos x="831" y="192"/>
                    </a:cxn>
                    <a:cxn ang="0">
                      <a:pos x="787" y="214"/>
                    </a:cxn>
                    <a:cxn ang="0">
                      <a:pos x="737" y="219"/>
                    </a:cxn>
                    <a:cxn ang="0">
                      <a:pos x="724" y="241"/>
                    </a:cxn>
                    <a:cxn ang="0">
                      <a:pos x="781" y="246"/>
                    </a:cxn>
                    <a:cxn ang="0">
                      <a:pos x="831" y="263"/>
                    </a:cxn>
                    <a:cxn ang="0">
                      <a:pos x="875" y="263"/>
                    </a:cxn>
                    <a:cxn ang="0">
                      <a:pos x="907" y="255"/>
                    </a:cxn>
                    <a:cxn ang="0">
                      <a:pos x="982" y="263"/>
                    </a:cxn>
                    <a:cxn ang="0">
                      <a:pos x="1026" y="295"/>
                    </a:cxn>
                    <a:cxn ang="0">
                      <a:pos x="1026" y="308"/>
                    </a:cxn>
                    <a:cxn ang="0">
                      <a:pos x="1014" y="335"/>
                    </a:cxn>
                    <a:cxn ang="0">
                      <a:pos x="989" y="362"/>
                    </a:cxn>
                    <a:cxn ang="0">
                      <a:pos x="976" y="393"/>
                    </a:cxn>
                    <a:cxn ang="0">
                      <a:pos x="957" y="428"/>
                    </a:cxn>
                    <a:cxn ang="0">
                      <a:pos x="926" y="451"/>
                    </a:cxn>
                    <a:cxn ang="0">
                      <a:pos x="882" y="482"/>
                    </a:cxn>
                    <a:cxn ang="0">
                      <a:pos x="844" y="504"/>
                    </a:cxn>
                    <a:cxn ang="0">
                      <a:pos x="806" y="531"/>
                    </a:cxn>
                    <a:cxn ang="0">
                      <a:pos x="743" y="531"/>
                    </a:cxn>
                    <a:cxn ang="0">
                      <a:pos x="712" y="567"/>
                    </a:cxn>
                    <a:cxn ang="0">
                      <a:pos x="756" y="594"/>
                    </a:cxn>
                    <a:cxn ang="0">
                      <a:pos x="787" y="598"/>
                    </a:cxn>
                    <a:cxn ang="0">
                      <a:pos x="800" y="638"/>
                    </a:cxn>
                    <a:cxn ang="0">
                      <a:pos x="762" y="660"/>
                    </a:cxn>
                    <a:cxn ang="0">
                      <a:pos x="706" y="665"/>
                    </a:cxn>
                    <a:cxn ang="0">
                      <a:pos x="643" y="656"/>
                    </a:cxn>
                    <a:cxn ang="0">
                      <a:pos x="592" y="651"/>
                    </a:cxn>
                    <a:cxn ang="0">
                      <a:pos x="530" y="647"/>
                    </a:cxn>
                    <a:cxn ang="0">
                      <a:pos x="459" y="643"/>
                    </a:cxn>
                    <a:cxn ang="0">
                      <a:pos x="390" y="638"/>
                    </a:cxn>
                    <a:cxn ang="0">
                      <a:pos x="327" y="634"/>
                    </a:cxn>
                    <a:cxn ang="0">
                      <a:pos x="308" y="598"/>
                    </a:cxn>
                    <a:cxn ang="0">
                      <a:pos x="258" y="562"/>
                    </a:cxn>
                    <a:cxn ang="0">
                      <a:pos x="214" y="518"/>
                    </a:cxn>
                    <a:cxn ang="0">
                      <a:pos x="176" y="482"/>
                    </a:cxn>
                    <a:cxn ang="0">
                      <a:pos x="138" y="455"/>
                    </a:cxn>
                    <a:cxn ang="0">
                      <a:pos x="94" y="433"/>
                    </a:cxn>
                    <a:cxn ang="0">
                      <a:pos x="38" y="397"/>
                    </a:cxn>
                    <a:cxn ang="0">
                      <a:pos x="0" y="379"/>
                    </a:cxn>
                    <a:cxn ang="0">
                      <a:pos x="63" y="371"/>
                    </a:cxn>
                    <a:cxn ang="0">
                      <a:pos x="126" y="362"/>
                    </a:cxn>
                    <a:cxn ang="0">
                      <a:pos x="182" y="348"/>
                    </a:cxn>
                    <a:cxn ang="0">
                      <a:pos x="226" y="330"/>
                    </a:cxn>
                    <a:cxn ang="0">
                      <a:pos x="289" y="308"/>
                    </a:cxn>
                    <a:cxn ang="0">
                      <a:pos x="321" y="268"/>
                    </a:cxn>
                    <a:cxn ang="0">
                      <a:pos x="371" y="255"/>
                    </a:cxn>
                    <a:cxn ang="0">
                      <a:pos x="428" y="241"/>
                    </a:cxn>
                    <a:cxn ang="0">
                      <a:pos x="473" y="201"/>
                    </a:cxn>
                    <a:cxn ang="0">
                      <a:pos x="517" y="170"/>
                    </a:cxn>
                    <a:cxn ang="0">
                      <a:pos x="548" y="134"/>
                    </a:cxn>
                    <a:cxn ang="0">
                      <a:pos x="605" y="121"/>
                    </a:cxn>
                    <a:cxn ang="0">
                      <a:pos x="649" y="107"/>
                    </a:cxn>
                    <a:cxn ang="0">
                      <a:pos x="668" y="85"/>
                    </a:cxn>
                    <a:cxn ang="0">
                      <a:pos x="687" y="58"/>
                    </a:cxn>
                    <a:cxn ang="0">
                      <a:pos x="731" y="36"/>
                    </a:cxn>
                    <a:cxn ang="0">
                      <a:pos x="787" y="32"/>
                    </a:cxn>
                  </a:cxnLst>
                  <a:rect l="0" t="0" r="r" b="b"/>
                  <a:pathLst>
                    <a:path w="1045" h="665">
                      <a:moveTo>
                        <a:pt x="794" y="0"/>
                      </a:moveTo>
                      <a:lnTo>
                        <a:pt x="794" y="5"/>
                      </a:lnTo>
                      <a:lnTo>
                        <a:pt x="800" y="9"/>
                      </a:lnTo>
                      <a:lnTo>
                        <a:pt x="806" y="9"/>
                      </a:lnTo>
                      <a:lnTo>
                        <a:pt x="812" y="5"/>
                      </a:lnTo>
                      <a:lnTo>
                        <a:pt x="819" y="5"/>
                      </a:lnTo>
                      <a:lnTo>
                        <a:pt x="825" y="5"/>
                      </a:lnTo>
                      <a:lnTo>
                        <a:pt x="831" y="9"/>
                      </a:lnTo>
                      <a:lnTo>
                        <a:pt x="831" y="14"/>
                      </a:lnTo>
                      <a:lnTo>
                        <a:pt x="838" y="14"/>
                      </a:lnTo>
                      <a:lnTo>
                        <a:pt x="844" y="18"/>
                      </a:lnTo>
                      <a:lnTo>
                        <a:pt x="850" y="18"/>
                      </a:lnTo>
                      <a:lnTo>
                        <a:pt x="857" y="18"/>
                      </a:lnTo>
                      <a:lnTo>
                        <a:pt x="863" y="18"/>
                      </a:lnTo>
                      <a:lnTo>
                        <a:pt x="869" y="18"/>
                      </a:lnTo>
                      <a:lnTo>
                        <a:pt x="882" y="18"/>
                      </a:lnTo>
                      <a:lnTo>
                        <a:pt x="888" y="23"/>
                      </a:lnTo>
                      <a:lnTo>
                        <a:pt x="894" y="23"/>
                      </a:lnTo>
                      <a:lnTo>
                        <a:pt x="901" y="27"/>
                      </a:lnTo>
                      <a:lnTo>
                        <a:pt x="907" y="32"/>
                      </a:lnTo>
                      <a:lnTo>
                        <a:pt x="913" y="32"/>
                      </a:lnTo>
                      <a:lnTo>
                        <a:pt x="919" y="36"/>
                      </a:lnTo>
                      <a:lnTo>
                        <a:pt x="926" y="40"/>
                      </a:lnTo>
                      <a:lnTo>
                        <a:pt x="932" y="45"/>
                      </a:lnTo>
                      <a:lnTo>
                        <a:pt x="938" y="49"/>
                      </a:lnTo>
                      <a:lnTo>
                        <a:pt x="938" y="54"/>
                      </a:lnTo>
                      <a:lnTo>
                        <a:pt x="945" y="54"/>
                      </a:lnTo>
                      <a:lnTo>
                        <a:pt x="945" y="58"/>
                      </a:lnTo>
                      <a:lnTo>
                        <a:pt x="951" y="63"/>
                      </a:lnTo>
                      <a:lnTo>
                        <a:pt x="951" y="67"/>
                      </a:lnTo>
                      <a:lnTo>
                        <a:pt x="951" y="72"/>
                      </a:lnTo>
                      <a:lnTo>
                        <a:pt x="951" y="76"/>
                      </a:lnTo>
                      <a:lnTo>
                        <a:pt x="945" y="76"/>
                      </a:lnTo>
                      <a:lnTo>
                        <a:pt x="938" y="76"/>
                      </a:lnTo>
                      <a:lnTo>
                        <a:pt x="938" y="81"/>
                      </a:lnTo>
                      <a:lnTo>
                        <a:pt x="932" y="85"/>
                      </a:lnTo>
                      <a:lnTo>
                        <a:pt x="926" y="90"/>
                      </a:lnTo>
                      <a:lnTo>
                        <a:pt x="919" y="90"/>
                      </a:lnTo>
                      <a:lnTo>
                        <a:pt x="913" y="94"/>
                      </a:lnTo>
                      <a:lnTo>
                        <a:pt x="907" y="94"/>
                      </a:lnTo>
                      <a:lnTo>
                        <a:pt x="901" y="98"/>
                      </a:lnTo>
                      <a:lnTo>
                        <a:pt x="894" y="103"/>
                      </a:lnTo>
                      <a:lnTo>
                        <a:pt x="894" y="107"/>
                      </a:lnTo>
                      <a:lnTo>
                        <a:pt x="888" y="112"/>
                      </a:lnTo>
                      <a:lnTo>
                        <a:pt x="888" y="116"/>
                      </a:lnTo>
                      <a:lnTo>
                        <a:pt x="888" y="121"/>
                      </a:lnTo>
                      <a:lnTo>
                        <a:pt x="888" y="125"/>
                      </a:lnTo>
                      <a:lnTo>
                        <a:pt x="888" y="130"/>
                      </a:lnTo>
                      <a:lnTo>
                        <a:pt x="888" y="134"/>
                      </a:lnTo>
                      <a:lnTo>
                        <a:pt x="888" y="139"/>
                      </a:lnTo>
                      <a:lnTo>
                        <a:pt x="888" y="143"/>
                      </a:lnTo>
                      <a:lnTo>
                        <a:pt x="882" y="143"/>
                      </a:lnTo>
                      <a:lnTo>
                        <a:pt x="882" y="148"/>
                      </a:lnTo>
                      <a:lnTo>
                        <a:pt x="875" y="148"/>
                      </a:lnTo>
                      <a:lnTo>
                        <a:pt x="875" y="152"/>
                      </a:lnTo>
                      <a:lnTo>
                        <a:pt x="869" y="152"/>
                      </a:lnTo>
                      <a:lnTo>
                        <a:pt x="863" y="152"/>
                      </a:lnTo>
                      <a:lnTo>
                        <a:pt x="857" y="156"/>
                      </a:lnTo>
                      <a:lnTo>
                        <a:pt x="850" y="156"/>
                      </a:lnTo>
                      <a:lnTo>
                        <a:pt x="844" y="161"/>
                      </a:lnTo>
                      <a:lnTo>
                        <a:pt x="838" y="161"/>
                      </a:lnTo>
                      <a:lnTo>
                        <a:pt x="838" y="165"/>
                      </a:lnTo>
                      <a:lnTo>
                        <a:pt x="831" y="165"/>
                      </a:lnTo>
                      <a:lnTo>
                        <a:pt x="825" y="170"/>
                      </a:lnTo>
                      <a:lnTo>
                        <a:pt x="825" y="174"/>
                      </a:lnTo>
                      <a:lnTo>
                        <a:pt x="825" y="179"/>
                      </a:lnTo>
                      <a:lnTo>
                        <a:pt x="825" y="183"/>
                      </a:lnTo>
                      <a:lnTo>
                        <a:pt x="825" y="188"/>
                      </a:lnTo>
                      <a:lnTo>
                        <a:pt x="831" y="188"/>
                      </a:lnTo>
                      <a:lnTo>
                        <a:pt x="831" y="192"/>
                      </a:lnTo>
                      <a:lnTo>
                        <a:pt x="831" y="197"/>
                      </a:lnTo>
                      <a:lnTo>
                        <a:pt x="831" y="201"/>
                      </a:lnTo>
                      <a:lnTo>
                        <a:pt x="831" y="205"/>
                      </a:lnTo>
                      <a:lnTo>
                        <a:pt x="825" y="210"/>
                      </a:lnTo>
                      <a:lnTo>
                        <a:pt x="819" y="210"/>
                      </a:lnTo>
                      <a:lnTo>
                        <a:pt x="812" y="210"/>
                      </a:lnTo>
                      <a:lnTo>
                        <a:pt x="806" y="205"/>
                      </a:lnTo>
                      <a:lnTo>
                        <a:pt x="800" y="205"/>
                      </a:lnTo>
                      <a:lnTo>
                        <a:pt x="794" y="210"/>
                      </a:lnTo>
                      <a:lnTo>
                        <a:pt x="787" y="214"/>
                      </a:lnTo>
                      <a:lnTo>
                        <a:pt x="781" y="214"/>
                      </a:lnTo>
                      <a:lnTo>
                        <a:pt x="781" y="219"/>
                      </a:lnTo>
                      <a:lnTo>
                        <a:pt x="775" y="219"/>
                      </a:lnTo>
                      <a:lnTo>
                        <a:pt x="768" y="219"/>
                      </a:lnTo>
                      <a:lnTo>
                        <a:pt x="762" y="214"/>
                      </a:lnTo>
                      <a:lnTo>
                        <a:pt x="756" y="210"/>
                      </a:lnTo>
                      <a:lnTo>
                        <a:pt x="750" y="210"/>
                      </a:lnTo>
                      <a:lnTo>
                        <a:pt x="743" y="210"/>
                      </a:lnTo>
                      <a:lnTo>
                        <a:pt x="737" y="214"/>
                      </a:lnTo>
                      <a:lnTo>
                        <a:pt x="737" y="219"/>
                      </a:lnTo>
                      <a:lnTo>
                        <a:pt x="737" y="223"/>
                      </a:lnTo>
                      <a:lnTo>
                        <a:pt x="731" y="223"/>
                      </a:lnTo>
                      <a:lnTo>
                        <a:pt x="724" y="223"/>
                      </a:lnTo>
                      <a:lnTo>
                        <a:pt x="718" y="223"/>
                      </a:lnTo>
                      <a:lnTo>
                        <a:pt x="712" y="228"/>
                      </a:lnTo>
                      <a:lnTo>
                        <a:pt x="712" y="232"/>
                      </a:lnTo>
                      <a:lnTo>
                        <a:pt x="712" y="237"/>
                      </a:lnTo>
                      <a:lnTo>
                        <a:pt x="712" y="241"/>
                      </a:lnTo>
                      <a:lnTo>
                        <a:pt x="718" y="241"/>
                      </a:lnTo>
                      <a:lnTo>
                        <a:pt x="724" y="241"/>
                      </a:lnTo>
                      <a:lnTo>
                        <a:pt x="731" y="241"/>
                      </a:lnTo>
                      <a:lnTo>
                        <a:pt x="731" y="246"/>
                      </a:lnTo>
                      <a:lnTo>
                        <a:pt x="737" y="246"/>
                      </a:lnTo>
                      <a:lnTo>
                        <a:pt x="743" y="246"/>
                      </a:lnTo>
                      <a:lnTo>
                        <a:pt x="750" y="246"/>
                      </a:lnTo>
                      <a:lnTo>
                        <a:pt x="756" y="246"/>
                      </a:lnTo>
                      <a:lnTo>
                        <a:pt x="762" y="246"/>
                      </a:lnTo>
                      <a:lnTo>
                        <a:pt x="768" y="246"/>
                      </a:lnTo>
                      <a:lnTo>
                        <a:pt x="775" y="246"/>
                      </a:lnTo>
                      <a:lnTo>
                        <a:pt x="781" y="246"/>
                      </a:lnTo>
                      <a:lnTo>
                        <a:pt x="781" y="250"/>
                      </a:lnTo>
                      <a:lnTo>
                        <a:pt x="787" y="250"/>
                      </a:lnTo>
                      <a:lnTo>
                        <a:pt x="787" y="255"/>
                      </a:lnTo>
                      <a:lnTo>
                        <a:pt x="794" y="255"/>
                      </a:lnTo>
                      <a:lnTo>
                        <a:pt x="800" y="259"/>
                      </a:lnTo>
                      <a:lnTo>
                        <a:pt x="806" y="259"/>
                      </a:lnTo>
                      <a:lnTo>
                        <a:pt x="812" y="263"/>
                      </a:lnTo>
                      <a:lnTo>
                        <a:pt x="819" y="263"/>
                      </a:lnTo>
                      <a:lnTo>
                        <a:pt x="825" y="263"/>
                      </a:lnTo>
                      <a:lnTo>
                        <a:pt x="831" y="263"/>
                      </a:lnTo>
                      <a:lnTo>
                        <a:pt x="838" y="263"/>
                      </a:lnTo>
                      <a:lnTo>
                        <a:pt x="844" y="263"/>
                      </a:lnTo>
                      <a:lnTo>
                        <a:pt x="844" y="259"/>
                      </a:lnTo>
                      <a:lnTo>
                        <a:pt x="850" y="259"/>
                      </a:lnTo>
                      <a:lnTo>
                        <a:pt x="857" y="259"/>
                      </a:lnTo>
                      <a:lnTo>
                        <a:pt x="857" y="263"/>
                      </a:lnTo>
                      <a:lnTo>
                        <a:pt x="863" y="263"/>
                      </a:lnTo>
                      <a:lnTo>
                        <a:pt x="869" y="263"/>
                      </a:lnTo>
                      <a:lnTo>
                        <a:pt x="875" y="268"/>
                      </a:lnTo>
                      <a:lnTo>
                        <a:pt x="875" y="263"/>
                      </a:lnTo>
                      <a:lnTo>
                        <a:pt x="882" y="263"/>
                      </a:lnTo>
                      <a:lnTo>
                        <a:pt x="888" y="259"/>
                      </a:lnTo>
                      <a:lnTo>
                        <a:pt x="888" y="255"/>
                      </a:lnTo>
                      <a:lnTo>
                        <a:pt x="888" y="250"/>
                      </a:lnTo>
                      <a:lnTo>
                        <a:pt x="888" y="246"/>
                      </a:lnTo>
                      <a:lnTo>
                        <a:pt x="894" y="246"/>
                      </a:lnTo>
                      <a:lnTo>
                        <a:pt x="901" y="246"/>
                      </a:lnTo>
                      <a:lnTo>
                        <a:pt x="901" y="250"/>
                      </a:lnTo>
                      <a:lnTo>
                        <a:pt x="907" y="250"/>
                      </a:lnTo>
                      <a:lnTo>
                        <a:pt x="907" y="255"/>
                      </a:lnTo>
                      <a:lnTo>
                        <a:pt x="913" y="255"/>
                      </a:lnTo>
                      <a:lnTo>
                        <a:pt x="919" y="255"/>
                      </a:lnTo>
                      <a:lnTo>
                        <a:pt x="926" y="255"/>
                      </a:lnTo>
                      <a:lnTo>
                        <a:pt x="932" y="259"/>
                      </a:lnTo>
                      <a:lnTo>
                        <a:pt x="938" y="255"/>
                      </a:lnTo>
                      <a:lnTo>
                        <a:pt x="945" y="259"/>
                      </a:lnTo>
                      <a:lnTo>
                        <a:pt x="957" y="259"/>
                      </a:lnTo>
                      <a:lnTo>
                        <a:pt x="970" y="259"/>
                      </a:lnTo>
                      <a:lnTo>
                        <a:pt x="976" y="259"/>
                      </a:lnTo>
                      <a:lnTo>
                        <a:pt x="982" y="263"/>
                      </a:lnTo>
                      <a:lnTo>
                        <a:pt x="989" y="263"/>
                      </a:lnTo>
                      <a:lnTo>
                        <a:pt x="995" y="263"/>
                      </a:lnTo>
                      <a:lnTo>
                        <a:pt x="1001" y="268"/>
                      </a:lnTo>
                      <a:lnTo>
                        <a:pt x="1007" y="272"/>
                      </a:lnTo>
                      <a:lnTo>
                        <a:pt x="1007" y="277"/>
                      </a:lnTo>
                      <a:lnTo>
                        <a:pt x="1014" y="277"/>
                      </a:lnTo>
                      <a:lnTo>
                        <a:pt x="1014" y="281"/>
                      </a:lnTo>
                      <a:lnTo>
                        <a:pt x="1020" y="286"/>
                      </a:lnTo>
                      <a:lnTo>
                        <a:pt x="1026" y="290"/>
                      </a:lnTo>
                      <a:lnTo>
                        <a:pt x="1026" y="295"/>
                      </a:lnTo>
                      <a:lnTo>
                        <a:pt x="1033" y="299"/>
                      </a:lnTo>
                      <a:lnTo>
                        <a:pt x="1033" y="304"/>
                      </a:lnTo>
                      <a:lnTo>
                        <a:pt x="1039" y="304"/>
                      </a:lnTo>
                      <a:lnTo>
                        <a:pt x="1039" y="308"/>
                      </a:lnTo>
                      <a:lnTo>
                        <a:pt x="1039" y="313"/>
                      </a:lnTo>
                      <a:lnTo>
                        <a:pt x="1045" y="317"/>
                      </a:lnTo>
                      <a:lnTo>
                        <a:pt x="1039" y="321"/>
                      </a:lnTo>
                      <a:lnTo>
                        <a:pt x="1033" y="317"/>
                      </a:lnTo>
                      <a:lnTo>
                        <a:pt x="1033" y="313"/>
                      </a:lnTo>
                      <a:lnTo>
                        <a:pt x="1026" y="308"/>
                      </a:lnTo>
                      <a:lnTo>
                        <a:pt x="1020" y="308"/>
                      </a:lnTo>
                      <a:lnTo>
                        <a:pt x="1014" y="308"/>
                      </a:lnTo>
                      <a:lnTo>
                        <a:pt x="1014" y="313"/>
                      </a:lnTo>
                      <a:lnTo>
                        <a:pt x="1007" y="313"/>
                      </a:lnTo>
                      <a:lnTo>
                        <a:pt x="1007" y="317"/>
                      </a:lnTo>
                      <a:lnTo>
                        <a:pt x="1007" y="321"/>
                      </a:lnTo>
                      <a:lnTo>
                        <a:pt x="1007" y="326"/>
                      </a:lnTo>
                      <a:lnTo>
                        <a:pt x="1007" y="330"/>
                      </a:lnTo>
                      <a:lnTo>
                        <a:pt x="1007" y="335"/>
                      </a:lnTo>
                      <a:lnTo>
                        <a:pt x="1014" y="335"/>
                      </a:lnTo>
                      <a:lnTo>
                        <a:pt x="1014" y="339"/>
                      </a:lnTo>
                      <a:lnTo>
                        <a:pt x="1014" y="344"/>
                      </a:lnTo>
                      <a:lnTo>
                        <a:pt x="1007" y="344"/>
                      </a:lnTo>
                      <a:lnTo>
                        <a:pt x="1001" y="344"/>
                      </a:lnTo>
                      <a:lnTo>
                        <a:pt x="995" y="344"/>
                      </a:lnTo>
                      <a:lnTo>
                        <a:pt x="989" y="344"/>
                      </a:lnTo>
                      <a:lnTo>
                        <a:pt x="989" y="348"/>
                      </a:lnTo>
                      <a:lnTo>
                        <a:pt x="982" y="353"/>
                      </a:lnTo>
                      <a:lnTo>
                        <a:pt x="982" y="357"/>
                      </a:lnTo>
                      <a:lnTo>
                        <a:pt x="989" y="362"/>
                      </a:lnTo>
                      <a:lnTo>
                        <a:pt x="995" y="366"/>
                      </a:lnTo>
                      <a:lnTo>
                        <a:pt x="995" y="371"/>
                      </a:lnTo>
                      <a:lnTo>
                        <a:pt x="989" y="371"/>
                      </a:lnTo>
                      <a:lnTo>
                        <a:pt x="989" y="375"/>
                      </a:lnTo>
                      <a:lnTo>
                        <a:pt x="976" y="375"/>
                      </a:lnTo>
                      <a:lnTo>
                        <a:pt x="970" y="375"/>
                      </a:lnTo>
                      <a:lnTo>
                        <a:pt x="970" y="379"/>
                      </a:lnTo>
                      <a:lnTo>
                        <a:pt x="970" y="384"/>
                      </a:lnTo>
                      <a:lnTo>
                        <a:pt x="970" y="388"/>
                      </a:lnTo>
                      <a:lnTo>
                        <a:pt x="976" y="393"/>
                      </a:lnTo>
                      <a:lnTo>
                        <a:pt x="976" y="397"/>
                      </a:lnTo>
                      <a:lnTo>
                        <a:pt x="982" y="397"/>
                      </a:lnTo>
                      <a:lnTo>
                        <a:pt x="982" y="406"/>
                      </a:lnTo>
                      <a:lnTo>
                        <a:pt x="976" y="406"/>
                      </a:lnTo>
                      <a:lnTo>
                        <a:pt x="976" y="411"/>
                      </a:lnTo>
                      <a:lnTo>
                        <a:pt x="976" y="420"/>
                      </a:lnTo>
                      <a:lnTo>
                        <a:pt x="970" y="420"/>
                      </a:lnTo>
                      <a:lnTo>
                        <a:pt x="970" y="424"/>
                      </a:lnTo>
                      <a:lnTo>
                        <a:pt x="963" y="428"/>
                      </a:lnTo>
                      <a:lnTo>
                        <a:pt x="957" y="428"/>
                      </a:lnTo>
                      <a:lnTo>
                        <a:pt x="951" y="424"/>
                      </a:lnTo>
                      <a:lnTo>
                        <a:pt x="951" y="420"/>
                      </a:lnTo>
                      <a:lnTo>
                        <a:pt x="945" y="420"/>
                      </a:lnTo>
                      <a:lnTo>
                        <a:pt x="938" y="420"/>
                      </a:lnTo>
                      <a:lnTo>
                        <a:pt x="938" y="428"/>
                      </a:lnTo>
                      <a:lnTo>
                        <a:pt x="932" y="433"/>
                      </a:lnTo>
                      <a:lnTo>
                        <a:pt x="932" y="442"/>
                      </a:lnTo>
                      <a:lnTo>
                        <a:pt x="926" y="442"/>
                      </a:lnTo>
                      <a:lnTo>
                        <a:pt x="926" y="446"/>
                      </a:lnTo>
                      <a:lnTo>
                        <a:pt x="926" y="451"/>
                      </a:lnTo>
                      <a:lnTo>
                        <a:pt x="919" y="451"/>
                      </a:lnTo>
                      <a:lnTo>
                        <a:pt x="919" y="455"/>
                      </a:lnTo>
                      <a:lnTo>
                        <a:pt x="913" y="460"/>
                      </a:lnTo>
                      <a:lnTo>
                        <a:pt x="907" y="464"/>
                      </a:lnTo>
                      <a:lnTo>
                        <a:pt x="901" y="469"/>
                      </a:lnTo>
                      <a:lnTo>
                        <a:pt x="901" y="473"/>
                      </a:lnTo>
                      <a:lnTo>
                        <a:pt x="894" y="473"/>
                      </a:lnTo>
                      <a:lnTo>
                        <a:pt x="888" y="478"/>
                      </a:lnTo>
                      <a:lnTo>
                        <a:pt x="882" y="478"/>
                      </a:lnTo>
                      <a:lnTo>
                        <a:pt x="882" y="482"/>
                      </a:lnTo>
                      <a:lnTo>
                        <a:pt x="875" y="482"/>
                      </a:lnTo>
                      <a:lnTo>
                        <a:pt x="875" y="486"/>
                      </a:lnTo>
                      <a:lnTo>
                        <a:pt x="869" y="486"/>
                      </a:lnTo>
                      <a:lnTo>
                        <a:pt x="869" y="491"/>
                      </a:lnTo>
                      <a:lnTo>
                        <a:pt x="869" y="495"/>
                      </a:lnTo>
                      <a:lnTo>
                        <a:pt x="863" y="495"/>
                      </a:lnTo>
                      <a:lnTo>
                        <a:pt x="857" y="500"/>
                      </a:lnTo>
                      <a:lnTo>
                        <a:pt x="857" y="504"/>
                      </a:lnTo>
                      <a:lnTo>
                        <a:pt x="850" y="504"/>
                      </a:lnTo>
                      <a:lnTo>
                        <a:pt x="844" y="504"/>
                      </a:lnTo>
                      <a:lnTo>
                        <a:pt x="838" y="504"/>
                      </a:lnTo>
                      <a:lnTo>
                        <a:pt x="831" y="504"/>
                      </a:lnTo>
                      <a:lnTo>
                        <a:pt x="825" y="509"/>
                      </a:lnTo>
                      <a:lnTo>
                        <a:pt x="819" y="509"/>
                      </a:lnTo>
                      <a:lnTo>
                        <a:pt x="812" y="513"/>
                      </a:lnTo>
                      <a:lnTo>
                        <a:pt x="812" y="518"/>
                      </a:lnTo>
                      <a:lnTo>
                        <a:pt x="812" y="522"/>
                      </a:lnTo>
                      <a:lnTo>
                        <a:pt x="812" y="527"/>
                      </a:lnTo>
                      <a:lnTo>
                        <a:pt x="812" y="531"/>
                      </a:lnTo>
                      <a:lnTo>
                        <a:pt x="806" y="531"/>
                      </a:lnTo>
                      <a:lnTo>
                        <a:pt x="800" y="536"/>
                      </a:lnTo>
                      <a:lnTo>
                        <a:pt x="794" y="531"/>
                      </a:lnTo>
                      <a:lnTo>
                        <a:pt x="787" y="531"/>
                      </a:lnTo>
                      <a:lnTo>
                        <a:pt x="781" y="531"/>
                      </a:lnTo>
                      <a:lnTo>
                        <a:pt x="775" y="531"/>
                      </a:lnTo>
                      <a:lnTo>
                        <a:pt x="768" y="531"/>
                      </a:lnTo>
                      <a:lnTo>
                        <a:pt x="762" y="531"/>
                      </a:lnTo>
                      <a:lnTo>
                        <a:pt x="756" y="531"/>
                      </a:lnTo>
                      <a:lnTo>
                        <a:pt x="750" y="531"/>
                      </a:lnTo>
                      <a:lnTo>
                        <a:pt x="743" y="531"/>
                      </a:lnTo>
                      <a:lnTo>
                        <a:pt x="743" y="536"/>
                      </a:lnTo>
                      <a:lnTo>
                        <a:pt x="731" y="536"/>
                      </a:lnTo>
                      <a:lnTo>
                        <a:pt x="731" y="540"/>
                      </a:lnTo>
                      <a:lnTo>
                        <a:pt x="724" y="544"/>
                      </a:lnTo>
                      <a:lnTo>
                        <a:pt x="718" y="544"/>
                      </a:lnTo>
                      <a:lnTo>
                        <a:pt x="718" y="549"/>
                      </a:lnTo>
                      <a:lnTo>
                        <a:pt x="712" y="553"/>
                      </a:lnTo>
                      <a:lnTo>
                        <a:pt x="712" y="558"/>
                      </a:lnTo>
                      <a:lnTo>
                        <a:pt x="712" y="562"/>
                      </a:lnTo>
                      <a:lnTo>
                        <a:pt x="712" y="567"/>
                      </a:lnTo>
                      <a:lnTo>
                        <a:pt x="718" y="576"/>
                      </a:lnTo>
                      <a:lnTo>
                        <a:pt x="718" y="580"/>
                      </a:lnTo>
                      <a:lnTo>
                        <a:pt x="724" y="585"/>
                      </a:lnTo>
                      <a:lnTo>
                        <a:pt x="724" y="589"/>
                      </a:lnTo>
                      <a:lnTo>
                        <a:pt x="731" y="594"/>
                      </a:lnTo>
                      <a:lnTo>
                        <a:pt x="737" y="598"/>
                      </a:lnTo>
                      <a:lnTo>
                        <a:pt x="743" y="598"/>
                      </a:lnTo>
                      <a:lnTo>
                        <a:pt x="750" y="598"/>
                      </a:lnTo>
                      <a:lnTo>
                        <a:pt x="750" y="594"/>
                      </a:lnTo>
                      <a:lnTo>
                        <a:pt x="756" y="594"/>
                      </a:lnTo>
                      <a:lnTo>
                        <a:pt x="756" y="589"/>
                      </a:lnTo>
                      <a:lnTo>
                        <a:pt x="762" y="585"/>
                      </a:lnTo>
                      <a:lnTo>
                        <a:pt x="762" y="580"/>
                      </a:lnTo>
                      <a:lnTo>
                        <a:pt x="768" y="576"/>
                      </a:lnTo>
                      <a:lnTo>
                        <a:pt x="775" y="576"/>
                      </a:lnTo>
                      <a:lnTo>
                        <a:pt x="781" y="580"/>
                      </a:lnTo>
                      <a:lnTo>
                        <a:pt x="787" y="585"/>
                      </a:lnTo>
                      <a:lnTo>
                        <a:pt x="787" y="589"/>
                      </a:lnTo>
                      <a:lnTo>
                        <a:pt x="787" y="594"/>
                      </a:lnTo>
                      <a:lnTo>
                        <a:pt x="787" y="598"/>
                      </a:lnTo>
                      <a:lnTo>
                        <a:pt x="794" y="598"/>
                      </a:lnTo>
                      <a:lnTo>
                        <a:pt x="794" y="602"/>
                      </a:lnTo>
                      <a:lnTo>
                        <a:pt x="794" y="607"/>
                      </a:lnTo>
                      <a:lnTo>
                        <a:pt x="794" y="611"/>
                      </a:lnTo>
                      <a:lnTo>
                        <a:pt x="800" y="616"/>
                      </a:lnTo>
                      <a:lnTo>
                        <a:pt x="800" y="620"/>
                      </a:lnTo>
                      <a:lnTo>
                        <a:pt x="806" y="625"/>
                      </a:lnTo>
                      <a:lnTo>
                        <a:pt x="806" y="629"/>
                      </a:lnTo>
                      <a:lnTo>
                        <a:pt x="800" y="634"/>
                      </a:lnTo>
                      <a:lnTo>
                        <a:pt x="800" y="638"/>
                      </a:lnTo>
                      <a:lnTo>
                        <a:pt x="800" y="643"/>
                      </a:lnTo>
                      <a:lnTo>
                        <a:pt x="800" y="647"/>
                      </a:lnTo>
                      <a:lnTo>
                        <a:pt x="800" y="651"/>
                      </a:lnTo>
                      <a:lnTo>
                        <a:pt x="794" y="651"/>
                      </a:lnTo>
                      <a:lnTo>
                        <a:pt x="794" y="660"/>
                      </a:lnTo>
                      <a:lnTo>
                        <a:pt x="787" y="660"/>
                      </a:lnTo>
                      <a:lnTo>
                        <a:pt x="781" y="660"/>
                      </a:lnTo>
                      <a:lnTo>
                        <a:pt x="775" y="660"/>
                      </a:lnTo>
                      <a:lnTo>
                        <a:pt x="768" y="660"/>
                      </a:lnTo>
                      <a:lnTo>
                        <a:pt x="762" y="660"/>
                      </a:lnTo>
                      <a:lnTo>
                        <a:pt x="756" y="660"/>
                      </a:lnTo>
                      <a:lnTo>
                        <a:pt x="750" y="660"/>
                      </a:lnTo>
                      <a:lnTo>
                        <a:pt x="743" y="660"/>
                      </a:lnTo>
                      <a:lnTo>
                        <a:pt x="737" y="660"/>
                      </a:lnTo>
                      <a:lnTo>
                        <a:pt x="731" y="660"/>
                      </a:lnTo>
                      <a:lnTo>
                        <a:pt x="731" y="665"/>
                      </a:lnTo>
                      <a:lnTo>
                        <a:pt x="724" y="665"/>
                      </a:lnTo>
                      <a:lnTo>
                        <a:pt x="718" y="665"/>
                      </a:lnTo>
                      <a:lnTo>
                        <a:pt x="712" y="665"/>
                      </a:lnTo>
                      <a:lnTo>
                        <a:pt x="706" y="665"/>
                      </a:lnTo>
                      <a:lnTo>
                        <a:pt x="699" y="665"/>
                      </a:lnTo>
                      <a:lnTo>
                        <a:pt x="693" y="665"/>
                      </a:lnTo>
                      <a:lnTo>
                        <a:pt x="687" y="660"/>
                      </a:lnTo>
                      <a:lnTo>
                        <a:pt x="680" y="660"/>
                      </a:lnTo>
                      <a:lnTo>
                        <a:pt x="674" y="660"/>
                      </a:lnTo>
                      <a:lnTo>
                        <a:pt x="668" y="660"/>
                      </a:lnTo>
                      <a:lnTo>
                        <a:pt x="662" y="656"/>
                      </a:lnTo>
                      <a:lnTo>
                        <a:pt x="655" y="656"/>
                      </a:lnTo>
                      <a:lnTo>
                        <a:pt x="649" y="656"/>
                      </a:lnTo>
                      <a:lnTo>
                        <a:pt x="643" y="656"/>
                      </a:lnTo>
                      <a:lnTo>
                        <a:pt x="636" y="651"/>
                      </a:lnTo>
                      <a:lnTo>
                        <a:pt x="630" y="651"/>
                      </a:lnTo>
                      <a:lnTo>
                        <a:pt x="624" y="656"/>
                      </a:lnTo>
                      <a:lnTo>
                        <a:pt x="618" y="656"/>
                      </a:lnTo>
                      <a:lnTo>
                        <a:pt x="618" y="651"/>
                      </a:lnTo>
                      <a:lnTo>
                        <a:pt x="611" y="651"/>
                      </a:lnTo>
                      <a:lnTo>
                        <a:pt x="605" y="651"/>
                      </a:lnTo>
                      <a:lnTo>
                        <a:pt x="605" y="656"/>
                      </a:lnTo>
                      <a:lnTo>
                        <a:pt x="599" y="656"/>
                      </a:lnTo>
                      <a:lnTo>
                        <a:pt x="592" y="651"/>
                      </a:lnTo>
                      <a:lnTo>
                        <a:pt x="586" y="651"/>
                      </a:lnTo>
                      <a:lnTo>
                        <a:pt x="580" y="651"/>
                      </a:lnTo>
                      <a:lnTo>
                        <a:pt x="574" y="651"/>
                      </a:lnTo>
                      <a:lnTo>
                        <a:pt x="567" y="651"/>
                      </a:lnTo>
                      <a:lnTo>
                        <a:pt x="561" y="651"/>
                      </a:lnTo>
                      <a:lnTo>
                        <a:pt x="555" y="651"/>
                      </a:lnTo>
                      <a:lnTo>
                        <a:pt x="548" y="651"/>
                      </a:lnTo>
                      <a:lnTo>
                        <a:pt x="542" y="647"/>
                      </a:lnTo>
                      <a:lnTo>
                        <a:pt x="536" y="647"/>
                      </a:lnTo>
                      <a:lnTo>
                        <a:pt x="530" y="647"/>
                      </a:lnTo>
                      <a:lnTo>
                        <a:pt x="523" y="647"/>
                      </a:lnTo>
                      <a:lnTo>
                        <a:pt x="517" y="647"/>
                      </a:lnTo>
                      <a:lnTo>
                        <a:pt x="511" y="647"/>
                      </a:lnTo>
                      <a:lnTo>
                        <a:pt x="504" y="647"/>
                      </a:lnTo>
                      <a:lnTo>
                        <a:pt x="498" y="647"/>
                      </a:lnTo>
                      <a:lnTo>
                        <a:pt x="492" y="647"/>
                      </a:lnTo>
                      <a:lnTo>
                        <a:pt x="479" y="643"/>
                      </a:lnTo>
                      <a:lnTo>
                        <a:pt x="473" y="643"/>
                      </a:lnTo>
                      <a:lnTo>
                        <a:pt x="465" y="643"/>
                      </a:lnTo>
                      <a:lnTo>
                        <a:pt x="459" y="643"/>
                      </a:lnTo>
                      <a:lnTo>
                        <a:pt x="453" y="643"/>
                      </a:lnTo>
                      <a:lnTo>
                        <a:pt x="447" y="643"/>
                      </a:lnTo>
                      <a:lnTo>
                        <a:pt x="440" y="643"/>
                      </a:lnTo>
                      <a:lnTo>
                        <a:pt x="434" y="638"/>
                      </a:lnTo>
                      <a:lnTo>
                        <a:pt x="428" y="638"/>
                      </a:lnTo>
                      <a:lnTo>
                        <a:pt x="421" y="638"/>
                      </a:lnTo>
                      <a:lnTo>
                        <a:pt x="409" y="638"/>
                      </a:lnTo>
                      <a:lnTo>
                        <a:pt x="403" y="638"/>
                      </a:lnTo>
                      <a:lnTo>
                        <a:pt x="396" y="638"/>
                      </a:lnTo>
                      <a:lnTo>
                        <a:pt x="390" y="638"/>
                      </a:lnTo>
                      <a:lnTo>
                        <a:pt x="384" y="638"/>
                      </a:lnTo>
                      <a:lnTo>
                        <a:pt x="377" y="638"/>
                      </a:lnTo>
                      <a:lnTo>
                        <a:pt x="371" y="638"/>
                      </a:lnTo>
                      <a:lnTo>
                        <a:pt x="365" y="638"/>
                      </a:lnTo>
                      <a:lnTo>
                        <a:pt x="359" y="634"/>
                      </a:lnTo>
                      <a:lnTo>
                        <a:pt x="352" y="634"/>
                      </a:lnTo>
                      <a:lnTo>
                        <a:pt x="346" y="634"/>
                      </a:lnTo>
                      <a:lnTo>
                        <a:pt x="340" y="634"/>
                      </a:lnTo>
                      <a:lnTo>
                        <a:pt x="333" y="634"/>
                      </a:lnTo>
                      <a:lnTo>
                        <a:pt x="327" y="634"/>
                      </a:lnTo>
                      <a:lnTo>
                        <a:pt x="321" y="634"/>
                      </a:lnTo>
                      <a:lnTo>
                        <a:pt x="315" y="634"/>
                      </a:lnTo>
                      <a:lnTo>
                        <a:pt x="308" y="629"/>
                      </a:lnTo>
                      <a:lnTo>
                        <a:pt x="302" y="629"/>
                      </a:lnTo>
                      <a:lnTo>
                        <a:pt x="308" y="620"/>
                      </a:lnTo>
                      <a:lnTo>
                        <a:pt x="308" y="616"/>
                      </a:lnTo>
                      <a:lnTo>
                        <a:pt x="308" y="611"/>
                      </a:lnTo>
                      <a:lnTo>
                        <a:pt x="308" y="607"/>
                      </a:lnTo>
                      <a:lnTo>
                        <a:pt x="308" y="602"/>
                      </a:lnTo>
                      <a:lnTo>
                        <a:pt x="308" y="598"/>
                      </a:lnTo>
                      <a:lnTo>
                        <a:pt x="296" y="589"/>
                      </a:lnTo>
                      <a:lnTo>
                        <a:pt x="289" y="585"/>
                      </a:lnTo>
                      <a:lnTo>
                        <a:pt x="289" y="580"/>
                      </a:lnTo>
                      <a:lnTo>
                        <a:pt x="283" y="580"/>
                      </a:lnTo>
                      <a:lnTo>
                        <a:pt x="283" y="576"/>
                      </a:lnTo>
                      <a:lnTo>
                        <a:pt x="277" y="576"/>
                      </a:lnTo>
                      <a:lnTo>
                        <a:pt x="277" y="571"/>
                      </a:lnTo>
                      <a:lnTo>
                        <a:pt x="270" y="571"/>
                      </a:lnTo>
                      <a:lnTo>
                        <a:pt x="264" y="567"/>
                      </a:lnTo>
                      <a:lnTo>
                        <a:pt x="258" y="562"/>
                      </a:lnTo>
                      <a:lnTo>
                        <a:pt x="252" y="558"/>
                      </a:lnTo>
                      <a:lnTo>
                        <a:pt x="252" y="553"/>
                      </a:lnTo>
                      <a:lnTo>
                        <a:pt x="245" y="549"/>
                      </a:lnTo>
                      <a:lnTo>
                        <a:pt x="239" y="544"/>
                      </a:lnTo>
                      <a:lnTo>
                        <a:pt x="233" y="540"/>
                      </a:lnTo>
                      <a:lnTo>
                        <a:pt x="233" y="536"/>
                      </a:lnTo>
                      <a:lnTo>
                        <a:pt x="226" y="531"/>
                      </a:lnTo>
                      <a:lnTo>
                        <a:pt x="220" y="527"/>
                      </a:lnTo>
                      <a:lnTo>
                        <a:pt x="220" y="522"/>
                      </a:lnTo>
                      <a:lnTo>
                        <a:pt x="214" y="518"/>
                      </a:lnTo>
                      <a:lnTo>
                        <a:pt x="208" y="513"/>
                      </a:lnTo>
                      <a:lnTo>
                        <a:pt x="208" y="509"/>
                      </a:lnTo>
                      <a:lnTo>
                        <a:pt x="201" y="504"/>
                      </a:lnTo>
                      <a:lnTo>
                        <a:pt x="195" y="500"/>
                      </a:lnTo>
                      <a:lnTo>
                        <a:pt x="195" y="495"/>
                      </a:lnTo>
                      <a:lnTo>
                        <a:pt x="189" y="495"/>
                      </a:lnTo>
                      <a:lnTo>
                        <a:pt x="189" y="491"/>
                      </a:lnTo>
                      <a:lnTo>
                        <a:pt x="182" y="486"/>
                      </a:lnTo>
                      <a:lnTo>
                        <a:pt x="176" y="486"/>
                      </a:lnTo>
                      <a:lnTo>
                        <a:pt x="176" y="482"/>
                      </a:lnTo>
                      <a:lnTo>
                        <a:pt x="170" y="482"/>
                      </a:lnTo>
                      <a:lnTo>
                        <a:pt x="170" y="478"/>
                      </a:lnTo>
                      <a:lnTo>
                        <a:pt x="164" y="473"/>
                      </a:lnTo>
                      <a:lnTo>
                        <a:pt x="157" y="469"/>
                      </a:lnTo>
                      <a:lnTo>
                        <a:pt x="151" y="469"/>
                      </a:lnTo>
                      <a:lnTo>
                        <a:pt x="151" y="464"/>
                      </a:lnTo>
                      <a:lnTo>
                        <a:pt x="145" y="464"/>
                      </a:lnTo>
                      <a:lnTo>
                        <a:pt x="145" y="460"/>
                      </a:lnTo>
                      <a:lnTo>
                        <a:pt x="138" y="460"/>
                      </a:lnTo>
                      <a:lnTo>
                        <a:pt x="138" y="455"/>
                      </a:lnTo>
                      <a:lnTo>
                        <a:pt x="132" y="455"/>
                      </a:lnTo>
                      <a:lnTo>
                        <a:pt x="132" y="451"/>
                      </a:lnTo>
                      <a:lnTo>
                        <a:pt x="126" y="451"/>
                      </a:lnTo>
                      <a:lnTo>
                        <a:pt x="126" y="446"/>
                      </a:lnTo>
                      <a:lnTo>
                        <a:pt x="120" y="446"/>
                      </a:lnTo>
                      <a:lnTo>
                        <a:pt x="113" y="442"/>
                      </a:lnTo>
                      <a:lnTo>
                        <a:pt x="107" y="437"/>
                      </a:lnTo>
                      <a:lnTo>
                        <a:pt x="101" y="437"/>
                      </a:lnTo>
                      <a:lnTo>
                        <a:pt x="101" y="433"/>
                      </a:lnTo>
                      <a:lnTo>
                        <a:pt x="94" y="433"/>
                      </a:lnTo>
                      <a:lnTo>
                        <a:pt x="88" y="428"/>
                      </a:lnTo>
                      <a:lnTo>
                        <a:pt x="82" y="424"/>
                      </a:lnTo>
                      <a:lnTo>
                        <a:pt x="76" y="420"/>
                      </a:lnTo>
                      <a:lnTo>
                        <a:pt x="69" y="415"/>
                      </a:lnTo>
                      <a:lnTo>
                        <a:pt x="63" y="415"/>
                      </a:lnTo>
                      <a:lnTo>
                        <a:pt x="63" y="411"/>
                      </a:lnTo>
                      <a:lnTo>
                        <a:pt x="57" y="411"/>
                      </a:lnTo>
                      <a:lnTo>
                        <a:pt x="50" y="406"/>
                      </a:lnTo>
                      <a:lnTo>
                        <a:pt x="44" y="402"/>
                      </a:lnTo>
                      <a:lnTo>
                        <a:pt x="38" y="397"/>
                      </a:lnTo>
                      <a:lnTo>
                        <a:pt x="38" y="393"/>
                      </a:lnTo>
                      <a:lnTo>
                        <a:pt x="32" y="393"/>
                      </a:lnTo>
                      <a:lnTo>
                        <a:pt x="25" y="393"/>
                      </a:lnTo>
                      <a:lnTo>
                        <a:pt x="19" y="393"/>
                      </a:lnTo>
                      <a:lnTo>
                        <a:pt x="13" y="393"/>
                      </a:lnTo>
                      <a:lnTo>
                        <a:pt x="6" y="393"/>
                      </a:lnTo>
                      <a:lnTo>
                        <a:pt x="0" y="393"/>
                      </a:lnTo>
                      <a:lnTo>
                        <a:pt x="0" y="388"/>
                      </a:lnTo>
                      <a:lnTo>
                        <a:pt x="0" y="384"/>
                      </a:lnTo>
                      <a:lnTo>
                        <a:pt x="0" y="379"/>
                      </a:lnTo>
                      <a:lnTo>
                        <a:pt x="6" y="379"/>
                      </a:lnTo>
                      <a:lnTo>
                        <a:pt x="13" y="375"/>
                      </a:lnTo>
                      <a:lnTo>
                        <a:pt x="19" y="375"/>
                      </a:lnTo>
                      <a:lnTo>
                        <a:pt x="25" y="375"/>
                      </a:lnTo>
                      <a:lnTo>
                        <a:pt x="32" y="375"/>
                      </a:lnTo>
                      <a:lnTo>
                        <a:pt x="38" y="375"/>
                      </a:lnTo>
                      <a:lnTo>
                        <a:pt x="44" y="371"/>
                      </a:lnTo>
                      <a:lnTo>
                        <a:pt x="50" y="371"/>
                      </a:lnTo>
                      <a:lnTo>
                        <a:pt x="57" y="371"/>
                      </a:lnTo>
                      <a:lnTo>
                        <a:pt x="63" y="371"/>
                      </a:lnTo>
                      <a:lnTo>
                        <a:pt x="69" y="371"/>
                      </a:lnTo>
                      <a:lnTo>
                        <a:pt x="76" y="366"/>
                      </a:lnTo>
                      <a:lnTo>
                        <a:pt x="82" y="366"/>
                      </a:lnTo>
                      <a:lnTo>
                        <a:pt x="88" y="366"/>
                      </a:lnTo>
                      <a:lnTo>
                        <a:pt x="94" y="366"/>
                      </a:lnTo>
                      <a:lnTo>
                        <a:pt x="101" y="366"/>
                      </a:lnTo>
                      <a:lnTo>
                        <a:pt x="107" y="362"/>
                      </a:lnTo>
                      <a:lnTo>
                        <a:pt x="113" y="362"/>
                      </a:lnTo>
                      <a:lnTo>
                        <a:pt x="120" y="362"/>
                      </a:lnTo>
                      <a:lnTo>
                        <a:pt x="126" y="362"/>
                      </a:lnTo>
                      <a:lnTo>
                        <a:pt x="132" y="357"/>
                      </a:lnTo>
                      <a:lnTo>
                        <a:pt x="138" y="357"/>
                      </a:lnTo>
                      <a:lnTo>
                        <a:pt x="145" y="357"/>
                      </a:lnTo>
                      <a:lnTo>
                        <a:pt x="151" y="353"/>
                      </a:lnTo>
                      <a:lnTo>
                        <a:pt x="157" y="353"/>
                      </a:lnTo>
                      <a:lnTo>
                        <a:pt x="164" y="353"/>
                      </a:lnTo>
                      <a:lnTo>
                        <a:pt x="164" y="348"/>
                      </a:lnTo>
                      <a:lnTo>
                        <a:pt x="170" y="348"/>
                      </a:lnTo>
                      <a:lnTo>
                        <a:pt x="176" y="348"/>
                      </a:lnTo>
                      <a:lnTo>
                        <a:pt x="182" y="348"/>
                      </a:lnTo>
                      <a:lnTo>
                        <a:pt x="182" y="344"/>
                      </a:lnTo>
                      <a:lnTo>
                        <a:pt x="189" y="344"/>
                      </a:lnTo>
                      <a:lnTo>
                        <a:pt x="195" y="344"/>
                      </a:lnTo>
                      <a:lnTo>
                        <a:pt x="195" y="339"/>
                      </a:lnTo>
                      <a:lnTo>
                        <a:pt x="201" y="339"/>
                      </a:lnTo>
                      <a:lnTo>
                        <a:pt x="208" y="339"/>
                      </a:lnTo>
                      <a:lnTo>
                        <a:pt x="214" y="335"/>
                      </a:lnTo>
                      <a:lnTo>
                        <a:pt x="220" y="335"/>
                      </a:lnTo>
                      <a:lnTo>
                        <a:pt x="226" y="335"/>
                      </a:lnTo>
                      <a:lnTo>
                        <a:pt x="226" y="330"/>
                      </a:lnTo>
                      <a:lnTo>
                        <a:pt x="239" y="330"/>
                      </a:lnTo>
                      <a:lnTo>
                        <a:pt x="245" y="326"/>
                      </a:lnTo>
                      <a:lnTo>
                        <a:pt x="252" y="326"/>
                      </a:lnTo>
                      <a:lnTo>
                        <a:pt x="258" y="321"/>
                      </a:lnTo>
                      <a:lnTo>
                        <a:pt x="264" y="317"/>
                      </a:lnTo>
                      <a:lnTo>
                        <a:pt x="270" y="317"/>
                      </a:lnTo>
                      <a:lnTo>
                        <a:pt x="277" y="313"/>
                      </a:lnTo>
                      <a:lnTo>
                        <a:pt x="283" y="313"/>
                      </a:lnTo>
                      <a:lnTo>
                        <a:pt x="283" y="308"/>
                      </a:lnTo>
                      <a:lnTo>
                        <a:pt x="289" y="308"/>
                      </a:lnTo>
                      <a:lnTo>
                        <a:pt x="296" y="304"/>
                      </a:lnTo>
                      <a:lnTo>
                        <a:pt x="302" y="299"/>
                      </a:lnTo>
                      <a:lnTo>
                        <a:pt x="302" y="295"/>
                      </a:lnTo>
                      <a:lnTo>
                        <a:pt x="308" y="290"/>
                      </a:lnTo>
                      <a:lnTo>
                        <a:pt x="302" y="286"/>
                      </a:lnTo>
                      <a:lnTo>
                        <a:pt x="302" y="281"/>
                      </a:lnTo>
                      <a:lnTo>
                        <a:pt x="308" y="277"/>
                      </a:lnTo>
                      <a:lnTo>
                        <a:pt x="308" y="272"/>
                      </a:lnTo>
                      <a:lnTo>
                        <a:pt x="315" y="268"/>
                      </a:lnTo>
                      <a:lnTo>
                        <a:pt x="321" y="268"/>
                      </a:lnTo>
                      <a:lnTo>
                        <a:pt x="321" y="263"/>
                      </a:lnTo>
                      <a:lnTo>
                        <a:pt x="327" y="263"/>
                      </a:lnTo>
                      <a:lnTo>
                        <a:pt x="333" y="259"/>
                      </a:lnTo>
                      <a:lnTo>
                        <a:pt x="340" y="259"/>
                      </a:lnTo>
                      <a:lnTo>
                        <a:pt x="346" y="259"/>
                      </a:lnTo>
                      <a:lnTo>
                        <a:pt x="352" y="259"/>
                      </a:lnTo>
                      <a:lnTo>
                        <a:pt x="352" y="255"/>
                      </a:lnTo>
                      <a:lnTo>
                        <a:pt x="359" y="255"/>
                      </a:lnTo>
                      <a:lnTo>
                        <a:pt x="365" y="255"/>
                      </a:lnTo>
                      <a:lnTo>
                        <a:pt x="371" y="255"/>
                      </a:lnTo>
                      <a:lnTo>
                        <a:pt x="377" y="255"/>
                      </a:lnTo>
                      <a:lnTo>
                        <a:pt x="384" y="255"/>
                      </a:lnTo>
                      <a:lnTo>
                        <a:pt x="390" y="250"/>
                      </a:lnTo>
                      <a:lnTo>
                        <a:pt x="396" y="250"/>
                      </a:lnTo>
                      <a:lnTo>
                        <a:pt x="403" y="250"/>
                      </a:lnTo>
                      <a:lnTo>
                        <a:pt x="403" y="246"/>
                      </a:lnTo>
                      <a:lnTo>
                        <a:pt x="409" y="246"/>
                      </a:lnTo>
                      <a:lnTo>
                        <a:pt x="415" y="246"/>
                      </a:lnTo>
                      <a:lnTo>
                        <a:pt x="421" y="241"/>
                      </a:lnTo>
                      <a:lnTo>
                        <a:pt x="428" y="241"/>
                      </a:lnTo>
                      <a:lnTo>
                        <a:pt x="428" y="237"/>
                      </a:lnTo>
                      <a:lnTo>
                        <a:pt x="434" y="232"/>
                      </a:lnTo>
                      <a:lnTo>
                        <a:pt x="440" y="228"/>
                      </a:lnTo>
                      <a:lnTo>
                        <a:pt x="447" y="223"/>
                      </a:lnTo>
                      <a:lnTo>
                        <a:pt x="447" y="219"/>
                      </a:lnTo>
                      <a:lnTo>
                        <a:pt x="453" y="214"/>
                      </a:lnTo>
                      <a:lnTo>
                        <a:pt x="459" y="214"/>
                      </a:lnTo>
                      <a:lnTo>
                        <a:pt x="465" y="210"/>
                      </a:lnTo>
                      <a:lnTo>
                        <a:pt x="465" y="205"/>
                      </a:lnTo>
                      <a:lnTo>
                        <a:pt x="473" y="201"/>
                      </a:lnTo>
                      <a:lnTo>
                        <a:pt x="473" y="197"/>
                      </a:lnTo>
                      <a:lnTo>
                        <a:pt x="473" y="192"/>
                      </a:lnTo>
                      <a:lnTo>
                        <a:pt x="479" y="188"/>
                      </a:lnTo>
                      <a:lnTo>
                        <a:pt x="479" y="183"/>
                      </a:lnTo>
                      <a:lnTo>
                        <a:pt x="486" y="183"/>
                      </a:lnTo>
                      <a:lnTo>
                        <a:pt x="492" y="183"/>
                      </a:lnTo>
                      <a:lnTo>
                        <a:pt x="498" y="179"/>
                      </a:lnTo>
                      <a:lnTo>
                        <a:pt x="504" y="179"/>
                      </a:lnTo>
                      <a:lnTo>
                        <a:pt x="511" y="174"/>
                      </a:lnTo>
                      <a:lnTo>
                        <a:pt x="517" y="170"/>
                      </a:lnTo>
                      <a:lnTo>
                        <a:pt x="523" y="165"/>
                      </a:lnTo>
                      <a:lnTo>
                        <a:pt x="530" y="161"/>
                      </a:lnTo>
                      <a:lnTo>
                        <a:pt x="536" y="156"/>
                      </a:lnTo>
                      <a:lnTo>
                        <a:pt x="536" y="152"/>
                      </a:lnTo>
                      <a:lnTo>
                        <a:pt x="536" y="148"/>
                      </a:lnTo>
                      <a:lnTo>
                        <a:pt x="536" y="143"/>
                      </a:lnTo>
                      <a:lnTo>
                        <a:pt x="536" y="139"/>
                      </a:lnTo>
                      <a:lnTo>
                        <a:pt x="536" y="134"/>
                      </a:lnTo>
                      <a:lnTo>
                        <a:pt x="542" y="134"/>
                      </a:lnTo>
                      <a:lnTo>
                        <a:pt x="548" y="134"/>
                      </a:lnTo>
                      <a:lnTo>
                        <a:pt x="555" y="130"/>
                      </a:lnTo>
                      <a:lnTo>
                        <a:pt x="555" y="125"/>
                      </a:lnTo>
                      <a:lnTo>
                        <a:pt x="561" y="125"/>
                      </a:lnTo>
                      <a:lnTo>
                        <a:pt x="567" y="121"/>
                      </a:lnTo>
                      <a:lnTo>
                        <a:pt x="574" y="121"/>
                      </a:lnTo>
                      <a:lnTo>
                        <a:pt x="580" y="121"/>
                      </a:lnTo>
                      <a:lnTo>
                        <a:pt x="586" y="121"/>
                      </a:lnTo>
                      <a:lnTo>
                        <a:pt x="592" y="121"/>
                      </a:lnTo>
                      <a:lnTo>
                        <a:pt x="599" y="121"/>
                      </a:lnTo>
                      <a:lnTo>
                        <a:pt x="605" y="121"/>
                      </a:lnTo>
                      <a:lnTo>
                        <a:pt x="605" y="116"/>
                      </a:lnTo>
                      <a:lnTo>
                        <a:pt x="611" y="116"/>
                      </a:lnTo>
                      <a:lnTo>
                        <a:pt x="618" y="112"/>
                      </a:lnTo>
                      <a:lnTo>
                        <a:pt x="618" y="107"/>
                      </a:lnTo>
                      <a:lnTo>
                        <a:pt x="624" y="107"/>
                      </a:lnTo>
                      <a:lnTo>
                        <a:pt x="624" y="103"/>
                      </a:lnTo>
                      <a:lnTo>
                        <a:pt x="630" y="103"/>
                      </a:lnTo>
                      <a:lnTo>
                        <a:pt x="636" y="103"/>
                      </a:lnTo>
                      <a:lnTo>
                        <a:pt x="643" y="107"/>
                      </a:lnTo>
                      <a:lnTo>
                        <a:pt x="649" y="107"/>
                      </a:lnTo>
                      <a:lnTo>
                        <a:pt x="655" y="112"/>
                      </a:lnTo>
                      <a:lnTo>
                        <a:pt x="662" y="107"/>
                      </a:lnTo>
                      <a:lnTo>
                        <a:pt x="662" y="103"/>
                      </a:lnTo>
                      <a:lnTo>
                        <a:pt x="655" y="103"/>
                      </a:lnTo>
                      <a:lnTo>
                        <a:pt x="655" y="98"/>
                      </a:lnTo>
                      <a:lnTo>
                        <a:pt x="655" y="94"/>
                      </a:lnTo>
                      <a:lnTo>
                        <a:pt x="662" y="94"/>
                      </a:lnTo>
                      <a:lnTo>
                        <a:pt x="662" y="90"/>
                      </a:lnTo>
                      <a:lnTo>
                        <a:pt x="668" y="90"/>
                      </a:lnTo>
                      <a:lnTo>
                        <a:pt x="668" y="85"/>
                      </a:lnTo>
                      <a:lnTo>
                        <a:pt x="674" y="85"/>
                      </a:lnTo>
                      <a:lnTo>
                        <a:pt x="680" y="85"/>
                      </a:lnTo>
                      <a:lnTo>
                        <a:pt x="687" y="85"/>
                      </a:lnTo>
                      <a:lnTo>
                        <a:pt x="693" y="85"/>
                      </a:lnTo>
                      <a:lnTo>
                        <a:pt x="693" y="81"/>
                      </a:lnTo>
                      <a:lnTo>
                        <a:pt x="693" y="76"/>
                      </a:lnTo>
                      <a:lnTo>
                        <a:pt x="687" y="72"/>
                      </a:lnTo>
                      <a:lnTo>
                        <a:pt x="680" y="67"/>
                      </a:lnTo>
                      <a:lnTo>
                        <a:pt x="680" y="63"/>
                      </a:lnTo>
                      <a:lnTo>
                        <a:pt x="687" y="58"/>
                      </a:lnTo>
                      <a:lnTo>
                        <a:pt x="693" y="54"/>
                      </a:lnTo>
                      <a:lnTo>
                        <a:pt x="693" y="49"/>
                      </a:lnTo>
                      <a:lnTo>
                        <a:pt x="699" y="49"/>
                      </a:lnTo>
                      <a:lnTo>
                        <a:pt x="706" y="45"/>
                      </a:lnTo>
                      <a:lnTo>
                        <a:pt x="706" y="40"/>
                      </a:lnTo>
                      <a:lnTo>
                        <a:pt x="706" y="36"/>
                      </a:lnTo>
                      <a:lnTo>
                        <a:pt x="712" y="36"/>
                      </a:lnTo>
                      <a:lnTo>
                        <a:pt x="718" y="36"/>
                      </a:lnTo>
                      <a:lnTo>
                        <a:pt x="724" y="36"/>
                      </a:lnTo>
                      <a:lnTo>
                        <a:pt x="731" y="36"/>
                      </a:lnTo>
                      <a:lnTo>
                        <a:pt x="737" y="36"/>
                      </a:lnTo>
                      <a:lnTo>
                        <a:pt x="743" y="36"/>
                      </a:lnTo>
                      <a:lnTo>
                        <a:pt x="750" y="36"/>
                      </a:lnTo>
                      <a:lnTo>
                        <a:pt x="756" y="36"/>
                      </a:lnTo>
                      <a:lnTo>
                        <a:pt x="762" y="36"/>
                      </a:lnTo>
                      <a:lnTo>
                        <a:pt x="768" y="40"/>
                      </a:lnTo>
                      <a:lnTo>
                        <a:pt x="775" y="36"/>
                      </a:lnTo>
                      <a:lnTo>
                        <a:pt x="781" y="36"/>
                      </a:lnTo>
                      <a:lnTo>
                        <a:pt x="787" y="36"/>
                      </a:lnTo>
                      <a:lnTo>
                        <a:pt x="787" y="32"/>
                      </a:lnTo>
                      <a:lnTo>
                        <a:pt x="794" y="32"/>
                      </a:lnTo>
                      <a:lnTo>
                        <a:pt x="794" y="27"/>
                      </a:lnTo>
                      <a:lnTo>
                        <a:pt x="794" y="23"/>
                      </a:lnTo>
                      <a:lnTo>
                        <a:pt x="794" y="18"/>
                      </a:lnTo>
                      <a:lnTo>
                        <a:pt x="794" y="14"/>
                      </a:lnTo>
                      <a:lnTo>
                        <a:pt x="794" y="9"/>
                      </a:lnTo>
                      <a:lnTo>
                        <a:pt x="794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41" name="Group 141"/>
              <p:cNvGrpSpPr>
                <a:grpSpLocks/>
              </p:cNvGrpSpPr>
              <p:nvPr/>
            </p:nvGrpSpPr>
            <p:grpSpPr bwMode="auto">
              <a:xfrm>
                <a:off x="815" y="2880"/>
                <a:ext cx="830" cy="375"/>
                <a:chOff x="815" y="2880"/>
                <a:chExt cx="830" cy="375"/>
              </a:xfrm>
            </p:grpSpPr>
            <p:sp>
              <p:nvSpPr>
                <p:cNvPr id="4238" name="Freeform 142"/>
                <p:cNvSpPr>
                  <a:spLocks/>
                </p:cNvSpPr>
                <p:nvPr/>
              </p:nvSpPr>
              <p:spPr bwMode="auto">
                <a:xfrm>
                  <a:off x="815" y="2880"/>
                  <a:ext cx="830" cy="375"/>
                </a:xfrm>
                <a:custGeom>
                  <a:avLst/>
                  <a:gdLst/>
                  <a:ahLst/>
                  <a:cxnLst>
                    <a:cxn ang="0">
                      <a:pos x="673" y="45"/>
                    </a:cxn>
                    <a:cxn ang="0">
                      <a:pos x="704" y="14"/>
                    </a:cxn>
                    <a:cxn ang="0">
                      <a:pos x="717" y="18"/>
                    </a:cxn>
                    <a:cxn ang="0">
                      <a:pos x="742" y="41"/>
                    </a:cxn>
                    <a:cxn ang="0">
                      <a:pos x="767" y="67"/>
                    </a:cxn>
                    <a:cxn ang="0">
                      <a:pos x="780" y="98"/>
                    </a:cxn>
                    <a:cxn ang="0">
                      <a:pos x="799" y="125"/>
                    </a:cxn>
                    <a:cxn ang="0">
                      <a:pos x="811" y="152"/>
                    </a:cxn>
                    <a:cxn ang="0">
                      <a:pos x="824" y="183"/>
                    </a:cxn>
                    <a:cxn ang="0">
                      <a:pos x="824" y="214"/>
                    </a:cxn>
                    <a:cxn ang="0">
                      <a:pos x="805" y="246"/>
                    </a:cxn>
                    <a:cxn ang="0">
                      <a:pos x="786" y="272"/>
                    </a:cxn>
                    <a:cxn ang="0">
                      <a:pos x="742" y="295"/>
                    </a:cxn>
                    <a:cxn ang="0">
                      <a:pos x="704" y="317"/>
                    </a:cxn>
                    <a:cxn ang="0">
                      <a:pos x="667" y="335"/>
                    </a:cxn>
                    <a:cxn ang="0">
                      <a:pos x="635" y="362"/>
                    </a:cxn>
                    <a:cxn ang="0">
                      <a:pos x="604" y="348"/>
                    </a:cxn>
                    <a:cxn ang="0">
                      <a:pos x="560" y="344"/>
                    </a:cxn>
                    <a:cxn ang="0">
                      <a:pos x="528" y="348"/>
                    </a:cxn>
                    <a:cxn ang="0">
                      <a:pos x="491" y="335"/>
                    </a:cxn>
                    <a:cxn ang="0">
                      <a:pos x="453" y="335"/>
                    </a:cxn>
                    <a:cxn ang="0">
                      <a:pos x="409" y="321"/>
                    </a:cxn>
                    <a:cxn ang="0">
                      <a:pos x="371" y="317"/>
                    </a:cxn>
                    <a:cxn ang="0">
                      <a:pos x="346" y="299"/>
                    </a:cxn>
                    <a:cxn ang="0">
                      <a:pos x="308" y="290"/>
                    </a:cxn>
                    <a:cxn ang="0">
                      <a:pos x="264" y="290"/>
                    </a:cxn>
                    <a:cxn ang="0">
                      <a:pos x="220" y="299"/>
                    </a:cxn>
                    <a:cxn ang="0">
                      <a:pos x="183" y="313"/>
                    </a:cxn>
                    <a:cxn ang="0">
                      <a:pos x="151" y="339"/>
                    </a:cxn>
                    <a:cxn ang="0">
                      <a:pos x="164" y="366"/>
                    </a:cxn>
                    <a:cxn ang="0">
                      <a:pos x="145" y="362"/>
                    </a:cxn>
                    <a:cxn ang="0">
                      <a:pos x="132" y="339"/>
                    </a:cxn>
                    <a:cxn ang="0">
                      <a:pos x="132" y="313"/>
                    </a:cxn>
                    <a:cxn ang="0">
                      <a:pos x="145" y="281"/>
                    </a:cxn>
                    <a:cxn ang="0">
                      <a:pos x="139" y="255"/>
                    </a:cxn>
                    <a:cxn ang="0">
                      <a:pos x="120" y="232"/>
                    </a:cxn>
                    <a:cxn ang="0">
                      <a:pos x="120" y="201"/>
                    </a:cxn>
                    <a:cxn ang="0">
                      <a:pos x="95" y="179"/>
                    </a:cxn>
                    <a:cxn ang="0">
                      <a:pos x="57" y="161"/>
                    </a:cxn>
                    <a:cxn ang="0">
                      <a:pos x="25" y="143"/>
                    </a:cxn>
                    <a:cxn ang="0">
                      <a:pos x="6" y="121"/>
                    </a:cxn>
                    <a:cxn ang="0">
                      <a:pos x="6" y="90"/>
                    </a:cxn>
                    <a:cxn ang="0">
                      <a:pos x="38" y="76"/>
                    </a:cxn>
                    <a:cxn ang="0">
                      <a:pos x="63" y="58"/>
                    </a:cxn>
                    <a:cxn ang="0">
                      <a:pos x="95" y="72"/>
                    </a:cxn>
                    <a:cxn ang="0">
                      <a:pos x="132" y="90"/>
                    </a:cxn>
                    <a:cxn ang="0">
                      <a:pos x="164" y="94"/>
                    </a:cxn>
                    <a:cxn ang="0">
                      <a:pos x="201" y="85"/>
                    </a:cxn>
                    <a:cxn ang="0">
                      <a:pos x="220" y="67"/>
                    </a:cxn>
                    <a:cxn ang="0">
                      <a:pos x="245" y="45"/>
                    </a:cxn>
                    <a:cxn ang="0">
                      <a:pos x="289" y="41"/>
                    </a:cxn>
                    <a:cxn ang="0">
                      <a:pos x="333" y="49"/>
                    </a:cxn>
                    <a:cxn ang="0">
                      <a:pos x="377" y="58"/>
                    </a:cxn>
                    <a:cxn ang="0">
                      <a:pos x="428" y="67"/>
                    </a:cxn>
                    <a:cxn ang="0">
                      <a:pos x="472" y="54"/>
                    </a:cxn>
                    <a:cxn ang="0">
                      <a:pos x="509" y="49"/>
                    </a:cxn>
                    <a:cxn ang="0">
                      <a:pos x="547" y="32"/>
                    </a:cxn>
                    <a:cxn ang="0">
                      <a:pos x="591" y="27"/>
                    </a:cxn>
                    <a:cxn ang="0">
                      <a:pos x="623" y="45"/>
                    </a:cxn>
                  </a:cxnLst>
                  <a:rect l="0" t="0" r="r" b="b"/>
                  <a:pathLst>
                    <a:path w="830" h="375">
                      <a:moveTo>
                        <a:pt x="629" y="58"/>
                      </a:moveTo>
                      <a:lnTo>
                        <a:pt x="635" y="63"/>
                      </a:lnTo>
                      <a:lnTo>
                        <a:pt x="642" y="58"/>
                      </a:lnTo>
                      <a:lnTo>
                        <a:pt x="654" y="58"/>
                      </a:lnTo>
                      <a:lnTo>
                        <a:pt x="654" y="54"/>
                      </a:lnTo>
                      <a:lnTo>
                        <a:pt x="667" y="49"/>
                      </a:lnTo>
                      <a:lnTo>
                        <a:pt x="673" y="45"/>
                      </a:lnTo>
                      <a:lnTo>
                        <a:pt x="673" y="41"/>
                      </a:lnTo>
                      <a:lnTo>
                        <a:pt x="679" y="41"/>
                      </a:lnTo>
                      <a:lnTo>
                        <a:pt x="686" y="32"/>
                      </a:lnTo>
                      <a:lnTo>
                        <a:pt x="692" y="27"/>
                      </a:lnTo>
                      <a:lnTo>
                        <a:pt x="698" y="23"/>
                      </a:lnTo>
                      <a:lnTo>
                        <a:pt x="698" y="18"/>
                      </a:lnTo>
                      <a:lnTo>
                        <a:pt x="704" y="14"/>
                      </a:lnTo>
                      <a:lnTo>
                        <a:pt x="704" y="9"/>
                      </a:lnTo>
                      <a:lnTo>
                        <a:pt x="704" y="5"/>
                      </a:lnTo>
                      <a:lnTo>
                        <a:pt x="711" y="0"/>
                      </a:lnTo>
                      <a:lnTo>
                        <a:pt x="711" y="5"/>
                      </a:lnTo>
                      <a:lnTo>
                        <a:pt x="717" y="9"/>
                      </a:lnTo>
                      <a:lnTo>
                        <a:pt x="717" y="14"/>
                      </a:lnTo>
                      <a:lnTo>
                        <a:pt x="717" y="18"/>
                      </a:lnTo>
                      <a:lnTo>
                        <a:pt x="723" y="18"/>
                      </a:lnTo>
                      <a:lnTo>
                        <a:pt x="723" y="23"/>
                      </a:lnTo>
                      <a:lnTo>
                        <a:pt x="730" y="27"/>
                      </a:lnTo>
                      <a:lnTo>
                        <a:pt x="730" y="32"/>
                      </a:lnTo>
                      <a:lnTo>
                        <a:pt x="736" y="36"/>
                      </a:lnTo>
                      <a:lnTo>
                        <a:pt x="736" y="41"/>
                      </a:lnTo>
                      <a:lnTo>
                        <a:pt x="742" y="41"/>
                      </a:lnTo>
                      <a:lnTo>
                        <a:pt x="742" y="45"/>
                      </a:lnTo>
                      <a:lnTo>
                        <a:pt x="748" y="49"/>
                      </a:lnTo>
                      <a:lnTo>
                        <a:pt x="755" y="54"/>
                      </a:lnTo>
                      <a:lnTo>
                        <a:pt x="761" y="54"/>
                      </a:lnTo>
                      <a:lnTo>
                        <a:pt x="761" y="58"/>
                      </a:lnTo>
                      <a:lnTo>
                        <a:pt x="767" y="63"/>
                      </a:lnTo>
                      <a:lnTo>
                        <a:pt x="767" y="67"/>
                      </a:lnTo>
                      <a:lnTo>
                        <a:pt x="767" y="72"/>
                      </a:lnTo>
                      <a:lnTo>
                        <a:pt x="767" y="76"/>
                      </a:lnTo>
                      <a:lnTo>
                        <a:pt x="767" y="81"/>
                      </a:lnTo>
                      <a:lnTo>
                        <a:pt x="774" y="85"/>
                      </a:lnTo>
                      <a:lnTo>
                        <a:pt x="774" y="90"/>
                      </a:lnTo>
                      <a:lnTo>
                        <a:pt x="780" y="94"/>
                      </a:lnTo>
                      <a:lnTo>
                        <a:pt x="780" y="98"/>
                      </a:lnTo>
                      <a:lnTo>
                        <a:pt x="780" y="103"/>
                      </a:lnTo>
                      <a:lnTo>
                        <a:pt x="786" y="107"/>
                      </a:lnTo>
                      <a:lnTo>
                        <a:pt x="786" y="112"/>
                      </a:lnTo>
                      <a:lnTo>
                        <a:pt x="792" y="112"/>
                      </a:lnTo>
                      <a:lnTo>
                        <a:pt x="792" y="116"/>
                      </a:lnTo>
                      <a:lnTo>
                        <a:pt x="799" y="121"/>
                      </a:lnTo>
                      <a:lnTo>
                        <a:pt x="799" y="125"/>
                      </a:lnTo>
                      <a:lnTo>
                        <a:pt x="799" y="130"/>
                      </a:lnTo>
                      <a:lnTo>
                        <a:pt x="805" y="134"/>
                      </a:lnTo>
                      <a:lnTo>
                        <a:pt x="805" y="139"/>
                      </a:lnTo>
                      <a:lnTo>
                        <a:pt x="811" y="139"/>
                      </a:lnTo>
                      <a:lnTo>
                        <a:pt x="811" y="143"/>
                      </a:lnTo>
                      <a:lnTo>
                        <a:pt x="811" y="148"/>
                      </a:lnTo>
                      <a:lnTo>
                        <a:pt x="811" y="152"/>
                      </a:lnTo>
                      <a:lnTo>
                        <a:pt x="811" y="156"/>
                      </a:lnTo>
                      <a:lnTo>
                        <a:pt x="811" y="161"/>
                      </a:lnTo>
                      <a:lnTo>
                        <a:pt x="818" y="165"/>
                      </a:lnTo>
                      <a:lnTo>
                        <a:pt x="818" y="170"/>
                      </a:lnTo>
                      <a:lnTo>
                        <a:pt x="824" y="174"/>
                      </a:lnTo>
                      <a:lnTo>
                        <a:pt x="824" y="179"/>
                      </a:lnTo>
                      <a:lnTo>
                        <a:pt x="824" y="183"/>
                      </a:lnTo>
                      <a:lnTo>
                        <a:pt x="824" y="188"/>
                      </a:lnTo>
                      <a:lnTo>
                        <a:pt x="824" y="192"/>
                      </a:lnTo>
                      <a:lnTo>
                        <a:pt x="824" y="197"/>
                      </a:lnTo>
                      <a:lnTo>
                        <a:pt x="824" y="201"/>
                      </a:lnTo>
                      <a:lnTo>
                        <a:pt x="830" y="206"/>
                      </a:lnTo>
                      <a:lnTo>
                        <a:pt x="824" y="210"/>
                      </a:lnTo>
                      <a:lnTo>
                        <a:pt x="824" y="214"/>
                      </a:lnTo>
                      <a:lnTo>
                        <a:pt x="824" y="219"/>
                      </a:lnTo>
                      <a:lnTo>
                        <a:pt x="824" y="223"/>
                      </a:lnTo>
                      <a:lnTo>
                        <a:pt x="818" y="228"/>
                      </a:lnTo>
                      <a:lnTo>
                        <a:pt x="818" y="232"/>
                      </a:lnTo>
                      <a:lnTo>
                        <a:pt x="811" y="237"/>
                      </a:lnTo>
                      <a:lnTo>
                        <a:pt x="811" y="241"/>
                      </a:lnTo>
                      <a:lnTo>
                        <a:pt x="805" y="246"/>
                      </a:lnTo>
                      <a:lnTo>
                        <a:pt x="805" y="250"/>
                      </a:lnTo>
                      <a:lnTo>
                        <a:pt x="805" y="255"/>
                      </a:lnTo>
                      <a:lnTo>
                        <a:pt x="799" y="255"/>
                      </a:lnTo>
                      <a:lnTo>
                        <a:pt x="799" y="259"/>
                      </a:lnTo>
                      <a:lnTo>
                        <a:pt x="792" y="264"/>
                      </a:lnTo>
                      <a:lnTo>
                        <a:pt x="792" y="268"/>
                      </a:lnTo>
                      <a:lnTo>
                        <a:pt x="786" y="272"/>
                      </a:lnTo>
                      <a:lnTo>
                        <a:pt x="780" y="277"/>
                      </a:lnTo>
                      <a:lnTo>
                        <a:pt x="774" y="281"/>
                      </a:lnTo>
                      <a:lnTo>
                        <a:pt x="767" y="281"/>
                      </a:lnTo>
                      <a:lnTo>
                        <a:pt x="761" y="286"/>
                      </a:lnTo>
                      <a:lnTo>
                        <a:pt x="755" y="290"/>
                      </a:lnTo>
                      <a:lnTo>
                        <a:pt x="748" y="290"/>
                      </a:lnTo>
                      <a:lnTo>
                        <a:pt x="742" y="295"/>
                      </a:lnTo>
                      <a:lnTo>
                        <a:pt x="742" y="299"/>
                      </a:lnTo>
                      <a:lnTo>
                        <a:pt x="736" y="304"/>
                      </a:lnTo>
                      <a:lnTo>
                        <a:pt x="730" y="308"/>
                      </a:lnTo>
                      <a:lnTo>
                        <a:pt x="723" y="313"/>
                      </a:lnTo>
                      <a:lnTo>
                        <a:pt x="717" y="313"/>
                      </a:lnTo>
                      <a:lnTo>
                        <a:pt x="711" y="317"/>
                      </a:lnTo>
                      <a:lnTo>
                        <a:pt x="704" y="317"/>
                      </a:lnTo>
                      <a:lnTo>
                        <a:pt x="698" y="321"/>
                      </a:lnTo>
                      <a:lnTo>
                        <a:pt x="692" y="326"/>
                      </a:lnTo>
                      <a:lnTo>
                        <a:pt x="686" y="326"/>
                      </a:lnTo>
                      <a:lnTo>
                        <a:pt x="686" y="330"/>
                      </a:lnTo>
                      <a:lnTo>
                        <a:pt x="679" y="330"/>
                      </a:lnTo>
                      <a:lnTo>
                        <a:pt x="673" y="335"/>
                      </a:lnTo>
                      <a:lnTo>
                        <a:pt x="667" y="335"/>
                      </a:lnTo>
                      <a:lnTo>
                        <a:pt x="660" y="339"/>
                      </a:lnTo>
                      <a:lnTo>
                        <a:pt x="660" y="344"/>
                      </a:lnTo>
                      <a:lnTo>
                        <a:pt x="654" y="344"/>
                      </a:lnTo>
                      <a:lnTo>
                        <a:pt x="648" y="348"/>
                      </a:lnTo>
                      <a:lnTo>
                        <a:pt x="648" y="353"/>
                      </a:lnTo>
                      <a:lnTo>
                        <a:pt x="642" y="357"/>
                      </a:lnTo>
                      <a:lnTo>
                        <a:pt x="635" y="362"/>
                      </a:lnTo>
                      <a:lnTo>
                        <a:pt x="629" y="362"/>
                      </a:lnTo>
                      <a:lnTo>
                        <a:pt x="623" y="366"/>
                      </a:lnTo>
                      <a:lnTo>
                        <a:pt x="616" y="366"/>
                      </a:lnTo>
                      <a:lnTo>
                        <a:pt x="610" y="362"/>
                      </a:lnTo>
                      <a:lnTo>
                        <a:pt x="610" y="357"/>
                      </a:lnTo>
                      <a:lnTo>
                        <a:pt x="604" y="353"/>
                      </a:lnTo>
                      <a:lnTo>
                        <a:pt x="604" y="348"/>
                      </a:lnTo>
                      <a:lnTo>
                        <a:pt x="598" y="348"/>
                      </a:lnTo>
                      <a:lnTo>
                        <a:pt x="591" y="348"/>
                      </a:lnTo>
                      <a:lnTo>
                        <a:pt x="585" y="348"/>
                      </a:lnTo>
                      <a:lnTo>
                        <a:pt x="579" y="344"/>
                      </a:lnTo>
                      <a:lnTo>
                        <a:pt x="572" y="344"/>
                      </a:lnTo>
                      <a:lnTo>
                        <a:pt x="566" y="344"/>
                      </a:lnTo>
                      <a:lnTo>
                        <a:pt x="560" y="344"/>
                      </a:lnTo>
                      <a:lnTo>
                        <a:pt x="554" y="348"/>
                      </a:lnTo>
                      <a:lnTo>
                        <a:pt x="547" y="348"/>
                      </a:lnTo>
                      <a:lnTo>
                        <a:pt x="541" y="348"/>
                      </a:lnTo>
                      <a:lnTo>
                        <a:pt x="535" y="348"/>
                      </a:lnTo>
                      <a:lnTo>
                        <a:pt x="535" y="344"/>
                      </a:lnTo>
                      <a:lnTo>
                        <a:pt x="528" y="344"/>
                      </a:lnTo>
                      <a:lnTo>
                        <a:pt x="528" y="348"/>
                      </a:lnTo>
                      <a:lnTo>
                        <a:pt x="522" y="344"/>
                      </a:lnTo>
                      <a:lnTo>
                        <a:pt x="516" y="344"/>
                      </a:lnTo>
                      <a:lnTo>
                        <a:pt x="509" y="339"/>
                      </a:lnTo>
                      <a:lnTo>
                        <a:pt x="503" y="339"/>
                      </a:lnTo>
                      <a:lnTo>
                        <a:pt x="497" y="339"/>
                      </a:lnTo>
                      <a:lnTo>
                        <a:pt x="491" y="339"/>
                      </a:lnTo>
                      <a:lnTo>
                        <a:pt x="491" y="335"/>
                      </a:lnTo>
                      <a:lnTo>
                        <a:pt x="484" y="335"/>
                      </a:lnTo>
                      <a:lnTo>
                        <a:pt x="478" y="335"/>
                      </a:lnTo>
                      <a:lnTo>
                        <a:pt x="478" y="330"/>
                      </a:lnTo>
                      <a:lnTo>
                        <a:pt x="472" y="335"/>
                      </a:lnTo>
                      <a:lnTo>
                        <a:pt x="465" y="330"/>
                      </a:lnTo>
                      <a:lnTo>
                        <a:pt x="459" y="335"/>
                      </a:lnTo>
                      <a:lnTo>
                        <a:pt x="453" y="335"/>
                      </a:lnTo>
                      <a:lnTo>
                        <a:pt x="447" y="330"/>
                      </a:lnTo>
                      <a:lnTo>
                        <a:pt x="434" y="326"/>
                      </a:lnTo>
                      <a:lnTo>
                        <a:pt x="428" y="326"/>
                      </a:lnTo>
                      <a:lnTo>
                        <a:pt x="428" y="321"/>
                      </a:lnTo>
                      <a:lnTo>
                        <a:pt x="421" y="321"/>
                      </a:lnTo>
                      <a:lnTo>
                        <a:pt x="415" y="321"/>
                      </a:lnTo>
                      <a:lnTo>
                        <a:pt x="409" y="321"/>
                      </a:lnTo>
                      <a:lnTo>
                        <a:pt x="403" y="321"/>
                      </a:lnTo>
                      <a:lnTo>
                        <a:pt x="396" y="321"/>
                      </a:lnTo>
                      <a:lnTo>
                        <a:pt x="390" y="317"/>
                      </a:lnTo>
                      <a:lnTo>
                        <a:pt x="384" y="317"/>
                      </a:lnTo>
                      <a:lnTo>
                        <a:pt x="384" y="321"/>
                      </a:lnTo>
                      <a:lnTo>
                        <a:pt x="377" y="317"/>
                      </a:lnTo>
                      <a:lnTo>
                        <a:pt x="371" y="317"/>
                      </a:lnTo>
                      <a:lnTo>
                        <a:pt x="365" y="317"/>
                      </a:lnTo>
                      <a:lnTo>
                        <a:pt x="359" y="317"/>
                      </a:lnTo>
                      <a:lnTo>
                        <a:pt x="359" y="313"/>
                      </a:lnTo>
                      <a:lnTo>
                        <a:pt x="359" y="308"/>
                      </a:lnTo>
                      <a:lnTo>
                        <a:pt x="352" y="308"/>
                      </a:lnTo>
                      <a:lnTo>
                        <a:pt x="352" y="304"/>
                      </a:lnTo>
                      <a:lnTo>
                        <a:pt x="346" y="299"/>
                      </a:lnTo>
                      <a:lnTo>
                        <a:pt x="340" y="295"/>
                      </a:lnTo>
                      <a:lnTo>
                        <a:pt x="333" y="295"/>
                      </a:lnTo>
                      <a:lnTo>
                        <a:pt x="327" y="295"/>
                      </a:lnTo>
                      <a:lnTo>
                        <a:pt x="327" y="290"/>
                      </a:lnTo>
                      <a:lnTo>
                        <a:pt x="321" y="290"/>
                      </a:lnTo>
                      <a:lnTo>
                        <a:pt x="315" y="290"/>
                      </a:lnTo>
                      <a:lnTo>
                        <a:pt x="308" y="290"/>
                      </a:lnTo>
                      <a:lnTo>
                        <a:pt x="302" y="290"/>
                      </a:lnTo>
                      <a:lnTo>
                        <a:pt x="296" y="290"/>
                      </a:lnTo>
                      <a:lnTo>
                        <a:pt x="289" y="290"/>
                      </a:lnTo>
                      <a:lnTo>
                        <a:pt x="283" y="290"/>
                      </a:lnTo>
                      <a:lnTo>
                        <a:pt x="277" y="290"/>
                      </a:lnTo>
                      <a:lnTo>
                        <a:pt x="271" y="290"/>
                      </a:lnTo>
                      <a:lnTo>
                        <a:pt x="264" y="290"/>
                      </a:lnTo>
                      <a:lnTo>
                        <a:pt x="258" y="290"/>
                      </a:lnTo>
                      <a:lnTo>
                        <a:pt x="252" y="295"/>
                      </a:lnTo>
                      <a:lnTo>
                        <a:pt x="245" y="295"/>
                      </a:lnTo>
                      <a:lnTo>
                        <a:pt x="239" y="295"/>
                      </a:lnTo>
                      <a:lnTo>
                        <a:pt x="233" y="295"/>
                      </a:lnTo>
                      <a:lnTo>
                        <a:pt x="227" y="295"/>
                      </a:lnTo>
                      <a:lnTo>
                        <a:pt x="220" y="299"/>
                      </a:lnTo>
                      <a:lnTo>
                        <a:pt x="214" y="299"/>
                      </a:lnTo>
                      <a:lnTo>
                        <a:pt x="208" y="299"/>
                      </a:lnTo>
                      <a:lnTo>
                        <a:pt x="201" y="304"/>
                      </a:lnTo>
                      <a:lnTo>
                        <a:pt x="195" y="304"/>
                      </a:lnTo>
                      <a:lnTo>
                        <a:pt x="195" y="308"/>
                      </a:lnTo>
                      <a:lnTo>
                        <a:pt x="189" y="308"/>
                      </a:lnTo>
                      <a:lnTo>
                        <a:pt x="183" y="313"/>
                      </a:lnTo>
                      <a:lnTo>
                        <a:pt x="176" y="313"/>
                      </a:lnTo>
                      <a:lnTo>
                        <a:pt x="170" y="317"/>
                      </a:lnTo>
                      <a:lnTo>
                        <a:pt x="164" y="321"/>
                      </a:lnTo>
                      <a:lnTo>
                        <a:pt x="157" y="326"/>
                      </a:lnTo>
                      <a:lnTo>
                        <a:pt x="157" y="330"/>
                      </a:lnTo>
                      <a:lnTo>
                        <a:pt x="151" y="335"/>
                      </a:lnTo>
                      <a:lnTo>
                        <a:pt x="151" y="339"/>
                      </a:lnTo>
                      <a:lnTo>
                        <a:pt x="151" y="344"/>
                      </a:lnTo>
                      <a:lnTo>
                        <a:pt x="151" y="348"/>
                      </a:lnTo>
                      <a:lnTo>
                        <a:pt x="157" y="348"/>
                      </a:lnTo>
                      <a:lnTo>
                        <a:pt x="157" y="353"/>
                      </a:lnTo>
                      <a:lnTo>
                        <a:pt x="164" y="357"/>
                      </a:lnTo>
                      <a:lnTo>
                        <a:pt x="164" y="362"/>
                      </a:lnTo>
                      <a:lnTo>
                        <a:pt x="164" y="366"/>
                      </a:lnTo>
                      <a:lnTo>
                        <a:pt x="164" y="371"/>
                      </a:lnTo>
                      <a:lnTo>
                        <a:pt x="164" y="375"/>
                      </a:lnTo>
                      <a:lnTo>
                        <a:pt x="157" y="375"/>
                      </a:lnTo>
                      <a:lnTo>
                        <a:pt x="151" y="375"/>
                      </a:lnTo>
                      <a:lnTo>
                        <a:pt x="151" y="371"/>
                      </a:lnTo>
                      <a:lnTo>
                        <a:pt x="145" y="366"/>
                      </a:lnTo>
                      <a:lnTo>
                        <a:pt x="145" y="362"/>
                      </a:lnTo>
                      <a:lnTo>
                        <a:pt x="145" y="357"/>
                      </a:lnTo>
                      <a:lnTo>
                        <a:pt x="145" y="353"/>
                      </a:lnTo>
                      <a:lnTo>
                        <a:pt x="145" y="348"/>
                      </a:lnTo>
                      <a:lnTo>
                        <a:pt x="145" y="344"/>
                      </a:lnTo>
                      <a:lnTo>
                        <a:pt x="145" y="339"/>
                      </a:lnTo>
                      <a:lnTo>
                        <a:pt x="139" y="339"/>
                      </a:lnTo>
                      <a:lnTo>
                        <a:pt x="132" y="339"/>
                      </a:lnTo>
                      <a:lnTo>
                        <a:pt x="126" y="335"/>
                      </a:lnTo>
                      <a:lnTo>
                        <a:pt x="126" y="330"/>
                      </a:lnTo>
                      <a:lnTo>
                        <a:pt x="126" y="326"/>
                      </a:lnTo>
                      <a:lnTo>
                        <a:pt x="126" y="321"/>
                      </a:lnTo>
                      <a:lnTo>
                        <a:pt x="126" y="317"/>
                      </a:lnTo>
                      <a:lnTo>
                        <a:pt x="132" y="317"/>
                      </a:lnTo>
                      <a:lnTo>
                        <a:pt x="132" y="313"/>
                      </a:lnTo>
                      <a:lnTo>
                        <a:pt x="132" y="308"/>
                      </a:lnTo>
                      <a:lnTo>
                        <a:pt x="132" y="304"/>
                      </a:lnTo>
                      <a:lnTo>
                        <a:pt x="139" y="299"/>
                      </a:lnTo>
                      <a:lnTo>
                        <a:pt x="139" y="295"/>
                      </a:lnTo>
                      <a:lnTo>
                        <a:pt x="139" y="290"/>
                      </a:lnTo>
                      <a:lnTo>
                        <a:pt x="139" y="286"/>
                      </a:lnTo>
                      <a:lnTo>
                        <a:pt x="145" y="281"/>
                      </a:lnTo>
                      <a:lnTo>
                        <a:pt x="145" y="277"/>
                      </a:lnTo>
                      <a:lnTo>
                        <a:pt x="139" y="277"/>
                      </a:lnTo>
                      <a:lnTo>
                        <a:pt x="139" y="272"/>
                      </a:lnTo>
                      <a:lnTo>
                        <a:pt x="139" y="268"/>
                      </a:lnTo>
                      <a:lnTo>
                        <a:pt x="139" y="264"/>
                      </a:lnTo>
                      <a:lnTo>
                        <a:pt x="139" y="259"/>
                      </a:lnTo>
                      <a:lnTo>
                        <a:pt x="139" y="255"/>
                      </a:lnTo>
                      <a:lnTo>
                        <a:pt x="139" y="250"/>
                      </a:lnTo>
                      <a:lnTo>
                        <a:pt x="132" y="250"/>
                      </a:lnTo>
                      <a:lnTo>
                        <a:pt x="132" y="246"/>
                      </a:lnTo>
                      <a:lnTo>
                        <a:pt x="126" y="246"/>
                      </a:lnTo>
                      <a:lnTo>
                        <a:pt x="126" y="241"/>
                      </a:lnTo>
                      <a:lnTo>
                        <a:pt x="120" y="237"/>
                      </a:lnTo>
                      <a:lnTo>
                        <a:pt x="120" y="232"/>
                      </a:lnTo>
                      <a:lnTo>
                        <a:pt x="120" y="228"/>
                      </a:lnTo>
                      <a:lnTo>
                        <a:pt x="120" y="223"/>
                      </a:lnTo>
                      <a:lnTo>
                        <a:pt x="120" y="219"/>
                      </a:lnTo>
                      <a:lnTo>
                        <a:pt x="120" y="214"/>
                      </a:lnTo>
                      <a:lnTo>
                        <a:pt x="120" y="210"/>
                      </a:lnTo>
                      <a:lnTo>
                        <a:pt x="120" y="206"/>
                      </a:lnTo>
                      <a:lnTo>
                        <a:pt x="120" y="201"/>
                      </a:lnTo>
                      <a:lnTo>
                        <a:pt x="120" y="197"/>
                      </a:lnTo>
                      <a:lnTo>
                        <a:pt x="113" y="192"/>
                      </a:lnTo>
                      <a:lnTo>
                        <a:pt x="113" y="188"/>
                      </a:lnTo>
                      <a:lnTo>
                        <a:pt x="107" y="188"/>
                      </a:lnTo>
                      <a:lnTo>
                        <a:pt x="101" y="183"/>
                      </a:lnTo>
                      <a:lnTo>
                        <a:pt x="95" y="183"/>
                      </a:lnTo>
                      <a:lnTo>
                        <a:pt x="95" y="179"/>
                      </a:lnTo>
                      <a:lnTo>
                        <a:pt x="88" y="174"/>
                      </a:lnTo>
                      <a:lnTo>
                        <a:pt x="82" y="174"/>
                      </a:lnTo>
                      <a:lnTo>
                        <a:pt x="82" y="170"/>
                      </a:lnTo>
                      <a:lnTo>
                        <a:pt x="76" y="165"/>
                      </a:lnTo>
                      <a:lnTo>
                        <a:pt x="69" y="165"/>
                      </a:lnTo>
                      <a:lnTo>
                        <a:pt x="63" y="161"/>
                      </a:lnTo>
                      <a:lnTo>
                        <a:pt x="57" y="161"/>
                      </a:lnTo>
                      <a:lnTo>
                        <a:pt x="57" y="156"/>
                      </a:lnTo>
                      <a:lnTo>
                        <a:pt x="50" y="156"/>
                      </a:lnTo>
                      <a:lnTo>
                        <a:pt x="38" y="152"/>
                      </a:lnTo>
                      <a:lnTo>
                        <a:pt x="32" y="152"/>
                      </a:lnTo>
                      <a:lnTo>
                        <a:pt x="32" y="148"/>
                      </a:lnTo>
                      <a:lnTo>
                        <a:pt x="25" y="148"/>
                      </a:lnTo>
                      <a:lnTo>
                        <a:pt x="25" y="143"/>
                      </a:lnTo>
                      <a:lnTo>
                        <a:pt x="19" y="143"/>
                      </a:lnTo>
                      <a:lnTo>
                        <a:pt x="19" y="139"/>
                      </a:lnTo>
                      <a:lnTo>
                        <a:pt x="13" y="139"/>
                      </a:lnTo>
                      <a:lnTo>
                        <a:pt x="13" y="134"/>
                      </a:lnTo>
                      <a:lnTo>
                        <a:pt x="6" y="130"/>
                      </a:lnTo>
                      <a:lnTo>
                        <a:pt x="6" y="125"/>
                      </a:lnTo>
                      <a:lnTo>
                        <a:pt x="6" y="121"/>
                      </a:lnTo>
                      <a:lnTo>
                        <a:pt x="0" y="116"/>
                      </a:lnTo>
                      <a:lnTo>
                        <a:pt x="0" y="112"/>
                      </a:lnTo>
                      <a:lnTo>
                        <a:pt x="0" y="107"/>
                      </a:lnTo>
                      <a:lnTo>
                        <a:pt x="0" y="103"/>
                      </a:lnTo>
                      <a:lnTo>
                        <a:pt x="0" y="98"/>
                      </a:lnTo>
                      <a:lnTo>
                        <a:pt x="6" y="94"/>
                      </a:lnTo>
                      <a:lnTo>
                        <a:pt x="6" y="90"/>
                      </a:lnTo>
                      <a:lnTo>
                        <a:pt x="13" y="85"/>
                      </a:lnTo>
                      <a:lnTo>
                        <a:pt x="19" y="85"/>
                      </a:lnTo>
                      <a:lnTo>
                        <a:pt x="19" y="81"/>
                      </a:lnTo>
                      <a:lnTo>
                        <a:pt x="25" y="81"/>
                      </a:lnTo>
                      <a:lnTo>
                        <a:pt x="32" y="81"/>
                      </a:lnTo>
                      <a:lnTo>
                        <a:pt x="32" y="76"/>
                      </a:lnTo>
                      <a:lnTo>
                        <a:pt x="38" y="76"/>
                      </a:lnTo>
                      <a:lnTo>
                        <a:pt x="38" y="72"/>
                      </a:lnTo>
                      <a:lnTo>
                        <a:pt x="44" y="72"/>
                      </a:lnTo>
                      <a:lnTo>
                        <a:pt x="50" y="72"/>
                      </a:lnTo>
                      <a:lnTo>
                        <a:pt x="57" y="67"/>
                      </a:lnTo>
                      <a:lnTo>
                        <a:pt x="57" y="63"/>
                      </a:lnTo>
                      <a:lnTo>
                        <a:pt x="63" y="63"/>
                      </a:lnTo>
                      <a:lnTo>
                        <a:pt x="63" y="58"/>
                      </a:lnTo>
                      <a:lnTo>
                        <a:pt x="63" y="54"/>
                      </a:lnTo>
                      <a:lnTo>
                        <a:pt x="69" y="54"/>
                      </a:lnTo>
                      <a:lnTo>
                        <a:pt x="76" y="58"/>
                      </a:lnTo>
                      <a:lnTo>
                        <a:pt x="76" y="63"/>
                      </a:lnTo>
                      <a:lnTo>
                        <a:pt x="82" y="67"/>
                      </a:lnTo>
                      <a:lnTo>
                        <a:pt x="88" y="67"/>
                      </a:lnTo>
                      <a:lnTo>
                        <a:pt x="95" y="72"/>
                      </a:lnTo>
                      <a:lnTo>
                        <a:pt x="101" y="72"/>
                      </a:lnTo>
                      <a:lnTo>
                        <a:pt x="107" y="76"/>
                      </a:lnTo>
                      <a:lnTo>
                        <a:pt x="113" y="76"/>
                      </a:lnTo>
                      <a:lnTo>
                        <a:pt x="120" y="81"/>
                      </a:lnTo>
                      <a:lnTo>
                        <a:pt x="126" y="85"/>
                      </a:lnTo>
                      <a:lnTo>
                        <a:pt x="132" y="85"/>
                      </a:lnTo>
                      <a:lnTo>
                        <a:pt x="132" y="90"/>
                      </a:lnTo>
                      <a:lnTo>
                        <a:pt x="139" y="94"/>
                      </a:lnTo>
                      <a:lnTo>
                        <a:pt x="139" y="98"/>
                      </a:lnTo>
                      <a:lnTo>
                        <a:pt x="145" y="103"/>
                      </a:lnTo>
                      <a:lnTo>
                        <a:pt x="151" y="103"/>
                      </a:lnTo>
                      <a:lnTo>
                        <a:pt x="157" y="103"/>
                      </a:lnTo>
                      <a:lnTo>
                        <a:pt x="164" y="98"/>
                      </a:lnTo>
                      <a:lnTo>
                        <a:pt x="164" y="94"/>
                      </a:lnTo>
                      <a:lnTo>
                        <a:pt x="164" y="90"/>
                      </a:lnTo>
                      <a:lnTo>
                        <a:pt x="170" y="90"/>
                      </a:lnTo>
                      <a:lnTo>
                        <a:pt x="176" y="85"/>
                      </a:lnTo>
                      <a:lnTo>
                        <a:pt x="183" y="85"/>
                      </a:lnTo>
                      <a:lnTo>
                        <a:pt x="189" y="85"/>
                      </a:lnTo>
                      <a:lnTo>
                        <a:pt x="195" y="85"/>
                      </a:lnTo>
                      <a:lnTo>
                        <a:pt x="201" y="85"/>
                      </a:lnTo>
                      <a:lnTo>
                        <a:pt x="201" y="81"/>
                      </a:lnTo>
                      <a:lnTo>
                        <a:pt x="208" y="81"/>
                      </a:lnTo>
                      <a:lnTo>
                        <a:pt x="214" y="81"/>
                      </a:lnTo>
                      <a:lnTo>
                        <a:pt x="214" y="76"/>
                      </a:lnTo>
                      <a:lnTo>
                        <a:pt x="220" y="76"/>
                      </a:lnTo>
                      <a:lnTo>
                        <a:pt x="220" y="72"/>
                      </a:lnTo>
                      <a:lnTo>
                        <a:pt x="220" y="67"/>
                      </a:lnTo>
                      <a:lnTo>
                        <a:pt x="220" y="63"/>
                      </a:lnTo>
                      <a:lnTo>
                        <a:pt x="227" y="63"/>
                      </a:lnTo>
                      <a:lnTo>
                        <a:pt x="227" y="58"/>
                      </a:lnTo>
                      <a:lnTo>
                        <a:pt x="233" y="54"/>
                      </a:lnTo>
                      <a:lnTo>
                        <a:pt x="239" y="49"/>
                      </a:lnTo>
                      <a:lnTo>
                        <a:pt x="245" y="49"/>
                      </a:lnTo>
                      <a:lnTo>
                        <a:pt x="245" y="45"/>
                      </a:lnTo>
                      <a:lnTo>
                        <a:pt x="252" y="45"/>
                      </a:lnTo>
                      <a:lnTo>
                        <a:pt x="258" y="41"/>
                      </a:lnTo>
                      <a:lnTo>
                        <a:pt x="264" y="41"/>
                      </a:lnTo>
                      <a:lnTo>
                        <a:pt x="271" y="41"/>
                      </a:lnTo>
                      <a:lnTo>
                        <a:pt x="277" y="41"/>
                      </a:lnTo>
                      <a:lnTo>
                        <a:pt x="283" y="45"/>
                      </a:lnTo>
                      <a:lnTo>
                        <a:pt x="289" y="41"/>
                      </a:lnTo>
                      <a:lnTo>
                        <a:pt x="296" y="41"/>
                      </a:lnTo>
                      <a:lnTo>
                        <a:pt x="302" y="45"/>
                      </a:lnTo>
                      <a:lnTo>
                        <a:pt x="308" y="45"/>
                      </a:lnTo>
                      <a:lnTo>
                        <a:pt x="315" y="45"/>
                      </a:lnTo>
                      <a:lnTo>
                        <a:pt x="321" y="45"/>
                      </a:lnTo>
                      <a:lnTo>
                        <a:pt x="327" y="49"/>
                      </a:lnTo>
                      <a:lnTo>
                        <a:pt x="333" y="49"/>
                      </a:lnTo>
                      <a:lnTo>
                        <a:pt x="346" y="54"/>
                      </a:lnTo>
                      <a:lnTo>
                        <a:pt x="352" y="54"/>
                      </a:lnTo>
                      <a:lnTo>
                        <a:pt x="359" y="54"/>
                      </a:lnTo>
                      <a:lnTo>
                        <a:pt x="359" y="58"/>
                      </a:lnTo>
                      <a:lnTo>
                        <a:pt x="365" y="58"/>
                      </a:lnTo>
                      <a:lnTo>
                        <a:pt x="371" y="58"/>
                      </a:lnTo>
                      <a:lnTo>
                        <a:pt x="377" y="58"/>
                      </a:lnTo>
                      <a:lnTo>
                        <a:pt x="384" y="58"/>
                      </a:lnTo>
                      <a:lnTo>
                        <a:pt x="390" y="63"/>
                      </a:lnTo>
                      <a:lnTo>
                        <a:pt x="396" y="63"/>
                      </a:lnTo>
                      <a:lnTo>
                        <a:pt x="403" y="63"/>
                      </a:lnTo>
                      <a:lnTo>
                        <a:pt x="421" y="67"/>
                      </a:lnTo>
                      <a:lnTo>
                        <a:pt x="421" y="63"/>
                      </a:lnTo>
                      <a:lnTo>
                        <a:pt x="428" y="67"/>
                      </a:lnTo>
                      <a:lnTo>
                        <a:pt x="434" y="67"/>
                      </a:lnTo>
                      <a:lnTo>
                        <a:pt x="440" y="67"/>
                      </a:lnTo>
                      <a:lnTo>
                        <a:pt x="447" y="63"/>
                      </a:lnTo>
                      <a:lnTo>
                        <a:pt x="459" y="63"/>
                      </a:lnTo>
                      <a:lnTo>
                        <a:pt x="465" y="58"/>
                      </a:lnTo>
                      <a:lnTo>
                        <a:pt x="472" y="58"/>
                      </a:lnTo>
                      <a:lnTo>
                        <a:pt x="472" y="54"/>
                      </a:lnTo>
                      <a:lnTo>
                        <a:pt x="478" y="54"/>
                      </a:lnTo>
                      <a:lnTo>
                        <a:pt x="484" y="54"/>
                      </a:lnTo>
                      <a:lnTo>
                        <a:pt x="484" y="49"/>
                      </a:lnTo>
                      <a:lnTo>
                        <a:pt x="491" y="49"/>
                      </a:lnTo>
                      <a:lnTo>
                        <a:pt x="497" y="49"/>
                      </a:lnTo>
                      <a:lnTo>
                        <a:pt x="503" y="49"/>
                      </a:lnTo>
                      <a:lnTo>
                        <a:pt x="509" y="49"/>
                      </a:lnTo>
                      <a:lnTo>
                        <a:pt x="509" y="45"/>
                      </a:lnTo>
                      <a:lnTo>
                        <a:pt x="516" y="45"/>
                      </a:lnTo>
                      <a:lnTo>
                        <a:pt x="522" y="41"/>
                      </a:lnTo>
                      <a:lnTo>
                        <a:pt x="528" y="36"/>
                      </a:lnTo>
                      <a:lnTo>
                        <a:pt x="535" y="36"/>
                      </a:lnTo>
                      <a:lnTo>
                        <a:pt x="541" y="32"/>
                      </a:lnTo>
                      <a:lnTo>
                        <a:pt x="547" y="32"/>
                      </a:lnTo>
                      <a:lnTo>
                        <a:pt x="554" y="27"/>
                      </a:lnTo>
                      <a:lnTo>
                        <a:pt x="560" y="27"/>
                      </a:lnTo>
                      <a:lnTo>
                        <a:pt x="566" y="27"/>
                      </a:lnTo>
                      <a:lnTo>
                        <a:pt x="572" y="27"/>
                      </a:lnTo>
                      <a:lnTo>
                        <a:pt x="579" y="27"/>
                      </a:lnTo>
                      <a:lnTo>
                        <a:pt x="585" y="27"/>
                      </a:lnTo>
                      <a:lnTo>
                        <a:pt x="591" y="27"/>
                      </a:lnTo>
                      <a:lnTo>
                        <a:pt x="598" y="32"/>
                      </a:lnTo>
                      <a:lnTo>
                        <a:pt x="604" y="32"/>
                      </a:lnTo>
                      <a:lnTo>
                        <a:pt x="604" y="36"/>
                      </a:lnTo>
                      <a:lnTo>
                        <a:pt x="610" y="36"/>
                      </a:lnTo>
                      <a:lnTo>
                        <a:pt x="616" y="41"/>
                      </a:lnTo>
                      <a:lnTo>
                        <a:pt x="623" y="41"/>
                      </a:lnTo>
                      <a:lnTo>
                        <a:pt x="623" y="45"/>
                      </a:lnTo>
                      <a:lnTo>
                        <a:pt x="629" y="45"/>
                      </a:lnTo>
                      <a:lnTo>
                        <a:pt x="629" y="49"/>
                      </a:lnTo>
                      <a:lnTo>
                        <a:pt x="629" y="54"/>
                      </a:lnTo>
                      <a:lnTo>
                        <a:pt x="629" y="58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39" name="Freeform 143"/>
                <p:cNvSpPr>
                  <a:spLocks/>
                </p:cNvSpPr>
                <p:nvPr/>
              </p:nvSpPr>
              <p:spPr bwMode="auto">
                <a:xfrm>
                  <a:off x="815" y="2880"/>
                  <a:ext cx="830" cy="375"/>
                </a:xfrm>
                <a:custGeom>
                  <a:avLst/>
                  <a:gdLst/>
                  <a:ahLst/>
                  <a:cxnLst>
                    <a:cxn ang="0">
                      <a:pos x="673" y="45"/>
                    </a:cxn>
                    <a:cxn ang="0">
                      <a:pos x="704" y="14"/>
                    </a:cxn>
                    <a:cxn ang="0">
                      <a:pos x="717" y="18"/>
                    </a:cxn>
                    <a:cxn ang="0">
                      <a:pos x="742" y="41"/>
                    </a:cxn>
                    <a:cxn ang="0">
                      <a:pos x="767" y="67"/>
                    </a:cxn>
                    <a:cxn ang="0">
                      <a:pos x="780" y="98"/>
                    </a:cxn>
                    <a:cxn ang="0">
                      <a:pos x="799" y="125"/>
                    </a:cxn>
                    <a:cxn ang="0">
                      <a:pos x="811" y="152"/>
                    </a:cxn>
                    <a:cxn ang="0">
                      <a:pos x="824" y="183"/>
                    </a:cxn>
                    <a:cxn ang="0">
                      <a:pos x="824" y="214"/>
                    </a:cxn>
                    <a:cxn ang="0">
                      <a:pos x="805" y="246"/>
                    </a:cxn>
                    <a:cxn ang="0">
                      <a:pos x="786" y="272"/>
                    </a:cxn>
                    <a:cxn ang="0">
                      <a:pos x="742" y="295"/>
                    </a:cxn>
                    <a:cxn ang="0">
                      <a:pos x="704" y="317"/>
                    </a:cxn>
                    <a:cxn ang="0">
                      <a:pos x="667" y="335"/>
                    </a:cxn>
                    <a:cxn ang="0">
                      <a:pos x="635" y="362"/>
                    </a:cxn>
                    <a:cxn ang="0">
                      <a:pos x="604" y="348"/>
                    </a:cxn>
                    <a:cxn ang="0">
                      <a:pos x="560" y="344"/>
                    </a:cxn>
                    <a:cxn ang="0">
                      <a:pos x="528" y="348"/>
                    </a:cxn>
                    <a:cxn ang="0">
                      <a:pos x="491" y="335"/>
                    </a:cxn>
                    <a:cxn ang="0">
                      <a:pos x="453" y="335"/>
                    </a:cxn>
                    <a:cxn ang="0">
                      <a:pos x="409" y="321"/>
                    </a:cxn>
                    <a:cxn ang="0">
                      <a:pos x="371" y="317"/>
                    </a:cxn>
                    <a:cxn ang="0">
                      <a:pos x="346" y="299"/>
                    </a:cxn>
                    <a:cxn ang="0">
                      <a:pos x="308" y="290"/>
                    </a:cxn>
                    <a:cxn ang="0">
                      <a:pos x="264" y="290"/>
                    </a:cxn>
                    <a:cxn ang="0">
                      <a:pos x="220" y="299"/>
                    </a:cxn>
                    <a:cxn ang="0">
                      <a:pos x="183" y="313"/>
                    </a:cxn>
                    <a:cxn ang="0">
                      <a:pos x="151" y="339"/>
                    </a:cxn>
                    <a:cxn ang="0">
                      <a:pos x="164" y="366"/>
                    </a:cxn>
                    <a:cxn ang="0">
                      <a:pos x="145" y="362"/>
                    </a:cxn>
                    <a:cxn ang="0">
                      <a:pos x="132" y="339"/>
                    </a:cxn>
                    <a:cxn ang="0">
                      <a:pos x="132" y="313"/>
                    </a:cxn>
                    <a:cxn ang="0">
                      <a:pos x="145" y="281"/>
                    </a:cxn>
                    <a:cxn ang="0">
                      <a:pos x="139" y="255"/>
                    </a:cxn>
                    <a:cxn ang="0">
                      <a:pos x="120" y="232"/>
                    </a:cxn>
                    <a:cxn ang="0">
                      <a:pos x="120" y="201"/>
                    </a:cxn>
                    <a:cxn ang="0">
                      <a:pos x="95" y="179"/>
                    </a:cxn>
                    <a:cxn ang="0">
                      <a:pos x="57" y="161"/>
                    </a:cxn>
                    <a:cxn ang="0">
                      <a:pos x="25" y="143"/>
                    </a:cxn>
                    <a:cxn ang="0">
                      <a:pos x="6" y="121"/>
                    </a:cxn>
                    <a:cxn ang="0">
                      <a:pos x="6" y="90"/>
                    </a:cxn>
                    <a:cxn ang="0">
                      <a:pos x="38" y="76"/>
                    </a:cxn>
                    <a:cxn ang="0">
                      <a:pos x="63" y="58"/>
                    </a:cxn>
                    <a:cxn ang="0">
                      <a:pos x="95" y="72"/>
                    </a:cxn>
                    <a:cxn ang="0">
                      <a:pos x="132" y="90"/>
                    </a:cxn>
                    <a:cxn ang="0">
                      <a:pos x="164" y="94"/>
                    </a:cxn>
                    <a:cxn ang="0">
                      <a:pos x="201" y="85"/>
                    </a:cxn>
                    <a:cxn ang="0">
                      <a:pos x="220" y="67"/>
                    </a:cxn>
                    <a:cxn ang="0">
                      <a:pos x="245" y="45"/>
                    </a:cxn>
                    <a:cxn ang="0">
                      <a:pos x="289" y="41"/>
                    </a:cxn>
                    <a:cxn ang="0">
                      <a:pos x="333" y="49"/>
                    </a:cxn>
                    <a:cxn ang="0">
                      <a:pos x="377" y="58"/>
                    </a:cxn>
                    <a:cxn ang="0">
                      <a:pos x="428" y="67"/>
                    </a:cxn>
                    <a:cxn ang="0">
                      <a:pos x="472" y="54"/>
                    </a:cxn>
                    <a:cxn ang="0">
                      <a:pos x="509" y="49"/>
                    </a:cxn>
                    <a:cxn ang="0">
                      <a:pos x="547" y="32"/>
                    </a:cxn>
                    <a:cxn ang="0">
                      <a:pos x="591" y="27"/>
                    </a:cxn>
                    <a:cxn ang="0">
                      <a:pos x="623" y="45"/>
                    </a:cxn>
                  </a:cxnLst>
                  <a:rect l="0" t="0" r="r" b="b"/>
                  <a:pathLst>
                    <a:path w="830" h="375">
                      <a:moveTo>
                        <a:pt x="629" y="58"/>
                      </a:moveTo>
                      <a:lnTo>
                        <a:pt x="635" y="63"/>
                      </a:lnTo>
                      <a:lnTo>
                        <a:pt x="642" y="58"/>
                      </a:lnTo>
                      <a:lnTo>
                        <a:pt x="654" y="58"/>
                      </a:lnTo>
                      <a:lnTo>
                        <a:pt x="654" y="54"/>
                      </a:lnTo>
                      <a:lnTo>
                        <a:pt x="667" y="49"/>
                      </a:lnTo>
                      <a:lnTo>
                        <a:pt x="673" y="45"/>
                      </a:lnTo>
                      <a:lnTo>
                        <a:pt x="673" y="41"/>
                      </a:lnTo>
                      <a:lnTo>
                        <a:pt x="679" y="41"/>
                      </a:lnTo>
                      <a:lnTo>
                        <a:pt x="686" y="32"/>
                      </a:lnTo>
                      <a:lnTo>
                        <a:pt x="692" y="27"/>
                      </a:lnTo>
                      <a:lnTo>
                        <a:pt x="698" y="23"/>
                      </a:lnTo>
                      <a:lnTo>
                        <a:pt x="698" y="18"/>
                      </a:lnTo>
                      <a:lnTo>
                        <a:pt x="704" y="14"/>
                      </a:lnTo>
                      <a:lnTo>
                        <a:pt x="704" y="9"/>
                      </a:lnTo>
                      <a:lnTo>
                        <a:pt x="704" y="5"/>
                      </a:lnTo>
                      <a:lnTo>
                        <a:pt x="711" y="0"/>
                      </a:lnTo>
                      <a:lnTo>
                        <a:pt x="711" y="5"/>
                      </a:lnTo>
                      <a:lnTo>
                        <a:pt x="717" y="9"/>
                      </a:lnTo>
                      <a:lnTo>
                        <a:pt x="717" y="14"/>
                      </a:lnTo>
                      <a:lnTo>
                        <a:pt x="717" y="18"/>
                      </a:lnTo>
                      <a:lnTo>
                        <a:pt x="723" y="18"/>
                      </a:lnTo>
                      <a:lnTo>
                        <a:pt x="723" y="23"/>
                      </a:lnTo>
                      <a:lnTo>
                        <a:pt x="730" y="27"/>
                      </a:lnTo>
                      <a:lnTo>
                        <a:pt x="730" y="32"/>
                      </a:lnTo>
                      <a:lnTo>
                        <a:pt x="736" y="36"/>
                      </a:lnTo>
                      <a:lnTo>
                        <a:pt x="736" y="41"/>
                      </a:lnTo>
                      <a:lnTo>
                        <a:pt x="742" y="41"/>
                      </a:lnTo>
                      <a:lnTo>
                        <a:pt x="742" y="45"/>
                      </a:lnTo>
                      <a:lnTo>
                        <a:pt x="748" y="49"/>
                      </a:lnTo>
                      <a:lnTo>
                        <a:pt x="755" y="54"/>
                      </a:lnTo>
                      <a:lnTo>
                        <a:pt x="761" y="54"/>
                      </a:lnTo>
                      <a:lnTo>
                        <a:pt x="761" y="58"/>
                      </a:lnTo>
                      <a:lnTo>
                        <a:pt x="767" y="63"/>
                      </a:lnTo>
                      <a:lnTo>
                        <a:pt x="767" y="67"/>
                      </a:lnTo>
                      <a:lnTo>
                        <a:pt x="767" y="72"/>
                      </a:lnTo>
                      <a:lnTo>
                        <a:pt x="767" y="76"/>
                      </a:lnTo>
                      <a:lnTo>
                        <a:pt x="767" y="81"/>
                      </a:lnTo>
                      <a:lnTo>
                        <a:pt x="774" y="85"/>
                      </a:lnTo>
                      <a:lnTo>
                        <a:pt x="774" y="90"/>
                      </a:lnTo>
                      <a:lnTo>
                        <a:pt x="780" y="94"/>
                      </a:lnTo>
                      <a:lnTo>
                        <a:pt x="780" y="98"/>
                      </a:lnTo>
                      <a:lnTo>
                        <a:pt x="780" y="103"/>
                      </a:lnTo>
                      <a:lnTo>
                        <a:pt x="786" y="107"/>
                      </a:lnTo>
                      <a:lnTo>
                        <a:pt x="786" y="112"/>
                      </a:lnTo>
                      <a:lnTo>
                        <a:pt x="792" y="112"/>
                      </a:lnTo>
                      <a:lnTo>
                        <a:pt x="792" y="116"/>
                      </a:lnTo>
                      <a:lnTo>
                        <a:pt x="799" y="121"/>
                      </a:lnTo>
                      <a:lnTo>
                        <a:pt x="799" y="125"/>
                      </a:lnTo>
                      <a:lnTo>
                        <a:pt x="799" y="130"/>
                      </a:lnTo>
                      <a:lnTo>
                        <a:pt x="805" y="134"/>
                      </a:lnTo>
                      <a:lnTo>
                        <a:pt x="805" y="139"/>
                      </a:lnTo>
                      <a:lnTo>
                        <a:pt x="811" y="139"/>
                      </a:lnTo>
                      <a:lnTo>
                        <a:pt x="811" y="143"/>
                      </a:lnTo>
                      <a:lnTo>
                        <a:pt x="811" y="148"/>
                      </a:lnTo>
                      <a:lnTo>
                        <a:pt x="811" y="152"/>
                      </a:lnTo>
                      <a:lnTo>
                        <a:pt x="811" y="156"/>
                      </a:lnTo>
                      <a:lnTo>
                        <a:pt x="811" y="161"/>
                      </a:lnTo>
                      <a:lnTo>
                        <a:pt x="818" y="165"/>
                      </a:lnTo>
                      <a:lnTo>
                        <a:pt x="818" y="170"/>
                      </a:lnTo>
                      <a:lnTo>
                        <a:pt x="824" y="174"/>
                      </a:lnTo>
                      <a:lnTo>
                        <a:pt x="824" y="179"/>
                      </a:lnTo>
                      <a:lnTo>
                        <a:pt x="824" y="183"/>
                      </a:lnTo>
                      <a:lnTo>
                        <a:pt x="824" y="188"/>
                      </a:lnTo>
                      <a:lnTo>
                        <a:pt x="824" y="192"/>
                      </a:lnTo>
                      <a:lnTo>
                        <a:pt x="824" y="197"/>
                      </a:lnTo>
                      <a:lnTo>
                        <a:pt x="824" y="201"/>
                      </a:lnTo>
                      <a:lnTo>
                        <a:pt x="830" y="206"/>
                      </a:lnTo>
                      <a:lnTo>
                        <a:pt x="824" y="210"/>
                      </a:lnTo>
                      <a:lnTo>
                        <a:pt x="824" y="214"/>
                      </a:lnTo>
                      <a:lnTo>
                        <a:pt x="824" y="219"/>
                      </a:lnTo>
                      <a:lnTo>
                        <a:pt x="824" y="223"/>
                      </a:lnTo>
                      <a:lnTo>
                        <a:pt x="818" y="228"/>
                      </a:lnTo>
                      <a:lnTo>
                        <a:pt x="818" y="232"/>
                      </a:lnTo>
                      <a:lnTo>
                        <a:pt x="811" y="237"/>
                      </a:lnTo>
                      <a:lnTo>
                        <a:pt x="811" y="241"/>
                      </a:lnTo>
                      <a:lnTo>
                        <a:pt x="805" y="246"/>
                      </a:lnTo>
                      <a:lnTo>
                        <a:pt x="805" y="250"/>
                      </a:lnTo>
                      <a:lnTo>
                        <a:pt x="805" y="255"/>
                      </a:lnTo>
                      <a:lnTo>
                        <a:pt x="799" y="255"/>
                      </a:lnTo>
                      <a:lnTo>
                        <a:pt x="799" y="259"/>
                      </a:lnTo>
                      <a:lnTo>
                        <a:pt x="792" y="264"/>
                      </a:lnTo>
                      <a:lnTo>
                        <a:pt x="792" y="268"/>
                      </a:lnTo>
                      <a:lnTo>
                        <a:pt x="786" y="272"/>
                      </a:lnTo>
                      <a:lnTo>
                        <a:pt x="780" y="277"/>
                      </a:lnTo>
                      <a:lnTo>
                        <a:pt x="774" y="281"/>
                      </a:lnTo>
                      <a:lnTo>
                        <a:pt x="767" y="281"/>
                      </a:lnTo>
                      <a:lnTo>
                        <a:pt x="761" y="286"/>
                      </a:lnTo>
                      <a:lnTo>
                        <a:pt x="755" y="290"/>
                      </a:lnTo>
                      <a:lnTo>
                        <a:pt x="748" y="290"/>
                      </a:lnTo>
                      <a:lnTo>
                        <a:pt x="742" y="295"/>
                      </a:lnTo>
                      <a:lnTo>
                        <a:pt x="742" y="299"/>
                      </a:lnTo>
                      <a:lnTo>
                        <a:pt x="736" y="304"/>
                      </a:lnTo>
                      <a:lnTo>
                        <a:pt x="730" y="308"/>
                      </a:lnTo>
                      <a:lnTo>
                        <a:pt x="723" y="313"/>
                      </a:lnTo>
                      <a:lnTo>
                        <a:pt x="717" y="313"/>
                      </a:lnTo>
                      <a:lnTo>
                        <a:pt x="711" y="317"/>
                      </a:lnTo>
                      <a:lnTo>
                        <a:pt x="704" y="317"/>
                      </a:lnTo>
                      <a:lnTo>
                        <a:pt x="698" y="321"/>
                      </a:lnTo>
                      <a:lnTo>
                        <a:pt x="692" y="326"/>
                      </a:lnTo>
                      <a:lnTo>
                        <a:pt x="686" y="326"/>
                      </a:lnTo>
                      <a:lnTo>
                        <a:pt x="686" y="330"/>
                      </a:lnTo>
                      <a:lnTo>
                        <a:pt x="679" y="330"/>
                      </a:lnTo>
                      <a:lnTo>
                        <a:pt x="673" y="335"/>
                      </a:lnTo>
                      <a:lnTo>
                        <a:pt x="667" y="335"/>
                      </a:lnTo>
                      <a:lnTo>
                        <a:pt x="660" y="339"/>
                      </a:lnTo>
                      <a:lnTo>
                        <a:pt x="660" y="344"/>
                      </a:lnTo>
                      <a:lnTo>
                        <a:pt x="654" y="344"/>
                      </a:lnTo>
                      <a:lnTo>
                        <a:pt x="648" y="348"/>
                      </a:lnTo>
                      <a:lnTo>
                        <a:pt x="648" y="353"/>
                      </a:lnTo>
                      <a:lnTo>
                        <a:pt x="642" y="357"/>
                      </a:lnTo>
                      <a:lnTo>
                        <a:pt x="635" y="362"/>
                      </a:lnTo>
                      <a:lnTo>
                        <a:pt x="629" y="362"/>
                      </a:lnTo>
                      <a:lnTo>
                        <a:pt x="623" y="366"/>
                      </a:lnTo>
                      <a:lnTo>
                        <a:pt x="616" y="366"/>
                      </a:lnTo>
                      <a:lnTo>
                        <a:pt x="610" y="362"/>
                      </a:lnTo>
                      <a:lnTo>
                        <a:pt x="610" y="357"/>
                      </a:lnTo>
                      <a:lnTo>
                        <a:pt x="604" y="353"/>
                      </a:lnTo>
                      <a:lnTo>
                        <a:pt x="604" y="348"/>
                      </a:lnTo>
                      <a:lnTo>
                        <a:pt x="598" y="348"/>
                      </a:lnTo>
                      <a:lnTo>
                        <a:pt x="591" y="348"/>
                      </a:lnTo>
                      <a:lnTo>
                        <a:pt x="585" y="348"/>
                      </a:lnTo>
                      <a:lnTo>
                        <a:pt x="579" y="344"/>
                      </a:lnTo>
                      <a:lnTo>
                        <a:pt x="572" y="344"/>
                      </a:lnTo>
                      <a:lnTo>
                        <a:pt x="566" y="344"/>
                      </a:lnTo>
                      <a:lnTo>
                        <a:pt x="560" y="344"/>
                      </a:lnTo>
                      <a:lnTo>
                        <a:pt x="554" y="348"/>
                      </a:lnTo>
                      <a:lnTo>
                        <a:pt x="547" y="348"/>
                      </a:lnTo>
                      <a:lnTo>
                        <a:pt x="541" y="348"/>
                      </a:lnTo>
                      <a:lnTo>
                        <a:pt x="535" y="348"/>
                      </a:lnTo>
                      <a:lnTo>
                        <a:pt x="535" y="344"/>
                      </a:lnTo>
                      <a:lnTo>
                        <a:pt x="528" y="344"/>
                      </a:lnTo>
                      <a:lnTo>
                        <a:pt x="528" y="348"/>
                      </a:lnTo>
                      <a:lnTo>
                        <a:pt x="522" y="344"/>
                      </a:lnTo>
                      <a:lnTo>
                        <a:pt x="516" y="344"/>
                      </a:lnTo>
                      <a:lnTo>
                        <a:pt x="509" y="339"/>
                      </a:lnTo>
                      <a:lnTo>
                        <a:pt x="503" y="339"/>
                      </a:lnTo>
                      <a:lnTo>
                        <a:pt x="497" y="339"/>
                      </a:lnTo>
                      <a:lnTo>
                        <a:pt x="491" y="339"/>
                      </a:lnTo>
                      <a:lnTo>
                        <a:pt x="491" y="335"/>
                      </a:lnTo>
                      <a:lnTo>
                        <a:pt x="484" y="335"/>
                      </a:lnTo>
                      <a:lnTo>
                        <a:pt x="478" y="335"/>
                      </a:lnTo>
                      <a:lnTo>
                        <a:pt x="478" y="330"/>
                      </a:lnTo>
                      <a:lnTo>
                        <a:pt x="472" y="335"/>
                      </a:lnTo>
                      <a:lnTo>
                        <a:pt x="465" y="330"/>
                      </a:lnTo>
                      <a:lnTo>
                        <a:pt x="459" y="335"/>
                      </a:lnTo>
                      <a:lnTo>
                        <a:pt x="453" y="335"/>
                      </a:lnTo>
                      <a:lnTo>
                        <a:pt x="447" y="330"/>
                      </a:lnTo>
                      <a:lnTo>
                        <a:pt x="434" y="326"/>
                      </a:lnTo>
                      <a:lnTo>
                        <a:pt x="428" y="326"/>
                      </a:lnTo>
                      <a:lnTo>
                        <a:pt x="428" y="321"/>
                      </a:lnTo>
                      <a:lnTo>
                        <a:pt x="421" y="321"/>
                      </a:lnTo>
                      <a:lnTo>
                        <a:pt x="415" y="321"/>
                      </a:lnTo>
                      <a:lnTo>
                        <a:pt x="409" y="321"/>
                      </a:lnTo>
                      <a:lnTo>
                        <a:pt x="403" y="321"/>
                      </a:lnTo>
                      <a:lnTo>
                        <a:pt x="396" y="321"/>
                      </a:lnTo>
                      <a:lnTo>
                        <a:pt x="390" y="317"/>
                      </a:lnTo>
                      <a:lnTo>
                        <a:pt x="384" y="317"/>
                      </a:lnTo>
                      <a:lnTo>
                        <a:pt x="384" y="321"/>
                      </a:lnTo>
                      <a:lnTo>
                        <a:pt x="377" y="317"/>
                      </a:lnTo>
                      <a:lnTo>
                        <a:pt x="371" y="317"/>
                      </a:lnTo>
                      <a:lnTo>
                        <a:pt x="365" y="317"/>
                      </a:lnTo>
                      <a:lnTo>
                        <a:pt x="359" y="317"/>
                      </a:lnTo>
                      <a:lnTo>
                        <a:pt x="359" y="313"/>
                      </a:lnTo>
                      <a:lnTo>
                        <a:pt x="359" y="308"/>
                      </a:lnTo>
                      <a:lnTo>
                        <a:pt x="352" y="308"/>
                      </a:lnTo>
                      <a:lnTo>
                        <a:pt x="352" y="304"/>
                      </a:lnTo>
                      <a:lnTo>
                        <a:pt x="346" y="299"/>
                      </a:lnTo>
                      <a:lnTo>
                        <a:pt x="340" y="295"/>
                      </a:lnTo>
                      <a:lnTo>
                        <a:pt x="333" y="295"/>
                      </a:lnTo>
                      <a:lnTo>
                        <a:pt x="327" y="295"/>
                      </a:lnTo>
                      <a:lnTo>
                        <a:pt x="327" y="290"/>
                      </a:lnTo>
                      <a:lnTo>
                        <a:pt x="321" y="290"/>
                      </a:lnTo>
                      <a:lnTo>
                        <a:pt x="315" y="290"/>
                      </a:lnTo>
                      <a:lnTo>
                        <a:pt x="308" y="290"/>
                      </a:lnTo>
                      <a:lnTo>
                        <a:pt x="302" y="290"/>
                      </a:lnTo>
                      <a:lnTo>
                        <a:pt x="296" y="290"/>
                      </a:lnTo>
                      <a:lnTo>
                        <a:pt x="289" y="290"/>
                      </a:lnTo>
                      <a:lnTo>
                        <a:pt x="283" y="290"/>
                      </a:lnTo>
                      <a:lnTo>
                        <a:pt x="277" y="290"/>
                      </a:lnTo>
                      <a:lnTo>
                        <a:pt x="271" y="290"/>
                      </a:lnTo>
                      <a:lnTo>
                        <a:pt x="264" y="290"/>
                      </a:lnTo>
                      <a:lnTo>
                        <a:pt x="258" y="290"/>
                      </a:lnTo>
                      <a:lnTo>
                        <a:pt x="252" y="295"/>
                      </a:lnTo>
                      <a:lnTo>
                        <a:pt x="245" y="295"/>
                      </a:lnTo>
                      <a:lnTo>
                        <a:pt x="239" y="295"/>
                      </a:lnTo>
                      <a:lnTo>
                        <a:pt x="233" y="295"/>
                      </a:lnTo>
                      <a:lnTo>
                        <a:pt x="227" y="295"/>
                      </a:lnTo>
                      <a:lnTo>
                        <a:pt x="220" y="299"/>
                      </a:lnTo>
                      <a:lnTo>
                        <a:pt x="214" y="299"/>
                      </a:lnTo>
                      <a:lnTo>
                        <a:pt x="208" y="299"/>
                      </a:lnTo>
                      <a:lnTo>
                        <a:pt x="201" y="304"/>
                      </a:lnTo>
                      <a:lnTo>
                        <a:pt x="195" y="304"/>
                      </a:lnTo>
                      <a:lnTo>
                        <a:pt x="195" y="308"/>
                      </a:lnTo>
                      <a:lnTo>
                        <a:pt x="189" y="308"/>
                      </a:lnTo>
                      <a:lnTo>
                        <a:pt x="183" y="313"/>
                      </a:lnTo>
                      <a:lnTo>
                        <a:pt x="176" y="313"/>
                      </a:lnTo>
                      <a:lnTo>
                        <a:pt x="170" y="317"/>
                      </a:lnTo>
                      <a:lnTo>
                        <a:pt x="164" y="321"/>
                      </a:lnTo>
                      <a:lnTo>
                        <a:pt x="157" y="326"/>
                      </a:lnTo>
                      <a:lnTo>
                        <a:pt x="157" y="330"/>
                      </a:lnTo>
                      <a:lnTo>
                        <a:pt x="151" y="335"/>
                      </a:lnTo>
                      <a:lnTo>
                        <a:pt x="151" y="339"/>
                      </a:lnTo>
                      <a:lnTo>
                        <a:pt x="151" y="344"/>
                      </a:lnTo>
                      <a:lnTo>
                        <a:pt x="151" y="348"/>
                      </a:lnTo>
                      <a:lnTo>
                        <a:pt x="157" y="348"/>
                      </a:lnTo>
                      <a:lnTo>
                        <a:pt x="157" y="353"/>
                      </a:lnTo>
                      <a:lnTo>
                        <a:pt x="164" y="357"/>
                      </a:lnTo>
                      <a:lnTo>
                        <a:pt x="164" y="362"/>
                      </a:lnTo>
                      <a:lnTo>
                        <a:pt x="164" y="366"/>
                      </a:lnTo>
                      <a:lnTo>
                        <a:pt x="164" y="371"/>
                      </a:lnTo>
                      <a:lnTo>
                        <a:pt x="164" y="375"/>
                      </a:lnTo>
                      <a:lnTo>
                        <a:pt x="157" y="375"/>
                      </a:lnTo>
                      <a:lnTo>
                        <a:pt x="151" y="375"/>
                      </a:lnTo>
                      <a:lnTo>
                        <a:pt x="151" y="371"/>
                      </a:lnTo>
                      <a:lnTo>
                        <a:pt x="145" y="366"/>
                      </a:lnTo>
                      <a:lnTo>
                        <a:pt x="145" y="362"/>
                      </a:lnTo>
                      <a:lnTo>
                        <a:pt x="145" y="357"/>
                      </a:lnTo>
                      <a:lnTo>
                        <a:pt x="145" y="353"/>
                      </a:lnTo>
                      <a:lnTo>
                        <a:pt x="145" y="348"/>
                      </a:lnTo>
                      <a:lnTo>
                        <a:pt x="145" y="344"/>
                      </a:lnTo>
                      <a:lnTo>
                        <a:pt x="145" y="339"/>
                      </a:lnTo>
                      <a:lnTo>
                        <a:pt x="139" y="339"/>
                      </a:lnTo>
                      <a:lnTo>
                        <a:pt x="132" y="339"/>
                      </a:lnTo>
                      <a:lnTo>
                        <a:pt x="126" y="335"/>
                      </a:lnTo>
                      <a:lnTo>
                        <a:pt x="126" y="330"/>
                      </a:lnTo>
                      <a:lnTo>
                        <a:pt x="126" y="326"/>
                      </a:lnTo>
                      <a:lnTo>
                        <a:pt x="126" y="321"/>
                      </a:lnTo>
                      <a:lnTo>
                        <a:pt x="126" y="317"/>
                      </a:lnTo>
                      <a:lnTo>
                        <a:pt x="132" y="317"/>
                      </a:lnTo>
                      <a:lnTo>
                        <a:pt x="132" y="313"/>
                      </a:lnTo>
                      <a:lnTo>
                        <a:pt x="132" y="308"/>
                      </a:lnTo>
                      <a:lnTo>
                        <a:pt x="132" y="304"/>
                      </a:lnTo>
                      <a:lnTo>
                        <a:pt x="139" y="299"/>
                      </a:lnTo>
                      <a:lnTo>
                        <a:pt x="139" y="295"/>
                      </a:lnTo>
                      <a:lnTo>
                        <a:pt x="139" y="290"/>
                      </a:lnTo>
                      <a:lnTo>
                        <a:pt x="139" y="286"/>
                      </a:lnTo>
                      <a:lnTo>
                        <a:pt x="145" y="281"/>
                      </a:lnTo>
                      <a:lnTo>
                        <a:pt x="145" y="277"/>
                      </a:lnTo>
                      <a:lnTo>
                        <a:pt x="139" y="277"/>
                      </a:lnTo>
                      <a:lnTo>
                        <a:pt x="139" y="272"/>
                      </a:lnTo>
                      <a:lnTo>
                        <a:pt x="139" y="268"/>
                      </a:lnTo>
                      <a:lnTo>
                        <a:pt x="139" y="264"/>
                      </a:lnTo>
                      <a:lnTo>
                        <a:pt x="139" y="259"/>
                      </a:lnTo>
                      <a:lnTo>
                        <a:pt x="139" y="255"/>
                      </a:lnTo>
                      <a:lnTo>
                        <a:pt x="139" y="250"/>
                      </a:lnTo>
                      <a:lnTo>
                        <a:pt x="132" y="250"/>
                      </a:lnTo>
                      <a:lnTo>
                        <a:pt x="132" y="246"/>
                      </a:lnTo>
                      <a:lnTo>
                        <a:pt x="126" y="246"/>
                      </a:lnTo>
                      <a:lnTo>
                        <a:pt x="126" y="241"/>
                      </a:lnTo>
                      <a:lnTo>
                        <a:pt x="120" y="237"/>
                      </a:lnTo>
                      <a:lnTo>
                        <a:pt x="120" y="232"/>
                      </a:lnTo>
                      <a:lnTo>
                        <a:pt x="120" y="228"/>
                      </a:lnTo>
                      <a:lnTo>
                        <a:pt x="120" y="223"/>
                      </a:lnTo>
                      <a:lnTo>
                        <a:pt x="120" y="219"/>
                      </a:lnTo>
                      <a:lnTo>
                        <a:pt x="120" y="214"/>
                      </a:lnTo>
                      <a:lnTo>
                        <a:pt x="120" y="210"/>
                      </a:lnTo>
                      <a:lnTo>
                        <a:pt x="120" y="206"/>
                      </a:lnTo>
                      <a:lnTo>
                        <a:pt x="120" y="201"/>
                      </a:lnTo>
                      <a:lnTo>
                        <a:pt x="120" y="197"/>
                      </a:lnTo>
                      <a:lnTo>
                        <a:pt x="113" y="192"/>
                      </a:lnTo>
                      <a:lnTo>
                        <a:pt x="113" y="188"/>
                      </a:lnTo>
                      <a:lnTo>
                        <a:pt x="107" y="188"/>
                      </a:lnTo>
                      <a:lnTo>
                        <a:pt x="101" y="183"/>
                      </a:lnTo>
                      <a:lnTo>
                        <a:pt x="95" y="183"/>
                      </a:lnTo>
                      <a:lnTo>
                        <a:pt x="95" y="179"/>
                      </a:lnTo>
                      <a:lnTo>
                        <a:pt x="88" y="174"/>
                      </a:lnTo>
                      <a:lnTo>
                        <a:pt x="82" y="174"/>
                      </a:lnTo>
                      <a:lnTo>
                        <a:pt x="82" y="170"/>
                      </a:lnTo>
                      <a:lnTo>
                        <a:pt x="76" y="165"/>
                      </a:lnTo>
                      <a:lnTo>
                        <a:pt x="69" y="165"/>
                      </a:lnTo>
                      <a:lnTo>
                        <a:pt x="63" y="161"/>
                      </a:lnTo>
                      <a:lnTo>
                        <a:pt x="57" y="161"/>
                      </a:lnTo>
                      <a:lnTo>
                        <a:pt x="57" y="156"/>
                      </a:lnTo>
                      <a:lnTo>
                        <a:pt x="50" y="156"/>
                      </a:lnTo>
                      <a:lnTo>
                        <a:pt x="38" y="152"/>
                      </a:lnTo>
                      <a:lnTo>
                        <a:pt x="32" y="152"/>
                      </a:lnTo>
                      <a:lnTo>
                        <a:pt x="32" y="148"/>
                      </a:lnTo>
                      <a:lnTo>
                        <a:pt x="25" y="148"/>
                      </a:lnTo>
                      <a:lnTo>
                        <a:pt x="25" y="143"/>
                      </a:lnTo>
                      <a:lnTo>
                        <a:pt x="19" y="143"/>
                      </a:lnTo>
                      <a:lnTo>
                        <a:pt x="19" y="139"/>
                      </a:lnTo>
                      <a:lnTo>
                        <a:pt x="13" y="139"/>
                      </a:lnTo>
                      <a:lnTo>
                        <a:pt x="13" y="134"/>
                      </a:lnTo>
                      <a:lnTo>
                        <a:pt x="6" y="130"/>
                      </a:lnTo>
                      <a:lnTo>
                        <a:pt x="6" y="125"/>
                      </a:lnTo>
                      <a:lnTo>
                        <a:pt x="6" y="121"/>
                      </a:lnTo>
                      <a:lnTo>
                        <a:pt x="0" y="116"/>
                      </a:lnTo>
                      <a:lnTo>
                        <a:pt x="0" y="112"/>
                      </a:lnTo>
                      <a:lnTo>
                        <a:pt x="0" y="107"/>
                      </a:lnTo>
                      <a:lnTo>
                        <a:pt x="0" y="103"/>
                      </a:lnTo>
                      <a:lnTo>
                        <a:pt x="0" y="98"/>
                      </a:lnTo>
                      <a:lnTo>
                        <a:pt x="6" y="94"/>
                      </a:lnTo>
                      <a:lnTo>
                        <a:pt x="6" y="90"/>
                      </a:lnTo>
                      <a:lnTo>
                        <a:pt x="13" y="85"/>
                      </a:lnTo>
                      <a:lnTo>
                        <a:pt x="19" y="85"/>
                      </a:lnTo>
                      <a:lnTo>
                        <a:pt x="19" y="81"/>
                      </a:lnTo>
                      <a:lnTo>
                        <a:pt x="25" y="81"/>
                      </a:lnTo>
                      <a:lnTo>
                        <a:pt x="32" y="81"/>
                      </a:lnTo>
                      <a:lnTo>
                        <a:pt x="32" y="76"/>
                      </a:lnTo>
                      <a:lnTo>
                        <a:pt x="38" y="76"/>
                      </a:lnTo>
                      <a:lnTo>
                        <a:pt x="38" y="72"/>
                      </a:lnTo>
                      <a:lnTo>
                        <a:pt x="44" y="72"/>
                      </a:lnTo>
                      <a:lnTo>
                        <a:pt x="50" y="72"/>
                      </a:lnTo>
                      <a:lnTo>
                        <a:pt x="57" y="67"/>
                      </a:lnTo>
                      <a:lnTo>
                        <a:pt x="57" y="63"/>
                      </a:lnTo>
                      <a:lnTo>
                        <a:pt x="63" y="63"/>
                      </a:lnTo>
                      <a:lnTo>
                        <a:pt x="63" y="58"/>
                      </a:lnTo>
                      <a:lnTo>
                        <a:pt x="63" y="54"/>
                      </a:lnTo>
                      <a:lnTo>
                        <a:pt x="69" y="54"/>
                      </a:lnTo>
                      <a:lnTo>
                        <a:pt x="76" y="58"/>
                      </a:lnTo>
                      <a:lnTo>
                        <a:pt x="76" y="63"/>
                      </a:lnTo>
                      <a:lnTo>
                        <a:pt x="82" y="67"/>
                      </a:lnTo>
                      <a:lnTo>
                        <a:pt x="88" y="67"/>
                      </a:lnTo>
                      <a:lnTo>
                        <a:pt x="95" y="72"/>
                      </a:lnTo>
                      <a:lnTo>
                        <a:pt x="101" y="72"/>
                      </a:lnTo>
                      <a:lnTo>
                        <a:pt x="107" y="76"/>
                      </a:lnTo>
                      <a:lnTo>
                        <a:pt x="113" y="76"/>
                      </a:lnTo>
                      <a:lnTo>
                        <a:pt x="120" y="81"/>
                      </a:lnTo>
                      <a:lnTo>
                        <a:pt x="126" y="85"/>
                      </a:lnTo>
                      <a:lnTo>
                        <a:pt x="132" y="85"/>
                      </a:lnTo>
                      <a:lnTo>
                        <a:pt x="132" y="90"/>
                      </a:lnTo>
                      <a:lnTo>
                        <a:pt x="139" y="94"/>
                      </a:lnTo>
                      <a:lnTo>
                        <a:pt x="139" y="98"/>
                      </a:lnTo>
                      <a:lnTo>
                        <a:pt x="145" y="103"/>
                      </a:lnTo>
                      <a:lnTo>
                        <a:pt x="151" y="103"/>
                      </a:lnTo>
                      <a:lnTo>
                        <a:pt x="157" y="103"/>
                      </a:lnTo>
                      <a:lnTo>
                        <a:pt x="164" y="98"/>
                      </a:lnTo>
                      <a:lnTo>
                        <a:pt x="164" y="94"/>
                      </a:lnTo>
                      <a:lnTo>
                        <a:pt x="164" y="90"/>
                      </a:lnTo>
                      <a:lnTo>
                        <a:pt x="170" y="90"/>
                      </a:lnTo>
                      <a:lnTo>
                        <a:pt x="176" y="85"/>
                      </a:lnTo>
                      <a:lnTo>
                        <a:pt x="183" y="85"/>
                      </a:lnTo>
                      <a:lnTo>
                        <a:pt x="189" y="85"/>
                      </a:lnTo>
                      <a:lnTo>
                        <a:pt x="195" y="85"/>
                      </a:lnTo>
                      <a:lnTo>
                        <a:pt x="201" y="85"/>
                      </a:lnTo>
                      <a:lnTo>
                        <a:pt x="201" y="81"/>
                      </a:lnTo>
                      <a:lnTo>
                        <a:pt x="208" y="81"/>
                      </a:lnTo>
                      <a:lnTo>
                        <a:pt x="214" y="81"/>
                      </a:lnTo>
                      <a:lnTo>
                        <a:pt x="214" y="76"/>
                      </a:lnTo>
                      <a:lnTo>
                        <a:pt x="220" y="76"/>
                      </a:lnTo>
                      <a:lnTo>
                        <a:pt x="220" y="72"/>
                      </a:lnTo>
                      <a:lnTo>
                        <a:pt x="220" y="67"/>
                      </a:lnTo>
                      <a:lnTo>
                        <a:pt x="220" y="63"/>
                      </a:lnTo>
                      <a:lnTo>
                        <a:pt x="227" y="63"/>
                      </a:lnTo>
                      <a:lnTo>
                        <a:pt x="227" y="58"/>
                      </a:lnTo>
                      <a:lnTo>
                        <a:pt x="233" y="54"/>
                      </a:lnTo>
                      <a:lnTo>
                        <a:pt x="239" y="49"/>
                      </a:lnTo>
                      <a:lnTo>
                        <a:pt x="245" y="49"/>
                      </a:lnTo>
                      <a:lnTo>
                        <a:pt x="245" y="45"/>
                      </a:lnTo>
                      <a:lnTo>
                        <a:pt x="252" y="45"/>
                      </a:lnTo>
                      <a:lnTo>
                        <a:pt x="258" y="41"/>
                      </a:lnTo>
                      <a:lnTo>
                        <a:pt x="264" y="41"/>
                      </a:lnTo>
                      <a:lnTo>
                        <a:pt x="271" y="41"/>
                      </a:lnTo>
                      <a:lnTo>
                        <a:pt x="277" y="41"/>
                      </a:lnTo>
                      <a:lnTo>
                        <a:pt x="283" y="45"/>
                      </a:lnTo>
                      <a:lnTo>
                        <a:pt x="289" y="41"/>
                      </a:lnTo>
                      <a:lnTo>
                        <a:pt x="296" y="41"/>
                      </a:lnTo>
                      <a:lnTo>
                        <a:pt x="302" y="45"/>
                      </a:lnTo>
                      <a:lnTo>
                        <a:pt x="308" y="45"/>
                      </a:lnTo>
                      <a:lnTo>
                        <a:pt x="315" y="45"/>
                      </a:lnTo>
                      <a:lnTo>
                        <a:pt x="321" y="45"/>
                      </a:lnTo>
                      <a:lnTo>
                        <a:pt x="327" y="49"/>
                      </a:lnTo>
                      <a:lnTo>
                        <a:pt x="333" y="49"/>
                      </a:lnTo>
                      <a:lnTo>
                        <a:pt x="346" y="54"/>
                      </a:lnTo>
                      <a:lnTo>
                        <a:pt x="352" y="54"/>
                      </a:lnTo>
                      <a:lnTo>
                        <a:pt x="359" y="54"/>
                      </a:lnTo>
                      <a:lnTo>
                        <a:pt x="359" y="58"/>
                      </a:lnTo>
                      <a:lnTo>
                        <a:pt x="365" y="58"/>
                      </a:lnTo>
                      <a:lnTo>
                        <a:pt x="371" y="58"/>
                      </a:lnTo>
                      <a:lnTo>
                        <a:pt x="377" y="58"/>
                      </a:lnTo>
                      <a:lnTo>
                        <a:pt x="384" y="58"/>
                      </a:lnTo>
                      <a:lnTo>
                        <a:pt x="390" y="63"/>
                      </a:lnTo>
                      <a:lnTo>
                        <a:pt x="396" y="63"/>
                      </a:lnTo>
                      <a:lnTo>
                        <a:pt x="403" y="63"/>
                      </a:lnTo>
                      <a:lnTo>
                        <a:pt x="421" y="67"/>
                      </a:lnTo>
                      <a:lnTo>
                        <a:pt x="421" y="63"/>
                      </a:lnTo>
                      <a:lnTo>
                        <a:pt x="428" y="67"/>
                      </a:lnTo>
                      <a:lnTo>
                        <a:pt x="434" y="67"/>
                      </a:lnTo>
                      <a:lnTo>
                        <a:pt x="440" y="67"/>
                      </a:lnTo>
                      <a:lnTo>
                        <a:pt x="447" y="63"/>
                      </a:lnTo>
                      <a:lnTo>
                        <a:pt x="459" y="63"/>
                      </a:lnTo>
                      <a:lnTo>
                        <a:pt x="465" y="58"/>
                      </a:lnTo>
                      <a:lnTo>
                        <a:pt x="472" y="58"/>
                      </a:lnTo>
                      <a:lnTo>
                        <a:pt x="472" y="54"/>
                      </a:lnTo>
                      <a:lnTo>
                        <a:pt x="478" y="54"/>
                      </a:lnTo>
                      <a:lnTo>
                        <a:pt x="484" y="54"/>
                      </a:lnTo>
                      <a:lnTo>
                        <a:pt x="484" y="49"/>
                      </a:lnTo>
                      <a:lnTo>
                        <a:pt x="491" y="49"/>
                      </a:lnTo>
                      <a:lnTo>
                        <a:pt x="497" y="49"/>
                      </a:lnTo>
                      <a:lnTo>
                        <a:pt x="503" y="49"/>
                      </a:lnTo>
                      <a:lnTo>
                        <a:pt x="509" y="49"/>
                      </a:lnTo>
                      <a:lnTo>
                        <a:pt x="509" y="45"/>
                      </a:lnTo>
                      <a:lnTo>
                        <a:pt x="516" y="45"/>
                      </a:lnTo>
                      <a:lnTo>
                        <a:pt x="522" y="41"/>
                      </a:lnTo>
                      <a:lnTo>
                        <a:pt x="528" y="36"/>
                      </a:lnTo>
                      <a:lnTo>
                        <a:pt x="535" y="36"/>
                      </a:lnTo>
                      <a:lnTo>
                        <a:pt x="541" y="32"/>
                      </a:lnTo>
                      <a:lnTo>
                        <a:pt x="547" y="32"/>
                      </a:lnTo>
                      <a:lnTo>
                        <a:pt x="554" y="27"/>
                      </a:lnTo>
                      <a:lnTo>
                        <a:pt x="560" y="27"/>
                      </a:lnTo>
                      <a:lnTo>
                        <a:pt x="566" y="27"/>
                      </a:lnTo>
                      <a:lnTo>
                        <a:pt x="572" y="27"/>
                      </a:lnTo>
                      <a:lnTo>
                        <a:pt x="579" y="27"/>
                      </a:lnTo>
                      <a:lnTo>
                        <a:pt x="585" y="27"/>
                      </a:lnTo>
                      <a:lnTo>
                        <a:pt x="591" y="27"/>
                      </a:lnTo>
                      <a:lnTo>
                        <a:pt x="598" y="32"/>
                      </a:lnTo>
                      <a:lnTo>
                        <a:pt x="604" y="32"/>
                      </a:lnTo>
                      <a:lnTo>
                        <a:pt x="604" y="36"/>
                      </a:lnTo>
                      <a:lnTo>
                        <a:pt x="610" y="36"/>
                      </a:lnTo>
                      <a:lnTo>
                        <a:pt x="616" y="41"/>
                      </a:lnTo>
                      <a:lnTo>
                        <a:pt x="623" y="41"/>
                      </a:lnTo>
                      <a:lnTo>
                        <a:pt x="623" y="45"/>
                      </a:lnTo>
                      <a:lnTo>
                        <a:pt x="629" y="45"/>
                      </a:lnTo>
                      <a:lnTo>
                        <a:pt x="629" y="49"/>
                      </a:lnTo>
                      <a:lnTo>
                        <a:pt x="629" y="54"/>
                      </a:lnTo>
                      <a:lnTo>
                        <a:pt x="629" y="58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144" name="Group 144"/>
              <p:cNvGrpSpPr>
                <a:grpSpLocks/>
              </p:cNvGrpSpPr>
              <p:nvPr/>
            </p:nvGrpSpPr>
            <p:grpSpPr bwMode="auto">
              <a:xfrm>
                <a:off x="1809" y="2974"/>
                <a:ext cx="515" cy="433"/>
                <a:chOff x="1809" y="2974"/>
                <a:chExt cx="515" cy="433"/>
              </a:xfrm>
            </p:grpSpPr>
            <p:sp>
              <p:nvSpPr>
                <p:cNvPr id="4241" name="Freeform 145"/>
                <p:cNvSpPr>
                  <a:spLocks/>
                </p:cNvSpPr>
                <p:nvPr/>
              </p:nvSpPr>
              <p:spPr bwMode="auto">
                <a:xfrm>
                  <a:off x="1809" y="2974"/>
                  <a:ext cx="515" cy="433"/>
                </a:xfrm>
                <a:custGeom>
                  <a:avLst/>
                  <a:gdLst/>
                  <a:ahLst/>
                  <a:cxnLst>
                    <a:cxn ang="0">
                      <a:pos x="176" y="0"/>
                    </a:cxn>
                    <a:cxn ang="0">
                      <a:pos x="213" y="4"/>
                    </a:cxn>
                    <a:cxn ang="0">
                      <a:pos x="245" y="13"/>
                    </a:cxn>
                    <a:cxn ang="0">
                      <a:pos x="276" y="22"/>
                    </a:cxn>
                    <a:cxn ang="0">
                      <a:pos x="283" y="45"/>
                    </a:cxn>
                    <a:cxn ang="0">
                      <a:pos x="295" y="36"/>
                    </a:cxn>
                    <a:cxn ang="0">
                      <a:pos x="327" y="40"/>
                    </a:cxn>
                    <a:cxn ang="0">
                      <a:pos x="364" y="45"/>
                    </a:cxn>
                    <a:cxn ang="0">
                      <a:pos x="408" y="40"/>
                    </a:cxn>
                    <a:cxn ang="0">
                      <a:pos x="446" y="49"/>
                    </a:cxn>
                    <a:cxn ang="0">
                      <a:pos x="484" y="67"/>
                    </a:cxn>
                    <a:cxn ang="0">
                      <a:pos x="496" y="94"/>
                    </a:cxn>
                    <a:cxn ang="0">
                      <a:pos x="484" y="112"/>
                    </a:cxn>
                    <a:cxn ang="0">
                      <a:pos x="433" y="129"/>
                    </a:cxn>
                    <a:cxn ang="0">
                      <a:pos x="402" y="143"/>
                    </a:cxn>
                    <a:cxn ang="0">
                      <a:pos x="371" y="152"/>
                    </a:cxn>
                    <a:cxn ang="0">
                      <a:pos x="327" y="161"/>
                    </a:cxn>
                    <a:cxn ang="0">
                      <a:pos x="283" y="165"/>
                    </a:cxn>
                    <a:cxn ang="0">
                      <a:pos x="239" y="174"/>
                    </a:cxn>
                    <a:cxn ang="0">
                      <a:pos x="207" y="187"/>
                    </a:cxn>
                    <a:cxn ang="0">
                      <a:pos x="245" y="192"/>
                    </a:cxn>
                    <a:cxn ang="0">
                      <a:pos x="276" y="214"/>
                    </a:cxn>
                    <a:cxn ang="0">
                      <a:pos x="314" y="236"/>
                    </a:cxn>
                    <a:cxn ang="0">
                      <a:pos x="345" y="254"/>
                    </a:cxn>
                    <a:cxn ang="0">
                      <a:pos x="371" y="272"/>
                    </a:cxn>
                    <a:cxn ang="0">
                      <a:pos x="396" y="294"/>
                    </a:cxn>
                    <a:cxn ang="0">
                      <a:pos x="427" y="321"/>
                    </a:cxn>
                    <a:cxn ang="0">
                      <a:pos x="459" y="352"/>
                    </a:cxn>
                    <a:cxn ang="0">
                      <a:pos x="490" y="375"/>
                    </a:cxn>
                    <a:cxn ang="0">
                      <a:pos x="515" y="406"/>
                    </a:cxn>
                    <a:cxn ang="0">
                      <a:pos x="496" y="428"/>
                    </a:cxn>
                    <a:cxn ang="0">
                      <a:pos x="452" y="428"/>
                    </a:cxn>
                    <a:cxn ang="0">
                      <a:pos x="415" y="424"/>
                    </a:cxn>
                    <a:cxn ang="0">
                      <a:pos x="371" y="419"/>
                    </a:cxn>
                    <a:cxn ang="0">
                      <a:pos x="320" y="410"/>
                    </a:cxn>
                    <a:cxn ang="0">
                      <a:pos x="270" y="410"/>
                    </a:cxn>
                    <a:cxn ang="0">
                      <a:pos x="220" y="406"/>
                    </a:cxn>
                    <a:cxn ang="0">
                      <a:pos x="176" y="397"/>
                    </a:cxn>
                    <a:cxn ang="0">
                      <a:pos x="132" y="393"/>
                    </a:cxn>
                    <a:cxn ang="0">
                      <a:pos x="94" y="393"/>
                    </a:cxn>
                    <a:cxn ang="0">
                      <a:pos x="44" y="388"/>
                    </a:cxn>
                    <a:cxn ang="0">
                      <a:pos x="6" y="384"/>
                    </a:cxn>
                    <a:cxn ang="0">
                      <a:pos x="6" y="352"/>
                    </a:cxn>
                    <a:cxn ang="0">
                      <a:pos x="18" y="321"/>
                    </a:cxn>
                    <a:cxn ang="0">
                      <a:pos x="37" y="294"/>
                    </a:cxn>
                    <a:cxn ang="0">
                      <a:pos x="50" y="268"/>
                    </a:cxn>
                    <a:cxn ang="0">
                      <a:pos x="44" y="236"/>
                    </a:cxn>
                    <a:cxn ang="0">
                      <a:pos x="56" y="210"/>
                    </a:cxn>
                    <a:cxn ang="0">
                      <a:pos x="63" y="183"/>
                    </a:cxn>
                    <a:cxn ang="0">
                      <a:pos x="50" y="170"/>
                    </a:cxn>
                    <a:cxn ang="0">
                      <a:pos x="31" y="143"/>
                    </a:cxn>
                    <a:cxn ang="0">
                      <a:pos x="12" y="120"/>
                    </a:cxn>
                    <a:cxn ang="0">
                      <a:pos x="12" y="103"/>
                    </a:cxn>
                    <a:cxn ang="0">
                      <a:pos x="31" y="76"/>
                    </a:cxn>
                    <a:cxn ang="0">
                      <a:pos x="37" y="45"/>
                    </a:cxn>
                    <a:cxn ang="0">
                      <a:pos x="75" y="31"/>
                    </a:cxn>
                    <a:cxn ang="0">
                      <a:pos x="113" y="22"/>
                    </a:cxn>
                  </a:cxnLst>
                  <a:rect l="0" t="0" r="r" b="b"/>
                  <a:pathLst>
                    <a:path w="515" h="433">
                      <a:moveTo>
                        <a:pt x="138" y="0"/>
                      </a:move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7" y="0"/>
                      </a:lnTo>
                      <a:lnTo>
                        <a:pt x="163" y="0"/>
                      </a:lnTo>
                      <a:lnTo>
                        <a:pt x="169" y="0"/>
                      </a:lnTo>
                      <a:lnTo>
                        <a:pt x="176" y="0"/>
                      </a:lnTo>
                      <a:lnTo>
                        <a:pt x="182" y="0"/>
                      </a:lnTo>
                      <a:lnTo>
                        <a:pt x="188" y="0"/>
                      </a:lnTo>
                      <a:lnTo>
                        <a:pt x="188" y="4"/>
                      </a:lnTo>
                      <a:lnTo>
                        <a:pt x="195" y="4"/>
                      </a:lnTo>
                      <a:lnTo>
                        <a:pt x="201" y="4"/>
                      </a:lnTo>
                      <a:lnTo>
                        <a:pt x="207" y="4"/>
                      </a:lnTo>
                      <a:lnTo>
                        <a:pt x="213" y="4"/>
                      </a:lnTo>
                      <a:lnTo>
                        <a:pt x="213" y="9"/>
                      </a:lnTo>
                      <a:lnTo>
                        <a:pt x="220" y="9"/>
                      </a:lnTo>
                      <a:lnTo>
                        <a:pt x="226" y="13"/>
                      </a:lnTo>
                      <a:lnTo>
                        <a:pt x="226" y="18"/>
                      </a:lnTo>
                      <a:lnTo>
                        <a:pt x="232" y="18"/>
                      </a:lnTo>
                      <a:lnTo>
                        <a:pt x="239" y="13"/>
                      </a:lnTo>
                      <a:lnTo>
                        <a:pt x="245" y="13"/>
                      </a:lnTo>
                      <a:lnTo>
                        <a:pt x="251" y="13"/>
                      </a:lnTo>
                      <a:lnTo>
                        <a:pt x="251" y="9"/>
                      </a:lnTo>
                      <a:lnTo>
                        <a:pt x="257" y="9"/>
                      </a:lnTo>
                      <a:lnTo>
                        <a:pt x="264" y="9"/>
                      </a:lnTo>
                      <a:lnTo>
                        <a:pt x="270" y="13"/>
                      </a:lnTo>
                      <a:lnTo>
                        <a:pt x="276" y="18"/>
                      </a:lnTo>
                      <a:lnTo>
                        <a:pt x="276" y="22"/>
                      </a:lnTo>
                      <a:lnTo>
                        <a:pt x="276" y="27"/>
                      </a:lnTo>
                      <a:lnTo>
                        <a:pt x="270" y="31"/>
                      </a:lnTo>
                      <a:lnTo>
                        <a:pt x="276" y="31"/>
                      </a:lnTo>
                      <a:lnTo>
                        <a:pt x="276" y="36"/>
                      </a:lnTo>
                      <a:lnTo>
                        <a:pt x="276" y="40"/>
                      </a:lnTo>
                      <a:lnTo>
                        <a:pt x="276" y="45"/>
                      </a:lnTo>
                      <a:lnTo>
                        <a:pt x="283" y="45"/>
                      </a:lnTo>
                      <a:lnTo>
                        <a:pt x="289" y="49"/>
                      </a:lnTo>
                      <a:lnTo>
                        <a:pt x="295" y="49"/>
                      </a:lnTo>
                      <a:lnTo>
                        <a:pt x="295" y="45"/>
                      </a:lnTo>
                      <a:lnTo>
                        <a:pt x="289" y="45"/>
                      </a:lnTo>
                      <a:lnTo>
                        <a:pt x="289" y="40"/>
                      </a:lnTo>
                      <a:lnTo>
                        <a:pt x="289" y="36"/>
                      </a:lnTo>
                      <a:lnTo>
                        <a:pt x="295" y="36"/>
                      </a:lnTo>
                      <a:lnTo>
                        <a:pt x="301" y="36"/>
                      </a:lnTo>
                      <a:lnTo>
                        <a:pt x="301" y="31"/>
                      </a:lnTo>
                      <a:lnTo>
                        <a:pt x="308" y="36"/>
                      </a:lnTo>
                      <a:lnTo>
                        <a:pt x="314" y="36"/>
                      </a:lnTo>
                      <a:lnTo>
                        <a:pt x="314" y="40"/>
                      </a:lnTo>
                      <a:lnTo>
                        <a:pt x="320" y="40"/>
                      </a:lnTo>
                      <a:lnTo>
                        <a:pt x="327" y="40"/>
                      </a:lnTo>
                      <a:lnTo>
                        <a:pt x="327" y="45"/>
                      </a:lnTo>
                      <a:lnTo>
                        <a:pt x="333" y="45"/>
                      </a:lnTo>
                      <a:lnTo>
                        <a:pt x="339" y="45"/>
                      </a:lnTo>
                      <a:lnTo>
                        <a:pt x="345" y="45"/>
                      </a:lnTo>
                      <a:lnTo>
                        <a:pt x="352" y="45"/>
                      </a:lnTo>
                      <a:lnTo>
                        <a:pt x="358" y="45"/>
                      </a:lnTo>
                      <a:lnTo>
                        <a:pt x="364" y="45"/>
                      </a:lnTo>
                      <a:lnTo>
                        <a:pt x="371" y="45"/>
                      </a:lnTo>
                      <a:lnTo>
                        <a:pt x="377" y="45"/>
                      </a:lnTo>
                      <a:lnTo>
                        <a:pt x="383" y="40"/>
                      </a:lnTo>
                      <a:lnTo>
                        <a:pt x="389" y="40"/>
                      </a:lnTo>
                      <a:lnTo>
                        <a:pt x="396" y="40"/>
                      </a:lnTo>
                      <a:lnTo>
                        <a:pt x="402" y="40"/>
                      </a:lnTo>
                      <a:lnTo>
                        <a:pt x="408" y="40"/>
                      </a:lnTo>
                      <a:lnTo>
                        <a:pt x="415" y="40"/>
                      </a:lnTo>
                      <a:lnTo>
                        <a:pt x="415" y="45"/>
                      </a:lnTo>
                      <a:lnTo>
                        <a:pt x="421" y="45"/>
                      </a:lnTo>
                      <a:lnTo>
                        <a:pt x="427" y="49"/>
                      </a:lnTo>
                      <a:lnTo>
                        <a:pt x="433" y="49"/>
                      </a:lnTo>
                      <a:lnTo>
                        <a:pt x="440" y="49"/>
                      </a:lnTo>
                      <a:lnTo>
                        <a:pt x="446" y="49"/>
                      </a:lnTo>
                      <a:lnTo>
                        <a:pt x="452" y="54"/>
                      </a:lnTo>
                      <a:lnTo>
                        <a:pt x="459" y="54"/>
                      </a:lnTo>
                      <a:lnTo>
                        <a:pt x="465" y="58"/>
                      </a:lnTo>
                      <a:lnTo>
                        <a:pt x="471" y="58"/>
                      </a:lnTo>
                      <a:lnTo>
                        <a:pt x="471" y="62"/>
                      </a:lnTo>
                      <a:lnTo>
                        <a:pt x="477" y="62"/>
                      </a:lnTo>
                      <a:lnTo>
                        <a:pt x="484" y="67"/>
                      </a:lnTo>
                      <a:lnTo>
                        <a:pt x="490" y="71"/>
                      </a:lnTo>
                      <a:lnTo>
                        <a:pt x="490" y="76"/>
                      </a:lnTo>
                      <a:lnTo>
                        <a:pt x="490" y="80"/>
                      </a:lnTo>
                      <a:lnTo>
                        <a:pt x="496" y="80"/>
                      </a:lnTo>
                      <a:lnTo>
                        <a:pt x="496" y="85"/>
                      </a:lnTo>
                      <a:lnTo>
                        <a:pt x="496" y="89"/>
                      </a:lnTo>
                      <a:lnTo>
                        <a:pt x="496" y="94"/>
                      </a:lnTo>
                      <a:lnTo>
                        <a:pt x="496" y="98"/>
                      </a:lnTo>
                      <a:lnTo>
                        <a:pt x="503" y="98"/>
                      </a:lnTo>
                      <a:lnTo>
                        <a:pt x="503" y="103"/>
                      </a:lnTo>
                      <a:lnTo>
                        <a:pt x="496" y="107"/>
                      </a:lnTo>
                      <a:lnTo>
                        <a:pt x="490" y="107"/>
                      </a:lnTo>
                      <a:lnTo>
                        <a:pt x="490" y="112"/>
                      </a:lnTo>
                      <a:lnTo>
                        <a:pt x="484" y="112"/>
                      </a:lnTo>
                      <a:lnTo>
                        <a:pt x="477" y="116"/>
                      </a:lnTo>
                      <a:lnTo>
                        <a:pt x="471" y="116"/>
                      </a:lnTo>
                      <a:lnTo>
                        <a:pt x="465" y="120"/>
                      </a:lnTo>
                      <a:lnTo>
                        <a:pt x="459" y="125"/>
                      </a:lnTo>
                      <a:lnTo>
                        <a:pt x="452" y="125"/>
                      </a:lnTo>
                      <a:lnTo>
                        <a:pt x="446" y="129"/>
                      </a:lnTo>
                      <a:lnTo>
                        <a:pt x="433" y="129"/>
                      </a:lnTo>
                      <a:lnTo>
                        <a:pt x="433" y="134"/>
                      </a:lnTo>
                      <a:lnTo>
                        <a:pt x="427" y="134"/>
                      </a:lnTo>
                      <a:lnTo>
                        <a:pt x="421" y="134"/>
                      </a:lnTo>
                      <a:lnTo>
                        <a:pt x="415" y="138"/>
                      </a:lnTo>
                      <a:lnTo>
                        <a:pt x="408" y="138"/>
                      </a:lnTo>
                      <a:lnTo>
                        <a:pt x="402" y="138"/>
                      </a:lnTo>
                      <a:lnTo>
                        <a:pt x="402" y="143"/>
                      </a:lnTo>
                      <a:lnTo>
                        <a:pt x="396" y="143"/>
                      </a:lnTo>
                      <a:lnTo>
                        <a:pt x="389" y="143"/>
                      </a:lnTo>
                      <a:lnTo>
                        <a:pt x="389" y="147"/>
                      </a:lnTo>
                      <a:lnTo>
                        <a:pt x="383" y="147"/>
                      </a:lnTo>
                      <a:lnTo>
                        <a:pt x="377" y="147"/>
                      </a:lnTo>
                      <a:lnTo>
                        <a:pt x="371" y="147"/>
                      </a:lnTo>
                      <a:lnTo>
                        <a:pt x="371" y="152"/>
                      </a:lnTo>
                      <a:lnTo>
                        <a:pt x="364" y="152"/>
                      </a:lnTo>
                      <a:lnTo>
                        <a:pt x="358" y="152"/>
                      </a:lnTo>
                      <a:lnTo>
                        <a:pt x="352" y="156"/>
                      </a:lnTo>
                      <a:lnTo>
                        <a:pt x="345" y="156"/>
                      </a:lnTo>
                      <a:lnTo>
                        <a:pt x="339" y="156"/>
                      </a:lnTo>
                      <a:lnTo>
                        <a:pt x="333" y="161"/>
                      </a:lnTo>
                      <a:lnTo>
                        <a:pt x="327" y="161"/>
                      </a:lnTo>
                      <a:lnTo>
                        <a:pt x="320" y="161"/>
                      </a:lnTo>
                      <a:lnTo>
                        <a:pt x="314" y="161"/>
                      </a:lnTo>
                      <a:lnTo>
                        <a:pt x="308" y="165"/>
                      </a:lnTo>
                      <a:lnTo>
                        <a:pt x="301" y="165"/>
                      </a:lnTo>
                      <a:lnTo>
                        <a:pt x="295" y="165"/>
                      </a:lnTo>
                      <a:lnTo>
                        <a:pt x="289" y="165"/>
                      </a:lnTo>
                      <a:lnTo>
                        <a:pt x="283" y="165"/>
                      </a:lnTo>
                      <a:lnTo>
                        <a:pt x="276" y="170"/>
                      </a:lnTo>
                      <a:lnTo>
                        <a:pt x="270" y="170"/>
                      </a:lnTo>
                      <a:lnTo>
                        <a:pt x="264" y="170"/>
                      </a:lnTo>
                      <a:lnTo>
                        <a:pt x="257" y="170"/>
                      </a:lnTo>
                      <a:lnTo>
                        <a:pt x="251" y="170"/>
                      </a:lnTo>
                      <a:lnTo>
                        <a:pt x="245" y="174"/>
                      </a:lnTo>
                      <a:lnTo>
                        <a:pt x="239" y="174"/>
                      </a:lnTo>
                      <a:lnTo>
                        <a:pt x="232" y="174"/>
                      </a:lnTo>
                      <a:lnTo>
                        <a:pt x="226" y="174"/>
                      </a:lnTo>
                      <a:lnTo>
                        <a:pt x="220" y="174"/>
                      </a:lnTo>
                      <a:lnTo>
                        <a:pt x="213" y="178"/>
                      </a:lnTo>
                      <a:lnTo>
                        <a:pt x="207" y="178"/>
                      </a:lnTo>
                      <a:lnTo>
                        <a:pt x="207" y="183"/>
                      </a:lnTo>
                      <a:lnTo>
                        <a:pt x="207" y="187"/>
                      </a:lnTo>
                      <a:lnTo>
                        <a:pt x="207" y="192"/>
                      </a:lnTo>
                      <a:lnTo>
                        <a:pt x="213" y="192"/>
                      </a:lnTo>
                      <a:lnTo>
                        <a:pt x="220" y="192"/>
                      </a:lnTo>
                      <a:lnTo>
                        <a:pt x="226" y="192"/>
                      </a:lnTo>
                      <a:lnTo>
                        <a:pt x="232" y="192"/>
                      </a:lnTo>
                      <a:lnTo>
                        <a:pt x="239" y="192"/>
                      </a:lnTo>
                      <a:lnTo>
                        <a:pt x="245" y="192"/>
                      </a:lnTo>
                      <a:lnTo>
                        <a:pt x="245" y="196"/>
                      </a:lnTo>
                      <a:lnTo>
                        <a:pt x="251" y="201"/>
                      </a:lnTo>
                      <a:lnTo>
                        <a:pt x="257" y="205"/>
                      </a:lnTo>
                      <a:lnTo>
                        <a:pt x="264" y="210"/>
                      </a:lnTo>
                      <a:lnTo>
                        <a:pt x="270" y="210"/>
                      </a:lnTo>
                      <a:lnTo>
                        <a:pt x="270" y="214"/>
                      </a:lnTo>
                      <a:lnTo>
                        <a:pt x="276" y="214"/>
                      </a:lnTo>
                      <a:lnTo>
                        <a:pt x="283" y="219"/>
                      </a:lnTo>
                      <a:lnTo>
                        <a:pt x="289" y="223"/>
                      </a:lnTo>
                      <a:lnTo>
                        <a:pt x="295" y="227"/>
                      </a:lnTo>
                      <a:lnTo>
                        <a:pt x="301" y="232"/>
                      </a:lnTo>
                      <a:lnTo>
                        <a:pt x="308" y="232"/>
                      </a:lnTo>
                      <a:lnTo>
                        <a:pt x="308" y="236"/>
                      </a:lnTo>
                      <a:lnTo>
                        <a:pt x="314" y="236"/>
                      </a:lnTo>
                      <a:lnTo>
                        <a:pt x="320" y="241"/>
                      </a:lnTo>
                      <a:lnTo>
                        <a:pt x="327" y="245"/>
                      </a:lnTo>
                      <a:lnTo>
                        <a:pt x="333" y="245"/>
                      </a:lnTo>
                      <a:lnTo>
                        <a:pt x="333" y="250"/>
                      </a:lnTo>
                      <a:lnTo>
                        <a:pt x="339" y="250"/>
                      </a:lnTo>
                      <a:lnTo>
                        <a:pt x="339" y="254"/>
                      </a:lnTo>
                      <a:lnTo>
                        <a:pt x="345" y="254"/>
                      </a:lnTo>
                      <a:lnTo>
                        <a:pt x="345" y="259"/>
                      </a:lnTo>
                      <a:lnTo>
                        <a:pt x="352" y="259"/>
                      </a:lnTo>
                      <a:lnTo>
                        <a:pt x="352" y="263"/>
                      </a:lnTo>
                      <a:lnTo>
                        <a:pt x="358" y="263"/>
                      </a:lnTo>
                      <a:lnTo>
                        <a:pt x="358" y="268"/>
                      </a:lnTo>
                      <a:lnTo>
                        <a:pt x="364" y="268"/>
                      </a:lnTo>
                      <a:lnTo>
                        <a:pt x="371" y="272"/>
                      </a:lnTo>
                      <a:lnTo>
                        <a:pt x="377" y="277"/>
                      </a:lnTo>
                      <a:lnTo>
                        <a:pt x="377" y="281"/>
                      </a:lnTo>
                      <a:lnTo>
                        <a:pt x="383" y="281"/>
                      </a:lnTo>
                      <a:lnTo>
                        <a:pt x="383" y="285"/>
                      </a:lnTo>
                      <a:lnTo>
                        <a:pt x="389" y="285"/>
                      </a:lnTo>
                      <a:lnTo>
                        <a:pt x="396" y="290"/>
                      </a:lnTo>
                      <a:lnTo>
                        <a:pt x="396" y="294"/>
                      </a:lnTo>
                      <a:lnTo>
                        <a:pt x="402" y="294"/>
                      </a:lnTo>
                      <a:lnTo>
                        <a:pt x="402" y="299"/>
                      </a:lnTo>
                      <a:lnTo>
                        <a:pt x="408" y="303"/>
                      </a:lnTo>
                      <a:lnTo>
                        <a:pt x="415" y="308"/>
                      </a:lnTo>
                      <a:lnTo>
                        <a:pt x="415" y="312"/>
                      </a:lnTo>
                      <a:lnTo>
                        <a:pt x="421" y="317"/>
                      </a:lnTo>
                      <a:lnTo>
                        <a:pt x="427" y="321"/>
                      </a:lnTo>
                      <a:lnTo>
                        <a:pt x="427" y="326"/>
                      </a:lnTo>
                      <a:lnTo>
                        <a:pt x="433" y="330"/>
                      </a:lnTo>
                      <a:lnTo>
                        <a:pt x="440" y="335"/>
                      </a:lnTo>
                      <a:lnTo>
                        <a:pt x="440" y="339"/>
                      </a:lnTo>
                      <a:lnTo>
                        <a:pt x="446" y="343"/>
                      </a:lnTo>
                      <a:lnTo>
                        <a:pt x="452" y="348"/>
                      </a:lnTo>
                      <a:lnTo>
                        <a:pt x="459" y="352"/>
                      </a:lnTo>
                      <a:lnTo>
                        <a:pt x="459" y="357"/>
                      </a:lnTo>
                      <a:lnTo>
                        <a:pt x="465" y="361"/>
                      </a:lnTo>
                      <a:lnTo>
                        <a:pt x="471" y="366"/>
                      </a:lnTo>
                      <a:lnTo>
                        <a:pt x="477" y="370"/>
                      </a:lnTo>
                      <a:lnTo>
                        <a:pt x="484" y="370"/>
                      </a:lnTo>
                      <a:lnTo>
                        <a:pt x="484" y="375"/>
                      </a:lnTo>
                      <a:lnTo>
                        <a:pt x="490" y="375"/>
                      </a:lnTo>
                      <a:lnTo>
                        <a:pt x="490" y="379"/>
                      </a:lnTo>
                      <a:lnTo>
                        <a:pt x="496" y="379"/>
                      </a:lnTo>
                      <a:lnTo>
                        <a:pt x="496" y="384"/>
                      </a:lnTo>
                      <a:lnTo>
                        <a:pt x="503" y="388"/>
                      </a:lnTo>
                      <a:lnTo>
                        <a:pt x="515" y="397"/>
                      </a:lnTo>
                      <a:lnTo>
                        <a:pt x="515" y="401"/>
                      </a:lnTo>
                      <a:lnTo>
                        <a:pt x="515" y="406"/>
                      </a:lnTo>
                      <a:lnTo>
                        <a:pt x="515" y="410"/>
                      </a:lnTo>
                      <a:lnTo>
                        <a:pt x="515" y="415"/>
                      </a:lnTo>
                      <a:lnTo>
                        <a:pt x="515" y="419"/>
                      </a:lnTo>
                      <a:lnTo>
                        <a:pt x="509" y="428"/>
                      </a:lnTo>
                      <a:lnTo>
                        <a:pt x="503" y="433"/>
                      </a:lnTo>
                      <a:lnTo>
                        <a:pt x="496" y="433"/>
                      </a:lnTo>
                      <a:lnTo>
                        <a:pt x="496" y="428"/>
                      </a:lnTo>
                      <a:lnTo>
                        <a:pt x="490" y="428"/>
                      </a:lnTo>
                      <a:lnTo>
                        <a:pt x="484" y="428"/>
                      </a:lnTo>
                      <a:lnTo>
                        <a:pt x="477" y="428"/>
                      </a:lnTo>
                      <a:lnTo>
                        <a:pt x="471" y="428"/>
                      </a:lnTo>
                      <a:lnTo>
                        <a:pt x="465" y="424"/>
                      </a:lnTo>
                      <a:lnTo>
                        <a:pt x="459" y="424"/>
                      </a:lnTo>
                      <a:lnTo>
                        <a:pt x="452" y="428"/>
                      </a:lnTo>
                      <a:lnTo>
                        <a:pt x="452" y="424"/>
                      </a:lnTo>
                      <a:lnTo>
                        <a:pt x="446" y="424"/>
                      </a:lnTo>
                      <a:lnTo>
                        <a:pt x="440" y="424"/>
                      </a:lnTo>
                      <a:lnTo>
                        <a:pt x="433" y="424"/>
                      </a:lnTo>
                      <a:lnTo>
                        <a:pt x="427" y="424"/>
                      </a:lnTo>
                      <a:lnTo>
                        <a:pt x="421" y="424"/>
                      </a:lnTo>
                      <a:lnTo>
                        <a:pt x="415" y="424"/>
                      </a:lnTo>
                      <a:lnTo>
                        <a:pt x="408" y="424"/>
                      </a:lnTo>
                      <a:lnTo>
                        <a:pt x="402" y="424"/>
                      </a:lnTo>
                      <a:lnTo>
                        <a:pt x="396" y="419"/>
                      </a:lnTo>
                      <a:lnTo>
                        <a:pt x="389" y="419"/>
                      </a:lnTo>
                      <a:lnTo>
                        <a:pt x="383" y="419"/>
                      </a:lnTo>
                      <a:lnTo>
                        <a:pt x="377" y="419"/>
                      </a:lnTo>
                      <a:lnTo>
                        <a:pt x="371" y="419"/>
                      </a:lnTo>
                      <a:lnTo>
                        <a:pt x="358" y="415"/>
                      </a:lnTo>
                      <a:lnTo>
                        <a:pt x="352" y="415"/>
                      </a:lnTo>
                      <a:lnTo>
                        <a:pt x="345" y="415"/>
                      </a:lnTo>
                      <a:lnTo>
                        <a:pt x="339" y="415"/>
                      </a:lnTo>
                      <a:lnTo>
                        <a:pt x="333" y="415"/>
                      </a:lnTo>
                      <a:lnTo>
                        <a:pt x="327" y="415"/>
                      </a:lnTo>
                      <a:lnTo>
                        <a:pt x="320" y="410"/>
                      </a:lnTo>
                      <a:lnTo>
                        <a:pt x="314" y="410"/>
                      </a:lnTo>
                      <a:lnTo>
                        <a:pt x="308" y="410"/>
                      </a:lnTo>
                      <a:lnTo>
                        <a:pt x="301" y="410"/>
                      </a:lnTo>
                      <a:lnTo>
                        <a:pt x="289" y="410"/>
                      </a:lnTo>
                      <a:lnTo>
                        <a:pt x="283" y="410"/>
                      </a:lnTo>
                      <a:lnTo>
                        <a:pt x="276" y="410"/>
                      </a:lnTo>
                      <a:lnTo>
                        <a:pt x="270" y="410"/>
                      </a:lnTo>
                      <a:lnTo>
                        <a:pt x="264" y="406"/>
                      </a:lnTo>
                      <a:lnTo>
                        <a:pt x="257" y="406"/>
                      </a:lnTo>
                      <a:lnTo>
                        <a:pt x="245" y="406"/>
                      </a:lnTo>
                      <a:lnTo>
                        <a:pt x="239" y="406"/>
                      </a:lnTo>
                      <a:lnTo>
                        <a:pt x="232" y="406"/>
                      </a:lnTo>
                      <a:lnTo>
                        <a:pt x="226" y="406"/>
                      </a:lnTo>
                      <a:lnTo>
                        <a:pt x="220" y="406"/>
                      </a:lnTo>
                      <a:lnTo>
                        <a:pt x="213" y="401"/>
                      </a:lnTo>
                      <a:lnTo>
                        <a:pt x="207" y="401"/>
                      </a:lnTo>
                      <a:lnTo>
                        <a:pt x="201" y="401"/>
                      </a:lnTo>
                      <a:lnTo>
                        <a:pt x="195" y="401"/>
                      </a:lnTo>
                      <a:lnTo>
                        <a:pt x="188" y="401"/>
                      </a:lnTo>
                      <a:lnTo>
                        <a:pt x="182" y="401"/>
                      </a:lnTo>
                      <a:lnTo>
                        <a:pt x="176" y="397"/>
                      </a:lnTo>
                      <a:lnTo>
                        <a:pt x="169" y="397"/>
                      </a:lnTo>
                      <a:lnTo>
                        <a:pt x="163" y="397"/>
                      </a:lnTo>
                      <a:lnTo>
                        <a:pt x="157" y="397"/>
                      </a:lnTo>
                      <a:lnTo>
                        <a:pt x="151" y="397"/>
                      </a:lnTo>
                      <a:lnTo>
                        <a:pt x="144" y="397"/>
                      </a:lnTo>
                      <a:lnTo>
                        <a:pt x="138" y="397"/>
                      </a:lnTo>
                      <a:lnTo>
                        <a:pt x="132" y="393"/>
                      </a:lnTo>
                      <a:lnTo>
                        <a:pt x="125" y="393"/>
                      </a:lnTo>
                      <a:lnTo>
                        <a:pt x="119" y="393"/>
                      </a:lnTo>
                      <a:lnTo>
                        <a:pt x="113" y="393"/>
                      </a:lnTo>
                      <a:lnTo>
                        <a:pt x="107" y="397"/>
                      </a:lnTo>
                      <a:lnTo>
                        <a:pt x="107" y="393"/>
                      </a:lnTo>
                      <a:lnTo>
                        <a:pt x="100" y="393"/>
                      </a:lnTo>
                      <a:lnTo>
                        <a:pt x="94" y="393"/>
                      </a:lnTo>
                      <a:lnTo>
                        <a:pt x="88" y="388"/>
                      </a:lnTo>
                      <a:lnTo>
                        <a:pt x="81" y="388"/>
                      </a:lnTo>
                      <a:lnTo>
                        <a:pt x="75" y="388"/>
                      </a:lnTo>
                      <a:lnTo>
                        <a:pt x="69" y="388"/>
                      </a:lnTo>
                      <a:lnTo>
                        <a:pt x="56" y="388"/>
                      </a:lnTo>
                      <a:lnTo>
                        <a:pt x="50" y="388"/>
                      </a:lnTo>
                      <a:lnTo>
                        <a:pt x="44" y="388"/>
                      </a:lnTo>
                      <a:lnTo>
                        <a:pt x="37" y="388"/>
                      </a:lnTo>
                      <a:lnTo>
                        <a:pt x="31" y="388"/>
                      </a:lnTo>
                      <a:lnTo>
                        <a:pt x="25" y="388"/>
                      </a:lnTo>
                      <a:lnTo>
                        <a:pt x="18" y="388"/>
                      </a:lnTo>
                      <a:lnTo>
                        <a:pt x="12" y="388"/>
                      </a:lnTo>
                      <a:lnTo>
                        <a:pt x="12" y="384"/>
                      </a:lnTo>
                      <a:lnTo>
                        <a:pt x="6" y="384"/>
                      </a:lnTo>
                      <a:lnTo>
                        <a:pt x="12" y="375"/>
                      </a:lnTo>
                      <a:lnTo>
                        <a:pt x="6" y="375"/>
                      </a:lnTo>
                      <a:lnTo>
                        <a:pt x="6" y="370"/>
                      </a:lnTo>
                      <a:lnTo>
                        <a:pt x="6" y="366"/>
                      </a:lnTo>
                      <a:lnTo>
                        <a:pt x="6" y="361"/>
                      </a:lnTo>
                      <a:lnTo>
                        <a:pt x="6" y="357"/>
                      </a:lnTo>
                      <a:lnTo>
                        <a:pt x="6" y="352"/>
                      </a:lnTo>
                      <a:lnTo>
                        <a:pt x="6" y="348"/>
                      </a:lnTo>
                      <a:lnTo>
                        <a:pt x="6" y="343"/>
                      </a:lnTo>
                      <a:lnTo>
                        <a:pt x="6" y="339"/>
                      </a:lnTo>
                      <a:lnTo>
                        <a:pt x="12" y="335"/>
                      </a:lnTo>
                      <a:lnTo>
                        <a:pt x="12" y="330"/>
                      </a:lnTo>
                      <a:lnTo>
                        <a:pt x="12" y="326"/>
                      </a:lnTo>
                      <a:lnTo>
                        <a:pt x="18" y="321"/>
                      </a:lnTo>
                      <a:lnTo>
                        <a:pt x="18" y="317"/>
                      </a:lnTo>
                      <a:lnTo>
                        <a:pt x="18" y="312"/>
                      </a:lnTo>
                      <a:lnTo>
                        <a:pt x="25" y="308"/>
                      </a:lnTo>
                      <a:lnTo>
                        <a:pt x="31" y="303"/>
                      </a:lnTo>
                      <a:lnTo>
                        <a:pt x="31" y="299"/>
                      </a:lnTo>
                      <a:lnTo>
                        <a:pt x="37" y="299"/>
                      </a:lnTo>
                      <a:lnTo>
                        <a:pt x="37" y="294"/>
                      </a:lnTo>
                      <a:lnTo>
                        <a:pt x="37" y="290"/>
                      </a:lnTo>
                      <a:lnTo>
                        <a:pt x="44" y="285"/>
                      </a:lnTo>
                      <a:lnTo>
                        <a:pt x="44" y="281"/>
                      </a:lnTo>
                      <a:lnTo>
                        <a:pt x="50" y="281"/>
                      </a:lnTo>
                      <a:lnTo>
                        <a:pt x="50" y="277"/>
                      </a:lnTo>
                      <a:lnTo>
                        <a:pt x="50" y="272"/>
                      </a:lnTo>
                      <a:lnTo>
                        <a:pt x="50" y="268"/>
                      </a:lnTo>
                      <a:lnTo>
                        <a:pt x="50" y="263"/>
                      </a:lnTo>
                      <a:lnTo>
                        <a:pt x="50" y="259"/>
                      </a:lnTo>
                      <a:lnTo>
                        <a:pt x="50" y="254"/>
                      </a:lnTo>
                      <a:lnTo>
                        <a:pt x="44" y="250"/>
                      </a:lnTo>
                      <a:lnTo>
                        <a:pt x="44" y="245"/>
                      </a:lnTo>
                      <a:lnTo>
                        <a:pt x="44" y="241"/>
                      </a:lnTo>
                      <a:lnTo>
                        <a:pt x="44" y="236"/>
                      </a:lnTo>
                      <a:lnTo>
                        <a:pt x="44" y="232"/>
                      </a:lnTo>
                      <a:lnTo>
                        <a:pt x="44" y="227"/>
                      </a:lnTo>
                      <a:lnTo>
                        <a:pt x="50" y="223"/>
                      </a:lnTo>
                      <a:lnTo>
                        <a:pt x="50" y="219"/>
                      </a:lnTo>
                      <a:lnTo>
                        <a:pt x="50" y="214"/>
                      </a:lnTo>
                      <a:lnTo>
                        <a:pt x="56" y="214"/>
                      </a:lnTo>
                      <a:lnTo>
                        <a:pt x="56" y="210"/>
                      </a:lnTo>
                      <a:lnTo>
                        <a:pt x="63" y="210"/>
                      </a:lnTo>
                      <a:lnTo>
                        <a:pt x="63" y="205"/>
                      </a:lnTo>
                      <a:lnTo>
                        <a:pt x="63" y="201"/>
                      </a:lnTo>
                      <a:lnTo>
                        <a:pt x="63" y="196"/>
                      </a:lnTo>
                      <a:lnTo>
                        <a:pt x="63" y="192"/>
                      </a:lnTo>
                      <a:lnTo>
                        <a:pt x="63" y="187"/>
                      </a:lnTo>
                      <a:lnTo>
                        <a:pt x="63" y="183"/>
                      </a:lnTo>
                      <a:lnTo>
                        <a:pt x="69" y="183"/>
                      </a:lnTo>
                      <a:lnTo>
                        <a:pt x="63" y="183"/>
                      </a:lnTo>
                      <a:lnTo>
                        <a:pt x="56" y="183"/>
                      </a:lnTo>
                      <a:lnTo>
                        <a:pt x="56" y="178"/>
                      </a:lnTo>
                      <a:lnTo>
                        <a:pt x="50" y="178"/>
                      </a:lnTo>
                      <a:lnTo>
                        <a:pt x="50" y="174"/>
                      </a:lnTo>
                      <a:lnTo>
                        <a:pt x="50" y="170"/>
                      </a:lnTo>
                      <a:lnTo>
                        <a:pt x="50" y="165"/>
                      </a:lnTo>
                      <a:lnTo>
                        <a:pt x="44" y="165"/>
                      </a:lnTo>
                      <a:lnTo>
                        <a:pt x="44" y="161"/>
                      </a:lnTo>
                      <a:lnTo>
                        <a:pt x="44" y="156"/>
                      </a:lnTo>
                      <a:lnTo>
                        <a:pt x="37" y="152"/>
                      </a:lnTo>
                      <a:lnTo>
                        <a:pt x="37" y="147"/>
                      </a:lnTo>
                      <a:lnTo>
                        <a:pt x="31" y="143"/>
                      </a:lnTo>
                      <a:lnTo>
                        <a:pt x="31" y="138"/>
                      </a:lnTo>
                      <a:lnTo>
                        <a:pt x="31" y="134"/>
                      </a:lnTo>
                      <a:lnTo>
                        <a:pt x="25" y="134"/>
                      </a:lnTo>
                      <a:lnTo>
                        <a:pt x="25" y="129"/>
                      </a:lnTo>
                      <a:lnTo>
                        <a:pt x="18" y="129"/>
                      </a:lnTo>
                      <a:lnTo>
                        <a:pt x="12" y="125"/>
                      </a:lnTo>
                      <a:lnTo>
                        <a:pt x="12" y="120"/>
                      </a:lnTo>
                      <a:lnTo>
                        <a:pt x="12" y="116"/>
                      </a:lnTo>
                      <a:lnTo>
                        <a:pt x="6" y="116"/>
                      </a:lnTo>
                      <a:lnTo>
                        <a:pt x="6" y="112"/>
                      </a:lnTo>
                      <a:lnTo>
                        <a:pt x="0" y="107"/>
                      </a:lnTo>
                      <a:lnTo>
                        <a:pt x="0" y="103"/>
                      </a:lnTo>
                      <a:lnTo>
                        <a:pt x="6" y="103"/>
                      </a:lnTo>
                      <a:lnTo>
                        <a:pt x="12" y="103"/>
                      </a:lnTo>
                      <a:lnTo>
                        <a:pt x="12" y="98"/>
                      </a:lnTo>
                      <a:lnTo>
                        <a:pt x="18" y="98"/>
                      </a:lnTo>
                      <a:lnTo>
                        <a:pt x="25" y="94"/>
                      </a:lnTo>
                      <a:lnTo>
                        <a:pt x="31" y="89"/>
                      </a:lnTo>
                      <a:lnTo>
                        <a:pt x="31" y="85"/>
                      </a:lnTo>
                      <a:lnTo>
                        <a:pt x="31" y="80"/>
                      </a:lnTo>
                      <a:lnTo>
                        <a:pt x="31" y="76"/>
                      </a:lnTo>
                      <a:lnTo>
                        <a:pt x="31" y="71"/>
                      </a:lnTo>
                      <a:lnTo>
                        <a:pt x="31" y="67"/>
                      </a:lnTo>
                      <a:lnTo>
                        <a:pt x="31" y="62"/>
                      </a:lnTo>
                      <a:lnTo>
                        <a:pt x="31" y="58"/>
                      </a:lnTo>
                      <a:lnTo>
                        <a:pt x="31" y="54"/>
                      </a:lnTo>
                      <a:lnTo>
                        <a:pt x="37" y="49"/>
                      </a:lnTo>
                      <a:lnTo>
                        <a:pt x="37" y="45"/>
                      </a:lnTo>
                      <a:lnTo>
                        <a:pt x="44" y="45"/>
                      </a:lnTo>
                      <a:lnTo>
                        <a:pt x="50" y="40"/>
                      </a:lnTo>
                      <a:lnTo>
                        <a:pt x="56" y="40"/>
                      </a:lnTo>
                      <a:lnTo>
                        <a:pt x="56" y="36"/>
                      </a:lnTo>
                      <a:lnTo>
                        <a:pt x="63" y="36"/>
                      </a:lnTo>
                      <a:lnTo>
                        <a:pt x="69" y="31"/>
                      </a:lnTo>
                      <a:lnTo>
                        <a:pt x="75" y="31"/>
                      </a:lnTo>
                      <a:lnTo>
                        <a:pt x="81" y="31"/>
                      </a:lnTo>
                      <a:lnTo>
                        <a:pt x="88" y="31"/>
                      </a:lnTo>
                      <a:lnTo>
                        <a:pt x="94" y="31"/>
                      </a:lnTo>
                      <a:lnTo>
                        <a:pt x="100" y="27"/>
                      </a:lnTo>
                      <a:lnTo>
                        <a:pt x="107" y="27"/>
                      </a:lnTo>
                      <a:lnTo>
                        <a:pt x="113" y="27"/>
                      </a:lnTo>
                      <a:lnTo>
                        <a:pt x="113" y="22"/>
                      </a:lnTo>
                      <a:lnTo>
                        <a:pt x="119" y="22"/>
                      </a:lnTo>
                      <a:lnTo>
                        <a:pt x="119" y="18"/>
                      </a:lnTo>
                      <a:lnTo>
                        <a:pt x="125" y="13"/>
                      </a:lnTo>
                      <a:lnTo>
                        <a:pt x="132" y="9"/>
                      </a:lnTo>
                      <a:lnTo>
                        <a:pt x="132" y="4"/>
                      </a:lnTo>
                      <a:lnTo>
                        <a:pt x="138" y="0"/>
                      </a:lnTo>
                      <a:close/>
                    </a:path>
                  </a:pathLst>
                </a:custGeom>
                <a:solidFill>
                  <a:srgbClr val="02D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42" name="Freeform 146"/>
                <p:cNvSpPr>
                  <a:spLocks/>
                </p:cNvSpPr>
                <p:nvPr/>
              </p:nvSpPr>
              <p:spPr bwMode="auto">
                <a:xfrm>
                  <a:off x="1809" y="2974"/>
                  <a:ext cx="515" cy="433"/>
                </a:xfrm>
                <a:custGeom>
                  <a:avLst/>
                  <a:gdLst/>
                  <a:ahLst/>
                  <a:cxnLst>
                    <a:cxn ang="0">
                      <a:pos x="176" y="0"/>
                    </a:cxn>
                    <a:cxn ang="0">
                      <a:pos x="213" y="4"/>
                    </a:cxn>
                    <a:cxn ang="0">
                      <a:pos x="245" y="13"/>
                    </a:cxn>
                    <a:cxn ang="0">
                      <a:pos x="276" y="22"/>
                    </a:cxn>
                    <a:cxn ang="0">
                      <a:pos x="283" y="45"/>
                    </a:cxn>
                    <a:cxn ang="0">
                      <a:pos x="295" y="36"/>
                    </a:cxn>
                    <a:cxn ang="0">
                      <a:pos x="327" y="40"/>
                    </a:cxn>
                    <a:cxn ang="0">
                      <a:pos x="364" y="45"/>
                    </a:cxn>
                    <a:cxn ang="0">
                      <a:pos x="408" y="40"/>
                    </a:cxn>
                    <a:cxn ang="0">
                      <a:pos x="446" y="49"/>
                    </a:cxn>
                    <a:cxn ang="0">
                      <a:pos x="484" y="67"/>
                    </a:cxn>
                    <a:cxn ang="0">
                      <a:pos x="496" y="94"/>
                    </a:cxn>
                    <a:cxn ang="0">
                      <a:pos x="484" y="112"/>
                    </a:cxn>
                    <a:cxn ang="0">
                      <a:pos x="433" y="129"/>
                    </a:cxn>
                    <a:cxn ang="0">
                      <a:pos x="402" y="143"/>
                    </a:cxn>
                    <a:cxn ang="0">
                      <a:pos x="371" y="152"/>
                    </a:cxn>
                    <a:cxn ang="0">
                      <a:pos x="327" y="161"/>
                    </a:cxn>
                    <a:cxn ang="0">
                      <a:pos x="283" y="165"/>
                    </a:cxn>
                    <a:cxn ang="0">
                      <a:pos x="239" y="174"/>
                    </a:cxn>
                    <a:cxn ang="0">
                      <a:pos x="207" y="187"/>
                    </a:cxn>
                    <a:cxn ang="0">
                      <a:pos x="245" y="192"/>
                    </a:cxn>
                    <a:cxn ang="0">
                      <a:pos x="276" y="214"/>
                    </a:cxn>
                    <a:cxn ang="0">
                      <a:pos x="314" y="236"/>
                    </a:cxn>
                    <a:cxn ang="0">
                      <a:pos x="345" y="254"/>
                    </a:cxn>
                    <a:cxn ang="0">
                      <a:pos x="371" y="272"/>
                    </a:cxn>
                    <a:cxn ang="0">
                      <a:pos x="396" y="294"/>
                    </a:cxn>
                    <a:cxn ang="0">
                      <a:pos x="427" y="321"/>
                    </a:cxn>
                    <a:cxn ang="0">
                      <a:pos x="459" y="352"/>
                    </a:cxn>
                    <a:cxn ang="0">
                      <a:pos x="490" y="375"/>
                    </a:cxn>
                    <a:cxn ang="0">
                      <a:pos x="515" y="406"/>
                    </a:cxn>
                    <a:cxn ang="0">
                      <a:pos x="496" y="428"/>
                    </a:cxn>
                    <a:cxn ang="0">
                      <a:pos x="452" y="428"/>
                    </a:cxn>
                    <a:cxn ang="0">
                      <a:pos x="415" y="424"/>
                    </a:cxn>
                    <a:cxn ang="0">
                      <a:pos x="371" y="419"/>
                    </a:cxn>
                    <a:cxn ang="0">
                      <a:pos x="320" y="410"/>
                    </a:cxn>
                    <a:cxn ang="0">
                      <a:pos x="270" y="410"/>
                    </a:cxn>
                    <a:cxn ang="0">
                      <a:pos x="220" y="406"/>
                    </a:cxn>
                    <a:cxn ang="0">
                      <a:pos x="176" y="397"/>
                    </a:cxn>
                    <a:cxn ang="0">
                      <a:pos x="132" y="393"/>
                    </a:cxn>
                    <a:cxn ang="0">
                      <a:pos x="94" y="393"/>
                    </a:cxn>
                    <a:cxn ang="0">
                      <a:pos x="44" y="388"/>
                    </a:cxn>
                    <a:cxn ang="0">
                      <a:pos x="6" y="384"/>
                    </a:cxn>
                    <a:cxn ang="0">
                      <a:pos x="6" y="352"/>
                    </a:cxn>
                    <a:cxn ang="0">
                      <a:pos x="18" y="321"/>
                    </a:cxn>
                    <a:cxn ang="0">
                      <a:pos x="37" y="294"/>
                    </a:cxn>
                    <a:cxn ang="0">
                      <a:pos x="50" y="268"/>
                    </a:cxn>
                    <a:cxn ang="0">
                      <a:pos x="44" y="236"/>
                    </a:cxn>
                    <a:cxn ang="0">
                      <a:pos x="56" y="210"/>
                    </a:cxn>
                    <a:cxn ang="0">
                      <a:pos x="63" y="183"/>
                    </a:cxn>
                    <a:cxn ang="0">
                      <a:pos x="50" y="170"/>
                    </a:cxn>
                    <a:cxn ang="0">
                      <a:pos x="31" y="143"/>
                    </a:cxn>
                    <a:cxn ang="0">
                      <a:pos x="12" y="120"/>
                    </a:cxn>
                    <a:cxn ang="0">
                      <a:pos x="12" y="103"/>
                    </a:cxn>
                    <a:cxn ang="0">
                      <a:pos x="31" y="76"/>
                    </a:cxn>
                    <a:cxn ang="0">
                      <a:pos x="37" y="45"/>
                    </a:cxn>
                    <a:cxn ang="0">
                      <a:pos x="75" y="31"/>
                    </a:cxn>
                    <a:cxn ang="0">
                      <a:pos x="113" y="22"/>
                    </a:cxn>
                  </a:cxnLst>
                  <a:rect l="0" t="0" r="r" b="b"/>
                  <a:pathLst>
                    <a:path w="515" h="433">
                      <a:moveTo>
                        <a:pt x="138" y="0"/>
                      </a:move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7" y="0"/>
                      </a:lnTo>
                      <a:lnTo>
                        <a:pt x="163" y="0"/>
                      </a:lnTo>
                      <a:lnTo>
                        <a:pt x="169" y="0"/>
                      </a:lnTo>
                      <a:lnTo>
                        <a:pt x="176" y="0"/>
                      </a:lnTo>
                      <a:lnTo>
                        <a:pt x="182" y="0"/>
                      </a:lnTo>
                      <a:lnTo>
                        <a:pt x="188" y="0"/>
                      </a:lnTo>
                      <a:lnTo>
                        <a:pt x="188" y="4"/>
                      </a:lnTo>
                      <a:lnTo>
                        <a:pt x="195" y="4"/>
                      </a:lnTo>
                      <a:lnTo>
                        <a:pt x="201" y="4"/>
                      </a:lnTo>
                      <a:lnTo>
                        <a:pt x="207" y="4"/>
                      </a:lnTo>
                      <a:lnTo>
                        <a:pt x="213" y="4"/>
                      </a:lnTo>
                      <a:lnTo>
                        <a:pt x="213" y="9"/>
                      </a:lnTo>
                      <a:lnTo>
                        <a:pt x="220" y="9"/>
                      </a:lnTo>
                      <a:lnTo>
                        <a:pt x="226" y="13"/>
                      </a:lnTo>
                      <a:lnTo>
                        <a:pt x="226" y="18"/>
                      </a:lnTo>
                      <a:lnTo>
                        <a:pt x="232" y="18"/>
                      </a:lnTo>
                      <a:lnTo>
                        <a:pt x="239" y="13"/>
                      </a:lnTo>
                      <a:lnTo>
                        <a:pt x="245" y="13"/>
                      </a:lnTo>
                      <a:lnTo>
                        <a:pt x="251" y="13"/>
                      </a:lnTo>
                      <a:lnTo>
                        <a:pt x="251" y="9"/>
                      </a:lnTo>
                      <a:lnTo>
                        <a:pt x="257" y="9"/>
                      </a:lnTo>
                      <a:lnTo>
                        <a:pt x="264" y="9"/>
                      </a:lnTo>
                      <a:lnTo>
                        <a:pt x="270" y="13"/>
                      </a:lnTo>
                      <a:lnTo>
                        <a:pt x="276" y="18"/>
                      </a:lnTo>
                      <a:lnTo>
                        <a:pt x="276" y="22"/>
                      </a:lnTo>
                      <a:lnTo>
                        <a:pt x="276" y="27"/>
                      </a:lnTo>
                      <a:lnTo>
                        <a:pt x="270" y="31"/>
                      </a:lnTo>
                      <a:lnTo>
                        <a:pt x="276" y="31"/>
                      </a:lnTo>
                      <a:lnTo>
                        <a:pt x="276" y="36"/>
                      </a:lnTo>
                      <a:lnTo>
                        <a:pt x="276" y="40"/>
                      </a:lnTo>
                      <a:lnTo>
                        <a:pt x="276" y="45"/>
                      </a:lnTo>
                      <a:lnTo>
                        <a:pt x="283" y="45"/>
                      </a:lnTo>
                      <a:lnTo>
                        <a:pt x="289" y="49"/>
                      </a:lnTo>
                      <a:lnTo>
                        <a:pt x="295" y="49"/>
                      </a:lnTo>
                      <a:lnTo>
                        <a:pt x="295" y="45"/>
                      </a:lnTo>
                      <a:lnTo>
                        <a:pt x="289" y="45"/>
                      </a:lnTo>
                      <a:lnTo>
                        <a:pt x="289" y="40"/>
                      </a:lnTo>
                      <a:lnTo>
                        <a:pt x="289" y="36"/>
                      </a:lnTo>
                      <a:lnTo>
                        <a:pt x="295" y="36"/>
                      </a:lnTo>
                      <a:lnTo>
                        <a:pt x="301" y="36"/>
                      </a:lnTo>
                      <a:lnTo>
                        <a:pt x="301" y="31"/>
                      </a:lnTo>
                      <a:lnTo>
                        <a:pt x="308" y="36"/>
                      </a:lnTo>
                      <a:lnTo>
                        <a:pt x="314" y="36"/>
                      </a:lnTo>
                      <a:lnTo>
                        <a:pt x="314" y="40"/>
                      </a:lnTo>
                      <a:lnTo>
                        <a:pt x="320" y="40"/>
                      </a:lnTo>
                      <a:lnTo>
                        <a:pt x="327" y="40"/>
                      </a:lnTo>
                      <a:lnTo>
                        <a:pt x="327" y="45"/>
                      </a:lnTo>
                      <a:lnTo>
                        <a:pt x="333" y="45"/>
                      </a:lnTo>
                      <a:lnTo>
                        <a:pt x="339" y="45"/>
                      </a:lnTo>
                      <a:lnTo>
                        <a:pt x="345" y="45"/>
                      </a:lnTo>
                      <a:lnTo>
                        <a:pt x="352" y="45"/>
                      </a:lnTo>
                      <a:lnTo>
                        <a:pt x="358" y="45"/>
                      </a:lnTo>
                      <a:lnTo>
                        <a:pt x="364" y="45"/>
                      </a:lnTo>
                      <a:lnTo>
                        <a:pt x="371" y="45"/>
                      </a:lnTo>
                      <a:lnTo>
                        <a:pt x="377" y="45"/>
                      </a:lnTo>
                      <a:lnTo>
                        <a:pt x="383" y="40"/>
                      </a:lnTo>
                      <a:lnTo>
                        <a:pt x="389" y="40"/>
                      </a:lnTo>
                      <a:lnTo>
                        <a:pt x="396" y="40"/>
                      </a:lnTo>
                      <a:lnTo>
                        <a:pt x="402" y="40"/>
                      </a:lnTo>
                      <a:lnTo>
                        <a:pt x="408" y="40"/>
                      </a:lnTo>
                      <a:lnTo>
                        <a:pt x="415" y="40"/>
                      </a:lnTo>
                      <a:lnTo>
                        <a:pt x="415" y="45"/>
                      </a:lnTo>
                      <a:lnTo>
                        <a:pt x="421" y="45"/>
                      </a:lnTo>
                      <a:lnTo>
                        <a:pt x="427" y="49"/>
                      </a:lnTo>
                      <a:lnTo>
                        <a:pt x="433" y="49"/>
                      </a:lnTo>
                      <a:lnTo>
                        <a:pt x="440" y="49"/>
                      </a:lnTo>
                      <a:lnTo>
                        <a:pt x="446" y="49"/>
                      </a:lnTo>
                      <a:lnTo>
                        <a:pt x="452" y="54"/>
                      </a:lnTo>
                      <a:lnTo>
                        <a:pt x="459" y="54"/>
                      </a:lnTo>
                      <a:lnTo>
                        <a:pt x="465" y="58"/>
                      </a:lnTo>
                      <a:lnTo>
                        <a:pt x="471" y="58"/>
                      </a:lnTo>
                      <a:lnTo>
                        <a:pt x="471" y="62"/>
                      </a:lnTo>
                      <a:lnTo>
                        <a:pt x="477" y="62"/>
                      </a:lnTo>
                      <a:lnTo>
                        <a:pt x="484" y="67"/>
                      </a:lnTo>
                      <a:lnTo>
                        <a:pt x="490" y="71"/>
                      </a:lnTo>
                      <a:lnTo>
                        <a:pt x="490" y="76"/>
                      </a:lnTo>
                      <a:lnTo>
                        <a:pt x="490" y="80"/>
                      </a:lnTo>
                      <a:lnTo>
                        <a:pt x="496" y="80"/>
                      </a:lnTo>
                      <a:lnTo>
                        <a:pt x="496" y="85"/>
                      </a:lnTo>
                      <a:lnTo>
                        <a:pt x="496" y="89"/>
                      </a:lnTo>
                      <a:lnTo>
                        <a:pt x="496" y="94"/>
                      </a:lnTo>
                      <a:lnTo>
                        <a:pt x="496" y="98"/>
                      </a:lnTo>
                      <a:lnTo>
                        <a:pt x="503" y="98"/>
                      </a:lnTo>
                      <a:lnTo>
                        <a:pt x="503" y="103"/>
                      </a:lnTo>
                      <a:lnTo>
                        <a:pt x="496" y="107"/>
                      </a:lnTo>
                      <a:lnTo>
                        <a:pt x="490" y="107"/>
                      </a:lnTo>
                      <a:lnTo>
                        <a:pt x="490" y="112"/>
                      </a:lnTo>
                      <a:lnTo>
                        <a:pt x="484" y="112"/>
                      </a:lnTo>
                      <a:lnTo>
                        <a:pt x="477" y="116"/>
                      </a:lnTo>
                      <a:lnTo>
                        <a:pt x="471" y="116"/>
                      </a:lnTo>
                      <a:lnTo>
                        <a:pt x="465" y="120"/>
                      </a:lnTo>
                      <a:lnTo>
                        <a:pt x="459" y="125"/>
                      </a:lnTo>
                      <a:lnTo>
                        <a:pt x="452" y="125"/>
                      </a:lnTo>
                      <a:lnTo>
                        <a:pt x="446" y="129"/>
                      </a:lnTo>
                      <a:lnTo>
                        <a:pt x="433" y="129"/>
                      </a:lnTo>
                      <a:lnTo>
                        <a:pt x="433" y="134"/>
                      </a:lnTo>
                      <a:lnTo>
                        <a:pt x="427" y="134"/>
                      </a:lnTo>
                      <a:lnTo>
                        <a:pt x="421" y="134"/>
                      </a:lnTo>
                      <a:lnTo>
                        <a:pt x="415" y="138"/>
                      </a:lnTo>
                      <a:lnTo>
                        <a:pt x="408" y="138"/>
                      </a:lnTo>
                      <a:lnTo>
                        <a:pt x="402" y="138"/>
                      </a:lnTo>
                      <a:lnTo>
                        <a:pt x="402" y="143"/>
                      </a:lnTo>
                      <a:lnTo>
                        <a:pt x="396" y="143"/>
                      </a:lnTo>
                      <a:lnTo>
                        <a:pt x="389" y="143"/>
                      </a:lnTo>
                      <a:lnTo>
                        <a:pt x="389" y="147"/>
                      </a:lnTo>
                      <a:lnTo>
                        <a:pt x="383" y="147"/>
                      </a:lnTo>
                      <a:lnTo>
                        <a:pt x="377" y="147"/>
                      </a:lnTo>
                      <a:lnTo>
                        <a:pt x="371" y="147"/>
                      </a:lnTo>
                      <a:lnTo>
                        <a:pt x="371" y="152"/>
                      </a:lnTo>
                      <a:lnTo>
                        <a:pt x="364" y="152"/>
                      </a:lnTo>
                      <a:lnTo>
                        <a:pt x="358" y="152"/>
                      </a:lnTo>
                      <a:lnTo>
                        <a:pt x="352" y="156"/>
                      </a:lnTo>
                      <a:lnTo>
                        <a:pt x="345" y="156"/>
                      </a:lnTo>
                      <a:lnTo>
                        <a:pt x="339" y="156"/>
                      </a:lnTo>
                      <a:lnTo>
                        <a:pt x="333" y="161"/>
                      </a:lnTo>
                      <a:lnTo>
                        <a:pt x="327" y="161"/>
                      </a:lnTo>
                      <a:lnTo>
                        <a:pt x="320" y="161"/>
                      </a:lnTo>
                      <a:lnTo>
                        <a:pt x="314" y="161"/>
                      </a:lnTo>
                      <a:lnTo>
                        <a:pt x="308" y="165"/>
                      </a:lnTo>
                      <a:lnTo>
                        <a:pt x="301" y="165"/>
                      </a:lnTo>
                      <a:lnTo>
                        <a:pt x="295" y="165"/>
                      </a:lnTo>
                      <a:lnTo>
                        <a:pt x="289" y="165"/>
                      </a:lnTo>
                      <a:lnTo>
                        <a:pt x="283" y="165"/>
                      </a:lnTo>
                      <a:lnTo>
                        <a:pt x="276" y="170"/>
                      </a:lnTo>
                      <a:lnTo>
                        <a:pt x="270" y="170"/>
                      </a:lnTo>
                      <a:lnTo>
                        <a:pt x="264" y="170"/>
                      </a:lnTo>
                      <a:lnTo>
                        <a:pt x="257" y="170"/>
                      </a:lnTo>
                      <a:lnTo>
                        <a:pt x="251" y="170"/>
                      </a:lnTo>
                      <a:lnTo>
                        <a:pt x="245" y="174"/>
                      </a:lnTo>
                      <a:lnTo>
                        <a:pt x="239" y="174"/>
                      </a:lnTo>
                      <a:lnTo>
                        <a:pt x="232" y="174"/>
                      </a:lnTo>
                      <a:lnTo>
                        <a:pt x="226" y="174"/>
                      </a:lnTo>
                      <a:lnTo>
                        <a:pt x="220" y="174"/>
                      </a:lnTo>
                      <a:lnTo>
                        <a:pt x="213" y="178"/>
                      </a:lnTo>
                      <a:lnTo>
                        <a:pt x="207" y="178"/>
                      </a:lnTo>
                      <a:lnTo>
                        <a:pt x="207" y="183"/>
                      </a:lnTo>
                      <a:lnTo>
                        <a:pt x="207" y="187"/>
                      </a:lnTo>
                      <a:lnTo>
                        <a:pt x="207" y="192"/>
                      </a:lnTo>
                      <a:lnTo>
                        <a:pt x="213" y="192"/>
                      </a:lnTo>
                      <a:lnTo>
                        <a:pt x="220" y="192"/>
                      </a:lnTo>
                      <a:lnTo>
                        <a:pt x="226" y="192"/>
                      </a:lnTo>
                      <a:lnTo>
                        <a:pt x="232" y="192"/>
                      </a:lnTo>
                      <a:lnTo>
                        <a:pt x="239" y="192"/>
                      </a:lnTo>
                      <a:lnTo>
                        <a:pt x="245" y="192"/>
                      </a:lnTo>
                      <a:lnTo>
                        <a:pt x="245" y="196"/>
                      </a:lnTo>
                      <a:lnTo>
                        <a:pt x="251" y="201"/>
                      </a:lnTo>
                      <a:lnTo>
                        <a:pt x="257" y="205"/>
                      </a:lnTo>
                      <a:lnTo>
                        <a:pt x="264" y="210"/>
                      </a:lnTo>
                      <a:lnTo>
                        <a:pt x="270" y="210"/>
                      </a:lnTo>
                      <a:lnTo>
                        <a:pt x="270" y="214"/>
                      </a:lnTo>
                      <a:lnTo>
                        <a:pt x="276" y="214"/>
                      </a:lnTo>
                      <a:lnTo>
                        <a:pt x="283" y="219"/>
                      </a:lnTo>
                      <a:lnTo>
                        <a:pt x="289" y="223"/>
                      </a:lnTo>
                      <a:lnTo>
                        <a:pt x="295" y="227"/>
                      </a:lnTo>
                      <a:lnTo>
                        <a:pt x="301" y="232"/>
                      </a:lnTo>
                      <a:lnTo>
                        <a:pt x="308" y="232"/>
                      </a:lnTo>
                      <a:lnTo>
                        <a:pt x="308" y="236"/>
                      </a:lnTo>
                      <a:lnTo>
                        <a:pt x="314" y="236"/>
                      </a:lnTo>
                      <a:lnTo>
                        <a:pt x="320" y="241"/>
                      </a:lnTo>
                      <a:lnTo>
                        <a:pt x="327" y="245"/>
                      </a:lnTo>
                      <a:lnTo>
                        <a:pt x="333" y="245"/>
                      </a:lnTo>
                      <a:lnTo>
                        <a:pt x="333" y="250"/>
                      </a:lnTo>
                      <a:lnTo>
                        <a:pt x="339" y="250"/>
                      </a:lnTo>
                      <a:lnTo>
                        <a:pt x="339" y="254"/>
                      </a:lnTo>
                      <a:lnTo>
                        <a:pt x="345" y="254"/>
                      </a:lnTo>
                      <a:lnTo>
                        <a:pt x="345" y="259"/>
                      </a:lnTo>
                      <a:lnTo>
                        <a:pt x="352" y="259"/>
                      </a:lnTo>
                      <a:lnTo>
                        <a:pt x="352" y="263"/>
                      </a:lnTo>
                      <a:lnTo>
                        <a:pt x="358" y="263"/>
                      </a:lnTo>
                      <a:lnTo>
                        <a:pt x="358" y="268"/>
                      </a:lnTo>
                      <a:lnTo>
                        <a:pt x="364" y="268"/>
                      </a:lnTo>
                      <a:lnTo>
                        <a:pt x="371" y="272"/>
                      </a:lnTo>
                      <a:lnTo>
                        <a:pt x="377" y="277"/>
                      </a:lnTo>
                      <a:lnTo>
                        <a:pt x="377" y="281"/>
                      </a:lnTo>
                      <a:lnTo>
                        <a:pt x="383" y="281"/>
                      </a:lnTo>
                      <a:lnTo>
                        <a:pt x="383" y="285"/>
                      </a:lnTo>
                      <a:lnTo>
                        <a:pt x="389" y="285"/>
                      </a:lnTo>
                      <a:lnTo>
                        <a:pt x="396" y="290"/>
                      </a:lnTo>
                      <a:lnTo>
                        <a:pt x="396" y="294"/>
                      </a:lnTo>
                      <a:lnTo>
                        <a:pt x="402" y="294"/>
                      </a:lnTo>
                      <a:lnTo>
                        <a:pt x="402" y="299"/>
                      </a:lnTo>
                      <a:lnTo>
                        <a:pt x="408" y="303"/>
                      </a:lnTo>
                      <a:lnTo>
                        <a:pt x="415" y="308"/>
                      </a:lnTo>
                      <a:lnTo>
                        <a:pt x="415" y="312"/>
                      </a:lnTo>
                      <a:lnTo>
                        <a:pt x="421" y="317"/>
                      </a:lnTo>
                      <a:lnTo>
                        <a:pt x="427" y="321"/>
                      </a:lnTo>
                      <a:lnTo>
                        <a:pt x="427" y="326"/>
                      </a:lnTo>
                      <a:lnTo>
                        <a:pt x="433" y="330"/>
                      </a:lnTo>
                      <a:lnTo>
                        <a:pt x="440" y="335"/>
                      </a:lnTo>
                      <a:lnTo>
                        <a:pt x="440" y="339"/>
                      </a:lnTo>
                      <a:lnTo>
                        <a:pt x="446" y="343"/>
                      </a:lnTo>
                      <a:lnTo>
                        <a:pt x="452" y="348"/>
                      </a:lnTo>
                      <a:lnTo>
                        <a:pt x="459" y="352"/>
                      </a:lnTo>
                      <a:lnTo>
                        <a:pt x="459" y="357"/>
                      </a:lnTo>
                      <a:lnTo>
                        <a:pt x="465" y="361"/>
                      </a:lnTo>
                      <a:lnTo>
                        <a:pt x="471" y="366"/>
                      </a:lnTo>
                      <a:lnTo>
                        <a:pt x="477" y="370"/>
                      </a:lnTo>
                      <a:lnTo>
                        <a:pt x="484" y="370"/>
                      </a:lnTo>
                      <a:lnTo>
                        <a:pt x="484" y="375"/>
                      </a:lnTo>
                      <a:lnTo>
                        <a:pt x="490" y="375"/>
                      </a:lnTo>
                      <a:lnTo>
                        <a:pt x="490" y="379"/>
                      </a:lnTo>
                      <a:lnTo>
                        <a:pt x="496" y="379"/>
                      </a:lnTo>
                      <a:lnTo>
                        <a:pt x="496" y="384"/>
                      </a:lnTo>
                      <a:lnTo>
                        <a:pt x="503" y="388"/>
                      </a:lnTo>
                      <a:lnTo>
                        <a:pt x="515" y="397"/>
                      </a:lnTo>
                      <a:lnTo>
                        <a:pt x="515" y="401"/>
                      </a:lnTo>
                      <a:lnTo>
                        <a:pt x="515" y="406"/>
                      </a:lnTo>
                      <a:lnTo>
                        <a:pt x="515" y="410"/>
                      </a:lnTo>
                      <a:lnTo>
                        <a:pt x="515" y="415"/>
                      </a:lnTo>
                      <a:lnTo>
                        <a:pt x="515" y="419"/>
                      </a:lnTo>
                      <a:lnTo>
                        <a:pt x="509" y="428"/>
                      </a:lnTo>
                      <a:lnTo>
                        <a:pt x="503" y="433"/>
                      </a:lnTo>
                      <a:lnTo>
                        <a:pt x="496" y="433"/>
                      </a:lnTo>
                      <a:lnTo>
                        <a:pt x="496" y="428"/>
                      </a:lnTo>
                      <a:lnTo>
                        <a:pt x="490" y="428"/>
                      </a:lnTo>
                      <a:lnTo>
                        <a:pt x="484" y="428"/>
                      </a:lnTo>
                      <a:lnTo>
                        <a:pt x="477" y="428"/>
                      </a:lnTo>
                      <a:lnTo>
                        <a:pt x="471" y="428"/>
                      </a:lnTo>
                      <a:lnTo>
                        <a:pt x="465" y="424"/>
                      </a:lnTo>
                      <a:lnTo>
                        <a:pt x="459" y="424"/>
                      </a:lnTo>
                      <a:lnTo>
                        <a:pt x="452" y="428"/>
                      </a:lnTo>
                      <a:lnTo>
                        <a:pt x="452" y="424"/>
                      </a:lnTo>
                      <a:lnTo>
                        <a:pt x="446" y="424"/>
                      </a:lnTo>
                      <a:lnTo>
                        <a:pt x="440" y="424"/>
                      </a:lnTo>
                      <a:lnTo>
                        <a:pt x="433" y="424"/>
                      </a:lnTo>
                      <a:lnTo>
                        <a:pt x="427" y="424"/>
                      </a:lnTo>
                      <a:lnTo>
                        <a:pt x="421" y="424"/>
                      </a:lnTo>
                      <a:lnTo>
                        <a:pt x="415" y="424"/>
                      </a:lnTo>
                      <a:lnTo>
                        <a:pt x="408" y="424"/>
                      </a:lnTo>
                      <a:lnTo>
                        <a:pt x="402" y="424"/>
                      </a:lnTo>
                      <a:lnTo>
                        <a:pt x="396" y="419"/>
                      </a:lnTo>
                      <a:lnTo>
                        <a:pt x="389" y="419"/>
                      </a:lnTo>
                      <a:lnTo>
                        <a:pt x="383" y="419"/>
                      </a:lnTo>
                      <a:lnTo>
                        <a:pt x="377" y="419"/>
                      </a:lnTo>
                      <a:lnTo>
                        <a:pt x="371" y="419"/>
                      </a:lnTo>
                      <a:lnTo>
                        <a:pt x="358" y="415"/>
                      </a:lnTo>
                      <a:lnTo>
                        <a:pt x="352" y="415"/>
                      </a:lnTo>
                      <a:lnTo>
                        <a:pt x="345" y="415"/>
                      </a:lnTo>
                      <a:lnTo>
                        <a:pt x="339" y="415"/>
                      </a:lnTo>
                      <a:lnTo>
                        <a:pt x="333" y="415"/>
                      </a:lnTo>
                      <a:lnTo>
                        <a:pt x="327" y="415"/>
                      </a:lnTo>
                      <a:lnTo>
                        <a:pt x="320" y="410"/>
                      </a:lnTo>
                      <a:lnTo>
                        <a:pt x="314" y="410"/>
                      </a:lnTo>
                      <a:lnTo>
                        <a:pt x="308" y="410"/>
                      </a:lnTo>
                      <a:lnTo>
                        <a:pt x="301" y="410"/>
                      </a:lnTo>
                      <a:lnTo>
                        <a:pt x="289" y="410"/>
                      </a:lnTo>
                      <a:lnTo>
                        <a:pt x="283" y="410"/>
                      </a:lnTo>
                      <a:lnTo>
                        <a:pt x="276" y="410"/>
                      </a:lnTo>
                      <a:lnTo>
                        <a:pt x="270" y="410"/>
                      </a:lnTo>
                      <a:lnTo>
                        <a:pt x="264" y="406"/>
                      </a:lnTo>
                      <a:lnTo>
                        <a:pt x="257" y="406"/>
                      </a:lnTo>
                      <a:lnTo>
                        <a:pt x="245" y="406"/>
                      </a:lnTo>
                      <a:lnTo>
                        <a:pt x="239" y="406"/>
                      </a:lnTo>
                      <a:lnTo>
                        <a:pt x="232" y="406"/>
                      </a:lnTo>
                      <a:lnTo>
                        <a:pt x="226" y="406"/>
                      </a:lnTo>
                      <a:lnTo>
                        <a:pt x="220" y="406"/>
                      </a:lnTo>
                      <a:lnTo>
                        <a:pt x="213" y="401"/>
                      </a:lnTo>
                      <a:lnTo>
                        <a:pt x="207" y="401"/>
                      </a:lnTo>
                      <a:lnTo>
                        <a:pt x="201" y="401"/>
                      </a:lnTo>
                      <a:lnTo>
                        <a:pt x="195" y="401"/>
                      </a:lnTo>
                      <a:lnTo>
                        <a:pt x="188" y="401"/>
                      </a:lnTo>
                      <a:lnTo>
                        <a:pt x="182" y="401"/>
                      </a:lnTo>
                      <a:lnTo>
                        <a:pt x="176" y="397"/>
                      </a:lnTo>
                      <a:lnTo>
                        <a:pt x="169" y="397"/>
                      </a:lnTo>
                      <a:lnTo>
                        <a:pt x="163" y="397"/>
                      </a:lnTo>
                      <a:lnTo>
                        <a:pt x="157" y="397"/>
                      </a:lnTo>
                      <a:lnTo>
                        <a:pt x="151" y="397"/>
                      </a:lnTo>
                      <a:lnTo>
                        <a:pt x="144" y="397"/>
                      </a:lnTo>
                      <a:lnTo>
                        <a:pt x="138" y="397"/>
                      </a:lnTo>
                      <a:lnTo>
                        <a:pt x="132" y="393"/>
                      </a:lnTo>
                      <a:lnTo>
                        <a:pt x="125" y="393"/>
                      </a:lnTo>
                      <a:lnTo>
                        <a:pt x="119" y="393"/>
                      </a:lnTo>
                      <a:lnTo>
                        <a:pt x="113" y="393"/>
                      </a:lnTo>
                      <a:lnTo>
                        <a:pt x="107" y="397"/>
                      </a:lnTo>
                      <a:lnTo>
                        <a:pt x="107" y="393"/>
                      </a:lnTo>
                      <a:lnTo>
                        <a:pt x="100" y="393"/>
                      </a:lnTo>
                      <a:lnTo>
                        <a:pt x="94" y="393"/>
                      </a:lnTo>
                      <a:lnTo>
                        <a:pt x="88" y="388"/>
                      </a:lnTo>
                      <a:lnTo>
                        <a:pt x="81" y="388"/>
                      </a:lnTo>
                      <a:lnTo>
                        <a:pt x="75" y="388"/>
                      </a:lnTo>
                      <a:lnTo>
                        <a:pt x="69" y="388"/>
                      </a:lnTo>
                      <a:lnTo>
                        <a:pt x="56" y="388"/>
                      </a:lnTo>
                      <a:lnTo>
                        <a:pt x="50" y="388"/>
                      </a:lnTo>
                      <a:lnTo>
                        <a:pt x="44" y="388"/>
                      </a:lnTo>
                      <a:lnTo>
                        <a:pt x="37" y="388"/>
                      </a:lnTo>
                      <a:lnTo>
                        <a:pt x="31" y="388"/>
                      </a:lnTo>
                      <a:lnTo>
                        <a:pt x="25" y="388"/>
                      </a:lnTo>
                      <a:lnTo>
                        <a:pt x="18" y="388"/>
                      </a:lnTo>
                      <a:lnTo>
                        <a:pt x="12" y="388"/>
                      </a:lnTo>
                      <a:lnTo>
                        <a:pt x="12" y="384"/>
                      </a:lnTo>
                      <a:lnTo>
                        <a:pt x="6" y="384"/>
                      </a:lnTo>
                      <a:lnTo>
                        <a:pt x="12" y="375"/>
                      </a:lnTo>
                      <a:lnTo>
                        <a:pt x="6" y="375"/>
                      </a:lnTo>
                      <a:lnTo>
                        <a:pt x="6" y="370"/>
                      </a:lnTo>
                      <a:lnTo>
                        <a:pt x="6" y="366"/>
                      </a:lnTo>
                      <a:lnTo>
                        <a:pt x="6" y="361"/>
                      </a:lnTo>
                      <a:lnTo>
                        <a:pt x="6" y="357"/>
                      </a:lnTo>
                      <a:lnTo>
                        <a:pt x="6" y="352"/>
                      </a:lnTo>
                      <a:lnTo>
                        <a:pt x="6" y="348"/>
                      </a:lnTo>
                      <a:lnTo>
                        <a:pt x="6" y="343"/>
                      </a:lnTo>
                      <a:lnTo>
                        <a:pt x="6" y="339"/>
                      </a:lnTo>
                      <a:lnTo>
                        <a:pt x="12" y="335"/>
                      </a:lnTo>
                      <a:lnTo>
                        <a:pt x="12" y="330"/>
                      </a:lnTo>
                      <a:lnTo>
                        <a:pt x="12" y="326"/>
                      </a:lnTo>
                      <a:lnTo>
                        <a:pt x="18" y="321"/>
                      </a:lnTo>
                      <a:lnTo>
                        <a:pt x="18" y="317"/>
                      </a:lnTo>
                      <a:lnTo>
                        <a:pt x="18" y="312"/>
                      </a:lnTo>
                      <a:lnTo>
                        <a:pt x="25" y="308"/>
                      </a:lnTo>
                      <a:lnTo>
                        <a:pt x="31" y="303"/>
                      </a:lnTo>
                      <a:lnTo>
                        <a:pt x="31" y="299"/>
                      </a:lnTo>
                      <a:lnTo>
                        <a:pt x="37" y="299"/>
                      </a:lnTo>
                      <a:lnTo>
                        <a:pt x="37" y="294"/>
                      </a:lnTo>
                      <a:lnTo>
                        <a:pt x="37" y="290"/>
                      </a:lnTo>
                      <a:lnTo>
                        <a:pt x="44" y="285"/>
                      </a:lnTo>
                      <a:lnTo>
                        <a:pt x="44" y="281"/>
                      </a:lnTo>
                      <a:lnTo>
                        <a:pt x="50" y="281"/>
                      </a:lnTo>
                      <a:lnTo>
                        <a:pt x="50" y="277"/>
                      </a:lnTo>
                      <a:lnTo>
                        <a:pt x="50" y="272"/>
                      </a:lnTo>
                      <a:lnTo>
                        <a:pt x="50" y="268"/>
                      </a:lnTo>
                      <a:lnTo>
                        <a:pt x="50" y="263"/>
                      </a:lnTo>
                      <a:lnTo>
                        <a:pt x="50" y="259"/>
                      </a:lnTo>
                      <a:lnTo>
                        <a:pt x="50" y="254"/>
                      </a:lnTo>
                      <a:lnTo>
                        <a:pt x="44" y="250"/>
                      </a:lnTo>
                      <a:lnTo>
                        <a:pt x="44" y="245"/>
                      </a:lnTo>
                      <a:lnTo>
                        <a:pt x="44" y="241"/>
                      </a:lnTo>
                      <a:lnTo>
                        <a:pt x="44" y="236"/>
                      </a:lnTo>
                      <a:lnTo>
                        <a:pt x="44" y="232"/>
                      </a:lnTo>
                      <a:lnTo>
                        <a:pt x="44" y="227"/>
                      </a:lnTo>
                      <a:lnTo>
                        <a:pt x="50" y="223"/>
                      </a:lnTo>
                      <a:lnTo>
                        <a:pt x="50" y="219"/>
                      </a:lnTo>
                      <a:lnTo>
                        <a:pt x="50" y="214"/>
                      </a:lnTo>
                      <a:lnTo>
                        <a:pt x="56" y="214"/>
                      </a:lnTo>
                      <a:lnTo>
                        <a:pt x="56" y="210"/>
                      </a:lnTo>
                      <a:lnTo>
                        <a:pt x="63" y="210"/>
                      </a:lnTo>
                      <a:lnTo>
                        <a:pt x="63" y="205"/>
                      </a:lnTo>
                      <a:lnTo>
                        <a:pt x="63" y="201"/>
                      </a:lnTo>
                      <a:lnTo>
                        <a:pt x="63" y="196"/>
                      </a:lnTo>
                      <a:lnTo>
                        <a:pt x="63" y="192"/>
                      </a:lnTo>
                      <a:lnTo>
                        <a:pt x="63" y="187"/>
                      </a:lnTo>
                      <a:lnTo>
                        <a:pt x="63" y="183"/>
                      </a:lnTo>
                      <a:lnTo>
                        <a:pt x="69" y="183"/>
                      </a:lnTo>
                      <a:lnTo>
                        <a:pt x="63" y="183"/>
                      </a:lnTo>
                      <a:lnTo>
                        <a:pt x="56" y="183"/>
                      </a:lnTo>
                      <a:lnTo>
                        <a:pt x="56" y="178"/>
                      </a:lnTo>
                      <a:lnTo>
                        <a:pt x="50" y="178"/>
                      </a:lnTo>
                      <a:lnTo>
                        <a:pt x="50" y="174"/>
                      </a:lnTo>
                      <a:lnTo>
                        <a:pt x="50" y="170"/>
                      </a:lnTo>
                      <a:lnTo>
                        <a:pt x="50" y="165"/>
                      </a:lnTo>
                      <a:lnTo>
                        <a:pt x="44" y="165"/>
                      </a:lnTo>
                      <a:lnTo>
                        <a:pt x="44" y="161"/>
                      </a:lnTo>
                      <a:lnTo>
                        <a:pt x="44" y="156"/>
                      </a:lnTo>
                      <a:lnTo>
                        <a:pt x="37" y="152"/>
                      </a:lnTo>
                      <a:lnTo>
                        <a:pt x="37" y="147"/>
                      </a:lnTo>
                      <a:lnTo>
                        <a:pt x="31" y="143"/>
                      </a:lnTo>
                      <a:lnTo>
                        <a:pt x="31" y="138"/>
                      </a:lnTo>
                      <a:lnTo>
                        <a:pt x="31" y="134"/>
                      </a:lnTo>
                      <a:lnTo>
                        <a:pt x="25" y="134"/>
                      </a:lnTo>
                      <a:lnTo>
                        <a:pt x="25" y="129"/>
                      </a:lnTo>
                      <a:lnTo>
                        <a:pt x="18" y="129"/>
                      </a:lnTo>
                      <a:lnTo>
                        <a:pt x="12" y="125"/>
                      </a:lnTo>
                      <a:lnTo>
                        <a:pt x="12" y="120"/>
                      </a:lnTo>
                      <a:lnTo>
                        <a:pt x="12" y="116"/>
                      </a:lnTo>
                      <a:lnTo>
                        <a:pt x="6" y="116"/>
                      </a:lnTo>
                      <a:lnTo>
                        <a:pt x="6" y="112"/>
                      </a:lnTo>
                      <a:lnTo>
                        <a:pt x="0" y="107"/>
                      </a:lnTo>
                      <a:lnTo>
                        <a:pt x="0" y="103"/>
                      </a:lnTo>
                      <a:lnTo>
                        <a:pt x="6" y="103"/>
                      </a:lnTo>
                      <a:lnTo>
                        <a:pt x="12" y="103"/>
                      </a:lnTo>
                      <a:lnTo>
                        <a:pt x="12" y="98"/>
                      </a:lnTo>
                      <a:lnTo>
                        <a:pt x="18" y="98"/>
                      </a:lnTo>
                      <a:lnTo>
                        <a:pt x="25" y="94"/>
                      </a:lnTo>
                      <a:lnTo>
                        <a:pt x="31" y="89"/>
                      </a:lnTo>
                      <a:lnTo>
                        <a:pt x="31" y="85"/>
                      </a:lnTo>
                      <a:lnTo>
                        <a:pt x="31" y="80"/>
                      </a:lnTo>
                      <a:lnTo>
                        <a:pt x="31" y="76"/>
                      </a:lnTo>
                      <a:lnTo>
                        <a:pt x="31" y="71"/>
                      </a:lnTo>
                      <a:lnTo>
                        <a:pt x="31" y="67"/>
                      </a:lnTo>
                      <a:lnTo>
                        <a:pt x="31" y="62"/>
                      </a:lnTo>
                      <a:lnTo>
                        <a:pt x="31" y="58"/>
                      </a:lnTo>
                      <a:lnTo>
                        <a:pt x="31" y="54"/>
                      </a:lnTo>
                      <a:lnTo>
                        <a:pt x="37" y="49"/>
                      </a:lnTo>
                      <a:lnTo>
                        <a:pt x="37" y="45"/>
                      </a:lnTo>
                      <a:lnTo>
                        <a:pt x="44" y="45"/>
                      </a:lnTo>
                      <a:lnTo>
                        <a:pt x="50" y="40"/>
                      </a:lnTo>
                      <a:lnTo>
                        <a:pt x="56" y="40"/>
                      </a:lnTo>
                      <a:lnTo>
                        <a:pt x="56" y="36"/>
                      </a:lnTo>
                      <a:lnTo>
                        <a:pt x="63" y="36"/>
                      </a:lnTo>
                      <a:lnTo>
                        <a:pt x="69" y="31"/>
                      </a:lnTo>
                      <a:lnTo>
                        <a:pt x="75" y="31"/>
                      </a:lnTo>
                      <a:lnTo>
                        <a:pt x="81" y="31"/>
                      </a:lnTo>
                      <a:lnTo>
                        <a:pt x="88" y="31"/>
                      </a:lnTo>
                      <a:lnTo>
                        <a:pt x="94" y="31"/>
                      </a:lnTo>
                      <a:lnTo>
                        <a:pt x="100" y="27"/>
                      </a:lnTo>
                      <a:lnTo>
                        <a:pt x="107" y="27"/>
                      </a:lnTo>
                      <a:lnTo>
                        <a:pt x="113" y="27"/>
                      </a:lnTo>
                      <a:lnTo>
                        <a:pt x="113" y="22"/>
                      </a:lnTo>
                      <a:lnTo>
                        <a:pt x="119" y="22"/>
                      </a:lnTo>
                      <a:lnTo>
                        <a:pt x="119" y="18"/>
                      </a:lnTo>
                      <a:lnTo>
                        <a:pt x="125" y="13"/>
                      </a:lnTo>
                      <a:lnTo>
                        <a:pt x="132" y="9"/>
                      </a:lnTo>
                      <a:lnTo>
                        <a:pt x="132" y="4"/>
                      </a:lnTo>
                      <a:lnTo>
                        <a:pt x="138" y="0"/>
                      </a:lnTo>
                      <a:close/>
                    </a:path>
                  </a:pathLst>
                </a:cu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4243" name="Rectangle 147"/>
              <p:cNvSpPr>
                <a:spLocks noChangeArrowheads="1"/>
              </p:cNvSpPr>
              <p:nvPr/>
            </p:nvSpPr>
            <p:spPr bwMode="auto">
              <a:xfrm>
                <a:off x="3520" y="175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44" name="Rectangle 148"/>
              <p:cNvSpPr>
                <a:spLocks noChangeArrowheads="1"/>
              </p:cNvSpPr>
              <p:nvPr/>
            </p:nvSpPr>
            <p:spPr bwMode="auto">
              <a:xfrm>
                <a:off x="3552" y="1759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45" name="Rectangle 149"/>
              <p:cNvSpPr>
                <a:spLocks noChangeArrowheads="1"/>
              </p:cNvSpPr>
              <p:nvPr/>
            </p:nvSpPr>
            <p:spPr bwMode="auto">
              <a:xfrm>
                <a:off x="3585" y="1759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46" name="Rectangle 150"/>
              <p:cNvSpPr>
                <a:spLocks noChangeArrowheads="1"/>
              </p:cNvSpPr>
              <p:nvPr/>
            </p:nvSpPr>
            <p:spPr bwMode="auto">
              <a:xfrm>
                <a:off x="3615" y="1759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47" name="Rectangle 151"/>
              <p:cNvSpPr>
                <a:spLocks noChangeArrowheads="1"/>
              </p:cNvSpPr>
              <p:nvPr/>
            </p:nvSpPr>
            <p:spPr bwMode="auto">
              <a:xfrm>
                <a:off x="3659" y="175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48" name="Rectangle 152"/>
              <p:cNvSpPr>
                <a:spLocks noChangeArrowheads="1"/>
              </p:cNvSpPr>
              <p:nvPr/>
            </p:nvSpPr>
            <p:spPr bwMode="auto">
              <a:xfrm>
                <a:off x="3691" y="175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49" name="Rectangle 153"/>
              <p:cNvSpPr>
                <a:spLocks noChangeArrowheads="1"/>
              </p:cNvSpPr>
              <p:nvPr/>
            </p:nvSpPr>
            <p:spPr bwMode="auto">
              <a:xfrm>
                <a:off x="3729" y="175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0" name="Rectangle 154"/>
              <p:cNvSpPr>
                <a:spLocks noChangeArrowheads="1"/>
              </p:cNvSpPr>
              <p:nvPr/>
            </p:nvSpPr>
            <p:spPr bwMode="auto">
              <a:xfrm>
                <a:off x="3760" y="175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1" name="Rectangle 155"/>
              <p:cNvSpPr>
                <a:spLocks noChangeArrowheads="1"/>
              </p:cNvSpPr>
              <p:nvPr/>
            </p:nvSpPr>
            <p:spPr bwMode="auto">
              <a:xfrm>
                <a:off x="3798" y="175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2" name="Rectangle 156"/>
              <p:cNvSpPr>
                <a:spLocks noChangeArrowheads="1"/>
              </p:cNvSpPr>
              <p:nvPr/>
            </p:nvSpPr>
            <p:spPr bwMode="auto">
              <a:xfrm>
                <a:off x="3830" y="175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3" name="Rectangle 157"/>
              <p:cNvSpPr>
                <a:spLocks noChangeArrowheads="1"/>
              </p:cNvSpPr>
              <p:nvPr/>
            </p:nvSpPr>
            <p:spPr bwMode="auto">
              <a:xfrm>
                <a:off x="2206" y="142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4" name="Rectangle 158"/>
              <p:cNvSpPr>
                <a:spLocks noChangeArrowheads="1"/>
              </p:cNvSpPr>
              <p:nvPr/>
            </p:nvSpPr>
            <p:spPr bwMode="auto">
              <a:xfrm>
                <a:off x="2236" y="1429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5" name="Rectangle 159"/>
              <p:cNvSpPr>
                <a:spLocks noChangeArrowheads="1"/>
              </p:cNvSpPr>
              <p:nvPr/>
            </p:nvSpPr>
            <p:spPr bwMode="auto">
              <a:xfrm>
                <a:off x="2275" y="1429"/>
                <a:ext cx="1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J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6" name="Rectangle 160"/>
              <p:cNvSpPr>
                <a:spLocks noChangeArrowheads="1"/>
              </p:cNvSpPr>
              <p:nvPr/>
            </p:nvSpPr>
            <p:spPr bwMode="auto">
              <a:xfrm>
                <a:off x="2301" y="1429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7" name="Rectangle 161"/>
              <p:cNvSpPr>
                <a:spLocks noChangeArrowheads="1"/>
              </p:cNvSpPr>
              <p:nvPr/>
            </p:nvSpPr>
            <p:spPr bwMode="auto">
              <a:xfrm>
                <a:off x="2337" y="142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8" name="Rectangle 162"/>
              <p:cNvSpPr>
                <a:spLocks noChangeArrowheads="1"/>
              </p:cNvSpPr>
              <p:nvPr/>
            </p:nvSpPr>
            <p:spPr bwMode="auto">
              <a:xfrm>
                <a:off x="2375" y="1429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59" name="Rectangle 163"/>
              <p:cNvSpPr>
                <a:spLocks noChangeArrowheads="1"/>
              </p:cNvSpPr>
              <p:nvPr/>
            </p:nvSpPr>
            <p:spPr bwMode="auto">
              <a:xfrm>
                <a:off x="2414" y="1429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0" name="Rectangle 164"/>
              <p:cNvSpPr>
                <a:spLocks noChangeArrowheads="1"/>
              </p:cNvSpPr>
              <p:nvPr/>
            </p:nvSpPr>
            <p:spPr bwMode="auto">
              <a:xfrm>
                <a:off x="2452" y="142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1" name="Rectangle 165"/>
              <p:cNvSpPr>
                <a:spLocks noChangeArrowheads="1"/>
              </p:cNvSpPr>
              <p:nvPr/>
            </p:nvSpPr>
            <p:spPr bwMode="auto">
              <a:xfrm>
                <a:off x="2490" y="142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2" name="Rectangle 166"/>
              <p:cNvSpPr>
                <a:spLocks noChangeArrowheads="1"/>
              </p:cNvSpPr>
              <p:nvPr/>
            </p:nvSpPr>
            <p:spPr bwMode="auto">
              <a:xfrm>
                <a:off x="2528" y="1429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3" name="Rectangle 167"/>
              <p:cNvSpPr>
                <a:spLocks noChangeArrowheads="1"/>
              </p:cNvSpPr>
              <p:nvPr/>
            </p:nvSpPr>
            <p:spPr bwMode="auto">
              <a:xfrm>
                <a:off x="2552" y="142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4" name="Rectangle 168"/>
              <p:cNvSpPr>
                <a:spLocks noChangeArrowheads="1"/>
              </p:cNvSpPr>
              <p:nvPr/>
            </p:nvSpPr>
            <p:spPr bwMode="auto">
              <a:xfrm>
                <a:off x="2591" y="142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5" name="Rectangle 169"/>
              <p:cNvSpPr>
                <a:spLocks noChangeArrowheads="1"/>
              </p:cNvSpPr>
              <p:nvPr/>
            </p:nvSpPr>
            <p:spPr bwMode="auto">
              <a:xfrm>
                <a:off x="2623" y="1429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6" name="Rectangle 170"/>
              <p:cNvSpPr>
                <a:spLocks noChangeArrowheads="1"/>
              </p:cNvSpPr>
              <p:nvPr/>
            </p:nvSpPr>
            <p:spPr bwMode="auto">
              <a:xfrm>
                <a:off x="2458" y="136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7" name="Rectangle 171"/>
              <p:cNvSpPr>
                <a:spLocks noChangeArrowheads="1"/>
              </p:cNvSpPr>
              <p:nvPr/>
            </p:nvSpPr>
            <p:spPr bwMode="auto">
              <a:xfrm>
                <a:off x="2490" y="1362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8" name="Rectangle 172"/>
              <p:cNvSpPr>
                <a:spLocks noChangeArrowheads="1"/>
              </p:cNvSpPr>
              <p:nvPr/>
            </p:nvSpPr>
            <p:spPr bwMode="auto">
              <a:xfrm>
                <a:off x="2522" y="136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69" name="Rectangle 173"/>
              <p:cNvSpPr>
                <a:spLocks noChangeArrowheads="1"/>
              </p:cNvSpPr>
              <p:nvPr/>
            </p:nvSpPr>
            <p:spPr bwMode="auto">
              <a:xfrm>
                <a:off x="2558" y="136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0" name="Rectangle 174"/>
              <p:cNvSpPr>
                <a:spLocks noChangeArrowheads="1"/>
              </p:cNvSpPr>
              <p:nvPr/>
            </p:nvSpPr>
            <p:spPr bwMode="auto">
              <a:xfrm>
                <a:off x="2597" y="136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1" name="Rectangle 175"/>
              <p:cNvSpPr>
                <a:spLocks noChangeArrowheads="1"/>
              </p:cNvSpPr>
              <p:nvPr/>
            </p:nvSpPr>
            <p:spPr bwMode="auto">
              <a:xfrm>
                <a:off x="2629" y="1362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2" name="Rectangle 176"/>
              <p:cNvSpPr>
                <a:spLocks noChangeArrowheads="1"/>
              </p:cNvSpPr>
              <p:nvPr/>
            </p:nvSpPr>
            <p:spPr bwMode="auto">
              <a:xfrm>
                <a:off x="2673" y="136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3" name="Rectangle 177"/>
              <p:cNvSpPr>
                <a:spLocks noChangeArrowheads="1"/>
              </p:cNvSpPr>
              <p:nvPr/>
            </p:nvSpPr>
            <p:spPr bwMode="auto">
              <a:xfrm>
                <a:off x="2703" y="136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4" name="Rectangle 178"/>
              <p:cNvSpPr>
                <a:spLocks noChangeArrowheads="1"/>
              </p:cNvSpPr>
              <p:nvPr/>
            </p:nvSpPr>
            <p:spPr bwMode="auto">
              <a:xfrm>
                <a:off x="2741" y="136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5" name="Rectangle 179"/>
              <p:cNvSpPr>
                <a:spLocks noChangeArrowheads="1"/>
              </p:cNvSpPr>
              <p:nvPr/>
            </p:nvSpPr>
            <p:spPr bwMode="auto">
              <a:xfrm>
                <a:off x="2774" y="136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6" name="Rectangle 180"/>
              <p:cNvSpPr>
                <a:spLocks noChangeArrowheads="1"/>
              </p:cNvSpPr>
              <p:nvPr/>
            </p:nvSpPr>
            <p:spPr bwMode="auto">
              <a:xfrm>
                <a:off x="3011" y="1767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7" name="Rectangle 181"/>
              <p:cNvSpPr>
                <a:spLocks noChangeArrowheads="1"/>
              </p:cNvSpPr>
              <p:nvPr/>
            </p:nvSpPr>
            <p:spPr bwMode="auto">
              <a:xfrm>
                <a:off x="3049" y="176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8" name="Rectangle 182"/>
              <p:cNvSpPr>
                <a:spLocks noChangeArrowheads="1"/>
              </p:cNvSpPr>
              <p:nvPr/>
            </p:nvSpPr>
            <p:spPr bwMode="auto">
              <a:xfrm>
                <a:off x="3082" y="176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79" name="Rectangle 183"/>
              <p:cNvSpPr>
                <a:spLocks noChangeArrowheads="1"/>
              </p:cNvSpPr>
              <p:nvPr/>
            </p:nvSpPr>
            <p:spPr bwMode="auto">
              <a:xfrm>
                <a:off x="3118" y="176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0" name="Rectangle 184"/>
              <p:cNvSpPr>
                <a:spLocks noChangeArrowheads="1"/>
              </p:cNvSpPr>
              <p:nvPr/>
            </p:nvSpPr>
            <p:spPr bwMode="auto">
              <a:xfrm>
                <a:off x="3156" y="1767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1" name="Rectangle 185"/>
              <p:cNvSpPr>
                <a:spLocks noChangeArrowheads="1"/>
              </p:cNvSpPr>
              <p:nvPr/>
            </p:nvSpPr>
            <p:spPr bwMode="auto">
              <a:xfrm>
                <a:off x="3194" y="1767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2" name="Rectangle 186"/>
              <p:cNvSpPr>
                <a:spLocks noChangeArrowheads="1"/>
              </p:cNvSpPr>
              <p:nvPr/>
            </p:nvSpPr>
            <p:spPr bwMode="auto">
              <a:xfrm>
                <a:off x="3232" y="1767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3" name="Rectangle 187"/>
              <p:cNvSpPr>
                <a:spLocks noChangeArrowheads="1"/>
              </p:cNvSpPr>
              <p:nvPr/>
            </p:nvSpPr>
            <p:spPr bwMode="auto">
              <a:xfrm>
                <a:off x="3269" y="1767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4" name="Rectangle 188"/>
              <p:cNvSpPr>
                <a:spLocks noChangeArrowheads="1"/>
              </p:cNvSpPr>
              <p:nvPr/>
            </p:nvSpPr>
            <p:spPr bwMode="auto">
              <a:xfrm>
                <a:off x="3307" y="176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5" name="Rectangle 189"/>
              <p:cNvSpPr>
                <a:spLocks noChangeArrowheads="1"/>
              </p:cNvSpPr>
              <p:nvPr/>
            </p:nvSpPr>
            <p:spPr bwMode="auto">
              <a:xfrm>
                <a:off x="3345" y="176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6" name="Rectangle 190"/>
              <p:cNvSpPr>
                <a:spLocks noChangeArrowheads="1"/>
              </p:cNvSpPr>
              <p:nvPr/>
            </p:nvSpPr>
            <p:spPr bwMode="auto">
              <a:xfrm>
                <a:off x="3377" y="176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H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7" name="Rectangle 191"/>
              <p:cNvSpPr>
                <a:spLocks noChangeArrowheads="1"/>
              </p:cNvSpPr>
              <p:nvPr/>
            </p:nvSpPr>
            <p:spPr bwMode="auto">
              <a:xfrm>
                <a:off x="2212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8" name="Rectangle 192"/>
              <p:cNvSpPr>
                <a:spLocks noChangeArrowheads="1"/>
              </p:cNvSpPr>
              <p:nvPr/>
            </p:nvSpPr>
            <p:spPr bwMode="auto">
              <a:xfrm>
                <a:off x="2244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89" name="Rectangle 193"/>
              <p:cNvSpPr>
                <a:spLocks noChangeArrowheads="1"/>
              </p:cNvSpPr>
              <p:nvPr/>
            </p:nvSpPr>
            <p:spPr bwMode="auto">
              <a:xfrm>
                <a:off x="2275" y="1196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0" name="Rectangle 194"/>
              <p:cNvSpPr>
                <a:spLocks noChangeArrowheads="1"/>
              </p:cNvSpPr>
              <p:nvPr/>
            </p:nvSpPr>
            <p:spPr bwMode="auto">
              <a:xfrm>
                <a:off x="2313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1" name="Rectangle 195"/>
              <p:cNvSpPr>
                <a:spLocks noChangeArrowheads="1"/>
              </p:cNvSpPr>
              <p:nvPr/>
            </p:nvSpPr>
            <p:spPr bwMode="auto">
              <a:xfrm>
                <a:off x="2345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2" name="Rectangle 196"/>
              <p:cNvSpPr>
                <a:spLocks noChangeArrowheads="1"/>
              </p:cNvSpPr>
              <p:nvPr/>
            </p:nvSpPr>
            <p:spPr bwMode="auto">
              <a:xfrm>
                <a:off x="2381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3" name="Rectangle 197"/>
              <p:cNvSpPr>
                <a:spLocks noChangeArrowheads="1"/>
              </p:cNvSpPr>
              <p:nvPr/>
            </p:nvSpPr>
            <p:spPr bwMode="auto">
              <a:xfrm>
                <a:off x="2414" y="1196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4" name="Rectangle 198"/>
              <p:cNvSpPr>
                <a:spLocks noChangeArrowheads="1"/>
              </p:cNvSpPr>
              <p:nvPr/>
            </p:nvSpPr>
            <p:spPr bwMode="auto">
              <a:xfrm>
                <a:off x="2452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5" name="Rectangle 199"/>
              <p:cNvSpPr>
                <a:spLocks noChangeArrowheads="1"/>
              </p:cNvSpPr>
              <p:nvPr/>
            </p:nvSpPr>
            <p:spPr bwMode="auto">
              <a:xfrm>
                <a:off x="2482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6" name="Rectangle 200"/>
              <p:cNvSpPr>
                <a:spLocks noChangeArrowheads="1"/>
              </p:cNvSpPr>
              <p:nvPr/>
            </p:nvSpPr>
            <p:spPr bwMode="auto">
              <a:xfrm>
                <a:off x="2514" y="1196"/>
                <a:ext cx="21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7" name="Rectangle 201"/>
              <p:cNvSpPr>
                <a:spLocks noChangeArrowheads="1"/>
              </p:cNvSpPr>
              <p:nvPr/>
            </p:nvSpPr>
            <p:spPr bwMode="auto">
              <a:xfrm>
                <a:off x="2546" y="1196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8" name="Rectangle 202"/>
              <p:cNvSpPr>
                <a:spLocks noChangeArrowheads="1"/>
              </p:cNvSpPr>
              <p:nvPr/>
            </p:nvSpPr>
            <p:spPr bwMode="auto">
              <a:xfrm>
                <a:off x="2578" y="1196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299" name="Rectangle 203"/>
              <p:cNvSpPr>
                <a:spLocks noChangeArrowheads="1"/>
              </p:cNvSpPr>
              <p:nvPr/>
            </p:nvSpPr>
            <p:spPr bwMode="auto">
              <a:xfrm>
                <a:off x="3407" y="1514"/>
                <a:ext cx="25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0" name="Rectangle 204"/>
              <p:cNvSpPr>
                <a:spLocks noChangeArrowheads="1"/>
              </p:cNvSpPr>
              <p:nvPr/>
            </p:nvSpPr>
            <p:spPr bwMode="auto">
              <a:xfrm>
                <a:off x="3440" y="1514"/>
                <a:ext cx="27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1" name="Rectangle 205"/>
              <p:cNvSpPr>
                <a:spLocks noChangeArrowheads="1"/>
              </p:cNvSpPr>
              <p:nvPr/>
            </p:nvSpPr>
            <p:spPr bwMode="auto">
              <a:xfrm>
                <a:off x="3478" y="1514"/>
                <a:ext cx="25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2" name="Rectangle 206"/>
              <p:cNvSpPr>
                <a:spLocks noChangeArrowheads="1"/>
              </p:cNvSpPr>
              <p:nvPr/>
            </p:nvSpPr>
            <p:spPr bwMode="auto">
              <a:xfrm>
                <a:off x="3508" y="1514"/>
                <a:ext cx="25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3" name="Rectangle 207"/>
              <p:cNvSpPr>
                <a:spLocks noChangeArrowheads="1"/>
              </p:cNvSpPr>
              <p:nvPr/>
            </p:nvSpPr>
            <p:spPr bwMode="auto">
              <a:xfrm>
                <a:off x="3540" y="1514"/>
                <a:ext cx="24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4" name="Rectangle 208"/>
              <p:cNvSpPr>
                <a:spLocks noChangeArrowheads="1"/>
              </p:cNvSpPr>
              <p:nvPr/>
            </p:nvSpPr>
            <p:spPr bwMode="auto">
              <a:xfrm>
                <a:off x="3578" y="1514"/>
                <a:ext cx="27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5" name="Rectangle 209"/>
              <p:cNvSpPr>
                <a:spLocks noChangeArrowheads="1"/>
              </p:cNvSpPr>
              <p:nvPr/>
            </p:nvSpPr>
            <p:spPr bwMode="auto">
              <a:xfrm>
                <a:off x="3609" y="1514"/>
                <a:ext cx="30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M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6" name="Rectangle 210"/>
              <p:cNvSpPr>
                <a:spLocks noChangeArrowheads="1"/>
              </p:cNvSpPr>
              <p:nvPr/>
            </p:nvSpPr>
            <p:spPr bwMode="auto">
              <a:xfrm>
                <a:off x="3653" y="1514"/>
                <a:ext cx="10" cy="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7" name="Rectangle 211"/>
              <p:cNvSpPr>
                <a:spLocks noChangeArrowheads="1"/>
              </p:cNvSpPr>
              <p:nvPr/>
            </p:nvSpPr>
            <p:spPr bwMode="auto">
              <a:xfrm>
                <a:off x="3729" y="155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8" name="Rectangle 212"/>
              <p:cNvSpPr>
                <a:spLocks noChangeArrowheads="1"/>
              </p:cNvSpPr>
              <p:nvPr/>
            </p:nvSpPr>
            <p:spPr bwMode="auto">
              <a:xfrm>
                <a:off x="3760" y="155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09" name="Rectangle 213"/>
              <p:cNvSpPr>
                <a:spLocks noChangeArrowheads="1"/>
              </p:cNvSpPr>
              <p:nvPr/>
            </p:nvSpPr>
            <p:spPr bwMode="auto">
              <a:xfrm>
                <a:off x="3798" y="155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0" name="Rectangle 214"/>
              <p:cNvSpPr>
                <a:spLocks noChangeArrowheads="1"/>
              </p:cNvSpPr>
              <p:nvPr/>
            </p:nvSpPr>
            <p:spPr bwMode="auto">
              <a:xfrm>
                <a:off x="3830" y="155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1" name="Rectangle 215"/>
              <p:cNvSpPr>
                <a:spLocks noChangeArrowheads="1"/>
              </p:cNvSpPr>
              <p:nvPr/>
            </p:nvSpPr>
            <p:spPr bwMode="auto">
              <a:xfrm>
                <a:off x="3860" y="1557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2" name="Rectangle 216"/>
              <p:cNvSpPr>
                <a:spLocks noChangeArrowheads="1"/>
              </p:cNvSpPr>
              <p:nvPr/>
            </p:nvSpPr>
            <p:spPr bwMode="auto">
              <a:xfrm>
                <a:off x="3892" y="155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3" name="Rectangle 217"/>
              <p:cNvSpPr>
                <a:spLocks noChangeArrowheads="1"/>
              </p:cNvSpPr>
              <p:nvPr/>
            </p:nvSpPr>
            <p:spPr bwMode="auto">
              <a:xfrm>
                <a:off x="3923" y="1557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4" name="Rectangle 218"/>
              <p:cNvSpPr>
                <a:spLocks noChangeArrowheads="1"/>
              </p:cNvSpPr>
              <p:nvPr/>
            </p:nvSpPr>
            <p:spPr bwMode="auto">
              <a:xfrm>
                <a:off x="3961" y="155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5" name="Rectangle 219"/>
              <p:cNvSpPr>
                <a:spLocks noChangeArrowheads="1"/>
              </p:cNvSpPr>
              <p:nvPr/>
            </p:nvSpPr>
            <p:spPr bwMode="auto">
              <a:xfrm>
                <a:off x="3993" y="155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6" name="Rectangle 220"/>
              <p:cNvSpPr>
                <a:spLocks noChangeArrowheads="1"/>
              </p:cNvSpPr>
              <p:nvPr/>
            </p:nvSpPr>
            <p:spPr bwMode="auto">
              <a:xfrm>
                <a:off x="4031" y="1557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7" name="Rectangle 221"/>
              <p:cNvSpPr>
                <a:spLocks noChangeArrowheads="1"/>
              </p:cNvSpPr>
              <p:nvPr/>
            </p:nvSpPr>
            <p:spPr bwMode="auto">
              <a:xfrm>
                <a:off x="3176" y="158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8" name="Rectangle 222"/>
              <p:cNvSpPr>
                <a:spLocks noChangeArrowheads="1"/>
              </p:cNvSpPr>
              <p:nvPr/>
            </p:nvSpPr>
            <p:spPr bwMode="auto">
              <a:xfrm>
                <a:off x="3206" y="1589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19" name="Rectangle 223"/>
              <p:cNvSpPr>
                <a:spLocks noChangeArrowheads="1"/>
              </p:cNvSpPr>
              <p:nvPr/>
            </p:nvSpPr>
            <p:spPr bwMode="auto">
              <a:xfrm>
                <a:off x="3226" y="1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0" name="Rectangle 224"/>
              <p:cNvSpPr>
                <a:spLocks noChangeArrowheads="1"/>
              </p:cNvSpPr>
              <p:nvPr/>
            </p:nvSpPr>
            <p:spPr bwMode="auto">
              <a:xfrm>
                <a:off x="3257" y="1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1" name="Rectangle 225"/>
              <p:cNvSpPr>
                <a:spLocks noChangeArrowheads="1"/>
              </p:cNvSpPr>
              <p:nvPr/>
            </p:nvSpPr>
            <p:spPr bwMode="auto">
              <a:xfrm>
                <a:off x="3289" y="1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2" name="Rectangle 226"/>
              <p:cNvSpPr>
                <a:spLocks noChangeArrowheads="1"/>
              </p:cNvSpPr>
              <p:nvPr/>
            </p:nvSpPr>
            <p:spPr bwMode="auto">
              <a:xfrm>
                <a:off x="3319" y="1589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3" name="Rectangle 227"/>
              <p:cNvSpPr>
                <a:spLocks noChangeArrowheads="1"/>
              </p:cNvSpPr>
              <p:nvPr/>
            </p:nvSpPr>
            <p:spPr bwMode="auto">
              <a:xfrm>
                <a:off x="3741" y="1704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4" name="Rectangle 228"/>
              <p:cNvSpPr>
                <a:spLocks noChangeArrowheads="1"/>
              </p:cNvSpPr>
              <p:nvPr/>
            </p:nvSpPr>
            <p:spPr bwMode="auto">
              <a:xfrm>
                <a:off x="3772" y="1704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5" name="Rectangle 229"/>
              <p:cNvSpPr>
                <a:spLocks noChangeArrowheads="1"/>
              </p:cNvSpPr>
              <p:nvPr/>
            </p:nvSpPr>
            <p:spPr bwMode="auto">
              <a:xfrm>
                <a:off x="3792" y="1704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6" name="Rectangle 230"/>
              <p:cNvSpPr>
                <a:spLocks noChangeArrowheads="1"/>
              </p:cNvSpPr>
              <p:nvPr/>
            </p:nvSpPr>
            <p:spPr bwMode="auto">
              <a:xfrm>
                <a:off x="3822" y="1704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7" name="Rectangle 231"/>
              <p:cNvSpPr>
                <a:spLocks noChangeArrowheads="1"/>
              </p:cNvSpPr>
              <p:nvPr/>
            </p:nvSpPr>
            <p:spPr bwMode="auto">
              <a:xfrm>
                <a:off x="3860" y="1704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8" name="Rectangle 232"/>
              <p:cNvSpPr>
                <a:spLocks noChangeArrowheads="1"/>
              </p:cNvSpPr>
              <p:nvPr/>
            </p:nvSpPr>
            <p:spPr bwMode="auto">
              <a:xfrm>
                <a:off x="3892" y="1704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29" name="Rectangle 233"/>
              <p:cNvSpPr>
                <a:spLocks noChangeArrowheads="1"/>
              </p:cNvSpPr>
              <p:nvPr/>
            </p:nvSpPr>
            <p:spPr bwMode="auto">
              <a:xfrm>
                <a:off x="3931" y="1704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0" name="Rectangle 234"/>
              <p:cNvSpPr>
                <a:spLocks noChangeArrowheads="1"/>
              </p:cNvSpPr>
              <p:nvPr/>
            </p:nvSpPr>
            <p:spPr bwMode="auto">
              <a:xfrm>
                <a:off x="3967" y="1704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H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1" name="Rectangle 235"/>
              <p:cNvSpPr>
                <a:spLocks noChangeArrowheads="1"/>
              </p:cNvSpPr>
              <p:nvPr/>
            </p:nvSpPr>
            <p:spPr bwMode="auto">
              <a:xfrm>
                <a:off x="4005" y="1704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2" name="Rectangle 236"/>
              <p:cNvSpPr>
                <a:spLocks noChangeArrowheads="1"/>
              </p:cNvSpPr>
              <p:nvPr/>
            </p:nvSpPr>
            <p:spPr bwMode="auto">
              <a:xfrm>
                <a:off x="4037" y="1704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3" name="Rectangle 237"/>
              <p:cNvSpPr>
                <a:spLocks noChangeArrowheads="1"/>
              </p:cNvSpPr>
              <p:nvPr/>
            </p:nvSpPr>
            <p:spPr bwMode="auto">
              <a:xfrm>
                <a:off x="2810" y="16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4" name="Rectangle 238"/>
              <p:cNvSpPr>
                <a:spLocks noChangeArrowheads="1"/>
              </p:cNvSpPr>
              <p:nvPr/>
            </p:nvSpPr>
            <p:spPr bwMode="auto">
              <a:xfrm>
                <a:off x="2842" y="1683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5" name="Rectangle 239"/>
              <p:cNvSpPr>
                <a:spLocks noChangeArrowheads="1"/>
              </p:cNvSpPr>
              <p:nvPr/>
            </p:nvSpPr>
            <p:spPr bwMode="auto">
              <a:xfrm>
                <a:off x="2860" y="1683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6" name="Rectangle 240"/>
              <p:cNvSpPr>
                <a:spLocks noChangeArrowheads="1"/>
              </p:cNvSpPr>
              <p:nvPr/>
            </p:nvSpPr>
            <p:spPr bwMode="auto">
              <a:xfrm>
                <a:off x="2892" y="168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7" name="Rectangle 241"/>
              <p:cNvSpPr>
                <a:spLocks noChangeArrowheads="1"/>
              </p:cNvSpPr>
              <p:nvPr/>
            </p:nvSpPr>
            <p:spPr bwMode="auto">
              <a:xfrm>
                <a:off x="2931" y="1683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8" name="Rectangle 242"/>
              <p:cNvSpPr>
                <a:spLocks noChangeArrowheads="1"/>
              </p:cNvSpPr>
              <p:nvPr/>
            </p:nvSpPr>
            <p:spPr bwMode="auto">
              <a:xfrm>
                <a:off x="2961" y="1683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39" name="Rectangle 243"/>
              <p:cNvSpPr>
                <a:spLocks noChangeArrowheads="1"/>
              </p:cNvSpPr>
              <p:nvPr/>
            </p:nvSpPr>
            <p:spPr bwMode="auto">
              <a:xfrm>
                <a:off x="2993" y="168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0" name="Rectangle 244"/>
              <p:cNvSpPr>
                <a:spLocks noChangeArrowheads="1"/>
              </p:cNvSpPr>
              <p:nvPr/>
            </p:nvSpPr>
            <p:spPr bwMode="auto">
              <a:xfrm>
                <a:off x="3031" y="168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Y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1" name="Rectangle 245"/>
              <p:cNvSpPr>
                <a:spLocks noChangeArrowheads="1"/>
              </p:cNvSpPr>
              <p:nvPr/>
            </p:nvSpPr>
            <p:spPr bwMode="auto">
              <a:xfrm>
                <a:off x="3061" y="168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2" name="Rectangle 246"/>
              <p:cNvSpPr>
                <a:spLocks noChangeArrowheads="1"/>
              </p:cNvSpPr>
              <p:nvPr/>
            </p:nvSpPr>
            <p:spPr bwMode="auto">
              <a:xfrm>
                <a:off x="3094" y="16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3" name="Rectangle 247"/>
              <p:cNvSpPr>
                <a:spLocks noChangeArrowheads="1"/>
              </p:cNvSpPr>
              <p:nvPr/>
            </p:nvSpPr>
            <p:spPr bwMode="auto">
              <a:xfrm>
                <a:off x="1985" y="1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4" name="Rectangle 248"/>
              <p:cNvSpPr>
                <a:spLocks noChangeArrowheads="1"/>
              </p:cNvSpPr>
              <p:nvPr/>
            </p:nvSpPr>
            <p:spPr bwMode="auto">
              <a:xfrm>
                <a:off x="2017" y="1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5" name="Rectangle 249"/>
              <p:cNvSpPr>
                <a:spLocks noChangeArrowheads="1"/>
              </p:cNvSpPr>
              <p:nvPr/>
            </p:nvSpPr>
            <p:spPr bwMode="auto">
              <a:xfrm>
                <a:off x="2049" y="1272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6" name="Rectangle 250"/>
              <p:cNvSpPr>
                <a:spLocks noChangeArrowheads="1"/>
              </p:cNvSpPr>
              <p:nvPr/>
            </p:nvSpPr>
            <p:spPr bwMode="auto">
              <a:xfrm>
                <a:off x="2080" y="1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7" name="Rectangle 251"/>
              <p:cNvSpPr>
                <a:spLocks noChangeArrowheads="1"/>
              </p:cNvSpPr>
              <p:nvPr/>
            </p:nvSpPr>
            <p:spPr bwMode="auto">
              <a:xfrm>
                <a:off x="2112" y="1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8" name="Rectangle 252"/>
              <p:cNvSpPr>
                <a:spLocks noChangeArrowheads="1"/>
              </p:cNvSpPr>
              <p:nvPr/>
            </p:nvSpPr>
            <p:spPr bwMode="auto">
              <a:xfrm>
                <a:off x="2144" y="1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49" name="Rectangle 253"/>
              <p:cNvSpPr>
                <a:spLocks noChangeArrowheads="1"/>
              </p:cNvSpPr>
              <p:nvPr/>
            </p:nvSpPr>
            <p:spPr bwMode="auto">
              <a:xfrm>
                <a:off x="2174" y="127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0" name="Rectangle 254"/>
              <p:cNvSpPr>
                <a:spLocks noChangeArrowheads="1"/>
              </p:cNvSpPr>
              <p:nvPr/>
            </p:nvSpPr>
            <p:spPr bwMode="auto">
              <a:xfrm>
                <a:off x="2212" y="127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1" name="Rectangle 255"/>
              <p:cNvSpPr>
                <a:spLocks noChangeArrowheads="1"/>
              </p:cNvSpPr>
              <p:nvPr/>
            </p:nvSpPr>
            <p:spPr bwMode="auto">
              <a:xfrm>
                <a:off x="2251" y="127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2" name="Rectangle 256"/>
              <p:cNvSpPr>
                <a:spLocks noChangeArrowheads="1"/>
              </p:cNvSpPr>
              <p:nvPr/>
            </p:nvSpPr>
            <p:spPr bwMode="auto">
              <a:xfrm>
                <a:off x="2287" y="1272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3" name="Rectangle 257"/>
              <p:cNvSpPr>
                <a:spLocks noChangeArrowheads="1"/>
              </p:cNvSpPr>
              <p:nvPr/>
            </p:nvSpPr>
            <p:spPr bwMode="auto">
              <a:xfrm>
                <a:off x="2325" y="1272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4" name="Rectangle 258"/>
              <p:cNvSpPr>
                <a:spLocks noChangeArrowheads="1"/>
              </p:cNvSpPr>
              <p:nvPr/>
            </p:nvSpPr>
            <p:spPr bwMode="auto">
              <a:xfrm>
                <a:off x="2363" y="1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5" name="Rectangle 259"/>
              <p:cNvSpPr>
                <a:spLocks noChangeArrowheads="1"/>
              </p:cNvSpPr>
              <p:nvPr/>
            </p:nvSpPr>
            <p:spPr bwMode="auto">
              <a:xfrm>
                <a:off x="2395" y="1272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6" name="Rectangle 260"/>
              <p:cNvSpPr>
                <a:spLocks noChangeArrowheads="1"/>
              </p:cNvSpPr>
              <p:nvPr/>
            </p:nvSpPr>
            <p:spPr bwMode="auto">
              <a:xfrm>
                <a:off x="3257" y="2558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7" name="Rectangle 261"/>
              <p:cNvSpPr>
                <a:spLocks noChangeArrowheads="1"/>
              </p:cNvSpPr>
              <p:nvPr/>
            </p:nvSpPr>
            <p:spPr bwMode="auto">
              <a:xfrm>
                <a:off x="3289" y="2558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8" name="Rectangle 262"/>
              <p:cNvSpPr>
                <a:spLocks noChangeArrowheads="1"/>
              </p:cNvSpPr>
              <p:nvPr/>
            </p:nvSpPr>
            <p:spPr bwMode="auto">
              <a:xfrm>
                <a:off x="3327" y="2558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59" name="Rectangle 263"/>
              <p:cNvSpPr>
                <a:spLocks noChangeArrowheads="1"/>
              </p:cNvSpPr>
              <p:nvPr/>
            </p:nvSpPr>
            <p:spPr bwMode="auto">
              <a:xfrm>
                <a:off x="3363" y="2558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0" name="Rectangle 264"/>
              <p:cNvSpPr>
                <a:spLocks noChangeArrowheads="1"/>
              </p:cNvSpPr>
              <p:nvPr/>
            </p:nvSpPr>
            <p:spPr bwMode="auto">
              <a:xfrm>
                <a:off x="3401" y="2558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1" name="Rectangle 265"/>
              <p:cNvSpPr>
                <a:spLocks noChangeArrowheads="1"/>
              </p:cNvSpPr>
              <p:nvPr/>
            </p:nvSpPr>
            <p:spPr bwMode="auto">
              <a:xfrm>
                <a:off x="3440" y="2558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2" name="Rectangle 266"/>
              <p:cNvSpPr>
                <a:spLocks noChangeArrowheads="1"/>
              </p:cNvSpPr>
              <p:nvPr/>
            </p:nvSpPr>
            <p:spPr bwMode="auto">
              <a:xfrm>
                <a:off x="3470" y="2558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3" name="Rectangle 267"/>
              <p:cNvSpPr>
                <a:spLocks noChangeArrowheads="1"/>
              </p:cNvSpPr>
              <p:nvPr/>
            </p:nvSpPr>
            <p:spPr bwMode="auto">
              <a:xfrm>
                <a:off x="3502" y="2558"/>
                <a:ext cx="3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M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4" name="Rectangle 268"/>
              <p:cNvSpPr>
                <a:spLocks noChangeArrowheads="1"/>
              </p:cNvSpPr>
              <p:nvPr/>
            </p:nvSpPr>
            <p:spPr bwMode="auto">
              <a:xfrm>
                <a:off x="3546" y="2558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5" name="Rectangle 269"/>
              <p:cNvSpPr>
                <a:spLocks noChangeArrowheads="1"/>
              </p:cNvSpPr>
              <p:nvPr/>
            </p:nvSpPr>
            <p:spPr bwMode="auto">
              <a:xfrm>
                <a:off x="3578" y="2558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6" name="Rectangle 270"/>
              <p:cNvSpPr>
                <a:spLocks noChangeArrowheads="1"/>
              </p:cNvSpPr>
              <p:nvPr/>
            </p:nvSpPr>
            <p:spPr bwMode="auto">
              <a:xfrm>
                <a:off x="3615" y="2558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7" name="Rectangle 271"/>
              <p:cNvSpPr>
                <a:spLocks noChangeArrowheads="1"/>
              </p:cNvSpPr>
              <p:nvPr/>
            </p:nvSpPr>
            <p:spPr bwMode="auto">
              <a:xfrm>
                <a:off x="3389" y="167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8" name="Rectangle 272"/>
              <p:cNvSpPr>
                <a:spLocks noChangeArrowheads="1"/>
              </p:cNvSpPr>
              <p:nvPr/>
            </p:nvSpPr>
            <p:spPr bwMode="auto">
              <a:xfrm>
                <a:off x="3420" y="1679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69" name="Rectangle 273"/>
              <p:cNvSpPr>
                <a:spLocks noChangeArrowheads="1"/>
              </p:cNvSpPr>
              <p:nvPr/>
            </p:nvSpPr>
            <p:spPr bwMode="auto">
              <a:xfrm>
                <a:off x="3458" y="1679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0" name="Rectangle 274"/>
              <p:cNvSpPr>
                <a:spLocks noChangeArrowheads="1"/>
              </p:cNvSpPr>
              <p:nvPr/>
            </p:nvSpPr>
            <p:spPr bwMode="auto">
              <a:xfrm>
                <a:off x="3490" y="167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1" name="Rectangle 275"/>
              <p:cNvSpPr>
                <a:spLocks noChangeArrowheads="1"/>
              </p:cNvSpPr>
              <p:nvPr/>
            </p:nvSpPr>
            <p:spPr bwMode="auto">
              <a:xfrm>
                <a:off x="3603" y="145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2" name="Rectangle 276"/>
              <p:cNvSpPr>
                <a:spLocks noChangeArrowheads="1"/>
              </p:cNvSpPr>
              <p:nvPr/>
            </p:nvSpPr>
            <p:spPr bwMode="auto">
              <a:xfrm>
                <a:off x="3635" y="145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3" name="Rectangle 277"/>
              <p:cNvSpPr>
                <a:spLocks noChangeArrowheads="1"/>
              </p:cNvSpPr>
              <p:nvPr/>
            </p:nvSpPr>
            <p:spPr bwMode="auto">
              <a:xfrm>
                <a:off x="3671" y="145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4" name="Rectangle 278"/>
              <p:cNvSpPr>
                <a:spLocks noChangeArrowheads="1"/>
              </p:cNvSpPr>
              <p:nvPr/>
            </p:nvSpPr>
            <p:spPr bwMode="auto">
              <a:xfrm>
                <a:off x="3703" y="145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5" name="Rectangle 279"/>
              <p:cNvSpPr>
                <a:spLocks noChangeArrowheads="1"/>
              </p:cNvSpPr>
              <p:nvPr/>
            </p:nvSpPr>
            <p:spPr bwMode="auto">
              <a:xfrm>
                <a:off x="3735" y="145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6" name="Rectangle 280"/>
              <p:cNvSpPr>
                <a:spLocks noChangeArrowheads="1"/>
              </p:cNvSpPr>
              <p:nvPr/>
            </p:nvSpPr>
            <p:spPr bwMode="auto">
              <a:xfrm>
                <a:off x="3772" y="145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7" name="Rectangle 281"/>
              <p:cNvSpPr>
                <a:spLocks noChangeArrowheads="1"/>
              </p:cNvSpPr>
              <p:nvPr/>
            </p:nvSpPr>
            <p:spPr bwMode="auto">
              <a:xfrm>
                <a:off x="3804" y="1455"/>
                <a:ext cx="1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J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8" name="Rectangle 282"/>
              <p:cNvSpPr>
                <a:spLocks noChangeArrowheads="1"/>
              </p:cNvSpPr>
              <p:nvPr/>
            </p:nvSpPr>
            <p:spPr bwMode="auto">
              <a:xfrm>
                <a:off x="3830" y="145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79" name="Rectangle 283"/>
              <p:cNvSpPr>
                <a:spLocks noChangeArrowheads="1"/>
              </p:cNvSpPr>
              <p:nvPr/>
            </p:nvSpPr>
            <p:spPr bwMode="auto">
              <a:xfrm>
                <a:off x="2017" y="182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0" name="Rectangle 284"/>
              <p:cNvSpPr>
                <a:spLocks noChangeArrowheads="1"/>
              </p:cNvSpPr>
              <p:nvPr/>
            </p:nvSpPr>
            <p:spPr bwMode="auto">
              <a:xfrm>
                <a:off x="2049" y="1821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1" name="Rectangle 285"/>
              <p:cNvSpPr>
                <a:spLocks noChangeArrowheads="1"/>
              </p:cNvSpPr>
              <p:nvPr/>
            </p:nvSpPr>
            <p:spPr bwMode="auto">
              <a:xfrm>
                <a:off x="2080" y="1821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2" name="Rectangle 286"/>
              <p:cNvSpPr>
                <a:spLocks noChangeArrowheads="1"/>
              </p:cNvSpPr>
              <p:nvPr/>
            </p:nvSpPr>
            <p:spPr bwMode="auto">
              <a:xfrm>
                <a:off x="2118" y="1821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3" name="Rectangle 287"/>
              <p:cNvSpPr>
                <a:spLocks noChangeArrowheads="1"/>
              </p:cNvSpPr>
              <p:nvPr/>
            </p:nvSpPr>
            <p:spPr bwMode="auto">
              <a:xfrm>
                <a:off x="2150" y="182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4" name="Rectangle 288"/>
              <p:cNvSpPr>
                <a:spLocks noChangeArrowheads="1"/>
              </p:cNvSpPr>
              <p:nvPr/>
            </p:nvSpPr>
            <p:spPr bwMode="auto">
              <a:xfrm>
                <a:off x="2180" y="1821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5" name="Rectangle 289"/>
              <p:cNvSpPr>
                <a:spLocks noChangeArrowheads="1"/>
              </p:cNvSpPr>
              <p:nvPr/>
            </p:nvSpPr>
            <p:spPr bwMode="auto">
              <a:xfrm>
                <a:off x="2218" y="1821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6" name="Rectangle 290"/>
              <p:cNvSpPr>
                <a:spLocks noChangeArrowheads="1"/>
              </p:cNvSpPr>
              <p:nvPr/>
            </p:nvSpPr>
            <p:spPr bwMode="auto">
              <a:xfrm>
                <a:off x="2257" y="182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7" name="Rectangle 291"/>
              <p:cNvSpPr>
                <a:spLocks noChangeArrowheads="1"/>
              </p:cNvSpPr>
              <p:nvPr/>
            </p:nvSpPr>
            <p:spPr bwMode="auto">
              <a:xfrm>
                <a:off x="2287" y="1821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8" name="Rectangle 292"/>
              <p:cNvSpPr>
                <a:spLocks noChangeArrowheads="1"/>
              </p:cNvSpPr>
              <p:nvPr/>
            </p:nvSpPr>
            <p:spPr bwMode="auto">
              <a:xfrm>
                <a:off x="2325" y="1821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89" name="Rectangle 293"/>
              <p:cNvSpPr>
                <a:spLocks noChangeArrowheads="1"/>
              </p:cNvSpPr>
              <p:nvPr/>
            </p:nvSpPr>
            <p:spPr bwMode="auto">
              <a:xfrm>
                <a:off x="2363" y="1821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0" name="Rectangle 294"/>
              <p:cNvSpPr>
                <a:spLocks noChangeArrowheads="1"/>
              </p:cNvSpPr>
              <p:nvPr/>
            </p:nvSpPr>
            <p:spPr bwMode="auto">
              <a:xfrm>
                <a:off x="2401" y="1821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1" name="Rectangle 295"/>
              <p:cNvSpPr>
                <a:spLocks noChangeArrowheads="1"/>
              </p:cNvSpPr>
              <p:nvPr/>
            </p:nvSpPr>
            <p:spPr bwMode="auto">
              <a:xfrm>
                <a:off x="3319" y="133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2" name="Rectangle 296"/>
              <p:cNvSpPr>
                <a:spLocks noChangeArrowheads="1"/>
              </p:cNvSpPr>
              <p:nvPr/>
            </p:nvSpPr>
            <p:spPr bwMode="auto">
              <a:xfrm>
                <a:off x="3351" y="133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3" name="Rectangle 297"/>
              <p:cNvSpPr>
                <a:spLocks noChangeArrowheads="1"/>
              </p:cNvSpPr>
              <p:nvPr/>
            </p:nvSpPr>
            <p:spPr bwMode="auto">
              <a:xfrm>
                <a:off x="3383" y="1335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4" name="Rectangle 298"/>
              <p:cNvSpPr>
                <a:spLocks noChangeArrowheads="1"/>
              </p:cNvSpPr>
              <p:nvPr/>
            </p:nvSpPr>
            <p:spPr bwMode="auto">
              <a:xfrm>
                <a:off x="3420" y="133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5" name="Rectangle 299"/>
              <p:cNvSpPr>
                <a:spLocks noChangeArrowheads="1"/>
              </p:cNvSpPr>
              <p:nvPr/>
            </p:nvSpPr>
            <p:spPr bwMode="auto">
              <a:xfrm>
                <a:off x="3458" y="133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6" name="Rectangle 300"/>
              <p:cNvSpPr>
                <a:spLocks noChangeArrowheads="1"/>
              </p:cNvSpPr>
              <p:nvPr/>
            </p:nvSpPr>
            <p:spPr bwMode="auto">
              <a:xfrm>
                <a:off x="3490" y="133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4147" name="Group 301"/>
            <p:cNvGrpSpPr>
              <a:grpSpLocks/>
            </p:cNvGrpSpPr>
            <p:nvPr/>
          </p:nvGrpSpPr>
          <p:grpSpPr bwMode="auto">
            <a:xfrm>
              <a:off x="1464" y="1108"/>
              <a:ext cx="2570" cy="2025"/>
              <a:chOff x="1464" y="1108"/>
              <a:chExt cx="2570" cy="2025"/>
            </a:xfrm>
          </p:grpSpPr>
          <p:sp>
            <p:nvSpPr>
              <p:cNvPr id="4398" name="Rectangle 302"/>
              <p:cNvSpPr>
                <a:spLocks noChangeArrowheads="1"/>
              </p:cNvSpPr>
              <p:nvPr/>
            </p:nvSpPr>
            <p:spPr bwMode="auto">
              <a:xfrm>
                <a:off x="3528" y="1335"/>
                <a:ext cx="3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M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399" name="Rectangle 303"/>
              <p:cNvSpPr>
                <a:spLocks noChangeArrowheads="1"/>
              </p:cNvSpPr>
              <p:nvPr/>
            </p:nvSpPr>
            <p:spPr bwMode="auto">
              <a:xfrm>
                <a:off x="3564" y="133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0" name="Rectangle 304"/>
              <p:cNvSpPr>
                <a:spLocks noChangeArrowheads="1"/>
              </p:cNvSpPr>
              <p:nvPr/>
            </p:nvSpPr>
            <p:spPr bwMode="auto">
              <a:xfrm>
                <a:off x="3603" y="1335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1" name="Rectangle 305"/>
              <p:cNvSpPr>
                <a:spLocks noChangeArrowheads="1"/>
              </p:cNvSpPr>
              <p:nvPr/>
            </p:nvSpPr>
            <p:spPr bwMode="auto">
              <a:xfrm>
                <a:off x="3615" y="1335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2" name="Rectangle 306"/>
              <p:cNvSpPr>
                <a:spLocks noChangeArrowheads="1"/>
              </p:cNvSpPr>
              <p:nvPr/>
            </p:nvSpPr>
            <p:spPr bwMode="auto">
              <a:xfrm>
                <a:off x="2414" y="1108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3" name="Rectangle 307"/>
              <p:cNvSpPr>
                <a:spLocks noChangeArrowheads="1"/>
              </p:cNvSpPr>
              <p:nvPr/>
            </p:nvSpPr>
            <p:spPr bwMode="auto">
              <a:xfrm>
                <a:off x="2446" y="1108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4" name="Rectangle 308"/>
              <p:cNvSpPr>
                <a:spLocks noChangeArrowheads="1"/>
              </p:cNvSpPr>
              <p:nvPr/>
            </p:nvSpPr>
            <p:spPr bwMode="auto">
              <a:xfrm>
                <a:off x="2464" y="1108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5" name="Rectangle 309"/>
              <p:cNvSpPr>
                <a:spLocks noChangeArrowheads="1"/>
              </p:cNvSpPr>
              <p:nvPr/>
            </p:nvSpPr>
            <p:spPr bwMode="auto">
              <a:xfrm>
                <a:off x="2496" y="1108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6" name="Rectangle 310"/>
              <p:cNvSpPr>
                <a:spLocks noChangeArrowheads="1"/>
              </p:cNvSpPr>
              <p:nvPr/>
            </p:nvSpPr>
            <p:spPr bwMode="auto">
              <a:xfrm>
                <a:off x="2534" y="1108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H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7" name="Rectangle 311"/>
              <p:cNvSpPr>
                <a:spLocks noChangeArrowheads="1"/>
              </p:cNvSpPr>
              <p:nvPr/>
            </p:nvSpPr>
            <p:spPr bwMode="auto">
              <a:xfrm>
                <a:off x="2564" y="1108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8" name="Rectangle 312"/>
              <p:cNvSpPr>
                <a:spLocks noChangeArrowheads="1"/>
              </p:cNvSpPr>
              <p:nvPr/>
            </p:nvSpPr>
            <p:spPr bwMode="auto">
              <a:xfrm>
                <a:off x="3679" y="1887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09" name="Rectangle 313"/>
              <p:cNvSpPr>
                <a:spLocks noChangeArrowheads="1"/>
              </p:cNvSpPr>
              <p:nvPr/>
            </p:nvSpPr>
            <p:spPr bwMode="auto">
              <a:xfrm>
                <a:off x="3715" y="188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0" name="Rectangle 314"/>
              <p:cNvSpPr>
                <a:spLocks noChangeArrowheads="1"/>
              </p:cNvSpPr>
              <p:nvPr/>
            </p:nvSpPr>
            <p:spPr bwMode="auto">
              <a:xfrm>
                <a:off x="3747" y="1887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1" name="Rectangle 315"/>
              <p:cNvSpPr>
                <a:spLocks noChangeArrowheads="1"/>
              </p:cNvSpPr>
              <p:nvPr/>
            </p:nvSpPr>
            <p:spPr bwMode="auto">
              <a:xfrm>
                <a:off x="3786" y="188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2" name="Rectangle 316"/>
              <p:cNvSpPr>
                <a:spLocks noChangeArrowheads="1"/>
              </p:cNvSpPr>
              <p:nvPr/>
            </p:nvSpPr>
            <p:spPr bwMode="auto">
              <a:xfrm>
                <a:off x="3822" y="1887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3" name="Rectangle 317"/>
              <p:cNvSpPr>
                <a:spLocks noChangeArrowheads="1"/>
              </p:cNvSpPr>
              <p:nvPr/>
            </p:nvSpPr>
            <p:spPr bwMode="auto">
              <a:xfrm>
                <a:off x="3854" y="188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4" name="Rectangle 318"/>
              <p:cNvSpPr>
                <a:spLocks noChangeArrowheads="1"/>
              </p:cNvSpPr>
              <p:nvPr/>
            </p:nvSpPr>
            <p:spPr bwMode="auto">
              <a:xfrm>
                <a:off x="3892" y="1887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5" name="Rectangle 319"/>
              <p:cNvSpPr>
                <a:spLocks noChangeArrowheads="1"/>
              </p:cNvSpPr>
              <p:nvPr/>
            </p:nvSpPr>
            <p:spPr bwMode="auto">
              <a:xfrm>
                <a:off x="3904" y="1887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6" name="Rectangle 320"/>
              <p:cNvSpPr>
                <a:spLocks noChangeArrowheads="1"/>
              </p:cNvSpPr>
              <p:nvPr/>
            </p:nvSpPr>
            <p:spPr bwMode="auto">
              <a:xfrm>
                <a:off x="3937" y="1887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7" name="Rectangle 321"/>
              <p:cNvSpPr>
                <a:spLocks noChangeArrowheads="1"/>
              </p:cNvSpPr>
              <p:nvPr/>
            </p:nvSpPr>
            <p:spPr bwMode="auto">
              <a:xfrm>
                <a:off x="3967" y="188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8" name="Rectangle 322"/>
              <p:cNvSpPr>
                <a:spLocks noChangeArrowheads="1"/>
              </p:cNvSpPr>
              <p:nvPr/>
            </p:nvSpPr>
            <p:spPr bwMode="auto">
              <a:xfrm>
                <a:off x="4005" y="1887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19" name="Rectangle 323"/>
              <p:cNvSpPr>
                <a:spLocks noChangeArrowheads="1"/>
              </p:cNvSpPr>
              <p:nvPr/>
            </p:nvSpPr>
            <p:spPr bwMode="auto">
              <a:xfrm>
                <a:off x="3150" y="138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0" name="Rectangle 324"/>
              <p:cNvSpPr>
                <a:spLocks noChangeArrowheads="1"/>
              </p:cNvSpPr>
              <p:nvPr/>
            </p:nvSpPr>
            <p:spPr bwMode="auto">
              <a:xfrm>
                <a:off x="3182" y="138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1" name="Rectangle 325"/>
              <p:cNvSpPr>
                <a:spLocks noChangeArrowheads="1"/>
              </p:cNvSpPr>
              <p:nvPr/>
            </p:nvSpPr>
            <p:spPr bwMode="auto">
              <a:xfrm>
                <a:off x="3218" y="138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2" name="Rectangle 326"/>
              <p:cNvSpPr>
                <a:spLocks noChangeArrowheads="1"/>
              </p:cNvSpPr>
              <p:nvPr/>
            </p:nvSpPr>
            <p:spPr bwMode="auto">
              <a:xfrm>
                <a:off x="3251" y="1387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3" name="Rectangle 327"/>
              <p:cNvSpPr>
                <a:spLocks noChangeArrowheads="1"/>
              </p:cNvSpPr>
              <p:nvPr/>
            </p:nvSpPr>
            <p:spPr bwMode="auto">
              <a:xfrm>
                <a:off x="3269" y="138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4" name="Rectangle 328"/>
              <p:cNvSpPr>
                <a:spLocks noChangeArrowheads="1"/>
              </p:cNvSpPr>
              <p:nvPr/>
            </p:nvSpPr>
            <p:spPr bwMode="auto">
              <a:xfrm>
                <a:off x="3301" y="1387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5" name="Rectangle 329"/>
              <p:cNvSpPr>
                <a:spLocks noChangeArrowheads="1"/>
              </p:cNvSpPr>
              <p:nvPr/>
            </p:nvSpPr>
            <p:spPr bwMode="auto">
              <a:xfrm>
                <a:off x="3345" y="1387"/>
                <a:ext cx="11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6" name="Rectangle 330"/>
              <p:cNvSpPr>
                <a:spLocks noChangeArrowheads="1"/>
              </p:cNvSpPr>
              <p:nvPr/>
            </p:nvSpPr>
            <p:spPr bwMode="auto">
              <a:xfrm>
                <a:off x="3357" y="138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7" name="Rectangle 331"/>
              <p:cNvSpPr>
                <a:spLocks noChangeArrowheads="1"/>
              </p:cNvSpPr>
              <p:nvPr/>
            </p:nvSpPr>
            <p:spPr bwMode="auto">
              <a:xfrm>
                <a:off x="2685" y="1173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8" name="Rectangle 332"/>
              <p:cNvSpPr>
                <a:spLocks noChangeArrowheads="1"/>
              </p:cNvSpPr>
              <p:nvPr/>
            </p:nvSpPr>
            <p:spPr bwMode="auto">
              <a:xfrm>
                <a:off x="2715" y="1173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29" name="Rectangle 333"/>
              <p:cNvSpPr>
                <a:spLocks noChangeArrowheads="1"/>
              </p:cNvSpPr>
              <p:nvPr/>
            </p:nvSpPr>
            <p:spPr bwMode="auto">
              <a:xfrm>
                <a:off x="2735" y="117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0" name="Rectangle 334"/>
              <p:cNvSpPr>
                <a:spLocks noChangeArrowheads="1"/>
              </p:cNvSpPr>
              <p:nvPr/>
            </p:nvSpPr>
            <p:spPr bwMode="auto">
              <a:xfrm>
                <a:off x="2766" y="117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1" name="Rectangle 335"/>
              <p:cNvSpPr>
                <a:spLocks noChangeArrowheads="1"/>
              </p:cNvSpPr>
              <p:nvPr/>
            </p:nvSpPr>
            <p:spPr bwMode="auto">
              <a:xfrm>
                <a:off x="2804" y="117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2" name="Rectangle 336"/>
              <p:cNvSpPr>
                <a:spLocks noChangeArrowheads="1"/>
              </p:cNvSpPr>
              <p:nvPr/>
            </p:nvSpPr>
            <p:spPr bwMode="auto">
              <a:xfrm>
                <a:off x="2842" y="1173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3" name="Rectangle 337"/>
              <p:cNvSpPr>
                <a:spLocks noChangeArrowheads="1"/>
              </p:cNvSpPr>
              <p:nvPr/>
            </p:nvSpPr>
            <p:spPr bwMode="auto">
              <a:xfrm>
                <a:off x="2880" y="1173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4" name="Rectangle 338"/>
              <p:cNvSpPr>
                <a:spLocks noChangeArrowheads="1"/>
              </p:cNvSpPr>
              <p:nvPr/>
            </p:nvSpPr>
            <p:spPr bwMode="auto">
              <a:xfrm>
                <a:off x="1540" y="1830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5" name="Rectangle 339"/>
              <p:cNvSpPr>
                <a:spLocks noChangeArrowheads="1"/>
              </p:cNvSpPr>
              <p:nvPr/>
            </p:nvSpPr>
            <p:spPr bwMode="auto">
              <a:xfrm>
                <a:off x="1570" y="1830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6" name="Rectangle 340"/>
              <p:cNvSpPr>
                <a:spLocks noChangeArrowheads="1"/>
              </p:cNvSpPr>
              <p:nvPr/>
            </p:nvSpPr>
            <p:spPr bwMode="auto">
              <a:xfrm>
                <a:off x="1603" y="1830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7" name="Rectangle 341"/>
              <p:cNvSpPr>
                <a:spLocks noChangeArrowheads="1"/>
              </p:cNvSpPr>
              <p:nvPr/>
            </p:nvSpPr>
            <p:spPr bwMode="auto">
              <a:xfrm>
                <a:off x="1633" y="1830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8" name="Rectangle 342"/>
              <p:cNvSpPr>
                <a:spLocks noChangeArrowheads="1"/>
              </p:cNvSpPr>
              <p:nvPr/>
            </p:nvSpPr>
            <p:spPr bwMode="auto">
              <a:xfrm>
                <a:off x="1665" y="1830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39" name="Rectangle 343"/>
              <p:cNvSpPr>
                <a:spLocks noChangeArrowheads="1"/>
              </p:cNvSpPr>
              <p:nvPr/>
            </p:nvSpPr>
            <p:spPr bwMode="auto">
              <a:xfrm>
                <a:off x="1697" y="1830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0" name="Rectangle 344"/>
              <p:cNvSpPr>
                <a:spLocks noChangeArrowheads="1"/>
              </p:cNvSpPr>
              <p:nvPr/>
            </p:nvSpPr>
            <p:spPr bwMode="auto">
              <a:xfrm>
                <a:off x="1733" y="1830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H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1" name="Rectangle 345"/>
              <p:cNvSpPr>
                <a:spLocks noChangeArrowheads="1"/>
              </p:cNvSpPr>
              <p:nvPr/>
            </p:nvSpPr>
            <p:spPr bwMode="auto">
              <a:xfrm>
                <a:off x="1772" y="1830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2" name="Rectangle 346"/>
              <p:cNvSpPr>
                <a:spLocks noChangeArrowheads="1"/>
              </p:cNvSpPr>
              <p:nvPr/>
            </p:nvSpPr>
            <p:spPr bwMode="auto">
              <a:xfrm>
                <a:off x="1804" y="1830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3" name="Rectangle 347"/>
              <p:cNvSpPr>
                <a:spLocks noChangeArrowheads="1"/>
              </p:cNvSpPr>
              <p:nvPr/>
            </p:nvSpPr>
            <p:spPr bwMode="auto">
              <a:xfrm>
                <a:off x="1842" y="1830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4" name="Rectangle 348"/>
              <p:cNvSpPr>
                <a:spLocks noChangeArrowheads="1"/>
              </p:cNvSpPr>
              <p:nvPr/>
            </p:nvSpPr>
            <p:spPr bwMode="auto">
              <a:xfrm>
                <a:off x="1878" y="1830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5" name="Rectangle 349"/>
              <p:cNvSpPr>
                <a:spLocks noChangeArrowheads="1"/>
              </p:cNvSpPr>
              <p:nvPr/>
            </p:nvSpPr>
            <p:spPr bwMode="auto">
              <a:xfrm>
                <a:off x="1910" y="1830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6" name="Rectangle 350"/>
              <p:cNvSpPr>
                <a:spLocks noChangeArrowheads="1"/>
              </p:cNvSpPr>
              <p:nvPr/>
            </p:nvSpPr>
            <p:spPr bwMode="auto">
              <a:xfrm>
                <a:off x="1943" y="1830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7" name="Rectangle 351"/>
              <p:cNvSpPr>
                <a:spLocks noChangeArrowheads="1"/>
              </p:cNvSpPr>
              <p:nvPr/>
            </p:nvSpPr>
            <p:spPr bwMode="auto">
              <a:xfrm>
                <a:off x="2230" y="1914"/>
                <a:ext cx="3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W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8" name="Rectangle 352"/>
              <p:cNvSpPr>
                <a:spLocks noChangeArrowheads="1"/>
              </p:cNvSpPr>
              <p:nvPr/>
            </p:nvSpPr>
            <p:spPr bwMode="auto">
              <a:xfrm>
                <a:off x="2281" y="1914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49" name="Rectangle 353"/>
              <p:cNvSpPr>
                <a:spLocks noChangeArrowheads="1"/>
              </p:cNvSpPr>
              <p:nvPr/>
            </p:nvSpPr>
            <p:spPr bwMode="auto">
              <a:xfrm>
                <a:off x="2313" y="1914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0" name="Rectangle 354"/>
              <p:cNvSpPr>
                <a:spLocks noChangeArrowheads="1"/>
              </p:cNvSpPr>
              <p:nvPr/>
            </p:nvSpPr>
            <p:spPr bwMode="auto">
              <a:xfrm>
                <a:off x="2351" y="1914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1" name="Rectangle 355"/>
              <p:cNvSpPr>
                <a:spLocks noChangeArrowheads="1"/>
              </p:cNvSpPr>
              <p:nvPr/>
            </p:nvSpPr>
            <p:spPr bwMode="auto">
              <a:xfrm>
                <a:off x="2381" y="1914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2" name="Rectangle 356"/>
              <p:cNvSpPr>
                <a:spLocks noChangeArrowheads="1"/>
              </p:cNvSpPr>
              <p:nvPr/>
            </p:nvSpPr>
            <p:spPr bwMode="auto">
              <a:xfrm>
                <a:off x="2420" y="1914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3" name="Rectangle 357"/>
              <p:cNvSpPr>
                <a:spLocks noChangeArrowheads="1"/>
              </p:cNvSpPr>
              <p:nvPr/>
            </p:nvSpPr>
            <p:spPr bwMode="auto">
              <a:xfrm>
                <a:off x="2458" y="1914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4" name="Rectangle 358"/>
              <p:cNvSpPr>
                <a:spLocks noChangeArrowheads="1"/>
              </p:cNvSpPr>
              <p:nvPr/>
            </p:nvSpPr>
            <p:spPr bwMode="auto">
              <a:xfrm>
                <a:off x="2496" y="1914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5" name="Rectangle 359"/>
              <p:cNvSpPr>
                <a:spLocks noChangeArrowheads="1"/>
              </p:cNvSpPr>
              <p:nvPr/>
            </p:nvSpPr>
            <p:spPr bwMode="auto">
              <a:xfrm>
                <a:off x="2508" y="1914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6" name="Rectangle 360"/>
              <p:cNvSpPr>
                <a:spLocks noChangeArrowheads="1"/>
              </p:cNvSpPr>
              <p:nvPr/>
            </p:nvSpPr>
            <p:spPr bwMode="auto">
              <a:xfrm>
                <a:off x="2540" y="1914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7" name="Rectangle 361"/>
              <p:cNvSpPr>
                <a:spLocks noChangeArrowheads="1"/>
              </p:cNvSpPr>
              <p:nvPr/>
            </p:nvSpPr>
            <p:spPr bwMode="auto">
              <a:xfrm>
                <a:off x="2578" y="1914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8" name="Rectangle 362"/>
              <p:cNvSpPr>
                <a:spLocks noChangeArrowheads="1"/>
              </p:cNvSpPr>
              <p:nvPr/>
            </p:nvSpPr>
            <p:spPr bwMode="auto">
              <a:xfrm>
                <a:off x="2609" y="159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59" name="Rectangle 363"/>
              <p:cNvSpPr>
                <a:spLocks noChangeArrowheads="1"/>
              </p:cNvSpPr>
              <p:nvPr/>
            </p:nvSpPr>
            <p:spPr bwMode="auto">
              <a:xfrm>
                <a:off x="2641" y="1597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0" name="Rectangle 364"/>
              <p:cNvSpPr>
                <a:spLocks noChangeArrowheads="1"/>
              </p:cNvSpPr>
              <p:nvPr/>
            </p:nvSpPr>
            <p:spPr bwMode="auto">
              <a:xfrm>
                <a:off x="2659" y="15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1" name="Rectangle 365"/>
              <p:cNvSpPr>
                <a:spLocks noChangeArrowheads="1"/>
              </p:cNvSpPr>
              <p:nvPr/>
            </p:nvSpPr>
            <p:spPr bwMode="auto">
              <a:xfrm>
                <a:off x="2691" y="15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2" name="Rectangle 366"/>
              <p:cNvSpPr>
                <a:spLocks noChangeArrowheads="1"/>
              </p:cNvSpPr>
              <p:nvPr/>
            </p:nvSpPr>
            <p:spPr bwMode="auto">
              <a:xfrm>
                <a:off x="2723" y="159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3" name="Rectangle 367"/>
              <p:cNvSpPr>
                <a:spLocks noChangeArrowheads="1"/>
              </p:cNvSpPr>
              <p:nvPr/>
            </p:nvSpPr>
            <p:spPr bwMode="auto">
              <a:xfrm>
                <a:off x="2760" y="15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4" name="Rectangle 368"/>
              <p:cNvSpPr>
                <a:spLocks noChangeArrowheads="1"/>
              </p:cNvSpPr>
              <p:nvPr/>
            </p:nvSpPr>
            <p:spPr bwMode="auto">
              <a:xfrm>
                <a:off x="2792" y="15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5" name="Rectangle 369"/>
              <p:cNvSpPr>
                <a:spLocks noChangeArrowheads="1"/>
              </p:cNvSpPr>
              <p:nvPr/>
            </p:nvSpPr>
            <p:spPr bwMode="auto">
              <a:xfrm>
                <a:off x="2395" y="282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6" name="Rectangle 370"/>
              <p:cNvSpPr>
                <a:spLocks noChangeArrowheads="1"/>
              </p:cNvSpPr>
              <p:nvPr/>
            </p:nvSpPr>
            <p:spPr bwMode="auto">
              <a:xfrm>
                <a:off x="2426" y="2829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7" name="Rectangle 371"/>
              <p:cNvSpPr>
                <a:spLocks noChangeArrowheads="1"/>
              </p:cNvSpPr>
              <p:nvPr/>
            </p:nvSpPr>
            <p:spPr bwMode="auto">
              <a:xfrm>
                <a:off x="2458" y="2829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8" name="Rectangle 372"/>
              <p:cNvSpPr>
                <a:spLocks noChangeArrowheads="1"/>
              </p:cNvSpPr>
              <p:nvPr/>
            </p:nvSpPr>
            <p:spPr bwMode="auto">
              <a:xfrm>
                <a:off x="2490" y="2829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69" name="Rectangle 373"/>
              <p:cNvSpPr>
                <a:spLocks noChangeArrowheads="1"/>
              </p:cNvSpPr>
              <p:nvPr/>
            </p:nvSpPr>
            <p:spPr bwMode="auto">
              <a:xfrm>
                <a:off x="2502" y="282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0" name="Rectangle 374"/>
              <p:cNvSpPr>
                <a:spLocks noChangeArrowheads="1"/>
              </p:cNvSpPr>
              <p:nvPr/>
            </p:nvSpPr>
            <p:spPr bwMode="auto">
              <a:xfrm>
                <a:off x="2534" y="282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1" name="Rectangle 375"/>
              <p:cNvSpPr>
                <a:spLocks noChangeArrowheads="1"/>
              </p:cNvSpPr>
              <p:nvPr/>
            </p:nvSpPr>
            <p:spPr bwMode="auto">
              <a:xfrm>
                <a:off x="2572" y="2829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2" name="Rectangle 376"/>
              <p:cNvSpPr>
                <a:spLocks noChangeArrowheads="1"/>
              </p:cNvSpPr>
              <p:nvPr/>
            </p:nvSpPr>
            <p:spPr bwMode="auto">
              <a:xfrm>
                <a:off x="2609" y="282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3" name="Rectangle 377"/>
              <p:cNvSpPr>
                <a:spLocks noChangeArrowheads="1"/>
              </p:cNvSpPr>
              <p:nvPr/>
            </p:nvSpPr>
            <p:spPr bwMode="auto">
              <a:xfrm>
                <a:off x="2641" y="2829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4" name="Rectangle 378"/>
              <p:cNvSpPr>
                <a:spLocks noChangeArrowheads="1"/>
              </p:cNvSpPr>
              <p:nvPr/>
            </p:nvSpPr>
            <p:spPr bwMode="auto">
              <a:xfrm>
                <a:off x="2679" y="282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5" name="Rectangle 379"/>
              <p:cNvSpPr>
                <a:spLocks noChangeArrowheads="1"/>
              </p:cNvSpPr>
              <p:nvPr/>
            </p:nvSpPr>
            <p:spPr bwMode="auto">
              <a:xfrm>
                <a:off x="1961" y="2762"/>
                <a:ext cx="1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J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6" name="Rectangle 380"/>
              <p:cNvSpPr>
                <a:spLocks noChangeArrowheads="1"/>
              </p:cNvSpPr>
              <p:nvPr/>
            </p:nvSpPr>
            <p:spPr bwMode="auto">
              <a:xfrm>
                <a:off x="1985" y="276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7" name="Rectangle 381"/>
              <p:cNvSpPr>
                <a:spLocks noChangeArrowheads="1"/>
              </p:cNvSpPr>
              <p:nvPr/>
            </p:nvSpPr>
            <p:spPr bwMode="auto">
              <a:xfrm>
                <a:off x="2017" y="2762"/>
                <a:ext cx="3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M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8" name="Rectangle 382"/>
              <p:cNvSpPr>
                <a:spLocks noChangeArrowheads="1"/>
              </p:cNvSpPr>
              <p:nvPr/>
            </p:nvSpPr>
            <p:spPr bwMode="auto">
              <a:xfrm>
                <a:off x="2055" y="2762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79" name="Rectangle 383"/>
              <p:cNvSpPr>
                <a:spLocks noChangeArrowheads="1"/>
              </p:cNvSpPr>
              <p:nvPr/>
            </p:nvSpPr>
            <p:spPr bwMode="auto">
              <a:xfrm>
                <a:off x="2094" y="276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0" name="Rectangle 384"/>
              <p:cNvSpPr>
                <a:spLocks noChangeArrowheads="1"/>
              </p:cNvSpPr>
              <p:nvPr/>
            </p:nvSpPr>
            <p:spPr bwMode="auto">
              <a:xfrm>
                <a:off x="2124" y="276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1" name="Rectangle 385"/>
              <p:cNvSpPr>
                <a:spLocks noChangeArrowheads="1"/>
              </p:cNvSpPr>
              <p:nvPr/>
            </p:nvSpPr>
            <p:spPr bwMode="auto">
              <a:xfrm>
                <a:off x="2162" y="2762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2" name="Rectangle 386"/>
              <p:cNvSpPr>
                <a:spLocks noChangeArrowheads="1"/>
              </p:cNvSpPr>
              <p:nvPr/>
            </p:nvSpPr>
            <p:spPr bwMode="auto">
              <a:xfrm>
                <a:off x="2200" y="276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3" name="Rectangle 387"/>
              <p:cNvSpPr>
                <a:spLocks noChangeArrowheads="1"/>
              </p:cNvSpPr>
              <p:nvPr/>
            </p:nvSpPr>
            <p:spPr bwMode="auto">
              <a:xfrm>
                <a:off x="2230" y="276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4" name="Rectangle 388"/>
              <p:cNvSpPr>
                <a:spLocks noChangeArrowheads="1"/>
              </p:cNvSpPr>
              <p:nvPr/>
            </p:nvSpPr>
            <p:spPr bwMode="auto">
              <a:xfrm>
                <a:off x="2269" y="2762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5" name="Rectangle 389"/>
              <p:cNvSpPr>
                <a:spLocks noChangeArrowheads="1"/>
              </p:cNvSpPr>
              <p:nvPr/>
            </p:nvSpPr>
            <p:spPr bwMode="auto">
              <a:xfrm>
                <a:off x="2301" y="2762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6" name="Rectangle 390"/>
              <p:cNvSpPr>
                <a:spLocks noChangeArrowheads="1"/>
              </p:cNvSpPr>
              <p:nvPr/>
            </p:nvSpPr>
            <p:spPr bwMode="auto">
              <a:xfrm>
                <a:off x="2337" y="276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7" name="Rectangle 391"/>
              <p:cNvSpPr>
                <a:spLocks noChangeArrowheads="1"/>
              </p:cNvSpPr>
              <p:nvPr/>
            </p:nvSpPr>
            <p:spPr bwMode="auto">
              <a:xfrm>
                <a:off x="3061" y="265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S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8" name="Rectangle 392"/>
              <p:cNvSpPr>
                <a:spLocks noChangeArrowheads="1"/>
              </p:cNvSpPr>
              <p:nvPr/>
            </p:nvSpPr>
            <p:spPr bwMode="auto">
              <a:xfrm>
                <a:off x="3094" y="265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89" name="Rectangle 393"/>
              <p:cNvSpPr>
                <a:spLocks noChangeArrowheads="1"/>
              </p:cNvSpPr>
              <p:nvPr/>
            </p:nvSpPr>
            <p:spPr bwMode="auto">
              <a:xfrm>
                <a:off x="3126" y="2651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0" name="Rectangle 394"/>
              <p:cNvSpPr>
                <a:spLocks noChangeArrowheads="1"/>
              </p:cNvSpPr>
              <p:nvPr/>
            </p:nvSpPr>
            <p:spPr bwMode="auto">
              <a:xfrm>
                <a:off x="3162" y="265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1" name="Rectangle 395"/>
              <p:cNvSpPr>
                <a:spLocks noChangeArrowheads="1"/>
              </p:cNvSpPr>
              <p:nvPr/>
            </p:nvSpPr>
            <p:spPr bwMode="auto">
              <a:xfrm>
                <a:off x="3200" y="2651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2" name="Rectangle 396"/>
              <p:cNvSpPr>
                <a:spLocks noChangeArrowheads="1"/>
              </p:cNvSpPr>
              <p:nvPr/>
            </p:nvSpPr>
            <p:spPr bwMode="auto">
              <a:xfrm>
                <a:off x="3232" y="265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3" name="Rectangle 397"/>
              <p:cNvSpPr>
                <a:spLocks noChangeArrowheads="1"/>
              </p:cNvSpPr>
              <p:nvPr/>
            </p:nvSpPr>
            <p:spPr bwMode="auto">
              <a:xfrm>
                <a:off x="3269" y="2651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4" name="Rectangle 398"/>
              <p:cNvSpPr>
                <a:spLocks noChangeArrowheads="1"/>
              </p:cNvSpPr>
              <p:nvPr/>
            </p:nvSpPr>
            <p:spPr bwMode="auto">
              <a:xfrm>
                <a:off x="3301" y="2651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5" name="Rectangle 399"/>
              <p:cNvSpPr>
                <a:spLocks noChangeArrowheads="1"/>
              </p:cNvSpPr>
              <p:nvPr/>
            </p:nvSpPr>
            <p:spPr bwMode="auto">
              <a:xfrm>
                <a:off x="3333" y="2651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6" name="Rectangle 400"/>
              <p:cNvSpPr>
                <a:spLocks noChangeArrowheads="1"/>
              </p:cNvSpPr>
              <p:nvPr/>
            </p:nvSpPr>
            <p:spPr bwMode="auto">
              <a:xfrm>
                <a:off x="3369" y="2651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7" name="Rectangle 401"/>
              <p:cNvSpPr>
                <a:spLocks noChangeArrowheads="1"/>
              </p:cNvSpPr>
              <p:nvPr/>
            </p:nvSpPr>
            <p:spPr bwMode="auto">
              <a:xfrm>
                <a:off x="2723" y="184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8" name="Rectangle 402"/>
              <p:cNvSpPr>
                <a:spLocks noChangeArrowheads="1"/>
              </p:cNvSpPr>
              <p:nvPr/>
            </p:nvSpPr>
            <p:spPr bwMode="auto">
              <a:xfrm>
                <a:off x="2754" y="1847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499" name="Rectangle 403"/>
              <p:cNvSpPr>
                <a:spLocks noChangeArrowheads="1"/>
              </p:cNvSpPr>
              <p:nvPr/>
            </p:nvSpPr>
            <p:spPr bwMode="auto">
              <a:xfrm>
                <a:off x="2774" y="184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0" name="Rectangle 404"/>
              <p:cNvSpPr>
                <a:spLocks noChangeArrowheads="1"/>
              </p:cNvSpPr>
              <p:nvPr/>
            </p:nvSpPr>
            <p:spPr bwMode="auto">
              <a:xfrm>
                <a:off x="2804" y="184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1" name="Rectangle 405"/>
              <p:cNvSpPr>
                <a:spLocks noChangeArrowheads="1"/>
              </p:cNvSpPr>
              <p:nvPr/>
            </p:nvSpPr>
            <p:spPr bwMode="auto">
              <a:xfrm>
                <a:off x="2836" y="1847"/>
                <a:ext cx="31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M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2" name="Rectangle 406"/>
              <p:cNvSpPr>
                <a:spLocks noChangeArrowheads="1"/>
              </p:cNvSpPr>
              <p:nvPr/>
            </p:nvSpPr>
            <p:spPr bwMode="auto">
              <a:xfrm>
                <a:off x="2880" y="184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3" name="Rectangle 407"/>
              <p:cNvSpPr>
                <a:spLocks noChangeArrowheads="1"/>
              </p:cNvSpPr>
              <p:nvPr/>
            </p:nvSpPr>
            <p:spPr bwMode="auto">
              <a:xfrm>
                <a:off x="2910" y="1847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4" name="Rectangle 408"/>
              <p:cNvSpPr>
                <a:spLocks noChangeArrowheads="1"/>
              </p:cNvSpPr>
              <p:nvPr/>
            </p:nvSpPr>
            <p:spPr bwMode="auto">
              <a:xfrm>
                <a:off x="2943" y="1847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5" name="Rectangle 409"/>
              <p:cNvSpPr>
                <a:spLocks noChangeArrowheads="1"/>
              </p:cNvSpPr>
              <p:nvPr/>
            </p:nvSpPr>
            <p:spPr bwMode="auto">
              <a:xfrm>
                <a:off x="3269" y="198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6" name="Rectangle 410"/>
              <p:cNvSpPr>
                <a:spLocks noChangeArrowheads="1"/>
              </p:cNvSpPr>
              <p:nvPr/>
            </p:nvSpPr>
            <p:spPr bwMode="auto">
              <a:xfrm>
                <a:off x="3301" y="198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Y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7" name="Rectangle 411"/>
              <p:cNvSpPr>
                <a:spLocks noChangeArrowheads="1"/>
              </p:cNvSpPr>
              <p:nvPr/>
            </p:nvSpPr>
            <p:spPr bwMode="auto">
              <a:xfrm>
                <a:off x="3333" y="1985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8" name="Rectangle 412"/>
              <p:cNvSpPr>
                <a:spLocks noChangeArrowheads="1"/>
              </p:cNvSpPr>
              <p:nvPr/>
            </p:nvSpPr>
            <p:spPr bwMode="auto">
              <a:xfrm>
                <a:off x="3369" y="1985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09" name="Rectangle 413"/>
              <p:cNvSpPr>
                <a:spLocks noChangeArrowheads="1"/>
              </p:cNvSpPr>
              <p:nvPr/>
            </p:nvSpPr>
            <p:spPr bwMode="auto">
              <a:xfrm>
                <a:off x="3395" y="1985"/>
                <a:ext cx="11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0" name="Rectangle 414"/>
              <p:cNvSpPr>
                <a:spLocks noChangeArrowheads="1"/>
              </p:cNvSpPr>
              <p:nvPr/>
            </p:nvSpPr>
            <p:spPr bwMode="auto">
              <a:xfrm>
                <a:off x="3407" y="1985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1" name="Rectangle 415"/>
              <p:cNvSpPr>
                <a:spLocks noChangeArrowheads="1"/>
              </p:cNvSpPr>
              <p:nvPr/>
            </p:nvSpPr>
            <p:spPr bwMode="auto">
              <a:xfrm>
                <a:off x="3446" y="198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2" name="Rectangle 416"/>
              <p:cNvSpPr>
                <a:spLocks noChangeArrowheads="1"/>
              </p:cNvSpPr>
              <p:nvPr/>
            </p:nvSpPr>
            <p:spPr bwMode="auto">
              <a:xfrm>
                <a:off x="3484" y="198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3" name="Rectangle 417"/>
              <p:cNvSpPr>
                <a:spLocks noChangeArrowheads="1"/>
              </p:cNvSpPr>
              <p:nvPr/>
            </p:nvSpPr>
            <p:spPr bwMode="auto">
              <a:xfrm>
                <a:off x="3520" y="198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4" name="Rectangle 418"/>
              <p:cNvSpPr>
                <a:spLocks noChangeArrowheads="1"/>
              </p:cNvSpPr>
              <p:nvPr/>
            </p:nvSpPr>
            <p:spPr bwMode="auto">
              <a:xfrm>
                <a:off x="3552" y="1985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5" name="Rectangle 419"/>
              <p:cNvSpPr>
                <a:spLocks noChangeArrowheads="1"/>
              </p:cNvSpPr>
              <p:nvPr/>
            </p:nvSpPr>
            <p:spPr bwMode="auto">
              <a:xfrm>
                <a:off x="3162" y="2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6" name="Rectangle 420"/>
              <p:cNvSpPr>
                <a:spLocks noChangeArrowheads="1"/>
              </p:cNvSpPr>
              <p:nvPr/>
            </p:nvSpPr>
            <p:spPr bwMode="auto">
              <a:xfrm>
                <a:off x="3194" y="227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7" name="Rectangle 421"/>
              <p:cNvSpPr>
                <a:spLocks noChangeArrowheads="1"/>
              </p:cNvSpPr>
              <p:nvPr/>
            </p:nvSpPr>
            <p:spPr bwMode="auto">
              <a:xfrm>
                <a:off x="3232" y="227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8" name="Rectangle 422"/>
              <p:cNvSpPr>
                <a:spLocks noChangeArrowheads="1"/>
              </p:cNvSpPr>
              <p:nvPr/>
            </p:nvSpPr>
            <p:spPr bwMode="auto">
              <a:xfrm>
                <a:off x="3263" y="2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19" name="Rectangle 423"/>
              <p:cNvSpPr>
                <a:spLocks noChangeArrowheads="1"/>
              </p:cNvSpPr>
              <p:nvPr/>
            </p:nvSpPr>
            <p:spPr bwMode="auto">
              <a:xfrm>
                <a:off x="3301" y="2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0" name="Rectangle 424"/>
              <p:cNvSpPr>
                <a:spLocks noChangeArrowheads="1"/>
              </p:cNvSpPr>
              <p:nvPr/>
            </p:nvSpPr>
            <p:spPr bwMode="auto">
              <a:xfrm>
                <a:off x="3333" y="2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1" name="Rectangle 425"/>
              <p:cNvSpPr>
                <a:spLocks noChangeArrowheads="1"/>
              </p:cNvSpPr>
              <p:nvPr/>
            </p:nvSpPr>
            <p:spPr bwMode="auto">
              <a:xfrm>
                <a:off x="3363" y="2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Y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2" name="Rectangle 426"/>
              <p:cNvSpPr>
                <a:spLocks noChangeArrowheads="1"/>
              </p:cNvSpPr>
              <p:nvPr/>
            </p:nvSpPr>
            <p:spPr bwMode="auto">
              <a:xfrm>
                <a:off x="3395" y="227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3" name="Rectangle 427"/>
              <p:cNvSpPr>
                <a:spLocks noChangeArrowheads="1"/>
              </p:cNvSpPr>
              <p:nvPr/>
            </p:nvSpPr>
            <p:spPr bwMode="auto">
              <a:xfrm>
                <a:off x="1641" y="119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4" name="Rectangle 428"/>
              <p:cNvSpPr>
                <a:spLocks noChangeArrowheads="1"/>
              </p:cNvSpPr>
              <p:nvPr/>
            </p:nvSpPr>
            <p:spPr bwMode="auto">
              <a:xfrm>
                <a:off x="1671" y="1192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5" name="Rectangle 429"/>
              <p:cNvSpPr>
                <a:spLocks noChangeArrowheads="1"/>
              </p:cNvSpPr>
              <p:nvPr/>
            </p:nvSpPr>
            <p:spPr bwMode="auto">
              <a:xfrm>
                <a:off x="1703" y="119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6" name="Rectangle 430"/>
              <p:cNvSpPr>
                <a:spLocks noChangeArrowheads="1"/>
              </p:cNvSpPr>
              <p:nvPr/>
            </p:nvSpPr>
            <p:spPr bwMode="auto">
              <a:xfrm>
                <a:off x="1733" y="119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7" name="Rectangle 431"/>
              <p:cNvSpPr>
                <a:spLocks noChangeArrowheads="1"/>
              </p:cNvSpPr>
              <p:nvPr/>
            </p:nvSpPr>
            <p:spPr bwMode="auto">
              <a:xfrm>
                <a:off x="1772" y="119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8" name="Rectangle 432"/>
              <p:cNvSpPr>
                <a:spLocks noChangeArrowheads="1"/>
              </p:cNvSpPr>
              <p:nvPr/>
            </p:nvSpPr>
            <p:spPr bwMode="auto">
              <a:xfrm>
                <a:off x="1810" y="119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29" name="Rectangle 433"/>
              <p:cNvSpPr>
                <a:spLocks noChangeArrowheads="1"/>
              </p:cNvSpPr>
              <p:nvPr/>
            </p:nvSpPr>
            <p:spPr bwMode="auto">
              <a:xfrm>
                <a:off x="1842" y="119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0" name="Rectangle 434"/>
              <p:cNvSpPr>
                <a:spLocks noChangeArrowheads="1"/>
              </p:cNvSpPr>
              <p:nvPr/>
            </p:nvSpPr>
            <p:spPr bwMode="auto">
              <a:xfrm>
                <a:off x="1878" y="1192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1" name="Rectangle 435"/>
              <p:cNvSpPr>
                <a:spLocks noChangeArrowheads="1"/>
              </p:cNvSpPr>
              <p:nvPr/>
            </p:nvSpPr>
            <p:spPr bwMode="auto">
              <a:xfrm>
                <a:off x="1917" y="1192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2" name="Rectangle 436"/>
              <p:cNvSpPr>
                <a:spLocks noChangeArrowheads="1"/>
              </p:cNvSpPr>
              <p:nvPr/>
            </p:nvSpPr>
            <p:spPr bwMode="auto">
              <a:xfrm>
                <a:off x="1955" y="1192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3" name="Rectangle 437"/>
              <p:cNvSpPr>
                <a:spLocks noChangeArrowheads="1"/>
              </p:cNvSpPr>
              <p:nvPr/>
            </p:nvSpPr>
            <p:spPr bwMode="auto">
              <a:xfrm>
                <a:off x="1985" y="1192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4" name="Rectangle 438"/>
              <p:cNvSpPr>
                <a:spLocks noChangeArrowheads="1"/>
              </p:cNvSpPr>
              <p:nvPr/>
            </p:nvSpPr>
            <p:spPr bwMode="auto">
              <a:xfrm>
                <a:off x="2673" y="2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5" name="Rectangle 439"/>
              <p:cNvSpPr>
                <a:spLocks noChangeArrowheads="1"/>
              </p:cNvSpPr>
              <p:nvPr/>
            </p:nvSpPr>
            <p:spPr bwMode="auto">
              <a:xfrm>
                <a:off x="2703" y="2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6" name="Rectangle 440"/>
              <p:cNvSpPr>
                <a:spLocks noChangeArrowheads="1"/>
              </p:cNvSpPr>
              <p:nvPr/>
            </p:nvSpPr>
            <p:spPr bwMode="auto">
              <a:xfrm>
                <a:off x="2735" y="2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7" name="Rectangle 441"/>
              <p:cNvSpPr>
                <a:spLocks noChangeArrowheads="1"/>
              </p:cNvSpPr>
              <p:nvPr/>
            </p:nvSpPr>
            <p:spPr bwMode="auto">
              <a:xfrm>
                <a:off x="2766" y="2589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8" name="Rectangle 442"/>
              <p:cNvSpPr>
                <a:spLocks noChangeArrowheads="1"/>
              </p:cNvSpPr>
              <p:nvPr/>
            </p:nvSpPr>
            <p:spPr bwMode="auto">
              <a:xfrm>
                <a:off x="2804" y="2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39" name="Rectangle 443"/>
              <p:cNvSpPr>
                <a:spLocks noChangeArrowheads="1"/>
              </p:cNvSpPr>
              <p:nvPr/>
            </p:nvSpPr>
            <p:spPr bwMode="auto">
              <a:xfrm>
                <a:off x="2842" y="2589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0" name="Rectangle 444"/>
              <p:cNvSpPr>
                <a:spLocks noChangeArrowheads="1"/>
              </p:cNvSpPr>
              <p:nvPr/>
            </p:nvSpPr>
            <p:spPr bwMode="auto">
              <a:xfrm>
                <a:off x="2874" y="2589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1" name="Rectangle 445"/>
              <p:cNvSpPr>
                <a:spLocks noChangeArrowheads="1"/>
              </p:cNvSpPr>
              <p:nvPr/>
            </p:nvSpPr>
            <p:spPr bwMode="auto">
              <a:xfrm>
                <a:off x="2910" y="2589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2" name="Rectangle 446"/>
              <p:cNvSpPr>
                <a:spLocks noChangeArrowheads="1"/>
              </p:cNvSpPr>
              <p:nvPr/>
            </p:nvSpPr>
            <p:spPr bwMode="auto">
              <a:xfrm>
                <a:off x="3011" y="2905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3" name="Rectangle 447"/>
              <p:cNvSpPr>
                <a:spLocks noChangeArrowheads="1"/>
              </p:cNvSpPr>
              <p:nvPr/>
            </p:nvSpPr>
            <p:spPr bwMode="auto">
              <a:xfrm>
                <a:off x="3043" y="2905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4" name="Rectangle 448"/>
              <p:cNvSpPr>
                <a:spLocks noChangeArrowheads="1"/>
              </p:cNvSpPr>
              <p:nvPr/>
            </p:nvSpPr>
            <p:spPr bwMode="auto">
              <a:xfrm>
                <a:off x="3061" y="2905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5" name="Rectangle 449"/>
              <p:cNvSpPr>
                <a:spLocks noChangeArrowheads="1"/>
              </p:cNvSpPr>
              <p:nvPr/>
            </p:nvSpPr>
            <p:spPr bwMode="auto">
              <a:xfrm>
                <a:off x="3094" y="2905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6" name="Rectangle 450"/>
              <p:cNvSpPr>
                <a:spLocks noChangeArrowheads="1"/>
              </p:cNvSpPr>
              <p:nvPr/>
            </p:nvSpPr>
            <p:spPr bwMode="auto">
              <a:xfrm>
                <a:off x="3132" y="2905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7" name="Rectangle 451"/>
              <p:cNvSpPr>
                <a:spLocks noChangeArrowheads="1"/>
              </p:cNvSpPr>
              <p:nvPr/>
            </p:nvSpPr>
            <p:spPr bwMode="auto">
              <a:xfrm>
                <a:off x="3162" y="2905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8" name="Rectangle 452"/>
              <p:cNvSpPr>
                <a:spLocks noChangeArrowheads="1"/>
              </p:cNvSpPr>
              <p:nvPr/>
            </p:nvSpPr>
            <p:spPr bwMode="auto">
              <a:xfrm>
                <a:off x="3200" y="2905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49" name="Rectangle 453"/>
              <p:cNvSpPr>
                <a:spLocks noChangeArrowheads="1"/>
              </p:cNvSpPr>
              <p:nvPr/>
            </p:nvSpPr>
            <p:spPr bwMode="auto">
              <a:xfrm>
                <a:off x="1872" y="2583"/>
                <a:ext cx="3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W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0" name="Rectangle 454"/>
              <p:cNvSpPr>
                <a:spLocks noChangeArrowheads="1"/>
              </p:cNvSpPr>
              <p:nvPr/>
            </p:nvSpPr>
            <p:spPr bwMode="auto">
              <a:xfrm>
                <a:off x="1923" y="258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1" name="Rectangle 455"/>
              <p:cNvSpPr>
                <a:spLocks noChangeArrowheads="1"/>
              </p:cNvSpPr>
              <p:nvPr/>
            </p:nvSpPr>
            <p:spPr bwMode="auto">
              <a:xfrm>
                <a:off x="1955" y="2583"/>
                <a:ext cx="21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2" name="Rectangle 456"/>
              <p:cNvSpPr>
                <a:spLocks noChangeArrowheads="1"/>
              </p:cNvSpPr>
              <p:nvPr/>
            </p:nvSpPr>
            <p:spPr bwMode="auto">
              <a:xfrm>
                <a:off x="1979" y="25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3" name="Rectangle 457"/>
              <p:cNvSpPr>
                <a:spLocks noChangeArrowheads="1"/>
              </p:cNvSpPr>
              <p:nvPr/>
            </p:nvSpPr>
            <p:spPr bwMode="auto">
              <a:xfrm>
                <a:off x="2017" y="25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R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4" name="Rectangle 458"/>
              <p:cNvSpPr>
                <a:spLocks noChangeArrowheads="1"/>
              </p:cNvSpPr>
              <p:nvPr/>
            </p:nvSpPr>
            <p:spPr bwMode="auto">
              <a:xfrm>
                <a:off x="2055" y="258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5" name="Rectangle 459"/>
              <p:cNvSpPr>
                <a:spLocks noChangeArrowheads="1"/>
              </p:cNvSpPr>
              <p:nvPr/>
            </p:nvSpPr>
            <p:spPr bwMode="auto">
              <a:xfrm>
                <a:off x="2086" y="25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6" name="Rectangle 460"/>
              <p:cNvSpPr>
                <a:spLocks noChangeArrowheads="1"/>
              </p:cNvSpPr>
              <p:nvPr/>
            </p:nvSpPr>
            <p:spPr bwMode="auto">
              <a:xfrm>
                <a:off x="1898" y="30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7" name="Rectangle 461"/>
              <p:cNvSpPr>
                <a:spLocks noChangeArrowheads="1"/>
              </p:cNvSpPr>
              <p:nvPr/>
            </p:nvSpPr>
            <p:spPr bwMode="auto">
              <a:xfrm>
                <a:off x="1929" y="3083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8" name="Rectangle 462"/>
              <p:cNvSpPr>
                <a:spLocks noChangeArrowheads="1"/>
              </p:cNvSpPr>
              <p:nvPr/>
            </p:nvSpPr>
            <p:spPr bwMode="auto">
              <a:xfrm>
                <a:off x="1949" y="308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B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59" name="Rectangle 463"/>
              <p:cNvSpPr>
                <a:spLocks noChangeArrowheads="1"/>
              </p:cNvSpPr>
              <p:nvPr/>
            </p:nvSpPr>
            <p:spPr bwMode="auto">
              <a:xfrm>
                <a:off x="1979" y="3083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0" name="Rectangle 464"/>
              <p:cNvSpPr>
                <a:spLocks noChangeArrowheads="1"/>
              </p:cNvSpPr>
              <p:nvPr/>
            </p:nvSpPr>
            <p:spPr bwMode="auto">
              <a:xfrm>
                <a:off x="1993" y="3083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1" name="Rectangle 465"/>
              <p:cNvSpPr>
                <a:spLocks noChangeArrowheads="1"/>
              </p:cNvSpPr>
              <p:nvPr/>
            </p:nvSpPr>
            <p:spPr bwMode="auto">
              <a:xfrm>
                <a:off x="2023" y="30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U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2" name="Rectangle 466"/>
              <p:cNvSpPr>
                <a:spLocks noChangeArrowheads="1"/>
              </p:cNvSpPr>
              <p:nvPr/>
            </p:nvSpPr>
            <p:spPr bwMode="auto">
              <a:xfrm>
                <a:off x="2061" y="308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3" name="Rectangle 467"/>
              <p:cNvSpPr>
                <a:spLocks noChangeArrowheads="1"/>
              </p:cNvSpPr>
              <p:nvPr/>
            </p:nvSpPr>
            <p:spPr bwMode="auto">
              <a:xfrm>
                <a:off x="2094" y="3083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4" name="Rectangle 468"/>
              <p:cNvSpPr>
                <a:spLocks noChangeArrowheads="1"/>
              </p:cNvSpPr>
              <p:nvPr/>
            </p:nvSpPr>
            <p:spPr bwMode="auto">
              <a:xfrm>
                <a:off x="2156" y="2344"/>
                <a:ext cx="2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L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5" name="Rectangle 469"/>
              <p:cNvSpPr>
                <a:spLocks noChangeArrowheads="1"/>
              </p:cNvSpPr>
              <p:nvPr/>
            </p:nvSpPr>
            <p:spPr bwMode="auto">
              <a:xfrm>
                <a:off x="2180" y="2344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6" name="Rectangle 470"/>
              <p:cNvSpPr>
                <a:spLocks noChangeArrowheads="1"/>
              </p:cNvSpPr>
              <p:nvPr/>
            </p:nvSpPr>
            <p:spPr bwMode="auto">
              <a:xfrm>
                <a:off x="2212" y="2344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7" name="Rectangle 471"/>
              <p:cNvSpPr>
                <a:spLocks noChangeArrowheads="1"/>
              </p:cNvSpPr>
              <p:nvPr/>
            </p:nvSpPr>
            <p:spPr bwMode="auto">
              <a:xfrm>
                <a:off x="2251" y="2344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8" name="Rectangle 472"/>
              <p:cNvSpPr>
                <a:spLocks noChangeArrowheads="1"/>
              </p:cNvSpPr>
              <p:nvPr/>
            </p:nvSpPr>
            <p:spPr bwMode="auto">
              <a:xfrm>
                <a:off x="2287" y="2344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69" name="Rectangle 473"/>
              <p:cNvSpPr>
                <a:spLocks noChangeArrowheads="1"/>
              </p:cNvSpPr>
              <p:nvPr/>
            </p:nvSpPr>
            <p:spPr bwMode="auto">
              <a:xfrm>
                <a:off x="2325" y="2344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O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0" name="Rectangle 474"/>
              <p:cNvSpPr>
                <a:spLocks noChangeArrowheads="1"/>
              </p:cNvSpPr>
              <p:nvPr/>
            </p:nvSpPr>
            <p:spPr bwMode="auto">
              <a:xfrm>
                <a:off x="2363" y="2344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1" name="Rectangle 475"/>
              <p:cNvSpPr>
                <a:spLocks noChangeArrowheads="1"/>
              </p:cNvSpPr>
              <p:nvPr/>
            </p:nvSpPr>
            <p:spPr bwMode="auto">
              <a:xfrm>
                <a:off x="2395" y="2344"/>
                <a:ext cx="29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2" name="Rectangle 476"/>
              <p:cNvSpPr>
                <a:spLocks noChangeArrowheads="1"/>
              </p:cNvSpPr>
              <p:nvPr/>
            </p:nvSpPr>
            <p:spPr bwMode="auto">
              <a:xfrm>
                <a:off x="2572" y="2197"/>
                <a:ext cx="1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J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3" name="Rectangle 477"/>
              <p:cNvSpPr>
                <a:spLocks noChangeArrowheads="1"/>
              </p:cNvSpPr>
              <p:nvPr/>
            </p:nvSpPr>
            <p:spPr bwMode="auto">
              <a:xfrm>
                <a:off x="2597" y="21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4" name="Rectangle 478"/>
              <p:cNvSpPr>
                <a:spLocks noChangeArrowheads="1"/>
              </p:cNvSpPr>
              <p:nvPr/>
            </p:nvSpPr>
            <p:spPr bwMode="auto">
              <a:xfrm>
                <a:off x="2629" y="2197"/>
                <a:ext cx="3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M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5" name="Rectangle 479"/>
              <p:cNvSpPr>
                <a:spLocks noChangeArrowheads="1"/>
              </p:cNvSpPr>
              <p:nvPr/>
            </p:nvSpPr>
            <p:spPr bwMode="auto">
              <a:xfrm>
                <a:off x="2665" y="21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6" name="Rectangle 480"/>
              <p:cNvSpPr>
                <a:spLocks noChangeArrowheads="1"/>
              </p:cNvSpPr>
              <p:nvPr/>
            </p:nvSpPr>
            <p:spPr bwMode="auto">
              <a:xfrm>
                <a:off x="2703" y="21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7" name="Rectangle 481"/>
              <p:cNvSpPr>
                <a:spLocks noChangeArrowheads="1"/>
              </p:cNvSpPr>
              <p:nvPr/>
            </p:nvSpPr>
            <p:spPr bwMode="auto">
              <a:xfrm>
                <a:off x="2735" y="219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8" name="Rectangle 482"/>
              <p:cNvSpPr>
                <a:spLocks noChangeArrowheads="1"/>
              </p:cNvSpPr>
              <p:nvPr/>
            </p:nvSpPr>
            <p:spPr bwMode="auto">
              <a:xfrm>
                <a:off x="2774" y="2197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79" name="Rectangle 483"/>
              <p:cNvSpPr>
                <a:spLocks noChangeArrowheads="1"/>
              </p:cNvSpPr>
              <p:nvPr/>
            </p:nvSpPr>
            <p:spPr bwMode="auto">
              <a:xfrm>
                <a:off x="2810" y="2197"/>
                <a:ext cx="22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T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0" name="Rectangle 484"/>
              <p:cNvSpPr>
                <a:spLocks noChangeArrowheads="1"/>
              </p:cNvSpPr>
              <p:nvPr/>
            </p:nvSpPr>
            <p:spPr bwMode="auto">
              <a:xfrm>
                <a:off x="2842" y="21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E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1" name="Rectangle 485"/>
              <p:cNvSpPr>
                <a:spLocks noChangeArrowheads="1"/>
              </p:cNvSpPr>
              <p:nvPr/>
            </p:nvSpPr>
            <p:spPr bwMode="auto">
              <a:xfrm>
                <a:off x="2874" y="219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N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2" name="Rectangle 486"/>
              <p:cNvSpPr>
                <a:spLocks noChangeArrowheads="1"/>
              </p:cNvSpPr>
              <p:nvPr/>
            </p:nvSpPr>
            <p:spPr bwMode="auto">
              <a:xfrm>
                <a:off x="2910" y="2197"/>
                <a:ext cx="28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G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3" name="Rectangle 487"/>
              <p:cNvSpPr>
                <a:spLocks noChangeArrowheads="1"/>
              </p:cNvSpPr>
              <p:nvPr/>
            </p:nvSpPr>
            <p:spPr bwMode="auto">
              <a:xfrm>
                <a:off x="2949" y="2197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4" name="Rectangle 488"/>
              <p:cNvSpPr>
                <a:spLocks noChangeArrowheads="1"/>
              </p:cNvSpPr>
              <p:nvPr/>
            </p:nvSpPr>
            <p:spPr bwMode="auto">
              <a:xfrm>
                <a:off x="2981" y="2197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H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5" name="Rectangle 489"/>
              <p:cNvSpPr>
                <a:spLocks noChangeArrowheads="1"/>
              </p:cNvSpPr>
              <p:nvPr/>
            </p:nvSpPr>
            <p:spPr bwMode="auto">
              <a:xfrm>
                <a:off x="3420" y="2940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6" name="Rectangle 490"/>
              <p:cNvSpPr>
                <a:spLocks noChangeArrowheads="1"/>
              </p:cNvSpPr>
              <p:nvPr/>
            </p:nvSpPr>
            <p:spPr bwMode="auto">
              <a:xfrm>
                <a:off x="3452" y="2940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7" name="Rectangle 491"/>
              <p:cNvSpPr>
                <a:spLocks noChangeArrowheads="1"/>
              </p:cNvSpPr>
              <p:nvPr/>
            </p:nvSpPr>
            <p:spPr bwMode="auto">
              <a:xfrm>
                <a:off x="3470" y="2940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8" name="Rectangle 492"/>
              <p:cNvSpPr>
                <a:spLocks noChangeArrowheads="1"/>
              </p:cNvSpPr>
              <p:nvPr/>
            </p:nvSpPr>
            <p:spPr bwMode="auto">
              <a:xfrm>
                <a:off x="3502" y="2940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89" name="Rectangle 493"/>
              <p:cNvSpPr>
                <a:spLocks noChangeArrowheads="1"/>
              </p:cNvSpPr>
              <p:nvPr/>
            </p:nvSpPr>
            <p:spPr bwMode="auto">
              <a:xfrm>
                <a:off x="3540" y="2940"/>
                <a:ext cx="26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D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0" name="Rectangle 494"/>
              <p:cNvSpPr>
                <a:spLocks noChangeArrowheads="1"/>
              </p:cNvSpPr>
              <p:nvPr/>
            </p:nvSpPr>
            <p:spPr bwMode="auto">
              <a:xfrm>
                <a:off x="3570" y="2940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1" name="Rectangle 495"/>
              <p:cNvSpPr>
                <a:spLocks noChangeArrowheads="1"/>
              </p:cNvSpPr>
              <p:nvPr/>
            </p:nvSpPr>
            <p:spPr bwMode="auto">
              <a:xfrm>
                <a:off x="3609" y="2940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P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2" name="Rectangle 496"/>
              <p:cNvSpPr>
                <a:spLocks noChangeArrowheads="1"/>
              </p:cNvSpPr>
              <p:nvPr/>
            </p:nvSpPr>
            <p:spPr bwMode="auto">
              <a:xfrm>
                <a:off x="1464" y="1513"/>
                <a:ext cx="27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C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3" name="Rectangle 497"/>
              <p:cNvSpPr>
                <a:spLocks noChangeArrowheads="1"/>
              </p:cNvSpPr>
              <p:nvPr/>
            </p:nvSpPr>
            <p:spPr bwMode="auto">
              <a:xfrm>
                <a:off x="1496" y="1513"/>
                <a:ext cx="10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I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4" name="Rectangle 498"/>
              <p:cNvSpPr>
                <a:spLocks noChangeArrowheads="1"/>
              </p:cNvSpPr>
              <p:nvPr/>
            </p:nvSpPr>
            <p:spPr bwMode="auto">
              <a:xfrm>
                <a:off x="1514" y="1513"/>
                <a:ext cx="24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5" name="Rectangle 499"/>
              <p:cNvSpPr>
                <a:spLocks noChangeArrowheads="1"/>
              </p:cNvSpPr>
              <p:nvPr/>
            </p:nvSpPr>
            <p:spPr bwMode="auto">
              <a:xfrm>
                <a:off x="1546" y="151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6" name="Rectangle 500"/>
              <p:cNvSpPr>
                <a:spLocks noChangeArrowheads="1"/>
              </p:cNvSpPr>
              <p:nvPr/>
            </p:nvSpPr>
            <p:spPr bwMode="auto">
              <a:xfrm>
                <a:off x="1576" y="151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K</a:t>
                </a: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4597" name="Rectangle 501"/>
              <p:cNvSpPr>
                <a:spLocks noChangeArrowheads="1"/>
              </p:cNvSpPr>
              <p:nvPr/>
            </p:nvSpPr>
            <p:spPr bwMode="auto">
              <a:xfrm>
                <a:off x="1609" y="1513"/>
                <a:ext cx="25" cy="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500">
                    <a:solidFill>
                      <a:srgbClr val="000000"/>
                    </a:solidFill>
                  </a:rPr>
                  <a:t>A</a:t>
                </a:r>
                <a:endParaRPr lang="en-US">
                  <a:latin typeface="Tahoma" pitchFamily="34" charset="0"/>
                </a:endParaRPr>
              </a:p>
            </p:txBody>
          </p:sp>
        </p:grpSp>
        <p:sp>
          <p:nvSpPr>
            <p:cNvPr id="4598" name="Rectangle 502"/>
            <p:cNvSpPr>
              <a:spLocks noChangeArrowheads="1"/>
            </p:cNvSpPr>
            <p:nvPr/>
          </p:nvSpPr>
          <p:spPr bwMode="auto">
            <a:xfrm>
              <a:off x="1647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599" name="Rectangle 503"/>
            <p:cNvSpPr>
              <a:spLocks noChangeArrowheads="1"/>
            </p:cNvSpPr>
            <p:nvPr/>
          </p:nvSpPr>
          <p:spPr bwMode="auto">
            <a:xfrm>
              <a:off x="1627" y="313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0" name="Rectangle 504"/>
            <p:cNvSpPr>
              <a:spLocks noChangeArrowheads="1"/>
            </p:cNvSpPr>
            <p:nvPr/>
          </p:nvSpPr>
          <p:spPr bwMode="auto">
            <a:xfrm>
              <a:off x="1659" y="313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1" name="Rectangle 505"/>
            <p:cNvSpPr>
              <a:spLocks noChangeArrowheads="1"/>
            </p:cNvSpPr>
            <p:nvPr/>
          </p:nvSpPr>
          <p:spPr bwMode="auto">
            <a:xfrm>
              <a:off x="1697" y="313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2" name="Rectangle 506"/>
            <p:cNvSpPr>
              <a:spLocks noChangeArrowheads="1"/>
            </p:cNvSpPr>
            <p:nvPr/>
          </p:nvSpPr>
          <p:spPr bwMode="auto">
            <a:xfrm>
              <a:off x="1727" y="313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3" name="Rectangle 507"/>
            <p:cNvSpPr>
              <a:spLocks noChangeArrowheads="1"/>
            </p:cNvSpPr>
            <p:nvPr/>
          </p:nvSpPr>
          <p:spPr bwMode="auto">
            <a:xfrm>
              <a:off x="1766" y="313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4" name="Rectangle 508"/>
            <p:cNvSpPr>
              <a:spLocks noChangeArrowheads="1"/>
            </p:cNvSpPr>
            <p:nvPr/>
          </p:nvSpPr>
          <p:spPr bwMode="auto">
            <a:xfrm>
              <a:off x="1798" y="313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5" name="Rectangle 509"/>
            <p:cNvSpPr>
              <a:spLocks noChangeArrowheads="1"/>
            </p:cNvSpPr>
            <p:nvPr/>
          </p:nvSpPr>
          <p:spPr bwMode="auto">
            <a:xfrm>
              <a:off x="2854" y="13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6" name="Rectangle 510"/>
            <p:cNvSpPr>
              <a:spLocks noChangeArrowheads="1"/>
            </p:cNvSpPr>
            <p:nvPr/>
          </p:nvSpPr>
          <p:spPr bwMode="auto">
            <a:xfrm>
              <a:off x="2886" y="13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7" name="Rectangle 511"/>
            <p:cNvSpPr>
              <a:spLocks noChangeArrowheads="1"/>
            </p:cNvSpPr>
            <p:nvPr/>
          </p:nvSpPr>
          <p:spPr bwMode="auto">
            <a:xfrm>
              <a:off x="2925" y="138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8" name="Rectangle 512"/>
            <p:cNvSpPr>
              <a:spLocks noChangeArrowheads="1"/>
            </p:cNvSpPr>
            <p:nvPr/>
          </p:nvSpPr>
          <p:spPr bwMode="auto">
            <a:xfrm>
              <a:off x="2961" y="138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09" name="Rectangle 513"/>
            <p:cNvSpPr>
              <a:spLocks noChangeArrowheads="1"/>
            </p:cNvSpPr>
            <p:nvPr/>
          </p:nvSpPr>
          <p:spPr bwMode="auto">
            <a:xfrm>
              <a:off x="2999" y="13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0" name="Rectangle 514"/>
            <p:cNvSpPr>
              <a:spLocks noChangeArrowheads="1"/>
            </p:cNvSpPr>
            <p:nvPr/>
          </p:nvSpPr>
          <p:spPr bwMode="auto">
            <a:xfrm>
              <a:off x="3031" y="1387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1" name="Rectangle 515"/>
            <p:cNvSpPr>
              <a:spLocks noChangeArrowheads="1"/>
            </p:cNvSpPr>
            <p:nvPr/>
          </p:nvSpPr>
          <p:spPr bwMode="auto">
            <a:xfrm>
              <a:off x="1653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2" name="Rectangle 516"/>
            <p:cNvSpPr>
              <a:spLocks noChangeArrowheads="1"/>
            </p:cNvSpPr>
            <p:nvPr/>
          </p:nvSpPr>
          <p:spPr bwMode="auto">
            <a:xfrm>
              <a:off x="1683" y="2160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3" name="Rectangle 517"/>
            <p:cNvSpPr>
              <a:spLocks noChangeArrowheads="1"/>
            </p:cNvSpPr>
            <p:nvPr/>
          </p:nvSpPr>
          <p:spPr bwMode="auto">
            <a:xfrm>
              <a:off x="1697" y="2160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4" name="Rectangle 518"/>
            <p:cNvSpPr>
              <a:spLocks noChangeArrowheads="1"/>
            </p:cNvSpPr>
            <p:nvPr/>
          </p:nvSpPr>
          <p:spPr bwMode="auto">
            <a:xfrm>
              <a:off x="1741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5" name="Rectangle 519"/>
            <p:cNvSpPr>
              <a:spLocks noChangeArrowheads="1"/>
            </p:cNvSpPr>
            <p:nvPr/>
          </p:nvSpPr>
          <p:spPr bwMode="auto">
            <a:xfrm>
              <a:off x="1772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6" name="Rectangle 520"/>
            <p:cNvSpPr>
              <a:spLocks noChangeArrowheads="1"/>
            </p:cNvSpPr>
            <p:nvPr/>
          </p:nvSpPr>
          <p:spPr bwMode="auto">
            <a:xfrm>
              <a:off x="1804" y="2160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7" name="Rectangle 521"/>
            <p:cNvSpPr>
              <a:spLocks noChangeArrowheads="1"/>
            </p:cNvSpPr>
            <p:nvPr/>
          </p:nvSpPr>
          <p:spPr bwMode="auto">
            <a:xfrm>
              <a:off x="1842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8" name="Rectangle 522"/>
            <p:cNvSpPr>
              <a:spLocks noChangeArrowheads="1"/>
            </p:cNvSpPr>
            <p:nvPr/>
          </p:nvSpPr>
          <p:spPr bwMode="auto">
            <a:xfrm>
              <a:off x="1872" y="216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19" name="Rectangle 523"/>
            <p:cNvSpPr>
              <a:spLocks noChangeArrowheads="1"/>
            </p:cNvSpPr>
            <p:nvPr/>
          </p:nvSpPr>
          <p:spPr bwMode="auto">
            <a:xfrm>
              <a:off x="1162" y="307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0" name="Rectangle 524"/>
            <p:cNvSpPr>
              <a:spLocks noChangeArrowheads="1"/>
            </p:cNvSpPr>
            <p:nvPr/>
          </p:nvSpPr>
          <p:spPr bwMode="auto">
            <a:xfrm>
              <a:off x="1194" y="3074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1" name="Rectangle 525"/>
            <p:cNvSpPr>
              <a:spLocks noChangeArrowheads="1"/>
            </p:cNvSpPr>
            <p:nvPr/>
          </p:nvSpPr>
          <p:spPr bwMode="auto">
            <a:xfrm>
              <a:off x="1212" y="307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2" name="Rectangle 526"/>
            <p:cNvSpPr>
              <a:spLocks noChangeArrowheads="1"/>
            </p:cNvSpPr>
            <p:nvPr/>
          </p:nvSpPr>
          <p:spPr bwMode="auto">
            <a:xfrm>
              <a:off x="1245" y="307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3" name="Rectangle 527"/>
            <p:cNvSpPr>
              <a:spLocks noChangeArrowheads="1"/>
            </p:cNvSpPr>
            <p:nvPr/>
          </p:nvSpPr>
          <p:spPr bwMode="auto">
            <a:xfrm>
              <a:off x="1281" y="307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4" name="Rectangle 528"/>
            <p:cNvSpPr>
              <a:spLocks noChangeArrowheads="1"/>
            </p:cNvSpPr>
            <p:nvPr/>
          </p:nvSpPr>
          <p:spPr bwMode="auto">
            <a:xfrm>
              <a:off x="1313" y="307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5" name="Rectangle 529"/>
            <p:cNvSpPr>
              <a:spLocks noChangeArrowheads="1"/>
            </p:cNvSpPr>
            <p:nvPr/>
          </p:nvSpPr>
          <p:spPr bwMode="auto">
            <a:xfrm>
              <a:off x="1351" y="307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6" name="Rectangle 530"/>
            <p:cNvSpPr>
              <a:spLocks noChangeArrowheads="1"/>
            </p:cNvSpPr>
            <p:nvPr/>
          </p:nvSpPr>
          <p:spPr bwMode="auto">
            <a:xfrm>
              <a:off x="1973" y="157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7" name="Rectangle 531"/>
            <p:cNvSpPr>
              <a:spLocks noChangeArrowheads="1"/>
            </p:cNvSpPr>
            <p:nvPr/>
          </p:nvSpPr>
          <p:spPr bwMode="auto">
            <a:xfrm>
              <a:off x="2005" y="1576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8" name="Rectangle 532"/>
            <p:cNvSpPr>
              <a:spLocks noChangeArrowheads="1"/>
            </p:cNvSpPr>
            <p:nvPr/>
          </p:nvSpPr>
          <p:spPr bwMode="auto">
            <a:xfrm>
              <a:off x="2023" y="157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29" name="Rectangle 533"/>
            <p:cNvSpPr>
              <a:spLocks noChangeArrowheads="1"/>
            </p:cNvSpPr>
            <p:nvPr/>
          </p:nvSpPr>
          <p:spPr bwMode="auto">
            <a:xfrm>
              <a:off x="2055" y="1576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0" name="Rectangle 534"/>
            <p:cNvSpPr>
              <a:spLocks noChangeArrowheads="1"/>
            </p:cNvSpPr>
            <p:nvPr/>
          </p:nvSpPr>
          <p:spPr bwMode="auto">
            <a:xfrm>
              <a:off x="2067" y="157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1" name="Rectangle 535"/>
            <p:cNvSpPr>
              <a:spLocks noChangeArrowheads="1"/>
            </p:cNvSpPr>
            <p:nvPr/>
          </p:nvSpPr>
          <p:spPr bwMode="auto">
            <a:xfrm>
              <a:off x="2106" y="157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2" name="Rectangle 536"/>
            <p:cNvSpPr>
              <a:spLocks noChangeArrowheads="1"/>
            </p:cNvSpPr>
            <p:nvPr/>
          </p:nvSpPr>
          <p:spPr bwMode="auto">
            <a:xfrm>
              <a:off x="2136" y="157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3" name="Rectangle 537"/>
            <p:cNvSpPr>
              <a:spLocks noChangeArrowheads="1"/>
            </p:cNvSpPr>
            <p:nvPr/>
          </p:nvSpPr>
          <p:spPr bwMode="auto">
            <a:xfrm>
              <a:off x="2174" y="1576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4" name="Rectangle 538"/>
            <p:cNvSpPr>
              <a:spLocks noChangeArrowheads="1"/>
            </p:cNvSpPr>
            <p:nvPr/>
          </p:nvSpPr>
          <p:spPr bwMode="auto">
            <a:xfrm>
              <a:off x="2319" y="3182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5" name="Rectangle 539"/>
            <p:cNvSpPr>
              <a:spLocks noChangeArrowheads="1"/>
            </p:cNvSpPr>
            <p:nvPr/>
          </p:nvSpPr>
          <p:spPr bwMode="auto">
            <a:xfrm>
              <a:off x="2345" y="318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6" name="Rectangle 540"/>
            <p:cNvSpPr>
              <a:spLocks noChangeArrowheads="1"/>
            </p:cNvSpPr>
            <p:nvPr/>
          </p:nvSpPr>
          <p:spPr bwMode="auto">
            <a:xfrm>
              <a:off x="2381" y="318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7" name="Rectangle 541"/>
            <p:cNvSpPr>
              <a:spLocks noChangeArrowheads="1"/>
            </p:cNvSpPr>
            <p:nvPr/>
          </p:nvSpPr>
          <p:spPr bwMode="auto">
            <a:xfrm>
              <a:off x="2420" y="318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8" name="Rectangle 542"/>
            <p:cNvSpPr>
              <a:spLocks noChangeArrowheads="1"/>
            </p:cNvSpPr>
            <p:nvPr/>
          </p:nvSpPr>
          <p:spPr bwMode="auto">
            <a:xfrm>
              <a:off x="2452" y="318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39" name="Rectangle 543"/>
            <p:cNvSpPr>
              <a:spLocks noChangeArrowheads="1"/>
            </p:cNvSpPr>
            <p:nvPr/>
          </p:nvSpPr>
          <p:spPr bwMode="auto">
            <a:xfrm>
              <a:off x="2482" y="318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0" name="Rectangle 544"/>
            <p:cNvSpPr>
              <a:spLocks noChangeArrowheads="1"/>
            </p:cNvSpPr>
            <p:nvPr/>
          </p:nvSpPr>
          <p:spPr bwMode="auto">
            <a:xfrm>
              <a:off x="2514" y="318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1" name="Rectangle 545"/>
            <p:cNvSpPr>
              <a:spLocks noChangeArrowheads="1"/>
            </p:cNvSpPr>
            <p:nvPr/>
          </p:nvSpPr>
          <p:spPr bwMode="auto">
            <a:xfrm>
              <a:off x="2552" y="318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2" name="Rectangle 546"/>
            <p:cNvSpPr>
              <a:spLocks noChangeArrowheads="1"/>
            </p:cNvSpPr>
            <p:nvPr/>
          </p:nvSpPr>
          <p:spPr bwMode="auto">
            <a:xfrm>
              <a:off x="2578" y="318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3" name="Rectangle 547"/>
            <p:cNvSpPr>
              <a:spLocks noChangeArrowheads="1"/>
            </p:cNvSpPr>
            <p:nvPr/>
          </p:nvSpPr>
          <p:spPr bwMode="auto">
            <a:xfrm>
              <a:off x="2609" y="318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4" name="Rectangle 548"/>
            <p:cNvSpPr>
              <a:spLocks noChangeArrowheads="1"/>
            </p:cNvSpPr>
            <p:nvPr/>
          </p:nvSpPr>
          <p:spPr bwMode="auto">
            <a:xfrm>
              <a:off x="2647" y="318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5" name="Rectangle 549"/>
            <p:cNvSpPr>
              <a:spLocks noChangeArrowheads="1"/>
            </p:cNvSpPr>
            <p:nvPr/>
          </p:nvSpPr>
          <p:spPr bwMode="auto">
            <a:xfrm>
              <a:off x="1112" y="151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6" name="Rectangle 550"/>
            <p:cNvSpPr>
              <a:spLocks noChangeArrowheads="1"/>
            </p:cNvSpPr>
            <p:nvPr/>
          </p:nvSpPr>
          <p:spPr bwMode="auto">
            <a:xfrm>
              <a:off x="1144" y="1518"/>
              <a:ext cx="1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7" name="Rectangle 551"/>
            <p:cNvSpPr>
              <a:spLocks noChangeArrowheads="1"/>
            </p:cNvSpPr>
            <p:nvPr/>
          </p:nvSpPr>
          <p:spPr bwMode="auto">
            <a:xfrm>
              <a:off x="1162" y="151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8" name="Rectangle 552"/>
            <p:cNvSpPr>
              <a:spLocks noChangeArrowheads="1"/>
            </p:cNvSpPr>
            <p:nvPr/>
          </p:nvSpPr>
          <p:spPr bwMode="auto">
            <a:xfrm>
              <a:off x="1194" y="1518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49" name="Rectangle 553"/>
            <p:cNvSpPr>
              <a:spLocks noChangeArrowheads="1"/>
            </p:cNvSpPr>
            <p:nvPr/>
          </p:nvSpPr>
          <p:spPr bwMode="auto">
            <a:xfrm>
              <a:off x="1230" y="1518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0" name="Rectangle 554"/>
            <p:cNvSpPr>
              <a:spLocks noChangeArrowheads="1"/>
            </p:cNvSpPr>
            <p:nvPr/>
          </p:nvSpPr>
          <p:spPr bwMode="auto">
            <a:xfrm>
              <a:off x="1257" y="1518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1" name="Rectangle 555"/>
            <p:cNvSpPr>
              <a:spLocks noChangeArrowheads="1"/>
            </p:cNvSpPr>
            <p:nvPr/>
          </p:nvSpPr>
          <p:spPr bwMode="auto">
            <a:xfrm>
              <a:off x="1301" y="151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2" name="Rectangle 556"/>
            <p:cNvSpPr>
              <a:spLocks noChangeArrowheads="1"/>
            </p:cNvSpPr>
            <p:nvPr/>
          </p:nvSpPr>
          <p:spPr bwMode="auto">
            <a:xfrm>
              <a:off x="1357" y="2606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3" name="Rectangle 557"/>
            <p:cNvSpPr>
              <a:spLocks noChangeArrowheads="1"/>
            </p:cNvSpPr>
            <p:nvPr/>
          </p:nvSpPr>
          <p:spPr bwMode="auto">
            <a:xfrm>
              <a:off x="1389" y="2606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4" name="Rectangle 558"/>
            <p:cNvSpPr>
              <a:spLocks noChangeArrowheads="1"/>
            </p:cNvSpPr>
            <p:nvPr/>
          </p:nvSpPr>
          <p:spPr bwMode="auto">
            <a:xfrm>
              <a:off x="1407" y="260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5" name="Rectangle 559"/>
            <p:cNvSpPr>
              <a:spLocks noChangeArrowheads="1"/>
            </p:cNvSpPr>
            <p:nvPr/>
          </p:nvSpPr>
          <p:spPr bwMode="auto">
            <a:xfrm>
              <a:off x="1440" y="2606"/>
              <a:ext cx="3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6" name="Rectangle 560"/>
            <p:cNvSpPr>
              <a:spLocks noChangeArrowheads="1"/>
            </p:cNvSpPr>
            <p:nvPr/>
          </p:nvSpPr>
          <p:spPr bwMode="auto">
            <a:xfrm>
              <a:off x="1476" y="260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7" name="Rectangle 561"/>
            <p:cNvSpPr>
              <a:spLocks noChangeArrowheads="1"/>
            </p:cNvSpPr>
            <p:nvPr/>
          </p:nvSpPr>
          <p:spPr bwMode="auto">
            <a:xfrm>
              <a:off x="1514" y="260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8" name="Rectangle 562"/>
            <p:cNvSpPr>
              <a:spLocks noChangeArrowheads="1"/>
            </p:cNvSpPr>
            <p:nvPr/>
          </p:nvSpPr>
          <p:spPr bwMode="auto">
            <a:xfrm>
              <a:off x="540" y="1980"/>
              <a:ext cx="70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TELUK PLABUHANRATU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59" name="Rectangle 563"/>
            <p:cNvSpPr>
              <a:spLocks noChangeArrowheads="1"/>
            </p:cNvSpPr>
            <p:nvPr/>
          </p:nvSpPr>
          <p:spPr bwMode="auto">
            <a:xfrm>
              <a:off x="574" y="1230"/>
              <a:ext cx="347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KAB. LEBAK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60" name="Rectangle 564"/>
            <p:cNvSpPr>
              <a:spLocks noChangeArrowheads="1"/>
            </p:cNvSpPr>
            <p:nvPr/>
          </p:nvSpPr>
          <p:spPr bwMode="auto">
            <a:xfrm>
              <a:off x="3593" y="2229"/>
              <a:ext cx="422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KAB. CIANJUR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61" name="Rectangle 565"/>
            <p:cNvSpPr>
              <a:spLocks noChangeArrowheads="1"/>
            </p:cNvSpPr>
            <p:nvPr/>
          </p:nvSpPr>
          <p:spPr bwMode="auto">
            <a:xfrm>
              <a:off x="1725" y="838"/>
              <a:ext cx="60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KABUPATEN BOGOR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62" name="Rectangle 566"/>
            <p:cNvSpPr>
              <a:spLocks noChangeArrowheads="1"/>
            </p:cNvSpPr>
            <p:nvPr/>
          </p:nvSpPr>
          <p:spPr bwMode="auto">
            <a:xfrm>
              <a:off x="870" y="3438"/>
              <a:ext cx="665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SAMUDRA INDONESIA</a:t>
              </a:r>
              <a:endParaRPr lang="en-US">
                <a:latin typeface="Tahoma" pitchFamily="34" charset="0"/>
              </a:endParaRPr>
            </a:p>
          </p:txBody>
        </p:sp>
        <p:grpSp>
          <p:nvGrpSpPr>
            <p:cNvPr id="4150" name="Group 567"/>
            <p:cNvGrpSpPr>
              <a:grpSpLocks/>
            </p:cNvGrpSpPr>
            <p:nvPr/>
          </p:nvGrpSpPr>
          <p:grpSpPr bwMode="auto">
            <a:xfrm>
              <a:off x="3777" y="3043"/>
              <a:ext cx="1710" cy="484"/>
              <a:chOff x="3777" y="3043"/>
              <a:chExt cx="1710" cy="484"/>
            </a:xfrm>
          </p:grpSpPr>
          <p:sp>
            <p:nvSpPr>
              <p:cNvPr id="4664" name="Rectangle 568"/>
              <p:cNvSpPr>
                <a:spLocks noChangeArrowheads="1"/>
              </p:cNvSpPr>
              <p:nvPr/>
            </p:nvSpPr>
            <p:spPr bwMode="auto">
              <a:xfrm>
                <a:off x="3777" y="3043"/>
                <a:ext cx="1710" cy="48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65" name="Rectangle 569"/>
              <p:cNvSpPr>
                <a:spLocks noChangeArrowheads="1"/>
              </p:cNvSpPr>
              <p:nvPr/>
            </p:nvSpPr>
            <p:spPr bwMode="auto">
              <a:xfrm>
                <a:off x="3777" y="3043"/>
                <a:ext cx="1710" cy="484"/>
              </a:xfrm>
              <a:prstGeom prst="rect">
                <a:avLst/>
              </a:prstGeom>
              <a:noFill/>
              <a:ln w="301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666" name="Rectangle 570"/>
            <p:cNvSpPr>
              <a:spLocks noChangeArrowheads="1"/>
            </p:cNvSpPr>
            <p:nvPr/>
          </p:nvSpPr>
          <p:spPr bwMode="auto">
            <a:xfrm>
              <a:off x="3848" y="3073"/>
              <a:ext cx="1006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00"/>
                  </a:solidFill>
                  <a:latin typeface="Tahoma" pitchFamily="34" charset="0"/>
                </a:rPr>
                <a:t>PEMBANGIAN WIL.ADIMISTRATIF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67" name="Rectangle 571"/>
            <p:cNvSpPr>
              <a:spLocks noChangeArrowheads="1"/>
            </p:cNvSpPr>
            <p:nvPr/>
          </p:nvSpPr>
          <p:spPr bwMode="auto">
            <a:xfrm>
              <a:off x="3848" y="3158"/>
              <a:ext cx="976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LUAS WILAYAH :  412.799.54 Ha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68" name="Rectangle 572"/>
            <p:cNvSpPr>
              <a:spLocks noChangeArrowheads="1"/>
            </p:cNvSpPr>
            <p:nvPr/>
          </p:nvSpPr>
          <p:spPr bwMode="auto">
            <a:xfrm>
              <a:off x="3848" y="3243"/>
              <a:ext cx="657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KECAMATAN     :    45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69" name="Rectangle 573"/>
            <p:cNvSpPr>
              <a:spLocks noChangeArrowheads="1"/>
            </p:cNvSpPr>
            <p:nvPr/>
          </p:nvSpPr>
          <p:spPr bwMode="auto">
            <a:xfrm>
              <a:off x="3848" y="3328"/>
              <a:ext cx="1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DESA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70" name="Rectangle 574"/>
            <p:cNvSpPr>
              <a:spLocks noChangeArrowheads="1"/>
            </p:cNvSpPr>
            <p:nvPr/>
          </p:nvSpPr>
          <p:spPr bwMode="auto">
            <a:xfrm>
              <a:off x="4578" y="3328"/>
              <a:ext cx="175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:  335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671" name="Rectangle 575"/>
            <p:cNvSpPr>
              <a:spLocks noChangeArrowheads="1"/>
            </p:cNvSpPr>
            <p:nvPr/>
          </p:nvSpPr>
          <p:spPr bwMode="auto">
            <a:xfrm>
              <a:off x="3848" y="3414"/>
              <a:ext cx="637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KELURAHAN     :     3</a:t>
              </a:r>
              <a:endParaRPr lang="en-US">
                <a:latin typeface="Tahoma" pitchFamily="34" charset="0"/>
              </a:endParaRPr>
            </a:p>
          </p:txBody>
        </p:sp>
        <p:grpSp>
          <p:nvGrpSpPr>
            <p:cNvPr id="4153" name="Group 576"/>
            <p:cNvGrpSpPr>
              <a:grpSpLocks/>
            </p:cNvGrpSpPr>
            <p:nvPr/>
          </p:nvGrpSpPr>
          <p:grpSpPr bwMode="auto">
            <a:xfrm>
              <a:off x="5085" y="833"/>
              <a:ext cx="320" cy="179"/>
              <a:chOff x="5085" y="833"/>
              <a:chExt cx="320" cy="179"/>
            </a:xfrm>
          </p:grpSpPr>
          <p:sp>
            <p:nvSpPr>
              <p:cNvPr id="4673" name="Freeform 577"/>
              <p:cNvSpPr>
                <a:spLocks/>
              </p:cNvSpPr>
              <p:nvPr/>
            </p:nvSpPr>
            <p:spPr bwMode="auto">
              <a:xfrm>
                <a:off x="5085" y="833"/>
                <a:ext cx="320" cy="179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80" y="45"/>
                  </a:cxn>
                  <a:cxn ang="0">
                    <a:pos x="80" y="179"/>
                  </a:cxn>
                  <a:cxn ang="0">
                    <a:pos x="240" y="179"/>
                  </a:cxn>
                  <a:cxn ang="0">
                    <a:pos x="240" y="45"/>
                  </a:cxn>
                  <a:cxn ang="0">
                    <a:pos x="320" y="45"/>
                  </a:cxn>
                  <a:cxn ang="0">
                    <a:pos x="160" y="0"/>
                  </a:cxn>
                  <a:cxn ang="0">
                    <a:pos x="0" y="45"/>
                  </a:cxn>
                </a:cxnLst>
                <a:rect l="0" t="0" r="r" b="b"/>
                <a:pathLst>
                  <a:path w="320" h="179">
                    <a:moveTo>
                      <a:pt x="0" y="45"/>
                    </a:moveTo>
                    <a:lnTo>
                      <a:pt x="80" y="45"/>
                    </a:lnTo>
                    <a:lnTo>
                      <a:pt x="80" y="179"/>
                    </a:lnTo>
                    <a:lnTo>
                      <a:pt x="240" y="179"/>
                    </a:lnTo>
                    <a:lnTo>
                      <a:pt x="240" y="45"/>
                    </a:lnTo>
                    <a:lnTo>
                      <a:pt x="320" y="45"/>
                    </a:lnTo>
                    <a:lnTo>
                      <a:pt x="16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74" name="Freeform 578"/>
              <p:cNvSpPr>
                <a:spLocks/>
              </p:cNvSpPr>
              <p:nvPr/>
            </p:nvSpPr>
            <p:spPr bwMode="auto">
              <a:xfrm>
                <a:off x="5085" y="833"/>
                <a:ext cx="320" cy="179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80" y="45"/>
                  </a:cxn>
                  <a:cxn ang="0">
                    <a:pos x="80" y="179"/>
                  </a:cxn>
                  <a:cxn ang="0">
                    <a:pos x="240" y="179"/>
                  </a:cxn>
                  <a:cxn ang="0">
                    <a:pos x="240" y="45"/>
                  </a:cxn>
                  <a:cxn ang="0">
                    <a:pos x="320" y="45"/>
                  </a:cxn>
                  <a:cxn ang="0">
                    <a:pos x="160" y="0"/>
                  </a:cxn>
                  <a:cxn ang="0">
                    <a:pos x="0" y="45"/>
                  </a:cxn>
                </a:cxnLst>
                <a:rect l="0" t="0" r="r" b="b"/>
                <a:pathLst>
                  <a:path w="320" h="179">
                    <a:moveTo>
                      <a:pt x="0" y="45"/>
                    </a:moveTo>
                    <a:lnTo>
                      <a:pt x="80" y="45"/>
                    </a:lnTo>
                    <a:lnTo>
                      <a:pt x="80" y="179"/>
                    </a:lnTo>
                    <a:lnTo>
                      <a:pt x="240" y="179"/>
                    </a:lnTo>
                    <a:lnTo>
                      <a:pt x="240" y="45"/>
                    </a:lnTo>
                    <a:lnTo>
                      <a:pt x="320" y="45"/>
                    </a:lnTo>
                    <a:lnTo>
                      <a:pt x="160" y="0"/>
                    </a:lnTo>
                    <a:lnTo>
                      <a:pt x="0" y="4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56" name="Group 579"/>
            <p:cNvGrpSpPr>
              <a:grpSpLocks/>
            </p:cNvGrpSpPr>
            <p:nvPr/>
          </p:nvGrpSpPr>
          <p:grpSpPr bwMode="auto">
            <a:xfrm>
              <a:off x="1714" y="1886"/>
              <a:ext cx="101" cy="71"/>
              <a:chOff x="1714" y="1886"/>
              <a:chExt cx="101" cy="71"/>
            </a:xfrm>
          </p:grpSpPr>
          <p:sp>
            <p:nvSpPr>
              <p:cNvPr id="4676" name="Oval 580"/>
              <p:cNvSpPr>
                <a:spLocks noChangeArrowheads="1"/>
              </p:cNvSpPr>
              <p:nvPr/>
            </p:nvSpPr>
            <p:spPr bwMode="auto">
              <a:xfrm>
                <a:off x="1714" y="1886"/>
                <a:ext cx="101" cy="71"/>
              </a:xfrm>
              <a:prstGeom prst="ellipse">
                <a:avLst/>
              </a:prstGeom>
              <a:solidFill>
                <a:srgbClr val="99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77" name="Oval 581"/>
              <p:cNvSpPr>
                <a:spLocks noChangeArrowheads="1"/>
              </p:cNvSpPr>
              <p:nvPr/>
            </p:nvSpPr>
            <p:spPr bwMode="auto">
              <a:xfrm>
                <a:off x="1714" y="1886"/>
                <a:ext cx="101" cy="71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59" name="Group 582"/>
            <p:cNvGrpSpPr>
              <a:grpSpLocks/>
            </p:cNvGrpSpPr>
            <p:nvPr/>
          </p:nvGrpSpPr>
          <p:grpSpPr bwMode="auto">
            <a:xfrm>
              <a:off x="5136" y="3349"/>
              <a:ext cx="201" cy="143"/>
              <a:chOff x="5136" y="3349"/>
              <a:chExt cx="201" cy="143"/>
            </a:xfrm>
          </p:grpSpPr>
          <p:pic>
            <p:nvPicPr>
              <p:cNvPr id="4679" name="Picture 58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136" y="3349"/>
                <a:ext cx="201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80" name="Picture 584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36" y="3349"/>
                <a:ext cx="201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162" name="Group 585"/>
            <p:cNvGrpSpPr>
              <a:grpSpLocks/>
            </p:cNvGrpSpPr>
            <p:nvPr/>
          </p:nvGrpSpPr>
          <p:grpSpPr bwMode="auto">
            <a:xfrm>
              <a:off x="2533" y="957"/>
              <a:ext cx="673" cy="344"/>
              <a:chOff x="2533" y="957"/>
              <a:chExt cx="673" cy="344"/>
            </a:xfrm>
          </p:grpSpPr>
          <p:sp>
            <p:nvSpPr>
              <p:cNvPr id="4682" name="Freeform 586"/>
              <p:cNvSpPr>
                <a:spLocks/>
              </p:cNvSpPr>
              <p:nvPr/>
            </p:nvSpPr>
            <p:spPr bwMode="auto">
              <a:xfrm>
                <a:off x="2533" y="957"/>
                <a:ext cx="673" cy="34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6" y="9"/>
                  </a:cxn>
                  <a:cxn ang="0">
                    <a:pos x="75" y="23"/>
                  </a:cxn>
                  <a:cxn ang="0">
                    <a:pos x="88" y="36"/>
                  </a:cxn>
                  <a:cxn ang="0">
                    <a:pos x="100" y="54"/>
                  </a:cxn>
                  <a:cxn ang="0">
                    <a:pos x="113" y="67"/>
                  </a:cxn>
                  <a:cxn ang="0">
                    <a:pos x="138" y="81"/>
                  </a:cxn>
                  <a:cxn ang="0">
                    <a:pos x="157" y="98"/>
                  </a:cxn>
                  <a:cxn ang="0">
                    <a:pos x="176" y="112"/>
                  </a:cxn>
                  <a:cxn ang="0">
                    <a:pos x="201" y="130"/>
                  </a:cxn>
                  <a:cxn ang="0">
                    <a:pos x="226" y="139"/>
                  </a:cxn>
                  <a:cxn ang="0">
                    <a:pos x="258" y="139"/>
                  </a:cxn>
                  <a:cxn ang="0">
                    <a:pos x="289" y="134"/>
                  </a:cxn>
                  <a:cxn ang="0">
                    <a:pos x="308" y="148"/>
                  </a:cxn>
                  <a:cxn ang="0">
                    <a:pos x="333" y="165"/>
                  </a:cxn>
                  <a:cxn ang="0">
                    <a:pos x="358" y="170"/>
                  </a:cxn>
                  <a:cxn ang="0">
                    <a:pos x="383" y="183"/>
                  </a:cxn>
                  <a:cxn ang="0">
                    <a:pos x="409" y="188"/>
                  </a:cxn>
                  <a:cxn ang="0">
                    <a:pos x="440" y="188"/>
                  </a:cxn>
                  <a:cxn ang="0">
                    <a:pos x="471" y="183"/>
                  </a:cxn>
                  <a:cxn ang="0">
                    <a:pos x="497" y="192"/>
                  </a:cxn>
                  <a:cxn ang="0">
                    <a:pos x="528" y="206"/>
                  </a:cxn>
                  <a:cxn ang="0">
                    <a:pos x="547" y="214"/>
                  </a:cxn>
                  <a:cxn ang="0">
                    <a:pos x="578" y="214"/>
                  </a:cxn>
                  <a:cxn ang="0">
                    <a:pos x="610" y="219"/>
                  </a:cxn>
                  <a:cxn ang="0">
                    <a:pos x="641" y="219"/>
                  </a:cxn>
                  <a:cxn ang="0">
                    <a:pos x="666" y="228"/>
                  </a:cxn>
                  <a:cxn ang="0">
                    <a:pos x="660" y="241"/>
                  </a:cxn>
                  <a:cxn ang="0">
                    <a:pos x="635" y="250"/>
                  </a:cxn>
                  <a:cxn ang="0">
                    <a:pos x="603" y="250"/>
                  </a:cxn>
                  <a:cxn ang="0">
                    <a:pos x="566" y="246"/>
                  </a:cxn>
                  <a:cxn ang="0">
                    <a:pos x="522" y="246"/>
                  </a:cxn>
                  <a:cxn ang="0">
                    <a:pos x="484" y="246"/>
                  </a:cxn>
                  <a:cxn ang="0">
                    <a:pos x="446" y="246"/>
                  </a:cxn>
                  <a:cxn ang="0">
                    <a:pos x="415" y="250"/>
                  </a:cxn>
                  <a:cxn ang="0">
                    <a:pos x="383" y="255"/>
                  </a:cxn>
                  <a:cxn ang="0">
                    <a:pos x="352" y="259"/>
                  </a:cxn>
                  <a:cxn ang="0">
                    <a:pos x="321" y="259"/>
                  </a:cxn>
                  <a:cxn ang="0">
                    <a:pos x="295" y="268"/>
                  </a:cxn>
                  <a:cxn ang="0">
                    <a:pos x="277" y="286"/>
                  </a:cxn>
                  <a:cxn ang="0">
                    <a:pos x="258" y="304"/>
                  </a:cxn>
                  <a:cxn ang="0">
                    <a:pos x="245" y="326"/>
                  </a:cxn>
                  <a:cxn ang="0">
                    <a:pos x="220" y="339"/>
                  </a:cxn>
                  <a:cxn ang="0">
                    <a:pos x="201" y="330"/>
                  </a:cxn>
                  <a:cxn ang="0">
                    <a:pos x="182" y="317"/>
                  </a:cxn>
                  <a:cxn ang="0">
                    <a:pos x="170" y="299"/>
                  </a:cxn>
                  <a:cxn ang="0">
                    <a:pos x="176" y="281"/>
                  </a:cxn>
                  <a:cxn ang="0">
                    <a:pos x="170" y="268"/>
                  </a:cxn>
                  <a:cxn ang="0">
                    <a:pos x="151" y="250"/>
                  </a:cxn>
                  <a:cxn ang="0">
                    <a:pos x="151" y="228"/>
                  </a:cxn>
                  <a:cxn ang="0">
                    <a:pos x="132" y="206"/>
                  </a:cxn>
                  <a:cxn ang="0">
                    <a:pos x="94" y="197"/>
                  </a:cxn>
                  <a:cxn ang="0">
                    <a:pos x="69" y="183"/>
                  </a:cxn>
                  <a:cxn ang="0">
                    <a:pos x="69" y="156"/>
                  </a:cxn>
                  <a:cxn ang="0">
                    <a:pos x="56" y="130"/>
                  </a:cxn>
                  <a:cxn ang="0">
                    <a:pos x="31" y="112"/>
                  </a:cxn>
                  <a:cxn ang="0">
                    <a:pos x="19" y="98"/>
                  </a:cxn>
                  <a:cxn ang="0">
                    <a:pos x="12" y="76"/>
                  </a:cxn>
                  <a:cxn ang="0">
                    <a:pos x="19" y="58"/>
                  </a:cxn>
                  <a:cxn ang="0">
                    <a:pos x="12" y="36"/>
                  </a:cxn>
                  <a:cxn ang="0">
                    <a:pos x="6" y="14"/>
                  </a:cxn>
                </a:cxnLst>
                <a:rect l="0" t="0" r="r" b="b"/>
                <a:pathLst>
                  <a:path w="673" h="344">
                    <a:moveTo>
                      <a:pt x="6" y="0"/>
                    </a:moveTo>
                    <a:lnTo>
                      <a:pt x="12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0" y="5"/>
                    </a:lnTo>
                    <a:lnTo>
                      <a:pt x="56" y="9"/>
                    </a:lnTo>
                    <a:lnTo>
                      <a:pt x="63" y="14"/>
                    </a:lnTo>
                    <a:lnTo>
                      <a:pt x="63" y="18"/>
                    </a:lnTo>
                    <a:lnTo>
                      <a:pt x="69" y="18"/>
                    </a:lnTo>
                    <a:lnTo>
                      <a:pt x="69" y="23"/>
                    </a:lnTo>
                    <a:lnTo>
                      <a:pt x="75" y="23"/>
                    </a:lnTo>
                    <a:lnTo>
                      <a:pt x="75" y="27"/>
                    </a:lnTo>
                    <a:lnTo>
                      <a:pt x="75" y="32"/>
                    </a:lnTo>
                    <a:lnTo>
                      <a:pt x="82" y="32"/>
                    </a:lnTo>
                    <a:lnTo>
                      <a:pt x="82" y="36"/>
                    </a:lnTo>
                    <a:lnTo>
                      <a:pt x="88" y="36"/>
                    </a:lnTo>
                    <a:lnTo>
                      <a:pt x="88" y="40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94" y="49"/>
                    </a:lnTo>
                    <a:lnTo>
                      <a:pt x="100" y="54"/>
                    </a:lnTo>
                    <a:lnTo>
                      <a:pt x="100" y="58"/>
                    </a:lnTo>
                    <a:lnTo>
                      <a:pt x="107" y="58"/>
                    </a:lnTo>
                    <a:lnTo>
                      <a:pt x="107" y="63"/>
                    </a:lnTo>
                    <a:lnTo>
                      <a:pt x="113" y="63"/>
                    </a:lnTo>
                    <a:lnTo>
                      <a:pt x="113" y="67"/>
                    </a:lnTo>
                    <a:lnTo>
                      <a:pt x="119" y="67"/>
                    </a:lnTo>
                    <a:lnTo>
                      <a:pt x="119" y="72"/>
                    </a:lnTo>
                    <a:lnTo>
                      <a:pt x="126" y="72"/>
                    </a:lnTo>
                    <a:lnTo>
                      <a:pt x="132" y="76"/>
                    </a:lnTo>
                    <a:lnTo>
                      <a:pt x="138" y="81"/>
                    </a:lnTo>
                    <a:lnTo>
                      <a:pt x="144" y="85"/>
                    </a:lnTo>
                    <a:lnTo>
                      <a:pt x="151" y="90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57" y="98"/>
                    </a:lnTo>
                    <a:lnTo>
                      <a:pt x="163" y="98"/>
                    </a:lnTo>
                    <a:lnTo>
                      <a:pt x="163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82" y="121"/>
                    </a:lnTo>
                    <a:lnTo>
                      <a:pt x="188" y="125"/>
                    </a:lnTo>
                    <a:lnTo>
                      <a:pt x="195" y="130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207" y="134"/>
                    </a:lnTo>
                    <a:lnTo>
                      <a:pt x="214" y="139"/>
                    </a:lnTo>
                    <a:lnTo>
                      <a:pt x="220" y="139"/>
                    </a:lnTo>
                    <a:lnTo>
                      <a:pt x="226" y="139"/>
                    </a:lnTo>
                    <a:lnTo>
                      <a:pt x="232" y="139"/>
                    </a:lnTo>
                    <a:lnTo>
                      <a:pt x="239" y="139"/>
                    </a:lnTo>
                    <a:lnTo>
                      <a:pt x="245" y="139"/>
                    </a:lnTo>
                    <a:lnTo>
                      <a:pt x="251" y="139"/>
                    </a:lnTo>
                    <a:lnTo>
                      <a:pt x="258" y="139"/>
                    </a:lnTo>
                    <a:lnTo>
                      <a:pt x="264" y="134"/>
                    </a:lnTo>
                    <a:lnTo>
                      <a:pt x="270" y="134"/>
                    </a:lnTo>
                    <a:lnTo>
                      <a:pt x="277" y="130"/>
                    </a:lnTo>
                    <a:lnTo>
                      <a:pt x="283" y="130"/>
                    </a:lnTo>
                    <a:lnTo>
                      <a:pt x="289" y="134"/>
                    </a:lnTo>
                    <a:lnTo>
                      <a:pt x="295" y="134"/>
                    </a:lnTo>
                    <a:lnTo>
                      <a:pt x="295" y="139"/>
                    </a:lnTo>
                    <a:lnTo>
                      <a:pt x="302" y="143"/>
                    </a:lnTo>
                    <a:lnTo>
                      <a:pt x="302" y="148"/>
                    </a:lnTo>
                    <a:lnTo>
                      <a:pt x="308" y="148"/>
                    </a:lnTo>
                    <a:lnTo>
                      <a:pt x="308" y="152"/>
                    </a:lnTo>
                    <a:lnTo>
                      <a:pt x="314" y="156"/>
                    </a:lnTo>
                    <a:lnTo>
                      <a:pt x="321" y="161"/>
                    </a:lnTo>
                    <a:lnTo>
                      <a:pt x="327" y="165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46" y="165"/>
                    </a:lnTo>
                    <a:lnTo>
                      <a:pt x="346" y="170"/>
                    </a:lnTo>
                    <a:lnTo>
                      <a:pt x="352" y="170"/>
                    </a:lnTo>
                    <a:lnTo>
                      <a:pt x="358" y="170"/>
                    </a:lnTo>
                    <a:lnTo>
                      <a:pt x="365" y="174"/>
                    </a:lnTo>
                    <a:lnTo>
                      <a:pt x="371" y="179"/>
                    </a:lnTo>
                    <a:lnTo>
                      <a:pt x="377" y="179"/>
                    </a:lnTo>
                    <a:lnTo>
                      <a:pt x="377" y="183"/>
                    </a:lnTo>
                    <a:lnTo>
                      <a:pt x="383" y="183"/>
                    </a:lnTo>
                    <a:lnTo>
                      <a:pt x="390" y="188"/>
                    </a:lnTo>
                    <a:lnTo>
                      <a:pt x="396" y="188"/>
                    </a:lnTo>
                    <a:lnTo>
                      <a:pt x="402" y="188"/>
                    </a:lnTo>
                    <a:lnTo>
                      <a:pt x="402" y="192"/>
                    </a:lnTo>
                    <a:lnTo>
                      <a:pt x="409" y="188"/>
                    </a:lnTo>
                    <a:lnTo>
                      <a:pt x="415" y="188"/>
                    </a:lnTo>
                    <a:lnTo>
                      <a:pt x="421" y="188"/>
                    </a:lnTo>
                    <a:lnTo>
                      <a:pt x="427" y="188"/>
                    </a:lnTo>
                    <a:lnTo>
                      <a:pt x="434" y="188"/>
                    </a:lnTo>
                    <a:lnTo>
                      <a:pt x="440" y="188"/>
                    </a:lnTo>
                    <a:lnTo>
                      <a:pt x="446" y="183"/>
                    </a:lnTo>
                    <a:lnTo>
                      <a:pt x="453" y="183"/>
                    </a:lnTo>
                    <a:lnTo>
                      <a:pt x="459" y="183"/>
                    </a:lnTo>
                    <a:lnTo>
                      <a:pt x="465" y="183"/>
                    </a:lnTo>
                    <a:lnTo>
                      <a:pt x="471" y="183"/>
                    </a:lnTo>
                    <a:lnTo>
                      <a:pt x="478" y="183"/>
                    </a:lnTo>
                    <a:lnTo>
                      <a:pt x="484" y="188"/>
                    </a:lnTo>
                    <a:lnTo>
                      <a:pt x="490" y="188"/>
                    </a:lnTo>
                    <a:lnTo>
                      <a:pt x="490" y="192"/>
                    </a:lnTo>
                    <a:lnTo>
                      <a:pt x="497" y="192"/>
                    </a:lnTo>
                    <a:lnTo>
                      <a:pt x="503" y="197"/>
                    </a:lnTo>
                    <a:lnTo>
                      <a:pt x="509" y="197"/>
                    </a:lnTo>
                    <a:lnTo>
                      <a:pt x="515" y="201"/>
                    </a:lnTo>
                    <a:lnTo>
                      <a:pt x="522" y="206"/>
                    </a:lnTo>
                    <a:lnTo>
                      <a:pt x="528" y="206"/>
                    </a:lnTo>
                    <a:lnTo>
                      <a:pt x="534" y="206"/>
                    </a:lnTo>
                    <a:lnTo>
                      <a:pt x="534" y="210"/>
                    </a:lnTo>
                    <a:lnTo>
                      <a:pt x="541" y="210"/>
                    </a:lnTo>
                    <a:lnTo>
                      <a:pt x="547" y="210"/>
                    </a:lnTo>
                    <a:lnTo>
                      <a:pt x="547" y="214"/>
                    </a:lnTo>
                    <a:lnTo>
                      <a:pt x="553" y="214"/>
                    </a:lnTo>
                    <a:lnTo>
                      <a:pt x="559" y="214"/>
                    </a:lnTo>
                    <a:lnTo>
                      <a:pt x="566" y="214"/>
                    </a:lnTo>
                    <a:lnTo>
                      <a:pt x="572" y="214"/>
                    </a:lnTo>
                    <a:lnTo>
                      <a:pt x="578" y="214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9"/>
                    </a:lnTo>
                    <a:lnTo>
                      <a:pt x="603" y="219"/>
                    </a:lnTo>
                    <a:lnTo>
                      <a:pt x="610" y="219"/>
                    </a:lnTo>
                    <a:lnTo>
                      <a:pt x="616" y="219"/>
                    </a:lnTo>
                    <a:lnTo>
                      <a:pt x="622" y="219"/>
                    </a:lnTo>
                    <a:lnTo>
                      <a:pt x="629" y="219"/>
                    </a:lnTo>
                    <a:lnTo>
                      <a:pt x="635" y="219"/>
                    </a:lnTo>
                    <a:lnTo>
                      <a:pt x="641" y="219"/>
                    </a:lnTo>
                    <a:lnTo>
                      <a:pt x="647" y="223"/>
                    </a:lnTo>
                    <a:lnTo>
                      <a:pt x="654" y="223"/>
                    </a:lnTo>
                    <a:lnTo>
                      <a:pt x="660" y="223"/>
                    </a:lnTo>
                    <a:lnTo>
                      <a:pt x="660" y="228"/>
                    </a:lnTo>
                    <a:lnTo>
                      <a:pt x="666" y="228"/>
                    </a:lnTo>
                    <a:lnTo>
                      <a:pt x="673" y="228"/>
                    </a:lnTo>
                    <a:lnTo>
                      <a:pt x="673" y="237"/>
                    </a:lnTo>
                    <a:lnTo>
                      <a:pt x="666" y="237"/>
                    </a:lnTo>
                    <a:lnTo>
                      <a:pt x="666" y="241"/>
                    </a:lnTo>
                    <a:lnTo>
                      <a:pt x="660" y="241"/>
                    </a:lnTo>
                    <a:lnTo>
                      <a:pt x="660" y="246"/>
                    </a:lnTo>
                    <a:lnTo>
                      <a:pt x="654" y="246"/>
                    </a:lnTo>
                    <a:lnTo>
                      <a:pt x="647" y="250"/>
                    </a:lnTo>
                    <a:lnTo>
                      <a:pt x="641" y="250"/>
                    </a:lnTo>
                    <a:lnTo>
                      <a:pt x="635" y="250"/>
                    </a:lnTo>
                    <a:lnTo>
                      <a:pt x="629" y="250"/>
                    </a:lnTo>
                    <a:lnTo>
                      <a:pt x="622" y="250"/>
                    </a:lnTo>
                    <a:lnTo>
                      <a:pt x="616" y="250"/>
                    </a:lnTo>
                    <a:lnTo>
                      <a:pt x="610" y="250"/>
                    </a:lnTo>
                    <a:lnTo>
                      <a:pt x="603" y="250"/>
                    </a:lnTo>
                    <a:lnTo>
                      <a:pt x="597" y="250"/>
                    </a:lnTo>
                    <a:lnTo>
                      <a:pt x="591" y="246"/>
                    </a:lnTo>
                    <a:lnTo>
                      <a:pt x="585" y="246"/>
                    </a:lnTo>
                    <a:lnTo>
                      <a:pt x="578" y="246"/>
                    </a:lnTo>
                    <a:lnTo>
                      <a:pt x="566" y="246"/>
                    </a:lnTo>
                    <a:lnTo>
                      <a:pt x="553" y="246"/>
                    </a:lnTo>
                    <a:lnTo>
                      <a:pt x="541" y="246"/>
                    </a:lnTo>
                    <a:lnTo>
                      <a:pt x="534" y="246"/>
                    </a:lnTo>
                    <a:lnTo>
                      <a:pt x="528" y="246"/>
                    </a:lnTo>
                    <a:lnTo>
                      <a:pt x="522" y="246"/>
                    </a:lnTo>
                    <a:lnTo>
                      <a:pt x="509" y="246"/>
                    </a:lnTo>
                    <a:lnTo>
                      <a:pt x="503" y="246"/>
                    </a:lnTo>
                    <a:lnTo>
                      <a:pt x="497" y="246"/>
                    </a:lnTo>
                    <a:lnTo>
                      <a:pt x="490" y="246"/>
                    </a:lnTo>
                    <a:lnTo>
                      <a:pt x="484" y="246"/>
                    </a:lnTo>
                    <a:lnTo>
                      <a:pt x="471" y="246"/>
                    </a:lnTo>
                    <a:lnTo>
                      <a:pt x="465" y="246"/>
                    </a:lnTo>
                    <a:lnTo>
                      <a:pt x="459" y="246"/>
                    </a:lnTo>
                    <a:lnTo>
                      <a:pt x="453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34" y="246"/>
                    </a:lnTo>
                    <a:lnTo>
                      <a:pt x="427" y="246"/>
                    </a:lnTo>
                    <a:lnTo>
                      <a:pt x="421" y="246"/>
                    </a:lnTo>
                    <a:lnTo>
                      <a:pt x="415" y="250"/>
                    </a:lnTo>
                    <a:lnTo>
                      <a:pt x="409" y="250"/>
                    </a:lnTo>
                    <a:lnTo>
                      <a:pt x="402" y="250"/>
                    </a:lnTo>
                    <a:lnTo>
                      <a:pt x="396" y="250"/>
                    </a:lnTo>
                    <a:lnTo>
                      <a:pt x="390" y="255"/>
                    </a:lnTo>
                    <a:lnTo>
                      <a:pt x="383" y="255"/>
                    </a:lnTo>
                    <a:lnTo>
                      <a:pt x="377" y="255"/>
                    </a:lnTo>
                    <a:lnTo>
                      <a:pt x="371" y="255"/>
                    </a:lnTo>
                    <a:lnTo>
                      <a:pt x="365" y="259"/>
                    </a:lnTo>
                    <a:lnTo>
                      <a:pt x="358" y="259"/>
                    </a:lnTo>
                    <a:lnTo>
                      <a:pt x="352" y="259"/>
                    </a:lnTo>
                    <a:lnTo>
                      <a:pt x="346" y="259"/>
                    </a:lnTo>
                    <a:lnTo>
                      <a:pt x="339" y="259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59"/>
                    </a:lnTo>
                    <a:lnTo>
                      <a:pt x="314" y="259"/>
                    </a:lnTo>
                    <a:lnTo>
                      <a:pt x="308" y="263"/>
                    </a:lnTo>
                    <a:lnTo>
                      <a:pt x="302" y="263"/>
                    </a:lnTo>
                    <a:lnTo>
                      <a:pt x="302" y="268"/>
                    </a:lnTo>
                    <a:lnTo>
                      <a:pt x="295" y="268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3" y="277"/>
                    </a:lnTo>
                    <a:lnTo>
                      <a:pt x="283" y="281"/>
                    </a:lnTo>
                    <a:lnTo>
                      <a:pt x="277" y="286"/>
                    </a:lnTo>
                    <a:lnTo>
                      <a:pt x="270" y="290"/>
                    </a:lnTo>
                    <a:lnTo>
                      <a:pt x="270" y="295"/>
                    </a:lnTo>
                    <a:lnTo>
                      <a:pt x="264" y="295"/>
                    </a:lnTo>
                    <a:lnTo>
                      <a:pt x="264" y="299"/>
                    </a:lnTo>
                    <a:lnTo>
                      <a:pt x="258" y="304"/>
                    </a:lnTo>
                    <a:lnTo>
                      <a:pt x="258" y="308"/>
                    </a:lnTo>
                    <a:lnTo>
                      <a:pt x="258" y="313"/>
                    </a:lnTo>
                    <a:lnTo>
                      <a:pt x="251" y="317"/>
                    </a:lnTo>
                    <a:lnTo>
                      <a:pt x="245" y="321"/>
                    </a:lnTo>
                    <a:lnTo>
                      <a:pt x="245" y="326"/>
                    </a:lnTo>
                    <a:lnTo>
                      <a:pt x="239" y="330"/>
                    </a:lnTo>
                    <a:lnTo>
                      <a:pt x="239" y="335"/>
                    </a:lnTo>
                    <a:lnTo>
                      <a:pt x="232" y="339"/>
                    </a:lnTo>
                    <a:lnTo>
                      <a:pt x="226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14" y="335"/>
                    </a:lnTo>
                    <a:lnTo>
                      <a:pt x="207" y="335"/>
                    </a:lnTo>
                    <a:lnTo>
                      <a:pt x="207" y="330"/>
                    </a:lnTo>
                    <a:lnTo>
                      <a:pt x="201" y="330"/>
                    </a:lnTo>
                    <a:lnTo>
                      <a:pt x="195" y="330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1"/>
                    </a:lnTo>
                    <a:lnTo>
                      <a:pt x="182" y="317"/>
                    </a:lnTo>
                    <a:lnTo>
                      <a:pt x="176" y="317"/>
                    </a:lnTo>
                    <a:lnTo>
                      <a:pt x="176" y="313"/>
                    </a:lnTo>
                    <a:lnTo>
                      <a:pt x="170" y="308"/>
                    </a:lnTo>
                    <a:lnTo>
                      <a:pt x="170" y="304"/>
                    </a:lnTo>
                    <a:lnTo>
                      <a:pt x="170" y="299"/>
                    </a:lnTo>
                    <a:lnTo>
                      <a:pt x="170" y="295"/>
                    </a:lnTo>
                    <a:lnTo>
                      <a:pt x="163" y="290"/>
                    </a:lnTo>
                    <a:lnTo>
                      <a:pt x="163" y="286"/>
                    </a:lnTo>
                    <a:lnTo>
                      <a:pt x="170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82" y="272"/>
                    </a:lnTo>
                    <a:lnTo>
                      <a:pt x="176" y="268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3" y="263"/>
                    </a:lnTo>
                    <a:lnTo>
                      <a:pt x="157" y="259"/>
                    </a:lnTo>
                    <a:lnTo>
                      <a:pt x="151" y="255"/>
                    </a:lnTo>
                    <a:lnTo>
                      <a:pt x="151" y="250"/>
                    </a:lnTo>
                    <a:lnTo>
                      <a:pt x="151" y="246"/>
                    </a:lnTo>
                    <a:lnTo>
                      <a:pt x="151" y="241"/>
                    </a:lnTo>
                    <a:lnTo>
                      <a:pt x="151" y="237"/>
                    </a:lnTo>
                    <a:lnTo>
                      <a:pt x="144" y="232"/>
                    </a:lnTo>
                    <a:lnTo>
                      <a:pt x="151" y="228"/>
                    </a:lnTo>
                    <a:lnTo>
                      <a:pt x="151" y="223"/>
                    </a:lnTo>
                    <a:lnTo>
                      <a:pt x="144" y="214"/>
                    </a:lnTo>
                    <a:lnTo>
                      <a:pt x="138" y="210"/>
                    </a:lnTo>
                    <a:lnTo>
                      <a:pt x="138" y="206"/>
                    </a:lnTo>
                    <a:lnTo>
                      <a:pt x="132" y="206"/>
                    </a:lnTo>
                    <a:lnTo>
                      <a:pt x="126" y="206"/>
                    </a:lnTo>
                    <a:lnTo>
                      <a:pt x="119" y="201"/>
                    </a:lnTo>
                    <a:lnTo>
                      <a:pt x="107" y="201"/>
                    </a:lnTo>
                    <a:lnTo>
                      <a:pt x="100" y="201"/>
                    </a:lnTo>
                    <a:lnTo>
                      <a:pt x="94" y="197"/>
                    </a:lnTo>
                    <a:lnTo>
                      <a:pt x="88" y="197"/>
                    </a:lnTo>
                    <a:lnTo>
                      <a:pt x="82" y="192"/>
                    </a:lnTo>
                    <a:lnTo>
                      <a:pt x="75" y="192"/>
                    </a:lnTo>
                    <a:lnTo>
                      <a:pt x="69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56" y="139"/>
                    </a:lnTo>
                    <a:lnTo>
                      <a:pt x="56" y="134"/>
                    </a:lnTo>
                    <a:lnTo>
                      <a:pt x="56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2"/>
                    </a:lnTo>
                    <a:lnTo>
                      <a:pt x="25" y="112"/>
                    </a:lnTo>
                    <a:lnTo>
                      <a:pt x="25" y="107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2" y="94"/>
                    </a:lnTo>
                    <a:lnTo>
                      <a:pt x="12" y="90"/>
                    </a:lnTo>
                    <a:lnTo>
                      <a:pt x="12" y="85"/>
                    </a:lnTo>
                    <a:lnTo>
                      <a:pt x="12" y="81"/>
                    </a:lnTo>
                    <a:lnTo>
                      <a:pt x="12" y="76"/>
                    </a:lnTo>
                    <a:lnTo>
                      <a:pt x="12" y="72"/>
                    </a:lnTo>
                    <a:lnTo>
                      <a:pt x="19" y="72"/>
                    </a:lnTo>
                    <a:lnTo>
                      <a:pt x="19" y="67"/>
                    </a:lnTo>
                    <a:lnTo>
                      <a:pt x="19" y="63"/>
                    </a:lnTo>
                    <a:lnTo>
                      <a:pt x="19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2"/>
                    </a:lnTo>
                    <a:lnTo>
                      <a:pt x="12" y="27"/>
                    </a:lnTo>
                    <a:lnTo>
                      <a:pt x="6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83" name="Freeform 587"/>
              <p:cNvSpPr>
                <a:spLocks/>
              </p:cNvSpPr>
              <p:nvPr/>
            </p:nvSpPr>
            <p:spPr bwMode="auto">
              <a:xfrm>
                <a:off x="2533" y="957"/>
                <a:ext cx="673" cy="34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6" y="9"/>
                  </a:cxn>
                  <a:cxn ang="0">
                    <a:pos x="75" y="23"/>
                  </a:cxn>
                  <a:cxn ang="0">
                    <a:pos x="88" y="36"/>
                  </a:cxn>
                  <a:cxn ang="0">
                    <a:pos x="100" y="54"/>
                  </a:cxn>
                  <a:cxn ang="0">
                    <a:pos x="113" y="67"/>
                  </a:cxn>
                  <a:cxn ang="0">
                    <a:pos x="138" y="81"/>
                  </a:cxn>
                  <a:cxn ang="0">
                    <a:pos x="157" y="98"/>
                  </a:cxn>
                  <a:cxn ang="0">
                    <a:pos x="176" y="112"/>
                  </a:cxn>
                  <a:cxn ang="0">
                    <a:pos x="201" y="130"/>
                  </a:cxn>
                  <a:cxn ang="0">
                    <a:pos x="226" y="139"/>
                  </a:cxn>
                  <a:cxn ang="0">
                    <a:pos x="258" y="139"/>
                  </a:cxn>
                  <a:cxn ang="0">
                    <a:pos x="289" y="134"/>
                  </a:cxn>
                  <a:cxn ang="0">
                    <a:pos x="308" y="148"/>
                  </a:cxn>
                  <a:cxn ang="0">
                    <a:pos x="333" y="165"/>
                  </a:cxn>
                  <a:cxn ang="0">
                    <a:pos x="358" y="170"/>
                  </a:cxn>
                  <a:cxn ang="0">
                    <a:pos x="383" y="183"/>
                  </a:cxn>
                  <a:cxn ang="0">
                    <a:pos x="409" y="188"/>
                  </a:cxn>
                  <a:cxn ang="0">
                    <a:pos x="440" y="188"/>
                  </a:cxn>
                  <a:cxn ang="0">
                    <a:pos x="471" y="183"/>
                  </a:cxn>
                  <a:cxn ang="0">
                    <a:pos x="497" y="192"/>
                  </a:cxn>
                  <a:cxn ang="0">
                    <a:pos x="528" y="206"/>
                  </a:cxn>
                  <a:cxn ang="0">
                    <a:pos x="547" y="214"/>
                  </a:cxn>
                  <a:cxn ang="0">
                    <a:pos x="578" y="214"/>
                  </a:cxn>
                  <a:cxn ang="0">
                    <a:pos x="610" y="219"/>
                  </a:cxn>
                  <a:cxn ang="0">
                    <a:pos x="641" y="219"/>
                  </a:cxn>
                  <a:cxn ang="0">
                    <a:pos x="666" y="228"/>
                  </a:cxn>
                  <a:cxn ang="0">
                    <a:pos x="660" y="241"/>
                  </a:cxn>
                  <a:cxn ang="0">
                    <a:pos x="635" y="250"/>
                  </a:cxn>
                  <a:cxn ang="0">
                    <a:pos x="603" y="250"/>
                  </a:cxn>
                  <a:cxn ang="0">
                    <a:pos x="566" y="246"/>
                  </a:cxn>
                  <a:cxn ang="0">
                    <a:pos x="522" y="246"/>
                  </a:cxn>
                  <a:cxn ang="0">
                    <a:pos x="484" y="246"/>
                  </a:cxn>
                  <a:cxn ang="0">
                    <a:pos x="446" y="246"/>
                  </a:cxn>
                  <a:cxn ang="0">
                    <a:pos x="415" y="250"/>
                  </a:cxn>
                  <a:cxn ang="0">
                    <a:pos x="383" y="255"/>
                  </a:cxn>
                  <a:cxn ang="0">
                    <a:pos x="352" y="259"/>
                  </a:cxn>
                  <a:cxn ang="0">
                    <a:pos x="321" y="259"/>
                  </a:cxn>
                  <a:cxn ang="0">
                    <a:pos x="295" y="268"/>
                  </a:cxn>
                  <a:cxn ang="0">
                    <a:pos x="277" y="286"/>
                  </a:cxn>
                  <a:cxn ang="0">
                    <a:pos x="258" y="304"/>
                  </a:cxn>
                  <a:cxn ang="0">
                    <a:pos x="245" y="326"/>
                  </a:cxn>
                  <a:cxn ang="0">
                    <a:pos x="220" y="339"/>
                  </a:cxn>
                  <a:cxn ang="0">
                    <a:pos x="201" y="330"/>
                  </a:cxn>
                  <a:cxn ang="0">
                    <a:pos x="182" y="317"/>
                  </a:cxn>
                  <a:cxn ang="0">
                    <a:pos x="170" y="299"/>
                  </a:cxn>
                  <a:cxn ang="0">
                    <a:pos x="176" y="281"/>
                  </a:cxn>
                  <a:cxn ang="0">
                    <a:pos x="170" y="268"/>
                  </a:cxn>
                  <a:cxn ang="0">
                    <a:pos x="151" y="250"/>
                  </a:cxn>
                  <a:cxn ang="0">
                    <a:pos x="151" y="228"/>
                  </a:cxn>
                  <a:cxn ang="0">
                    <a:pos x="132" y="206"/>
                  </a:cxn>
                  <a:cxn ang="0">
                    <a:pos x="94" y="197"/>
                  </a:cxn>
                  <a:cxn ang="0">
                    <a:pos x="69" y="183"/>
                  </a:cxn>
                  <a:cxn ang="0">
                    <a:pos x="69" y="156"/>
                  </a:cxn>
                  <a:cxn ang="0">
                    <a:pos x="56" y="130"/>
                  </a:cxn>
                  <a:cxn ang="0">
                    <a:pos x="31" y="112"/>
                  </a:cxn>
                  <a:cxn ang="0">
                    <a:pos x="19" y="98"/>
                  </a:cxn>
                  <a:cxn ang="0">
                    <a:pos x="12" y="76"/>
                  </a:cxn>
                  <a:cxn ang="0">
                    <a:pos x="19" y="58"/>
                  </a:cxn>
                  <a:cxn ang="0">
                    <a:pos x="12" y="36"/>
                  </a:cxn>
                  <a:cxn ang="0">
                    <a:pos x="6" y="14"/>
                  </a:cxn>
                </a:cxnLst>
                <a:rect l="0" t="0" r="r" b="b"/>
                <a:pathLst>
                  <a:path w="673" h="344">
                    <a:moveTo>
                      <a:pt x="6" y="0"/>
                    </a:moveTo>
                    <a:lnTo>
                      <a:pt x="12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0" y="5"/>
                    </a:lnTo>
                    <a:lnTo>
                      <a:pt x="56" y="9"/>
                    </a:lnTo>
                    <a:lnTo>
                      <a:pt x="63" y="14"/>
                    </a:lnTo>
                    <a:lnTo>
                      <a:pt x="63" y="18"/>
                    </a:lnTo>
                    <a:lnTo>
                      <a:pt x="69" y="18"/>
                    </a:lnTo>
                    <a:lnTo>
                      <a:pt x="69" y="23"/>
                    </a:lnTo>
                    <a:lnTo>
                      <a:pt x="75" y="23"/>
                    </a:lnTo>
                    <a:lnTo>
                      <a:pt x="75" y="27"/>
                    </a:lnTo>
                    <a:lnTo>
                      <a:pt x="75" y="32"/>
                    </a:lnTo>
                    <a:lnTo>
                      <a:pt x="82" y="32"/>
                    </a:lnTo>
                    <a:lnTo>
                      <a:pt x="82" y="36"/>
                    </a:lnTo>
                    <a:lnTo>
                      <a:pt x="88" y="36"/>
                    </a:lnTo>
                    <a:lnTo>
                      <a:pt x="88" y="40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94" y="49"/>
                    </a:lnTo>
                    <a:lnTo>
                      <a:pt x="100" y="54"/>
                    </a:lnTo>
                    <a:lnTo>
                      <a:pt x="100" y="58"/>
                    </a:lnTo>
                    <a:lnTo>
                      <a:pt x="107" y="58"/>
                    </a:lnTo>
                    <a:lnTo>
                      <a:pt x="107" y="63"/>
                    </a:lnTo>
                    <a:lnTo>
                      <a:pt x="113" y="63"/>
                    </a:lnTo>
                    <a:lnTo>
                      <a:pt x="113" y="67"/>
                    </a:lnTo>
                    <a:lnTo>
                      <a:pt x="119" y="67"/>
                    </a:lnTo>
                    <a:lnTo>
                      <a:pt x="119" y="72"/>
                    </a:lnTo>
                    <a:lnTo>
                      <a:pt x="126" y="72"/>
                    </a:lnTo>
                    <a:lnTo>
                      <a:pt x="132" y="76"/>
                    </a:lnTo>
                    <a:lnTo>
                      <a:pt x="138" y="81"/>
                    </a:lnTo>
                    <a:lnTo>
                      <a:pt x="144" y="85"/>
                    </a:lnTo>
                    <a:lnTo>
                      <a:pt x="151" y="90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57" y="98"/>
                    </a:lnTo>
                    <a:lnTo>
                      <a:pt x="163" y="98"/>
                    </a:lnTo>
                    <a:lnTo>
                      <a:pt x="163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82" y="121"/>
                    </a:lnTo>
                    <a:lnTo>
                      <a:pt x="188" y="125"/>
                    </a:lnTo>
                    <a:lnTo>
                      <a:pt x="195" y="130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207" y="134"/>
                    </a:lnTo>
                    <a:lnTo>
                      <a:pt x="214" y="139"/>
                    </a:lnTo>
                    <a:lnTo>
                      <a:pt x="220" y="139"/>
                    </a:lnTo>
                    <a:lnTo>
                      <a:pt x="226" y="139"/>
                    </a:lnTo>
                    <a:lnTo>
                      <a:pt x="232" y="139"/>
                    </a:lnTo>
                    <a:lnTo>
                      <a:pt x="239" y="139"/>
                    </a:lnTo>
                    <a:lnTo>
                      <a:pt x="245" y="139"/>
                    </a:lnTo>
                    <a:lnTo>
                      <a:pt x="251" y="139"/>
                    </a:lnTo>
                    <a:lnTo>
                      <a:pt x="258" y="139"/>
                    </a:lnTo>
                    <a:lnTo>
                      <a:pt x="264" y="134"/>
                    </a:lnTo>
                    <a:lnTo>
                      <a:pt x="270" y="134"/>
                    </a:lnTo>
                    <a:lnTo>
                      <a:pt x="277" y="130"/>
                    </a:lnTo>
                    <a:lnTo>
                      <a:pt x="283" y="130"/>
                    </a:lnTo>
                    <a:lnTo>
                      <a:pt x="289" y="134"/>
                    </a:lnTo>
                    <a:lnTo>
                      <a:pt x="295" y="134"/>
                    </a:lnTo>
                    <a:lnTo>
                      <a:pt x="295" y="139"/>
                    </a:lnTo>
                    <a:lnTo>
                      <a:pt x="302" y="143"/>
                    </a:lnTo>
                    <a:lnTo>
                      <a:pt x="302" y="148"/>
                    </a:lnTo>
                    <a:lnTo>
                      <a:pt x="308" y="148"/>
                    </a:lnTo>
                    <a:lnTo>
                      <a:pt x="308" y="152"/>
                    </a:lnTo>
                    <a:lnTo>
                      <a:pt x="314" y="156"/>
                    </a:lnTo>
                    <a:lnTo>
                      <a:pt x="321" y="161"/>
                    </a:lnTo>
                    <a:lnTo>
                      <a:pt x="327" y="165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46" y="165"/>
                    </a:lnTo>
                    <a:lnTo>
                      <a:pt x="346" y="170"/>
                    </a:lnTo>
                    <a:lnTo>
                      <a:pt x="352" y="170"/>
                    </a:lnTo>
                    <a:lnTo>
                      <a:pt x="358" y="170"/>
                    </a:lnTo>
                    <a:lnTo>
                      <a:pt x="365" y="174"/>
                    </a:lnTo>
                    <a:lnTo>
                      <a:pt x="371" y="179"/>
                    </a:lnTo>
                    <a:lnTo>
                      <a:pt x="377" y="179"/>
                    </a:lnTo>
                    <a:lnTo>
                      <a:pt x="377" y="183"/>
                    </a:lnTo>
                    <a:lnTo>
                      <a:pt x="383" y="183"/>
                    </a:lnTo>
                    <a:lnTo>
                      <a:pt x="390" y="188"/>
                    </a:lnTo>
                    <a:lnTo>
                      <a:pt x="396" y="188"/>
                    </a:lnTo>
                    <a:lnTo>
                      <a:pt x="402" y="188"/>
                    </a:lnTo>
                    <a:lnTo>
                      <a:pt x="402" y="192"/>
                    </a:lnTo>
                    <a:lnTo>
                      <a:pt x="409" y="188"/>
                    </a:lnTo>
                    <a:lnTo>
                      <a:pt x="415" y="188"/>
                    </a:lnTo>
                    <a:lnTo>
                      <a:pt x="421" y="188"/>
                    </a:lnTo>
                    <a:lnTo>
                      <a:pt x="427" y="188"/>
                    </a:lnTo>
                    <a:lnTo>
                      <a:pt x="434" y="188"/>
                    </a:lnTo>
                    <a:lnTo>
                      <a:pt x="440" y="188"/>
                    </a:lnTo>
                    <a:lnTo>
                      <a:pt x="446" y="183"/>
                    </a:lnTo>
                    <a:lnTo>
                      <a:pt x="453" y="183"/>
                    </a:lnTo>
                    <a:lnTo>
                      <a:pt x="459" y="183"/>
                    </a:lnTo>
                    <a:lnTo>
                      <a:pt x="465" y="183"/>
                    </a:lnTo>
                    <a:lnTo>
                      <a:pt x="471" y="183"/>
                    </a:lnTo>
                    <a:lnTo>
                      <a:pt x="478" y="183"/>
                    </a:lnTo>
                    <a:lnTo>
                      <a:pt x="484" y="188"/>
                    </a:lnTo>
                    <a:lnTo>
                      <a:pt x="490" y="188"/>
                    </a:lnTo>
                    <a:lnTo>
                      <a:pt x="490" y="192"/>
                    </a:lnTo>
                    <a:lnTo>
                      <a:pt x="497" y="192"/>
                    </a:lnTo>
                    <a:lnTo>
                      <a:pt x="503" y="197"/>
                    </a:lnTo>
                    <a:lnTo>
                      <a:pt x="509" y="197"/>
                    </a:lnTo>
                    <a:lnTo>
                      <a:pt x="515" y="201"/>
                    </a:lnTo>
                    <a:lnTo>
                      <a:pt x="522" y="206"/>
                    </a:lnTo>
                    <a:lnTo>
                      <a:pt x="528" y="206"/>
                    </a:lnTo>
                    <a:lnTo>
                      <a:pt x="534" y="206"/>
                    </a:lnTo>
                    <a:lnTo>
                      <a:pt x="534" y="210"/>
                    </a:lnTo>
                    <a:lnTo>
                      <a:pt x="541" y="210"/>
                    </a:lnTo>
                    <a:lnTo>
                      <a:pt x="547" y="210"/>
                    </a:lnTo>
                    <a:lnTo>
                      <a:pt x="547" y="214"/>
                    </a:lnTo>
                    <a:lnTo>
                      <a:pt x="553" y="214"/>
                    </a:lnTo>
                    <a:lnTo>
                      <a:pt x="559" y="214"/>
                    </a:lnTo>
                    <a:lnTo>
                      <a:pt x="566" y="214"/>
                    </a:lnTo>
                    <a:lnTo>
                      <a:pt x="572" y="214"/>
                    </a:lnTo>
                    <a:lnTo>
                      <a:pt x="578" y="214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9"/>
                    </a:lnTo>
                    <a:lnTo>
                      <a:pt x="603" y="219"/>
                    </a:lnTo>
                    <a:lnTo>
                      <a:pt x="610" y="219"/>
                    </a:lnTo>
                    <a:lnTo>
                      <a:pt x="616" y="219"/>
                    </a:lnTo>
                    <a:lnTo>
                      <a:pt x="622" y="219"/>
                    </a:lnTo>
                    <a:lnTo>
                      <a:pt x="629" y="219"/>
                    </a:lnTo>
                    <a:lnTo>
                      <a:pt x="635" y="219"/>
                    </a:lnTo>
                    <a:lnTo>
                      <a:pt x="641" y="219"/>
                    </a:lnTo>
                    <a:lnTo>
                      <a:pt x="647" y="223"/>
                    </a:lnTo>
                    <a:lnTo>
                      <a:pt x="654" y="223"/>
                    </a:lnTo>
                    <a:lnTo>
                      <a:pt x="660" y="223"/>
                    </a:lnTo>
                    <a:lnTo>
                      <a:pt x="660" y="228"/>
                    </a:lnTo>
                    <a:lnTo>
                      <a:pt x="666" y="228"/>
                    </a:lnTo>
                    <a:lnTo>
                      <a:pt x="673" y="228"/>
                    </a:lnTo>
                    <a:lnTo>
                      <a:pt x="673" y="237"/>
                    </a:lnTo>
                    <a:lnTo>
                      <a:pt x="666" y="237"/>
                    </a:lnTo>
                    <a:lnTo>
                      <a:pt x="666" y="241"/>
                    </a:lnTo>
                    <a:lnTo>
                      <a:pt x="660" y="241"/>
                    </a:lnTo>
                    <a:lnTo>
                      <a:pt x="660" y="246"/>
                    </a:lnTo>
                    <a:lnTo>
                      <a:pt x="654" y="246"/>
                    </a:lnTo>
                    <a:lnTo>
                      <a:pt x="647" y="250"/>
                    </a:lnTo>
                    <a:lnTo>
                      <a:pt x="641" y="250"/>
                    </a:lnTo>
                    <a:lnTo>
                      <a:pt x="635" y="250"/>
                    </a:lnTo>
                    <a:lnTo>
                      <a:pt x="629" y="250"/>
                    </a:lnTo>
                    <a:lnTo>
                      <a:pt x="622" y="250"/>
                    </a:lnTo>
                    <a:lnTo>
                      <a:pt x="616" y="250"/>
                    </a:lnTo>
                    <a:lnTo>
                      <a:pt x="610" y="250"/>
                    </a:lnTo>
                    <a:lnTo>
                      <a:pt x="603" y="250"/>
                    </a:lnTo>
                    <a:lnTo>
                      <a:pt x="597" y="250"/>
                    </a:lnTo>
                    <a:lnTo>
                      <a:pt x="591" y="246"/>
                    </a:lnTo>
                    <a:lnTo>
                      <a:pt x="585" y="246"/>
                    </a:lnTo>
                    <a:lnTo>
                      <a:pt x="578" y="246"/>
                    </a:lnTo>
                    <a:lnTo>
                      <a:pt x="566" y="246"/>
                    </a:lnTo>
                    <a:lnTo>
                      <a:pt x="553" y="246"/>
                    </a:lnTo>
                    <a:lnTo>
                      <a:pt x="541" y="246"/>
                    </a:lnTo>
                    <a:lnTo>
                      <a:pt x="534" y="246"/>
                    </a:lnTo>
                    <a:lnTo>
                      <a:pt x="528" y="246"/>
                    </a:lnTo>
                    <a:lnTo>
                      <a:pt x="522" y="246"/>
                    </a:lnTo>
                    <a:lnTo>
                      <a:pt x="509" y="246"/>
                    </a:lnTo>
                    <a:lnTo>
                      <a:pt x="503" y="246"/>
                    </a:lnTo>
                    <a:lnTo>
                      <a:pt x="497" y="246"/>
                    </a:lnTo>
                    <a:lnTo>
                      <a:pt x="490" y="246"/>
                    </a:lnTo>
                    <a:lnTo>
                      <a:pt x="484" y="246"/>
                    </a:lnTo>
                    <a:lnTo>
                      <a:pt x="471" y="246"/>
                    </a:lnTo>
                    <a:lnTo>
                      <a:pt x="465" y="246"/>
                    </a:lnTo>
                    <a:lnTo>
                      <a:pt x="459" y="246"/>
                    </a:lnTo>
                    <a:lnTo>
                      <a:pt x="453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34" y="246"/>
                    </a:lnTo>
                    <a:lnTo>
                      <a:pt x="427" y="246"/>
                    </a:lnTo>
                    <a:lnTo>
                      <a:pt x="421" y="246"/>
                    </a:lnTo>
                    <a:lnTo>
                      <a:pt x="415" y="250"/>
                    </a:lnTo>
                    <a:lnTo>
                      <a:pt x="409" y="250"/>
                    </a:lnTo>
                    <a:lnTo>
                      <a:pt x="402" y="250"/>
                    </a:lnTo>
                    <a:lnTo>
                      <a:pt x="396" y="250"/>
                    </a:lnTo>
                    <a:lnTo>
                      <a:pt x="390" y="255"/>
                    </a:lnTo>
                    <a:lnTo>
                      <a:pt x="383" y="255"/>
                    </a:lnTo>
                    <a:lnTo>
                      <a:pt x="377" y="255"/>
                    </a:lnTo>
                    <a:lnTo>
                      <a:pt x="371" y="255"/>
                    </a:lnTo>
                    <a:lnTo>
                      <a:pt x="365" y="259"/>
                    </a:lnTo>
                    <a:lnTo>
                      <a:pt x="358" y="259"/>
                    </a:lnTo>
                    <a:lnTo>
                      <a:pt x="352" y="259"/>
                    </a:lnTo>
                    <a:lnTo>
                      <a:pt x="346" y="259"/>
                    </a:lnTo>
                    <a:lnTo>
                      <a:pt x="339" y="259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59"/>
                    </a:lnTo>
                    <a:lnTo>
                      <a:pt x="314" y="259"/>
                    </a:lnTo>
                    <a:lnTo>
                      <a:pt x="308" y="263"/>
                    </a:lnTo>
                    <a:lnTo>
                      <a:pt x="302" y="263"/>
                    </a:lnTo>
                    <a:lnTo>
                      <a:pt x="302" y="268"/>
                    </a:lnTo>
                    <a:lnTo>
                      <a:pt x="295" y="268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3" y="277"/>
                    </a:lnTo>
                    <a:lnTo>
                      <a:pt x="283" y="281"/>
                    </a:lnTo>
                    <a:lnTo>
                      <a:pt x="277" y="286"/>
                    </a:lnTo>
                    <a:lnTo>
                      <a:pt x="270" y="290"/>
                    </a:lnTo>
                    <a:lnTo>
                      <a:pt x="270" y="295"/>
                    </a:lnTo>
                    <a:lnTo>
                      <a:pt x="264" y="295"/>
                    </a:lnTo>
                    <a:lnTo>
                      <a:pt x="264" y="299"/>
                    </a:lnTo>
                    <a:lnTo>
                      <a:pt x="258" y="304"/>
                    </a:lnTo>
                    <a:lnTo>
                      <a:pt x="258" y="308"/>
                    </a:lnTo>
                    <a:lnTo>
                      <a:pt x="258" y="313"/>
                    </a:lnTo>
                    <a:lnTo>
                      <a:pt x="251" y="317"/>
                    </a:lnTo>
                    <a:lnTo>
                      <a:pt x="245" y="321"/>
                    </a:lnTo>
                    <a:lnTo>
                      <a:pt x="245" y="326"/>
                    </a:lnTo>
                    <a:lnTo>
                      <a:pt x="239" y="330"/>
                    </a:lnTo>
                    <a:lnTo>
                      <a:pt x="239" y="335"/>
                    </a:lnTo>
                    <a:lnTo>
                      <a:pt x="232" y="339"/>
                    </a:lnTo>
                    <a:lnTo>
                      <a:pt x="226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14" y="335"/>
                    </a:lnTo>
                    <a:lnTo>
                      <a:pt x="207" y="335"/>
                    </a:lnTo>
                    <a:lnTo>
                      <a:pt x="207" y="330"/>
                    </a:lnTo>
                    <a:lnTo>
                      <a:pt x="201" y="330"/>
                    </a:lnTo>
                    <a:lnTo>
                      <a:pt x="195" y="330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1"/>
                    </a:lnTo>
                    <a:lnTo>
                      <a:pt x="182" y="317"/>
                    </a:lnTo>
                    <a:lnTo>
                      <a:pt x="176" y="317"/>
                    </a:lnTo>
                    <a:lnTo>
                      <a:pt x="176" y="313"/>
                    </a:lnTo>
                    <a:lnTo>
                      <a:pt x="170" y="308"/>
                    </a:lnTo>
                    <a:lnTo>
                      <a:pt x="170" y="304"/>
                    </a:lnTo>
                    <a:lnTo>
                      <a:pt x="170" y="299"/>
                    </a:lnTo>
                    <a:lnTo>
                      <a:pt x="170" y="295"/>
                    </a:lnTo>
                    <a:lnTo>
                      <a:pt x="163" y="290"/>
                    </a:lnTo>
                    <a:lnTo>
                      <a:pt x="163" y="286"/>
                    </a:lnTo>
                    <a:lnTo>
                      <a:pt x="170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82" y="272"/>
                    </a:lnTo>
                    <a:lnTo>
                      <a:pt x="176" y="268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3" y="263"/>
                    </a:lnTo>
                    <a:lnTo>
                      <a:pt x="157" y="259"/>
                    </a:lnTo>
                    <a:lnTo>
                      <a:pt x="151" y="255"/>
                    </a:lnTo>
                    <a:lnTo>
                      <a:pt x="151" y="250"/>
                    </a:lnTo>
                    <a:lnTo>
                      <a:pt x="151" y="246"/>
                    </a:lnTo>
                    <a:lnTo>
                      <a:pt x="151" y="241"/>
                    </a:lnTo>
                    <a:lnTo>
                      <a:pt x="151" y="237"/>
                    </a:lnTo>
                    <a:lnTo>
                      <a:pt x="144" y="232"/>
                    </a:lnTo>
                    <a:lnTo>
                      <a:pt x="151" y="228"/>
                    </a:lnTo>
                    <a:lnTo>
                      <a:pt x="151" y="223"/>
                    </a:lnTo>
                    <a:lnTo>
                      <a:pt x="144" y="214"/>
                    </a:lnTo>
                    <a:lnTo>
                      <a:pt x="138" y="210"/>
                    </a:lnTo>
                    <a:lnTo>
                      <a:pt x="138" y="206"/>
                    </a:lnTo>
                    <a:lnTo>
                      <a:pt x="132" y="206"/>
                    </a:lnTo>
                    <a:lnTo>
                      <a:pt x="126" y="206"/>
                    </a:lnTo>
                    <a:lnTo>
                      <a:pt x="119" y="201"/>
                    </a:lnTo>
                    <a:lnTo>
                      <a:pt x="107" y="201"/>
                    </a:lnTo>
                    <a:lnTo>
                      <a:pt x="100" y="201"/>
                    </a:lnTo>
                    <a:lnTo>
                      <a:pt x="94" y="197"/>
                    </a:lnTo>
                    <a:lnTo>
                      <a:pt x="88" y="197"/>
                    </a:lnTo>
                    <a:lnTo>
                      <a:pt x="82" y="192"/>
                    </a:lnTo>
                    <a:lnTo>
                      <a:pt x="75" y="192"/>
                    </a:lnTo>
                    <a:lnTo>
                      <a:pt x="69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56" y="139"/>
                    </a:lnTo>
                    <a:lnTo>
                      <a:pt x="56" y="134"/>
                    </a:lnTo>
                    <a:lnTo>
                      <a:pt x="56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2"/>
                    </a:lnTo>
                    <a:lnTo>
                      <a:pt x="25" y="112"/>
                    </a:lnTo>
                    <a:lnTo>
                      <a:pt x="25" y="107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2" y="94"/>
                    </a:lnTo>
                    <a:lnTo>
                      <a:pt x="12" y="90"/>
                    </a:lnTo>
                    <a:lnTo>
                      <a:pt x="12" y="85"/>
                    </a:lnTo>
                    <a:lnTo>
                      <a:pt x="12" y="81"/>
                    </a:lnTo>
                    <a:lnTo>
                      <a:pt x="12" y="76"/>
                    </a:lnTo>
                    <a:lnTo>
                      <a:pt x="12" y="72"/>
                    </a:lnTo>
                    <a:lnTo>
                      <a:pt x="19" y="72"/>
                    </a:lnTo>
                    <a:lnTo>
                      <a:pt x="19" y="67"/>
                    </a:lnTo>
                    <a:lnTo>
                      <a:pt x="19" y="63"/>
                    </a:lnTo>
                    <a:lnTo>
                      <a:pt x="19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2"/>
                    </a:lnTo>
                    <a:lnTo>
                      <a:pt x="12" y="27"/>
                    </a:lnTo>
                    <a:lnTo>
                      <a:pt x="6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65" name="Group 588"/>
            <p:cNvGrpSpPr>
              <a:grpSpLocks/>
            </p:cNvGrpSpPr>
            <p:nvPr/>
          </p:nvGrpSpPr>
          <p:grpSpPr bwMode="auto">
            <a:xfrm>
              <a:off x="2349" y="957"/>
              <a:ext cx="366" cy="335"/>
              <a:chOff x="2349" y="957"/>
              <a:chExt cx="366" cy="335"/>
            </a:xfrm>
          </p:grpSpPr>
          <p:sp>
            <p:nvSpPr>
              <p:cNvPr id="4685" name="Freeform 589"/>
              <p:cNvSpPr>
                <a:spLocks/>
              </p:cNvSpPr>
              <p:nvPr/>
            </p:nvSpPr>
            <p:spPr bwMode="auto">
              <a:xfrm>
                <a:off x="2349" y="957"/>
                <a:ext cx="366" cy="335"/>
              </a:xfrm>
              <a:custGeom>
                <a:avLst/>
                <a:gdLst/>
                <a:ahLst/>
                <a:cxnLst>
                  <a:cxn ang="0">
                    <a:pos x="190" y="14"/>
                  </a:cxn>
                  <a:cxn ang="0">
                    <a:pos x="196" y="32"/>
                  </a:cxn>
                  <a:cxn ang="0">
                    <a:pos x="203" y="49"/>
                  </a:cxn>
                  <a:cxn ang="0">
                    <a:pos x="203" y="67"/>
                  </a:cxn>
                  <a:cxn ang="0">
                    <a:pos x="196" y="81"/>
                  </a:cxn>
                  <a:cxn ang="0">
                    <a:pos x="203" y="98"/>
                  </a:cxn>
                  <a:cxn ang="0">
                    <a:pos x="209" y="112"/>
                  </a:cxn>
                  <a:cxn ang="0">
                    <a:pos x="228" y="121"/>
                  </a:cxn>
                  <a:cxn ang="0">
                    <a:pos x="240" y="139"/>
                  </a:cxn>
                  <a:cxn ang="0">
                    <a:pos x="253" y="161"/>
                  </a:cxn>
                  <a:cxn ang="0">
                    <a:pos x="253" y="183"/>
                  </a:cxn>
                  <a:cxn ang="0">
                    <a:pos x="272" y="197"/>
                  </a:cxn>
                  <a:cxn ang="0">
                    <a:pos x="303" y="201"/>
                  </a:cxn>
                  <a:cxn ang="0">
                    <a:pos x="322" y="210"/>
                  </a:cxn>
                  <a:cxn ang="0">
                    <a:pos x="328" y="232"/>
                  </a:cxn>
                  <a:cxn ang="0">
                    <a:pos x="335" y="250"/>
                  </a:cxn>
                  <a:cxn ang="0">
                    <a:pos x="354" y="263"/>
                  </a:cxn>
                  <a:cxn ang="0">
                    <a:pos x="366" y="277"/>
                  </a:cxn>
                  <a:cxn ang="0">
                    <a:pos x="347" y="286"/>
                  </a:cxn>
                  <a:cxn ang="0">
                    <a:pos x="322" y="281"/>
                  </a:cxn>
                  <a:cxn ang="0">
                    <a:pos x="303" y="286"/>
                  </a:cxn>
                  <a:cxn ang="0">
                    <a:pos x="291" y="295"/>
                  </a:cxn>
                  <a:cxn ang="0">
                    <a:pos x="291" y="313"/>
                  </a:cxn>
                  <a:cxn ang="0">
                    <a:pos x="297" y="326"/>
                  </a:cxn>
                  <a:cxn ang="0">
                    <a:pos x="284" y="335"/>
                  </a:cxn>
                  <a:cxn ang="0">
                    <a:pos x="266" y="326"/>
                  </a:cxn>
                  <a:cxn ang="0">
                    <a:pos x="259" y="313"/>
                  </a:cxn>
                  <a:cxn ang="0">
                    <a:pos x="240" y="308"/>
                  </a:cxn>
                  <a:cxn ang="0">
                    <a:pos x="215" y="317"/>
                  </a:cxn>
                  <a:cxn ang="0">
                    <a:pos x="196" y="304"/>
                  </a:cxn>
                  <a:cxn ang="0">
                    <a:pos x="184" y="299"/>
                  </a:cxn>
                  <a:cxn ang="0">
                    <a:pos x="178" y="281"/>
                  </a:cxn>
                  <a:cxn ang="0">
                    <a:pos x="165" y="263"/>
                  </a:cxn>
                  <a:cxn ang="0">
                    <a:pos x="165" y="246"/>
                  </a:cxn>
                  <a:cxn ang="0">
                    <a:pos x="159" y="228"/>
                  </a:cxn>
                  <a:cxn ang="0">
                    <a:pos x="146" y="214"/>
                  </a:cxn>
                  <a:cxn ang="0">
                    <a:pos x="132" y="206"/>
                  </a:cxn>
                  <a:cxn ang="0">
                    <a:pos x="107" y="197"/>
                  </a:cxn>
                  <a:cxn ang="0">
                    <a:pos x="82" y="183"/>
                  </a:cxn>
                  <a:cxn ang="0">
                    <a:pos x="63" y="170"/>
                  </a:cxn>
                  <a:cxn ang="0">
                    <a:pos x="44" y="161"/>
                  </a:cxn>
                  <a:cxn ang="0">
                    <a:pos x="44" y="143"/>
                  </a:cxn>
                  <a:cxn ang="0">
                    <a:pos x="51" y="125"/>
                  </a:cxn>
                  <a:cxn ang="0">
                    <a:pos x="32" y="112"/>
                  </a:cxn>
                  <a:cxn ang="0">
                    <a:pos x="19" y="103"/>
                  </a:cxn>
                  <a:cxn ang="0">
                    <a:pos x="7" y="85"/>
                  </a:cxn>
                  <a:cxn ang="0">
                    <a:pos x="19" y="67"/>
                  </a:cxn>
                  <a:cxn ang="0">
                    <a:pos x="38" y="58"/>
                  </a:cxn>
                  <a:cxn ang="0">
                    <a:pos x="57" y="54"/>
                  </a:cxn>
                  <a:cxn ang="0">
                    <a:pos x="82" y="45"/>
                  </a:cxn>
                  <a:cxn ang="0">
                    <a:pos x="95" y="36"/>
                  </a:cxn>
                  <a:cxn ang="0">
                    <a:pos x="120" y="32"/>
                  </a:cxn>
                  <a:cxn ang="0">
                    <a:pos x="132" y="23"/>
                  </a:cxn>
                  <a:cxn ang="0">
                    <a:pos x="152" y="9"/>
                  </a:cxn>
                  <a:cxn ang="0">
                    <a:pos x="171" y="5"/>
                  </a:cxn>
                  <a:cxn ang="0">
                    <a:pos x="190" y="0"/>
                  </a:cxn>
                </a:cxnLst>
                <a:rect l="0" t="0" r="r" b="b"/>
                <a:pathLst>
                  <a:path w="366" h="335">
                    <a:moveTo>
                      <a:pt x="190" y="0"/>
                    </a:moveTo>
                    <a:lnTo>
                      <a:pt x="184" y="5"/>
                    </a:lnTo>
                    <a:lnTo>
                      <a:pt x="184" y="9"/>
                    </a:lnTo>
                    <a:lnTo>
                      <a:pt x="190" y="14"/>
                    </a:lnTo>
                    <a:lnTo>
                      <a:pt x="190" y="18"/>
                    </a:lnTo>
                    <a:lnTo>
                      <a:pt x="190" y="23"/>
                    </a:lnTo>
                    <a:lnTo>
                      <a:pt x="196" y="27"/>
                    </a:lnTo>
                    <a:lnTo>
                      <a:pt x="196" y="32"/>
                    </a:lnTo>
                    <a:lnTo>
                      <a:pt x="196" y="36"/>
                    </a:lnTo>
                    <a:lnTo>
                      <a:pt x="196" y="40"/>
                    </a:lnTo>
                    <a:lnTo>
                      <a:pt x="196" y="45"/>
                    </a:lnTo>
                    <a:lnTo>
                      <a:pt x="203" y="49"/>
                    </a:lnTo>
                    <a:lnTo>
                      <a:pt x="203" y="54"/>
                    </a:lnTo>
                    <a:lnTo>
                      <a:pt x="203" y="58"/>
                    </a:lnTo>
                    <a:lnTo>
                      <a:pt x="203" y="63"/>
                    </a:lnTo>
                    <a:lnTo>
                      <a:pt x="203" y="67"/>
                    </a:lnTo>
                    <a:lnTo>
                      <a:pt x="203" y="72"/>
                    </a:lnTo>
                    <a:lnTo>
                      <a:pt x="196" y="72"/>
                    </a:lnTo>
                    <a:lnTo>
                      <a:pt x="196" y="76"/>
                    </a:lnTo>
                    <a:lnTo>
                      <a:pt x="196" y="81"/>
                    </a:lnTo>
                    <a:lnTo>
                      <a:pt x="196" y="85"/>
                    </a:lnTo>
                    <a:lnTo>
                      <a:pt x="196" y="90"/>
                    </a:lnTo>
                    <a:lnTo>
                      <a:pt x="196" y="94"/>
                    </a:lnTo>
                    <a:lnTo>
                      <a:pt x="203" y="98"/>
                    </a:lnTo>
                    <a:lnTo>
                      <a:pt x="203" y="103"/>
                    </a:lnTo>
                    <a:lnTo>
                      <a:pt x="203" y="107"/>
                    </a:lnTo>
                    <a:lnTo>
                      <a:pt x="209" y="107"/>
                    </a:lnTo>
                    <a:lnTo>
                      <a:pt x="209" y="112"/>
                    </a:lnTo>
                    <a:lnTo>
                      <a:pt x="215" y="112"/>
                    </a:lnTo>
                    <a:lnTo>
                      <a:pt x="222" y="116"/>
                    </a:lnTo>
                    <a:lnTo>
                      <a:pt x="228" y="116"/>
                    </a:lnTo>
                    <a:lnTo>
                      <a:pt x="228" y="121"/>
                    </a:lnTo>
                    <a:lnTo>
                      <a:pt x="234" y="125"/>
                    </a:lnTo>
                    <a:lnTo>
                      <a:pt x="240" y="130"/>
                    </a:lnTo>
                    <a:lnTo>
                      <a:pt x="240" y="134"/>
                    </a:lnTo>
                    <a:lnTo>
                      <a:pt x="240" y="139"/>
                    </a:lnTo>
                    <a:lnTo>
                      <a:pt x="247" y="143"/>
                    </a:lnTo>
                    <a:lnTo>
                      <a:pt x="247" y="148"/>
                    </a:lnTo>
                    <a:lnTo>
                      <a:pt x="253" y="156"/>
                    </a:lnTo>
                    <a:lnTo>
                      <a:pt x="253" y="161"/>
                    </a:lnTo>
                    <a:lnTo>
                      <a:pt x="253" y="165"/>
                    </a:lnTo>
                    <a:lnTo>
                      <a:pt x="253" y="174"/>
                    </a:lnTo>
                    <a:lnTo>
                      <a:pt x="253" y="179"/>
                    </a:lnTo>
                    <a:lnTo>
                      <a:pt x="253" y="183"/>
                    </a:lnTo>
                    <a:lnTo>
                      <a:pt x="253" y="188"/>
                    </a:lnTo>
                    <a:lnTo>
                      <a:pt x="259" y="192"/>
                    </a:lnTo>
                    <a:lnTo>
                      <a:pt x="266" y="192"/>
                    </a:lnTo>
                    <a:lnTo>
                      <a:pt x="272" y="197"/>
                    </a:lnTo>
                    <a:lnTo>
                      <a:pt x="278" y="197"/>
                    </a:lnTo>
                    <a:lnTo>
                      <a:pt x="284" y="201"/>
                    </a:lnTo>
                    <a:lnTo>
                      <a:pt x="291" y="201"/>
                    </a:lnTo>
                    <a:lnTo>
                      <a:pt x="303" y="201"/>
                    </a:lnTo>
                    <a:lnTo>
                      <a:pt x="310" y="206"/>
                    </a:lnTo>
                    <a:lnTo>
                      <a:pt x="316" y="206"/>
                    </a:lnTo>
                    <a:lnTo>
                      <a:pt x="322" y="206"/>
                    </a:lnTo>
                    <a:lnTo>
                      <a:pt x="322" y="210"/>
                    </a:lnTo>
                    <a:lnTo>
                      <a:pt x="328" y="214"/>
                    </a:lnTo>
                    <a:lnTo>
                      <a:pt x="335" y="223"/>
                    </a:lnTo>
                    <a:lnTo>
                      <a:pt x="335" y="228"/>
                    </a:lnTo>
                    <a:lnTo>
                      <a:pt x="328" y="232"/>
                    </a:lnTo>
                    <a:lnTo>
                      <a:pt x="335" y="237"/>
                    </a:lnTo>
                    <a:lnTo>
                      <a:pt x="335" y="241"/>
                    </a:lnTo>
                    <a:lnTo>
                      <a:pt x="335" y="246"/>
                    </a:lnTo>
                    <a:lnTo>
                      <a:pt x="335" y="250"/>
                    </a:lnTo>
                    <a:lnTo>
                      <a:pt x="335" y="255"/>
                    </a:lnTo>
                    <a:lnTo>
                      <a:pt x="341" y="259"/>
                    </a:lnTo>
                    <a:lnTo>
                      <a:pt x="347" y="263"/>
                    </a:lnTo>
                    <a:lnTo>
                      <a:pt x="354" y="263"/>
                    </a:lnTo>
                    <a:lnTo>
                      <a:pt x="354" y="268"/>
                    </a:lnTo>
                    <a:lnTo>
                      <a:pt x="360" y="268"/>
                    </a:lnTo>
                    <a:lnTo>
                      <a:pt x="366" y="272"/>
                    </a:lnTo>
                    <a:lnTo>
                      <a:pt x="366" y="277"/>
                    </a:lnTo>
                    <a:lnTo>
                      <a:pt x="366" y="281"/>
                    </a:lnTo>
                    <a:lnTo>
                      <a:pt x="360" y="281"/>
                    </a:lnTo>
                    <a:lnTo>
                      <a:pt x="354" y="281"/>
                    </a:lnTo>
                    <a:lnTo>
                      <a:pt x="347" y="286"/>
                    </a:lnTo>
                    <a:lnTo>
                      <a:pt x="341" y="286"/>
                    </a:lnTo>
                    <a:lnTo>
                      <a:pt x="335" y="286"/>
                    </a:lnTo>
                    <a:lnTo>
                      <a:pt x="328" y="281"/>
                    </a:lnTo>
                    <a:lnTo>
                      <a:pt x="322" y="281"/>
                    </a:lnTo>
                    <a:lnTo>
                      <a:pt x="316" y="281"/>
                    </a:lnTo>
                    <a:lnTo>
                      <a:pt x="316" y="286"/>
                    </a:lnTo>
                    <a:lnTo>
                      <a:pt x="310" y="286"/>
                    </a:lnTo>
                    <a:lnTo>
                      <a:pt x="303" y="286"/>
                    </a:lnTo>
                    <a:lnTo>
                      <a:pt x="303" y="290"/>
                    </a:lnTo>
                    <a:lnTo>
                      <a:pt x="297" y="290"/>
                    </a:lnTo>
                    <a:lnTo>
                      <a:pt x="297" y="295"/>
                    </a:lnTo>
                    <a:lnTo>
                      <a:pt x="291" y="295"/>
                    </a:lnTo>
                    <a:lnTo>
                      <a:pt x="291" y="299"/>
                    </a:lnTo>
                    <a:lnTo>
                      <a:pt x="291" y="304"/>
                    </a:lnTo>
                    <a:lnTo>
                      <a:pt x="291" y="308"/>
                    </a:lnTo>
                    <a:lnTo>
                      <a:pt x="291" y="313"/>
                    </a:lnTo>
                    <a:lnTo>
                      <a:pt x="297" y="313"/>
                    </a:lnTo>
                    <a:lnTo>
                      <a:pt x="297" y="317"/>
                    </a:lnTo>
                    <a:lnTo>
                      <a:pt x="297" y="321"/>
                    </a:lnTo>
                    <a:lnTo>
                      <a:pt x="297" y="326"/>
                    </a:lnTo>
                    <a:lnTo>
                      <a:pt x="297" y="330"/>
                    </a:lnTo>
                    <a:lnTo>
                      <a:pt x="291" y="330"/>
                    </a:lnTo>
                    <a:lnTo>
                      <a:pt x="291" y="335"/>
                    </a:lnTo>
                    <a:lnTo>
                      <a:pt x="284" y="335"/>
                    </a:lnTo>
                    <a:lnTo>
                      <a:pt x="278" y="335"/>
                    </a:lnTo>
                    <a:lnTo>
                      <a:pt x="272" y="335"/>
                    </a:lnTo>
                    <a:lnTo>
                      <a:pt x="266" y="330"/>
                    </a:lnTo>
                    <a:lnTo>
                      <a:pt x="266" y="326"/>
                    </a:lnTo>
                    <a:lnTo>
                      <a:pt x="266" y="321"/>
                    </a:lnTo>
                    <a:lnTo>
                      <a:pt x="266" y="317"/>
                    </a:lnTo>
                    <a:lnTo>
                      <a:pt x="266" y="313"/>
                    </a:lnTo>
                    <a:lnTo>
                      <a:pt x="259" y="313"/>
                    </a:lnTo>
                    <a:lnTo>
                      <a:pt x="253" y="313"/>
                    </a:lnTo>
                    <a:lnTo>
                      <a:pt x="247" y="313"/>
                    </a:lnTo>
                    <a:lnTo>
                      <a:pt x="240" y="313"/>
                    </a:lnTo>
                    <a:lnTo>
                      <a:pt x="240" y="308"/>
                    </a:lnTo>
                    <a:lnTo>
                      <a:pt x="234" y="308"/>
                    </a:lnTo>
                    <a:lnTo>
                      <a:pt x="228" y="308"/>
                    </a:lnTo>
                    <a:lnTo>
                      <a:pt x="222" y="313"/>
                    </a:lnTo>
                    <a:lnTo>
                      <a:pt x="215" y="317"/>
                    </a:lnTo>
                    <a:lnTo>
                      <a:pt x="209" y="317"/>
                    </a:lnTo>
                    <a:lnTo>
                      <a:pt x="203" y="313"/>
                    </a:lnTo>
                    <a:lnTo>
                      <a:pt x="203" y="308"/>
                    </a:lnTo>
                    <a:lnTo>
                      <a:pt x="196" y="304"/>
                    </a:lnTo>
                    <a:lnTo>
                      <a:pt x="196" y="299"/>
                    </a:lnTo>
                    <a:lnTo>
                      <a:pt x="190" y="299"/>
                    </a:lnTo>
                    <a:lnTo>
                      <a:pt x="190" y="304"/>
                    </a:lnTo>
                    <a:lnTo>
                      <a:pt x="184" y="299"/>
                    </a:lnTo>
                    <a:lnTo>
                      <a:pt x="178" y="295"/>
                    </a:lnTo>
                    <a:lnTo>
                      <a:pt x="178" y="290"/>
                    </a:lnTo>
                    <a:lnTo>
                      <a:pt x="178" y="286"/>
                    </a:lnTo>
                    <a:lnTo>
                      <a:pt x="178" y="281"/>
                    </a:lnTo>
                    <a:lnTo>
                      <a:pt x="178" y="277"/>
                    </a:lnTo>
                    <a:lnTo>
                      <a:pt x="178" y="272"/>
                    </a:lnTo>
                    <a:lnTo>
                      <a:pt x="171" y="268"/>
                    </a:lnTo>
                    <a:lnTo>
                      <a:pt x="165" y="263"/>
                    </a:lnTo>
                    <a:lnTo>
                      <a:pt x="165" y="259"/>
                    </a:lnTo>
                    <a:lnTo>
                      <a:pt x="165" y="255"/>
                    </a:lnTo>
                    <a:lnTo>
                      <a:pt x="165" y="250"/>
                    </a:lnTo>
                    <a:lnTo>
                      <a:pt x="165" y="246"/>
                    </a:lnTo>
                    <a:lnTo>
                      <a:pt x="165" y="241"/>
                    </a:lnTo>
                    <a:lnTo>
                      <a:pt x="165" y="237"/>
                    </a:lnTo>
                    <a:lnTo>
                      <a:pt x="165" y="232"/>
                    </a:lnTo>
                    <a:lnTo>
                      <a:pt x="159" y="228"/>
                    </a:lnTo>
                    <a:lnTo>
                      <a:pt x="159" y="223"/>
                    </a:lnTo>
                    <a:lnTo>
                      <a:pt x="152" y="219"/>
                    </a:lnTo>
                    <a:lnTo>
                      <a:pt x="152" y="214"/>
                    </a:lnTo>
                    <a:lnTo>
                      <a:pt x="146" y="214"/>
                    </a:lnTo>
                    <a:lnTo>
                      <a:pt x="146" y="210"/>
                    </a:lnTo>
                    <a:lnTo>
                      <a:pt x="140" y="210"/>
                    </a:lnTo>
                    <a:lnTo>
                      <a:pt x="140" y="206"/>
                    </a:lnTo>
                    <a:lnTo>
                      <a:pt x="132" y="206"/>
                    </a:lnTo>
                    <a:lnTo>
                      <a:pt x="126" y="201"/>
                    </a:lnTo>
                    <a:lnTo>
                      <a:pt x="120" y="201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2"/>
                    </a:lnTo>
                    <a:lnTo>
                      <a:pt x="95" y="188"/>
                    </a:lnTo>
                    <a:lnTo>
                      <a:pt x="88" y="183"/>
                    </a:lnTo>
                    <a:lnTo>
                      <a:pt x="82" y="183"/>
                    </a:lnTo>
                    <a:lnTo>
                      <a:pt x="82" y="179"/>
                    </a:lnTo>
                    <a:lnTo>
                      <a:pt x="76" y="179"/>
                    </a:lnTo>
                    <a:lnTo>
                      <a:pt x="70" y="174"/>
                    </a:lnTo>
                    <a:lnTo>
                      <a:pt x="63" y="170"/>
                    </a:lnTo>
                    <a:lnTo>
                      <a:pt x="57" y="170"/>
                    </a:lnTo>
                    <a:lnTo>
                      <a:pt x="51" y="165"/>
                    </a:lnTo>
                    <a:lnTo>
                      <a:pt x="51" y="161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44" y="148"/>
                    </a:lnTo>
                    <a:lnTo>
                      <a:pt x="44" y="143"/>
                    </a:lnTo>
                    <a:lnTo>
                      <a:pt x="51" y="139"/>
                    </a:lnTo>
                    <a:lnTo>
                      <a:pt x="51" y="134"/>
                    </a:lnTo>
                    <a:lnTo>
                      <a:pt x="51" y="130"/>
                    </a:lnTo>
                    <a:lnTo>
                      <a:pt x="51" y="125"/>
                    </a:lnTo>
                    <a:lnTo>
                      <a:pt x="44" y="125"/>
                    </a:lnTo>
                    <a:lnTo>
                      <a:pt x="44" y="121"/>
                    </a:lnTo>
                    <a:lnTo>
                      <a:pt x="38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26" y="107"/>
                    </a:lnTo>
                    <a:lnTo>
                      <a:pt x="26" y="103"/>
                    </a:lnTo>
                    <a:lnTo>
                      <a:pt x="19" y="103"/>
                    </a:lnTo>
                    <a:lnTo>
                      <a:pt x="0" y="94"/>
                    </a:lnTo>
                    <a:lnTo>
                      <a:pt x="7" y="94"/>
                    </a:lnTo>
                    <a:lnTo>
                      <a:pt x="7" y="90"/>
                    </a:lnTo>
                    <a:lnTo>
                      <a:pt x="7" y="85"/>
                    </a:lnTo>
                    <a:lnTo>
                      <a:pt x="7" y="81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6" y="63"/>
                    </a:lnTo>
                    <a:lnTo>
                      <a:pt x="32" y="63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8"/>
                    </a:lnTo>
                    <a:lnTo>
                      <a:pt x="51" y="58"/>
                    </a:lnTo>
                    <a:lnTo>
                      <a:pt x="57" y="58"/>
                    </a:lnTo>
                    <a:lnTo>
                      <a:pt x="57" y="54"/>
                    </a:lnTo>
                    <a:lnTo>
                      <a:pt x="63" y="54"/>
                    </a:lnTo>
                    <a:lnTo>
                      <a:pt x="70" y="54"/>
                    </a:lnTo>
                    <a:lnTo>
                      <a:pt x="76" y="49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88" y="40"/>
                    </a:lnTo>
                    <a:lnTo>
                      <a:pt x="95" y="40"/>
                    </a:lnTo>
                    <a:lnTo>
                      <a:pt x="95" y="36"/>
                    </a:lnTo>
                    <a:lnTo>
                      <a:pt x="101" y="36"/>
                    </a:lnTo>
                    <a:lnTo>
                      <a:pt x="107" y="36"/>
                    </a:lnTo>
                    <a:lnTo>
                      <a:pt x="114" y="32"/>
                    </a:lnTo>
                    <a:lnTo>
                      <a:pt x="120" y="32"/>
                    </a:lnTo>
                    <a:lnTo>
                      <a:pt x="126" y="32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3"/>
                    </a:lnTo>
                    <a:lnTo>
                      <a:pt x="140" y="18"/>
                    </a:lnTo>
                    <a:lnTo>
                      <a:pt x="140" y="14"/>
                    </a:lnTo>
                    <a:lnTo>
                      <a:pt x="146" y="14"/>
                    </a:lnTo>
                    <a:lnTo>
                      <a:pt x="152" y="9"/>
                    </a:lnTo>
                    <a:lnTo>
                      <a:pt x="159" y="9"/>
                    </a:lnTo>
                    <a:lnTo>
                      <a:pt x="165" y="9"/>
                    </a:lnTo>
                    <a:lnTo>
                      <a:pt x="165" y="5"/>
                    </a:lnTo>
                    <a:lnTo>
                      <a:pt x="171" y="5"/>
                    </a:lnTo>
                    <a:lnTo>
                      <a:pt x="178" y="5"/>
                    </a:lnTo>
                    <a:lnTo>
                      <a:pt x="184" y="5"/>
                    </a:lnTo>
                    <a:lnTo>
                      <a:pt x="184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86" name="Freeform 590"/>
              <p:cNvSpPr>
                <a:spLocks/>
              </p:cNvSpPr>
              <p:nvPr/>
            </p:nvSpPr>
            <p:spPr bwMode="auto">
              <a:xfrm>
                <a:off x="2349" y="957"/>
                <a:ext cx="366" cy="335"/>
              </a:xfrm>
              <a:custGeom>
                <a:avLst/>
                <a:gdLst/>
                <a:ahLst/>
                <a:cxnLst>
                  <a:cxn ang="0">
                    <a:pos x="190" y="14"/>
                  </a:cxn>
                  <a:cxn ang="0">
                    <a:pos x="196" y="32"/>
                  </a:cxn>
                  <a:cxn ang="0">
                    <a:pos x="203" y="49"/>
                  </a:cxn>
                  <a:cxn ang="0">
                    <a:pos x="203" y="67"/>
                  </a:cxn>
                  <a:cxn ang="0">
                    <a:pos x="196" y="81"/>
                  </a:cxn>
                  <a:cxn ang="0">
                    <a:pos x="203" y="98"/>
                  </a:cxn>
                  <a:cxn ang="0">
                    <a:pos x="209" y="112"/>
                  </a:cxn>
                  <a:cxn ang="0">
                    <a:pos x="228" y="121"/>
                  </a:cxn>
                  <a:cxn ang="0">
                    <a:pos x="240" y="139"/>
                  </a:cxn>
                  <a:cxn ang="0">
                    <a:pos x="253" y="161"/>
                  </a:cxn>
                  <a:cxn ang="0">
                    <a:pos x="253" y="183"/>
                  </a:cxn>
                  <a:cxn ang="0">
                    <a:pos x="272" y="197"/>
                  </a:cxn>
                  <a:cxn ang="0">
                    <a:pos x="303" y="201"/>
                  </a:cxn>
                  <a:cxn ang="0">
                    <a:pos x="322" y="210"/>
                  </a:cxn>
                  <a:cxn ang="0">
                    <a:pos x="328" y="232"/>
                  </a:cxn>
                  <a:cxn ang="0">
                    <a:pos x="335" y="250"/>
                  </a:cxn>
                  <a:cxn ang="0">
                    <a:pos x="354" y="263"/>
                  </a:cxn>
                  <a:cxn ang="0">
                    <a:pos x="366" y="277"/>
                  </a:cxn>
                  <a:cxn ang="0">
                    <a:pos x="347" y="286"/>
                  </a:cxn>
                  <a:cxn ang="0">
                    <a:pos x="322" y="281"/>
                  </a:cxn>
                  <a:cxn ang="0">
                    <a:pos x="303" y="286"/>
                  </a:cxn>
                  <a:cxn ang="0">
                    <a:pos x="291" y="295"/>
                  </a:cxn>
                  <a:cxn ang="0">
                    <a:pos x="291" y="313"/>
                  </a:cxn>
                  <a:cxn ang="0">
                    <a:pos x="297" y="326"/>
                  </a:cxn>
                  <a:cxn ang="0">
                    <a:pos x="284" y="335"/>
                  </a:cxn>
                  <a:cxn ang="0">
                    <a:pos x="266" y="326"/>
                  </a:cxn>
                  <a:cxn ang="0">
                    <a:pos x="259" y="313"/>
                  </a:cxn>
                  <a:cxn ang="0">
                    <a:pos x="240" y="308"/>
                  </a:cxn>
                  <a:cxn ang="0">
                    <a:pos x="215" y="317"/>
                  </a:cxn>
                  <a:cxn ang="0">
                    <a:pos x="196" y="304"/>
                  </a:cxn>
                  <a:cxn ang="0">
                    <a:pos x="184" y="299"/>
                  </a:cxn>
                  <a:cxn ang="0">
                    <a:pos x="178" y="281"/>
                  </a:cxn>
                  <a:cxn ang="0">
                    <a:pos x="165" y="263"/>
                  </a:cxn>
                  <a:cxn ang="0">
                    <a:pos x="165" y="246"/>
                  </a:cxn>
                  <a:cxn ang="0">
                    <a:pos x="159" y="228"/>
                  </a:cxn>
                  <a:cxn ang="0">
                    <a:pos x="146" y="214"/>
                  </a:cxn>
                  <a:cxn ang="0">
                    <a:pos x="132" y="206"/>
                  </a:cxn>
                  <a:cxn ang="0">
                    <a:pos x="107" y="197"/>
                  </a:cxn>
                  <a:cxn ang="0">
                    <a:pos x="82" y="183"/>
                  </a:cxn>
                  <a:cxn ang="0">
                    <a:pos x="63" y="170"/>
                  </a:cxn>
                  <a:cxn ang="0">
                    <a:pos x="44" y="161"/>
                  </a:cxn>
                  <a:cxn ang="0">
                    <a:pos x="44" y="143"/>
                  </a:cxn>
                  <a:cxn ang="0">
                    <a:pos x="51" y="125"/>
                  </a:cxn>
                  <a:cxn ang="0">
                    <a:pos x="32" y="112"/>
                  </a:cxn>
                  <a:cxn ang="0">
                    <a:pos x="19" y="103"/>
                  </a:cxn>
                  <a:cxn ang="0">
                    <a:pos x="7" y="85"/>
                  </a:cxn>
                  <a:cxn ang="0">
                    <a:pos x="19" y="67"/>
                  </a:cxn>
                  <a:cxn ang="0">
                    <a:pos x="38" y="58"/>
                  </a:cxn>
                  <a:cxn ang="0">
                    <a:pos x="57" y="54"/>
                  </a:cxn>
                  <a:cxn ang="0">
                    <a:pos x="82" y="45"/>
                  </a:cxn>
                  <a:cxn ang="0">
                    <a:pos x="95" y="36"/>
                  </a:cxn>
                  <a:cxn ang="0">
                    <a:pos x="120" y="32"/>
                  </a:cxn>
                  <a:cxn ang="0">
                    <a:pos x="132" y="23"/>
                  </a:cxn>
                  <a:cxn ang="0">
                    <a:pos x="152" y="9"/>
                  </a:cxn>
                  <a:cxn ang="0">
                    <a:pos x="171" y="5"/>
                  </a:cxn>
                  <a:cxn ang="0">
                    <a:pos x="190" y="0"/>
                  </a:cxn>
                </a:cxnLst>
                <a:rect l="0" t="0" r="r" b="b"/>
                <a:pathLst>
                  <a:path w="366" h="335">
                    <a:moveTo>
                      <a:pt x="190" y="0"/>
                    </a:moveTo>
                    <a:lnTo>
                      <a:pt x="184" y="5"/>
                    </a:lnTo>
                    <a:lnTo>
                      <a:pt x="184" y="9"/>
                    </a:lnTo>
                    <a:lnTo>
                      <a:pt x="190" y="14"/>
                    </a:lnTo>
                    <a:lnTo>
                      <a:pt x="190" y="18"/>
                    </a:lnTo>
                    <a:lnTo>
                      <a:pt x="190" y="23"/>
                    </a:lnTo>
                    <a:lnTo>
                      <a:pt x="196" y="27"/>
                    </a:lnTo>
                    <a:lnTo>
                      <a:pt x="196" y="32"/>
                    </a:lnTo>
                    <a:lnTo>
                      <a:pt x="196" y="36"/>
                    </a:lnTo>
                    <a:lnTo>
                      <a:pt x="196" y="40"/>
                    </a:lnTo>
                    <a:lnTo>
                      <a:pt x="196" y="45"/>
                    </a:lnTo>
                    <a:lnTo>
                      <a:pt x="203" y="49"/>
                    </a:lnTo>
                    <a:lnTo>
                      <a:pt x="203" y="54"/>
                    </a:lnTo>
                    <a:lnTo>
                      <a:pt x="203" y="58"/>
                    </a:lnTo>
                    <a:lnTo>
                      <a:pt x="203" y="63"/>
                    </a:lnTo>
                    <a:lnTo>
                      <a:pt x="203" y="67"/>
                    </a:lnTo>
                    <a:lnTo>
                      <a:pt x="203" y="72"/>
                    </a:lnTo>
                    <a:lnTo>
                      <a:pt x="196" y="72"/>
                    </a:lnTo>
                    <a:lnTo>
                      <a:pt x="196" y="76"/>
                    </a:lnTo>
                    <a:lnTo>
                      <a:pt x="196" y="81"/>
                    </a:lnTo>
                    <a:lnTo>
                      <a:pt x="196" y="85"/>
                    </a:lnTo>
                    <a:lnTo>
                      <a:pt x="196" y="90"/>
                    </a:lnTo>
                    <a:lnTo>
                      <a:pt x="196" y="94"/>
                    </a:lnTo>
                    <a:lnTo>
                      <a:pt x="203" y="98"/>
                    </a:lnTo>
                    <a:lnTo>
                      <a:pt x="203" y="103"/>
                    </a:lnTo>
                    <a:lnTo>
                      <a:pt x="203" y="107"/>
                    </a:lnTo>
                    <a:lnTo>
                      <a:pt x="209" y="107"/>
                    </a:lnTo>
                    <a:lnTo>
                      <a:pt x="209" y="112"/>
                    </a:lnTo>
                    <a:lnTo>
                      <a:pt x="215" y="112"/>
                    </a:lnTo>
                    <a:lnTo>
                      <a:pt x="222" y="116"/>
                    </a:lnTo>
                    <a:lnTo>
                      <a:pt x="228" y="116"/>
                    </a:lnTo>
                    <a:lnTo>
                      <a:pt x="228" y="121"/>
                    </a:lnTo>
                    <a:lnTo>
                      <a:pt x="234" y="125"/>
                    </a:lnTo>
                    <a:lnTo>
                      <a:pt x="240" y="130"/>
                    </a:lnTo>
                    <a:lnTo>
                      <a:pt x="240" y="134"/>
                    </a:lnTo>
                    <a:lnTo>
                      <a:pt x="240" y="139"/>
                    </a:lnTo>
                    <a:lnTo>
                      <a:pt x="247" y="143"/>
                    </a:lnTo>
                    <a:lnTo>
                      <a:pt x="247" y="148"/>
                    </a:lnTo>
                    <a:lnTo>
                      <a:pt x="253" y="156"/>
                    </a:lnTo>
                    <a:lnTo>
                      <a:pt x="253" y="161"/>
                    </a:lnTo>
                    <a:lnTo>
                      <a:pt x="253" y="165"/>
                    </a:lnTo>
                    <a:lnTo>
                      <a:pt x="253" y="174"/>
                    </a:lnTo>
                    <a:lnTo>
                      <a:pt x="253" y="179"/>
                    </a:lnTo>
                    <a:lnTo>
                      <a:pt x="253" y="183"/>
                    </a:lnTo>
                    <a:lnTo>
                      <a:pt x="253" y="188"/>
                    </a:lnTo>
                    <a:lnTo>
                      <a:pt x="259" y="192"/>
                    </a:lnTo>
                    <a:lnTo>
                      <a:pt x="266" y="192"/>
                    </a:lnTo>
                    <a:lnTo>
                      <a:pt x="272" y="197"/>
                    </a:lnTo>
                    <a:lnTo>
                      <a:pt x="278" y="197"/>
                    </a:lnTo>
                    <a:lnTo>
                      <a:pt x="284" y="201"/>
                    </a:lnTo>
                    <a:lnTo>
                      <a:pt x="291" y="201"/>
                    </a:lnTo>
                    <a:lnTo>
                      <a:pt x="303" y="201"/>
                    </a:lnTo>
                    <a:lnTo>
                      <a:pt x="310" y="206"/>
                    </a:lnTo>
                    <a:lnTo>
                      <a:pt x="316" y="206"/>
                    </a:lnTo>
                    <a:lnTo>
                      <a:pt x="322" y="206"/>
                    </a:lnTo>
                    <a:lnTo>
                      <a:pt x="322" y="210"/>
                    </a:lnTo>
                    <a:lnTo>
                      <a:pt x="328" y="214"/>
                    </a:lnTo>
                    <a:lnTo>
                      <a:pt x="335" y="223"/>
                    </a:lnTo>
                    <a:lnTo>
                      <a:pt x="335" y="228"/>
                    </a:lnTo>
                    <a:lnTo>
                      <a:pt x="328" y="232"/>
                    </a:lnTo>
                    <a:lnTo>
                      <a:pt x="335" y="237"/>
                    </a:lnTo>
                    <a:lnTo>
                      <a:pt x="335" y="241"/>
                    </a:lnTo>
                    <a:lnTo>
                      <a:pt x="335" y="246"/>
                    </a:lnTo>
                    <a:lnTo>
                      <a:pt x="335" y="250"/>
                    </a:lnTo>
                    <a:lnTo>
                      <a:pt x="335" y="255"/>
                    </a:lnTo>
                    <a:lnTo>
                      <a:pt x="341" y="259"/>
                    </a:lnTo>
                    <a:lnTo>
                      <a:pt x="347" y="263"/>
                    </a:lnTo>
                    <a:lnTo>
                      <a:pt x="354" y="263"/>
                    </a:lnTo>
                    <a:lnTo>
                      <a:pt x="354" y="268"/>
                    </a:lnTo>
                    <a:lnTo>
                      <a:pt x="360" y="268"/>
                    </a:lnTo>
                    <a:lnTo>
                      <a:pt x="366" y="272"/>
                    </a:lnTo>
                    <a:lnTo>
                      <a:pt x="366" y="277"/>
                    </a:lnTo>
                    <a:lnTo>
                      <a:pt x="366" y="281"/>
                    </a:lnTo>
                    <a:lnTo>
                      <a:pt x="360" y="281"/>
                    </a:lnTo>
                    <a:lnTo>
                      <a:pt x="354" y="281"/>
                    </a:lnTo>
                    <a:lnTo>
                      <a:pt x="347" y="286"/>
                    </a:lnTo>
                    <a:lnTo>
                      <a:pt x="341" y="286"/>
                    </a:lnTo>
                    <a:lnTo>
                      <a:pt x="335" y="286"/>
                    </a:lnTo>
                    <a:lnTo>
                      <a:pt x="328" y="281"/>
                    </a:lnTo>
                    <a:lnTo>
                      <a:pt x="322" y="281"/>
                    </a:lnTo>
                    <a:lnTo>
                      <a:pt x="316" y="281"/>
                    </a:lnTo>
                    <a:lnTo>
                      <a:pt x="316" y="286"/>
                    </a:lnTo>
                    <a:lnTo>
                      <a:pt x="310" y="286"/>
                    </a:lnTo>
                    <a:lnTo>
                      <a:pt x="303" y="286"/>
                    </a:lnTo>
                    <a:lnTo>
                      <a:pt x="303" y="290"/>
                    </a:lnTo>
                    <a:lnTo>
                      <a:pt x="297" y="290"/>
                    </a:lnTo>
                    <a:lnTo>
                      <a:pt x="297" y="295"/>
                    </a:lnTo>
                    <a:lnTo>
                      <a:pt x="291" y="295"/>
                    </a:lnTo>
                    <a:lnTo>
                      <a:pt x="291" y="299"/>
                    </a:lnTo>
                    <a:lnTo>
                      <a:pt x="291" y="304"/>
                    </a:lnTo>
                    <a:lnTo>
                      <a:pt x="291" y="308"/>
                    </a:lnTo>
                    <a:lnTo>
                      <a:pt x="291" y="313"/>
                    </a:lnTo>
                    <a:lnTo>
                      <a:pt x="297" y="313"/>
                    </a:lnTo>
                    <a:lnTo>
                      <a:pt x="297" y="317"/>
                    </a:lnTo>
                    <a:lnTo>
                      <a:pt x="297" y="321"/>
                    </a:lnTo>
                    <a:lnTo>
                      <a:pt x="297" y="326"/>
                    </a:lnTo>
                    <a:lnTo>
                      <a:pt x="297" y="330"/>
                    </a:lnTo>
                    <a:lnTo>
                      <a:pt x="291" y="330"/>
                    </a:lnTo>
                    <a:lnTo>
                      <a:pt x="291" y="335"/>
                    </a:lnTo>
                    <a:lnTo>
                      <a:pt x="284" y="335"/>
                    </a:lnTo>
                    <a:lnTo>
                      <a:pt x="278" y="335"/>
                    </a:lnTo>
                    <a:lnTo>
                      <a:pt x="272" y="335"/>
                    </a:lnTo>
                    <a:lnTo>
                      <a:pt x="266" y="330"/>
                    </a:lnTo>
                    <a:lnTo>
                      <a:pt x="266" y="326"/>
                    </a:lnTo>
                    <a:lnTo>
                      <a:pt x="266" y="321"/>
                    </a:lnTo>
                    <a:lnTo>
                      <a:pt x="266" y="317"/>
                    </a:lnTo>
                    <a:lnTo>
                      <a:pt x="266" y="313"/>
                    </a:lnTo>
                    <a:lnTo>
                      <a:pt x="259" y="313"/>
                    </a:lnTo>
                    <a:lnTo>
                      <a:pt x="253" y="313"/>
                    </a:lnTo>
                    <a:lnTo>
                      <a:pt x="247" y="313"/>
                    </a:lnTo>
                    <a:lnTo>
                      <a:pt x="240" y="313"/>
                    </a:lnTo>
                    <a:lnTo>
                      <a:pt x="240" y="308"/>
                    </a:lnTo>
                    <a:lnTo>
                      <a:pt x="234" y="308"/>
                    </a:lnTo>
                    <a:lnTo>
                      <a:pt x="228" y="308"/>
                    </a:lnTo>
                    <a:lnTo>
                      <a:pt x="222" y="313"/>
                    </a:lnTo>
                    <a:lnTo>
                      <a:pt x="215" y="317"/>
                    </a:lnTo>
                    <a:lnTo>
                      <a:pt x="209" y="317"/>
                    </a:lnTo>
                    <a:lnTo>
                      <a:pt x="203" y="313"/>
                    </a:lnTo>
                    <a:lnTo>
                      <a:pt x="203" y="308"/>
                    </a:lnTo>
                    <a:lnTo>
                      <a:pt x="196" y="304"/>
                    </a:lnTo>
                    <a:lnTo>
                      <a:pt x="196" y="299"/>
                    </a:lnTo>
                    <a:lnTo>
                      <a:pt x="190" y="299"/>
                    </a:lnTo>
                    <a:lnTo>
                      <a:pt x="190" y="304"/>
                    </a:lnTo>
                    <a:lnTo>
                      <a:pt x="184" y="299"/>
                    </a:lnTo>
                    <a:lnTo>
                      <a:pt x="178" y="295"/>
                    </a:lnTo>
                    <a:lnTo>
                      <a:pt x="178" y="290"/>
                    </a:lnTo>
                    <a:lnTo>
                      <a:pt x="178" y="286"/>
                    </a:lnTo>
                    <a:lnTo>
                      <a:pt x="178" y="281"/>
                    </a:lnTo>
                    <a:lnTo>
                      <a:pt x="178" y="277"/>
                    </a:lnTo>
                    <a:lnTo>
                      <a:pt x="178" y="272"/>
                    </a:lnTo>
                    <a:lnTo>
                      <a:pt x="171" y="268"/>
                    </a:lnTo>
                    <a:lnTo>
                      <a:pt x="165" y="263"/>
                    </a:lnTo>
                    <a:lnTo>
                      <a:pt x="165" y="259"/>
                    </a:lnTo>
                    <a:lnTo>
                      <a:pt x="165" y="255"/>
                    </a:lnTo>
                    <a:lnTo>
                      <a:pt x="165" y="250"/>
                    </a:lnTo>
                    <a:lnTo>
                      <a:pt x="165" y="246"/>
                    </a:lnTo>
                    <a:lnTo>
                      <a:pt x="165" y="241"/>
                    </a:lnTo>
                    <a:lnTo>
                      <a:pt x="165" y="237"/>
                    </a:lnTo>
                    <a:lnTo>
                      <a:pt x="165" y="232"/>
                    </a:lnTo>
                    <a:lnTo>
                      <a:pt x="159" y="228"/>
                    </a:lnTo>
                    <a:lnTo>
                      <a:pt x="159" y="223"/>
                    </a:lnTo>
                    <a:lnTo>
                      <a:pt x="152" y="219"/>
                    </a:lnTo>
                    <a:lnTo>
                      <a:pt x="152" y="214"/>
                    </a:lnTo>
                    <a:lnTo>
                      <a:pt x="146" y="214"/>
                    </a:lnTo>
                    <a:lnTo>
                      <a:pt x="146" y="210"/>
                    </a:lnTo>
                    <a:lnTo>
                      <a:pt x="140" y="210"/>
                    </a:lnTo>
                    <a:lnTo>
                      <a:pt x="140" y="206"/>
                    </a:lnTo>
                    <a:lnTo>
                      <a:pt x="132" y="206"/>
                    </a:lnTo>
                    <a:lnTo>
                      <a:pt x="126" y="201"/>
                    </a:lnTo>
                    <a:lnTo>
                      <a:pt x="120" y="201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2"/>
                    </a:lnTo>
                    <a:lnTo>
                      <a:pt x="95" y="188"/>
                    </a:lnTo>
                    <a:lnTo>
                      <a:pt x="88" y="183"/>
                    </a:lnTo>
                    <a:lnTo>
                      <a:pt x="82" y="183"/>
                    </a:lnTo>
                    <a:lnTo>
                      <a:pt x="82" y="179"/>
                    </a:lnTo>
                    <a:lnTo>
                      <a:pt x="76" y="179"/>
                    </a:lnTo>
                    <a:lnTo>
                      <a:pt x="70" y="174"/>
                    </a:lnTo>
                    <a:lnTo>
                      <a:pt x="63" y="170"/>
                    </a:lnTo>
                    <a:lnTo>
                      <a:pt x="57" y="170"/>
                    </a:lnTo>
                    <a:lnTo>
                      <a:pt x="51" y="165"/>
                    </a:lnTo>
                    <a:lnTo>
                      <a:pt x="51" y="161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44" y="148"/>
                    </a:lnTo>
                    <a:lnTo>
                      <a:pt x="44" y="143"/>
                    </a:lnTo>
                    <a:lnTo>
                      <a:pt x="51" y="139"/>
                    </a:lnTo>
                    <a:lnTo>
                      <a:pt x="51" y="134"/>
                    </a:lnTo>
                    <a:lnTo>
                      <a:pt x="51" y="130"/>
                    </a:lnTo>
                    <a:lnTo>
                      <a:pt x="51" y="125"/>
                    </a:lnTo>
                    <a:lnTo>
                      <a:pt x="44" y="125"/>
                    </a:lnTo>
                    <a:lnTo>
                      <a:pt x="44" y="121"/>
                    </a:lnTo>
                    <a:lnTo>
                      <a:pt x="38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26" y="107"/>
                    </a:lnTo>
                    <a:lnTo>
                      <a:pt x="26" y="103"/>
                    </a:lnTo>
                    <a:lnTo>
                      <a:pt x="19" y="103"/>
                    </a:lnTo>
                    <a:lnTo>
                      <a:pt x="0" y="94"/>
                    </a:lnTo>
                    <a:lnTo>
                      <a:pt x="7" y="94"/>
                    </a:lnTo>
                    <a:lnTo>
                      <a:pt x="7" y="90"/>
                    </a:lnTo>
                    <a:lnTo>
                      <a:pt x="7" y="85"/>
                    </a:lnTo>
                    <a:lnTo>
                      <a:pt x="7" y="81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6" y="63"/>
                    </a:lnTo>
                    <a:lnTo>
                      <a:pt x="32" y="63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8"/>
                    </a:lnTo>
                    <a:lnTo>
                      <a:pt x="51" y="58"/>
                    </a:lnTo>
                    <a:lnTo>
                      <a:pt x="57" y="58"/>
                    </a:lnTo>
                    <a:lnTo>
                      <a:pt x="57" y="54"/>
                    </a:lnTo>
                    <a:lnTo>
                      <a:pt x="63" y="54"/>
                    </a:lnTo>
                    <a:lnTo>
                      <a:pt x="70" y="54"/>
                    </a:lnTo>
                    <a:lnTo>
                      <a:pt x="76" y="49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88" y="40"/>
                    </a:lnTo>
                    <a:lnTo>
                      <a:pt x="95" y="40"/>
                    </a:lnTo>
                    <a:lnTo>
                      <a:pt x="95" y="36"/>
                    </a:lnTo>
                    <a:lnTo>
                      <a:pt x="101" y="36"/>
                    </a:lnTo>
                    <a:lnTo>
                      <a:pt x="107" y="36"/>
                    </a:lnTo>
                    <a:lnTo>
                      <a:pt x="114" y="32"/>
                    </a:lnTo>
                    <a:lnTo>
                      <a:pt x="120" y="32"/>
                    </a:lnTo>
                    <a:lnTo>
                      <a:pt x="126" y="32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3"/>
                    </a:lnTo>
                    <a:lnTo>
                      <a:pt x="140" y="18"/>
                    </a:lnTo>
                    <a:lnTo>
                      <a:pt x="140" y="14"/>
                    </a:lnTo>
                    <a:lnTo>
                      <a:pt x="146" y="14"/>
                    </a:lnTo>
                    <a:lnTo>
                      <a:pt x="152" y="9"/>
                    </a:lnTo>
                    <a:lnTo>
                      <a:pt x="159" y="9"/>
                    </a:lnTo>
                    <a:lnTo>
                      <a:pt x="165" y="9"/>
                    </a:lnTo>
                    <a:lnTo>
                      <a:pt x="165" y="5"/>
                    </a:lnTo>
                    <a:lnTo>
                      <a:pt x="171" y="5"/>
                    </a:lnTo>
                    <a:lnTo>
                      <a:pt x="178" y="5"/>
                    </a:lnTo>
                    <a:lnTo>
                      <a:pt x="184" y="5"/>
                    </a:lnTo>
                    <a:lnTo>
                      <a:pt x="184" y="0"/>
                    </a:lnTo>
                    <a:lnTo>
                      <a:pt x="190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68" name="Group 591"/>
            <p:cNvGrpSpPr>
              <a:grpSpLocks/>
            </p:cNvGrpSpPr>
            <p:nvPr/>
          </p:nvGrpSpPr>
          <p:grpSpPr bwMode="auto">
            <a:xfrm>
              <a:off x="1469" y="975"/>
              <a:ext cx="843" cy="446"/>
              <a:chOff x="1469" y="975"/>
              <a:chExt cx="843" cy="446"/>
            </a:xfrm>
          </p:grpSpPr>
          <p:sp>
            <p:nvSpPr>
              <p:cNvPr id="4688" name="Freeform 592"/>
              <p:cNvSpPr>
                <a:spLocks/>
              </p:cNvSpPr>
              <p:nvPr/>
            </p:nvSpPr>
            <p:spPr bwMode="auto">
              <a:xfrm>
                <a:off x="1469" y="975"/>
                <a:ext cx="843" cy="446"/>
              </a:xfrm>
              <a:custGeom>
                <a:avLst/>
                <a:gdLst/>
                <a:ahLst/>
                <a:cxnLst>
                  <a:cxn ang="0">
                    <a:pos x="830" y="107"/>
                  </a:cxn>
                  <a:cxn ang="0">
                    <a:pos x="792" y="112"/>
                  </a:cxn>
                  <a:cxn ang="0">
                    <a:pos x="729" y="134"/>
                  </a:cxn>
                  <a:cxn ang="0">
                    <a:pos x="711" y="161"/>
                  </a:cxn>
                  <a:cxn ang="0">
                    <a:pos x="673" y="183"/>
                  </a:cxn>
                  <a:cxn ang="0">
                    <a:pos x="641" y="196"/>
                  </a:cxn>
                  <a:cxn ang="0">
                    <a:pos x="629" y="219"/>
                  </a:cxn>
                  <a:cxn ang="0">
                    <a:pos x="623" y="245"/>
                  </a:cxn>
                  <a:cxn ang="0">
                    <a:pos x="616" y="277"/>
                  </a:cxn>
                  <a:cxn ang="0">
                    <a:pos x="629" y="299"/>
                  </a:cxn>
                  <a:cxn ang="0">
                    <a:pos x="616" y="330"/>
                  </a:cxn>
                  <a:cxn ang="0">
                    <a:pos x="597" y="353"/>
                  </a:cxn>
                  <a:cxn ang="0">
                    <a:pos x="579" y="379"/>
                  </a:cxn>
                  <a:cxn ang="0">
                    <a:pos x="572" y="411"/>
                  </a:cxn>
                  <a:cxn ang="0">
                    <a:pos x="541" y="424"/>
                  </a:cxn>
                  <a:cxn ang="0">
                    <a:pos x="491" y="433"/>
                  </a:cxn>
                  <a:cxn ang="0">
                    <a:pos x="453" y="437"/>
                  </a:cxn>
                  <a:cxn ang="0">
                    <a:pos x="415" y="446"/>
                  </a:cxn>
                  <a:cxn ang="0">
                    <a:pos x="365" y="446"/>
                  </a:cxn>
                  <a:cxn ang="0">
                    <a:pos x="321" y="437"/>
                  </a:cxn>
                  <a:cxn ang="0">
                    <a:pos x="289" y="419"/>
                  </a:cxn>
                  <a:cxn ang="0">
                    <a:pos x="258" y="406"/>
                  </a:cxn>
                  <a:cxn ang="0">
                    <a:pos x="233" y="388"/>
                  </a:cxn>
                  <a:cxn ang="0">
                    <a:pos x="195" y="379"/>
                  </a:cxn>
                  <a:cxn ang="0">
                    <a:pos x="151" y="370"/>
                  </a:cxn>
                  <a:cxn ang="0">
                    <a:pos x="120" y="348"/>
                  </a:cxn>
                  <a:cxn ang="0">
                    <a:pos x="82" y="330"/>
                  </a:cxn>
                  <a:cxn ang="0">
                    <a:pos x="50" y="312"/>
                  </a:cxn>
                  <a:cxn ang="0">
                    <a:pos x="13" y="290"/>
                  </a:cxn>
                  <a:cxn ang="0">
                    <a:pos x="6" y="254"/>
                  </a:cxn>
                  <a:cxn ang="0">
                    <a:pos x="19" y="232"/>
                  </a:cxn>
                  <a:cxn ang="0">
                    <a:pos x="38" y="196"/>
                  </a:cxn>
                  <a:cxn ang="0">
                    <a:pos x="57" y="174"/>
                  </a:cxn>
                  <a:cxn ang="0">
                    <a:pos x="57" y="152"/>
                  </a:cxn>
                  <a:cxn ang="0">
                    <a:pos x="57" y="125"/>
                  </a:cxn>
                  <a:cxn ang="0">
                    <a:pos x="94" y="112"/>
                  </a:cxn>
                  <a:cxn ang="0">
                    <a:pos x="132" y="116"/>
                  </a:cxn>
                  <a:cxn ang="0">
                    <a:pos x="164" y="103"/>
                  </a:cxn>
                  <a:cxn ang="0">
                    <a:pos x="189" y="85"/>
                  </a:cxn>
                  <a:cxn ang="0">
                    <a:pos x="220" y="58"/>
                  </a:cxn>
                  <a:cxn ang="0">
                    <a:pos x="239" y="31"/>
                  </a:cxn>
                  <a:cxn ang="0">
                    <a:pos x="264" y="9"/>
                  </a:cxn>
                  <a:cxn ang="0">
                    <a:pos x="296" y="0"/>
                  </a:cxn>
                  <a:cxn ang="0">
                    <a:pos x="327" y="14"/>
                  </a:cxn>
                  <a:cxn ang="0">
                    <a:pos x="340" y="40"/>
                  </a:cxn>
                  <a:cxn ang="0">
                    <a:pos x="352" y="72"/>
                  </a:cxn>
                  <a:cxn ang="0">
                    <a:pos x="390" y="89"/>
                  </a:cxn>
                  <a:cxn ang="0">
                    <a:pos x="434" y="94"/>
                  </a:cxn>
                  <a:cxn ang="0">
                    <a:pos x="478" y="98"/>
                  </a:cxn>
                  <a:cxn ang="0">
                    <a:pos x="522" y="94"/>
                  </a:cxn>
                  <a:cxn ang="0">
                    <a:pos x="560" y="107"/>
                  </a:cxn>
                  <a:cxn ang="0">
                    <a:pos x="591" y="107"/>
                  </a:cxn>
                  <a:cxn ang="0">
                    <a:pos x="629" y="98"/>
                  </a:cxn>
                  <a:cxn ang="0">
                    <a:pos x="673" y="94"/>
                  </a:cxn>
                  <a:cxn ang="0">
                    <a:pos x="717" y="89"/>
                  </a:cxn>
                  <a:cxn ang="0">
                    <a:pos x="748" y="76"/>
                  </a:cxn>
                  <a:cxn ang="0">
                    <a:pos x="761" y="54"/>
                  </a:cxn>
                  <a:cxn ang="0">
                    <a:pos x="792" y="49"/>
                  </a:cxn>
                  <a:cxn ang="0">
                    <a:pos x="811" y="72"/>
                  </a:cxn>
                  <a:cxn ang="0">
                    <a:pos x="836" y="85"/>
                  </a:cxn>
                </a:cxnLst>
                <a:rect l="0" t="0" r="r" b="b"/>
                <a:pathLst>
                  <a:path w="843" h="446">
                    <a:moveTo>
                      <a:pt x="843" y="80"/>
                    </a:moveTo>
                    <a:lnTo>
                      <a:pt x="843" y="85"/>
                    </a:lnTo>
                    <a:lnTo>
                      <a:pt x="836" y="89"/>
                    </a:lnTo>
                    <a:lnTo>
                      <a:pt x="836" y="94"/>
                    </a:lnTo>
                    <a:lnTo>
                      <a:pt x="836" y="98"/>
                    </a:lnTo>
                    <a:lnTo>
                      <a:pt x="836" y="103"/>
                    </a:lnTo>
                    <a:lnTo>
                      <a:pt x="830" y="107"/>
                    </a:lnTo>
                    <a:lnTo>
                      <a:pt x="824" y="107"/>
                    </a:lnTo>
                    <a:lnTo>
                      <a:pt x="817" y="107"/>
                    </a:lnTo>
                    <a:lnTo>
                      <a:pt x="811" y="107"/>
                    </a:lnTo>
                    <a:lnTo>
                      <a:pt x="811" y="112"/>
                    </a:lnTo>
                    <a:lnTo>
                      <a:pt x="805" y="112"/>
                    </a:lnTo>
                    <a:lnTo>
                      <a:pt x="799" y="112"/>
                    </a:lnTo>
                    <a:lnTo>
                      <a:pt x="792" y="112"/>
                    </a:lnTo>
                    <a:lnTo>
                      <a:pt x="761" y="112"/>
                    </a:lnTo>
                    <a:lnTo>
                      <a:pt x="755" y="116"/>
                    </a:lnTo>
                    <a:lnTo>
                      <a:pt x="748" y="116"/>
                    </a:lnTo>
                    <a:lnTo>
                      <a:pt x="742" y="121"/>
                    </a:lnTo>
                    <a:lnTo>
                      <a:pt x="736" y="125"/>
                    </a:lnTo>
                    <a:lnTo>
                      <a:pt x="729" y="130"/>
                    </a:lnTo>
                    <a:lnTo>
                      <a:pt x="729" y="134"/>
                    </a:lnTo>
                    <a:lnTo>
                      <a:pt x="729" y="138"/>
                    </a:lnTo>
                    <a:lnTo>
                      <a:pt x="723" y="138"/>
                    </a:lnTo>
                    <a:lnTo>
                      <a:pt x="723" y="143"/>
                    </a:lnTo>
                    <a:lnTo>
                      <a:pt x="717" y="147"/>
                    </a:lnTo>
                    <a:lnTo>
                      <a:pt x="717" y="152"/>
                    </a:lnTo>
                    <a:lnTo>
                      <a:pt x="711" y="156"/>
                    </a:lnTo>
                    <a:lnTo>
                      <a:pt x="711" y="161"/>
                    </a:lnTo>
                    <a:lnTo>
                      <a:pt x="704" y="165"/>
                    </a:lnTo>
                    <a:lnTo>
                      <a:pt x="698" y="170"/>
                    </a:lnTo>
                    <a:lnTo>
                      <a:pt x="698" y="174"/>
                    </a:lnTo>
                    <a:lnTo>
                      <a:pt x="692" y="174"/>
                    </a:lnTo>
                    <a:lnTo>
                      <a:pt x="685" y="174"/>
                    </a:lnTo>
                    <a:lnTo>
                      <a:pt x="679" y="179"/>
                    </a:lnTo>
                    <a:lnTo>
                      <a:pt x="673" y="183"/>
                    </a:lnTo>
                    <a:lnTo>
                      <a:pt x="667" y="183"/>
                    </a:lnTo>
                    <a:lnTo>
                      <a:pt x="660" y="183"/>
                    </a:lnTo>
                    <a:lnTo>
                      <a:pt x="660" y="188"/>
                    </a:lnTo>
                    <a:lnTo>
                      <a:pt x="654" y="188"/>
                    </a:lnTo>
                    <a:lnTo>
                      <a:pt x="654" y="192"/>
                    </a:lnTo>
                    <a:lnTo>
                      <a:pt x="648" y="196"/>
                    </a:lnTo>
                    <a:lnTo>
                      <a:pt x="641" y="196"/>
                    </a:lnTo>
                    <a:lnTo>
                      <a:pt x="641" y="201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35" y="210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9" y="219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8"/>
                    </a:lnTo>
                    <a:lnTo>
                      <a:pt x="623" y="232"/>
                    </a:lnTo>
                    <a:lnTo>
                      <a:pt x="623" y="237"/>
                    </a:lnTo>
                    <a:lnTo>
                      <a:pt x="623" y="241"/>
                    </a:lnTo>
                    <a:lnTo>
                      <a:pt x="623" y="245"/>
                    </a:lnTo>
                    <a:lnTo>
                      <a:pt x="623" y="250"/>
                    </a:lnTo>
                    <a:lnTo>
                      <a:pt x="623" y="254"/>
                    </a:lnTo>
                    <a:lnTo>
                      <a:pt x="623" y="259"/>
                    </a:lnTo>
                    <a:lnTo>
                      <a:pt x="623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7"/>
                    </a:lnTo>
                    <a:lnTo>
                      <a:pt x="610" y="277"/>
                    </a:lnTo>
                    <a:lnTo>
                      <a:pt x="610" y="281"/>
                    </a:lnTo>
                    <a:lnTo>
                      <a:pt x="610" y="286"/>
                    </a:lnTo>
                    <a:lnTo>
                      <a:pt x="616" y="290"/>
                    </a:lnTo>
                    <a:lnTo>
                      <a:pt x="623" y="290"/>
                    </a:lnTo>
                    <a:lnTo>
                      <a:pt x="629" y="295"/>
                    </a:lnTo>
                    <a:lnTo>
                      <a:pt x="629" y="299"/>
                    </a:lnTo>
                    <a:lnTo>
                      <a:pt x="635" y="303"/>
                    </a:lnTo>
                    <a:lnTo>
                      <a:pt x="635" y="308"/>
                    </a:lnTo>
                    <a:lnTo>
                      <a:pt x="635" y="312"/>
                    </a:lnTo>
                    <a:lnTo>
                      <a:pt x="629" y="317"/>
                    </a:lnTo>
                    <a:lnTo>
                      <a:pt x="623" y="321"/>
                    </a:lnTo>
                    <a:lnTo>
                      <a:pt x="623" y="326"/>
                    </a:lnTo>
                    <a:lnTo>
                      <a:pt x="616" y="330"/>
                    </a:lnTo>
                    <a:lnTo>
                      <a:pt x="610" y="335"/>
                    </a:lnTo>
                    <a:lnTo>
                      <a:pt x="610" y="339"/>
                    </a:lnTo>
                    <a:lnTo>
                      <a:pt x="610" y="344"/>
                    </a:lnTo>
                    <a:lnTo>
                      <a:pt x="610" y="348"/>
                    </a:lnTo>
                    <a:lnTo>
                      <a:pt x="604" y="348"/>
                    </a:lnTo>
                    <a:lnTo>
                      <a:pt x="604" y="353"/>
                    </a:lnTo>
                    <a:lnTo>
                      <a:pt x="597" y="353"/>
                    </a:lnTo>
                    <a:lnTo>
                      <a:pt x="591" y="353"/>
                    </a:lnTo>
                    <a:lnTo>
                      <a:pt x="591" y="357"/>
                    </a:lnTo>
                    <a:lnTo>
                      <a:pt x="585" y="361"/>
                    </a:lnTo>
                    <a:lnTo>
                      <a:pt x="585" y="366"/>
                    </a:lnTo>
                    <a:lnTo>
                      <a:pt x="585" y="370"/>
                    </a:lnTo>
                    <a:lnTo>
                      <a:pt x="585" y="375"/>
                    </a:lnTo>
                    <a:lnTo>
                      <a:pt x="579" y="379"/>
                    </a:lnTo>
                    <a:lnTo>
                      <a:pt x="579" y="384"/>
                    </a:lnTo>
                    <a:lnTo>
                      <a:pt x="579" y="388"/>
                    </a:lnTo>
                    <a:lnTo>
                      <a:pt x="572" y="393"/>
                    </a:lnTo>
                    <a:lnTo>
                      <a:pt x="572" y="397"/>
                    </a:lnTo>
                    <a:lnTo>
                      <a:pt x="572" y="402"/>
                    </a:lnTo>
                    <a:lnTo>
                      <a:pt x="572" y="406"/>
                    </a:lnTo>
                    <a:lnTo>
                      <a:pt x="572" y="411"/>
                    </a:lnTo>
                    <a:lnTo>
                      <a:pt x="566" y="415"/>
                    </a:lnTo>
                    <a:lnTo>
                      <a:pt x="566" y="419"/>
                    </a:lnTo>
                    <a:lnTo>
                      <a:pt x="566" y="424"/>
                    </a:lnTo>
                    <a:lnTo>
                      <a:pt x="560" y="419"/>
                    </a:lnTo>
                    <a:lnTo>
                      <a:pt x="553" y="424"/>
                    </a:lnTo>
                    <a:lnTo>
                      <a:pt x="547" y="424"/>
                    </a:lnTo>
                    <a:lnTo>
                      <a:pt x="541" y="424"/>
                    </a:lnTo>
                    <a:lnTo>
                      <a:pt x="535" y="424"/>
                    </a:lnTo>
                    <a:lnTo>
                      <a:pt x="528" y="428"/>
                    </a:lnTo>
                    <a:lnTo>
                      <a:pt x="516" y="428"/>
                    </a:lnTo>
                    <a:lnTo>
                      <a:pt x="509" y="433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78" y="437"/>
                    </a:lnTo>
                    <a:lnTo>
                      <a:pt x="472" y="437"/>
                    </a:lnTo>
                    <a:lnTo>
                      <a:pt x="465" y="437"/>
                    </a:lnTo>
                    <a:lnTo>
                      <a:pt x="459" y="437"/>
                    </a:lnTo>
                    <a:lnTo>
                      <a:pt x="453" y="437"/>
                    </a:lnTo>
                    <a:lnTo>
                      <a:pt x="453" y="442"/>
                    </a:lnTo>
                    <a:lnTo>
                      <a:pt x="447" y="442"/>
                    </a:lnTo>
                    <a:lnTo>
                      <a:pt x="440" y="442"/>
                    </a:lnTo>
                    <a:lnTo>
                      <a:pt x="434" y="442"/>
                    </a:lnTo>
                    <a:lnTo>
                      <a:pt x="434" y="446"/>
                    </a:lnTo>
                    <a:lnTo>
                      <a:pt x="428" y="446"/>
                    </a:lnTo>
                    <a:lnTo>
                      <a:pt x="415" y="446"/>
                    </a:lnTo>
                    <a:lnTo>
                      <a:pt x="409" y="446"/>
                    </a:lnTo>
                    <a:lnTo>
                      <a:pt x="403" y="446"/>
                    </a:lnTo>
                    <a:lnTo>
                      <a:pt x="396" y="446"/>
                    </a:lnTo>
                    <a:lnTo>
                      <a:pt x="384" y="442"/>
                    </a:lnTo>
                    <a:lnTo>
                      <a:pt x="377" y="446"/>
                    </a:lnTo>
                    <a:lnTo>
                      <a:pt x="371" y="446"/>
                    </a:lnTo>
                    <a:lnTo>
                      <a:pt x="365" y="446"/>
                    </a:lnTo>
                    <a:lnTo>
                      <a:pt x="358" y="446"/>
                    </a:lnTo>
                    <a:lnTo>
                      <a:pt x="352" y="442"/>
                    </a:lnTo>
                    <a:lnTo>
                      <a:pt x="346" y="442"/>
                    </a:lnTo>
                    <a:lnTo>
                      <a:pt x="340" y="442"/>
                    </a:lnTo>
                    <a:lnTo>
                      <a:pt x="333" y="442"/>
                    </a:lnTo>
                    <a:lnTo>
                      <a:pt x="327" y="442"/>
                    </a:lnTo>
                    <a:lnTo>
                      <a:pt x="321" y="437"/>
                    </a:lnTo>
                    <a:lnTo>
                      <a:pt x="314" y="437"/>
                    </a:lnTo>
                    <a:lnTo>
                      <a:pt x="308" y="437"/>
                    </a:lnTo>
                    <a:lnTo>
                      <a:pt x="302" y="437"/>
                    </a:lnTo>
                    <a:lnTo>
                      <a:pt x="296" y="433"/>
                    </a:lnTo>
                    <a:lnTo>
                      <a:pt x="289" y="428"/>
                    </a:lnTo>
                    <a:lnTo>
                      <a:pt x="289" y="424"/>
                    </a:lnTo>
                    <a:lnTo>
                      <a:pt x="289" y="419"/>
                    </a:lnTo>
                    <a:lnTo>
                      <a:pt x="283" y="419"/>
                    </a:lnTo>
                    <a:lnTo>
                      <a:pt x="283" y="415"/>
                    </a:lnTo>
                    <a:lnTo>
                      <a:pt x="277" y="415"/>
                    </a:lnTo>
                    <a:lnTo>
                      <a:pt x="270" y="411"/>
                    </a:lnTo>
                    <a:lnTo>
                      <a:pt x="264" y="411"/>
                    </a:lnTo>
                    <a:lnTo>
                      <a:pt x="264" y="406"/>
                    </a:lnTo>
                    <a:lnTo>
                      <a:pt x="258" y="406"/>
                    </a:lnTo>
                    <a:lnTo>
                      <a:pt x="258" y="402"/>
                    </a:lnTo>
                    <a:lnTo>
                      <a:pt x="252" y="402"/>
                    </a:lnTo>
                    <a:lnTo>
                      <a:pt x="252" y="397"/>
                    </a:lnTo>
                    <a:lnTo>
                      <a:pt x="245" y="397"/>
                    </a:lnTo>
                    <a:lnTo>
                      <a:pt x="239" y="393"/>
                    </a:lnTo>
                    <a:lnTo>
                      <a:pt x="239" y="388"/>
                    </a:lnTo>
                    <a:lnTo>
                      <a:pt x="233" y="388"/>
                    </a:lnTo>
                    <a:lnTo>
                      <a:pt x="226" y="384"/>
                    </a:lnTo>
                    <a:lnTo>
                      <a:pt x="226" y="379"/>
                    </a:lnTo>
                    <a:lnTo>
                      <a:pt x="220" y="379"/>
                    </a:lnTo>
                    <a:lnTo>
                      <a:pt x="214" y="379"/>
                    </a:lnTo>
                    <a:lnTo>
                      <a:pt x="208" y="379"/>
                    </a:lnTo>
                    <a:lnTo>
                      <a:pt x="201" y="379"/>
                    </a:lnTo>
                    <a:lnTo>
                      <a:pt x="195" y="379"/>
                    </a:lnTo>
                    <a:lnTo>
                      <a:pt x="189" y="379"/>
                    </a:lnTo>
                    <a:lnTo>
                      <a:pt x="182" y="379"/>
                    </a:lnTo>
                    <a:lnTo>
                      <a:pt x="176" y="379"/>
                    </a:lnTo>
                    <a:lnTo>
                      <a:pt x="170" y="375"/>
                    </a:lnTo>
                    <a:lnTo>
                      <a:pt x="157" y="375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45" y="366"/>
                    </a:lnTo>
                    <a:lnTo>
                      <a:pt x="145" y="361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2" y="357"/>
                    </a:lnTo>
                    <a:lnTo>
                      <a:pt x="126" y="353"/>
                    </a:lnTo>
                    <a:lnTo>
                      <a:pt x="120" y="348"/>
                    </a:lnTo>
                    <a:lnTo>
                      <a:pt x="113" y="344"/>
                    </a:lnTo>
                    <a:lnTo>
                      <a:pt x="107" y="344"/>
                    </a:lnTo>
                    <a:lnTo>
                      <a:pt x="107" y="339"/>
                    </a:lnTo>
                    <a:lnTo>
                      <a:pt x="101" y="339"/>
                    </a:lnTo>
                    <a:lnTo>
                      <a:pt x="94" y="335"/>
                    </a:lnTo>
                    <a:lnTo>
                      <a:pt x="88" y="330"/>
                    </a:lnTo>
                    <a:lnTo>
                      <a:pt x="82" y="330"/>
                    </a:lnTo>
                    <a:lnTo>
                      <a:pt x="82" y="326"/>
                    </a:lnTo>
                    <a:lnTo>
                      <a:pt x="76" y="326"/>
                    </a:lnTo>
                    <a:lnTo>
                      <a:pt x="69" y="321"/>
                    </a:lnTo>
                    <a:lnTo>
                      <a:pt x="63" y="317"/>
                    </a:lnTo>
                    <a:lnTo>
                      <a:pt x="57" y="317"/>
                    </a:lnTo>
                    <a:lnTo>
                      <a:pt x="57" y="312"/>
                    </a:lnTo>
                    <a:lnTo>
                      <a:pt x="50" y="312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3"/>
                    </a:lnTo>
                    <a:lnTo>
                      <a:pt x="25" y="299"/>
                    </a:lnTo>
                    <a:lnTo>
                      <a:pt x="19" y="295"/>
                    </a:lnTo>
                    <a:lnTo>
                      <a:pt x="13" y="295"/>
                    </a:lnTo>
                    <a:lnTo>
                      <a:pt x="13" y="290"/>
                    </a:lnTo>
                    <a:lnTo>
                      <a:pt x="6" y="286"/>
                    </a:lnTo>
                    <a:lnTo>
                      <a:pt x="6" y="277"/>
                    </a:lnTo>
                    <a:lnTo>
                      <a:pt x="6" y="272"/>
                    </a:lnTo>
                    <a:lnTo>
                      <a:pt x="6" y="268"/>
                    </a:lnTo>
                    <a:lnTo>
                      <a:pt x="0" y="263"/>
                    </a:lnTo>
                    <a:lnTo>
                      <a:pt x="6" y="259"/>
                    </a:lnTo>
                    <a:lnTo>
                      <a:pt x="6" y="254"/>
                    </a:lnTo>
                    <a:lnTo>
                      <a:pt x="6" y="250"/>
                    </a:lnTo>
                    <a:lnTo>
                      <a:pt x="6" y="245"/>
                    </a:lnTo>
                    <a:lnTo>
                      <a:pt x="13" y="245"/>
                    </a:lnTo>
                    <a:lnTo>
                      <a:pt x="13" y="241"/>
                    </a:lnTo>
                    <a:lnTo>
                      <a:pt x="19" y="241"/>
                    </a:lnTo>
                    <a:lnTo>
                      <a:pt x="19" y="237"/>
                    </a:lnTo>
                    <a:lnTo>
                      <a:pt x="19" y="232"/>
                    </a:lnTo>
                    <a:lnTo>
                      <a:pt x="25" y="228"/>
                    </a:lnTo>
                    <a:lnTo>
                      <a:pt x="25" y="223"/>
                    </a:lnTo>
                    <a:lnTo>
                      <a:pt x="25" y="219"/>
                    </a:lnTo>
                    <a:lnTo>
                      <a:pt x="32" y="210"/>
                    </a:lnTo>
                    <a:lnTo>
                      <a:pt x="32" y="205"/>
                    </a:lnTo>
                    <a:lnTo>
                      <a:pt x="38" y="201"/>
                    </a:lnTo>
                    <a:lnTo>
                      <a:pt x="38" y="196"/>
                    </a:lnTo>
                    <a:lnTo>
                      <a:pt x="38" y="192"/>
                    </a:lnTo>
                    <a:lnTo>
                      <a:pt x="38" y="188"/>
                    </a:lnTo>
                    <a:lnTo>
                      <a:pt x="38" y="183"/>
                    </a:lnTo>
                    <a:lnTo>
                      <a:pt x="38" y="179"/>
                    </a:lnTo>
                    <a:lnTo>
                      <a:pt x="38" y="174"/>
                    </a:lnTo>
                    <a:lnTo>
                      <a:pt x="44" y="174"/>
                    </a:lnTo>
                    <a:lnTo>
                      <a:pt x="57" y="174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63" y="165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63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3" y="121"/>
                    </a:lnTo>
                    <a:lnTo>
                      <a:pt x="69" y="121"/>
                    </a:lnTo>
                    <a:lnTo>
                      <a:pt x="76" y="116"/>
                    </a:lnTo>
                    <a:lnTo>
                      <a:pt x="82" y="116"/>
                    </a:lnTo>
                    <a:lnTo>
                      <a:pt x="88" y="116"/>
                    </a:lnTo>
                    <a:lnTo>
                      <a:pt x="94" y="112"/>
                    </a:lnTo>
                    <a:lnTo>
                      <a:pt x="101" y="112"/>
                    </a:lnTo>
                    <a:lnTo>
                      <a:pt x="101" y="116"/>
                    </a:lnTo>
                    <a:lnTo>
                      <a:pt x="107" y="116"/>
                    </a:lnTo>
                    <a:lnTo>
                      <a:pt x="113" y="116"/>
                    </a:lnTo>
                    <a:lnTo>
                      <a:pt x="120" y="116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8" y="116"/>
                    </a:lnTo>
                    <a:lnTo>
                      <a:pt x="145" y="112"/>
                    </a:lnTo>
                    <a:lnTo>
                      <a:pt x="151" y="112"/>
                    </a:lnTo>
                    <a:lnTo>
                      <a:pt x="157" y="112"/>
                    </a:lnTo>
                    <a:lnTo>
                      <a:pt x="157" y="107"/>
                    </a:lnTo>
                    <a:lnTo>
                      <a:pt x="164" y="107"/>
                    </a:lnTo>
                    <a:lnTo>
                      <a:pt x="164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89"/>
                    </a:lnTo>
                    <a:lnTo>
                      <a:pt x="170" y="85"/>
                    </a:lnTo>
                    <a:lnTo>
                      <a:pt x="176" y="85"/>
                    </a:lnTo>
                    <a:lnTo>
                      <a:pt x="182" y="85"/>
                    </a:lnTo>
                    <a:lnTo>
                      <a:pt x="189" y="85"/>
                    </a:lnTo>
                    <a:lnTo>
                      <a:pt x="195" y="80"/>
                    </a:lnTo>
                    <a:lnTo>
                      <a:pt x="201" y="80"/>
                    </a:lnTo>
                    <a:lnTo>
                      <a:pt x="208" y="76"/>
                    </a:lnTo>
                    <a:lnTo>
                      <a:pt x="214" y="72"/>
                    </a:lnTo>
                    <a:lnTo>
                      <a:pt x="214" y="67"/>
                    </a:lnTo>
                    <a:lnTo>
                      <a:pt x="220" y="63"/>
                    </a:lnTo>
                    <a:lnTo>
                      <a:pt x="220" y="58"/>
                    </a:lnTo>
                    <a:lnTo>
                      <a:pt x="220" y="54"/>
                    </a:lnTo>
                    <a:lnTo>
                      <a:pt x="220" y="49"/>
                    </a:lnTo>
                    <a:lnTo>
                      <a:pt x="220" y="45"/>
                    </a:lnTo>
                    <a:lnTo>
                      <a:pt x="226" y="40"/>
                    </a:lnTo>
                    <a:lnTo>
                      <a:pt x="226" y="36"/>
                    </a:lnTo>
                    <a:lnTo>
                      <a:pt x="233" y="31"/>
                    </a:lnTo>
                    <a:lnTo>
                      <a:pt x="239" y="31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58" y="18"/>
                    </a:lnTo>
                    <a:lnTo>
                      <a:pt x="258" y="14"/>
                    </a:lnTo>
                    <a:lnTo>
                      <a:pt x="264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0" y="0"/>
                    </a:lnTo>
                    <a:lnTo>
                      <a:pt x="277" y="0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6" y="0"/>
                    </a:lnTo>
                    <a:lnTo>
                      <a:pt x="302" y="0"/>
                    </a:lnTo>
                    <a:lnTo>
                      <a:pt x="308" y="0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27" y="14"/>
                    </a:lnTo>
                    <a:lnTo>
                      <a:pt x="333" y="14"/>
                    </a:lnTo>
                    <a:lnTo>
                      <a:pt x="333" y="18"/>
                    </a:lnTo>
                    <a:lnTo>
                      <a:pt x="333" y="22"/>
                    </a:lnTo>
                    <a:lnTo>
                      <a:pt x="333" y="27"/>
                    </a:lnTo>
                    <a:lnTo>
                      <a:pt x="333" y="31"/>
                    </a:lnTo>
                    <a:lnTo>
                      <a:pt x="340" y="36"/>
                    </a:lnTo>
                    <a:lnTo>
                      <a:pt x="340" y="40"/>
                    </a:lnTo>
                    <a:lnTo>
                      <a:pt x="340" y="45"/>
                    </a:lnTo>
                    <a:lnTo>
                      <a:pt x="340" y="49"/>
                    </a:lnTo>
                    <a:lnTo>
                      <a:pt x="340" y="54"/>
                    </a:lnTo>
                    <a:lnTo>
                      <a:pt x="340" y="58"/>
                    </a:lnTo>
                    <a:lnTo>
                      <a:pt x="346" y="63"/>
                    </a:lnTo>
                    <a:lnTo>
                      <a:pt x="346" y="67"/>
                    </a:lnTo>
                    <a:lnTo>
                      <a:pt x="352" y="72"/>
                    </a:lnTo>
                    <a:lnTo>
                      <a:pt x="358" y="72"/>
                    </a:lnTo>
                    <a:lnTo>
                      <a:pt x="358" y="76"/>
                    </a:lnTo>
                    <a:lnTo>
                      <a:pt x="358" y="80"/>
                    </a:lnTo>
                    <a:lnTo>
                      <a:pt x="371" y="85"/>
                    </a:lnTo>
                    <a:lnTo>
                      <a:pt x="377" y="85"/>
                    </a:lnTo>
                    <a:lnTo>
                      <a:pt x="384" y="89"/>
                    </a:lnTo>
                    <a:lnTo>
                      <a:pt x="390" y="89"/>
                    </a:lnTo>
                    <a:lnTo>
                      <a:pt x="396" y="94"/>
                    </a:lnTo>
                    <a:lnTo>
                      <a:pt x="403" y="94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21" y="94"/>
                    </a:lnTo>
                    <a:lnTo>
                      <a:pt x="428" y="98"/>
                    </a:lnTo>
                    <a:lnTo>
                      <a:pt x="434" y="94"/>
                    </a:ln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8"/>
                    </a:lnTo>
                    <a:lnTo>
                      <a:pt x="465" y="98"/>
                    </a:lnTo>
                    <a:lnTo>
                      <a:pt x="472" y="98"/>
                    </a:lnTo>
                    <a:lnTo>
                      <a:pt x="478" y="98"/>
                    </a:lnTo>
                    <a:lnTo>
                      <a:pt x="484" y="98"/>
                    </a:lnTo>
                    <a:lnTo>
                      <a:pt x="491" y="98"/>
                    </a:lnTo>
                    <a:lnTo>
                      <a:pt x="497" y="98"/>
                    </a:lnTo>
                    <a:lnTo>
                      <a:pt x="503" y="94"/>
                    </a:lnTo>
                    <a:lnTo>
                      <a:pt x="509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2" y="98"/>
                    </a:lnTo>
                    <a:lnTo>
                      <a:pt x="528" y="98"/>
                    </a:lnTo>
                    <a:lnTo>
                      <a:pt x="535" y="103"/>
                    </a:lnTo>
                    <a:lnTo>
                      <a:pt x="541" y="103"/>
                    </a:lnTo>
                    <a:lnTo>
                      <a:pt x="547" y="107"/>
                    </a:lnTo>
                    <a:lnTo>
                      <a:pt x="553" y="107"/>
                    </a:lnTo>
                    <a:lnTo>
                      <a:pt x="560" y="107"/>
                    </a:lnTo>
                    <a:lnTo>
                      <a:pt x="560" y="112"/>
                    </a:lnTo>
                    <a:lnTo>
                      <a:pt x="566" y="112"/>
                    </a:lnTo>
                    <a:lnTo>
                      <a:pt x="572" y="116"/>
                    </a:lnTo>
                    <a:lnTo>
                      <a:pt x="579" y="116"/>
                    </a:lnTo>
                    <a:lnTo>
                      <a:pt x="585" y="112"/>
                    </a:lnTo>
                    <a:lnTo>
                      <a:pt x="591" y="112"/>
                    </a:lnTo>
                    <a:lnTo>
                      <a:pt x="591" y="107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3"/>
                    </a:lnTo>
                    <a:lnTo>
                      <a:pt x="616" y="103"/>
                    </a:lnTo>
                    <a:lnTo>
                      <a:pt x="616" y="98"/>
                    </a:lnTo>
                    <a:lnTo>
                      <a:pt x="623" y="98"/>
                    </a:lnTo>
                    <a:lnTo>
                      <a:pt x="629" y="98"/>
                    </a:lnTo>
                    <a:lnTo>
                      <a:pt x="635" y="98"/>
                    </a:lnTo>
                    <a:lnTo>
                      <a:pt x="641" y="98"/>
                    </a:lnTo>
                    <a:lnTo>
                      <a:pt x="648" y="98"/>
                    </a:lnTo>
                    <a:lnTo>
                      <a:pt x="654" y="98"/>
                    </a:lnTo>
                    <a:lnTo>
                      <a:pt x="660" y="94"/>
                    </a:lnTo>
                    <a:lnTo>
                      <a:pt x="667" y="94"/>
                    </a:lnTo>
                    <a:lnTo>
                      <a:pt x="673" y="94"/>
                    </a:lnTo>
                    <a:lnTo>
                      <a:pt x="679" y="94"/>
                    </a:lnTo>
                    <a:lnTo>
                      <a:pt x="685" y="94"/>
                    </a:lnTo>
                    <a:lnTo>
                      <a:pt x="692" y="94"/>
                    </a:lnTo>
                    <a:lnTo>
                      <a:pt x="698" y="94"/>
                    </a:lnTo>
                    <a:lnTo>
                      <a:pt x="704" y="89"/>
                    </a:lnTo>
                    <a:lnTo>
                      <a:pt x="711" y="89"/>
                    </a:lnTo>
                    <a:lnTo>
                      <a:pt x="717" y="89"/>
                    </a:lnTo>
                    <a:lnTo>
                      <a:pt x="723" y="89"/>
                    </a:lnTo>
                    <a:lnTo>
                      <a:pt x="723" y="85"/>
                    </a:lnTo>
                    <a:lnTo>
                      <a:pt x="729" y="85"/>
                    </a:lnTo>
                    <a:lnTo>
                      <a:pt x="736" y="85"/>
                    </a:lnTo>
                    <a:lnTo>
                      <a:pt x="742" y="80"/>
                    </a:lnTo>
                    <a:lnTo>
                      <a:pt x="748" y="80"/>
                    </a:lnTo>
                    <a:lnTo>
                      <a:pt x="748" y="76"/>
                    </a:lnTo>
                    <a:lnTo>
                      <a:pt x="755" y="76"/>
                    </a:lnTo>
                    <a:lnTo>
                      <a:pt x="755" y="72"/>
                    </a:lnTo>
                    <a:lnTo>
                      <a:pt x="755" y="67"/>
                    </a:lnTo>
                    <a:lnTo>
                      <a:pt x="755" y="63"/>
                    </a:lnTo>
                    <a:lnTo>
                      <a:pt x="755" y="58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49"/>
                    </a:lnTo>
                    <a:lnTo>
                      <a:pt x="767" y="49"/>
                    </a:lnTo>
                    <a:lnTo>
                      <a:pt x="773" y="54"/>
                    </a:lnTo>
                    <a:lnTo>
                      <a:pt x="780" y="54"/>
                    </a:lnTo>
                    <a:lnTo>
                      <a:pt x="786" y="54"/>
                    </a:lnTo>
                    <a:lnTo>
                      <a:pt x="786" y="49"/>
                    </a:lnTo>
                    <a:lnTo>
                      <a:pt x="792" y="49"/>
                    </a:lnTo>
                    <a:lnTo>
                      <a:pt x="799" y="49"/>
                    </a:lnTo>
                    <a:lnTo>
                      <a:pt x="805" y="54"/>
                    </a:lnTo>
                    <a:lnTo>
                      <a:pt x="805" y="58"/>
                    </a:lnTo>
                    <a:lnTo>
                      <a:pt x="805" y="63"/>
                    </a:lnTo>
                    <a:lnTo>
                      <a:pt x="805" y="67"/>
                    </a:lnTo>
                    <a:lnTo>
                      <a:pt x="811" y="67"/>
                    </a:lnTo>
                    <a:lnTo>
                      <a:pt x="811" y="72"/>
                    </a:lnTo>
                    <a:lnTo>
                      <a:pt x="817" y="72"/>
                    </a:lnTo>
                    <a:lnTo>
                      <a:pt x="817" y="76"/>
                    </a:lnTo>
                    <a:lnTo>
                      <a:pt x="824" y="76"/>
                    </a:lnTo>
                    <a:lnTo>
                      <a:pt x="824" y="80"/>
                    </a:lnTo>
                    <a:lnTo>
                      <a:pt x="830" y="80"/>
                    </a:lnTo>
                    <a:lnTo>
                      <a:pt x="830" y="85"/>
                    </a:lnTo>
                    <a:lnTo>
                      <a:pt x="836" y="85"/>
                    </a:lnTo>
                    <a:lnTo>
                      <a:pt x="843" y="85"/>
                    </a:lnTo>
                    <a:lnTo>
                      <a:pt x="843" y="8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89" name="Freeform 593"/>
              <p:cNvSpPr>
                <a:spLocks/>
              </p:cNvSpPr>
              <p:nvPr/>
            </p:nvSpPr>
            <p:spPr bwMode="auto">
              <a:xfrm>
                <a:off x="1469" y="975"/>
                <a:ext cx="843" cy="446"/>
              </a:xfrm>
              <a:custGeom>
                <a:avLst/>
                <a:gdLst/>
                <a:ahLst/>
                <a:cxnLst>
                  <a:cxn ang="0">
                    <a:pos x="830" y="107"/>
                  </a:cxn>
                  <a:cxn ang="0">
                    <a:pos x="792" y="112"/>
                  </a:cxn>
                  <a:cxn ang="0">
                    <a:pos x="729" y="134"/>
                  </a:cxn>
                  <a:cxn ang="0">
                    <a:pos x="711" y="161"/>
                  </a:cxn>
                  <a:cxn ang="0">
                    <a:pos x="673" y="183"/>
                  </a:cxn>
                  <a:cxn ang="0">
                    <a:pos x="641" y="196"/>
                  </a:cxn>
                  <a:cxn ang="0">
                    <a:pos x="629" y="219"/>
                  </a:cxn>
                  <a:cxn ang="0">
                    <a:pos x="623" y="245"/>
                  </a:cxn>
                  <a:cxn ang="0">
                    <a:pos x="616" y="277"/>
                  </a:cxn>
                  <a:cxn ang="0">
                    <a:pos x="629" y="299"/>
                  </a:cxn>
                  <a:cxn ang="0">
                    <a:pos x="616" y="330"/>
                  </a:cxn>
                  <a:cxn ang="0">
                    <a:pos x="597" y="353"/>
                  </a:cxn>
                  <a:cxn ang="0">
                    <a:pos x="579" y="379"/>
                  </a:cxn>
                  <a:cxn ang="0">
                    <a:pos x="572" y="411"/>
                  </a:cxn>
                  <a:cxn ang="0">
                    <a:pos x="541" y="424"/>
                  </a:cxn>
                  <a:cxn ang="0">
                    <a:pos x="491" y="433"/>
                  </a:cxn>
                  <a:cxn ang="0">
                    <a:pos x="453" y="437"/>
                  </a:cxn>
                  <a:cxn ang="0">
                    <a:pos x="415" y="446"/>
                  </a:cxn>
                  <a:cxn ang="0">
                    <a:pos x="365" y="446"/>
                  </a:cxn>
                  <a:cxn ang="0">
                    <a:pos x="321" y="437"/>
                  </a:cxn>
                  <a:cxn ang="0">
                    <a:pos x="289" y="419"/>
                  </a:cxn>
                  <a:cxn ang="0">
                    <a:pos x="258" y="406"/>
                  </a:cxn>
                  <a:cxn ang="0">
                    <a:pos x="233" y="388"/>
                  </a:cxn>
                  <a:cxn ang="0">
                    <a:pos x="195" y="379"/>
                  </a:cxn>
                  <a:cxn ang="0">
                    <a:pos x="151" y="370"/>
                  </a:cxn>
                  <a:cxn ang="0">
                    <a:pos x="120" y="348"/>
                  </a:cxn>
                  <a:cxn ang="0">
                    <a:pos x="82" y="330"/>
                  </a:cxn>
                  <a:cxn ang="0">
                    <a:pos x="50" y="312"/>
                  </a:cxn>
                  <a:cxn ang="0">
                    <a:pos x="13" y="290"/>
                  </a:cxn>
                  <a:cxn ang="0">
                    <a:pos x="6" y="254"/>
                  </a:cxn>
                  <a:cxn ang="0">
                    <a:pos x="19" y="232"/>
                  </a:cxn>
                  <a:cxn ang="0">
                    <a:pos x="38" y="196"/>
                  </a:cxn>
                  <a:cxn ang="0">
                    <a:pos x="57" y="174"/>
                  </a:cxn>
                  <a:cxn ang="0">
                    <a:pos x="57" y="152"/>
                  </a:cxn>
                  <a:cxn ang="0">
                    <a:pos x="57" y="125"/>
                  </a:cxn>
                  <a:cxn ang="0">
                    <a:pos x="94" y="112"/>
                  </a:cxn>
                  <a:cxn ang="0">
                    <a:pos x="132" y="116"/>
                  </a:cxn>
                  <a:cxn ang="0">
                    <a:pos x="164" y="103"/>
                  </a:cxn>
                  <a:cxn ang="0">
                    <a:pos x="189" y="85"/>
                  </a:cxn>
                  <a:cxn ang="0">
                    <a:pos x="220" y="58"/>
                  </a:cxn>
                  <a:cxn ang="0">
                    <a:pos x="239" y="31"/>
                  </a:cxn>
                  <a:cxn ang="0">
                    <a:pos x="264" y="9"/>
                  </a:cxn>
                  <a:cxn ang="0">
                    <a:pos x="296" y="0"/>
                  </a:cxn>
                  <a:cxn ang="0">
                    <a:pos x="327" y="14"/>
                  </a:cxn>
                  <a:cxn ang="0">
                    <a:pos x="340" y="40"/>
                  </a:cxn>
                  <a:cxn ang="0">
                    <a:pos x="352" y="72"/>
                  </a:cxn>
                  <a:cxn ang="0">
                    <a:pos x="390" y="89"/>
                  </a:cxn>
                  <a:cxn ang="0">
                    <a:pos x="434" y="94"/>
                  </a:cxn>
                  <a:cxn ang="0">
                    <a:pos x="478" y="98"/>
                  </a:cxn>
                  <a:cxn ang="0">
                    <a:pos x="522" y="94"/>
                  </a:cxn>
                  <a:cxn ang="0">
                    <a:pos x="560" y="107"/>
                  </a:cxn>
                  <a:cxn ang="0">
                    <a:pos x="591" y="107"/>
                  </a:cxn>
                  <a:cxn ang="0">
                    <a:pos x="629" y="98"/>
                  </a:cxn>
                  <a:cxn ang="0">
                    <a:pos x="673" y="94"/>
                  </a:cxn>
                  <a:cxn ang="0">
                    <a:pos x="717" y="89"/>
                  </a:cxn>
                  <a:cxn ang="0">
                    <a:pos x="748" y="76"/>
                  </a:cxn>
                  <a:cxn ang="0">
                    <a:pos x="761" y="54"/>
                  </a:cxn>
                  <a:cxn ang="0">
                    <a:pos x="792" y="49"/>
                  </a:cxn>
                  <a:cxn ang="0">
                    <a:pos x="811" y="72"/>
                  </a:cxn>
                  <a:cxn ang="0">
                    <a:pos x="836" y="85"/>
                  </a:cxn>
                </a:cxnLst>
                <a:rect l="0" t="0" r="r" b="b"/>
                <a:pathLst>
                  <a:path w="843" h="446">
                    <a:moveTo>
                      <a:pt x="843" y="80"/>
                    </a:moveTo>
                    <a:lnTo>
                      <a:pt x="843" y="85"/>
                    </a:lnTo>
                    <a:lnTo>
                      <a:pt x="836" y="89"/>
                    </a:lnTo>
                    <a:lnTo>
                      <a:pt x="836" y="94"/>
                    </a:lnTo>
                    <a:lnTo>
                      <a:pt x="836" y="98"/>
                    </a:lnTo>
                    <a:lnTo>
                      <a:pt x="836" y="103"/>
                    </a:lnTo>
                    <a:lnTo>
                      <a:pt x="830" y="107"/>
                    </a:lnTo>
                    <a:lnTo>
                      <a:pt x="824" y="107"/>
                    </a:lnTo>
                    <a:lnTo>
                      <a:pt x="817" y="107"/>
                    </a:lnTo>
                    <a:lnTo>
                      <a:pt x="811" y="107"/>
                    </a:lnTo>
                    <a:lnTo>
                      <a:pt x="811" y="112"/>
                    </a:lnTo>
                    <a:lnTo>
                      <a:pt x="805" y="112"/>
                    </a:lnTo>
                    <a:lnTo>
                      <a:pt x="799" y="112"/>
                    </a:lnTo>
                    <a:lnTo>
                      <a:pt x="792" y="112"/>
                    </a:lnTo>
                    <a:lnTo>
                      <a:pt x="761" y="112"/>
                    </a:lnTo>
                    <a:lnTo>
                      <a:pt x="755" y="116"/>
                    </a:lnTo>
                    <a:lnTo>
                      <a:pt x="748" y="116"/>
                    </a:lnTo>
                    <a:lnTo>
                      <a:pt x="742" y="121"/>
                    </a:lnTo>
                    <a:lnTo>
                      <a:pt x="736" y="125"/>
                    </a:lnTo>
                    <a:lnTo>
                      <a:pt x="729" y="130"/>
                    </a:lnTo>
                    <a:lnTo>
                      <a:pt x="729" y="134"/>
                    </a:lnTo>
                    <a:lnTo>
                      <a:pt x="729" y="138"/>
                    </a:lnTo>
                    <a:lnTo>
                      <a:pt x="723" y="138"/>
                    </a:lnTo>
                    <a:lnTo>
                      <a:pt x="723" y="143"/>
                    </a:lnTo>
                    <a:lnTo>
                      <a:pt x="717" y="147"/>
                    </a:lnTo>
                    <a:lnTo>
                      <a:pt x="717" y="152"/>
                    </a:lnTo>
                    <a:lnTo>
                      <a:pt x="711" y="156"/>
                    </a:lnTo>
                    <a:lnTo>
                      <a:pt x="711" y="161"/>
                    </a:lnTo>
                    <a:lnTo>
                      <a:pt x="704" y="165"/>
                    </a:lnTo>
                    <a:lnTo>
                      <a:pt x="698" y="170"/>
                    </a:lnTo>
                    <a:lnTo>
                      <a:pt x="698" y="174"/>
                    </a:lnTo>
                    <a:lnTo>
                      <a:pt x="692" y="174"/>
                    </a:lnTo>
                    <a:lnTo>
                      <a:pt x="685" y="174"/>
                    </a:lnTo>
                    <a:lnTo>
                      <a:pt x="679" y="179"/>
                    </a:lnTo>
                    <a:lnTo>
                      <a:pt x="673" y="183"/>
                    </a:lnTo>
                    <a:lnTo>
                      <a:pt x="667" y="183"/>
                    </a:lnTo>
                    <a:lnTo>
                      <a:pt x="660" y="183"/>
                    </a:lnTo>
                    <a:lnTo>
                      <a:pt x="660" y="188"/>
                    </a:lnTo>
                    <a:lnTo>
                      <a:pt x="654" y="188"/>
                    </a:lnTo>
                    <a:lnTo>
                      <a:pt x="654" y="192"/>
                    </a:lnTo>
                    <a:lnTo>
                      <a:pt x="648" y="196"/>
                    </a:lnTo>
                    <a:lnTo>
                      <a:pt x="641" y="196"/>
                    </a:lnTo>
                    <a:lnTo>
                      <a:pt x="641" y="201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35" y="210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9" y="219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8"/>
                    </a:lnTo>
                    <a:lnTo>
                      <a:pt x="623" y="232"/>
                    </a:lnTo>
                    <a:lnTo>
                      <a:pt x="623" y="237"/>
                    </a:lnTo>
                    <a:lnTo>
                      <a:pt x="623" y="241"/>
                    </a:lnTo>
                    <a:lnTo>
                      <a:pt x="623" y="245"/>
                    </a:lnTo>
                    <a:lnTo>
                      <a:pt x="623" y="250"/>
                    </a:lnTo>
                    <a:lnTo>
                      <a:pt x="623" y="254"/>
                    </a:lnTo>
                    <a:lnTo>
                      <a:pt x="623" y="259"/>
                    </a:lnTo>
                    <a:lnTo>
                      <a:pt x="623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7"/>
                    </a:lnTo>
                    <a:lnTo>
                      <a:pt x="610" y="277"/>
                    </a:lnTo>
                    <a:lnTo>
                      <a:pt x="610" y="281"/>
                    </a:lnTo>
                    <a:lnTo>
                      <a:pt x="610" y="286"/>
                    </a:lnTo>
                    <a:lnTo>
                      <a:pt x="616" y="290"/>
                    </a:lnTo>
                    <a:lnTo>
                      <a:pt x="623" y="290"/>
                    </a:lnTo>
                    <a:lnTo>
                      <a:pt x="629" y="295"/>
                    </a:lnTo>
                    <a:lnTo>
                      <a:pt x="629" y="299"/>
                    </a:lnTo>
                    <a:lnTo>
                      <a:pt x="635" y="303"/>
                    </a:lnTo>
                    <a:lnTo>
                      <a:pt x="635" y="308"/>
                    </a:lnTo>
                    <a:lnTo>
                      <a:pt x="635" y="312"/>
                    </a:lnTo>
                    <a:lnTo>
                      <a:pt x="629" y="317"/>
                    </a:lnTo>
                    <a:lnTo>
                      <a:pt x="623" y="321"/>
                    </a:lnTo>
                    <a:lnTo>
                      <a:pt x="623" y="326"/>
                    </a:lnTo>
                    <a:lnTo>
                      <a:pt x="616" y="330"/>
                    </a:lnTo>
                    <a:lnTo>
                      <a:pt x="610" y="335"/>
                    </a:lnTo>
                    <a:lnTo>
                      <a:pt x="610" y="339"/>
                    </a:lnTo>
                    <a:lnTo>
                      <a:pt x="610" y="344"/>
                    </a:lnTo>
                    <a:lnTo>
                      <a:pt x="610" y="348"/>
                    </a:lnTo>
                    <a:lnTo>
                      <a:pt x="604" y="348"/>
                    </a:lnTo>
                    <a:lnTo>
                      <a:pt x="604" y="353"/>
                    </a:lnTo>
                    <a:lnTo>
                      <a:pt x="597" y="353"/>
                    </a:lnTo>
                    <a:lnTo>
                      <a:pt x="591" y="353"/>
                    </a:lnTo>
                    <a:lnTo>
                      <a:pt x="591" y="357"/>
                    </a:lnTo>
                    <a:lnTo>
                      <a:pt x="585" y="361"/>
                    </a:lnTo>
                    <a:lnTo>
                      <a:pt x="585" y="366"/>
                    </a:lnTo>
                    <a:lnTo>
                      <a:pt x="585" y="370"/>
                    </a:lnTo>
                    <a:lnTo>
                      <a:pt x="585" y="375"/>
                    </a:lnTo>
                    <a:lnTo>
                      <a:pt x="579" y="379"/>
                    </a:lnTo>
                    <a:lnTo>
                      <a:pt x="579" y="384"/>
                    </a:lnTo>
                    <a:lnTo>
                      <a:pt x="579" y="388"/>
                    </a:lnTo>
                    <a:lnTo>
                      <a:pt x="572" y="393"/>
                    </a:lnTo>
                    <a:lnTo>
                      <a:pt x="572" y="397"/>
                    </a:lnTo>
                    <a:lnTo>
                      <a:pt x="572" y="402"/>
                    </a:lnTo>
                    <a:lnTo>
                      <a:pt x="572" y="406"/>
                    </a:lnTo>
                    <a:lnTo>
                      <a:pt x="572" y="411"/>
                    </a:lnTo>
                    <a:lnTo>
                      <a:pt x="566" y="415"/>
                    </a:lnTo>
                    <a:lnTo>
                      <a:pt x="566" y="419"/>
                    </a:lnTo>
                    <a:lnTo>
                      <a:pt x="566" y="424"/>
                    </a:lnTo>
                    <a:lnTo>
                      <a:pt x="560" y="419"/>
                    </a:lnTo>
                    <a:lnTo>
                      <a:pt x="553" y="424"/>
                    </a:lnTo>
                    <a:lnTo>
                      <a:pt x="547" y="424"/>
                    </a:lnTo>
                    <a:lnTo>
                      <a:pt x="541" y="424"/>
                    </a:lnTo>
                    <a:lnTo>
                      <a:pt x="535" y="424"/>
                    </a:lnTo>
                    <a:lnTo>
                      <a:pt x="528" y="428"/>
                    </a:lnTo>
                    <a:lnTo>
                      <a:pt x="516" y="428"/>
                    </a:lnTo>
                    <a:lnTo>
                      <a:pt x="509" y="433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78" y="437"/>
                    </a:lnTo>
                    <a:lnTo>
                      <a:pt x="472" y="437"/>
                    </a:lnTo>
                    <a:lnTo>
                      <a:pt x="465" y="437"/>
                    </a:lnTo>
                    <a:lnTo>
                      <a:pt x="459" y="437"/>
                    </a:lnTo>
                    <a:lnTo>
                      <a:pt x="453" y="437"/>
                    </a:lnTo>
                    <a:lnTo>
                      <a:pt x="453" y="442"/>
                    </a:lnTo>
                    <a:lnTo>
                      <a:pt x="447" y="442"/>
                    </a:lnTo>
                    <a:lnTo>
                      <a:pt x="440" y="442"/>
                    </a:lnTo>
                    <a:lnTo>
                      <a:pt x="434" y="442"/>
                    </a:lnTo>
                    <a:lnTo>
                      <a:pt x="434" y="446"/>
                    </a:lnTo>
                    <a:lnTo>
                      <a:pt x="428" y="446"/>
                    </a:lnTo>
                    <a:lnTo>
                      <a:pt x="415" y="446"/>
                    </a:lnTo>
                    <a:lnTo>
                      <a:pt x="409" y="446"/>
                    </a:lnTo>
                    <a:lnTo>
                      <a:pt x="403" y="446"/>
                    </a:lnTo>
                    <a:lnTo>
                      <a:pt x="396" y="446"/>
                    </a:lnTo>
                    <a:lnTo>
                      <a:pt x="384" y="442"/>
                    </a:lnTo>
                    <a:lnTo>
                      <a:pt x="377" y="446"/>
                    </a:lnTo>
                    <a:lnTo>
                      <a:pt x="371" y="446"/>
                    </a:lnTo>
                    <a:lnTo>
                      <a:pt x="365" y="446"/>
                    </a:lnTo>
                    <a:lnTo>
                      <a:pt x="358" y="446"/>
                    </a:lnTo>
                    <a:lnTo>
                      <a:pt x="352" y="442"/>
                    </a:lnTo>
                    <a:lnTo>
                      <a:pt x="346" y="442"/>
                    </a:lnTo>
                    <a:lnTo>
                      <a:pt x="340" y="442"/>
                    </a:lnTo>
                    <a:lnTo>
                      <a:pt x="333" y="442"/>
                    </a:lnTo>
                    <a:lnTo>
                      <a:pt x="327" y="442"/>
                    </a:lnTo>
                    <a:lnTo>
                      <a:pt x="321" y="437"/>
                    </a:lnTo>
                    <a:lnTo>
                      <a:pt x="314" y="437"/>
                    </a:lnTo>
                    <a:lnTo>
                      <a:pt x="308" y="437"/>
                    </a:lnTo>
                    <a:lnTo>
                      <a:pt x="302" y="437"/>
                    </a:lnTo>
                    <a:lnTo>
                      <a:pt x="296" y="433"/>
                    </a:lnTo>
                    <a:lnTo>
                      <a:pt x="289" y="428"/>
                    </a:lnTo>
                    <a:lnTo>
                      <a:pt x="289" y="424"/>
                    </a:lnTo>
                    <a:lnTo>
                      <a:pt x="289" y="419"/>
                    </a:lnTo>
                    <a:lnTo>
                      <a:pt x="283" y="419"/>
                    </a:lnTo>
                    <a:lnTo>
                      <a:pt x="283" y="415"/>
                    </a:lnTo>
                    <a:lnTo>
                      <a:pt x="277" y="415"/>
                    </a:lnTo>
                    <a:lnTo>
                      <a:pt x="270" y="411"/>
                    </a:lnTo>
                    <a:lnTo>
                      <a:pt x="264" y="411"/>
                    </a:lnTo>
                    <a:lnTo>
                      <a:pt x="264" y="406"/>
                    </a:lnTo>
                    <a:lnTo>
                      <a:pt x="258" y="406"/>
                    </a:lnTo>
                    <a:lnTo>
                      <a:pt x="258" y="402"/>
                    </a:lnTo>
                    <a:lnTo>
                      <a:pt x="252" y="402"/>
                    </a:lnTo>
                    <a:lnTo>
                      <a:pt x="252" y="397"/>
                    </a:lnTo>
                    <a:lnTo>
                      <a:pt x="245" y="397"/>
                    </a:lnTo>
                    <a:lnTo>
                      <a:pt x="239" y="393"/>
                    </a:lnTo>
                    <a:lnTo>
                      <a:pt x="239" y="388"/>
                    </a:lnTo>
                    <a:lnTo>
                      <a:pt x="233" y="388"/>
                    </a:lnTo>
                    <a:lnTo>
                      <a:pt x="226" y="384"/>
                    </a:lnTo>
                    <a:lnTo>
                      <a:pt x="226" y="379"/>
                    </a:lnTo>
                    <a:lnTo>
                      <a:pt x="220" y="379"/>
                    </a:lnTo>
                    <a:lnTo>
                      <a:pt x="214" y="379"/>
                    </a:lnTo>
                    <a:lnTo>
                      <a:pt x="208" y="379"/>
                    </a:lnTo>
                    <a:lnTo>
                      <a:pt x="201" y="379"/>
                    </a:lnTo>
                    <a:lnTo>
                      <a:pt x="195" y="379"/>
                    </a:lnTo>
                    <a:lnTo>
                      <a:pt x="189" y="379"/>
                    </a:lnTo>
                    <a:lnTo>
                      <a:pt x="182" y="379"/>
                    </a:lnTo>
                    <a:lnTo>
                      <a:pt x="176" y="379"/>
                    </a:lnTo>
                    <a:lnTo>
                      <a:pt x="170" y="375"/>
                    </a:lnTo>
                    <a:lnTo>
                      <a:pt x="157" y="375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45" y="366"/>
                    </a:lnTo>
                    <a:lnTo>
                      <a:pt x="145" y="361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2" y="357"/>
                    </a:lnTo>
                    <a:lnTo>
                      <a:pt x="126" y="353"/>
                    </a:lnTo>
                    <a:lnTo>
                      <a:pt x="120" y="348"/>
                    </a:lnTo>
                    <a:lnTo>
                      <a:pt x="113" y="344"/>
                    </a:lnTo>
                    <a:lnTo>
                      <a:pt x="107" y="344"/>
                    </a:lnTo>
                    <a:lnTo>
                      <a:pt x="107" y="339"/>
                    </a:lnTo>
                    <a:lnTo>
                      <a:pt x="101" y="339"/>
                    </a:lnTo>
                    <a:lnTo>
                      <a:pt x="94" y="335"/>
                    </a:lnTo>
                    <a:lnTo>
                      <a:pt x="88" y="330"/>
                    </a:lnTo>
                    <a:lnTo>
                      <a:pt x="82" y="330"/>
                    </a:lnTo>
                    <a:lnTo>
                      <a:pt x="82" y="326"/>
                    </a:lnTo>
                    <a:lnTo>
                      <a:pt x="76" y="326"/>
                    </a:lnTo>
                    <a:lnTo>
                      <a:pt x="69" y="321"/>
                    </a:lnTo>
                    <a:lnTo>
                      <a:pt x="63" y="317"/>
                    </a:lnTo>
                    <a:lnTo>
                      <a:pt x="57" y="317"/>
                    </a:lnTo>
                    <a:lnTo>
                      <a:pt x="57" y="312"/>
                    </a:lnTo>
                    <a:lnTo>
                      <a:pt x="50" y="312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3"/>
                    </a:lnTo>
                    <a:lnTo>
                      <a:pt x="25" y="299"/>
                    </a:lnTo>
                    <a:lnTo>
                      <a:pt x="19" y="295"/>
                    </a:lnTo>
                    <a:lnTo>
                      <a:pt x="13" y="295"/>
                    </a:lnTo>
                    <a:lnTo>
                      <a:pt x="13" y="290"/>
                    </a:lnTo>
                    <a:lnTo>
                      <a:pt x="6" y="286"/>
                    </a:lnTo>
                    <a:lnTo>
                      <a:pt x="6" y="277"/>
                    </a:lnTo>
                    <a:lnTo>
                      <a:pt x="6" y="272"/>
                    </a:lnTo>
                    <a:lnTo>
                      <a:pt x="6" y="268"/>
                    </a:lnTo>
                    <a:lnTo>
                      <a:pt x="0" y="263"/>
                    </a:lnTo>
                    <a:lnTo>
                      <a:pt x="6" y="259"/>
                    </a:lnTo>
                    <a:lnTo>
                      <a:pt x="6" y="254"/>
                    </a:lnTo>
                    <a:lnTo>
                      <a:pt x="6" y="250"/>
                    </a:lnTo>
                    <a:lnTo>
                      <a:pt x="6" y="245"/>
                    </a:lnTo>
                    <a:lnTo>
                      <a:pt x="13" y="245"/>
                    </a:lnTo>
                    <a:lnTo>
                      <a:pt x="13" y="241"/>
                    </a:lnTo>
                    <a:lnTo>
                      <a:pt x="19" y="241"/>
                    </a:lnTo>
                    <a:lnTo>
                      <a:pt x="19" y="237"/>
                    </a:lnTo>
                    <a:lnTo>
                      <a:pt x="19" y="232"/>
                    </a:lnTo>
                    <a:lnTo>
                      <a:pt x="25" y="228"/>
                    </a:lnTo>
                    <a:lnTo>
                      <a:pt x="25" y="223"/>
                    </a:lnTo>
                    <a:lnTo>
                      <a:pt x="25" y="219"/>
                    </a:lnTo>
                    <a:lnTo>
                      <a:pt x="32" y="210"/>
                    </a:lnTo>
                    <a:lnTo>
                      <a:pt x="32" y="205"/>
                    </a:lnTo>
                    <a:lnTo>
                      <a:pt x="38" y="201"/>
                    </a:lnTo>
                    <a:lnTo>
                      <a:pt x="38" y="196"/>
                    </a:lnTo>
                    <a:lnTo>
                      <a:pt x="38" y="192"/>
                    </a:lnTo>
                    <a:lnTo>
                      <a:pt x="38" y="188"/>
                    </a:lnTo>
                    <a:lnTo>
                      <a:pt x="38" y="183"/>
                    </a:lnTo>
                    <a:lnTo>
                      <a:pt x="38" y="179"/>
                    </a:lnTo>
                    <a:lnTo>
                      <a:pt x="38" y="174"/>
                    </a:lnTo>
                    <a:lnTo>
                      <a:pt x="44" y="174"/>
                    </a:lnTo>
                    <a:lnTo>
                      <a:pt x="57" y="174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63" y="165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63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3" y="121"/>
                    </a:lnTo>
                    <a:lnTo>
                      <a:pt x="69" y="121"/>
                    </a:lnTo>
                    <a:lnTo>
                      <a:pt x="76" y="116"/>
                    </a:lnTo>
                    <a:lnTo>
                      <a:pt x="82" y="116"/>
                    </a:lnTo>
                    <a:lnTo>
                      <a:pt x="88" y="116"/>
                    </a:lnTo>
                    <a:lnTo>
                      <a:pt x="94" y="112"/>
                    </a:lnTo>
                    <a:lnTo>
                      <a:pt x="101" y="112"/>
                    </a:lnTo>
                    <a:lnTo>
                      <a:pt x="101" y="116"/>
                    </a:lnTo>
                    <a:lnTo>
                      <a:pt x="107" y="116"/>
                    </a:lnTo>
                    <a:lnTo>
                      <a:pt x="113" y="116"/>
                    </a:lnTo>
                    <a:lnTo>
                      <a:pt x="120" y="116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8" y="116"/>
                    </a:lnTo>
                    <a:lnTo>
                      <a:pt x="145" y="112"/>
                    </a:lnTo>
                    <a:lnTo>
                      <a:pt x="151" y="112"/>
                    </a:lnTo>
                    <a:lnTo>
                      <a:pt x="157" y="112"/>
                    </a:lnTo>
                    <a:lnTo>
                      <a:pt x="157" y="107"/>
                    </a:lnTo>
                    <a:lnTo>
                      <a:pt x="164" y="107"/>
                    </a:lnTo>
                    <a:lnTo>
                      <a:pt x="164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89"/>
                    </a:lnTo>
                    <a:lnTo>
                      <a:pt x="170" y="85"/>
                    </a:lnTo>
                    <a:lnTo>
                      <a:pt x="176" y="85"/>
                    </a:lnTo>
                    <a:lnTo>
                      <a:pt x="182" y="85"/>
                    </a:lnTo>
                    <a:lnTo>
                      <a:pt x="189" y="85"/>
                    </a:lnTo>
                    <a:lnTo>
                      <a:pt x="195" y="80"/>
                    </a:lnTo>
                    <a:lnTo>
                      <a:pt x="201" y="80"/>
                    </a:lnTo>
                    <a:lnTo>
                      <a:pt x="208" y="76"/>
                    </a:lnTo>
                    <a:lnTo>
                      <a:pt x="214" y="72"/>
                    </a:lnTo>
                    <a:lnTo>
                      <a:pt x="214" y="67"/>
                    </a:lnTo>
                    <a:lnTo>
                      <a:pt x="220" y="63"/>
                    </a:lnTo>
                    <a:lnTo>
                      <a:pt x="220" y="58"/>
                    </a:lnTo>
                    <a:lnTo>
                      <a:pt x="220" y="54"/>
                    </a:lnTo>
                    <a:lnTo>
                      <a:pt x="220" y="49"/>
                    </a:lnTo>
                    <a:lnTo>
                      <a:pt x="220" y="45"/>
                    </a:lnTo>
                    <a:lnTo>
                      <a:pt x="226" y="40"/>
                    </a:lnTo>
                    <a:lnTo>
                      <a:pt x="226" y="36"/>
                    </a:lnTo>
                    <a:lnTo>
                      <a:pt x="233" y="31"/>
                    </a:lnTo>
                    <a:lnTo>
                      <a:pt x="239" y="31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58" y="18"/>
                    </a:lnTo>
                    <a:lnTo>
                      <a:pt x="258" y="14"/>
                    </a:lnTo>
                    <a:lnTo>
                      <a:pt x="264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0" y="0"/>
                    </a:lnTo>
                    <a:lnTo>
                      <a:pt x="277" y="0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6" y="0"/>
                    </a:lnTo>
                    <a:lnTo>
                      <a:pt x="302" y="0"/>
                    </a:lnTo>
                    <a:lnTo>
                      <a:pt x="308" y="0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27" y="14"/>
                    </a:lnTo>
                    <a:lnTo>
                      <a:pt x="333" y="14"/>
                    </a:lnTo>
                    <a:lnTo>
                      <a:pt x="333" y="18"/>
                    </a:lnTo>
                    <a:lnTo>
                      <a:pt x="333" y="22"/>
                    </a:lnTo>
                    <a:lnTo>
                      <a:pt x="333" y="27"/>
                    </a:lnTo>
                    <a:lnTo>
                      <a:pt x="333" y="31"/>
                    </a:lnTo>
                    <a:lnTo>
                      <a:pt x="340" y="36"/>
                    </a:lnTo>
                    <a:lnTo>
                      <a:pt x="340" y="40"/>
                    </a:lnTo>
                    <a:lnTo>
                      <a:pt x="340" y="45"/>
                    </a:lnTo>
                    <a:lnTo>
                      <a:pt x="340" y="49"/>
                    </a:lnTo>
                    <a:lnTo>
                      <a:pt x="340" y="54"/>
                    </a:lnTo>
                    <a:lnTo>
                      <a:pt x="340" y="58"/>
                    </a:lnTo>
                    <a:lnTo>
                      <a:pt x="346" y="63"/>
                    </a:lnTo>
                    <a:lnTo>
                      <a:pt x="346" y="67"/>
                    </a:lnTo>
                    <a:lnTo>
                      <a:pt x="352" y="72"/>
                    </a:lnTo>
                    <a:lnTo>
                      <a:pt x="358" y="72"/>
                    </a:lnTo>
                    <a:lnTo>
                      <a:pt x="358" y="76"/>
                    </a:lnTo>
                    <a:lnTo>
                      <a:pt x="358" y="80"/>
                    </a:lnTo>
                    <a:lnTo>
                      <a:pt x="371" y="85"/>
                    </a:lnTo>
                    <a:lnTo>
                      <a:pt x="377" y="85"/>
                    </a:lnTo>
                    <a:lnTo>
                      <a:pt x="384" y="89"/>
                    </a:lnTo>
                    <a:lnTo>
                      <a:pt x="390" y="89"/>
                    </a:lnTo>
                    <a:lnTo>
                      <a:pt x="396" y="94"/>
                    </a:lnTo>
                    <a:lnTo>
                      <a:pt x="403" y="94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21" y="94"/>
                    </a:lnTo>
                    <a:lnTo>
                      <a:pt x="428" y="98"/>
                    </a:lnTo>
                    <a:lnTo>
                      <a:pt x="434" y="94"/>
                    </a:ln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8"/>
                    </a:lnTo>
                    <a:lnTo>
                      <a:pt x="465" y="98"/>
                    </a:lnTo>
                    <a:lnTo>
                      <a:pt x="472" y="98"/>
                    </a:lnTo>
                    <a:lnTo>
                      <a:pt x="478" y="98"/>
                    </a:lnTo>
                    <a:lnTo>
                      <a:pt x="484" y="98"/>
                    </a:lnTo>
                    <a:lnTo>
                      <a:pt x="491" y="98"/>
                    </a:lnTo>
                    <a:lnTo>
                      <a:pt x="497" y="98"/>
                    </a:lnTo>
                    <a:lnTo>
                      <a:pt x="503" y="94"/>
                    </a:lnTo>
                    <a:lnTo>
                      <a:pt x="509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2" y="98"/>
                    </a:lnTo>
                    <a:lnTo>
                      <a:pt x="528" y="98"/>
                    </a:lnTo>
                    <a:lnTo>
                      <a:pt x="535" y="103"/>
                    </a:lnTo>
                    <a:lnTo>
                      <a:pt x="541" y="103"/>
                    </a:lnTo>
                    <a:lnTo>
                      <a:pt x="547" y="107"/>
                    </a:lnTo>
                    <a:lnTo>
                      <a:pt x="553" y="107"/>
                    </a:lnTo>
                    <a:lnTo>
                      <a:pt x="560" y="107"/>
                    </a:lnTo>
                    <a:lnTo>
                      <a:pt x="560" y="112"/>
                    </a:lnTo>
                    <a:lnTo>
                      <a:pt x="566" y="112"/>
                    </a:lnTo>
                    <a:lnTo>
                      <a:pt x="572" y="116"/>
                    </a:lnTo>
                    <a:lnTo>
                      <a:pt x="579" y="116"/>
                    </a:lnTo>
                    <a:lnTo>
                      <a:pt x="585" y="112"/>
                    </a:lnTo>
                    <a:lnTo>
                      <a:pt x="591" y="112"/>
                    </a:lnTo>
                    <a:lnTo>
                      <a:pt x="591" y="107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3"/>
                    </a:lnTo>
                    <a:lnTo>
                      <a:pt x="616" y="103"/>
                    </a:lnTo>
                    <a:lnTo>
                      <a:pt x="616" y="98"/>
                    </a:lnTo>
                    <a:lnTo>
                      <a:pt x="623" y="98"/>
                    </a:lnTo>
                    <a:lnTo>
                      <a:pt x="629" y="98"/>
                    </a:lnTo>
                    <a:lnTo>
                      <a:pt x="635" y="98"/>
                    </a:lnTo>
                    <a:lnTo>
                      <a:pt x="641" y="98"/>
                    </a:lnTo>
                    <a:lnTo>
                      <a:pt x="648" y="98"/>
                    </a:lnTo>
                    <a:lnTo>
                      <a:pt x="654" y="98"/>
                    </a:lnTo>
                    <a:lnTo>
                      <a:pt x="660" y="94"/>
                    </a:lnTo>
                    <a:lnTo>
                      <a:pt x="667" y="94"/>
                    </a:lnTo>
                    <a:lnTo>
                      <a:pt x="673" y="94"/>
                    </a:lnTo>
                    <a:lnTo>
                      <a:pt x="679" y="94"/>
                    </a:lnTo>
                    <a:lnTo>
                      <a:pt x="685" y="94"/>
                    </a:lnTo>
                    <a:lnTo>
                      <a:pt x="692" y="94"/>
                    </a:lnTo>
                    <a:lnTo>
                      <a:pt x="698" y="94"/>
                    </a:lnTo>
                    <a:lnTo>
                      <a:pt x="704" y="89"/>
                    </a:lnTo>
                    <a:lnTo>
                      <a:pt x="711" y="89"/>
                    </a:lnTo>
                    <a:lnTo>
                      <a:pt x="717" y="89"/>
                    </a:lnTo>
                    <a:lnTo>
                      <a:pt x="723" y="89"/>
                    </a:lnTo>
                    <a:lnTo>
                      <a:pt x="723" y="85"/>
                    </a:lnTo>
                    <a:lnTo>
                      <a:pt x="729" y="85"/>
                    </a:lnTo>
                    <a:lnTo>
                      <a:pt x="736" y="85"/>
                    </a:lnTo>
                    <a:lnTo>
                      <a:pt x="742" y="80"/>
                    </a:lnTo>
                    <a:lnTo>
                      <a:pt x="748" y="80"/>
                    </a:lnTo>
                    <a:lnTo>
                      <a:pt x="748" y="76"/>
                    </a:lnTo>
                    <a:lnTo>
                      <a:pt x="755" y="76"/>
                    </a:lnTo>
                    <a:lnTo>
                      <a:pt x="755" y="72"/>
                    </a:lnTo>
                    <a:lnTo>
                      <a:pt x="755" y="67"/>
                    </a:lnTo>
                    <a:lnTo>
                      <a:pt x="755" y="63"/>
                    </a:lnTo>
                    <a:lnTo>
                      <a:pt x="755" y="58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49"/>
                    </a:lnTo>
                    <a:lnTo>
                      <a:pt x="767" y="49"/>
                    </a:lnTo>
                    <a:lnTo>
                      <a:pt x="773" y="54"/>
                    </a:lnTo>
                    <a:lnTo>
                      <a:pt x="780" y="54"/>
                    </a:lnTo>
                    <a:lnTo>
                      <a:pt x="786" y="54"/>
                    </a:lnTo>
                    <a:lnTo>
                      <a:pt x="786" y="49"/>
                    </a:lnTo>
                    <a:lnTo>
                      <a:pt x="792" y="49"/>
                    </a:lnTo>
                    <a:lnTo>
                      <a:pt x="799" y="49"/>
                    </a:lnTo>
                    <a:lnTo>
                      <a:pt x="805" y="54"/>
                    </a:lnTo>
                    <a:lnTo>
                      <a:pt x="805" y="58"/>
                    </a:lnTo>
                    <a:lnTo>
                      <a:pt x="805" y="63"/>
                    </a:lnTo>
                    <a:lnTo>
                      <a:pt x="805" y="67"/>
                    </a:lnTo>
                    <a:lnTo>
                      <a:pt x="811" y="67"/>
                    </a:lnTo>
                    <a:lnTo>
                      <a:pt x="811" y="72"/>
                    </a:lnTo>
                    <a:lnTo>
                      <a:pt x="817" y="72"/>
                    </a:lnTo>
                    <a:lnTo>
                      <a:pt x="817" y="76"/>
                    </a:lnTo>
                    <a:lnTo>
                      <a:pt x="824" y="76"/>
                    </a:lnTo>
                    <a:lnTo>
                      <a:pt x="824" y="80"/>
                    </a:lnTo>
                    <a:lnTo>
                      <a:pt x="830" y="80"/>
                    </a:lnTo>
                    <a:lnTo>
                      <a:pt x="830" y="85"/>
                    </a:lnTo>
                    <a:lnTo>
                      <a:pt x="836" y="85"/>
                    </a:lnTo>
                    <a:lnTo>
                      <a:pt x="843" y="85"/>
                    </a:lnTo>
                    <a:lnTo>
                      <a:pt x="843" y="8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71" name="Group 594"/>
            <p:cNvGrpSpPr>
              <a:grpSpLocks/>
            </p:cNvGrpSpPr>
            <p:nvPr/>
          </p:nvGrpSpPr>
          <p:grpSpPr bwMode="auto">
            <a:xfrm>
              <a:off x="2268" y="1051"/>
              <a:ext cx="303" cy="303"/>
              <a:chOff x="2268" y="1051"/>
              <a:chExt cx="303" cy="303"/>
            </a:xfrm>
          </p:grpSpPr>
          <p:sp>
            <p:nvSpPr>
              <p:cNvPr id="4691" name="Freeform 595"/>
              <p:cNvSpPr>
                <a:spLocks/>
              </p:cNvSpPr>
              <p:nvPr/>
            </p:nvSpPr>
            <p:spPr bwMode="auto">
              <a:xfrm>
                <a:off x="2268" y="1051"/>
                <a:ext cx="303" cy="303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75" y="4"/>
                  </a:cxn>
                  <a:cxn ang="0">
                    <a:pos x="100" y="9"/>
                  </a:cxn>
                  <a:cxn ang="0">
                    <a:pos x="113" y="13"/>
                  </a:cxn>
                  <a:cxn ang="0">
                    <a:pos x="125" y="27"/>
                  </a:cxn>
                  <a:cxn ang="0">
                    <a:pos x="132" y="36"/>
                  </a:cxn>
                  <a:cxn ang="0">
                    <a:pos x="125" y="49"/>
                  </a:cxn>
                  <a:cxn ang="0">
                    <a:pos x="125" y="62"/>
                  </a:cxn>
                  <a:cxn ang="0">
                    <a:pos x="132" y="71"/>
                  </a:cxn>
                  <a:cxn ang="0">
                    <a:pos x="151" y="80"/>
                  </a:cxn>
                  <a:cxn ang="0">
                    <a:pos x="163" y="89"/>
                  </a:cxn>
                  <a:cxn ang="0">
                    <a:pos x="182" y="98"/>
                  </a:cxn>
                  <a:cxn ang="0">
                    <a:pos x="201" y="107"/>
                  </a:cxn>
                  <a:cxn ang="0">
                    <a:pos x="221" y="112"/>
                  </a:cxn>
                  <a:cxn ang="0">
                    <a:pos x="227" y="120"/>
                  </a:cxn>
                  <a:cxn ang="0">
                    <a:pos x="240" y="129"/>
                  </a:cxn>
                  <a:cxn ang="0">
                    <a:pos x="246" y="143"/>
                  </a:cxn>
                  <a:cxn ang="0">
                    <a:pos x="246" y="156"/>
                  </a:cxn>
                  <a:cxn ang="0">
                    <a:pos x="246" y="169"/>
                  </a:cxn>
                  <a:cxn ang="0">
                    <a:pos x="259" y="183"/>
                  </a:cxn>
                  <a:cxn ang="0">
                    <a:pos x="259" y="196"/>
                  </a:cxn>
                  <a:cxn ang="0">
                    <a:pos x="271" y="210"/>
                  </a:cxn>
                  <a:cxn ang="0">
                    <a:pos x="265" y="219"/>
                  </a:cxn>
                  <a:cxn ang="0">
                    <a:pos x="271" y="232"/>
                  </a:cxn>
                  <a:cxn ang="0">
                    <a:pos x="277" y="241"/>
                  </a:cxn>
                  <a:cxn ang="0">
                    <a:pos x="290" y="250"/>
                  </a:cxn>
                  <a:cxn ang="0">
                    <a:pos x="303" y="259"/>
                  </a:cxn>
                  <a:cxn ang="0">
                    <a:pos x="296" y="272"/>
                  </a:cxn>
                  <a:cxn ang="0">
                    <a:pos x="290" y="281"/>
                  </a:cxn>
                  <a:cxn ang="0">
                    <a:pos x="277" y="290"/>
                  </a:cxn>
                  <a:cxn ang="0">
                    <a:pos x="265" y="294"/>
                  </a:cxn>
                  <a:cxn ang="0">
                    <a:pos x="252" y="290"/>
                  </a:cxn>
                  <a:cxn ang="0">
                    <a:pos x="246" y="299"/>
                  </a:cxn>
                  <a:cxn ang="0">
                    <a:pos x="227" y="303"/>
                  </a:cxn>
                  <a:cxn ang="0">
                    <a:pos x="213" y="299"/>
                  </a:cxn>
                  <a:cxn ang="0">
                    <a:pos x="195" y="299"/>
                  </a:cxn>
                  <a:cxn ang="0">
                    <a:pos x="169" y="294"/>
                  </a:cxn>
                  <a:cxn ang="0">
                    <a:pos x="151" y="290"/>
                  </a:cxn>
                  <a:cxn ang="0">
                    <a:pos x="132" y="285"/>
                  </a:cxn>
                  <a:cxn ang="0">
                    <a:pos x="113" y="281"/>
                  </a:cxn>
                  <a:cxn ang="0">
                    <a:pos x="94" y="272"/>
                  </a:cxn>
                  <a:cxn ang="0">
                    <a:pos x="81" y="268"/>
                  </a:cxn>
                  <a:cxn ang="0">
                    <a:pos x="75" y="254"/>
                  </a:cxn>
                  <a:cxn ang="0">
                    <a:pos x="56" y="245"/>
                  </a:cxn>
                  <a:cxn ang="0">
                    <a:pos x="50" y="236"/>
                  </a:cxn>
                  <a:cxn ang="0">
                    <a:pos x="37" y="223"/>
                  </a:cxn>
                  <a:cxn ang="0">
                    <a:pos x="37" y="210"/>
                  </a:cxn>
                  <a:cxn ang="0">
                    <a:pos x="37" y="192"/>
                  </a:cxn>
                  <a:cxn ang="0">
                    <a:pos x="31" y="178"/>
                  </a:cxn>
                  <a:cxn ang="0">
                    <a:pos x="31" y="169"/>
                  </a:cxn>
                  <a:cxn ang="0">
                    <a:pos x="25" y="156"/>
                  </a:cxn>
                  <a:cxn ang="0">
                    <a:pos x="18" y="143"/>
                  </a:cxn>
                  <a:cxn ang="0">
                    <a:pos x="6" y="129"/>
                  </a:cxn>
                  <a:cxn ang="0">
                    <a:pos x="0" y="116"/>
                  </a:cxn>
                  <a:cxn ang="0">
                    <a:pos x="6" y="98"/>
                  </a:cxn>
                  <a:cxn ang="0">
                    <a:pos x="6" y="85"/>
                  </a:cxn>
                  <a:cxn ang="0">
                    <a:pos x="12" y="71"/>
                  </a:cxn>
                  <a:cxn ang="0">
                    <a:pos x="18" y="58"/>
                  </a:cxn>
                  <a:cxn ang="0">
                    <a:pos x="31" y="45"/>
                  </a:cxn>
                  <a:cxn ang="0">
                    <a:pos x="31" y="31"/>
                  </a:cxn>
                  <a:cxn ang="0">
                    <a:pos x="37" y="18"/>
                  </a:cxn>
                  <a:cxn ang="0">
                    <a:pos x="44" y="4"/>
                  </a:cxn>
                </a:cxnLst>
                <a:rect l="0" t="0" r="r" b="b"/>
                <a:pathLst>
                  <a:path w="303" h="303">
                    <a:moveTo>
                      <a:pt x="44" y="4"/>
                    </a:moveTo>
                    <a:lnTo>
                      <a:pt x="50" y="4"/>
                    </a:lnTo>
                    <a:lnTo>
                      <a:pt x="56" y="4"/>
                    </a:lnTo>
                    <a:lnTo>
                      <a:pt x="63" y="4"/>
                    </a:lnTo>
                    <a:lnTo>
                      <a:pt x="69" y="4"/>
                    </a:lnTo>
                    <a:lnTo>
                      <a:pt x="75" y="4"/>
                    </a:lnTo>
                    <a:lnTo>
                      <a:pt x="81" y="4"/>
                    </a:lnTo>
                    <a:lnTo>
                      <a:pt x="81" y="0"/>
                    </a:lnTo>
                    <a:lnTo>
                      <a:pt x="100" y="9"/>
                    </a:lnTo>
                    <a:lnTo>
                      <a:pt x="107" y="9"/>
                    </a:lnTo>
                    <a:lnTo>
                      <a:pt x="107" y="13"/>
                    </a:lnTo>
                    <a:lnTo>
                      <a:pt x="113" y="13"/>
                    </a:lnTo>
                    <a:lnTo>
                      <a:pt x="113" y="18"/>
                    </a:lnTo>
                    <a:lnTo>
                      <a:pt x="119" y="22"/>
                    </a:lnTo>
                    <a:lnTo>
                      <a:pt x="125" y="27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2" y="36"/>
                    </a:lnTo>
                    <a:lnTo>
                      <a:pt x="132" y="40"/>
                    </a:lnTo>
                    <a:lnTo>
                      <a:pt x="132" y="45"/>
                    </a:lnTo>
                    <a:lnTo>
                      <a:pt x="125" y="49"/>
                    </a:lnTo>
                    <a:lnTo>
                      <a:pt x="125" y="54"/>
                    </a:lnTo>
                    <a:lnTo>
                      <a:pt x="125" y="58"/>
                    </a:lnTo>
                    <a:lnTo>
                      <a:pt x="125" y="62"/>
                    </a:lnTo>
                    <a:lnTo>
                      <a:pt x="125" y="67"/>
                    </a:lnTo>
                    <a:lnTo>
                      <a:pt x="132" y="67"/>
                    </a:lnTo>
                    <a:lnTo>
                      <a:pt x="132" y="71"/>
                    </a:lnTo>
                    <a:lnTo>
                      <a:pt x="138" y="76"/>
                    </a:lnTo>
                    <a:lnTo>
                      <a:pt x="144" y="76"/>
                    </a:lnTo>
                    <a:lnTo>
                      <a:pt x="151" y="80"/>
                    </a:lnTo>
                    <a:lnTo>
                      <a:pt x="157" y="85"/>
                    </a:lnTo>
                    <a:lnTo>
                      <a:pt x="163" y="85"/>
                    </a:lnTo>
                    <a:lnTo>
                      <a:pt x="163" y="89"/>
                    </a:lnTo>
                    <a:lnTo>
                      <a:pt x="169" y="89"/>
                    </a:lnTo>
                    <a:lnTo>
                      <a:pt x="176" y="94"/>
                    </a:lnTo>
                    <a:lnTo>
                      <a:pt x="182" y="98"/>
                    </a:lnTo>
                    <a:lnTo>
                      <a:pt x="188" y="103"/>
                    </a:lnTo>
                    <a:lnTo>
                      <a:pt x="195" y="103"/>
                    </a:lnTo>
                    <a:lnTo>
                      <a:pt x="201" y="107"/>
                    </a:lnTo>
                    <a:lnTo>
                      <a:pt x="207" y="107"/>
                    </a:lnTo>
                    <a:lnTo>
                      <a:pt x="213" y="112"/>
                    </a:lnTo>
                    <a:lnTo>
                      <a:pt x="221" y="112"/>
                    </a:lnTo>
                    <a:lnTo>
                      <a:pt x="221" y="116"/>
                    </a:lnTo>
                    <a:lnTo>
                      <a:pt x="227" y="116"/>
                    </a:lnTo>
                    <a:lnTo>
                      <a:pt x="227" y="120"/>
                    </a:lnTo>
                    <a:lnTo>
                      <a:pt x="233" y="120"/>
                    </a:lnTo>
                    <a:lnTo>
                      <a:pt x="233" y="125"/>
                    </a:lnTo>
                    <a:lnTo>
                      <a:pt x="240" y="129"/>
                    </a:lnTo>
                    <a:lnTo>
                      <a:pt x="240" y="134"/>
                    </a:lnTo>
                    <a:lnTo>
                      <a:pt x="246" y="138"/>
                    </a:lnTo>
                    <a:lnTo>
                      <a:pt x="246" y="143"/>
                    </a:lnTo>
                    <a:lnTo>
                      <a:pt x="246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6" y="161"/>
                    </a:lnTo>
                    <a:lnTo>
                      <a:pt x="246" y="165"/>
                    </a:lnTo>
                    <a:lnTo>
                      <a:pt x="246" y="169"/>
                    </a:lnTo>
                    <a:lnTo>
                      <a:pt x="252" y="174"/>
                    </a:lnTo>
                    <a:lnTo>
                      <a:pt x="259" y="178"/>
                    </a:lnTo>
                    <a:lnTo>
                      <a:pt x="259" y="183"/>
                    </a:lnTo>
                    <a:lnTo>
                      <a:pt x="259" y="187"/>
                    </a:lnTo>
                    <a:lnTo>
                      <a:pt x="259" y="192"/>
                    </a:lnTo>
                    <a:lnTo>
                      <a:pt x="259" y="196"/>
                    </a:lnTo>
                    <a:lnTo>
                      <a:pt x="259" y="201"/>
                    </a:lnTo>
                    <a:lnTo>
                      <a:pt x="265" y="205"/>
                    </a:lnTo>
                    <a:lnTo>
                      <a:pt x="271" y="210"/>
                    </a:lnTo>
                    <a:lnTo>
                      <a:pt x="265" y="210"/>
                    </a:lnTo>
                    <a:lnTo>
                      <a:pt x="265" y="214"/>
                    </a:lnTo>
                    <a:lnTo>
                      <a:pt x="265" y="219"/>
                    </a:lnTo>
                    <a:lnTo>
                      <a:pt x="265" y="223"/>
                    </a:lnTo>
                    <a:lnTo>
                      <a:pt x="271" y="227"/>
                    </a:lnTo>
                    <a:lnTo>
                      <a:pt x="271" y="232"/>
                    </a:lnTo>
                    <a:lnTo>
                      <a:pt x="271" y="236"/>
                    </a:lnTo>
                    <a:lnTo>
                      <a:pt x="277" y="236"/>
                    </a:lnTo>
                    <a:lnTo>
                      <a:pt x="277" y="241"/>
                    </a:lnTo>
                    <a:lnTo>
                      <a:pt x="284" y="245"/>
                    </a:lnTo>
                    <a:lnTo>
                      <a:pt x="284" y="250"/>
                    </a:lnTo>
                    <a:lnTo>
                      <a:pt x="290" y="250"/>
                    </a:lnTo>
                    <a:lnTo>
                      <a:pt x="296" y="254"/>
                    </a:lnTo>
                    <a:lnTo>
                      <a:pt x="303" y="254"/>
                    </a:lnTo>
                    <a:lnTo>
                      <a:pt x="303" y="259"/>
                    </a:lnTo>
                    <a:lnTo>
                      <a:pt x="303" y="263"/>
                    </a:lnTo>
                    <a:lnTo>
                      <a:pt x="303" y="268"/>
                    </a:lnTo>
                    <a:lnTo>
                      <a:pt x="296" y="272"/>
                    </a:lnTo>
                    <a:lnTo>
                      <a:pt x="296" y="277"/>
                    </a:lnTo>
                    <a:lnTo>
                      <a:pt x="296" y="281"/>
                    </a:lnTo>
                    <a:lnTo>
                      <a:pt x="290" y="281"/>
                    </a:lnTo>
                    <a:lnTo>
                      <a:pt x="284" y="285"/>
                    </a:lnTo>
                    <a:lnTo>
                      <a:pt x="284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71" y="294"/>
                    </a:lnTo>
                    <a:lnTo>
                      <a:pt x="265" y="294"/>
                    </a:lnTo>
                    <a:lnTo>
                      <a:pt x="265" y="290"/>
                    </a:lnTo>
                    <a:lnTo>
                      <a:pt x="259" y="290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4"/>
                    </a:lnTo>
                    <a:lnTo>
                      <a:pt x="246" y="299"/>
                    </a:lnTo>
                    <a:lnTo>
                      <a:pt x="240" y="303"/>
                    </a:lnTo>
                    <a:lnTo>
                      <a:pt x="233" y="303"/>
                    </a:lnTo>
                    <a:lnTo>
                      <a:pt x="227" y="303"/>
                    </a:lnTo>
                    <a:lnTo>
                      <a:pt x="227" y="299"/>
                    </a:lnTo>
                    <a:lnTo>
                      <a:pt x="221" y="299"/>
                    </a:lnTo>
                    <a:lnTo>
                      <a:pt x="213" y="299"/>
                    </a:lnTo>
                    <a:lnTo>
                      <a:pt x="207" y="299"/>
                    </a:lnTo>
                    <a:lnTo>
                      <a:pt x="201" y="299"/>
                    </a:lnTo>
                    <a:lnTo>
                      <a:pt x="195" y="299"/>
                    </a:lnTo>
                    <a:lnTo>
                      <a:pt x="188" y="299"/>
                    </a:lnTo>
                    <a:lnTo>
                      <a:pt x="176" y="299"/>
                    </a:lnTo>
                    <a:lnTo>
                      <a:pt x="169" y="294"/>
                    </a:lnTo>
                    <a:lnTo>
                      <a:pt x="163" y="294"/>
                    </a:lnTo>
                    <a:lnTo>
                      <a:pt x="157" y="290"/>
                    </a:lnTo>
                    <a:lnTo>
                      <a:pt x="151" y="290"/>
                    </a:lnTo>
                    <a:lnTo>
                      <a:pt x="144" y="290"/>
                    </a:lnTo>
                    <a:lnTo>
                      <a:pt x="138" y="285"/>
                    </a:lnTo>
                    <a:lnTo>
                      <a:pt x="132" y="285"/>
                    </a:lnTo>
                    <a:lnTo>
                      <a:pt x="125" y="285"/>
                    </a:lnTo>
                    <a:lnTo>
                      <a:pt x="119" y="281"/>
                    </a:lnTo>
                    <a:lnTo>
                      <a:pt x="113" y="281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2"/>
                    </a:lnTo>
                    <a:lnTo>
                      <a:pt x="88" y="272"/>
                    </a:lnTo>
                    <a:lnTo>
                      <a:pt x="88" y="268"/>
                    </a:lnTo>
                    <a:lnTo>
                      <a:pt x="81" y="268"/>
                    </a:lnTo>
                    <a:lnTo>
                      <a:pt x="81" y="263"/>
                    </a:lnTo>
                    <a:lnTo>
                      <a:pt x="75" y="259"/>
                    </a:lnTo>
                    <a:lnTo>
                      <a:pt x="75" y="254"/>
                    </a:lnTo>
                    <a:lnTo>
                      <a:pt x="69" y="250"/>
                    </a:lnTo>
                    <a:lnTo>
                      <a:pt x="63" y="245"/>
                    </a:lnTo>
                    <a:lnTo>
                      <a:pt x="56" y="245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36"/>
                    </a:lnTo>
                    <a:lnTo>
                      <a:pt x="44" y="232"/>
                    </a:lnTo>
                    <a:lnTo>
                      <a:pt x="37" y="227"/>
                    </a:lnTo>
                    <a:lnTo>
                      <a:pt x="37" y="223"/>
                    </a:lnTo>
                    <a:lnTo>
                      <a:pt x="37" y="219"/>
                    </a:lnTo>
                    <a:lnTo>
                      <a:pt x="37" y="214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7" y="187"/>
                    </a:lnTo>
                    <a:lnTo>
                      <a:pt x="37" y="183"/>
                    </a:lnTo>
                    <a:lnTo>
                      <a:pt x="31" y="178"/>
                    </a:lnTo>
                    <a:lnTo>
                      <a:pt x="37" y="178"/>
                    </a:lnTo>
                    <a:lnTo>
                      <a:pt x="37" y="174"/>
                    </a:lnTo>
                    <a:lnTo>
                      <a:pt x="31" y="169"/>
                    </a:lnTo>
                    <a:lnTo>
                      <a:pt x="31" y="165"/>
                    </a:lnTo>
                    <a:lnTo>
                      <a:pt x="31" y="161"/>
                    </a:lnTo>
                    <a:lnTo>
                      <a:pt x="25" y="156"/>
                    </a:lnTo>
                    <a:lnTo>
                      <a:pt x="25" y="152"/>
                    </a:lnTo>
                    <a:lnTo>
                      <a:pt x="18" y="147"/>
                    </a:lnTo>
                    <a:lnTo>
                      <a:pt x="18" y="143"/>
                    </a:lnTo>
                    <a:lnTo>
                      <a:pt x="12" y="138"/>
                    </a:lnTo>
                    <a:lnTo>
                      <a:pt x="12" y="134"/>
                    </a:lnTo>
                    <a:lnTo>
                      <a:pt x="6" y="129"/>
                    </a:lnTo>
                    <a:lnTo>
                      <a:pt x="6" y="125"/>
                    </a:lnTo>
                    <a:lnTo>
                      <a:pt x="6" y="120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25" y="54"/>
                    </a:lnTo>
                    <a:lnTo>
                      <a:pt x="25" y="49"/>
                    </a:lnTo>
                    <a:lnTo>
                      <a:pt x="31" y="45"/>
                    </a:lnTo>
                    <a:lnTo>
                      <a:pt x="31" y="40"/>
                    </a:lnTo>
                    <a:lnTo>
                      <a:pt x="31" y="36"/>
                    </a:lnTo>
                    <a:lnTo>
                      <a:pt x="31" y="31"/>
                    </a:lnTo>
                    <a:lnTo>
                      <a:pt x="37" y="27"/>
                    </a:lnTo>
                    <a:lnTo>
                      <a:pt x="37" y="22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44" y="9"/>
                    </a:lnTo>
                    <a:lnTo>
                      <a:pt x="44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92" name="Freeform 596"/>
              <p:cNvSpPr>
                <a:spLocks/>
              </p:cNvSpPr>
              <p:nvPr/>
            </p:nvSpPr>
            <p:spPr bwMode="auto">
              <a:xfrm>
                <a:off x="2268" y="1051"/>
                <a:ext cx="303" cy="303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75" y="4"/>
                  </a:cxn>
                  <a:cxn ang="0">
                    <a:pos x="100" y="9"/>
                  </a:cxn>
                  <a:cxn ang="0">
                    <a:pos x="113" y="13"/>
                  </a:cxn>
                  <a:cxn ang="0">
                    <a:pos x="125" y="27"/>
                  </a:cxn>
                  <a:cxn ang="0">
                    <a:pos x="132" y="36"/>
                  </a:cxn>
                  <a:cxn ang="0">
                    <a:pos x="125" y="49"/>
                  </a:cxn>
                  <a:cxn ang="0">
                    <a:pos x="125" y="62"/>
                  </a:cxn>
                  <a:cxn ang="0">
                    <a:pos x="132" y="71"/>
                  </a:cxn>
                  <a:cxn ang="0">
                    <a:pos x="151" y="80"/>
                  </a:cxn>
                  <a:cxn ang="0">
                    <a:pos x="163" y="89"/>
                  </a:cxn>
                  <a:cxn ang="0">
                    <a:pos x="182" y="98"/>
                  </a:cxn>
                  <a:cxn ang="0">
                    <a:pos x="201" y="107"/>
                  </a:cxn>
                  <a:cxn ang="0">
                    <a:pos x="221" y="112"/>
                  </a:cxn>
                  <a:cxn ang="0">
                    <a:pos x="227" y="120"/>
                  </a:cxn>
                  <a:cxn ang="0">
                    <a:pos x="240" y="129"/>
                  </a:cxn>
                  <a:cxn ang="0">
                    <a:pos x="246" y="143"/>
                  </a:cxn>
                  <a:cxn ang="0">
                    <a:pos x="246" y="156"/>
                  </a:cxn>
                  <a:cxn ang="0">
                    <a:pos x="246" y="169"/>
                  </a:cxn>
                  <a:cxn ang="0">
                    <a:pos x="259" y="183"/>
                  </a:cxn>
                  <a:cxn ang="0">
                    <a:pos x="259" y="196"/>
                  </a:cxn>
                  <a:cxn ang="0">
                    <a:pos x="271" y="210"/>
                  </a:cxn>
                  <a:cxn ang="0">
                    <a:pos x="265" y="219"/>
                  </a:cxn>
                  <a:cxn ang="0">
                    <a:pos x="271" y="232"/>
                  </a:cxn>
                  <a:cxn ang="0">
                    <a:pos x="277" y="241"/>
                  </a:cxn>
                  <a:cxn ang="0">
                    <a:pos x="290" y="250"/>
                  </a:cxn>
                  <a:cxn ang="0">
                    <a:pos x="303" y="259"/>
                  </a:cxn>
                  <a:cxn ang="0">
                    <a:pos x="296" y="272"/>
                  </a:cxn>
                  <a:cxn ang="0">
                    <a:pos x="290" y="281"/>
                  </a:cxn>
                  <a:cxn ang="0">
                    <a:pos x="277" y="290"/>
                  </a:cxn>
                  <a:cxn ang="0">
                    <a:pos x="265" y="294"/>
                  </a:cxn>
                  <a:cxn ang="0">
                    <a:pos x="252" y="290"/>
                  </a:cxn>
                  <a:cxn ang="0">
                    <a:pos x="246" y="299"/>
                  </a:cxn>
                  <a:cxn ang="0">
                    <a:pos x="227" y="303"/>
                  </a:cxn>
                  <a:cxn ang="0">
                    <a:pos x="213" y="299"/>
                  </a:cxn>
                  <a:cxn ang="0">
                    <a:pos x="195" y="299"/>
                  </a:cxn>
                  <a:cxn ang="0">
                    <a:pos x="169" y="294"/>
                  </a:cxn>
                  <a:cxn ang="0">
                    <a:pos x="151" y="290"/>
                  </a:cxn>
                  <a:cxn ang="0">
                    <a:pos x="132" y="285"/>
                  </a:cxn>
                  <a:cxn ang="0">
                    <a:pos x="113" y="281"/>
                  </a:cxn>
                  <a:cxn ang="0">
                    <a:pos x="94" y="272"/>
                  </a:cxn>
                  <a:cxn ang="0">
                    <a:pos x="81" y="268"/>
                  </a:cxn>
                  <a:cxn ang="0">
                    <a:pos x="75" y="254"/>
                  </a:cxn>
                  <a:cxn ang="0">
                    <a:pos x="56" y="245"/>
                  </a:cxn>
                  <a:cxn ang="0">
                    <a:pos x="50" y="236"/>
                  </a:cxn>
                  <a:cxn ang="0">
                    <a:pos x="37" y="223"/>
                  </a:cxn>
                  <a:cxn ang="0">
                    <a:pos x="37" y="210"/>
                  </a:cxn>
                  <a:cxn ang="0">
                    <a:pos x="37" y="192"/>
                  </a:cxn>
                  <a:cxn ang="0">
                    <a:pos x="31" y="178"/>
                  </a:cxn>
                  <a:cxn ang="0">
                    <a:pos x="31" y="169"/>
                  </a:cxn>
                  <a:cxn ang="0">
                    <a:pos x="25" y="156"/>
                  </a:cxn>
                  <a:cxn ang="0">
                    <a:pos x="18" y="143"/>
                  </a:cxn>
                  <a:cxn ang="0">
                    <a:pos x="6" y="129"/>
                  </a:cxn>
                  <a:cxn ang="0">
                    <a:pos x="0" y="116"/>
                  </a:cxn>
                  <a:cxn ang="0">
                    <a:pos x="6" y="98"/>
                  </a:cxn>
                  <a:cxn ang="0">
                    <a:pos x="6" y="85"/>
                  </a:cxn>
                  <a:cxn ang="0">
                    <a:pos x="12" y="71"/>
                  </a:cxn>
                  <a:cxn ang="0">
                    <a:pos x="18" y="58"/>
                  </a:cxn>
                  <a:cxn ang="0">
                    <a:pos x="31" y="45"/>
                  </a:cxn>
                  <a:cxn ang="0">
                    <a:pos x="31" y="31"/>
                  </a:cxn>
                  <a:cxn ang="0">
                    <a:pos x="37" y="18"/>
                  </a:cxn>
                  <a:cxn ang="0">
                    <a:pos x="44" y="4"/>
                  </a:cxn>
                </a:cxnLst>
                <a:rect l="0" t="0" r="r" b="b"/>
                <a:pathLst>
                  <a:path w="303" h="303">
                    <a:moveTo>
                      <a:pt x="44" y="4"/>
                    </a:moveTo>
                    <a:lnTo>
                      <a:pt x="50" y="4"/>
                    </a:lnTo>
                    <a:lnTo>
                      <a:pt x="56" y="4"/>
                    </a:lnTo>
                    <a:lnTo>
                      <a:pt x="63" y="4"/>
                    </a:lnTo>
                    <a:lnTo>
                      <a:pt x="69" y="4"/>
                    </a:lnTo>
                    <a:lnTo>
                      <a:pt x="75" y="4"/>
                    </a:lnTo>
                    <a:lnTo>
                      <a:pt x="81" y="4"/>
                    </a:lnTo>
                    <a:lnTo>
                      <a:pt x="81" y="0"/>
                    </a:lnTo>
                    <a:lnTo>
                      <a:pt x="100" y="9"/>
                    </a:lnTo>
                    <a:lnTo>
                      <a:pt x="107" y="9"/>
                    </a:lnTo>
                    <a:lnTo>
                      <a:pt x="107" y="13"/>
                    </a:lnTo>
                    <a:lnTo>
                      <a:pt x="113" y="13"/>
                    </a:lnTo>
                    <a:lnTo>
                      <a:pt x="113" y="18"/>
                    </a:lnTo>
                    <a:lnTo>
                      <a:pt x="119" y="22"/>
                    </a:lnTo>
                    <a:lnTo>
                      <a:pt x="125" y="27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2" y="36"/>
                    </a:lnTo>
                    <a:lnTo>
                      <a:pt x="132" y="40"/>
                    </a:lnTo>
                    <a:lnTo>
                      <a:pt x="132" y="45"/>
                    </a:lnTo>
                    <a:lnTo>
                      <a:pt x="125" y="49"/>
                    </a:lnTo>
                    <a:lnTo>
                      <a:pt x="125" y="54"/>
                    </a:lnTo>
                    <a:lnTo>
                      <a:pt x="125" y="58"/>
                    </a:lnTo>
                    <a:lnTo>
                      <a:pt x="125" y="62"/>
                    </a:lnTo>
                    <a:lnTo>
                      <a:pt x="125" y="67"/>
                    </a:lnTo>
                    <a:lnTo>
                      <a:pt x="132" y="67"/>
                    </a:lnTo>
                    <a:lnTo>
                      <a:pt x="132" y="71"/>
                    </a:lnTo>
                    <a:lnTo>
                      <a:pt x="138" y="76"/>
                    </a:lnTo>
                    <a:lnTo>
                      <a:pt x="144" y="76"/>
                    </a:lnTo>
                    <a:lnTo>
                      <a:pt x="151" y="80"/>
                    </a:lnTo>
                    <a:lnTo>
                      <a:pt x="157" y="85"/>
                    </a:lnTo>
                    <a:lnTo>
                      <a:pt x="163" y="85"/>
                    </a:lnTo>
                    <a:lnTo>
                      <a:pt x="163" y="89"/>
                    </a:lnTo>
                    <a:lnTo>
                      <a:pt x="169" y="89"/>
                    </a:lnTo>
                    <a:lnTo>
                      <a:pt x="176" y="94"/>
                    </a:lnTo>
                    <a:lnTo>
                      <a:pt x="182" y="98"/>
                    </a:lnTo>
                    <a:lnTo>
                      <a:pt x="188" y="103"/>
                    </a:lnTo>
                    <a:lnTo>
                      <a:pt x="195" y="103"/>
                    </a:lnTo>
                    <a:lnTo>
                      <a:pt x="201" y="107"/>
                    </a:lnTo>
                    <a:lnTo>
                      <a:pt x="207" y="107"/>
                    </a:lnTo>
                    <a:lnTo>
                      <a:pt x="213" y="112"/>
                    </a:lnTo>
                    <a:lnTo>
                      <a:pt x="221" y="112"/>
                    </a:lnTo>
                    <a:lnTo>
                      <a:pt x="221" y="116"/>
                    </a:lnTo>
                    <a:lnTo>
                      <a:pt x="227" y="116"/>
                    </a:lnTo>
                    <a:lnTo>
                      <a:pt x="227" y="120"/>
                    </a:lnTo>
                    <a:lnTo>
                      <a:pt x="233" y="120"/>
                    </a:lnTo>
                    <a:lnTo>
                      <a:pt x="233" y="125"/>
                    </a:lnTo>
                    <a:lnTo>
                      <a:pt x="240" y="129"/>
                    </a:lnTo>
                    <a:lnTo>
                      <a:pt x="240" y="134"/>
                    </a:lnTo>
                    <a:lnTo>
                      <a:pt x="246" y="138"/>
                    </a:lnTo>
                    <a:lnTo>
                      <a:pt x="246" y="143"/>
                    </a:lnTo>
                    <a:lnTo>
                      <a:pt x="246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6" y="161"/>
                    </a:lnTo>
                    <a:lnTo>
                      <a:pt x="246" y="165"/>
                    </a:lnTo>
                    <a:lnTo>
                      <a:pt x="246" y="169"/>
                    </a:lnTo>
                    <a:lnTo>
                      <a:pt x="252" y="174"/>
                    </a:lnTo>
                    <a:lnTo>
                      <a:pt x="259" y="178"/>
                    </a:lnTo>
                    <a:lnTo>
                      <a:pt x="259" y="183"/>
                    </a:lnTo>
                    <a:lnTo>
                      <a:pt x="259" y="187"/>
                    </a:lnTo>
                    <a:lnTo>
                      <a:pt x="259" y="192"/>
                    </a:lnTo>
                    <a:lnTo>
                      <a:pt x="259" y="196"/>
                    </a:lnTo>
                    <a:lnTo>
                      <a:pt x="259" y="201"/>
                    </a:lnTo>
                    <a:lnTo>
                      <a:pt x="265" y="205"/>
                    </a:lnTo>
                    <a:lnTo>
                      <a:pt x="271" y="210"/>
                    </a:lnTo>
                    <a:lnTo>
                      <a:pt x="265" y="210"/>
                    </a:lnTo>
                    <a:lnTo>
                      <a:pt x="265" y="214"/>
                    </a:lnTo>
                    <a:lnTo>
                      <a:pt x="265" y="219"/>
                    </a:lnTo>
                    <a:lnTo>
                      <a:pt x="265" y="223"/>
                    </a:lnTo>
                    <a:lnTo>
                      <a:pt x="271" y="227"/>
                    </a:lnTo>
                    <a:lnTo>
                      <a:pt x="271" y="232"/>
                    </a:lnTo>
                    <a:lnTo>
                      <a:pt x="271" y="236"/>
                    </a:lnTo>
                    <a:lnTo>
                      <a:pt x="277" y="236"/>
                    </a:lnTo>
                    <a:lnTo>
                      <a:pt x="277" y="241"/>
                    </a:lnTo>
                    <a:lnTo>
                      <a:pt x="284" y="245"/>
                    </a:lnTo>
                    <a:lnTo>
                      <a:pt x="284" y="250"/>
                    </a:lnTo>
                    <a:lnTo>
                      <a:pt x="290" y="250"/>
                    </a:lnTo>
                    <a:lnTo>
                      <a:pt x="296" y="254"/>
                    </a:lnTo>
                    <a:lnTo>
                      <a:pt x="303" y="254"/>
                    </a:lnTo>
                    <a:lnTo>
                      <a:pt x="303" y="259"/>
                    </a:lnTo>
                    <a:lnTo>
                      <a:pt x="303" y="263"/>
                    </a:lnTo>
                    <a:lnTo>
                      <a:pt x="303" y="268"/>
                    </a:lnTo>
                    <a:lnTo>
                      <a:pt x="296" y="272"/>
                    </a:lnTo>
                    <a:lnTo>
                      <a:pt x="296" y="277"/>
                    </a:lnTo>
                    <a:lnTo>
                      <a:pt x="296" y="281"/>
                    </a:lnTo>
                    <a:lnTo>
                      <a:pt x="290" y="281"/>
                    </a:lnTo>
                    <a:lnTo>
                      <a:pt x="284" y="285"/>
                    </a:lnTo>
                    <a:lnTo>
                      <a:pt x="284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71" y="294"/>
                    </a:lnTo>
                    <a:lnTo>
                      <a:pt x="265" y="294"/>
                    </a:lnTo>
                    <a:lnTo>
                      <a:pt x="265" y="290"/>
                    </a:lnTo>
                    <a:lnTo>
                      <a:pt x="259" y="290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4"/>
                    </a:lnTo>
                    <a:lnTo>
                      <a:pt x="246" y="299"/>
                    </a:lnTo>
                    <a:lnTo>
                      <a:pt x="240" y="303"/>
                    </a:lnTo>
                    <a:lnTo>
                      <a:pt x="233" y="303"/>
                    </a:lnTo>
                    <a:lnTo>
                      <a:pt x="227" y="303"/>
                    </a:lnTo>
                    <a:lnTo>
                      <a:pt x="227" y="299"/>
                    </a:lnTo>
                    <a:lnTo>
                      <a:pt x="221" y="299"/>
                    </a:lnTo>
                    <a:lnTo>
                      <a:pt x="213" y="299"/>
                    </a:lnTo>
                    <a:lnTo>
                      <a:pt x="207" y="299"/>
                    </a:lnTo>
                    <a:lnTo>
                      <a:pt x="201" y="299"/>
                    </a:lnTo>
                    <a:lnTo>
                      <a:pt x="195" y="299"/>
                    </a:lnTo>
                    <a:lnTo>
                      <a:pt x="188" y="299"/>
                    </a:lnTo>
                    <a:lnTo>
                      <a:pt x="176" y="299"/>
                    </a:lnTo>
                    <a:lnTo>
                      <a:pt x="169" y="294"/>
                    </a:lnTo>
                    <a:lnTo>
                      <a:pt x="163" y="294"/>
                    </a:lnTo>
                    <a:lnTo>
                      <a:pt x="157" y="290"/>
                    </a:lnTo>
                    <a:lnTo>
                      <a:pt x="151" y="290"/>
                    </a:lnTo>
                    <a:lnTo>
                      <a:pt x="144" y="290"/>
                    </a:lnTo>
                    <a:lnTo>
                      <a:pt x="138" y="285"/>
                    </a:lnTo>
                    <a:lnTo>
                      <a:pt x="132" y="285"/>
                    </a:lnTo>
                    <a:lnTo>
                      <a:pt x="125" y="285"/>
                    </a:lnTo>
                    <a:lnTo>
                      <a:pt x="119" y="281"/>
                    </a:lnTo>
                    <a:lnTo>
                      <a:pt x="113" y="281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2"/>
                    </a:lnTo>
                    <a:lnTo>
                      <a:pt x="88" y="272"/>
                    </a:lnTo>
                    <a:lnTo>
                      <a:pt x="88" y="268"/>
                    </a:lnTo>
                    <a:lnTo>
                      <a:pt x="81" y="268"/>
                    </a:lnTo>
                    <a:lnTo>
                      <a:pt x="81" y="263"/>
                    </a:lnTo>
                    <a:lnTo>
                      <a:pt x="75" y="259"/>
                    </a:lnTo>
                    <a:lnTo>
                      <a:pt x="75" y="254"/>
                    </a:lnTo>
                    <a:lnTo>
                      <a:pt x="69" y="250"/>
                    </a:lnTo>
                    <a:lnTo>
                      <a:pt x="63" y="245"/>
                    </a:lnTo>
                    <a:lnTo>
                      <a:pt x="56" y="245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36"/>
                    </a:lnTo>
                    <a:lnTo>
                      <a:pt x="44" y="232"/>
                    </a:lnTo>
                    <a:lnTo>
                      <a:pt x="37" y="227"/>
                    </a:lnTo>
                    <a:lnTo>
                      <a:pt x="37" y="223"/>
                    </a:lnTo>
                    <a:lnTo>
                      <a:pt x="37" y="219"/>
                    </a:lnTo>
                    <a:lnTo>
                      <a:pt x="37" y="214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7" y="187"/>
                    </a:lnTo>
                    <a:lnTo>
                      <a:pt x="37" y="183"/>
                    </a:lnTo>
                    <a:lnTo>
                      <a:pt x="31" y="178"/>
                    </a:lnTo>
                    <a:lnTo>
                      <a:pt x="37" y="178"/>
                    </a:lnTo>
                    <a:lnTo>
                      <a:pt x="37" y="174"/>
                    </a:lnTo>
                    <a:lnTo>
                      <a:pt x="31" y="169"/>
                    </a:lnTo>
                    <a:lnTo>
                      <a:pt x="31" y="165"/>
                    </a:lnTo>
                    <a:lnTo>
                      <a:pt x="31" y="161"/>
                    </a:lnTo>
                    <a:lnTo>
                      <a:pt x="25" y="156"/>
                    </a:lnTo>
                    <a:lnTo>
                      <a:pt x="25" y="152"/>
                    </a:lnTo>
                    <a:lnTo>
                      <a:pt x="18" y="147"/>
                    </a:lnTo>
                    <a:lnTo>
                      <a:pt x="18" y="143"/>
                    </a:lnTo>
                    <a:lnTo>
                      <a:pt x="12" y="138"/>
                    </a:lnTo>
                    <a:lnTo>
                      <a:pt x="12" y="134"/>
                    </a:lnTo>
                    <a:lnTo>
                      <a:pt x="6" y="129"/>
                    </a:lnTo>
                    <a:lnTo>
                      <a:pt x="6" y="125"/>
                    </a:lnTo>
                    <a:lnTo>
                      <a:pt x="6" y="120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25" y="54"/>
                    </a:lnTo>
                    <a:lnTo>
                      <a:pt x="25" y="49"/>
                    </a:lnTo>
                    <a:lnTo>
                      <a:pt x="31" y="45"/>
                    </a:lnTo>
                    <a:lnTo>
                      <a:pt x="31" y="40"/>
                    </a:lnTo>
                    <a:lnTo>
                      <a:pt x="31" y="36"/>
                    </a:lnTo>
                    <a:lnTo>
                      <a:pt x="31" y="31"/>
                    </a:lnTo>
                    <a:lnTo>
                      <a:pt x="37" y="27"/>
                    </a:lnTo>
                    <a:lnTo>
                      <a:pt x="37" y="22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44" y="9"/>
                    </a:lnTo>
                    <a:lnTo>
                      <a:pt x="44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74" name="Group 597"/>
            <p:cNvGrpSpPr>
              <a:grpSpLocks/>
            </p:cNvGrpSpPr>
            <p:nvPr/>
          </p:nvGrpSpPr>
          <p:grpSpPr bwMode="auto">
            <a:xfrm>
              <a:off x="2035" y="1082"/>
              <a:ext cx="352" cy="384"/>
              <a:chOff x="2035" y="1082"/>
              <a:chExt cx="352" cy="384"/>
            </a:xfrm>
          </p:grpSpPr>
          <p:sp>
            <p:nvSpPr>
              <p:cNvPr id="4694" name="Freeform 598"/>
              <p:cNvSpPr>
                <a:spLocks/>
              </p:cNvSpPr>
              <p:nvPr/>
            </p:nvSpPr>
            <p:spPr bwMode="auto">
              <a:xfrm>
                <a:off x="2035" y="1082"/>
                <a:ext cx="352" cy="384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264" y="9"/>
                  </a:cxn>
                  <a:cxn ang="0">
                    <a:pos x="251" y="31"/>
                  </a:cxn>
                  <a:cxn ang="0">
                    <a:pos x="239" y="54"/>
                  </a:cxn>
                  <a:cxn ang="0">
                    <a:pos x="233" y="81"/>
                  </a:cxn>
                  <a:cxn ang="0">
                    <a:pos x="245" y="103"/>
                  </a:cxn>
                  <a:cxn ang="0">
                    <a:pos x="258" y="125"/>
                  </a:cxn>
                  <a:cxn ang="0">
                    <a:pos x="270" y="147"/>
                  </a:cxn>
                  <a:cxn ang="0">
                    <a:pos x="270" y="165"/>
                  </a:cxn>
                  <a:cxn ang="0">
                    <a:pos x="270" y="192"/>
                  </a:cxn>
                  <a:cxn ang="0">
                    <a:pos x="289" y="210"/>
                  </a:cxn>
                  <a:cxn ang="0">
                    <a:pos x="308" y="228"/>
                  </a:cxn>
                  <a:cxn ang="0">
                    <a:pos x="321" y="254"/>
                  </a:cxn>
                  <a:cxn ang="0">
                    <a:pos x="333" y="272"/>
                  </a:cxn>
                  <a:cxn ang="0">
                    <a:pos x="346" y="295"/>
                  </a:cxn>
                  <a:cxn ang="0">
                    <a:pos x="340" y="308"/>
                  </a:cxn>
                  <a:cxn ang="0">
                    <a:pos x="308" y="295"/>
                  </a:cxn>
                  <a:cxn ang="0">
                    <a:pos x="302" y="312"/>
                  </a:cxn>
                  <a:cxn ang="0">
                    <a:pos x="333" y="317"/>
                  </a:cxn>
                  <a:cxn ang="0">
                    <a:pos x="340" y="335"/>
                  </a:cxn>
                  <a:cxn ang="0">
                    <a:pos x="314" y="339"/>
                  </a:cxn>
                  <a:cxn ang="0">
                    <a:pos x="296" y="353"/>
                  </a:cxn>
                  <a:cxn ang="0">
                    <a:pos x="283" y="361"/>
                  </a:cxn>
                  <a:cxn ang="0">
                    <a:pos x="289" y="370"/>
                  </a:cxn>
                  <a:cxn ang="0">
                    <a:pos x="296" y="379"/>
                  </a:cxn>
                  <a:cxn ang="0">
                    <a:pos x="264" y="384"/>
                  </a:cxn>
                  <a:cxn ang="0">
                    <a:pos x="239" y="366"/>
                  </a:cxn>
                  <a:cxn ang="0">
                    <a:pos x="226" y="344"/>
                  </a:cxn>
                  <a:cxn ang="0">
                    <a:pos x="201" y="335"/>
                  </a:cxn>
                  <a:cxn ang="0">
                    <a:pos x="182" y="326"/>
                  </a:cxn>
                  <a:cxn ang="0">
                    <a:pos x="151" y="312"/>
                  </a:cxn>
                  <a:cxn ang="0">
                    <a:pos x="119" y="308"/>
                  </a:cxn>
                  <a:cxn ang="0">
                    <a:pos x="94" y="326"/>
                  </a:cxn>
                  <a:cxn ang="0">
                    <a:pos x="69" y="348"/>
                  </a:cxn>
                  <a:cxn ang="0">
                    <a:pos x="44" y="348"/>
                  </a:cxn>
                  <a:cxn ang="0">
                    <a:pos x="25" y="335"/>
                  </a:cxn>
                  <a:cxn ang="0">
                    <a:pos x="13" y="321"/>
                  </a:cxn>
                  <a:cxn ang="0">
                    <a:pos x="6" y="304"/>
                  </a:cxn>
                  <a:cxn ang="0">
                    <a:pos x="13" y="281"/>
                  </a:cxn>
                  <a:cxn ang="0">
                    <a:pos x="19" y="259"/>
                  </a:cxn>
                  <a:cxn ang="0">
                    <a:pos x="38" y="246"/>
                  </a:cxn>
                  <a:cxn ang="0">
                    <a:pos x="44" y="228"/>
                  </a:cxn>
                  <a:cxn ang="0">
                    <a:pos x="69" y="205"/>
                  </a:cxn>
                  <a:cxn ang="0">
                    <a:pos x="57" y="183"/>
                  </a:cxn>
                  <a:cxn ang="0">
                    <a:pos x="50" y="170"/>
                  </a:cxn>
                  <a:cxn ang="0">
                    <a:pos x="57" y="147"/>
                  </a:cxn>
                  <a:cxn ang="0">
                    <a:pos x="57" y="125"/>
                  </a:cxn>
                  <a:cxn ang="0">
                    <a:pos x="63" y="107"/>
                  </a:cxn>
                  <a:cxn ang="0">
                    <a:pos x="75" y="94"/>
                  </a:cxn>
                  <a:cxn ang="0">
                    <a:pos x="94" y="81"/>
                  </a:cxn>
                  <a:cxn ang="0">
                    <a:pos x="119" y="67"/>
                  </a:cxn>
                  <a:cxn ang="0">
                    <a:pos x="145" y="54"/>
                  </a:cxn>
                  <a:cxn ang="0">
                    <a:pos x="157" y="31"/>
                  </a:cxn>
                  <a:cxn ang="0">
                    <a:pos x="176" y="14"/>
                  </a:cxn>
                </a:cxnLst>
                <a:rect l="0" t="0" r="r" b="b"/>
                <a:pathLst>
                  <a:path w="352" h="384">
                    <a:moveTo>
                      <a:pt x="226" y="5"/>
                    </a:moveTo>
                    <a:lnTo>
                      <a:pt x="233" y="5"/>
                    </a:lnTo>
                    <a:lnTo>
                      <a:pt x="239" y="5"/>
                    </a:lnTo>
                    <a:lnTo>
                      <a:pt x="245" y="5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4" y="0"/>
                    </a:lnTo>
                    <a:lnTo>
                      <a:pt x="264" y="5"/>
                    </a:lnTo>
                    <a:lnTo>
                      <a:pt x="264" y="9"/>
                    </a:lnTo>
                    <a:lnTo>
                      <a:pt x="264" y="14"/>
                    </a:lnTo>
                    <a:lnTo>
                      <a:pt x="258" y="18"/>
                    </a:lnTo>
                    <a:lnTo>
                      <a:pt x="258" y="23"/>
                    </a:lnTo>
                    <a:lnTo>
                      <a:pt x="251" y="27"/>
                    </a:lnTo>
                    <a:lnTo>
                      <a:pt x="251" y="31"/>
                    </a:lnTo>
                    <a:lnTo>
                      <a:pt x="245" y="36"/>
                    </a:lnTo>
                    <a:lnTo>
                      <a:pt x="245" y="40"/>
                    </a:lnTo>
                    <a:lnTo>
                      <a:pt x="245" y="45"/>
                    </a:lnTo>
                    <a:lnTo>
                      <a:pt x="239" y="49"/>
                    </a:lnTo>
                    <a:lnTo>
                      <a:pt x="239" y="54"/>
                    </a:lnTo>
                    <a:lnTo>
                      <a:pt x="239" y="58"/>
                    </a:lnTo>
                    <a:lnTo>
                      <a:pt x="239" y="63"/>
                    </a:lnTo>
                    <a:lnTo>
                      <a:pt x="239" y="67"/>
                    </a:lnTo>
                    <a:lnTo>
                      <a:pt x="233" y="76"/>
                    </a:lnTo>
                    <a:lnTo>
                      <a:pt x="233" y="81"/>
                    </a:lnTo>
                    <a:lnTo>
                      <a:pt x="233" y="85"/>
                    </a:lnTo>
                    <a:lnTo>
                      <a:pt x="239" y="89"/>
                    </a:lnTo>
                    <a:lnTo>
                      <a:pt x="239" y="94"/>
                    </a:lnTo>
                    <a:lnTo>
                      <a:pt x="239" y="98"/>
                    </a:lnTo>
                    <a:lnTo>
                      <a:pt x="245" y="103"/>
                    </a:lnTo>
                    <a:lnTo>
                      <a:pt x="245" y="107"/>
                    </a:lnTo>
                    <a:lnTo>
                      <a:pt x="251" y="112"/>
                    </a:lnTo>
                    <a:lnTo>
                      <a:pt x="251" y="116"/>
                    </a:lnTo>
                    <a:lnTo>
                      <a:pt x="258" y="121"/>
                    </a:lnTo>
                    <a:lnTo>
                      <a:pt x="258" y="125"/>
                    </a:lnTo>
                    <a:lnTo>
                      <a:pt x="264" y="130"/>
                    </a:lnTo>
                    <a:lnTo>
                      <a:pt x="264" y="134"/>
                    </a:lnTo>
                    <a:lnTo>
                      <a:pt x="264" y="138"/>
                    </a:lnTo>
                    <a:lnTo>
                      <a:pt x="270" y="143"/>
                    </a:lnTo>
                    <a:lnTo>
                      <a:pt x="270" y="147"/>
                    </a:lnTo>
                    <a:lnTo>
                      <a:pt x="264" y="147"/>
                    </a:lnTo>
                    <a:lnTo>
                      <a:pt x="270" y="152"/>
                    </a:lnTo>
                    <a:lnTo>
                      <a:pt x="270" y="156"/>
                    </a:lnTo>
                    <a:lnTo>
                      <a:pt x="270" y="161"/>
                    </a:lnTo>
                    <a:lnTo>
                      <a:pt x="270" y="165"/>
                    </a:lnTo>
                    <a:lnTo>
                      <a:pt x="270" y="174"/>
                    </a:lnTo>
                    <a:lnTo>
                      <a:pt x="270" y="179"/>
                    </a:lnTo>
                    <a:lnTo>
                      <a:pt x="270" y="183"/>
                    </a:lnTo>
                    <a:lnTo>
                      <a:pt x="270" y="188"/>
                    </a:lnTo>
                    <a:lnTo>
                      <a:pt x="270" y="192"/>
                    </a:lnTo>
                    <a:lnTo>
                      <a:pt x="270" y="196"/>
                    </a:lnTo>
                    <a:lnTo>
                      <a:pt x="277" y="201"/>
                    </a:lnTo>
                    <a:lnTo>
                      <a:pt x="283" y="205"/>
                    </a:lnTo>
                    <a:lnTo>
                      <a:pt x="283" y="210"/>
                    </a:lnTo>
                    <a:lnTo>
                      <a:pt x="289" y="210"/>
                    </a:lnTo>
                    <a:lnTo>
                      <a:pt x="289" y="214"/>
                    </a:lnTo>
                    <a:lnTo>
                      <a:pt x="296" y="214"/>
                    </a:lnTo>
                    <a:lnTo>
                      <a:pt x="302" y="219"/>
                    </a:lnTo>
                    <a:lnTo>
                      <a:pt x="308" y="223"/>
                    </a:lnTo>
                    <a:lnTo>
                      <a:pt x="308" y="228"/>
                    </a:lnTo>
                    <a:lnTo>
                      <a:pt x="314" y="232"/>
                    </a:lnTo>
                    <a:lnTo>
                      <a:pt x="314" y="237"/>
                    </a:lnTo>
                    <a:lnTo>
                      <a:pt x="321" y="246"/>
                    </a:lnTo>
                    <a:lnTo>
                      <a:pt x="321" y="250"/>
                    </a:lnTo>
                    <a:lnTo>
                      <a:pt x="321" y="254"/>
                    </a:lnTo>
                    <a:lnTo>
                      <a:pt x="327" y="254"/>
                    </a:lnTo>
                    <a:lnTo>
                      <a:pt x="327" y="259"/>
                    </a:lnTo>
                    <a:lnTo>
                      <a:pt x="327" y="263"/>
                    </a:lnTo>
                    <a:lnTo>
                      <a:pt x="333" y="268"/>
                    </a:lnTo>
                    <a:lnTo>
                      <a:pt x="333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40" y="286"/>
                    </a:lnTo>
                    <a:lnTo>
                      <a:pt x="340" y="290"/>
                    </a:lnTo>
                    <a:lnTo>
                      <a:pt x="346" y="295"/>
                    </a:lnTo>
                    <a:lnTo>
                      <a:pt x="352" y="299"/>
                    </a:lnTo>
                    <a:lnTo>
                      <a:pt x="352" y="304"/>
                    </a:lnTo>
                    <a:lnTo>
                      <a:pt x="352" y="308"/>
                    </a:lnTo>
                    <a:lnTo>
                      <a:pt x="346" y="308"/>
                    </a:lnTo>
                    <a:lnTo>
                      <a:pt x="340" y="308"/>
                    </a:lnTo>
                    <a:lnTo>
                      <a:pt x="333" y="308"/>
                    </a:lnTo>
                    <a:lnTo>
                      <a:pt x="327" y="308"/>
                    </a:lnTo>
                    <a:lnTo>
                      <a:pt x="321" y="304"/>
                    </a:lnTo>
                    <a:lnTo>
                      <a:pt x="314" y="299"/>
                    </a:lnTo>
                    <a:lnTo>
                      <a:pt x="308" y="295"/>
                    </a:lnTo>
                    <a:lnTo>
                      <a:pt x="302" y="295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302" y="308"/>
                    </a:lnTo>
                    <a:lnTo>
                      <a:pt x="302" y="312"/>
                    </a:lnTo>
                    <a:lnTo>
                      <a:pt x="308" y="312"/>
                    </a:lnTo>
                    <a:lnTo>
                      <a:pt x="314" y="317"/>
                    </a:lnTo>
                    <a:lnTo>
                      <a:pt x="321" y="317"/>
                    </a:lnTo>
                    <a:lnTo>
                      <a:pt x="327" y="317"/>
                    </a:lnTo>
                    <a:lnTo>
                      <a:pt x="333" y="317"/>
                    </a:lnTo>
                    <a:lnTo>
                      <a:pt x="333" y="321"/>
                    </a:lnTo>
                    <a:lnTo>
                      <a:pt x="340" y="321"/>
                    </a:lnTo>
                    <a:lnTo>
                      <a:pt x="340" y="326"/>
                    </a:lnTo>
                    <a:lnTo>
                      <a:pt x="340" y="330"/>
                    </a:lnTo>
                    <a:lnTo>
                      <a:pt x="340" y="335"/>
                    </a:lnTo>
                    <a:lnTo>
                      <a:pt x="333" y="335"/>
                    </a:lnTo>
                    <a:lnTo>
                      <a:pt x="333" y="339"/>
                    </a:lnTo>
                    <a:lnTo>
                      <a:pt x="327" y="339"/>
                    </a:lnTo>
                    <a:lnTo>
                      <a:pt x="321" y="339"/>
                    </a:lnTo>
                    <a:lnTo>
                      <a:pt x="314" y="339"/>
                    </a:lnTo>
                    <a:lnTo>
                      <a:pt x="314" y="344"/>
                    </a:lnTo>
                    <a:lnTo>
                      <a:pt x="308" y="344"/>
                    </a:lnTo>
                    <a:lnTo>
                      <a:pt x="308" y="348"/>
                    </a:lnTo>
                    <a:lnTo>
                      <a:pt x="302" y="353"/>
                    </a:lnTo>
                    <a:lnTo>
                      <a:pt x="296" y="353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83" y="353"/>
                    </a:lnTo>
                    <a:lnTo>
                      <a:pt x="283" y="357"/>
                    </a:lnTo>
                    <a:lnTo>
                      <a:pt x="283" y="361"/>
                    </a:lnTo>
                    <a:lnTo>
                      <a:pt x="277" y="361"/>
                    </a:lnTo>
                    <a:lnTo>
                      <a:pt x="283" y="361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89" y="370"/>
                    </a:lnTo>
                    <a:lnTo>
                      <a:pt x="296" y="370"/>
                    </a:lnTo>
                    <a:lnTo>
                      <a:pt x="296" y="375"/>
                    </a:lnTo>
                    <a:lnTo>
                      <a:pt x="302" y="375"/>
                    </a:lnTo>
                    <a:lnTo>
                      <a:pt x="302" y="379"/>
                    </a:lnTo>
                    <a:lnTo>
                      <a:pt x="296" y="379"/>
                    </a:lnTo>
                    <a:lnTo>
                      <a:pt x="289" y="379"/>
                    </a:lnTo>
                    <a:lnTo>
                      <a:pt x="283" y="379"/>
                    </a:lnTo>
                    <a:lnTo>
                      <a:pt x="277" y="379"/>
                    </a:lnTo>
                    <a:lnTo>
                      <a:pt x="270" y="384"/>
                    </a:lnTo>
                    <a:lnTo>
                      <a:pt x="264" y="384"/>
                    </a:lnTo>
                    <a:lnTo>
                      <a:pt x="258" y="384"/>
                    </a:lnTo>
                    <a:lnTo>
                      <a:pt x="251" y="384"/>
                    </a:lnTo>
                    <a:lnTo>
                      <a:pt x="251" y="379"/>
                    </a:lnTo>
                    <a:lnTo>
                      <a:pt x="245" y="375"/>
                    </a:lnTo>
                    <a:lnTo>
                      <a:pt x="239" y="366"/>
                    </a:lnTo>
                    <a:lnTo>
                      <a:pt x="233" y="361"/>
                    </a:lnTo>
                    <a:lnTo>
                      <a:pt x="233" y="357"/>
                    </a:lnTo>
                    <a:lnTo>
                      <a:pt x="233" y="353"/>
                    </a:lnTo>
                    <a:lnTo>
                      <a:pt x="233" y="348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07" y="339"/>
                    </a:lnTo>
                    <a:lnTo>
                      <a:pt x="201" y="335"/>
                    </a:lnTo>
                    <a:lnTo>
                      <a:pt x="195" y="335"/>
                    </a:lnTo>
                    <a:lnTo>
                      <a:pt x="195" y="330"/>
                    </a:lnTo>
                    <a:lnTo>
                      <a:pt x="189" y="330"/>
                    </a:lnTo>
                    <a:lnTo>
                      <a:pt x="189" y="326"/>
                    </a:lnTo>
                    <a:lnTo>
                      <a:pt x="182" y="326"/>
                    </a:lnTo>
                    <a:lnTo>
                      <a:pt x="176" y="321"/>
                    </a:lnTo>
                    <a:lnTo>
                      <a:pt x="170" y="317"/>
                    </a:lnTo>
                    <a:lnTo>
                      <a:pt x="163" y="317"/>
                    </a:lnTo>
                    <a:lnTo>
                      <a:pt x="157" y="312"/>
                    </a:lnTo>
                    <a:lnTo>
                      <a:pt x="151" y="312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4"/>
                    </a:lnTo>
                    <a:lnTo>
                      <a:pt x="126" y="304"/>
                    </a:lnTo>
                    <a:lnTo>
                      <a:pt x="119" y="308"/>
                    </a:lnTo>
                    <a:lnTo>
                      <a:pt x="113" y="308"/>
                    </a:lnTo>
                    <a:lnTo>
                      <a:pt x="107" y="312"/>
                    </a:lnTo>
                    <a:lnTo>
                      <a:pt x="101" y="317"/>
                    </a:lnTo>
                    <a:lnTo>
                      <a:pt x="101" y="321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5"/>
                    </a:lnTo>
                    <a:lnTo>
                      <a:pt x="82" y="339"/>
                    </a:lnTo>
                    <a:lnTo>
                      <a:pt x="75" y="344"/>
                    </a:lnTo>
                    <a:lnTo>
                      <a:pt x="69" y="348"/>
                    </a:lnTo>
                    <a:lnTo>
                      <a:pt x="63" y="348"/>
                    </a:lnTo>
                    <a:lnTo>
                      <a:pt x="57" y="353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38" y="344"/>
                    </a:lnTo>
                    <a:lnTo>
                      <a:pt x="38" y="339"/>
                    </a:lnTo>
                    <a:lnTo>
                      <a:pt x="31" y="339"/>
                    </a:lnTo>
                    <a:lnTo>
                      <a:pt x="31" y="335"/>
                    </a:lnTo>
                    <a:lnTo>
                      <a:pt x="25" y="335"/>
                    </a:lnTo>
                    <a:lnTo>
                      <a:pt x="25" y="330"/>
                    </a:lnTo>
                    <a:lnTo>
                      <a:pt x="19" y="330"/>
                    </a:lnTo>
                    <a:lnTo>
                      <a:pt x="19" y="326"/>
                    </a:lnTo>
                    <a:lnTo>
                      <a:pt x="13" y="326"/>
                    </a:lnTo>
                    <a:lnTo>
                      <a:pt x="13" y="321"/>
                    </a:lnTo>
                    <a:lnTo>
                      <a:pt x="6" y="321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0" y="308"/>
                    </a:lnTo>
                    <a:lnTo>
                      <a:pt x="6" y="304"/>
                    </a:lnTo>
                    <a:lnTo>
                      <a:pt x="6" y="299"/>
                    </a:lnTo>
                    <a:lnTo>
                      <a:pt x="6" y="295"/>
                    </a:lnTo>
                    <a:lnTo>
                      <a:pt x="6" y="290"/>
                    </a:lnTo>
                    <a:lnTo>
                      <a:pt x="6" y="286"/>
                    </a:lnTo>
                    <a:lnTo>
                      <a:pt x="13" y="281"/>
                    </a:lnTo>
                    <a:lnTo>
                      <a:pt x="13" y="277"/>
                    </a:lnTo>
                    <a:lnTo>
                      <a:pt x="13" y="272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9" y="259"/>
                    </a:lnTo>
                    <a:lnTo>
                      <a:pt x="19" y="254"/>
                    </a:lnTo>
                    <a:lnTo>
                      <a:pt x="25" y="250"/>
                    </a:lnTo>
                    <a:lnTo>
                      <a:pt x="25" y="246"/>
                    </a:lnTo>
                    <a:lnTo>
                      <a:pt x="31" y="246"/>
                    </a:lnTo>
                    <a:lnTo>
                      <a:pt x="38" y="246"/>
                    </a:lnTo>
                    <a:lnTo>
                      <a:pt x="38" y="241"/>
                    </a:lnTo>
                    <a:lnTo>
                      <a:pt x="44" y="241"/>
                    </a:lnTo>
                    <a:lnTo>
                      <a:pt x="44" y="237"/>
                    </a:lnTo>
                    <a:lnTo>
                      <a:pt x="44" y="232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63" y="210"/>
                    </a:lnTo>
                    <a:lnTo>
                      <a:pt x="69" y="205"/>
                    </a:lnTo>
                    <a:lnTo>
                      <a:pt x="69" y="201"/>
                    </a:lnTo>
                    <a:lnTo>
                      <a:pt x="69" y="196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79"/>
                    </a:lnTo>
                    <a:lnTo>
                      <a:pt x="44" y="174"/>
                    </a:lnTo>
                    <a:lnTo>
                      <a:pt x="44" y="170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50" y="161"/>
                    </a:lnTo>
                    <a:lnTo>
                      <a:pt x="57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7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57" y="121"/>
                    </a:lnTo>
                    <a:lnTo>
                      <a:pt x="57" y="116"/>
                    </a:lnTo>
                    <a:lnTo>
                      <a:pt x="57" y="112"/>
                    </a:lnTo>
                    <a:lnTo>
                      <a:pt x="63" y="112"/>
                    </a:lnTo>
                    <a:lnTo>
                      <a:pt x="63" y="107"/>
                    </a:lnTo>
                    <a:lnTo>
                      <a:pt x="63" y="103"/>
                    </a:lnTo>
                    <a:lnTo>
                      <a:pt x="69" y="103"/>
                    </a:lnTo>
                    <a:lnTo>
                      <a:pt x="69" y="98"/>
                    </a:lnTo>
                    <a:lnTo>
                      <a:pt x="69" y="94"/>
                    </a:lnTo>
                    <a:lnTo>
                      <a:pt x="75" y="94"/>
                    </a:lnTo>
                    <a:lnTo>
                      <a:pt x="75" y="89"/>
                    </a:lnTo>
                    <a:lnTo>
                      <a:pt x="82" y="89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94" y="81"/>
                    </a:lnTo>
                    <a:lnTo>
                      <a:pt x="94" y="76"/>
                    </a:lnTo>
                    <a:lnTo>
                      <a:pt x="101" y="76"/>
                    </a:lnTo>
                    <a:lnTo>
                      <a:pt x="107" y="76"/>
                    </a:lnTo>
                    <a:lnTo>
                      <a:pt x="113" y="72"/>
                    </a:lnTo>
                    <a:lnTo>
                      <a:pt x="119" y="67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3"/>
                    </a:lnTo>
                    <a:lnTo>
                      <a:pt x="138" y="58"/>
                    </a:lnTo>
                    <a:lnTo>
                      <a:pt x="145" y="54"/>
                    </a:lnTo>
                    <a:lnTo>
                      <a:pt x="145" y="49"/>
                    </a:lnTo>
                    <a:lnTo>
                      <a:pt x="151" y="45"/>
                    </a:lnTo>
                    <a:lnTo>
                      <a:pt x="151" y="40"/>
                    </a:lnTo>
                    <a:lnTo>
                      <a:pt x="157" y="36"/>
                    </a:lnTo>
                    <a:lnTo>
                      <a:pt x="157" y="31"/>
                    </a:lnTo>
                    <a:lnTo>
                      <a:pt x="163" y="31"/>
                    </a:lnTo>
                    <a:lnTo>
                      <a:pt x="163" y="27"/>
                    </a:lnTo>
                    <a:lnTo>
                      <a:pt x="163" y="23"/>
                    </a:lnTo>
                    <a:lnTo>
                      <a:pt x="170" y="18"/>
                    </a:lnTo>
                    <a:lnTo>
                      <a:pt x="176" y="14"/>
                    </a:lnTo>
                    <a:lnTo>
                      <a:pt x="182" y="9"/>
                    </a:lnTo>
                    <a:lnTo>
                      <a:pt x="189" y="9"/>
                    </a:lnTo>
                    <a:lnTo>
                      <a:pt x="195" y="5"/>
                    </a:lnTo>
                    <a:lnTo>
                      <a:pt x="226" y="5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95" name="Freeform 599"/>
              <p:cNvSpPr>
                <a:spLocks/>
              </p:cNvSpPr>
              <p:nvPr/>
            </p:nvSpPr>
            <p:spPr bwMode="auto">
              <a:xfrm>
                <a:off x="2035" y="1082"/>
                <a:ext cx="352" cy="384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264" y="9"/>
                  </a:cxn>
                  <a:cxn ang="0">
                    <a:pos x="251" y="31"/>
                  </a:cxn>
                  <a:cxn ang="0">
                    <a:pos x="239" y="54"/>
                  </a:cxn>
                  <a:cxn ang="0">
                    <a:pos x="233" y="81"/>
                  </a:cxn>
                  <a:cxn ang="0">
                    <a:pos x="245" y="103"/>
                  </a:cxn>
                  <a:cxn ang="0">
                    <a:pos x="258" y="125"/>
                  </a:cxn>
                  <a:cxn ang="0">
                    <a:pos x="270" y="147"/>
                  </a:cxn>
                  <a:cxn ang="0">
                    <a:pos x="270" y="165"/>
                  </a:cxn>
                  <a:cxn ang="0">
                    <a:pos x="270" y="192"/>
                  </a:cxn>
                  <a:cxn ang="0">
                    <a:pos x="289" y="210"/>
                  </a:cxn>
                  <a:cxn ang="0">
                    <a:pos x="308" y="228"/>
                  </a:cxn>
                  <a:cxn ang="0">
                    <a:pos x="321" y="254"/>
                  </a:cxn>
                  <a:cxn ang="0">
                    <a:pos x="333" y="272"/>
                  </a:cxn>
                  <a:cxn ang="0">
                    <a:pos x="346" y="295"/>
                  </a:cxn>
                  <a:cxn ang="0">
                    <a:pos x="340" y="308"/>
                  </a:cxn>
                  <a:cxn ang="0">
                    <a:pos x="308" y="295"/>
                  </a:cxn>
                  <a:cxn ang="0">
                    <a:pos x="302" y="312"/>
                  </a:cxn>
                  <a:cxn ang="0">
                    <a:pos x="333" y="317"/>
                  </a:cxn>
                  <a:cxn ang="0">
                    <a:pos x="340" y="335"/>
                  </a:cxn>
                  <a:cxn ang="0">
                    <a:pos x="314" y="339"/>
                  </a:cxn>
                  <a:cxn ang="0">
                    <a:pos x="296" y="353"/>
                  </a:cxn>
                  <a:cxn ang="0">
                    <a:pos x="283" y="361"/>
                  </a:cxn>
                  <a:cxn ang="0">
                    <a:pos x="289" y="370"/>
                  </a:cxn>
                  <a:cxn ang="0">
                    <a:pos x="296" y="379"/>
                  </a:cxn>
                  <a:cxn ang="0">
                    <a:pos x="264" y="384"/>
                  </a:cxn>
                  <a:cxn ang="0">
                    <a:pos x="239" y="366"/>
                  </a:cxn>
                  <a:cxn ang="0">
                    <a:pos x="226" y="344"/>
                  </a:cxn>
                  <a:cxn ang="0">
                    <a:pos x="201" y="335"/>
                  </a:cxn>
                  <a:cxn ang="0">
                    <a:pos x="182" y="326"/>
                  </a:cxn>
                  <a:cxn ang="0">
                    <a:pos x="151" y="312"/>
                  </a:cxn>
                  <a:cxn ang="0">
                    <a:pos x="119" y="308"/>
                  </a:cxn>
                  <a:cxn ang="0">
                    <a:pos x="94" y="326"/>
                  </a:cxn>
                  <a:cxn ang="0">
                    <a:pos x="69" y="348"/>
                  </a:cxn>
                  <a:cxn ang="0">
                    <a:pos x="44" y="348"/>
                  </a:cxn>
                  <a:cxn ang="0">
                    <a:pos x="25" y="335"/>
                  </a:cxn>
                  <a:cxn ang="0">
                    <a:pos x="13" y="321"/>
                  </a:cxn>
                  <a:cxn ang="0">
                    <a:pos x="6" y="304"/>
                  </a:cxn>
                  <a:cxn ang="0">
                    <a:pos x="13" y="281"/>
                  </a:cxn>
                  <a:cxn ang="0">
                    <a:pos x="19" y="259"/>
                  </a:cxn>
                  <a:cxn ang="0">
                    <a:pos x="38" y="246"/>
                  </a:cxn>
                  <a:cxn ang="0">
                    <a:pos x="44" y="228"/>
                  </a:cxn>
                  <a:cxn ang="0">
                    <a:pos x="69" y="205"/>
                  </a:cxn>
                  <a:cxn ang="0">
                    <a:pos x="57" y="183"/>
                  </a:cxn>
                  <a:cxn ang="0">
                    <a:pos x="50" y="170"/>
                  </a:cxn>
                  <a:cxn ang="0">
                    <a:pos x="57" y="147"/>
                  </a:cxn>
                  <a:cxn ang="0">
                    <a:pos x="57" y="125"/>
                  </a:cxn>
                  <a:cxn ang="0">
                    <a:pos x="63" y="107"/>
                  </a:cxn>
                  <a:cxn ang="0">
                    <a:pos x="75" y="94"/>
                  </a:cxn>
                  <a:cxn ang="0">
                    <a:pos x="94" y="81"/>
                  </a:cxn>
                  <a:cxn ang="0">
                    <a:pos x="119" y="67"/>
                  </a:cxn>
                  <a:cxn ang="0">
                    <a:pos x="145" y="54"/>
                  </a:cxn>
                  <a:cxn ang="0">
                    <a:pos x="157" y="31"/>
                  </a:cxn>
                  <a:cxn ang="0">
                    <a:pos x="176" y="14"/>
                  </a:cxn>
                </a:cxnLst>
                <a:rect l="0" t="0" r="r" b="b"/>
                <a:pathLst>
                  <a:path w="352" h="384">
                    <a:moveTo>
                      <a:pt x="226" y="5"/>
                    </a:moveTo>
                    <a:lnTo>
                      <a:pt x="233" y="5"/>
                    </a:lnTo>
                    <a:lnTo>
                      <a:pt x="239" y="5"/>
                    </a:lnTo>
                    <a:lnTo>
                      <a:pt x="245" y="5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4" y="0"/>
                    </a:lnTo>
                    <a:lnTo>
                      <a:pt x="264" y="5"/>
                    </a:lnTo>
                    <a:lnTo>
                      <a:pt x="264" y="9"/>
                    </a:lnTo>
                    <a:lnTo>
                      <a:pt x="264" y="14"/>
                    </a:lnTo>
                    <a:lnTo>
                      <a:pt x="258" y="18"/>
                    </a:lnTo>
                    <a:lnTo>
                      <a:pt x="258" y="23"/>
                    </a:lnTo>
                    <a:lnTo>
                      <a:pt x="251" y="27"/>
                    </a:lnTo>
                    <a:lnTo>
                      <a:pt x="251" y="31"/>
                    </a:lnTo>
                    <a:lnTo>
                      <a:pt x="245" y="36"/>
                    </a:lnTo>
                    <a:lnTo>
                      <a:pt x="245" y="40"/>
                    </a:lnTo>
                    <a:lnTo>
                      <a:pt x="245" y="45"/>
                    </a:lnTo>
                    <a:lnTo>
                      <a:pt x="239" y="49"/>
                    </a:lnTo>
                    <a:lnTo>
                      <a:pt x="239" y="54"/>
                    </a:lnTo>
                    <a:lnTo>
                      <a:pt x="239" y="58"/>
                    </a:lnTo>
                    <a:lnTo>
                      <a:pt x="239" y="63"/>
                    </a:lnTo>
                    <a:lnTo>
                      <a:pt x="239" y="67"/>
                    </a:lnTo>
                    <a:lnTo>
                      <a:pt x="233" y="76"/>
                    </a:lnTo>
                    <a:lnTo>
                      <a:pt x="233" y="81"/>
                    </a:lnTo>
                    <a:lnTo>
                      <a:pt x="233" y="85"/>
                    </a:lnTo>
                    <a:lnTo>
                      <a:pt x="239" y="89"/>
                    </a:lnTo>
                    <a:lnTo>
                      <a:pt x="239" y="94"/>
                    </a:lnTo>
                    <a:lnTo>
                      <a:pt x="239" y="98"/>
                    </a:lnTo>
                    <a:lnTo>
                      <a:pt x="245" y="103"/>
                    </a:lnTo>
                    <a:lnTo>
                      <a:pt x="245" y="107"/>
                    </a:lnTo>
                    <a:lnTo>
                      <a:pt x="251" y="112"/>
                    </a:lnTo>
                    <a:lnTo>
                      <a:pt x="251" y="116"/>
                    </a:lnTo>
                    <a:lnTo>
                      <a:pt x="258" y="121"/>
                    </a:lnTo>
                    <a:lnTo>
                      <a:pt x="258" y="125"/>
                    </a:lnTo>
                    <a:lnTo>
                      <a:pt x="264" y="130"/>
                    </a:lnTo>
                    <a:lnTo>
                      <a:pt x="264" y="134"/>
                    </a:lnTo>
                    <a:lnTo>
                      <a:pt x="264" y="138"/>
                    </a:lnTo>
                    <a:lnTo>
                      <a:pt x="270" y="143"/>
                    </a:lnTo>
                    <a:lnTo>
                      <a:pt x="270" y="147"/>
                    </a:lnTo>
                    <a:lnTo>
                      <a:pt x="264" y="147"/>
                    </a:lnTo>
                    <a:lnTo>
                      <a:pt x="270" y="152"/>
                    </a:lnTo>
                    <a:lnTo>
                      <a:pt x="270" y="156"/>
                    </a:lnTo>
                    <a:lnTo>
                      <a:pt x="270" y="161"/>
                    </a:lnTo>
                    <a:lnTo>
                      <a:pt x="270" y="165"/>
                    </a:lnTo>
                    <a:lnTo>
                      <a:pt x="270" y="174"/>
                    </a:lnTo>
                    <a:lnTo>
                      <a:pt x="270" y="179"/>
                    </a:lnTo>
                    <a:lnTo>
                      <a:pt x="270" y="183"/>
                    </a:lnTo>
                    <a:lnTo>
                      <a:pt x="270" y="188"/>
                    </a:lnTo>
                    <a:lnTo>
                      <a:pt x="270" y="192"/>
                    </a:lnTo>
                    <a:lnTo>
                      <a:pt x="270" y="196"/>
                    </a:lnTo>
                    <a:lnTo>
                      <a:pt x="277" y="201"/>
                    </a:lnTo>
                    <a:lnTo>
                      <a:pt x="283" y="205"/>
                    </a:lnTo>
                    <a:lnTo>
                      <a:pt x="283" y="210"/>
                    </a:lnTo>
                    <a:lnTo>
                      <a:pt x="289" y="210"/>
                    </a:lnTo>
                    <a:lnTo>
                      <a:pt x="289" y="214"/>
                    </a:lnTo>
                    <a:lnTo>
                      <a:pt x="296" y="214"/>
                    </a:lnTo>
                    <a:lnTo>
                      <a:pt x="302" y="219"/>
                    </a:lnTo>
                    <a:lnTo>
                      <a:pt x="308" y="223"/>
                    </a:lnTo>
                    <a:lnTo>
                      <a:pt x="308" y="228"/>
                    </a:lnTo>
                    <a:lnTo>
                      <a:pt x="314" y="232"/>
                    </a:lnTo>
                    <a:lnTo>
                      <a:pt x="314" y="237"/>
                    </a:lnTo>
                    <a:lnTo>
                      <a:pt x="321" y="246"/>
                    </a:lnTo>
                    <a:lnTo>
                      <a:pt x="321" y="250"/>
                    </a:lnTo>
                    <a:lnTo>
                      <a:pt x="321" y="254"/>
                    </a:lnTo>
                    <a:lnTo>
                      <a:pt x="327" y="254"/>
                    </a:lnTo>
                    <a:lnTo>
                      <a:pt x="327" y="259"/>
                    </a:lnTo>
                    <a:lnTo>
                      <a:pt x="327" y="263"/>
                    </a:lnTo>
                    <a:lnTo>
                      <a:pt x="333" y="268"/>
                    </a:lnTo>
                    <a:lnTo>
                      <a:pt x="333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40" y="286"/>
                    </a:lnTo>
                    <a:lnTo>
                      <a:pt x="340" y="290"/>
                    </a:lnTo>
                    <a:lnTo>
                      <a:pt x="346" y="295"/>
                    </a:lnTo>
                    <a:lnTo>
                      <a:pt x="352" y="299"/>
                    </a:lnTo>
                    <a:lnTo>
                      <a:pt x="352" y="304"/>
                    </a:lnTo>
                    <a:lnTo>
                      <a:pt x="352" y="308"/>
                    </a:lnTo>
                    <a:lnTo>
                      <a:pt x="346" y="308"/>
                    </a:lnTo>
                    <a:lnTo>
                      <a:pt x="340" y="308"/>
                    </a:lnTo>
                    <a:lnTo>
                      <a:pt x="333" y="308"/>
                    </a:lnTo>
                    <a:lnTo>
                      <a:pt x="327" y="308"/>
                    </a:lnTo>
                    <a:lnTo>
                      <a:pt x="321" y="304"/>
                    </a:lnTo>
                    <a:lnTo>
                      <a:pt x="314" y="299"/>
                    </a:lnTo>
                    <a:lnTo>
                      <a:pt x="308" y="295"/>
                    </a:lnTo>
                    <a:lnTo>
                      <a:pt x="302" y="295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302" y="308"/>
                    </a:lnTo>
                    <a:lnTo>
                      <a:pt x="302" y="312"/>
                    </a:lnTo>
                    <a:lnTo>
                      <a:pt x="308" y="312"/>
                    </a:lnTo>
                    <a:lnTo>
                      <a:pt x="314" y="317"/>
                    </a:lnTo>
                    <a:lnTo>
                      <a:pt x="321" y="317"/>
                    </a:lnTo>
                    <a:lnTo>
                      <a:pt x="327" y="317"/>
                    </a:lnTo>
                    <a:lnTo>
                      <a:pt x="333" y="317"/>
                    </a:lnTo>
                    <a:lnTo>
                      <a:pt x="333" y="321"/>
                    </a:lnTo>
                    <a:lnTo>
                      <a:pt x="340" y="321"/>
                    </a:lnTo>
                    <a:lnTo>
                      <a:pt x="340" y="326"/>
                    </a:lnTo>
                    <a:lnTo>
                      <a:pt x="340" y="330"/>
                    </a:lnTo>
                    <a:lnTo>
                      <a:pt x="340" y="335"/>
                    </a:lnTo>
                    <a:lnTo>
                      <a:pt x="333" y="335"/>
                    </a:lnTo>
                    <a:lnTo>
                      <a:pt x="333" y="339"/>
                    </a:lnTo>
                    <a:lnTo>
                      <a:pt x="327" y="339"/>
                    </a:lnTo>
                    <a:lnTo>
                      <a:pt x="321" y="339"/>
                    </a:lnTo>
                    <a:lnTo>
                      <a:pt x="314" y="339"/>
                    </a:lnTo>
                    <a:lnTo>
                      <a:pt x="314" y="344"/>
                    </a:lnTo>
                    <a:lnTo>
                      <a:pt x="308" y="344"/>
                    </a:lnTo>
                    <a:lnTo>
                      <a:pt x="308" y="348"/>
                    </a:lnTo>
                    <a:lnTo>
                      <a:pt x="302" y="353"/>
                    </a:lnTo>
                    <a:lnTo>
                      <a:pt x="296" y="353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83" y="353"/>
                    </a:lnTo>
                    <a:lnTo>
                      <a:pt x="283" y="357"/>
                    </a:lnTo>
                    <a:lnTo>
                      <a:pt x="283" y="361"/>
                    </a:lnTo>
                    <a:lnTo>
                      <a:pt x="277" y="361"/>
                    </a:lnTo>
                    <a:lnTo>
                      <a:pt x="283" y="361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89" y="370"/>
                    </a:lnTo>
                    <a:lnTo>
                      <a:pt x="296" y="370"/>
                    </a:lnTo>
                    <a:lnTo>
                      <a:pt x="296" y="375"/>
                    </a:lnTo>
                    <a:lnTo>
                      <a:pt x="302" y="375"/>
                    </a:lnTo>
                    <a:lnTo>
                      <a:pt x="302" y="379"/>
                    </a:lnTo>
                    <a:lnTo>
                      <a:pt x="296" y="379"/>
                    </a:lnTo>
                    <a:lnTo>
                      <a:pt x="289" y="379"/>
                    </a:lnTo>
                    <a:lnTo>
                      <a:pt x="283" y="379"/>
                    </a:lnTo>
                    <a:lnTo>
                      <a:pt x="277" y="379"/>
                    </a:lnTo>
                    <a:lnTo>
                      <a:pt x="270" y="384"/>
                    </a:lnTo>
                    <a:lnTo>
                      <a:pt x="264" y="384"/>
                    </a:lnTo>
                    <a:lnTo>
                      <a:pt x="258" y="384"/>
                    </a:lnTo>
                    <a:lnTo>
                      <a:pt x="251" y="384"/>
                    </a:lnTo>
                    <a:lnTo>
                      <a:pt x="251" y="379"/>
                    </a:lnTo>
                    <a:lnTo>
                      <a:pt x="245" y="375"/>
                    </a:lnTo>
                    <a:lnTo>
                      <a:pt x="239" y="366"/>
                    </a:lnTo>
                    <a:lnTo>
                      <a:pt x="233" y="361"/>
                    </a:lnTo>
                    <a:lnTo>
                      <a:pt x="233" y="357"/>
                    </a:lnTo>
                    <a:lnTo>
                      <a:pt x="233" y="353"/>
                    </a:lnTo>
                    <a:lnTo>
                      <a:pt x="233" y="348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07" y="339"/>
                    </a:lnTo>
                    <a:lnTo>
                      <a:pt x="201" y="335"/>
                    </a:lnTo>
                    <a:lnTo>
                      <a:pt x="195" y="335"/>
                    </a:lnTo>
                    <a:lnTo>
                      <a:pt x="195" y="330"/>
                    </a:lnTo>
                    <a:lnTo>
                      <a:pt x="189" y="330"/>
                    </a:lnTo>
                    <a:lnTo>
                      <a:pt x="189" y="326"/>
                    </a:lnTo>
                    <a:lnTo>
                      <a:pt x="182" y="326"/>
                    </a:lnTo>
                    <a:lnTo>
                      <a:pt x="176" y="321"/>
                    </a:lnTo>
                    <a:lnTo>
                      <a:pt x="170" y="317"/>
                    </a:lnTo>
                    <a:lnTo>
                      <a:pt x="163" y="317"/>
                    </a:lnTo>
                    <a:lnTo>
                      <a:pt x="157" y="312"/>
                    </a:lnTo>
                    <a:lnTo>
                      <a:pt x="151" y="312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4"/>
                    </a:lnTo>
                    <a:lnTo>
                      <a:pt x="126" y="304"/>
                    </a:lnTo>
                    <a:lnTo>
                      <a:pt x="119" y="308"/>
                    </a:lnTo>
                    <a:lnTo>
                      <a:pt x="113" y="308"/>
                    </a:lnTo>
                    <a:lnTo>
                      <a:pt x="107" y="312"/>
                    </a:lnTo>
                    <a:lnTo>
                      <a:pt x="101" y="317"/>
                    </a:lnTo>
                    <a:lnTo>
                      <a:pt x="101" y="321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5"/>
                    </a:lnTo>
                    <a:lnTo>
                      <a:pt x="82" y="339"/>
                    </a:lnTo>
                    <a:lnTo>
                      <a:pt x="75" y="344"/>
                    </a:lnTo>
                    <a:lnTo>
                      <a:pt x="69" y="348"/>
                    </a:lnTo>
                    <a:lnTo>
                      <a:pt x="63" y="348"/>
                    </a:lnTo>
                    <a:lnTo>
                      <a:pt x="57" y="353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38" y="344"/>
                    </a:lnTo>
                    <a:lnTo>
                      <a:pt x="38" y="339"/>
                    </a:lnTo>
                    <a:lnTo>
                      <a:pt x="31" y="339"/>
                    </a:lnTo>
                    <a:lnTo>
                      <a:pt x="31" y="335"/>
                    </a:lnTo>
                    <a:lnTo>
                      <a:pt x="25" y="335"/>
                    </a:lnTo>
                    <a:lnTo>
                      <a:pt x="25" y="330"/>
                    </a:lnTo>
                    <a:lnTo>
                      <a:pt x="19" y="330"/>
                    </a:lnTo>
                    <a:lnTo>
                      <a:pt x="19" y="326"/>
                    </a:lnTo>
                    <a:lnTo>
                      <a:pt x="13" y="326"/>
                    </a:lnTo>
                    <a:lnTo>
                      <a:pt x="13" y="321"/>
                    </a:lnTo>
                    <a:lnTo>
                      <a:pt x="6" y="321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0" y="308"/>
                    </a:lnTo>
                    <a:lnTo>
                      <a:pt x="6" y="304"/>
                    </a:lnTo>
                    <a:lnTo>
                      <a:pt x="6" y="299"/>
                    </a:lnTo>
                    <a:lnTo>
                      <a:pt x="6" y="295"/>
                    </a:lnTo>
                    <a:lnTo>
                      <a:pt x="6" y="290"/>
                    </a:lnTo>
                    <a:lnTo>
                      <a:pt x="6" y="286"/>
                    </a:lnTo>
                    <a:lnTo>
                      <a:pt x="13" y="281"/>
                    </a:lnTo>
                    <a:lnTo>
                      <a:pt x="13" y="277"/>
                    </a:lnTo>
                    <a:lnTo>
                      <a:pt x="13" y="272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9" y="259"/>
                    </a:lnTo>
                    <a:lnTo>
                      <a:pt x="19" y="254"/>
                    </a:lnTo>
                    <a:lnTo>
                      <a:pt x="25" y="250"/>
                    </a:lnTo>
                    <a:lnTo>
                      <a:pt x="25" y="246"/>
                    </a:lnTo>
                    <a:lnTo>
                      <a:pt x="31" y="246"/>
                    </a:lnTo>
                    <a:lnTo>
                      <a:pt x="38" y="246"/>
                    </a:lnTo>
                    <a:lnTo>
                      <a:pt x="38" y="241"/>
                    </a:lnTo>
                    <a:lnTo>
                      <a:pt x="44" y="241"/>
                    </a:lnTo>
                    <a:lnTo>
                      <a:pt x="44" y="237"/>
                    </a:lnTo>
                    <a:lnTo>
                      <a:pt x="44" y="232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63" y="210"/>
                    </a:lnTo>
                    <a:lnTo>
                      <a:pt x="69" y="205"/>
                    </a:lnTo>
                    <a:lnTo>
                      <a:pt x="69" y="201"/>
                    </a:lnTo>
                    <a:lnTo>
                      <a:pt x="69" y="196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79"/>
                    </a:lnTo>
                    <a:lnTo>
                      <a:pt x="44" y="174"/>
                    </a:lnTo>
                    <a:lnTo>
                      <a:pt x="44" y="170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50" y="161"/>
                    </a:lnTo>
                    <a:lnTo>
                      <a:pt x="57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7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57" y="121"/>
                    </a:lnTo>
                    <a:lnTo>
                      <a:pt x="57" y="116"/>
                    </a:lnTo>
                    <a:lnTo>
                      <a:pt x="57" y="112"/>
                    </a:lnTo>
                    <a:lnTo>
                      <a:pt x="63" y="112"/>
                    </a:lnTo>
                    <a:lnTo>
                      <a:pt x="63" y="107"/>
                    </a:lnTo>
                    <a:lnTo>
                      <a:pt x="63" y="103"/>
                    </a:lnTo>
                    <a:lnTo>
                      <a:pt x="69" y="103"/>
                    </a:lnTo>
                    <a:lnTo>
                      <a:pt x="69" y="98"/>
                    </a:lnTo>
                    <a:lnTo>
                      <a:pt x="69" y="94"/>
                    </a:lnTo>
                    <a:lnTo>
                      <a:pt x="75" y="94"/>
                    </a:lnTo>
                    <a:lnTo>
                      <a:pt x="75" y="89"/>
                    </a:lnTo>
                    <a:lnTo>
                      <a:pt x="82" y="89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94" y="81"/>
                    </a:lnTo>
                    <a:lnTo>
                      <a:pt x="94" y="76"/>
                    </a:lnTo>
                    <a:lnTo>
                      <a:pt x="101" y="76"/>
                    </a:lnTo>
                    <a:lnTo>
                      <a:pt x="107" y="76"/>
                    </a:lnTo>
                    <a:lnTo>
                      <a:pt x="113" y="72"/>
                    </a:lnTo>
                    <a:lnTo>
                      <a:pt x="119" y="67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3"/>
                    </a:lnTo>
                    <a:lnTo>
                      <a:pt x="138" y="58"/>
                    </a:lnTo>
                    <a:lnTo>
                      <a:pt x="145" y="54"/>
                    </a:lnTo>
                    <a:lnTo>
                      <a:pt x="145" y="49"/>
                    </a:lnTo>
                    <a:lnTo>
                      <a:pt x="151" y="45"/>
                    </a:lnTo>
                    <a:lnTo>
                      <a:pt x="151" y="40"/>
                    </a:lnTo>
                    <a:lnTo>
                      <a:pt x="157" y="36"/>
                    </a:lnTo>
                    <a:lnTo>
                      <a:pt x="157" y="31"/>
                    </a:lnTo>
                    <a:lnTo>
                      <a:pt x="163" y="31"/>
                    </a:lnTo>
                    <a:lnTo>
                      <a:pt x="163" y="27"/>
                    </a:lnTo>
                    <a:lnTo>
                      <a:pt x="163" y="23"/>
                    </a:lnTo>
                    <a:lnTo>
                      <a:pt x="170" y="18"/>
                    </a:lnTo>
                    <a:lnTo>
                      <a:pt x="176" y="14"/>
                    </a:lnTo>
                    <a:lnTo>
                      <a:pt x="182" y="9"/>
                    </a:lnTo>
                    <a:lnTo>
                      <a:pt x="189" y="9"/>
                    </a:lnTo>
                    <a:lnTo>
                      <a:pt x="195" y="5"/>
                    </a:lnTo>
                    <a:lnTo>
                      <a:pt x="226" y="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77" name="Group 600"/>
            <p:cNvGrpSpPr>
              <a:grpSpLocks/>
            </p:cNvGrpSpPr>
            <p:nvPr/>
          </p:nvGrpSpPr>
          <p:grpSpPr bwMode="auto">
            <a:xfrm>
              <a:off x="3017" y="1109"/>
              <a:ext cx="660" cy="495"/>
              <a:chOff x="3017" y="1109"/>
              <a:chExt cx="660" cy="495"/>
            </a:xfrm>
          </p:grpSpPr>
          <p:sp>
            <p:nvSpPr>
              <p:cNvPr id="4697" name="Freeform 601"/>
              <p:cNvSpPr>
                <a:spLocks/>
              </p:cNvSpPr>
              <p:nvPr/>
            </p:nvSpPr>
            <p:spPr bwMode="auto">
              <a:xfrm>
                <a:off x="3017" y="1109"/>
                <a:ext cx="660" cy="495"/>
              </a:xfrm>
              <a:custGeom>
                <a:avLst/>
                <a:gdLst/>
                <a:ahLst/>
                <a:cxnLst>
                  <a:cxn ang="0">
                    <a:pos x="459" y="94"/>
                  </a:cxn>
                  <a:cxn ang="0">
                    <a:pos x="491" y="80"/>
                  </a:cxn>
                  <a:cxn ang="0">
                    <a:pos x="503" y="58"/>
                  </a:cxn>
                  <a:cxn ang="0">
                    <a:pos x="522" y="36"/>
                  </a:cxn>
                  <a:cxn ang="0">
                    <a:pos x="547" y="22"/>
                  </a:cxn>
                  <a:cxn ang="0">
                    <a:pos x="579" y="9"/>
                  </a:cxn>
                  <a:cxn ang="0">
                    <a:pos x="604" y="0"/>
                  </a:cxn>
                  <a:cxn ang="0">
                    <a:pos x="629" y="4"/>
                  </a:cxn>
                  <a:cxn ang="0">
                    <a:pos x="648" y="22"/>
                  </a:cxn>
                  <a:cxn ang="0">
                    <a:pos x="660" y="40"/>
                  </a:cxn>
                  <a:cxn ang="0">
                    <a:pos x="629" y="85"/>
                  </a:cxn>
                  <a:cxn ang="0">
                    <a:pos x="604" y="98"/>
                  </a:cxn>
                  <a:cxn ang="0">
                    <a:pos x="572" y="111"/>
                  </a:cxn>
                  <a:cxn ang="0">
                    <a:pos x="541" y="116"/>
                  </a:cxn>
                  <a:cxn ang="0">
                    <a:pos x="509" y="116"/>
                  </a:cxn>
                  <a:cxn ang="0">
                    <a:pos x="478" y="129"/>
                  </a:cxn>
                  <a:cxn ang="0">
                    <a:pos x="459" y="147"/>
                  </a:cxn>
                  <a:cxn ang="0">
                    <a:pos x="440" y="169"/>
                  </a:cxn>
                  <a:cxn ang="0">
                    <a:pos x="409" y="192"/>
                  </a:cxn>
                  <a:cxn ang="0">
                    <a:pos x="396" y="219"/>
                  </a:cxn>
                  <a:cxn ang="0">
                    <a:pos x="384" y="241"/>
                  </a:cxn>
                  <a:cxn ang="0">
                    <a:pos x="352" y="254"/>
                  </a:cxn>
                  <a:cxn ang="0">
                    <a:pos x="333" y="281"/>
                  </a:cxn>
                  <a:cxn ang="0">
                    <a:pos x="315" y="299"/>
                  </a:cxn>
                  <a:cxn ang="0">
                    <a:pos x="289" y="317"/>
                  </a:cxn>
                  <a:cxn ang="0">
                    <a:pos x="270" y="334"/>
                  </a:cxn>
                  <a:cxn ang="0">
                    <a:pos x="245" y="357"/>
                  </a:cxn>
                  <a:cxn ang="0">
                    <a:pos x="220" y="375"/>
                  </a:cxn>
                  <a:cxn ang="0">
                    <a:pos x="220" y="397"/>
                  </a:cxn>
                  <a:cxn ang="0">
                    <a:pos x="220" y="419"/>
                  </a:cxn>
                  <a:cxn ang="0">
                    <a:pos x="208" y="437"/>
                  </a:cxn>
                  <a:cxn ang="0">
                    <a:pos x="189" y="464"/>
                  </a:cxn>
                  <a:cxn ang="0">
                    <a:pos x="164" y="477"/>
                  </a:cxn>
                  <a:cxn ang="0">
                    <a:pos x="145" y="464"/>
                  </a:cxn>
                  <a:cxn ang="0">
                    <a:pos x="120" y="464"/>
                  </a:cxn>
                  <a:cxn ang="0">
                    <a:pos x="88" y="473"/>
                  </a:cxn>
                  <a:cxn ang="0">
                    <a:pos x="63" y="482"/>
                  </a:cxn>
                  <a:cxn ang="0">
                    <a:pos x="38" y="491"/>
                  </a:cxn>
                  <a:cxn ang="0">
                    <a:pos x="25" y="486"/>
                  </a:cxn>
                  <a:cxn ang="0">
                    <a:pos x="6" y="473"/>
                  </a:cxn>
                  <a:cxn ang="0">
                    <a:pos x="6" y="450"/>
                  </a:cxn>
                  <a:cxn ang="0">
                    <a:pos x="13" y="428"/>
                  </a:cxn>
                  <a:cxn ang="0">
                    <a:pos x="32" y="415"/>
                  </a:cxn>
                  <a:cxn ang="0">
                    <a:pos x="57" y="406"/>
                  </a:cxn>
                  <a:cxn ang="0">
                    <a:pos x="82" y="388"/>
                  </a:cxn>
                  <a:cxn ang="0">
                    <a:pos x="101" y="370"/>
                  </a:cxn>
                  <a:cxn ang="0">
                    <a:pos x="113" y="348"/>
                  </a:cxn>
                  <a:cxn ang="0">
                    <a:pos x="132" y="326"/>
                  </a:cxn>
                  <a:cxn ang="0">
                    <a:pos x="145" y="312"/>
                  </a:cxn>
                  <a:cxn ang="0">
                    <a:pos x="164" y="290"/>
                  </a:cxn>
                  <a:cxn ang="0">
                    <a:pos x="189" y="268"/>
                  </a:cxn>
                  <a:cxn ang="0">
                    <a:pos x="208" y="250"/>
                  </a:cxn>
                  <a:cxn ang="0">
                    <a:pos x="239" y="227"/>
                  </a:cxn>
                  <a:cxn ang="0">
                    <a:pos x="270" y="210"/>
                  </a:cxn>
                  <a:cxn ang="0">
                    <a:pos x="296" y="192"/>
                  </a:cxn>
                  <a:cxn ang="0">
                    <a:pos x="327" y="178"/>
                  </a:cxn>
                  <a:cxn ang="0">
                    <a:pos x="365" y="161"/>
                  </a:cxn>
                  <a:cxn ang="0">
                    <a:pos x="390" y="138"/>
                  </a:cxn>
                  <a:cxn ang="0">
                    <a:pos x="403" y="125"/>
                  </a:cxn>
                  <a:cxn ang="0">
                    <a:pos x="428" y="107"/>
                  </a:cxn>
                </a:cxnLst>
                <a:rect l="0" t="0" r="r" b="b"/>
                <a:pathLst>
                  <a:path w="660" h="495">
                    <a:moveTo>
                      <a:pt x="434" y="94"/>
                    </a:move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4"/>
                    </a:lnTo>
                    <a:lnTo>
                      <a:pt x="465" y="94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84" y="85"/>
                    </a:lnTo>
                    <a:lnTo>
                      <a:pt x="491" y="80"/>
                    </a:lnTo>
                    <a:lnTo>
                      <a:pt x="491" y="76"/>
                    </a:lnTo>
                    <a:lnTo>
                      <a:pt x="497" y="76"/>
                    </a:lnTo>
                    <a:lnTo>
                      <a:pt x="497" y="71"/>
                    </a:lnTo>
                    <a:lnTo>
                      <a:pt x="503" y="62"/>
                    </a:lnTo>
                    <a:lnTo>
                      <a:pt x="503" y="58"/>
                    </a:lnTo>
                    <a:lnTo>
                      <a:pt x="503" y="54"/>
                    </a:lnTo>
                    <a:lnTo>
                      <a:pt x="509" y="49"/>
                    </a:lnTo>
                    <a:lnTo>
                      <a:pt x="516" y="45"/>
                    </a:lnTo>
                    <a:lnTo>
                      <a:pt x="516" y="40"/>
                    </a:lnTo>
                    <a:lnTo>
                      <a:pt x="522" y="36"/>
                    </a:lnTo>
                    <a:lnTo>
                      <a:pt x="528" y="31"/>
                    </a:lnTo>
                    <a:lnTo>
                      <a:pt x="535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7" y="22"/>
                    </a:lnTo>
                    <a:lnTo>
                      <a:pt x="560" y="18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0"/>
                    </a:lnTo>
                    <a:lnTo>
                      <a:pt x="610" y="0"/>
                    </a:lnTo>
                    <a:lnTo>
                      <a:pt x="616" y="0"/>
                    </a:lnTo>
                    <a:lnTo>
                      <a:pt x="623" y="0"/>
                    </a:lnTo>
                    <a:lnTo>
                      <a:pt x="629" y="0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9"/>
                    </a:lnTo>
                    <a:lnTo>
                      <a:pt x="648" y="13"/>
                    </a:lnTo>
                    <a:lnTo>
                      <a:pt x="648" y="18"/>
                    </a:lnTo>
                    <a:lnTo>
                      <a:pt x="648" y="22"/>
                    </a:lnTo>
                    <a:lnTo>
                      <a:pt x="654" y="22"/>
                    </a:lnTo>
                    <a:lnTo>
                      <a:pt x="654" y="31"/>
                    </a:lnTo>
                    <a:lnTo>
                      <a:pt x="660" y="31"/>
                    </a:lnTo>
                    <a:lnTo>
                      <a:pt x="660" y="36"/>
                    </a:lnTo>
                    <a:lnTo>
                      <a:pt x="660" y="40"/>
                    </a:lnTo>
                    <a:lnTo>
                      <a:pt x="654" y="58"/>
                    </a:lnTo>
                    <a:lnTo>
                      <a:pt x="648" y="67"/>
                    </a:lnTo>
                    <a:lnTo>
                      <a:pt x="641" y="71"/>
                    </a:lnTo>
                    <a:lnTo>
                      <a:pt x="635" y="80"/>
                    </a:lnTo>
                    <a:lnTo>
                      <a:pt x="629" y="85"/>
                    </a:lnTo>
                    <a:lnTo>
                      <a:pt x="623" y="85"/>
                    </a:lnTo>
                    <a:lnTo>
                      <a:pt x="623" y="89"/>
                    </a:lnTo>
                    <a:lnTo>
                      <a:pt x="616" y="89"/>
                    </a:lnTo>
                    <a:lnTo>
                      <a:pt x="610" y="94"/>
                    </a:lnTo>
                    <a:lnTo>
                      <a:pt x="604" y="98"/>
                    </a:lnTo>
                    <a:lnTo>
                      <a:pt x="597" y="103"/>
                    </a:lnTo>
                    <a:lnTo>
                      <a:pt x="591" y="107"/>
                    </a:lnTo>
                    <a:lnTo>
                      <a:pt x="585" y="107"/>
                    </a:lnTo>
                    <a:lnTo>
                      <a:pt x="579" y="111"/>
                    </a:lnTo>
                    <a:lnTo>
                      <a:pt x="572" y="111"/>
                    </a:lnTo>
                    <a:lnTo>
                      <a:pt x="566" y="116"/>
                    </a:lnTo>
                    <a:lnTo>
                      <a:pt x="560" y="116"/>
                    </a:lnTo>
                    <a:lnTo>
                      <a:pt x="553" y="116"/>
                    </a:lnTo>
                    <a:lnTo>
                      <a:pt x="547" y="116"/>
                    </a:lnTo>
                    <a:lnTo>
                      <a:pt x="541" y="116"/>
                    </a:lnTo>
                    <a:lnTo>
                      <a:pt x="535" y="116"/>
                    </a:lnTo>
                    <a:lnTo>
                      <a:pt x="528" y="116"/>
                    </a:lnTo>
                    <a:lnTo>
                      <a:pt x="522" y="116"/>
                    </a:lnTo>
                    <a:lnTo>
                      <a:pt x="516" y="116"/>
                    </a:lnTo>
                    <a:lnTo>
                      <a:pt x="509" y="116"/>
                    </a:lnTo>
                    <a:lnTo>
                      <a:pt x="503" y="116"/>
                    </a:lnTo>
                    <a:lnTo>
                      <a:pt x="497" y="120"/>
                    </a:lnTo>
                    <a:lnTo>
                      <a:pt x="491" y="125"/>
                    </a:lnTo>
                    <a:lnTo>
                      <a:pt x="484" y="129"/>
                    </a:lnTo>
                    <a:lnTo>
                      <a:pt x="478" y="129"/>
                    </a:lnTo>
                    <a:lnTo>
                      <a:pt x="478" y="134"/>
                    </a:lnTo>
                    <a:lnTo>
                      <a:pt x="472" y="138"/>
                    </a:lnTo>
                    <a:lnTo>
                      <a:pt x="465" y="143"/>
                    </a:lnTo>
                    <a:lnTo>
                      <a:pt x="465" y="147"/>
                    </a:lnTo>
                    <a:lnTo>
                      <a:pt x="459" y="147"/>
                    </a:lnTo>
                    <a:lnTo>
                      <a:pt x="459" y="152"/>
                    </a:lnTo>
                    <a:lnTo>
                      <a:pt x="453" y="156"/>
                    </a:lnTo>
                    <a:lnTo>
                      <a:pt x="453" y="161"/>
                    </a:lnTo>
                    <a:lnTo>
                      <a:pt x="447" y="165"/>
                    </a:lnTo>
                    <a:lnTo>
                      <a:pt x="440" y="169"/>
                    </a:lnTo>
                    <a:lnTo>
                      <a:pt x="434" y="174"/>
                    </a:lnTo>
                    <a:lnTo>
                      <a:pt x="428" y="178"/>
                    </a:lnTo>
                    <a:lnTo>
                      <a:pt x="421" y="183"/>
                    </a:lnTo>
                    <a:lnTo>
                      <a:pt x="415" y="187"/>
                    </a:lnTo>
                    <a:lnTo>
                      <a:pt x="409" y="192"/>
                    </a:lnTo>
                    <a:lnTo>
                      <a:pt x="403" y="201"/>
                    </a:lnTo>
                    <a:lnTo>
                      <a:pt x="403" y="205"/>
                    </a:lnTo>
                    <a:lnTo>
                      <a:pt x="396" y="210"/>
                    </a:lnTo>
                    <a:lnTo>
                      <a:pt x="396" y="214"/>
                    </a:lnTo>
                    <a:lnTo>
                      <a:pt x="396" y="219"/>
                    </a:lnTo>
                    <a:lnTo>
                      <a:pt x="396" y="223"/>
                    </a:lnTo>
                    <a:lnTo>
                      <a:pt x="396" y="227"/>
                    </a:lnTo>
                    <a:lnTo>
                      <a:pt x="390" y="232"/>
                    </a:lnTo>
                    <a:lnTo>
                      <a:pt x="390" y="236"/>
                    </a:lnTo>
                    <a:lnTo>
                      <a:pt x="384" y="241"/>
                    </a:lnTo>
                    <a:lnTo>
                      <a:pt x="377" y="245"/>
                    </a:lnTo>
                    <a:lnTo>
                      <a:pt x="371" y="245"/>
                    </a:lnTo>
                    <a:lnTo>
                      <a:pt x="365" y="250"/>
                    </a:lnTo>
                    <a:lnTo>
                      <a:pt x="359" y="250"/>
                    </a:lnTo>
                    <a:lnTo>
                      <a:pt x="352" y="254"/>
                    </a:lnTo>
                    <a:lnTo>
                      <a:pt x="346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27" y="281"/>
                    </a:lnTo>
                    <a:lnTo>
                      <a:pt x="321" y="285"/>
                    </a:lnTo>
                    <a:lnTo>
                      <a:pt x="315" y="290"/>
                    </a:lnTo>
                    <a:lnTo>
                      <a:pt x="315" y="294"/>
                    </a:lnTo>
                    <a:lnTo>
                      <a:pt x="315" y="299"/>
                    </a:lnTo>
                    <a:lnTo>
                      <a:pt x="308" y="299"/>
                    </a:lnTo>
                    <a:lnTo>
                      <a:pt x="308" y="303"/>
                    </a:lnTo>
                    <a:lnTo>
                      <a:pt x="302" y="308"/>
                    </a:lnTo>
                    <a:lnTo>
                      <a:pt x="296" y="312"/>
                    </a:lnTo>
                    <a:lnTo>
                      <a:pt x="289" y="317"/>
                    </a:lnTo>
                    <a:lnTo>
                      <a:pt x="283" y="321"/>
                    </a:lnTo>
                    <a:lnTo>
                      <a:pt x="283" y="326"/>
                    </a:lnTo>
                    <a:lnTo>
                      <a:pt x="277" y="330"/>
                    </a:lnTo>
                    <a:lnTo>
                      <a:pt x="270" y="330"/>
                    </a:lnTo>
                    <a:lnTo>
                      <a:pt x="270" y="334"/>
                    </a:lnTo>
                    <a:lnTo>
                      <a:pt x="264" y="339"/>
                    </a:lnTo>
                    <a:lnTo>
                      <a:pt x="258" y="343"/>
                    </a:lnTo>
                    <a:lnTo>
                      <a:pt x="252" y="348"/>
                    </a:lnTo>
                    <a:lnTo>
                      <a:pt x="245" y="352"/>
                    </a:lnTo>
                    <a:lnTo>
                      <a:pt x="245" y="357"/>
                    </a:lnTo>
                    <a:lnTo>
                      <a:pt x="239" y="361"/>
                    </a:lnTo>
                    <a:lnTo>
                      <a:pt x="233" y="366"/>
                    </a:lnTo>
                    <a:lnTo>
                      <a:pt x="226" y="366"/>
                    </a:lnTo>
                    <a:lnTo>
                      <a:pt x="226" y="370"/>
                    </a:lnTo>
                    <a:lnTo>
                      <a:pt x="220" y="375"/>
                    </a:lnTo>
                    <a:lnTo>
                      <a:pt x="220" y="379"/>
                    </a:lnTo>
                    <a:lnTo>
                      <a:pt x="220" y="384"/>
                    </a:lnTo>
                    <a:lnTo>
                      <a:pt x="220" y="388"/>
                    </a:lnTo>
                    <a:lnTo>
                      <a:pt x="220" y="392"/>
                    </a:lnTo>
                    <a:lnTo>
                      <a:pt x="220" y="397"/>
                    </a:lnTo>
                    <a:lnTo>
                      <a:pt x="220" y="401"/>
                    </a:lnTo>
                    <a:lnTo>
                      <a:pt x="220" y="406"/>
                    </a:lnTo>
                    <a:lnTo>
                      <a:pt x="220" y="410"/>
                    </a:lnTo>
                    <a:lnTo>
                      <a:pt x="220" y="415"/>
                    </a:lnTo>
                    <a:lnTo>
                      <a:pt x="220" y="419"/>
                    </a:lnTo>
                    <a:lnTo>
                      <a:pt x="214" y="424"/>
                    </a:lnTo>
                    <a:lnTo>
                      <a:pt x="214" y="428"/>
                    </a:lnTo>
                    <a:lnTo>
                      <a:pt x="214" y="433"/>
                    </a:lnTo>
                    <a:lnTo>
                      <a:pt x="208" y="433"/>
                    </a:lnTo>
                    <a:lnTo>
                      <a:pt x="208" y="437"/>
                    </a:lnTo>
                    <a:lnTo>
                      <a:pt x="208" y="442"/>
                    </a:lnTo>
                    <a:lnTo>
                      <a:pt x="201" y="446"/>
                    </a:lnTo>
                    <a:lnTo>
                      <a:pt x="201" y="455"/>
                    </a:lnTo>
                    <a:lnTo>
                      <a:pt x="195" y="459"/>
                    </a:lnTo>
                    <a:lnTo>
                      <a:pt x="189" y="464"/>
                    </a:lnTo>
                    <a:lnTo>
                      <a:pt x="182" y="468"/>
                    </a:lnTo>
                    <a:lnTo>
                      <a:pt x="176" y="473"/>
                    </a:lnTo>
                    <a:lnTo>
                      <a:pt x="170" y="477"/>
                    </a:lnTo>
                    <a:lnTo>
                      <a:pt x="170" y="482"/>
                    </a:lnTo>
                    <a:lnTo>
                      <a:pt x="164" y="477"/>
                    </a:lnTo>
                    <a:lnTo>
                      <a:pt x="157" y="477"/>
                    </a:lnTo>
                    <a:lnTo>
                      <a:pt x="151" y="473"/>
                    </a:lnTo>
                    <a:lnTo>
                      <a:pt x="151" y="468"/>
                    </a:lnTo>
                    <a:lnTo>
                      <a:pt x="145" y="468"/>
                    </a:lnTo>
                    <a:lnTo>
                      <a:pt x="145" y="464"/>
                    </a:lnTo>
                    <a:lnTo>
                      <a:pt x="138" y="459"/>
                    </a:lnTo>
                    <a:lnTo>
                      <a:pt x="132" y="459"/>
                    </a:lnTo>
                    <a:lnTo>
                      <a:pt x="132" y="464"/>
                    </a:lnTo>
                    <a:lnTo>
                      <a:pt x="126" y="464"/>
                    </a:lnTo>
                    <a:lnTo>
                      <a:pt x="120" y="464"/>
                    </a:lnTo>
                    <a:lnTo>
                      <a:pt x="113" y="464"/>
                    </a:lnTo>
                    <a:lnTo>
                      <a:pt x="107" y="464"/>
                    </a:lnTo>
                    <a:lnTo>
                      <a:pt x="107" y="468"/>
                    </a:lnTo>
                    <a:lnTo>
                      <a:pt x="101" y="473"/>
                    </a:lnTo>
                    <a:lnTo>
                      <a:pt x="88" y="473"/>
                    </a:lnTo>
                    <a:lnTo>
                      <a:pt x="82" y="473"/>
                    </a:lnTo>
                    <a:lnTo>
                      <a:pt x="76" y="477"/>
                    </a:lnTo>
                    <a:lnTo>
                      <a:pt x="69" y="477"/>
                    </a:lnTo>
                    <a:lnTo>
                      <a:pt x="69" y="482"/>
                    </a:lnTo>
                    <a:lnTo>
                      <a:pt x="63" y="482"/>
                    </a:lnTo>
                    <a:lnTo>
                      <a:pt x="57" y="482"/>
                    </a:lnTo>
                    <a:lnTo>
                      <a:pt x="50" y="482"/>
                    </a:lnTo>
                    <a:lnTo>
                      <a:pt x="50" y="486"/>
                    </a:lnTo>
                    <a:lnTo>
                      <a:pt x="44" y="486"/>
                    </a:lnTo>
                    <a:lnTo>
                      <a:pt x="38" y="491"/>
                    </a:lnTo>
                    <a:lnTo>
                      <a:pt x="32" y="491"/>
                    </a:lnTo>
                    <a:lnTo>
                      <a:pt x="32" y="495"/>
                    </a:lnTo>
                    <a:lnTo>
                      <a:pt x="25" y="495"/>
                    </a:lnTo>
                    <a:lnTo>
                      <a:pt x="25" y="491"/>
                    </a:lnTo>
                    <a:lnTo>
                      <a:pt x="25" y="486"/>
                    </a:lnTo>
                    <a:lnTo>
                      <a:pt x="19" y="482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3" y="468"/>
                    </a:lnTo>
                    <a:lnTo>
                      <a:pt x="6" y="473"/>
                    </a:lnTo>
                    <a:lnTo>
                      <a:pt x="0" y="468"/>
                    </a:lnTo>
                    <a:lnTo>
                      <a:pt x="0" y="464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6" y="450"/>
                    </a:lnTo>
                    <a:lnTo>
                      <a:pt x="13" y="446"/>
                    </a:lnTo>
                    <a:lnTo>
                      <a:pt x="13" y="442"/>
                    </a:lnTo>
                    <a:lnTo>
                      <a:pt x="13" y="437"/>
                    </a:lnTo>
                    <a:lnTo>
                      <a:pt x="13" y="433"/>
                    </a:lnTo>
                    <a:lnTo>
                      <a:pt x="13" y="428"/>
                    </a:lnTo>
                    <a:lnTo>
                      <a:pt x="13" y="424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25" y="415"/>
                    </a:lnTo>
                    <a:lnTo>
                      <a:pt x="32" y="415"/>
                    </a:lnTo>
                    <a:lnTo>
                      <a:pt x="38" y="415"/>
                    </a:lnTo>
                    <a:lnTo>
                      <a:pt x="44" y="410"/>
                    </a:lnTo>
                    <a:lnTo>
                      <a:pt x="50" y="410"/>
                    </a:lnTo>
                    <a:lnTo>
                      <a:pt x="50" y="406"/>
                    </a:lnTo>
                    <a:lnTo>
                      <a:pt x="57" y="406"/>
                    </a:lnTo>
                    <a:lnTo>
                      <a:pt x="63" y="401"/>
                    </a:lnTo>
                    <a:lnTo>
                      <a:pt x="69" y="397"/>
                    </a:lnTo>
                    <a:lnTo>
                      <a:pt x="76" y="397"/>
                    </a:lnTo>
                    <a:lnTo>
                      <a:pt x="82" y="392"/>
                    </a:lnTo>
                    <a:lnTo>
                      <a:pt x="82" y="388"/>
                    </a:lnTo>
                    <a:lnTo>
                      <a:pt x="88" y="384"/>
                    </a:lnTo>
                    <a:lnTo>
                      <a:pt x="88" y="379"/>
                    </a:lnTo>
                    <a:lnTo>
                      <a:pt x="94" y="379"/>
                    </a:lnTo>
                    <a:lnTo>
                      <a:pt x="94" y="375"/>
                    </a:lnTo>
                    <a:lnTo>
                      <a:pt x="101" y="370"/>
                    </a:lnTo>
                    <a:lnTo>
                      <a:pt x="107" y="366"/>
                    </a:lnTo>
                    <a:lnTo>
                      <a:pt x="107" y="361"/>
                    </a:lnTo>
                    <a:lnTo>
                      <a:pt x="113" y="357"/>
                    </a:lnTo>
                    <a:lnTo>
                      <a:pt x="113" y="352"/>
                    </a:lnTo>
                    <a:lnTo>
                      <a:pt x="113" y="348"/>
                    </a:lnTo>
                    <a:lnTo>
                      <a:pt x="120" y="343"/>
                    </a:lnTo>
                    <a:lnTo>
                      <a:pt x="126" y="339"/>
                    </a:lnTo>
                    <a:lnTo>
                      <a:pt x="126" y="334"/>
                    </a:lnTo>
                    <a:lnTo>
                      <a:pt x="132" y="330"/>
                    </a:lnTo>
                    <a:lnTo>
                      <a:pt x="132" y="326"/>
                    </a:lnTo>
                    <a:lnTo>
                      <a:pt x="132" y="321"/>
                    </a:lnTo>
                    <a:lnTo>
                      <a:pt x="138" y="321"/>
                    </a:lnTo>
                    <a:lnTo>
                      <a:pt x="138" y="317"/>
                    </a:lnTo>
                    <a:lnTo>
                      <a:pt x="138" y="312"/>
                    </a:lnTo>
                    <a:lnTo>
                      <a:pt x="145" y="312"/>
                    </a:lnTo>
                    <a:lnTo>
                      <a:pt x="145" y="308"/>
                    </a:lnTo>
                    <a:lnTo>
                      <a:pt x="145" y="303"/>
                    </a:lnTo>
                    <a:lnTo>
                      <a:pt x="151" y="303"/>
                    </a:lnTo>
                    <a:lnTo>
                      <a:pt x="157" y="294"/>
                    </a:lnTo>
                    <a:lnTo>
                      <a:pt x="164" y="290"/>
                    </a:lnTo>
                    <a:lnTo>
                      <a:pt x="164" y="285"/>
                    </a:lnTo>
                    <a:lnTo>
                      <a:pt x="170" y="281"/>
                    </a:lnTo>
                    <a:lnTo>
                      <a:pt x="176" y="277"/>
                    </a:lnTo>
                    <a:lnTo>
                      <a:pt x="189" y="272"/>
                    </a:lnTo>
                    <a:lnTo>
                      <a:pt x="189" y="268"/>
                    </a:lnTo>
                    <a:lnTo>
                      <a:pt x="195" y="263"/>
                    </a:lnTo>
                    <a:lnTo>
                      <a:pt x="201" y="259"/>
                    </a:lnTo>
                    <a:lnTo>
                      <a:pt x="201" y="254"/>
                    </a:lnTo>
                    <a:lnTo>
                      <a:pt x="201" y="250"/>
                    </a:lnTo>
                    <a:lnTo>
                      <a:pt x="208" y="250"/>
                    </a:lnTo>
                    <a:lnTo>
                      <a:pt x="214" y="245"/>
                    </a:lnTo>
                    <a:lnTo>
                      <a:pt x="220" y="241"/>
                    </a:lnTo>
                    <a:lnTo>
                      <a:pt x="226" y="236"/>
                    </a:lnTo>
                    <a:lnTo>
                      <a:pt x="233" y="232"/>
                    </a:lnTo>
                    <a:lnTo>
                      <a:pt x="239" y="227"/>
                    </a:lnTo>
                    <a:lnTo>
                      <a:pt x="245" y="223"/>
                    </a:lnTo>
                    <a:lnTo>
                      <a:pt x="252" y="223"/>
                    </a:lnTo>
                    <a:lnTo>
                      <a:pt x="258" y="219"/>
                    </a:lnTo>
                    <a:lnTo>
                      <a:pt x="264" y="214"/>
                    </a:lnTo>
                    <a:lnTo>
                      <a:pt x="270" y="210"/>
                    </a:lnTo>
                    <a:lnTo>
                      <a:pt x="277" y="205"/>
                    </a:lnTo>
                    <a:lnTo>
                      <a:pt x="277" y="201"/>
                    </a:lnTo>
                    <a:lnTo>
                      <a:pt x="283" y="196"/>
                    </a:lnTo>
                    <a:lnTo>
                      <a:pt x="289" y="196"/>
                    </a:lnTo>
                    <a:lnTo>
                      <a:pt x="296" y="192"/>
                    </a:lnTo>
                    <a:lnTo>
                      <a:pt x="302" y="187"/>
                    </a:lnTo>
                    <a:lnTo>
                      <a:pt x="308" y="187"/>
                    </a:lnTo>
                    <a:lnTo>
                      <a:pt x="315" y="187"/>
                    </a:lnTo>
                    <a:lnTo>
                      <a:pt x="321" y="183"/>
                    </a:lnTo>
                    <a:lnTo>
                      <a:pt x="327" y="178"/>
                    </a:lnTo>
                    <a:lnTo>
                      <a:pt x="333" y="178"/>
                    </a:lnTo>
                    <a:lnTo>
                      <a:pt x="340" y="174"/>
                    </a:lnTo>
                    <a:lnTo>
                      <a:pt x="352" y="169"/>
                    </a:lnTo>
                    <a:lnTo>
                      <a:pt x="359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7" y="152"/>
                    </a:lnTo>
                    <a:lnTo>
                      <a:pt x="384" y="147"/>
                    </a:lnTo>
                    <a:lnTo>
                      <a:pt x="384" y="143"/>
                    </a:lnTo>
                    <a:lnTo>
                      <a:pt x="390" y="138"/>
                    </a:lnTo>
                    <a:lnTo>
                      <a:pt x="390" y="134"/>
                    </a:lnTo>
                    <a:lnTo>
                      <a:pt x="396" y="134"/>
                    </a:lnTo>
                    <a:lnTo>
                      <a:pt x="396" y="129"/>
                    </a:lnTo>
                    <a:lnTo>
                      <a:pt x="403" y="129"/>
                    </a:lnTo>
                    <a:lnTo>
                      <a:pt x="403" y="125"/>
                    </a:lnTo>
                    <a:lnTo>
                      <a:pt x="409" y="125"/>
                    </a:lnTo>
                    <a:lnTo>
                      <a:pt x="415" y="120"/>
                    </a:lnTo>
                    <a:lnTo>
                      <a:pt x="421" y="116"/>
                    </a:lnTo>
                    <a:lnTo>
                      <a:pt x="428" y="111"/>
                    </a:lnTo>
                    <a:lnTo>
                      <a:pt x="428" y="107"/>
                    </a:lnTo>
                    <a:lnTo>
                      <a:pt x="434" y="103"/>
                    </a:lnTo>
                    <a:lnTo>
                      <a:pt x="434" y="98"/>
                    </a:lnTo>
                    <a:lnTo>
                      <a:pt x="434" y="9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698" name="Freeform 602"/>
              <p:cNvSpPr>
                <a:spLocks/>
              </p:cNvSpPr>
              <p:nvPr/>
            </p:nvSpPr>
            <p:spPr bwMode="auto">
              <a:xfrm>
                <a:off x="3017" y="1109"/>
                <a:ext cx="660" cy="495"/>
              </a:xfrm>
              <a:custGeom>
                <a:avLst/>
                <a:gdLst/>
                <a:ahLst/>
                <a:cxnLst>
                  <a:cxn ang="0">
                    <a:pos x="459" y="94"/>
                  </a:cxn>
                  <a:cxn ang="0">
                    <a:pos x="491" y="80"/>
                  </a:cxn>
                  <a:cxn ang="0">
                    <a:pos x="503" y="58"/>
                  </a:cxn>
                  <a:cxn ang="0">
                    <a:pos x="522" y="36"/>
                  </a:cxn>
                  <a:cxn ang="0">
                    <a:pos x="547" y="22"/>
                  </a:cxn>
                  <a:cxn ang="0">
                    <a:pos x="579" y="9"/>
                  </a:cxn>
                  <a:cxn ang="0">
                    <a:pos x="604" y="0"/>
                  </a:cxn>
                  <a:cxn ang="0">
                    <a:pos x="629" y="4"/>
                  </a:cxn>
                  <a:cxn ang="0">
                    <a:pos x="648" y="22"/>
                  </a:cxn>
                  <a:cxn ang="0">
                    <a:pos x="660" y="40"/>
                  </a:cxn>
                  <a:cxn ang="0">
                    <a:pos x="629" y="85"/>
                  </a:cxn>
                  <a:cxn ang="0">
                    <a:pos x="604" y="98"/>
                  </a:cxn>
                  <a:cxn ang="0">
                    <a:pos x="572" y="111"/>
                  </a:cxn>
                  <a:cxn ang="0">
                    <a:pos x="541" y="116"/>
                  </a:cxn>
                  <a:cxn ang="0">
                    <a:pos x="509" y="116"/>
                  </a:cxn>
                  <a:cxn ang="0">
                    <a:pos x="478" y="129"/>
                  </a:cxn>
                  <a:cxn ang="0">
                    <a:pos x="459" y="147"/>
                  </a:cxn>
                  <a:cxn ang="0">
                    <a:pos x="440" y="169"/>
                  </a:cxn>
                  <a:cxn ang="0">
                    <a:pos x="409" y="192"/>
                  </a:cxn>
                  <a:cxn ang="0">
                    <a:pos x="396" y="219"/>
                  </a:cxn>
                  <a:cxn ang="0">
                    <a:pos x="384" y="241"/>
                  </a:cxn>
                  <a:cxn ang="0">
                    <a:pos x="352" y="254"/>
                  </a:cxn>
                  <a:cxn ang="0">
                    <a:pos x="333" y="281"/>
                  </a:cxn>
                  <a:cxn ang="0">
                    <a:pos x="315" y="299"/>
                  </a:cxn>
                  <a:cxn ang="0">
                    <a:pos x="289" y="317"/>
                  </a:cxn>
                  <a:cxn ang="0">
                    <a:pos x="270" y="334"/>
                  </a:cxn>
                  <a:cxn ang="0">
                    <a:pos x="245" y="357"/>
                  </a:cxn>
                  <a:cxn ang="0">
                    <a:pos x="220" y="375"/>
                  </a:cxn>
                  <a:cxn ang="0">
                    <a:pos x="220" y="397"/>
                  </a:cxn>
                  <a:cxn ang="0">
                    <a:pos x="220" y="419"/>
                  </a:cxn>
                  <a:cxn ang="0">
                    <a:pos x="208" y="437"/>
                  </a:cxn>
                  <a:cxn ang="0">
                    <a:pos x="189" y="464"/>
                  </a:cxn>
                  <a:cxn ang="0">
                    <a:pos x="164" y="477"/>
                  </a:cxn>
                  <a:cxn ang="0">
                    <a:pos x="145" y="464"/>
                  </a:cxn>
                  <a:cxn ang="0">
                    <a:pos x="120" y="464"/>
                  </a:cxn>
                  <a:cxn ang="0">
                    <a:pos x="88" y="473"/>
                  </a:cxn>
                  <a:cxn ang="0">
                    <a:pos x="63" y="482"/>
                  </a:cxn>
                  <a:cxn ang="0">
                    <a:pos x="38" y="491"/>
                  </a:cxn>
                  <a:cxn ang="0">
                    <a:pos x="25" y="486"/>
                  </a:cxn>
                  <a:cxn ang="0">
                    <a:pos x="6" y="473"/>
                  </a:cxn>
                  <a:cxn ang="0">
                    <a:pos x="6" y="450"/>
                  </a:cxn>
                  <a:cxn ang="0">
                    <a:pos x="13" y="428"/>
                  </a:cxn>
                  <a:cxn ang="0">
                    <a:pos x="32" y="415"/>
                  </a:cxn>
                  <a:cxn ang="0">
                    <a:pos x="57" y="406"/>
                  </a:cxn>
                  <a:cxn ang="0">
                    <a:pos x="82" y="388"/>
                  </a:cxn>
                  <a:cxn ang="0">
                    <a:pos x="101" y="370"/>
                  </a:cxn>
                  <a:cxn ang="0">
                    <a:pos x="113" y="348"/>
                  </a:cxn>
                  <a:cxn ang="0">
                    <a:pos x="132" y="326"/>
                  </a:cxn>
                  <a:cxn ang="0">
                    <a:pos x="145" y="312"/>
                  </a:cxn>
                  <a:cxn ang="0">
                    <a:pos x="164" y="290"/>
                  </a:cxn>
                  <a:cxn ang="0">
                    <a:pos x="189" y="268"/>
                  </a:cxn>
                  <a:cxn ang="0">
                    <a:pos x="208" y="250"/>
                  </a:cxn>
                  <a:cxn ang="0">
                    <a:pos x="239" y="227"/>
                  </a:cxn>
                  <a:cxn ang="0">
                    <a:pos x="270" y="210"/>
                  </a:cxn>
                  <a:cxn ang="0">
                    <a:pos x="296" y="192"/>
                  </a:cxn>
                  <a:cxn ang="0">
                    <a:pos x="327" y="178"/>
                  </a:cxn>
                  <a:cxn ang="0">
                    <a:pos x="365" y="161"/>
                  </a:cxn>
                  <a:cxn ang="0">
                    <a:pos x="390" y="138"/>
                  </a:cxn>
                  <a:cxn ang="0">
                    <a:pos x="403" y="125"/>
                  </a:cxn>
                  <a:cxn ang="0">
                    <a:pos x="428" y="107"/>
                  </a:cxn>
                </a:cxnLst>
                <a:rect l="0" t="0" r="r" b="b"/>
                <a:pathLst>
                  <a:path w="660" h="495">
                    <a:moveTo>
                      <a:pt x="434" y="94"/>
                    </a:move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4"/>
                    </a:lnTo>
                    <a:lnTo>
                      <a:pt x="465" y="94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84" y="85"/>
                    </a:lnTo>
                    <a:lnTo>
                      <a:pt x="491" y="80"/>
                    </a:lnTo>
                    <a:lnTo>
                      <a:pt x="491" y="76"/>
                    </a:lnTo>
                    <a:lnTo>
                      <a:pt x="497" y="76"/>
                    </a:lnTo>
                    <a:lnTo>
                      <a:pt x="497" y="71"/>
                    </a:lnTo>
                    <a:lnTo>
                      <a:pt x="503" y="62"/>
                    </a:lnTo>
                    <a:lnTo>
                      <a:pt x="503" y="58"/>
                    </a:lnTo>
                    <a:lnTo>
                      <a:pt x="503" y="54"/>
                    </a:lnTo>
                    <a:lnTo>
                      <a:pt x="509" y="49"/>
                    </a:lnTo>
                    <a:lnTo>
                      <a:pt x="516" y="45"/>
                    </a:lnTo>
                    <a:lnTo>
                      <a:pt x="516" y="40"/>
                    </a:lnTo>
                    <a:lnTo>
                      <a:pt x="522" y="36"/>
                    </a:lnTo>
                    <a:lnTo>
                      <a:pt x="528" y="31"/>
                    </a:lnTo>
                    <a:lnTo>
                      <a:pt x="535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7" y="22"/>
                    </a:lnTo>
                    <a:lnTo>
                      <a:pt x="560" y="18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0"/>
                    </a:lnTo>
                    <a:lnTo>
                      <a:pt x="610" y="0"/>
                    </a:lnTo>
                    <a:lnTo>
                      <a:pt x="616" y="0"/>
                    </a:lnTo>
                    <a:lnTo>
                      <a:pt x="623" y="0"/>
                    </a:lnTo>
                    <a:lnTo>
                      <a:pt x="629" y="0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9"/>
                    </a:lnTo>
                    <a:lnTo>
                      <a:pt x="648" y="13"/>
                    </a:lnTo>
                    <a:lnTo>
                      <a:pt x="648" y="18"/>
                    </a:lnTo>
                    <a:lnTo>
                      <a:pt x="648" y="22"/>
                    </a:lnTo>
                    <a:lnTo>
                      <a:pt x="654" y="22"/>
                    </a:lnTo>
                    <a:lnTo>
                      <a:pt x="654" y="31"/>
                    </a:lnTo>
                    <a:lnTo>
                      <a:pt x="660" y="31"/>
                    </a:lnTo>
                    <a:lnTo>
                      <a:pt x="660" y="36"/>
                    </a:lnTo>
                    <a:lnTo>
                      <a:pt x="660" y="40"/>
                    </a:lnTo>
                    <a:lnTo>
                      <a:pt x="654" y="58"/>
                    </a:lnTo>
                    <a:lnTo>
                      <a:pt x="648" y="67"/>
                    </a:lnTo>
                    <a:lnTo>
                      <a:pt x="641" y="71"/>
                    </a:lnTo>
                    <a:lnTo>
                      <a:pt x="635" y="80"/>
                    </a:lnTo>
                    <a:lnTo>
                      <a:pt x="629" y="85"/>
                    </a:lnTo>
                    <a:lnTo>
                      <a:pt x="623" y="85"/>
                    </a:lnTo>
                    <a:lnTo>
                      <a:pt x="623" y="89"/>
                    </a:lnTo>
                    <a:lnTo>
                      <a:pt x="616" y="89"/>
                    </a:lnTo>
                    <a:lnTo>
                      <a:pt x="610" y="94"/>
                    </a:lnTo>
                    <a:lnTo>
                      <a:pt x="604" y="98"/>
                    </a:lnTo>
                    <a:lnTo>
                      <a:pt x="597" y="103"/>
                    </a:lnTo>
                    <a:lnTo>
                      <a:pt x="591" y="107"/>
                    </a:lnTo>
                    <a:lnTo>
                      <a:pt x="585" y="107"/>
                    </a:lnTo>
                    <a:lnTo>
                      <a:pt x="579" y="111"/>
                    </a:lnTo>
                    <a:lnTo>
                      <a:pt x="572" y="111"/>
                    </a:lnTo>
                    <a:lnTo>
                      <a:pt x="566" y="116"/>
                    </a:lnTo>
                    <a:lnTo>
                      <a:pt x="560" y="116"/>
                    </a:lnTo>
                    <a:lnTo>
                      <a:pt x="553" y="116"/>
                    </a:lnTo>
                    <a:lnTo>
                      <a:pt x="547" y="116"/>
                    </a:lnTo>
                    <a:lnTo>
                      <a:pt x="541" y="116"/>
                    </a:lnTo>
                    <a:lnTo>
                      <a:pt x="535" y="116"/>
                    </a:lnTo>
                    <a:lnTo>
                      <a:pt x="528" y="116"/>
                    </a:lnTo>
                    <a:lnTo>
                      <a:pt x="522" y="116"/>
                    </a:lnTo>
                    <a:lnTo>
                      <a:pt x="516" y="116"/>
                    </a:lnTo>
                    <a:lnTo>
                      <a:pt x="509" y="116"/>
                    </a:lnTo>
                    <a:lnTo>
                      <a:pt x="503" y="116"/>
                    </a:lnTo>
                    <a:lnTo>
                      <a:pt x="497" y="120"/>
                    </a:lnTo>
                    <a:lnTo>
                      <a:pt x="491" y="125"/>
                    </a:lnTo>
                    <a:lnTo>
                      <a:pt x="484" y="129"/>
                    </a:lnTo>
                    <a:lnTo>
                      <a:pt x="478" y="129"/>
                    </a:lnTo>
                    <a:lnTo>
                      <a:pt x="478" y="134"/>
                    </a:lnTo>
                    <a:lnTo>
                      <a:pt x="472" y="138"/>
                    </a:lnTo>
                    <a:lnTo>
                      <a:pt x="465" y="143"/>
                    </a:lnTo>
                    <a:lnTo>
                      <a:pt x="465" y="147"/>
                    </a:lnTo>
                    <a:lnTo>
                      <a:pt x="459" y="147"/>
                    </a:lnTo>
                    <a:lnTo>
                      <a:pt x="459" y="152"/>
                    </a:lnTo>
                    <a:lnTo>
                      <a:pt x="453" y="156"/>
                    </a:lnTo>
                    <a:lnTo>
                      <a:pt x="453" y="161"/>
                    </a:lnTo>
                    <a:lnTo>
                      <a:pt x="447" y="165"/>
                    </a:lnTo>
                    <a:lnTo>
                      <a:pt x="440" y="169"/>
                    </a:lnTo>
                    <a:lnTo>
                      <a:pt x="434" y="174"/>
                    </a:lnTo>
                    <a:lnTo>
                      <a:pt x="428" y="178"/>
                    </a:lnTo>
                    <a:lnTo>
                      <a:pt x="421" y="183"/>
                    </a:lnTo>
                    <a:lnTo>
                      <a:pt x="415" y="187"/>
                    </a:lnTo>
                    <a:lnTo>
                      <a:pt x="409" y="192"/>
                    </a:lnTo>
                    <a:lnTo>
                      <a:pt x="403" y="201"/>
                    </a:lnTo>
                    <a:lnTo>
                      <a:pt x="403" y="205"/>
                    </a:lnTo>
                    <a:lnTo>
                      <a:pt x="396" y="210"/>
                    </a:lnTo>
                    <a:lnTo>
                      <a:pt x="396" y="214"/>
                    </a:lnTo>
                    <a:lnTo>
                      <a:pt x="396" y="219"/>
                    </a:lnTo>
                    <a:lnTo>
                      <a:pt x="396" y="223"/>
                    </a:lnTo>
                    <a:lnTo>
                      <a:pt x="396" y="227"/>
                    </a:lnTo>
                    <a:lnTo>
                      <a:pt x="390" y="232"/>
                    </a:lnTo>
                    <a:lnTo>
                      <a:pt x="390" y="236"/>
                    </a:lnTo>
                    <a:lnTo>
                      <a:pt x="384" y="241"/>
                    </a:lnTo>
                    <a:lnTo>
                      <a:pt x="377" y="245"/>
                    </a:lnTo>
                    <a:lnTo>
                      <a:pt x="371" y="245"/>
                    </a:lnTo>
                    <a:lnTo>
                      <a:pt x="365" y="250"/>
                    </a:lnTo>
                    <a:lnTo>
                      <a:pt x="359" y="250"/>
                    </a:lnTo>
                    <a:lnTo>
                      <a:pt x="352" y="254"/>
                    </a:lnTo>
                    <a:lnTo>
                      <a:pt x="346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27" y="281"/>
                    </a:lnTo>
                    <a:lnTo>
                      <a:pt x="321" y="285"/>
                    </a:lnTo>
                    <a:lnTo>
                      <a:pt x="315" y="290"/>
                    </a:lnTo>
                    <a:lnTo>
                      <a:pt x="315" y="294"/>
                    </a:lnTo>
                    <a:lnTo>
                      <a:pt x="315" y="299"/>
                    </a:lnTo>
                    <a:lnTo>
                      <a:pt x="308" y="299"/>
                    </a:lnTo>
                    <a:lnTo>
                      <a:pt x="308" y="303"/>
                    </a:lnTo>
                    <a:lnTo>
                      <a:pt x="302" y="308"/>
                    </a:lnTo>
                    <a:lnTo>
                      <a:pt x="296" y="312"/>
                    </a:lnTo>
                    <a:lnTo>
                      <a:pt x="289" y="317"/>
                    </a:lnTo>
                    <a:lnTo>
                      <a:pt x="283" y="321"/>
                    </a:lnTo>
                    <a:lnTo>
                      <a:pt x="283" y="326"/>
                    </a:lnTo>
                    <a:lnTo>
                      <a:pt x="277" y="330"/>
                    </a:lnTo>
                    <a:lnTo>
                      <a:pt x="270" y="330"/>
                    </a:lnTo>
                    <a:lnTo>
                      <a:pt x="270" y="334"/>
                    </a:lnTo>
                    <a:lnTo>
                      <a:pt x="264" y="339"/>
                    </a:lnTo>
                    <a:lnTo>
                      <a:pt x="258" y="343"/>
                    </a:lnTo>
                    <a:lnTo>
                      <a:pt x="252" y="348"/>
                    </a:lnTo>
                    <a:lnTo>
                      <a:pt x="245" y="352"/>
                    </a:lnTo>
                    <a:lnTo>
                      <a:pt x="245" y="357"/>
                    </a:lnTo>
                    <a:lnTo>
                      <a:pt x="239" y="361"/>
                    </a:lnTo>
                    <a:lnTo>
                      <a:pt x="233" y="366"/>
                    </a:lnTo>
                    <a:lnTo>
                      <a:pt x="226" y="366"/>
                    </a:lnTo>
                    <a:lnTo>
                      <a:pt x="226" y="370"/>
                    </a:lnTo>
                    <a:lnTo>
                      <a:pt x="220" y="375"/>
                    </a:lnTo>
                    <a:lnTo>
                      <a:pt x="220" y="379"/>
                    </a:lnTo>
                    <a:lnTo>
                      <a:pt x="220" y="384"/>
                    </a:lnTo>
                    <a:lnTo>
                      <a:pt x="220" y="388"/>
                    </a:lnTo>
                    <a:lnTo>
                      <a:pt x="220" y="392"/>
                    </a:lnTo>
                    <a:lnTo>
                      <a:pt x="220" y="397"/>
                    </a:lnTo>
                    <a:lnTo>
                      <a:pt x="220" y="401"/>
                    </a:lnTo>
                    <a:lnTo>
                      <a:pt x="220" y="406"/>
                    </a:lnTo>
                    <a:lnTo>
                      <a:pt x="220" y="410"/>
                    </a:lnTo>
                    <a:lnTo>
                      <a:pt x="220" y="415"/>
                    </a:lnTo>
                    <a:lnTo>
                      <a:pt x="220" y="419"/>
                    </a:lnTo>
                    <a:lnTo>
                      <a:pt x="214" y="424"/>
                    </a:lnTo>
                    <a:lnTo>
                      <a:pt x="214" y="428"/>
                    </a:lnTo>
                    <a:lnTo>
                      <a:pt x="214" y="433"/>
                    </a:lnTo>
                    <a:lnTo>
                      <a:pt x="208" y="433"/>
                    </a:lnTo>
                    <a:lnTo>
                      <a:pt x="208" y="437"/>
                    </a:lnTo>
                    <a:lnTo>
                      <a:pt x="208" y="442"/>
                    </a:lnTo>
                    <a:lnTo>
                      <a:pt x="201" y="446"/>
                    </a:lnTo>
                    <a:lnTo>
                      <a:pt x="201" y="455"/>
                    </a:lnTo>
                    <a:lnTo>
                      <a:pt x="195" y="459"/>
                    </a:lnTo>
                    <a:lnTo>
                      <a:pt x="189" y="464"/>
                    </a:lnTo>
                    <a:lnTo>
                      <a:pt x="182" y="468"/>
                    </a:lnTo>
                    <a:lnTo>
                      <a:pt x="176" y="473"/>
                    </a:lnTo>
                    <a:lnTo>
                      <a:pt x="170" y="477"/>
                    </a:lnTo>
                    <a:lnTo>
                      <a:pt x="170" y="482"/>
                    </a:lnTo>
                    <a:lnTo>
                      <a:pt x="164" y="477"/>
                    </a:lnTo>
                    <a:lnTo>
                      <a:pt x="157" y="477"/>
                    </a:lnTo>
                    <a:lnTo>
                      <a:pt x="151" y="473"/>
                    </a:lnTo>
                    <a:lnTo>
                      <a:pt x="151" y="468"/>
                    </a:lnTo>
                    <a:lnTo>
                      <a:pt x="145" y="468"/>
                    </a:lnTo>
                    <a:lnTo>
                      <a:pt x="145" y="464"/>
                    </a:lnTo>
                    <a:lnTo>
                      <a:pt x="138" y="459"/>
                    </a:lnTo>
                    <a:lnTo>
                      <a:pt x="132" y="459"/>
                    </a:lnTo>
                    <a:lnTo>
                      <a:pt x="132" y="464"/>
                    </a:lnTo>
                    <a:lnTo>
                      <a:pt x="126" y="464"/>
                    </a:lnTo>
                    <a:lnTo>
                      <a:pt x="120" y="464"/>
                    </a:lnTo>
                    <a:lnTo>
                      <a:pt x="113" y="464"/>
                    </a:lnTo>
                    <a:lnTo>
                      <a:pt x="107" y="464"/>
                    </a:lnTo>
                    <a:lnTo>
                      <a:pt x="107" y="468"/>
                    </a:lnTo>
                    <a:lnTo>
                      <a:pt x="101" y="473"/>
                    </a:lnTo>
                    <a:lnTo>
                      <a:pt x="88" y="473"/>
                    </a:lnTo>
                    <a:lnTo>
                      <a:pt x="82" y="473"/>
                    </a:lnTo>
                    <a:lnTo>
                      <a:pt x="76" y="477"/>
                    </a:lnTo>
                    <a:lnTo>
                      <a:pt x="69" y="477"/>
                    </a:lnTo>
                    <a:lnTo>
                      <a:pt x="69" y="482"/>
                    </a:lnTo>
                    <a:lnTo>
                      <a:pt x="63" y="482"/>
                    </a:lnTo>
                    <a:lnTo>
                      <a:pt x="57" y="482"/>
                    </a:lnTo>
                    <a:lnTo>
                      <a:pt x="50" y="482"/>
                    </a:lnTo>
                    <a:lnTo>
                      <a:pt x="50" y="486"/>
                    </a:lnTo>
                    <a:lnTo>
                      <a:pt x="44" y="486"/>
                    </a:lnTo>
                    <a:lnTo>
                      <a:pt x="38" y="491"/>
                    </a:lnTo>
                    <a:lnTo>
                      <a:pt x="32" y="491"/>
                    </a:lnTo>
                    <a:lnTo>
                      <a:pt x="32" y="495"/>
                    </a:lnTo>
                    <a:lnTo>
                      <a:pt x="25" y="495"/>
                    </a:lnTo>
                    <a:lnTo>
                      <a:pt x="25" y="491"/>
                    </a:lnTo>
                    <a:lnTo>
                      <a:pt x="25" y="486"/>
                    </a:lnTo>
                    <a:lnTo>
                      <a:pt x="19" y="482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3" y="468"/>
                    </a:lnTo>
                    <a:lnTo>
                      <a:pt x="6" y="473"/>
                    </a:lnTo>
                    <a:lnTo>
                      <a:pt x="0" y="468"/>
                    </a:lnTo>
                    <a:lnTo>
                      <a:pt x="0" y="464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6" y="450"/>
                    </a:lnTo>
                    <a:lnTo>
                      <a:pt x="13" y="446"/>
                    </a:lnTo>
                    <a:lnTo>
                      <a:pt x="13" y="442"/>
                    </a:lnTo>
                    <a:lnTo>
                      <a:pt x="13" y="437"/>
                    </a:lnTo>
                    <a:lnTo>
                      <a:pt x="13" y="433"/>
                    </a:lnTo>
                    <a:lnTo>
                      <a:pt x="13" y="428"/>
                    </a:lnTo>
                    <a:lnTo>
                      <a:pt x="13" y="424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25" y="415"/>
                    </a:lnTo>
                    <a:lnTo>
                      <a:pt x="32" y="415"/>
                    </a:lnTo>
                    <a:lnTo>
                      <a:pt x="38" y="415"/>
                    </a:lnTo>
                    <a:lnTo>
                      <a:pt x="44" y="410"/>
                    </a:lnTo>
                    <a:lnTo>
                      <a:pt x="50" y="410"/>
                    </a:lnTo>
                    <a:lnTo>
                      <a:pt x="50" y="406"/>
                    </a:lnTo>
                    <a:lnTo>
                      <a:pt x="57" y="406"/>
                    </a:lnTo>
                    <a:lnTo>
                      <a:pt x="63" y="401"/>
                    </a:lnTo>
                    <a:lnTo>
                      <a:pt x="69" y="397"/>
                    </a:lnTo>
                    <a:lnTo>
                      <a:pt x="76" y="397"/>
                    </a:lnTo>
                    <a:lnTo>
                      <a:pt x="82" y="392"/>
                    </a:lnTo>
                    <a:lnTo>
                      <a:pt x="82" y="388"/>
                    </a:lnTo>
                    <a:lnTo>
                      <a:pt x="88" y="384"/>
                    </a:lnTo>
                    <a:lnTo>
                      <a:pt x="88" y="379"/>
                    </a:lnTo>
                    <a:lnTo>
                      <a:pt x="94" y="379"/>
                    </a:lnTo>
                    <a:lnTo>
                      <a:pt x="94" y="375"/>
                    </a:lnTo>
                    <a:lnTo>
                      <a:pt x="101" y="370"/>
                    </a:lnTo>
                    <a:lnTo>
                      <a:pt x="107" y="366"/>
                    </a:lnTo>
                    <a:lnTo>
                      <a:pt x="107" y="361"/>
                    </a:lnTo>
                    <a:lnTo>
                      <a:pt x="113" y="357"/>
                    </a:lnTo>
                    <a:lnTo>
                      <a:pt x="113" y="352"/>
                    </a:lnTo>
                    <a:lnTo>
                      <a:pt x="113" y="348"/>
                    </a:lnTo>
                    <a:lnTo>
                      <a:pt x="120" y="343"/>
                    </a:lnTo>
                    <a:lnTo>
                      <a:pt x="126" y="339"/>
                    </a:lnTo>
                    <a:lnTo>
                      <a:pt x="126" y="334"/>
                    </a:lnTo>
                    <a:lnTo>
                      <a:pt x="132" y="330"/>
                    </a:lnTo>
                    <a:lnTo>
                      <a:pt x="132" y="326"/>
                    </a:lnTo>
                    <a:lnTo>
                      <a:pt x="132" y="321"/>
                    </a:lnTo>
                    <a:lnTo>
                      <a:pt x="138" y="321"/>
                    </a:lnTo>
                    <a:lnTo>
                      <a:pt x="138" y="317"/>
                    </a:lnTo>
                    <a:lnTo>
                      <a:pt x="138" y="312"/>
                    </a:lnTo>
                    <a:lnTo>
                      <a:pt x="145" y="312"/>
                    </a:lnTo>
                    <a:lnTo>
                      <a:pt x="145" y="308"/>
                    </a:lnTo>
                    <a:lnTo>
                      <a:pt x="145" y="303"/>
                    </a:lnTo>
                    <a:lnTo>
                      <a:pt x="151" y="303"/>
                    </a:lnTo>
                    <a:lnTo>
                      <a:pt x="157" y="294"/>
                    </a:lnTo>
                    <a:lnTo>
                      <a:pt x="164" y="290"/>
                    </a:lnTo>
                    <a:lnTo>
                      <a:pt x="164" y="285"/>
                    </a:lnTo>
                    <a:lnTo>
                      <a:pt x="170" y="281"/>
                    </a:lnTo>
                    <a:lnTo>
                      <a:pt x="176" y="277"/>
                    </a:lnTo>
                    <a:lnTo>
                      <a:pt x="189" y="272"/>
                    </a:lnTo>
                    <a:lnTo>
                      <a:pt x="189" y="268"/>
                    </a:lnTo>
                    <a:lnTo>
                      <a:pt x="195" y="263"/>
                    </a:lnTo>
                    <a:lnTo>
                      <a:pt x="201" y="259"/>
                    </a:lnTo>
                    <a:lnTo>
                      <a:pt x="201" y="254"/>
                    </a:lnTo>
                    <a:lnTo>
                      <a:pt x="201" y="250"/>
                    </a:lnTo>
                    <a:lnTo>
                      <a:pt x="208" y="250"/>
                    </a:lnTo>
                    <a:lnTo>
                      <a:pt x="214" y="245"/>
                    </a:lnTo>
                    <a:lnTo>
                      <a:pt x="220" y="241"/>
                    </a:lnTo>
                    <a:lnTo>
                      <a:pt x="226" y="236"/>
                    </a:lnTo>
                    <a:lnTo>
                      <a:pt x="233" y="232"/>
                    </a:lnTo>
                    <a:lnTo>
                      <a:pt x="239" y="227"/>
                    </a:lnTo>
                    <a:lnTo>
                      <a:pt x="245" y="223"/>
                    </a:lnTo>
                    <a:lnTo>
                      <a:pt x="252" y="223"/>
                    </a:lnTo>
                    <a:lnTo>
                      <a:pt x="258" y="219"/>
                    </a:lnTo>
                    <a:lnTo>
                      <a:pt x="264" y="214"/>
                    </a:lnTo>
                    <a:lnTo>
                      <a:pt x="270" y="210"/>
                    </a:lnTo>
                    <a:lnTo>
                      <a:pt x="277" y="205"/>
                    </a:lnTo>
                    <a:lnTo>
                      <a:pt x="277" y="201"/>
                    </a:lnTo>
                    <a:lnTo>
                      <a:pt x="283" y="196"/>
                    </a:lnTo>
                    <a:lnTo>
                      <a:pt x="289" y="196"/>
                    </a:lnTo>
                    <a:lnTo>
                      <a:pt x="296" y="192"/>
                    </a:lnTo>
                    <a:lnTo>
                      <a:pt x="302" y="187"/>
                    </a:lnTo>
                    <a:lnTo>
                      <a:pt x="308" y="187"/>
                    </a:lnTo>
                    <a:lnTo>
                      <a:pt x="315" y="187"/>
                    </a:lnTo>
                    <a:lnTo>
                      <a:pt x="321" y="183"/>
                    </a:lnTo>
                    <a:lnTo>
                      <a:pt x="327" y="178"/>
                    </a:lnTo>
                    <a:lnTo>
                      <a:pt x="333" y="178"/>
                    </a:lnTo>
                    <a:lnTo>
                      <a:pt x="340" y="174"/>
                    </a:lnTo>
                    <a:lnTo>
                      <a:pt x="352" y="169"/>
                    </a:lnTo>
                    <a:lnTo>
                      <a:pt x="359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7" y="152"/>
                    </a:lnTo>
                    <a:lnTo>
                      <a:pt x="384" y="147"/>
                    </a:lnTo>
                    <a:lnTo>
                      <a:pt x="384" y="143"/>
                    </a:lnTo>
                    <a:lnTo>
                      <a:pt x="390" y="138"/>
                    </a:lnTo>
                    <a:lnTo>
                      <a:pt x="390" y="134"/>
                    </a:lnTo>
                    <a:lnTo>
                      <a:pt x="396" y="134"/>
                    </a:lnTo>
                    <a:lnTo>
                      <a:pt x="396" y="129"/>
                    </a:lnTo>
                    <a:lnTo>
                      <a:pt x="403" y="129"/>
                    </a:lnTo>
                    <a:lnTo>
                      <a:pt x="403" y="125"/>
                    </a:lnTo>
                    <a:lnTo>
                      <a:pt x="409" y="125"/>
                    </a:lnTo>
                    <a:lnTo>
                      <a:pt x="415" y="120"/>
                    </a:lnTo>
                    <a:lnTo>
                      <a:pt x="421" y="116"/>
                    </a:lnTo>
                    <a:lnTo>
                      <a:pt x="428" y="111"/>
                    </a:lnTo>
                    <a:lnTo>
                      <a:pt x="428" y="107"/>
                    </a:lnTo>
                    <a:lnTo>
                      <a:pt x="434" y="103"/>
                    </a:lnTo>
                    <a:lnTo>
                      <a:pt x="434" y="98"/>
                    </a:lnTo>
                    <a:lnTo>
                      <a:pt x="434" y="9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80" name="Group 603"/>
            <p:cNvGrpSpPr>
              <a:grpSpLocks/>
            </p:cNvGrpSpPr>
            <p:nvPr/>
          </p:nvGrpSpPr>
          <p:grpSpPr bwMode="auto">
            <a:xfrm>
              <a:off x="878" y="1136"/>
              <a:ext cx="717" cy="727"/>
              <a:chOff x="878" y="1136"/>
              <a:chExt cx="717" cy="727"/>
            </a:xfrm>
          </p:grpSpPr>
          <p:sp>
            <p:nvSpPr>
              <p:cNvPr id="4700" name="Freeform 604"/>
              <p:cNvSpPr>
                <a:spLocks/>
              </p:cNvSpPr>
              <p:nvPr/>
            </p:nvSpPr>
            <p:spPr bwMode="auto">
              <a:xfrm>
                <a:off x="878" y="1136"/>
                <a:ext cx="717" cy="727"/>
              </a:xfrm>
              <a:custGeom>
                <a:avLst/>
                <a:gdLst/>
                <a:ahLst/>
                <a:cxnLst>
                  <a:cxn ang="0">
                    <a:pos x="302" y="142"/>
                  </a:cxn>
                  <a:cxn ang="0">
                    <a:pos x="333" y="125"/>
                  </a:cxn>
                  <a:cxn ang="0">
                    <a:pos x="384" y="116"/>
                  </a:cxn>
                  <a:cxn ang="0">
                    <a:pos x="434" y="98"/>
                  </a:cxn>
                  <a:cxn ang="0">
                    <a:pos x="478" y="80"/>
                  </a:cxn>
                  <a:cxn ang="0">
                    <a:pos x="484" y="44"/>
                  </a:cxn>
                  <a:cxn ang="0">
                    <a:pos x="528" y="27"/>
                  </a:cxn>
                  <a:cxn ang="0">
                    <a:pos x="572" y="9"/>
                  </a:cxn>
                  <a:cxn ang="0">
                    <a:pos x="623" y="4"/>
                  </a:cxn>
                  <a:cxn ang="0">
                    <a:pos x="654" y="13"/>
                  </a:cxn>
                  <a:cxn ang="0">
                    <a:pos x="629" y="40"/>
                  </a:cxn>
                  <a:cxn ang="0">
                    <a:pos x="604" y="80"/>
                  </a:cxn>
                  <a:cxn ang="0">
                    <a:pos x="597" y="116"/>
                  </a:cxn>
                  <a:cxn ang="0">
                    <a:pos x="641" y="151"/>
                  </a:cxn>
                  <a:cxn ang="0">
                    <a:pos x="685" y="174"/>
                  </a:cxn>
                  <a:cxn ang="0">
                    <a:pos x="698" y="192"/>
                  </a:cxn>
                  <a:cxn ang="0">
                    <a:pos x="648" y="187"/>
                  </a:cxn>
                  <a:cxn ang="0">
                    <a:pos x="591" y="187"/>
                  </a:cxn>
                  <a:cxn ang="0">
                    <a:pos x="579" y="218"/>
                  </a:cxn>
                  <a:cxn ang="0">
                    <a:pos x="579" y="263"/>
                  </a:cxn>
                  <a:cxn ang="0">
                    <a:pos x="566" y="299"/>
                  </a:cxn>
                  <a:cxn ang="0">
                    <a:pos x="547" y="348"/>
                  </a:cxn>
                  <a:cxn ang="0">
                    <a:pos x="547" y="388"/>
                  </a:cxn>
                  <a:cxn ang="0">
                    <a:pos x="535" y="428"/>
                  </a:cxn>
                  <a:cxn ang="0">
                    <a:pos x="547" y="450"/>
                  </a:cxn>
                  <a:cxn ang="0">
                    <a:pos x="509" y="468"/>
                  </a:cxn>
                  <a:cxn ang="0">
                    <a:pos x="478" y="495"/>
                  </a:cxn>
                  <a:cxn ang="0">
                    <a:pos x="453" y="535"/>
                  </a:cxn>
                  <a:cxn ang="0">
                    <a:pos x="440" y="571"/>
                  </a:cxn>
                  <a:cxn ang="0">
                    <a:pos x="446" y="606"/>
                  </a:cxn>
                  <a:cxn ang="0">
                    <a:pos x="440" y="642"/>
                  </a:cxn>
                  <a:cxn ang="0">
                    <a:pos x="428" y="669"/>
                  </a:cxn>
                  <a:cxn ang="0">
                    <a:pos x="384" y="655"/>
                  </a:cxn>
                  <a:cxn ang="0">
                    <a:pos x="333" y="642"/>
                  </a:cxn>
                  <a:cxn ang="0">
                    <a:pos x="289" y="638"/>
                  </a:cxn>
                  <a:cxn ang="0">
                    <a:pos x="239" y="633"/>
                  </a:cxn>
                  <a:cxn ang="0">
                    <a:pos x="214" y="651"/>
                  </a:cxn>
                  <a:cxn ang="0">
                    <a:pos x="157" y="660"/>
                  </a:cxn>
                  <a:cxn ang="0">
                    <a:pos x="120" y="682"/>
                  </a:cxn>
                  <a:cxn ang="0">
                    <a:pos x="126" y="718"/>
                  </a:cxn>
                  <a:cxn ang="0">
                    <a:pos x="69" y="722"/>
                  </a:cxn>
                  <a:cxn ang="0">
                    <a:pos x="38" y="713"/>
                  </a:cxn>
                  <a:cxn ang="0">
                    <a:pos x="19" y="687"/>
                  </a:cxn>
                  <a:cxn ang="0">
                    <a:pos x="19" y="664"/>
                  </a:cxn>
                  <a:cxn ang="0">
                    <a:pos x="32" y="638"/>
                  </a:cxn>
                  <a:cxn ang="0">
                    <a:pos x="6" y="611"/>
                  </a:cxn>
                  <a:cxn ang="0">
                    <a:pos x="6" y="575"/>
                  </a:cxn>
                  <a:cxn ang="0">
                    <a:pos x="32" y="553"/>
                  </a:cxn>
                  <a:cxn ang="0">
                    <a:pos x="50" y="526"/>
                  </a:cxn>
                  <a:cxn ang="0">
                    <a:pos x="38" y="495"/>
                  </a:cxn>
                  <a:cxn ang="0">
                    <a:pos x="19" y="468"/>
                  </a:cxn>
                  <a:cxn ang="0">
                    <a:pos x="50" y="446"/>
                  </a:cxn>
                  <a:cxn ang="0">
                    <a:pos x="76" y="419"/>
                  </a:cxn>
                  <a:cxn ang="0">
                    <a:pos x="107" y="401"/>
                  </a:cxn>
                  <a:cxn ang="0">
                    <a:pos x="145" y="383"/>
                  </a:cxn>
                  <a:cxn ang="0">
                    <a:pos x="164" y="357"/>
                  </a:cxn>
                  <a:cxn ang="0">
                    <a:pos x="189" y="334"/>
                  </a:cxn>
                  <a:cxn ang="0">
                    <a:pos x="182" y="299"/>
                  </a:cxn>
                  <a:cxn ang="0">
                    <a:pos x="195" y="267"/>
                  </a:cxn>
                  <a:cxn ang="0">
                    <a:pos x="208" y="227"/>
                  </a:cxn>
                  <a:cxn ang="0">
                    <a:pos x="214" y="196"/>
                  </a:cxn>
                  <a:cxn ang="0">
                    <a:pos x="245" y="174"/>
                  </a:cxn>
                </a:cxnLst>
                <a:rect l="0" t="0" r="r" b="b"/>
                <a:pathLst>
                  <a:path w="717" h="727">
                    <a:moveTo>
                      <a:pt x="277" y="169"/>
                    </a:moveTo>
                    <a:lnTo>
                      <a:pt x="283" y="169"/>
                    </a:lnTo>
                    <a:lnTo>
                      <a:pt x="289" y="165"/>
                    </a:lnTo>
                    <a:lnTo>
                      <a:pt x="289" y="160"/>
                    </a:lnTo>
                    <a:lnTo>
                      <a:pt x="296" y="160"/>
                    </a:lnTo>
                    <a:lnTo>
                      <a:pt x="296" y="156"/>
                    </a:lnTo>
                    <a:lnTo>
                      <a:pt x="296" y="151"/>
                    </a:lnTo>
                    <a:lnTo>
                      <a:pt x="302" y="147"/>
                    </a:lnTo>
                    <a:lnTo>
                      <a:pt x="302" y="142"/>
                    </a:lnTo>
                    <a:lnTo>
                      <a:pt x="302" y="138"/>
                    </a:lnTo>
                    <a:lnTo>
                      <a:pt x="308" y="138"/>
                    </a:lnTo>
                    <a:lnTo>
                      <a:pt x="308" y="134"/>
                    </a:lnTo>
                    <a:lnTo>
                      <a:pt x="314" y="134"/>
                    </a:lnTo>
                    <a:lnTo>
                      <a:pt x="314" y="129"/>
                    </a:lnTo>
                    <a:lnTo>
                      <a:pt x="321" y="129"/>
                    </a:lnTo>
                    <a:lnTo>
                      <a:pt x="321" y="125"/>
                    </a:lnTo>
                    <a:lnTo>
                      <a:pt x="327" y="125"/>
                    </a:lnTo>
                    <a:lnTo>
                      <a:pt x="333" y="125"/>
                    </a:lnTo>
                    <a:lnTo>
                      <a:pt x="340" y="125"/>
                    </a:lnTo>
                    <a:lnTo>
                      <a:pt x="346" y="120"/>
                    </a:lnTo>
                    <a:lnTo>
                      <a:pt x="352" y="120"/>
                    </a:lnTo>
                    <a:lnTo>
                      <a:pt x="358" y="120"/>
                    </a:lnTo>
                    <a:lnTo>
                      <a:pt x="365" y="120"/>
                    </a:lnTo>
                    <a:lnTo>
                      <a:pt x="371" y="120"/>
                    </a:lnTo>
                    <a:lnTo>
                      <a:pt x="371" y="116"/>
                    </a:lnTo>
                    <a:lnTo>
                      <a:pt x="377" y="116"/>
                    </a:lnTo>
                    <a:lnTo>
                      <a:pt x="384" y="116"/>
                    </a:lnTo>
                    <a:lnTo>
                      <a:pt x="384" y="111"/>
                    </a:lnTo>
                    <a:lnTo>
                      <a:pt x="390" y="111"/>
                    </a:lnTo>
                    <a:lnTo>
                      <a:pt x="396" y="111"/>
                    </a:lnTo>
                    <a:lnTo>
                      <a:pt x="402" y="107"/>
                    </a:lnTo>
                    <a:lnTo>
                      <a:pt x="409" y="102"/>
                    </a:lnTo>
                    <a:lnTo>
                      <a:pt x="415" y="102"/>
                    </a:lnTo>
                    <a:lnTo>
                      <a:pt x="421" y="102"/>
                    </a:lnTo>
                    <a:lnTo>
                      <a:pt x="428" y="98"/>
                    </a:lnTo>
                    <a:lnTo>
                      <a:pt x="434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3" y="98"/>
                    </a:lnTo>
                    <a:lnTo>
                      <a:pt x="459" y="98"/>
                    </a:lnTo>
                    <a:lnTo>
                      <a:pt x="472" y="93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78" y="84"/>
                    </a:lnTo>
                    <a:lnTo>
                      <a:pt x="478" y="80"/>
                    </a:lnTo>
                    <a:lnTo>
                      <a:pt x="478" y="76"/>
                    </a:lnTo>
                    <a:lnTo>
                      <a:pt x="478" y="71"/>
                    </a:lnTo>
                    <a:lnTo>
                      <a:pt x="478" y="67"/>
                    </a:lnTo>
                    <a:lnTo>
                      <a:pt x="478" y="62"/>
                    </a:lnTo>
                    <a:lnTo>
                      <a:pt x="478" y="58"/>
                    </a:lnTo>
                    <a:lnTo>
                      <a:pt x="478" y="53"/>
                    </a:lnTo>
                    <a:lnTo>
                      <a:pt x="478" y="49"/>
                    </a:lnTo>
                    <a:lnTo>
                      <a:pt x="478" y="44"/>
                    </a:lnTo>
                    <a:lnTo>
                      <a:pt x="484" y="44"/>
                    </a:lnTo>
                    <a:lnTo>
                      <a:pt x="484" y="40"/>
                    </a:lnTo>
                    <a:lnTo>
                      <a:pt x="491" y="40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31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8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1" y="18"/>
                    </a:lnTo>
                    <a:lnTo>
                      <a:pt x="547" y="18"/>
                    </a:lnTo>
                    <a:lnTo>
                      <a:pt x="553" y="18"/>
                    </a:lnTo>
                    <a:lnTo>
                      <a:pt x="553" y="13"/>
                    </a:lnTo>
                    <a:lnTo>
                      <a:pt x="560" y="13"/>
                    </a:lnTo>
                    <a:lnTo>
                      <a:pt x="566" y="9"/>
                    </a:lnTo>
                    <a:lnTo>
                      <a:pt x="572" y="9"/>
                    </a:lnTo>
                    <a:lnTo>
                      <a:pt x="572" y="4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4"/>
                    </a:lnTo>
                    <a:lnTo>
                      <a:pt x="610" y="4"/>
                    </a:lnTo>
                    <a:lnTo>
                      <a:pt x="616" y="4"/>
                    </a:lnTo>
                    <a:lnTo>
                      <a:pt x="623" y="4"/>
                    </a:lnTo>
                    <a:lnTo>
                      <a:pt x="629" y="9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4"/>
                    </a:lnTo>
                    <a:lnTo>
                      <a:pt x="648" y="4"/>
                    </a:lnTo>
                    <a:lnTo>
                      <a:pt x="648" y="0"/>
                    </a:lnTo>
                    <a:lnTo>
                      <a:pt x="654" y="4"/>
                    </a:lnTo>
                    <a:lnTo>
                      <a:pt x="654" y="9"/>
                    </a:lnTo>
                    <a:lnTo>
                      <a:pt x="654" y="13"/>
                    </a:lnTo>
                    <a:lnTo>
                      <a:pt x="648" y="13"/>
                    </a:lnTo>
                    <a:lnTo>
                      <a:pt x="635" y="13"/>
                    </a:lnTo>
                    <a:lnTo>
                      <a:pt x="629" y="13"/>
                    </a:lnTo>
                    <a:lnTo>
                      <a:pt x="629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29" y="31"/>
                    </a:lnTo>
                    <a:lnTo>
                      <a:pt x="629" y="35"/>
                    </a:lnTo>
                    <a:lnTo>
                      <a:pt x="629" y="40"/>
                    </a:lnTo>
                    <a:lnTo>
                      <a:pt x="623" y="44"/>
                    </a:lnTo>
                    <a:lnTo>
                      <a:pt x="623" y="49"/>
                    </a:lnTo>
                    <a:lnTo>
                      <a:pt x="616" y="58"/>
                    </a:lnTo>
                    <a:lnTo>
                      <a:pt x="616" y="62"/>
                    </a:lnTo>
                    <a:lnTo>
                      <a:pt x="616" y="67"/>
                    </a:lnTo>
                    <a:lnTo>
                      <a:pt x="610" y="71"/>
                    </a:lnTo>
                    <a:lnTo>
                      <a:pt x="610" y="76"/>
                    </a:lnTo>
                    <a:lnTo>
                      <a:pt x="610" y="80"/>
                    </a:lnTo>
                    <a:lnTo>
                      <a:pt x="604" y="80"/>
                    </a:lnTo>
                    <a:lnTo>
                      <a:pt x="604" y="84"/>
                    </a:lnTo>
                    <a:lnTo>
                      <a:pt x="597" y="84"/>
                    </a:lnTo>
                    <a:lnTo>
                      <a:pt x="597" y="89"/>
                    </a:lnTo>
                    <a:lnTo>
                      <a:pt x="597" y="93"/>
                    </a:lnTo>
                    <a:lnTo>
                      <a:pt x="597" y="98"/>
                    </a:lnTo>
                    <a:lnTo>
                      <a:pt x="591" y="102"/>
                    </a:lnTo>
                    <a:lnTo>
                      <a:pt x="597" y="107"/>
                    </a:lnTo>
                    <a:lnTo>
                      <a:pt x="597" y="111"/>
                    </a:lnTo>
                    <a:lnTo>
                      <a:pt x="597" y="116"/>
                    </a:lnTo>
                    <a:lnTo>
                      <a:pt x="597" y="125"/>
                    </a:lnTo>
                    <a:lnTo>
                      <a:pt x="604" y="129"/>
                    </a:lnTo>
                    <a:lnTo>
                      <a:pt x="604" y="134"/>
                    </a:lnTo>
                    <a:lnTo>
                      <a:pt x="610" y="134"/>
                    </a:lnTo>
                    <a:lnTo>
                      <a:pt x="616" y="138"/>
                    </a:lnTo>
                    <a:lnTo>
                      <a:pt x="623" y="142"/>
                    </a:lnTo>
                    <a:lnTo>
                      <a:pt x="629" y="147"/>
                    </a:lnTo>
                    <a:lnTo>
                      <a:pt x="635" y="147"/>
                    </a:lnTo>
                    <a:lnTo>
                      <a:pt x="641" y="151"/>
                    </a:lnTo>
                    <a:lnTo>
                      <a:pt x="648" y="151"/>
                    </a:lnTo>
                    <a:lnTo>
                      <a:pt x="648" y="156"/>
                    </a:lnTo>
                    <a:lnTo>
                      <a:pt x="654" y="156"/>
                    </a:lnTo>
                    <a:lnTo>
                      <a:pt x="660" y="160"/>
                    </a:lnTo>
                    <a:lnTo>
                      <a:pt x="667" y="165"/>
                    </a:lnTo>
                    <a:lnTo>
                      <a:pt x="673" y="165"/>
                    </a:lnTo>
                    <a:lnTo>
                      <a:pt x="673" y="169"/>
                    </a:lnTo>
                    <a:lnTo>
                      <a:pt x="679" y="169"/>
                    </a:lnTo>
                    <a:lnTo>
                      <a:pt x="685" y="174"/>
                    </a:lnTo>
                    <a:lnTo>
                      <a:pt x="692" y="178"/>
                    </a:lnTo>
                    <a:lnTo>
                      <a:pt x="698" y="178"/>
                    </a:lnTo>
                    <a:lnTo>
                      <a:pt x="698" y="183"/>
                    </a:lnTo>
                    <a:lnTo>
                      <a:pt x="704" y="183"/>
                    </a:lnTo>
                    <a:lnTo>
                      <a:pt x="711" y="187"/>
                    </a:lnTo>
                    <a:lnTo>
                      <a:pt x="717" y="192"/>
                    </a:lnTo>
                    <a:lnTo>
                      <a:pt x="711" y="192"/>
                    </a:lnTo>
                    <a:lnTo>
                      <a:pt x="704" y="192"/>
                    </a:lnTo>
                    <a:lnTo>
                      <a:pt x="698" y="192"/>
                    </a:lnTo>
                    <a:lnTo>
                      <a:pt x="692" y="192"/>
                    </a:lnTo>
                    <a:lnTo>
                      <a:pt x="685" y="192"/>
                    </a:lnTo>
                    <a:lnTo>
                      <a:pt x="685" y="187"/>
                    </a:lnTo>
                    <a:lnTo>
                      <a:pt x="679" y="187"/>
                    </a:lnTo>
                    <a:lnTo>
                      <a:pt x="673" y="187"/>
                    </a:lnTo>
                    <a:lnTo>
                      <a:pt x="667" y="187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1" y="187"/>
                    </a:lnTo>
                    <a:lnTo>
                      <a:pt x="635" y="187"/>
                    </a:lnTo>
                    <a:lnTo>
                      <a:pt x="629" y="183"/>
                    </a:lnTo>
                    <a:lnTo>
                      <a:pt x="623" y="183"/>
                    </a:lnTo>
                    <a:lnTo>
                      <a:pt x="616" y="183"/>
                    </a:lnTo>
                    <a:lnTo>
                      <a:pt x="610" y="183"/>
                    </a:lnTo>
                    <a:lnTo>
                      <a:pt x="604" y="183"/>
                    </a:lnTo>
                    <a:lnTo>
                      <a:pt x="597" y="183"/>
                    </a:lnTo>
                    <a:lnTo>
                      <a:pt x="591" y="187"/>
                    </a:lnTo>
                    <a:lnTo>
                      <a:pt x="591" y="192"/>
                    </a:lnTo>
                    <a:lnTo>
                      <a:pt x="585" y="192"/>
                    </a:lnTo>
                    <a:lnTo>
                      <a:pt x="585" y="196"/>
                    </a:lnTo>
                    <a:lnTo>
                      <a:pt x="579" y="200"/>
                    </a:lnTo>
                    <a:lnTo>
                      <a:pt x="572" y="205"/>
                    </a:lnTo>
                    <a:lnTo>
                      <a:pt x="572" y="209"/>
                    </a:lnTo>
                    <a:lnTo>
                      <a:pt x="572" y="214"/>
                    </a:lnTo>
                    <a:lnTo>
                      <a:pt x="572" y="218"/>
                    </a:lnTo>
                    <a:lnTo>
                      <a:pt x="579" y="218"/>
                    </a:lnTo>
                    <a:lnTo>
                      <a:pt x="579" y="223"/>
                    </a:lnTo>
                    <a:lnTo>
                      <a:pt x="579" y="227"/>
                    </a:lnTo>
                    <a:lnTo>
                      <a:pt x="579" y="232"/>
                    </a:lnTo>
                    <a:lnTo>
                      <a:pt x="585" y="236"/>
                    </a:lnTo>
                    <a:lnTo>
                      <a:pt x="585" y="245"/>
                    </a:lnTo>
                    <a:lnTo>
                      <a:pt x="579" y="250"/>
                    </a:lnTo>
                    <a:lnTo>
                      <a:pt x="579" y="254"/>
                    </a:lnTo>
                    <a:lnTo>
                      <a:pt x="579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79" y="272"/>
                    </a:lnTo>
                    <a:lnTo>
                      <a:pt x="579" y="276"/>
                    </a:lnTo>
                    <a:lnTo>
                      <a:pt x="579" y="281"/>
                    </a:lnTo>
                    <a:lnTo>
                      <a:pt x="572" y="285"/>
                    </a:lnTo>
                    <a:lnTo>
                      <a:pt x="572" y="290"/>
                    </a:lnTo>
                    <a:lnTo>
                      <a:pt x="572" y="294"/>
                    </a:lnTo>
                    <a:lnTo>
                      <a:pt x="572" y="299"/>
                    </a:lnTo>
                    <a:lnTo>
                      <a:pt x="566" y="299"/>
                    </a:lnTo>
                    <a:lnTo>
                      <a:pt x="566" y="307"/>
                    </a:lnTo>
                    <a:lnTo>
                      <a:pt x="566" y="312"/>
                    </a:lnTo>
                    <a:lnTo>
                      <a:pt x="566" y="316"/>
                    </a:lnTo>
                    <a:lnTo>
                      <a:pt x="560" y="321"/>
                    </a:lnTo>
                    <a:lnTo>
                      <a:pt x="560" y="325"/>
                    </a:lnTo>
                    <a:lnTo>
                      <a:pt x="560" y="330"/>
                    </a:lnTo>
                    <a:lnTo>
                      <a:pt x="553" y="334"/>
                    </a:lnTo>
                    <a:lnTo>
                      <a:pt x="553" y="339"/>
                    </a:lnTo>
                    <a:lnTo>
                      <a:pt x="547" y="348"/>
                    </a:lnTo>
                    <a:lnTo>
                      <a:pt x="547" y="352"/>
                    </a:lnTo>
                    <a:lnTo>
                      <a:pt x="547" y="357"/>
                    </a:lnTo>
                    <a:lnTo>
                      <a:pt x="553" y="361"/>
                    </a:lnTo>
                    <a:lnTo>
                      <a:pt x="553" y="365"/>
                    </a:lnTo>
                    <a:lnTo>
                      <a:pt x="553" y="370"/>
                    </a:lnTo>
                    <a:lnTo>
                      <a:pt x="553" y="374"/>
                    </a:lnTo>
                    <a:lnTo>
                      <a:pt x="553" y="379"/>
                    </a:lnTo>
                    <a:lnTo>
                      <a:pt x="547" y="383"/>
                    </a:lnTo>
                    <a:lnTo>
                      <a:pt x="547" y="388"/>
                    </a:lnTo>
                    <a:lnTo>
                      <a:pt x="547" y="392"/>
                    </a:lnTo>
                    <a:lnTo>
                      <a:pt x="541" y="397"/>
                    </a:lnTo>
                    <a:lnTo>
                      <a:pt x="535" y="401"/>
                    </a:lnTo>
                    <a:lnTo>
                      <a:pt x="535" y="406"/>
                    </a:lnTo>
                    <a:lnTo>
                      <a:pt x="535" y="410"/>
                    </a:lnTo>
                    <a:lnTo>
                      <a:pt x="535" y="415"/>
                    </a:lnTo>
                    <a:lnTo>
                      <a:pt x="535" y="419"/>
                    </a:lnTo>
                    <a:lnTo>
                      <a:pt x="535" y="423"/>
                    </a:lnTo>
                    <a:lnTo>
                      <a:pt x="535" y="428"/>
                    </a:lnTo>
                    <a:lnTo>
                      <a:pt x="535" y="432"/>
                    </a:lnTo>
                    <a:lnTo>
                      <a:pt x="535" y="437"/>
                    </a:lnTo>
                    <a:lnTo>
                      <a:pt x="535" y="441"/>
                    </a:lnTo>
                    <a:lnTo>
                      <a:pt x="541" y="441"/>
                    </a:lnTo>
                    <a:lnTo>
                      <a:pt x="541" y="446"/>
                    </a:lnTo>
                    <a:lnTo>
                      <a:pt x="541" y="450"/>
                    </a:lnTo>
                    <a:lnTo>
                      <a:pt x="547" y="450"/>
                    </a:lnTo>
                    <a:lnTo>
                      <a:pt x="553" y="450"/>
                    </a:lnTo>
                    <a:lnTo>
                      <a:pt x="547" y="450"/>
                    </a:lnTo>
                    <a:lnTo>
                      <a:pt x="541" y="455"/>
                    </a:lnTo>
                    <a:lnTo>
                      <a:pt x="535" y="455"/>
                    </a:lnTo>
                    <a:lnTo>
                      <a:pt x="535" y="459"/>
                    </a:lnTo>
                    <a:lnTo>
                      <a:pt x="528" y="459"/>
                    </a:lnTo>
                    <a:lnTo>
                      <a:pt x="528" y="464"/>
                    </a:lnTo>
                    <a:lnTo>
                      <a:pt x="522" y="464"/>
                    </a:lnTo>
                    <a:lnTo>
                      <a:pt x="522" y="468"/>
                    </a:lnTo>
                    <a:lnTo>
                      <a:pt x="516" y="468"/>
                    </a:lnTo>
                    <a:lnTo>
                      <a:pt x="509" y="468"/>
                    </a:lnTo>
                    <a:lnTo>
                      <a:pt x="503" y="473"/>
                    </a:lnTo>
                    <a:lnTo>
                      <a:pt x="497" y="473"/>
                    </a:lnTo>
                    <a:lnTo>
                      <a:pt x="491" y="473"/>
                    </a:lnTo>
                    <a:lnTo>
                      <a:pt x="484" y="477"/>
                    </a:lnTo>
                    <a:lnTo>
                      <a:pt x="484" y="481"/>
                    </a:lnTo>
                    <a:lnTo>
                      <a:pt x="478" y="481"/>
                    </a:lnTo>
                    <a:lnTo>
                      <a:pt x="478" y="486"/>
                    </a:lnTo>
                    <a:lnTo>
                      <a:pt x="478" y="490"/>
                    </a:lnTo>
                    <a:lnTo>
                      <a:pt x="478" y="495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65" y="508"/>
                    </a:lnTo>
                    <a:lnTo>
                      <a:pt x="465" y="513"/>
                    </a:lnTo>
                    <a:lnTo>
                      <a:pt x="459" y="517"/>
                    </a:lnTo>
                    <a:lnTo>
                      <a:pt x="459" y="522"/>
                    </a:lnTo>
                    <a:lnTo>
                      <a:pt x="459" y="526"/>
                    </a:lnTo>
                    <a:lnTo>
                      <a:pt x="453" y="531"/>
                    </a:lnTo>
                    <a:lnTo>
                      <a:pt x="453" y="535"/>
                    </a:lnTo>
                    <a:lnTo>
                      <a:pt x="453" y="539"/>
                    </a:lnTo>
                    <a:lnTo>
                      <a:pt x="459" y="539"/>
                    </a:lnTo>
                    <a:lnTo>
                      <a:pt x="459" y="544"/>
                    </a:lnTo>
                    <a:lnTo>
                      <a:pt x="459" y="548"/>
                    </a:lnTo>
                    <a:lnTo>
                      <a:pt x="453" y="553"/>
                    </a:lnTo>
                    <a:lnTo>
                      <a:pt x="453" y="557"/>
                    </a:lnTo>
                    <a:lnTo>
                      <a:pt x="446" y="562"/>
                    </a:lnTo>
                    <a:lnTo>
                      <a:pt x="446" y="566"/>
                    </a:lnTo>
                    <a:lnTo>
                      <a:pt x="440" y="571"/>
                    </a:lnTo>
                    <a:lnTo>
                      <a:pt x="440" y="575"/>
                    </a:lnTo>
                    <a:lnTo>
                      <a:pt x="440" y="580"/>
                    </a:lnTo>
                    <a:lnTo>
                      <a:pt x="440" y="584"/>
                    </a:lnTo>
                    <a:lnTo>
                      <a:pt x="440" y="588"/>
                    </a:lnTo>
                    <a:lnTo>
                      <a:pt x="446" y="588"/>
                    </a:lnTo>
                    <a:lnTo>
                      <a:pt x="446" y="593"/>
                    </a:lnTo>
                    <a:lnTo>
                      <a:pt x="453" y="597"/>
                    </a:lnTo>
                    <a:lnTo>
                      <a:pt x="446" y="602"/>
                    </a:lnTo>
                    <a:lnTo>
                      <a:pt x="446" y="606"/>
                    </a:lnTo>
                    <a:lnTo>
                      <a:pt x="446" y="611"/>
                    </a:lnTo>
                    <a:lnTo>
                      <a:pt x="446" y="615"/>
                    </a:lnTo>
                    <a:lnTo>
                      <a:pt x="446" y="620"/>
                    </a:lnTo>
                    <a:lnTo>
                      <a:pt x="440" y="620"/>
                    </a:lnTo>
                    <a:lnTo>
                      <a:pt x="440" y="624"/>
                    </a:lnTo>
                    <a:lnTo>
                      <a:pt x="440" y="629"/>
                    </a:lnTo>
                    <a:lnTo>
                      <a:pt x="440" y="633"/>
                    </a:lnTo>
                    <a:lnTo>
                      <a:pt x="440" y="638"/>
                    </a:lnTo>
                    <a:lnTo>
                      <a:pt x="440" y="642"/>
                    </a:lnTo>
                    <a:lnTo>
                      <a:pt x="440" y="646"/>
                    </a:lnTo>
                    <a:lnTo>
                      <a:pt x="440" y="651"/>
                    </a:lnTo>
                    <a:lnTo>
                      <a:pt x="440" y="655"/>
                    </a:lnTo>
                    <a:lnTo>
                      <a:pt x="446" y="655"/>
                    </a:lnTo>
                    <a:lnTo>
                      <a:pt x="446" y="660"/>
                    </a:lnTo>
                    <a:lnTo>
                      <a:pt x="446" y="664"/>
                    </a:lnTo>
                    <a:lnTo>
                      <a:pt x="440" y="664"/>
                    </a:lnTo>
                    <a:lnTo>
                      <a:pt x="434" y="664"/>
                    </a:lnTo>
                    <a:lnTo>
                      <a:pt x="428" y="669"/>
                    </a:lnTo>
                    <a:lnTo>
                      <a:pt x="421" y="669"/>
                    </a:lnTo>
                    <a:lnTo>
                      <a:pt x="415" y="669"/>
                    </a:lnTo>
                    <a:lnTo>
                      <a:pt x="409" y="669"/>
                    </a:lnTo>
                    <a:lnTo>
                      <a:pt x="402" y="669"/>
                    </a:lnTo>
                    <a:lnTo>
                      <a:pt x="396" y="664"/>
                    </a:lnTo>
                    <a:lnTo>
                      <a:pt x="390" y="664"/>
                    </a:lnTo>
                    <a:lnTo>
                      <a:pt x="390" y="660"/>
                    </a:lnTo>
                    <a:lnTo>
                      <a:pt x="384" y="660"/>
                    </a:lnTo>
                    <a:lnTo>
                      <a:pt x="384" y="655"/>
                    </a:lnTo>
                    <a:lnTo>
                      <a:pt x="377" y="655"/>
                    </a:lnTo>
                    <a:lnTo>
                      <a:pt x="371" y="655"/>
                    </a:lnTo>
                    <a:lnTo>
                      <a:pt x="371" y="651"/>
                    </a:lnTo>
                    <a:lnTo>
                      <a:pt x="365" y="651"/>
                    </a:lnTo>
                    <a:lnTo>
                      <a:pt x="358" y="646"/>
                    </a:lnTo>
                    <a:lnTo>
                      <a:pt x="352" y="646"/>
                    </a:lnTo>
                    <a:lnTo>
                      <a:pt x="346" y="646"/>
                    </a:lnTo>
                    <a:lnTo>
                      <a:pt x="340" y="642"/>
                    </a:lnTo>
                    <a:lnTo>
                      <a:pt x="333" y="642"/>
                    </a:lnTo>
                    <a:lnTo>
                      <a:pt x="327" y="642"/>
                    </a:lnTo>
                    <a:lnTo>
                      <a:pt x="327" y="646"/>
                    </a:lnTo>
                    <a:lnTo>
                      <a:pt x="321" y="651"/>
                    </a:lnTo>
                    <a:lnTo>
                      <a:pt x="321" y="646"/>
                    </a:lnTo>
                    <a:lnTo>
                      <a:pt x="314" y="646"/>
                    </a:lnTo>
                    <a:lnTo>
                      <a:pt x="308" y="642"/>
                    </a:lnTo>
                    <a:lnTo>
                      <a:pt x="302" y="642"/>
                    </a:lnTo>
                    <a:lnTo>
                      <a:pt x="296" y="642"/>
                    </a:lnTo>
                    <a:lnTo>
                      <a:pt x="289" y="638"/>
                    </a:lnTo>
                    <a:lnTo>
                      <a:pt x="283" y="638"/>
                    </a:lnTo>
                    <a:lnTo>
                      <a:pt x="277" y="638"/>
                    </a:lnTo>
                    <a:lnTo>
                      <a:pt x="270" y="638"/>
                    </a:lnTo>
                    <a:lnTo>
                      <a:pt x="264" y="638"/>
                    </a:lnTo>
                    <a:lnTo>
                      <a:pt x="264" y="633"/>
                    </a:lnTo>
                    <a:lnTo>
                      <a:pt x="258" y="633"/>
                    </a:lnTo>
                    <a:lnTo>
                      <a:pt x="252" y="633"/>
                    </a:lnTo>
                    <a:lnTo>
                      <a:pt x="245" y="633"/>
                    </a:lnTo>
                    <a:lnTo>
                      <a:pt x="239" y="633"/>
                    </a:lnTo>
                    <a:lnTo>
                      <a:pt x="233" y="638"/>
                    </a:lnTo>
                    <a:lnTo>
                      <a:pt x="233" y="642"/>
                    </a:lnTo>
                    <a:lnTo>
                      <a:pt x="226" y="642"/>
                    </a:lnTo>
                    <a:lnTo>
                      <a:pt x="220" y="646"/>
                    </a:lnTo>
                    <a:lnTo>
                      <a:pt x="214" y="646"/>
                    </a:lnTo>
                    <a:lnTo>
                      <a:pt x="220" y="651"/>
                    </a:lnTo>
                    <a:lnTo>
                      <a:pt x="220" y="655"/>
                    </a:lnTo>
                    <a:lnTo>
                      <a:pt x="214" y="655"/>
                    </a:lnTo>
                    <a:lnTo>
                      <a:pt x="214" y="651"/>
                    </a:lnTo>
                    <a:lnTo>
                      <a:pt x="208" y="651"/>
                    </a:lnTo>
                    <a:lnTo>
                      <a:pt x="201" y="651"/>
                    </a:lnTo>
                    <a:lnTo>
                      <a:pt x="195" y="651"/>
                    </a:lnTo>
                    <a:lnTo>
                      <a:pt x="189" y="651"/>
                    </a:lnTo>
                    <a:lnTo>
                      <a:pt x="182" y="655"/>
                    </a:lnTo>
                    <a:lnTo>
                      <a:pt x="176" y="655"/>
                    </a:lnTo>
                    <a:lnTo>
                      <a:pt x="170" y="655"/>
                    </a:lnTo>
                    <a:lnTo>
                      <a:pt x="164" y="660"/>
                    </a:lnTo>
                    <a:lnTo>
                      <a:pt x="157" y="660"/>
                    </a:lnTo>
                    <a:lnTo>
                      <a:pt x="151" y="664"/>
                    </a:lnTo>
                    <a:lnTo>
                      <a:pt x="145" y="664"/>
                    </a:lnTo>
                    <a:lnTo>
                      <a:pt x="145" y="669"/>
                    </a:lnTo>
                    <a:lnTo>
                      <a:pt x="138" y="669"/>
                    </a:lnTo>
                    <a:lnTo>
                      <a:pt x="132" y="673"/>
                    </a:lnTo>
                    <a:lnTo>
                      <a:pt x="126" y="673"/>
                    </a:lnTo>
                    <a:lnTo>
                      <a:pt x="126" y="678"/>
                    </a:lnTo>
                    <a:lnTo>
                      <a:pt x="120" y="678"/>
                    </a:lnTo>
                    <a:lnTo>
                      <a:pt x="120" y="682"/>
                    </a:lnTo>
                    <a:lnTo>
                      <a:pt x="120" y="687"/>
                    </a:lnTo>
                    <a:lnTo>
                      <a:pt x="120" y="691"/>
                    </a:lnTo>
                    <a:lnTo>
                      <a:pt x="126" y="691"/>
                    </a:lnTo>
                    <a:lnTo>
                      <a:pt x="126" y="696"/>
                    </a:lnTo>
                    <a:lnTo>
                      <a:pt x="126" y="700"/>
                    </a:lnTo>
                    <a:lnTo>
                      <a:pt x="126" y="704"/>
                    </a:lnTo>
                    <a:lnTo>
                      <a:pt x="126" y="709"/>
                    </a:lnTo>
                    <a:lnTo>
                      <a:pt x="126" y="713"/>
                    </a:lnTo>
                    <a:lnTo>
                      <a:pt x="126" y="718"/>
                    </a:lnTo>
                    <a:lnTo>
                      <a:pt x="120" y="718"/>
                    </a:lnTo>
                    <a:lnTo>
                      <a:pt x="113" y="718"/>
                    </a:lnTo>
                    <a:lnTo>
                      <a:pt x="107" y="718"/>
                    </a:lnTo>
                    <a:lnTo>
                      <a:pt x="101" y="718"/>
                    </a:lnTo>
                    <a:lnTo>
                      <a:pt x="94" y="718"/>
                    </a:lnTo>
                    <a:lnTo>
                      <a:pt x="88" y="718"/>
                    </a:lnTo>
                    <a:lnTo>
                      <a:pt x="82" y="722"/>
                    </a:lnTo>
                    <a:lnTo>
                      <a:pt x="76" y="722"/>
                    </a:lnTo>
                    <a:lnTo>
                      <a:pt x="69" y="722"/>
                    </a:lnTo>
                    <a:lnTo>
                      <a:pt x="63" y="722"/>
                    </a:lnTo>
                    <a:lnTo>
                      <a:pt x="57" y="722"/>
                    </a:lnTo>
                    <a:lnTo>
                      <a:pt x="50" y="722"/>
                    </a:lnTo>
                    <a:lnTo>
                      <a:pt x="44" y="722"/>
                    </a:lnTo>
                    <a:lnTo>
                      <a:pt x="44" y="727"/>
                    </a:lnTo>
                    <a:lnTo>
                      <a:pt x="38" y="727"/>
                    </a:lnTo>
                    <a:lnTo>
                      <a:pt x="38" y="722"/>
                    </a:lnTo>
                    <a:lnTo>
                      <a:pt x="38" y="718"/>
                    </a:lnTo>
                    <a:lnTo>
                      <a:pt x="38" y="713"/>
                    </a:lnTo>
                    <a:lnTo>
                      <a:pt x="32" y="713"/>
                    </a:lnTo>
                    <a:lnTo>
                      <a:pt x="32" y="709"/>
                    </a:lnTo>
                    <a:lnTo>
                      <a:pt x="25" y="709"/>
                    </a:lnTo>
                    <a:lnTo>
                      <a:pt x="19" y="709"/>
                    </a:lnTo>
                    <a:lnTo>
                      <a:pt x="19" y="704"/>
                    </a:lnTo>
                    <a:lnTo>
                      <a:pt x="19" y="700"/>
                    </a:lnTo>
                    <a:lnTo>
                      <a:pt x="19" y="696"/>
                    </a:lnTo>
                    <a:lnTo>
                      <a:pt x="19" y="691"/>
                    </a:lnTo>
                    <a:lnTo>
                      <a:pt x="19" y="687"/>
                    </a:lnTo>
                    <a:lnTo>
                      <a:pt x="19" y="682"/>
                    </a:lnTo>
                    <a:lnTo>
                      <a:pt x="19" y="678"/>
                    </a:lnTo>
                    <a:lnTo>
                      <a:pt x="25" y="678"/>
                    </a:lnTo>
                    <a:lnTo>
                      <a:pt x="25" y="673"/>
                    </a:lnTo>
                    <a:lnTo>
                      <a:pt x="32" y="673"/>
                    </a:lnTo>
                    <a:lnTo>
                      <a:pt x="32" y="669"/>
                    </a:lnTo>
                    <a:lnTo>
                      <a:pt x="25" y="669"/>
                    </a:lnTo>
                    <a:lnTo>
                      <a:pt x="25" y="664"/>
                    </a:lnTo>
                    <a:lnTo>
                      <a:pt x="19" y="664"/>
                    </a:lnTo>
                    <a:lnTo>
                      <a:pt x="19" y="660"/>
                    </a:lnTo>
                    <a:lnTo>
                      <a:pt x="13" y="660"/>
                    </a:lnTo>
                    <a:lnTo>
                      <a:pt x="13" y="655"/>
                    </a:lnTo>
                    <a:lnTo>
                      <a:pt x="19" y="655"/>
                    </a:lnTo>
                    <a:lnTo>
                      <a:pt x="25" y="655"/>
                    </a:lnTo>
                    <a:lnTo>
                      <a:pt x="25" y="651"/>
                    </a:lnTo>
                    <a:lnTo>
                      <a:pt x="25" y="646"/>
                    </a:lnTo>
                    <a:lnTo>
                      <a:pt x="25" y="642"/>
                    </a:lnTo>
                    <a:lnTo>
                      <a:pt x="32" y="638"/>
                    </a:lnTo>
                    <a:lnTo>
                      <a:pt x="32" y="633"/>
                    </a:lnTo>
                    <a:lnTo>
                      <a:pt x="25" y="629"/>
                    </a:lnTo>
                    <a:lnTo>
                      <a:pt x="25" y="624"/>
                    </a:lnTo>
                    <a:lnTo>
                      <a:pt x="19" y="624"/>
                    </a:lnTo>
                    <a:lnTo>
                      <a:pt x="19" y="620"/>
                    </a:lnTo>
                    <a:lnTo>
                      <a:pt x="19" y="615"/>
                    </a:lnTo>
                    <a:lnTo>
                      <a:pt x="13" y="615"/>
                    </a:lnTo>
                    <a:lnTo>
                      <a:pt x="13" y="611"/>
                    </a:lnTo>
                    <a:lnTo>
                      <a:pt x="6" y="611"/>
                    </a:lnTo>
                    <a:lnTo>
                      <a:pt x="6" y="606"/>
                    </a:lnTo>
                    <a:lnTo>
                      <a:pt x="6" y="602"/>
                    </a:lnTo>
                    <a:lnTo>
                      <a:pt x="0" y="597"/>
                    </a:lnTo>
                    <a:lnTo>
                      <a:pt x="0" y="593"/>
                    </a:lnTo>
                    <a:lnTo>
                      <a:pt x="6" y="593"/>
                    </a:lnTo>
                    <a:lnTo>
                      <a:pt x="6" y="588"/>
                    </a:lnTo>
                    <a:lnTo>
                      <a:pt x="6" y="584"/>
                    </a:lnTo>
                    <a:lnTo>
                      <a:pt x="6" y="580"/>
                    </a:lnTo>
                    <a:lnTo>
                      <a:pt x="6" y="575"/>
                    </a:lnTo>
                    <a:lnTo>
                      <a:pt x="6" y="571"/>
                    </a:lnTo>
                    <a:lnTo>
                      <a:pt x="6" y="566"/>
                    </a:lnTo>
                    <a:lnTo>
                      <a:pt x="6" y="562"/>
                    </a:lnTo>
                    <a:lnTo>
                      <a:pt x="13" y="562"/>
                    </a:lnTo>
                    <a:lnTo>
                      <a:pt x="19" y="562"/>
                    </a:lnTo>
                    <a:lnTo>
                      <a:pt x="25" y="562"/>
                    </a:lnTo>
                    <a:lnTo>
                      <a:pt x="25" y="557"/>
                    </a:lnTo>
                    <a:lnTo>
                      <a:pt x="25" y="553"/>
                    </a:lnTo>
                    <a:lnTo>
                      <a:pt x="32" y="553"/>
                    </a:lnTo>
                    <a:lnTo>
                      <a:pt x="38" y="553"/>
                    </a:lnTo>
                    <a:lnTo>
                      <a:pt x="38" y="548"/>
                    </a:lnTo>
                    <a:lnTo>
                      <a:pt x="44" y="548"/>
                    </a:lnTo>
                    <a:lnTo>
                      <a:pt x="44" y="544"/>
                    </a:lnTo>
                    <a:lnTo>
                      <a:pt x="44" y="539"/>
                    </a:lnTo>
                    <a:lnTo>
                      <a:pt x="44" y="535"/>
                    </a:lnTo>
                    <a:lnTo>
                      <a:pt x="50" y="535"/>
                    </a:lnTo>
                    <a:lnTo>
                      <a:pt x="50" y="531"/>
                    </a:lnTo>
                    <a:lnTo>
                      <a:pt x="50" y="526"/>
                    </a:lnTo>
                    <a:lnTo>
                      <a:pt x="50" y="522"/>
                    </a:lnTo>
                    <a:lnTo>
                      <a:pt x="44" y="522"/>
                    </a:lnTo>
                    <a:lnTo>
                      <a:pt x="44" y="517"/>
                    </a:lnTo>
                    <a:lnTo>
                      <a:pt x="44" y="513"/>
                    </a:lnTo>
                    <a:lnTo>
                      <a:pt x="44" y="508"/>
                    </a:lnTo>
                    <a:lnTo>
                      <a:pt x="44" y="504"/>
                    </a:lnTo>
                    <a:lnTo>
                      <a:pt x="44" y="499"/>
                    </a:lnTo>
                    <a:lnTo>
                      <a:pt x="38" y="499"/>
                    </a:lnTo>
                    <a:lnTo>
                      <a:pt x="38" y="495"/>
                    </a:lnTo>
                    <a:lnTo>
                      <a:pt x="38" y="490"/>
                    </a:lnTo>
                    <a:lnTo>
                      <a:pt x="38" y="486"/>
                    </a:lnTo>
                    <a:lnTo>
                      <a:pt x="32" y="486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25" y="477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9" y="468"/>
                    </a:lnTo>
                    <a:lnTo>
                      <a:pt x="19" y="464"/>
                    </a:lnTo>
                    <a:lnTo>
                      <a:pt x="19" y="459"/>
                    </a:lnTo>
                    <a:lnTo>
                      <a:pt x="19" y="455"/>
                    </a:lnTo>
                    <a:lnTo>
                      <a:pt x="25" y="455"/>
                    </a:lnTo>
                    <a:lnTo>
                      <a:pt x="32" y="450"/>
                    </a:lnTo>
                    <a:lnTo>
                      <a:pt x="38" y="450"/>
                    </a:lnTo>
                    <a:lnTo>
                      <a:pt x="44" y="450"/>
                    </a:lnTo>
                    <a:lnTo>
                      <a:pt x="50" y="450"/>
                    </a:lnTo>
                    <a:lnTo>
                      <a:pt x="50" y="446"/>
                    </a:lnTo>
                    <a:lnTo>
                      <a:pt x="57" y="446"/>
                    </a:lnTo>
                    <a:lnTo>
                      <a:pt x="57" y="441"/>
                    </a:lnTo>
                    <a:lnTo>
                      <a:pt x="63" y="441"/>
                    </a:lnTo>
                    <a:lnTo>
                      <a:pt x="63" y="437"/>
                    </a:lnTo>
                    <a:lnTo>
                      <a:pt x="63" y="432"/>
                    </a:lnTo>
                    <a:lnTo>
                      <a:pt x="69" y="428"/>
                    </a:lnTo>
                    <a:lnTo>
                      <a:pt x="69" y="423"/>
                    </a:lnTo>
                    <a:lnTo>
                      <a:pt x="76" y="423"/>
                    </a:lnTo>
                    <a:lnTo>
                      <a:pt x="76" y="419"/>
                    </a:lnTo>
                    <a:lnTo>
                      <a:pt x="76" y="415"/>
                    </a:lnTo>
                    <a:lnTo>
                      <a:pt x="82" y="415"/>
                    </a:lnTo>
                    <a:lnTo>
                      <a:pt x="82" y="410"/>
                    </a:lnTo>
                    <a:lnTo>
                      <a:pt x="82" y="406"/>
                    </a:lnTo>
                    <a:lnTo>
                      <a:pt x="88" y="406"/>
                    </a:lnTo>
                    <a:lnTo>
                      <a:pt x="94" y="406"/>
                    </a:lnTo>
                    <a:lnTo>
                      <a:pt x="94" y="401"/>
                    </a:lnTo>
                    <a:lnTo>
                      <a:pt x="101" y="401"/>
                    </a:lnTo>
                    <a:lnTo>
                      <a:pt x="107" y="401"/>
                    </a:lnTo>
                    <a:lnTo>
                      <a:pt x="113" y="401"/>
                    </a:lnTo>
                    <a:lnTo>
                      <a:pt x="113" y="397"/>
                    </a:lnTo>
                    <a:lnTo>
                      <a:pt x="120" y="397"/>
                    </a:lnTo>
                    <a:lnTo>
                      <a:pt x="126" y="392"/>
                    </a:lnTo>
                    <a:lnTo>
                      <a:pt x="132" y="392"/>
                    </a:lnTo>
                    <a:lnTo>
                      <a:pt x="138" y="392"/>
                    </a:lnTo>
                    <a:lnTo>
                      <a:pt x="138" y="388"/>
                    </a:lnTo>
                    <a:lnTo>
                      <a:pt x="145" y="388"/>
                    </a:lnTo>
                    <a:lnTo>
                      <a:pt x="145" y="383"/>
                    </a:lnTo>
                    <a:lnTo>
                      <a:pt x="145" y="379"/>
                    </a:lnTo>
                    <a:lnTo>
                      <a:pt x="145" y="374"/>
                    </a:lnTo>
                    <a:lnTo>
                      <a:pt x="145" y="370"/>
                    </a:lnTo>
                    <a:lnTo>
                      <a:pt x="145" y="365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64" y="357"/>
                    </a:lnTo>
                    <a:lnTo>
                      <a:pt x="164" y="352"/>
                    </a:lnTo>
                    <a:lnTo>
                      <a:pt x="170" y="352"/>
                    </a:lnTo>
                    <a:lnTo>
                      <a:pt x="170" y="348"/>
                    </a:lnTo>
                    <a:lnTo>
                      <a:pt x="170" y="343"/>
                    </a:lnTo>
                    <a:lnTo>
                      <a:pt x="170" y="339"/>
                    </a:lnTo>
                    <a:lnTo>
                      <a:pt x="176" y="339"/>
                    </a:lnTo>
                    <a:lnTo>
                      <a:pt x="182" y="339"/>
                    </a:lnTo>
                    <a:lnTo>
                      <a:pt x="182" y="334"/>
                    </a:lnTo>
                    <a:lnTo>
                      <a:pt x="189" y="334"/>
                    </a:lnTo>
                    <a:lnTo>
                      <a:pt x="189" y="330"/>
                    </a:lnTo>
                    <a:lnTo>
                      <a:pt x="189" y="325"/>
                    </a:lnTo>
                    <a:lnTo>
                      <a:pt x="189" y="321"/>
                    </a:lnTo>
                    <a:lnTo>
                      <a:pt x="195" y="316"/>
                    </a:lnTo>
                    <a:lnTo>
                      <a:pt x="195" y="312"/>
                    </a:lnTo>
                    <a:lnTo>
                      <a:pt x="189" y="312"/>
                    </a:lnTo>
                    <a:lnTo>
                      <a:pt x="189" y="307"/>
                    </a:lnTo>
                    <a:lnTo>
                      <a:pt x="182" y="303"/>
                    </a:lnTo>
                    <a:lnTo>
                      <a:pt x="182" y="299"/>
                    </a:lnTo>
                    <a:lnTo>
                      <a:pt x="189" y="299"/>
                    </a:lnTo>
                    <a:lnTo>
                      <a:pt x="189" y="294"/>
                    </a:lnTo>
                    <a:lnTo>
                      <a:pt x="189" y="290"/>
                    </a:lnTo>
                    <a:lnTo>
                      <a:pt x="195" y="290"/>
                    </a:lnTo>
                    <a:lnTo>
                      <a:pt x="195" y="285"/>
                    </a:lnTo>
                    <a:lnTo>
                      <a:pt x="195" y="281"/>
                    </a:lnTo>
                    <a:lnTo>
                      <a:pt x="195" y="276"/>
                    </a:lnTo>
                    <a:lnTo>
                      <a:pt x="195" y="272"/>
                    </a:lnTo>
                    <a:lnTo>
                      <a:pt x="195" y="267"/>
                    </a:lnTo>
                    <a:lnTo>
                      <a:pt x="201" y="263"/>
                    </a:lnTo>
                    <a:lnTo>
                      <a:pt x="201" y="258"/>
                    </a:lnTo>
                    <a:lnTo>
                      <a:pt x="201" y="254"/>
                    </a:lnTo>
                    <a:lnTo>
                      <a:pt x="208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8" y="236"/>
                    </a:lnTo>
                    <a:lnTo>
                      <a:pt x="208" y="232"/>
                    </a:lnTo>
                    <a:lnTo>
                      <a:pt x="208" y="227"/>
                    </a:lnTo>
                    <a:lnTo>
                      <a:pt x="208" y="223"/>
                    </a:lnTo>
                    <a:lnTo>
                      <a:pt x="214" y="218"/>
                    </a:lnTo>
                    <a:lnTo>
                      <a:pt x="220" y="218"/>
                    </a:lnTo>
                    <a:lnTo>
                      <a:pt x="220" y="214"/>
                    </a:lnTo>
                    <a:lnTo>
                      <a:pt x="220" y="209"/>
                    </a:lnTo>
                    <a:lnTo>
                      <a:pt x="220" y="205"/>
                    </a:lnTo>
                    <a:lnTo>
                      <a:pt x="214" y="205"/>
                    </a:lnTo>
                    <a:lnTo>
                      <a:pt x="214" y="200"/>
                    </a:lnTo>
                    <a:lnTo>
                      <a:pt x="214" y="196"/>
                    </a:lnTo>
                    <a:lnTo>
                      <a:pt x="214" y="192"/>
                    </a:lnTo>
                    <a:lnTo>
                      <a:pt x="214" y="187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6" y="178"/>
                    </a:lnTo>
                    <a:lnTo>
                      <a:pt x="233" y="174"/>
                    </a:lnTo>
                    <a:lnTo>
                      <a:pt x="239" y="169"/>
                    </a:lnTo>
                    <a:lnTo>
                      <a:pt x="245" y="174"/>
                    </a:lnTo>
                    <a:lnTo>
                      <a:pt x="252" y="174"/>
                    </a:lnTo>
                    <a:lnTo>
                      <a:pt x="258" y="174"/>
                    </a:lnTo>
                    <a:lnTo>
                      <a:pt x="270" y="174"/>
                    </a:lnTo>
                    <a:lnTo>
                      <a:pt x="277" y="174"/>
                    </a:lnTo>
                    <a:lnTo>
                      <a:pt x="277" y="16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01" name="Freeform 605"/>
              <p:cNvSpPr>
                <a:spLocks/>
              </p:cNvSpPr>
              <p:nvPr/>
            </p:nvSpPr>
            <p:spPr bwMode="auto">
              <a:xfrm>
                <a:off x="878" y="1136"/>
                <a:ext cx="717" cy="727"/>
              </a:xfrm>
              <a:custGeom>
                <a:avLst/>
                <a:gdLst/>
                <a:ahLst/>
                <a:cxnLst>
                  <a:cxn ang="0">
                    <a:pos x="302" y="142"/>
                  </a:cxn>
                  <a:cxn ang="0">
                    <a:pos x="333" y="125"/>
                  </a:cxn>
                  <a:cxn ang="0">
                    <a:pos x="384" y="116"/>
                  </a:cxn>
                  <a:cxn ang="0">
                    <a:pos x="434" y="98"/>
                  </a:cxn>
                  <a:cxn ang="0">
                    <a:pos x="478" y="80"/>
                  </a:cxn>
                  <a:cxn ang="0">
                    <a:pos x="484" y="44"/>
                  </a:cxn>
                  <a:cxn ang="0">
                    <a:pos x="528" y="27"/>
                  </a:cxn>
                  <a:cxn ang="0">
                    <a:pos x="572" y="9"/>
                  </a:cxn>
                  <a:cxn ang="0">
                    <a:pos x="623" y="4"/>
                  </a:cxn>
                  <a:cxn ang="0">
                    <a:pos x="654" y="13"/>
                  </a:cxn>
                  <a:cxn ang="0">
                    <a:pos x="629" y="40"/>
                  </a:cxn>
                  <a:cxn ang="0">
                    <a:pos x="604" y="80"/>
                  </a:cxn>
                  <a:cxn ang="0">
                    <a:pos x="597" y="116"/>
                  </a:cxn>
                  <a:cxn ang="0">
                    <a:pos x="641" y="151"/>
                  </a:cxn>
                  <a:cxn ang="0">
                    <a:pos x="685" y="174"/>
                  </a:cxn>
                  <a:cxn ang="0">
                    <a:pos x="698" y="192"/>
                  </a:cxn>
                  <a:cxn ang="0">
                    <a:pos x="648" y="187"/>
                  </a:cxn>
                  <a:cxn ang="0">
                    <a:pos x="591" y="187"/>
                  </a:cxn>
                  <a:cxn ang="0">
                    <a:pos x="579" y="218"/>
                  </a:cxn>
                  <a:cxn ang="0">
                    <a:pos x="579" y="263"/>
                  </a:cxn>
                  <a:cxn ang="0">
                    <a:pos x="566" y="299"/>
                  </a:cxn>
                  <a:cxn ang="0">
                    <a:pos x="547" y="348"/>
                  </a:cxn>
                  <a:cxn ang="0">
                    <a:pos x="547" y="388"/>
                  </a:cxn>
                  <a:cxn ang="0">
                    <a:pos x="535" y="428"/>
                  </a:cxn>
                  <a:cxn ang="0">
                    <a:pos x="547" y="450"/>
                  </a:cxn>
                  <a:cxn ang="0">
                    <a:pos x="509" y="468"/>
                  </a:cxn>
                  <a:cxn ang="0">
                    <a:pos x="478" y="495"/>
                  </a:cxn>
                  <a:cxn ang="0">
                    <a:pos x="453" y="535"/>
                  </a:cxn>
                  <a:cxn ang="0">
                    <a:pos x="440" y="571"/>
                  </a:cxn>
                  <a:cxn ang="0">
                    <a:pos x="446" y="606"/>
                  </a:cxn>
                  <a:cxn ang="0">
                    <a:pos x="440" y="642"/>
                  </a:cxn>
                  <a:cxn ang="0">
                    <a:pos x="428" y="669"/>
                  </a:cxn>
                  <a:cxn ang="0">
                    <a:pos x="384" y="655"/>
                  </a:cxn>
                  <a:cxn ang="0">
                    <a:pos x="333" y="642"/>
                  </a:cxn>
                  <a:cxn ang="0">
                    <a:pos x="289" y="638"/>
                  </a:cxn>
                  <a:cxn ang="0">
                    <a:pos x="239" y="633"/>
                  </a:cxn>
                  <a:cxn ang="0">
                    <a:pos x="214" y="651"/>
                  </a:cxn>
                  <a:cxn ang="0">
                    <a:pos x="157" y="660"/>
                  </a:cxn>
                  <a:cxn ang="0">
                    <a:pos x="120" y="682"/>
                  </a:cxn>
                  <a:cxn ang="0">
                    <a:pos x="126" y="718"/>
                  </a:cxn>
                  <a:cxn ang="0">
                    <a:pos x="69" y="722"/>
                  </a:cxn>
                  <a:cxn ang="0">
                    <a:pos x="38" y="713"/>
                  </a:cxn>
                  <a:cxn ang="0">
                    <a:pos x="19" y="687"/>
                  </a:cxn>
                  <a:cxn ang="0">
                    <a:pos x="19" y="664"/>
                  </a:cxn>
                  <a:cxn ang="0">
                    <a:pos x="32" y="638"/>
                  </a:cxn>
                  <a:cxn ang="0">
                    <a:pos x="6" y="611"/>
                  </a:cxn>
                  <a:cxn ang="0">
                    <a:pos x="6" y="575"/>
                  </a:cxn>
                  <a:cxn ang="0">
                    <a:pos x="32" y="553"/>
                  </a:cxn>
                  <a:cxn ang="0">
                    <a:pos x="50" y="526"/>
                  </a:cxn>
                  <a:cxn ang="0">
                    <a:pos x="38" y="495"/>
                  </a:cxn>
                  <a:cxn ang="0">
                    <a:pos x="19" y="468"/>
                  </a:cxn>
                  <a:cxn ang="0">
                    <a:pos x="50" y="446"/>
                  </a:cxn>
                  <a:cxn ang="0">
                    <a:pos x="76" y="419"/>
                  </a:cxn>
                  <a:cxn ang="0">
                    <a:pos x="107" y="401"/>
                  </a:cxn>
                  <a:cxn ang="0">
                    <a:pos x="145" y="383"/>
                  </a:cxn>
                  <a:cxn ang="0">
                    <a:pos x="164" y="357"/>
                  </a:cxn>
                  <a:cxn ang="0">
                    <a:pos x="189" y="334"/>
                  </a:cxn>
                  <a:cxn ang="0">
                    <a:pos x="182" y="299"/>
                  </a:cxn>
                  <a:cxn ang="0">
                    <a:pos x="195" y="267"/>
                  </a:cxn>
                  <a:cxn ang="0">
                    <a:pos x="208" y="227"/>
                  </a:cxn>
                  <a:cxn ang="0">
                    <a:pos x="214" y="196"/>
                  </a:cxn>
                  <a:cxn ang="0">
                    <a:pos x="245" y="174"/>
                  </a:cxn>
                </a:cxnLst>
                <a:rect l="0" t="0" r="r" b="b"/>
                <a:pathLst>
                  <a:path w="717" h="727">
                    <a:moveTo>
                      <a:pt x="277" y="169"/>
                    </a:moveTo>
                    <a:lnTo>
                      <a:pt x="283" y="169"/>
                    </a:lnTo>
                    <a:lnTo>
                      <a:pt x="289" y="165"/>
                    </a:lnTo>
                    <a:lnTo>
                      <a:pt x="289" y="160"/>
                    </a:lnTo>
                    <a:lnTo>
                      <a:pt x="296" y="160"/>
                    </a:lnTo>
                    <a:lnTo>
                      <a:pt x="296" y="156"/>
                    </a:lnTo>
                    <a:lnTo>
                      <a:pt x="296" y="151"/>
                    </a:lnTo>
                    <a:lnTo>
                      <a:pt x="302" y="147"/>
                    </a:lnTo>
                    <a:lnTo>
                      <a:pt x="302" y="142"/>
                    </a:lnTo>
                    <a:lnTo>
                      <a:pt x="302" y="138"/>
                    </a:lnTo>
                    <a:lnTo>
                      <a:pt x="308" y="138"/>
                    </a:lnTo>
                    <a:lnTo>
                      <a:pt x="308" y="134"/>
                    </a:lnTo>
                    <a:lnTo>
                      <a:pt x="314" y="134"/>
                    </a:lnTo>
                    <a:lnTo>
                      <a:pt x="314" y="129"/>
                    </a:lnTo>
                    <a:lnTo>
                      <a:pt x="321" y="129"/>
                    </a:lnTo>
                    <a:lnTo>
                      <a:pt x="321" y="125"/>
                    </a:lnTo>
                    <a:lnTo>
                      <a:pt x="327" y="125"/>
                    </a:lnTo>
                    <a:lnTo>
                      <a:pt x="333" y="125"/>
                    </a:lnTo>
                    <a:lnTo>
                      <a:pt x="340" y="125"/>
                    </a:lnTo>
                    <a:lnTo>
                      <a:pt x="346" y="120"/>
                    </a:lnTo>
                    <a:lnTo>
                      <a:pt x="352" y="120"/>
                    </a:lnTo>
                    <a:lnTo>
                      <a:pt x="358" y="120"/>
                    </a:lnTo>
                    <a:lnTo>
                      <a:pt x="365" y="120"/>
                    </a:lnTo>
                    <a:lnTo>
                      <a:pt x="371" y="120"/>
                    </a:lnTo>
                    <a:lnTo>
                      <a:pt x="371" y="116"/>
                    </a:lnTo>
                    <a:lnTo>
                      <a:pt x="377" y="116"/>
                    </a:lnTo>
                    <a:lnTo>
                      <a:pt x="384" y="116"/>
                    </a:lnTo>
                    <a:lnTo>
                      <a:pt x="384" y="111"/>
                    </a:lnTo>
                    <a:lnTo>
                      <a:pt x="390" y="111"/>
                    </a:lnTo>
                    <a:lnTo>
                      <a:pt x="396" y="111"/>
                    </a:lnTo>
                    <a:lnTo>
                      <a:pt x="402" y="107"/>
                    </a:lnTo>
                    <a:lnTo>
                      <a:pt x="409" y="102"/>
                    </a:lnTo>
                    <a:lnTo>
                      <a:pt x="415" y="102"/>
                    </a:lnTo>
                    <a:lnTo>
                      <a:pt x="421" y="102"/>
                    </a:lnTo>
                    <a:lnTo>
                      <a:pt x="428" y="98"/>
                    </a:lnTo>
                    <a:lnTo>
                      <a:pt x="434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3" y="98"/>
                    </a:lnTo>
                    <a:lnTo>
                      <a:pt x="459" y="98"/>
                    </a:lnTo>
                    <a:lnTo>
                      <a:pt x="472" y="93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78" y="84"/>
                    </a:lnTo>
                    <a:lnTo>
                      <a:pt x="478" y="80"/>
                    </a:lnTo>
                    <a:lnTo>
                      <a:pt x="478" y="76"/>
                    </a:lnTo>
                    <a:lnTo>
                      <a:pt x="478" y="71"/>
                    </a:lnTo>
                    <a:lnTo>
                      <a:pt x="478" y="67"/>
                    </a:lnTo>
                    <a:lnTo>
                      <a:pt x="478" y="62"/>
                    </a:lnTo>
                    <a:lnTo>
                      <a:pt x="478" y="58"/>
                    </a:lnTo>
                    <a:lnTo>
                      <a:pt x="478" y="53"/>
                    </a:lnTo>
                    <a:lnTo>
                      <a:pt x="478" y="49"/>
                    </a:lnTo>
                    <a:lnTo>
                      <a:pt x="478" y="44"/>
                    </a:lnTo>
                    <a:lnTo>
                      <a:pt x="484" y="44"/>
                    </a:lnTo>
                    <a:lnTo>
                      <a:pt x="484" y="40"/>
                    </a:lnTo>
                    <a:lnTo>
                      <a:pt x="491" y="40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31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8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1" y="18"/>
                    </a:lnTo>
                    <a:lnTo>
                      <a:pt x="547" y="18"/>
                    </a:lnTo>
                    <a:lnTo>
                      <a:pt x="553" y="18"/>
                    </a:lnTo>
                    <a:lnTo>
                      <a:pt x="553" y="13"/>
                    </a:lnTo>
                    <a:lnTo>
                      <a:pt x="560" y="13"/>
                    </a:lnTo>
                    <a:lnTo>
                      <a:pt x="566" y="9"/>
                    </a:lnTo>
                    <a:lnTo>
                      <a:pt x="572" y="9"/>
                    </a:lnTo>
                    <a:lnTo>
                      <a:pt x="572" y="4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4"/>
                    </a:lnTo>
                    <a:lnTo>
                      <a:pt x="610" y="4"/>
                    </a:lnTo>
                    <a:lnTo>
                      <a:pt x="616" y="4"/>
                    </a:lnTo>
                    <a:lnTo>
                      <a:pt x="623" y="4"/>
                    </a:lnTo>
                    <a:lnTo>
                      <a:pt x="629" y="9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4"/>
                    </a:lnTo>
                    <a:lnTo>
                      <a:pt x="648" y="4"/>
                    </a:lnTo>
                    <a:lnTo>
                      <a:pt x="648" y="0"/>
                    </a:lnTo>
                    <a:lnTo>
                      <a:pt x="654" y="4"/>
                    </a:lnTo>
                    <a:lnTo>
                      <a:pt x="654" y="9"/>
                    </a:lnTo>
                    <a:lnTo>
                      <a:pt x="654" y="13"/>
                    </a:lnTo>
                    <a:lnTo>
                      <a:pt x="648" y="13"/>
                    </a:lnTo>
                    <a:lnTo>
                      <a:pt x="635" y="13"/>
                    </a:lnTo>
                    <a:lnTo>
                      <a:pt x="629" y="13"/>
                    </a:lnTo>
                    <a:lnTo>
                      <a:pt x="629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29" y="31"/>
                    </a:lnTo>
                    <a:lnTo>
                      <a:pt x="629" y="35"/>
                    </a:lnTo>
                    <a:lnTo>
                      <a:pt x="629" y="40"/>
                    </a:lnTo>
                    <a:lnTo>
                      <a:pt x="623" y="44"/>
                    </a:lnTo>
                    <a:lnTo>
                      <a:pt x="623" y="49"/>
                    </a:lnTo>
                    <a:lnTo>
                      <a:pt x="616" y="58"/>
                    </a:lnTo>
                    <a:lnTo>
                      <a:pt x="616" y="62"/>
                    </a:lnTo>
                    <a:lnTo>
                      <a:pt x="616" y="67"/>
                    </a:lnTo>
                    <a:lnTo>
                      <a:pt x="610" y="71"/>
                    </a:lnTo>
                    <a:lnTo>
                      <a:pt x="610" y="76"/>
                    </a:lnTo>
                    <a:lnTo>
                      <a:pt x="610" y="80"/>
                    </a:lnTo>
                    <a:lnTo>
                      <a:pt x="604" y="80"/>
                    </a:lnTo>
                    <a:lnTo>
                      <a:pt x="604" y="84"/>
                    </a:lnTo>
                    <a:lnTo>
                      <a:pt x="597" y="84"/>
                    </a:lnTo>
                    <a:lnTo>
                      <a:pt x="597" y="89"/>
                    </a:lnTo>
                    <a:lnTo>
                      <a:pt x="597" y="93"/>
                    </a:lnTo>
                    <a:lnTo>
                      <a:pt x="597" y="98"/>
                    </a:lnTo>
                    <a:lnTo>
                      <a:pt x="591" y="102"/>
                    </a:lnTo>
                    <a:lnTo>
                      <a:pt x="597" y="107"/>
                    </a:lnTo>
                    <a:lnTo>
                      <a:pt x="597" y="111"/>
                    </a:lnTo>
                    <a:lnTo>
                      <a:pt x="597" y="116"/>
                    </a:lnTo>
                    <a:lnTo>
                      <a:pt x="597" y="125"/>
                    </a:lnTo>
                    <a:lnTo>
                      <a:pt x="604" y="129"/>
                    </a:lnTo>
                    <a:lnTo>
                      <a:pt x="604" y="134"/>
                    </a:lnTo>
                    <a:lnTo>
                      <a:pt x="610" y="134"/>
                    </a:lnTo>
                    <a:lnTo>
                      <a:pt x="616" y="138"/>
                    </a:lnTo>
                    <a:lnTo>
                      <a:pt x="623" y="142"/>
                    </a:lnTo>
                    <a:lnTo>
                      <a:pt x="629" y="147"/>
                    </a:lnTo>
                    <a:lnTo>
                      <a:pt x="635" y="147"/>
                    </a:lnTo>
                    <a:lnTo>
                      <a:pt x="641" y="151"/>
                    </a:lnTo>
                    <a:lnTo>
                      <a:pt x="648" y="151"/>
                    </a:lnTo>
                    <a:lnTo>
                      <a:pt x="648" y="156"/>
                    </a:lnTo>
                    <a:lnTo>
                      <a:pt x="654" y="156"/>
                    </a:lnTo>
                    <a:lnTo>
                      <a:pt x="660" y="160"/>
                    </a:lnTo>
                    <a:lnTo>
                      <a:pt x="667" y="165"/>
                    </a:lnTo>
                    <a:lnTo>
                      <a:pt x="673" y="165"/>
                    </a:lnTo>
                    <a:lnTo>
                      <a:pt x="673" y="169"/>
                    </a:lnTo>
                    <a:lnTo>
                      <a:pt x="679" y="169"/>
                    </a:lnTo>
                    <a:lnTo>
                      <a:pt x="685" y="174"/>
                    </a:lnTo>
                    <a:lnTo>
                      <a:pt x="692" y="178"/>
                    </a:lnTo>
                    <a:lnTo>
                      <a:pt x="698" y="178"/>
                    </a:lnTo>
                    <a:lnTo>
                      <a:pt x="698" y="183"/>
                    </a:lnTo>
                    <a:lnTo>
                      <a:pt x="704" y="183"/>
                    </a:lnTo>
                    <a:lnTo>
                      <a:pt x="711" y="187"/>
                    </a:lnTo>
                    <a:lnTo>
                      <a:pt x="717" y="192"/>
                    </a:lnTo>
                    <a:lnTo>
                      <a:pt x="711" y="192"/>
                    </a:lnTo>
                    <a:lnTo>
                      <a:pt x="704" y="192"/>
                    </a:lnTo>
                    <a:lnTo>
                      <a:pt x="698" y="192"/>
                    </a:lnTo>
                    <a:lnTo>
                      <a:pt x="692" y="192"/>
                    </a:lnTo>
                    <a:lnTo>
                      <a:pt x="685" y="192"/>
                    </a:lnTo>
                    <a:lnTo>
                      <a:pt x="685" y="187"/>
                    </a:lnTo>
                    <a:lnTo>
                      <a:pt x="679" y="187"/>
                    </a:lnTo>
                    <a:lnTo>
                      <a:pt x="673" y="187"/>
                    </a:lnTo>
                    <a:lnTo>
                      <a:pt x="667" y="187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1" y="187"/>
                    </a:lnTo>
                    <a:lnTo>
                      <a:pt x="635" y="187"/>
                    </a:lnTo>
                    <a:lnTo>
                      <a:pt x="629" y="183"/>
                    </a:lnTo>
                    <a:lnTo>
                      <a:pt x="623" y="183"/>
                    </a:lnTo>
                    <a:lnTo>
                      <a:pt x="616" y="183"/>
                    </a:lnTo>
                    <a:lnTo>
                      <a:pt x="610" y="183"/>
                    </a:lnTo>
                    <a:lnTo>
                      <a:pt x="604" y="183"/>
                    </a:lnTo>
                    <a:lnTo>
                      <a:pt x="597" y="183"/>
                    </a:lnTo>
                    <a:lnTo>
                      <a:pt x="591" y="187"/>
                    </a:lnTo>
                    <a:lnTo>
                      <a:pt x="591" y="192"/>
                    </a:lnTo>
                    <a:lnTo>
                      <a:pt x="585" y="192"/>
                    </a:lnTo>
                    <a:lnTo>
                      <a:pt x="585" y="196"/>
                    </a:lnTo>
                    <a:lnTo>
                      <a:pt x="579" y="200"/>
                    </a:lnTo>
                    <a:lnTo>
                      <a:pt x="572" y="205"/>
                    </a:lnTo>
                    <a:lnTo>
                      <a:pt x="572" y="209"/>
                    </a:lnTo>
                    <a:lnTo>
                      <a:pt x="572" y="214"/>
                    </a:lnTo>
                    <a:lnTo>
                      <a:pt x="572" y="218"/>
                    </a:lnTo>
                    <a:lnTo>
                      <a:pt x="579" y="218"/>
                    </a:lnTo>
                    <a:lnTo>
                      <a:pt x="579" y="223"/>
                    </a:lnTo>
                    <a:lnTo>
                      <a:pt x="579" y="227"/>
                    </a:lnTo>
                    <a:lnTo>
                      <a:pt x="579" y="232"/>
                    </a:lnTo>
                    <a:lnTo>
                      <a:pt x="585" y="236"/>
                    </a:lnTo>
                    <a:lnTo>
                      <a:pt x="585" y="245"/>
                    </a:lnTo>
                    <a:lnTo>
                      <a:pt x="579" y="250"/>
                    </a:lnTo>
                    <a:lnTo>
                      <a:pt x="579" y="254"/>
                    </a:lnTo>
                    <a:lnTo>
                      <a:pt x="579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79" y="272"/>
                    </a:lnTo>
                    <a:lnTo>
                      <a:pt x="579" y="276"/>
                    </a:lnTo>
                    <a:lnTo>
                      <a:pt x="579" y="281"/>
                    </a:lnTo>
                    <a:lnTo>
                      <a:pt x="572" y="285"/>
                    </a:lnTo>
                    <a:lnTo>
                      <a:pt x="572" y="290"/>
                    </a:lnTo>
                    <a:lnTo>
                      <a:pt x="572" y="294"/>
                    </a:lnTo>
                    <a:lnTo>
                      <a:pt x="572" y="299"/>
                    </a:lnTo>
                    <a:lnTo>
                      <a:pt x="566" y="299"/>
                    </a:lnTo>
                    <a:lnTo>
                      <a:pt x="566" y="307"/>
                    </a:lnTo>
                    <a:lnTo>
                      <a:pt x="566" y="312"/>
                    </a:lnTo>
                    <a:lnTo>
                      <a:pt x="566" y="316"/>
                    </a:lnTo>
                    <a:lnTo>
                      <a:pt x="560" y="321"/>
                    </a:lnTo>
                    <a:lnTo>
                      <a:pt x="560" y="325"/>
                    </a:lnTo>
                    <a:lnTo>
                      <a:pt x="560" y="330"/>
                    </a:lnTo>
                    <a:lnTo>
                      <a:pt x="553" y="334"/>
                    </a:lnTo>
                    <a:lnTo>
                      <a:pt x="553" y="339"/>
                    </a:lnTo>
                    <a:lnTo>
                      <a:pt x="547" y="348"/>
                    </a:lnTo>
                    <a:lnTo>
                      <a:pt x="547" y="352"/>
                    </a:lnTo>
                    <a:lnTo>
                      <a:pt x="547" y="357"/>
                    </a:lnTo>
                    <a:lnTo>
                      <a:pt x="553" y="361"/>
                    </a:lnTo>
                    <a:lnTo>
                      <a:pt x="553" y="365"/>
                    </a:lnTo>
                    <a:lnTo>
                      <a:pt x="553" y="370"/>
                    </a:lnTo>
                    <a:lnTo>
                      <a:pt x="553" y="374"/>
                    </a:lnTo>
                    <a:lnTo>
                      <a:pt x="553" y="379"/>
                    </a:lnTo>
                    <a:lnTo>
                      <a:pt x="547" y="383"/>
                    </a:lnTo>
                    <a:lnTo>
                      <a:pt x="547" y="388"/>
                    </a:lnTo>
                    <a:lnTo>
                      <a:pt x="547" y="392"/>
                    </a:lnTo>
                    <a:lnTo>
                      <a:pt x="541" y="397"/>
                    </a:lnTo>
                    <a:lnTo>
                      <a:pt x="535" y="401"/>
                    </a:lnTo>
                    <a:lnTo>
                      <a:pt x="535" y="406"/>
                    </a:lnTo>
                    <a:lnTo>
                      <a:pt x="535" y="410"/>
                    </a:lnTo>
                    <a:lnTo>
                      <a:pt x="535" y="415"/>
                    </a:lnTo>
                    <a:lnTo>
                      <a:pt x="535" y="419"/>
                    </a:lnTo>
                    <a:lnTo>
                      <a:pt x="535" y="423"/>
                    </a:lnTo>
                    <a:lnTo>
                      <a:pt x="535" y="428"/>
                    </a:lnTo>
                    <a:lnTo>
                      <a:pt x="535" y="432"/>
                    </a:lnTo>
                    <a:lnTo>
                      <a:pt x="535" y="437"/>
                    </a:lnTo>
                    <a:lnTo>
                      <a:pt x="535" y="441"/>
                    </a:lnTo>
                    <a:lnTo>
                      <a:pt x="541" y="441"/>
                    </a:lnTo>
                    <a:lnTo>
                      <a:pt x="541" y="446"/>
                    </a:lnTo>
                    <a:lnTo>
                      <a:pt x="541" y="450"/>
                    </a:lnTo>
                    <a:lnTo>
                      <a:pt x="547" y="450"/>
                    </a:lnTo>
                    <a:lnTo>
                      <a:pt x="553" y="450"/>
                    </a:lnTo>
                    <a:lnTo>
                      <a:pt x="547" y="450"/>
                    </a:lnTo>
                    <a:lnTo>
                      <a:pt x="541" y="455"/>
                    </a:lnTo>
                    <a:lnTo>
                      <a:pt x="535" y="455"/>
                    </a:lnTo>
                    <a:lnTo>
                      <a:pt x="535" y="459"/>
                    </a:lnTo>
                    <a:lnTo>
                      <a:pt x="528" y="459"/>
                    </a:lnTo>
                    <a:lnTo>
                      <a:pt x="528" y="464"/>
                    </a:lnTo>
                    <a:lnTo>
                      <a:pt x="522" y="464"/>
                    </a:lnTo>
                    <a:lnTo>
                      <a:pt x="522" y="468"/>
                    </a:lnTo>
                    <a:lnTo>
                      <a:pt x="516" y="468"/>
                    </a:lnTo>
                    <a:lnTo>
                      <a:pt x="509" y="468"/>
                    </a:lnTo>
                    <a:lnTo>
                      <a:pt x="503" y="473"/>
                    </a:lnTo>
                    <a:lnTo>
                      <a:pt x="497" y="473"/>
                    </a:lnTo>
                    <a:lnTo>
                      <a:pt x="491" y="473"/>
                    </a:lnTo>
                    <a:lnTo>
                      <a:pt x="484" y="477"/>
                    </a:lnTo>
                    <a:lnTo>
                      <a:pt x="484" y="481"/>
                    </a:lnTo>
                    <a:lnTo>
                      <a:pt x="478" y="481"/>
                    </a:lnTo>
                    <a:lnTo>
                      <a:pt x="478" y="486"/>
                    </a:lnTo>
                    <a:lnTo>
                      <a:pt x="478" y="490"/>
                    </a:lnTo>
                    <a:lnTo>
                      <a:pt x="478" y="495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65" y="508"/>
                    </a:lnTo>
                    <a:lnTo>
                      <a:pt x="465" y="513"/>
                    </a:lnTo>
                    <a:lnTo>
                      <a:pt x="459" y="517"/>
                    </a:lnTo>
                    <a:lnTo>
                      <a:pt x="459" y="522"/>
                    </a:lnTo>
                    <a:lnTo>
                      <a:pt x="459" y="526"/>
                    </a:lnTo>
                    <a:lnTo>
                      <a:pt x="453" y="531"/>
                    </a:lnTo>
                    <a:lnTo>
                      <a:pt x="453" y="535"/>
                    </a:lnTo>
                    <a:lnTo>
                      <a:pt x="453" y="539"/>
                    </a:lnTo>
                    <a:lnTo>
                      <a:pt x="459" y="539"/>
                    </a:lnTo>
                    <a:lnTo>
                      <a:pt x="459" y="544"/>
                    </a:lnTo>
                    <a:lnTo>
                      <a:pt x="459" y="548"/>
                    </a:lnTo>
                    <a:lnTo>
                      <a:pt x="453" y="553"/>
                    </a:lnTo>
                    <a:lnTo>
                      <a:pt x="453" y="557"/>
                    </a:lnTo>
                    <a:lnTo>
                      <a:pt x="446" y="562"/>
                    </a:lnTo>
                    <a:lnTo>
                      <a:pt x="446" y="566"/>
                    </a:lnTo>
                    <a:lnTo>
                      <a:pt x="440" y="571"/>
                    </a:lnTo>
                    <a:lnTo>
                      <a:pt x="440" y="575"/>
                    </a:lnTo>
                    <a:lnTo>
                      <a:pt x="440" y="580"/>
                    </a:lnTo>
                    <a:lnTo>
                      <a:pt x="440" y="584"/>
                    </a:lnTo>
                    <a:lnTo>
                      <a:pt x="440" y="588"/>
                    </a:lnTo>
                    <a:lnTo>
                      <a:pt x="446" y="588"/>
                    </a:lnTo>
                    <a:lnTo>
                      <a:pt x="446" y="593"/>
                    </a:lnTo>
                    <a:lnTo>
                      <a:pt x="453" y="597"/>
                    </a:lnTo>
                    <a:lnTo>
                      <a:pt x="446" y="602"/>
                    </a:lnTo>
                    <a:lnTo>
                      <a:pt x="446" y="606"/>
                    </a:lnTo>
                    <a:lnTo>
                      <a:pt x="446" y="611"/>
                    </a:lnTo>
                    <a:lnTo>
                      <a:pt x="446" y="615"/>
                    </a:lnTo>
                    <a:lnTo>
                      <a:pt x="446" y="620"/>
                    </a:lnTo>
                    <a:lnTo>
                      <a:pt x="440" y="620"/>
                    </a:lnTo>
                    <a:lnTo>
                      <a:pt x="440" y="624"/>
                    </a:lnTo>
                    <a:lnTo>
                      <a:pt x="440" y="629"/>
                    </a:lnTo>
                    <a:lnTo>
                      <a:pt x="440" y="633"/>
                    </a:lnTo>
                    <a:lnTo>
                      <a:pt x="440" y="638"/>
                    </a:lnTo>
                    <a:lnTo>
                      <a:pt x="440" y="642"/>
                    </a:lnTo>
                    <a:lnTo>
                      <a:pt x="440" y="646"/>
                    </a:lnTo>
                    <a:lnTo>
                      <a:pt x="440" y="651"/>
                    </a:lnTo>
                    <a:lnTo>
                      <a:pt x="440" y="655"/>
                    </a:lnTo>
                    <a:lnTo>
                      <a:pt x="446" y="655"/>
                    </a:lnTo>
                    <a:lnTo>
                      <a:pt x="446" y="660"/>
                    </a:lnTo>
                    <a:lnTo>
                      <a:pt x="446" y="664"/>
                    </a:lnTo>
                    <a:lnTo>
                      <a:pt x="440" y="664"/>
                    </a:lnTo>
                    <a:lnTo>
                      <a:pt x="434" y="664"/>
                    </a:lnTo>
                    <a:lnTo>
                      <a:pt x="428" y="669"/>
                    </a:lnTo>
                    <a:lnTo>
                      <a:pt x="421" y="669"/>
                    </a:lnTo>
                    <a:lnTo>
                      <a:pt x="415" y="669"/>
                    </a:lnTo>
                    <a:lnTo>
                      <a:pt x="409" y="669"/>
                    </a:lnTo>
                    <a:lnTo>
                      <a:pt x="402" y="669"/>
                    </a:lnTo>
                    <a:lnTo>
                      <a:pt x="396" y="664"/>
                    </a:lnTo>
                    <a:lnTo>
                      <a:pt x="390" y="664"/>
                    </a:lnTo>
                    <a:lnTo>
                      <a:pt x="390" y="660"/>
                    </a:lnTo>
                    <a:lnTo>
                      <a:pt x="384" y="660"/>
                    </a:lnTo>
                    <a:lnTo>
                      <a:pt x="384" y="655"/>
                    </a:lnTo>
                    <a:lnTo>
                      <a:pt x="377" y="655"/>
                    </a:lnTo>
                    <a:lnTo>
                      <a:pt x="371" y="655"/>
                    </a:lnTo>
                    <a:lnTo>
                      <a:pt x="371" y="651"/>
                    </a:lnTo>
                    <a:lnTo>
                      <a:pt x="365" y="651"/>
                    </a:lnTo>
                    <a:lnTo>
                      <a:pt x="358" y="646"/>
                    </a:lnTo>
                    <a:lnTo>
                      <a:pt x="352" y="646"/>
                    </a:lnTo>
                    <a:lnTo>
                      <a:pt x="346" y="646"/>
                    </a:lnTo>
                    <a:lnTo>
                      <a:pt x="340" y="642"/>
                    </a:lnTo>
                    <a:lnTo>
                      <a:pt x="333" y="642"/>
                    </a:lnTo>
                    <a:lnTo>
                      <a:pt x="327" y="642"/>
                    </a:lnTo>
                    <a:lnTo>
                      <a:pt x="327" y="646"/>
                    </a:lnTo>
                    <a:lnTo>
                      <a:pt x="321" y="651"/>
                    </a:lnTo>
                    <a:lnTo>
                      <a:pt x="321" y="646"/>
                    </a:lnTo>
                    <a:lnTo>
                      <a:pt x="314" y="646"/>
                    </a:lnTo>
                    <a:lnTo>
                      <a:pt x="308" y="642"/>
                    </a:lnTo>
                    <a:lnTo>
                      <a:pt x="302" y="642"/>
                    </a:lnTo>
                    <a:lnTo>
                      <a:pt x="296" y="642"/>
                    </a:lnTo>
                    <a:lnTo>
                      <a:pt x="289" y="638"/>
                    </a:lnTo>
                    <a:lnTo>
                      <a:pt x="283" y="638"/>
                    </a:lnTo>
                    <a:lnTo>
                      <a:pt x="277" y="638"/>
                    </a:lnTo>
                    <a:lnTo>
                      <a:pt x="270" y="638"/>
                    </a:lnTo>
                    <a:lnTo>
                      <a:pt x="264" y="638"/>
                    </a:lnTo>
                    <a:lnTo>
                      <a:pt x="264" y="633"/>
                    </a:lnTo>
                    <a:lnTo>
                      <a:pt x="258" y="633"/>
                    </a:lnTo>
                    <a:lnTo>
                      <a:pt x="252" y="633"/>
                    </a:lnTo>
                    <a:lnTo>
                      <a:pt x="245" y="633"/>
                    </a:lnTo>
                    <a:lnTo>
                      <a:pt x="239" y="633"/>
                    </a:lnTo>
                    <a:lnTo>
                      <a:pt x="233" y="638"/>
                    </a:lnTo>
                    <a:lnTo>
                      <a:pt x="233" y="642"/>
                    </a:lnTo>
                    <a:lnTo>
                      <a:pt x="226" y="642"/>
                    </a:lnTo>
                    <a:lnTo>
                      <a:pt x="220" y="646"/>
                    </a:lnTo>
                    <a:lnTo>
                      <a:pt x="214" y="646"/>
                    </a:lnTo>
                    <a:lnTo>
                      <a:pt x="220" y="651"/>
                    </a:lnTo>
                    <a:lnTo>
                      <a:pt x="220" y="655"/>
                    </a:lnTo>
                    <a:lnTo>
                      <a:pt x="214" y="655"/>
                    </a:lnTo>
                    <a:lnTo>
                      <a:pt x="214" y="651"/>
                    </a:lnTo>
                    <a:lnTo>
                      <a:pt x="208" y="651"/>
                    </a:lnTo>
                    <a:lnTo>
                      <a:pt x="201" y="651"/>
                    </a:lnTo>
                    <a:lnTo>
                      <a:pt x="195" y="651"/>
                    </a:lnTo>
                    <a:lnTo>
                      <a:pt x="189" y="651"/>
                    </a:lnTo>
                    <a:lnTo>
                      <a:pt x="182" y="655"/>
                    </a:lnTo>
                    <a:lnTo>
                      <a:pt x="176" y="655"/>
                    </a:lnTo>
                    <a:lnTo>
                      <a:pt x="170" y="655"/>
                    </a:lnTo>
                    <a:lnTo>
                      <a:pt x="164" y="660"/>
                    </a:lnTo>
                    <a:lnTo>
                      <a:pt x="157" y="660"/>
                    </a:lnTo>
                    <a:lnTo>
                      <a:pt x="151" y="664"/>
                    </a:lnTo>
                    <a:lnTo>
                      <a:pt x="145" y="664"/>
                    </a:lnTo>
                    <a:lnTo>
                      <a:pt x="145" y="669"/>
                    </a:lnTo>
                    <a:lnTo>
                      <a:pt x="138" y="669"/>
                    </a:lnTo>
                    <a:lnTo>
                      <a:pt x="132" y="673"/>
                    </a:lnTo>
                    <a:lnTo>
                      <a:pt x="126" y="673"/>
                    </a:lnTo>
                    <a:lnTo>
                      <a:pt x="126" y="678"/>
                    </a:lnTo>
                    <a:lnTo>
                      <a:pt x="120" y="678"/>
                    </a:lnTo>
                    <a:lnTo>
                      <a:pt x="120" y="682"/>
                    </a:lnTo>
                    <a:lnTo>
                      <a:pt x="120" y="687"/>
                    </a:lnTo>
                    <a:lnTo>
                      <a:pt x="120" y="691"/>
                    </a:lnTo>
                    <a:lnTo>
                      <a:pt x="126" y="691"/>
                    </a:lnTo>
                    <a:lnTo>
                      <a:pt x="126" y="696"/>
                    </a:lnTo>
                    <a:lnTo>
                      <a:pt x="126" y="700"/>
                    </a:lnTo>
                    <a:lnTo>
                      <a:pt x="126" y="704"/>
                    </a:lnTo>
                    <a:lnTo>
                      <a:pt x="126" y="709"/>
                    </a:lnTo>
                    <a:lnTo>
                      <a:pt x="126" y="713"/>
                    </a:lnTo>
                    <a:lnTo>
                      <a:pt x="126" y="718"/>
                    </a:lnTo>
                    <a:lnTo>
                      <a:pt x="120" y="718"/>
                    </a:lnTo>
                    <a:lnTo>
                      <a:pt x="113" y="718"/>
                    </a:lnTo>
                    <a:lnTo>
                      <a:pt x="107" y="718"/>
                    </a:lnTo>
                    <a:lnTo>
                      <a:pt x="101" y="718"/>
                    </a:lnTo>
                    <a:lnTo>
                      <a:pt x="94" y="718"/>
                    </a:lnTo>
                    <a:lnTo>
                      <a:pt x="88" y="718"/>
                    </a:lnTo>
                    <a:lnTo>
                      <a:pt x="82" y="722"/>
                    </a:lnTo>
                    <a:lnTo>
                      <a:pt x="76" y="722"/>
                    </a:lnTo>
                    <a:lnTo>
                      <a:pt x="69" y="722"/>
                    </a:lnTo>
                    <a:lnTo>
                      <a:pt x="63" y="722"/>
                    </a:lnTo>
                    <a:lnTo>
                      <a:pt x="57" y="722"/>
                    </a:lnTo>
                    <a:lnTo>
                      <a:pt x="50" y="722"/>
                    </a:lnTo>
                    <a:lnTo>
                      <a:pt x="44" y="722"/>
                    </a:lnTo>
                    <a:lnTo>
                      <a:pt x="44" y="727"/>
                    </a:lnTo>
                    <a:lnTo>
                      <a:pt x="38" y="727"/>
                    </a:lnTo>
                    <a:lnTo>
                      <a:pt x="38" y="722"/>
                    </a:lnTo>
                    <a:lnTo>
                      <a:pt x="38" y="718"/>
                    </a:lnTo>
                    <a:lnTo>
                      <a:pt x="38" y="713"/>
                    </a:lnTo>
                    <a:lnTo>
                      <a:pt x="32" y="713"/>
                    </a:lnTo>
                    <a:lnTo>
                      <a:pt x="32" y="709"/>
                    </a:lnTo>
                    <a:lnTo>
                      <a:pt x="25" y="709"/>
                    </a:lnTo>
                    <a:lnTo>
                      <a:pt x="19" y="709"/>
                    </a:lnTo>
                    <a:lnTo>
                      <a:pt x="19" y="704"/>
                    </a:lnTo>
                    <a:lnTo>
                      <a:pt x="19" y="700"/>
                    </a:lnTo>
                    <a:lnTo>
                      <a:pt x="19" y="696"/>
                    </a:lnTo>
                    <a:lnTo>
                      <a:pt x="19" y="691"/>
                    </a:lnTo>
                    <a:lnTo>
                      <a:pt x="19" y="687"/>
                    </a:lnTo>
                    <a:lnTo>
                      <a:pt x="19" y="682"/>
                    </a:lnTo>
                    <a:lnTo>
                      <a:pt x="19" y="678"/>
                    </a:lnTo>
                    <a:lnTo>
                      <a:pt x="25" y="678"/>
                    </a:lnTo>
                    <a:lnTo>
                      <a:pt x="25" y="673"/>
                    </a:lnTo>
                    <a:lnTo>
                      <a:pt x="32" y="673"/>
                    </a:lnTo>
                    <a:lnTo>
                      <a:pt x="32" y="669"/>
                    </a:lnTo>
                    <a:lnTo>
                      <a:pt x="25" y="669"/>
                    </a:lnTo>
                    <a:lnTo>
                      <a:pt x="25" y="664"/>
                    </a:lnTo>
                    <a:lnTo>
                      <a:pt x="19" y="664"/>
                    </a:lnTo>
                    <a:lnTo>
                      <a:pt x="19" y="660"/>
                    </a:lnTo>
                    <a:lnTo>
                      <a:pt x="13" y="660"/>
                    </a:lnTo>
                    <a:lnTo>
                      <a:pt x="13" y="655"/>
                    </a:lnTo>
                    <a:lnTo>
                      <a:pt x="19" y="655"/>
                    </a:lnTo>
                    <a:lnTo>
                      <a:pt x="25" y="655"/>
                    </a:lnTo>
                    <a:lnTo>
                      <a:pt x="25" y="651"/>
                    </a:lnTo>
                    <a:lnTo>
                      <a:pt x="25" y="646"/>
                    </a:lnTo>
                    <a:lnTo>
                      <a:pt x="25" y="642"/>
                    </a:lnTo>
                    <a:lnTo>
                      <a:pt x="32" y="638"/>
                    </a:lnTo>
                    <a:lnTo>
                      <a:pt x="32" y="633"/>
                    </a:lnTo>
                    <a:lnTo>
                      <a:pt x="25" y="629"/>
                    </a:lnTo>
                    <a:lnTo>
                      <a:pt x="25" y="624"/>
                    </a:lnTo>
                    <a:lnTo>
                      <a:pt x="19" y="624"/>
                    </a:lnTo>
                    <a:lnTo>
                      <a:pt x="19" y="620"/>
                    </a:lnTo>
                    <a:lnTo>
                      <a:pt x="19" y="615"/>
                    </a:lnTo>
                    <a:lnTo>
                      <a:pt x="13" y="615"/>
                    </a:lnTo>
                    <a:lnTo>
                      <a:pt x="13" y="611"/>
                    </a:lnTo>
                    <a:lnTo>
                      <a:pt x="6" y="611"/>
                    </a:lnTo>
                    <a:lnTo>
                      <a:pt x="6" y="606"/>
                    </a:lnTo>
                    <a:lnTo>
                      <a:pt x="6" y="602"/>
                    </a:lnTo>
                    <a:lnTo>
                      <a:pt x="0" y="597"/>
                    </a:lnTo>
                    <a:lnTo>
                      <a:pt x="0" y="593"/>
                    </a:lnTo>
                    <a:lnTo>
                      <a:pt x="6" y="593"/>
                    </a:lnTo>
                    <a:lnTo>
                      <a:pt x="6" y="588"/>
                    </a:lnTo>
                    <a:lnTo>
                      <a:pt x="6" y="584"/>
                    </a:lnTo>
                    <a:lnTo>
                      <a:pt x="6" y="580"/>
                    </a:lnTo>
                    <a:lnTo>
                      <a:pt x="6" y="575"/>
                    </a:lnTo>
                    <a:lnTo>
                      <a:pt x="6" y="571"/>
                    </a:lnTo>
                    <a:lnTo>
                      <a:pt x="6" y="566"/>
                    </a:lnTo>
                    <a:lnTo>
                      <a:pt x="6" y="562"/>
                    </a:lnTo>
                    <a:lnTo>
                      <a:pt x="13" y="562"/>
                    </a:lnTo>
                    <a:lnTo>
                      <a:pt x="19" y="562"/>
                    </a:lnTo>
                    <a:lnTo>
                      <a:pt x="25" y="562"/>
                    </a:lnTo>
                    <a:lnTo>
                      <a:pt x="25" y="557"/>
                    </a:lnTo>
                    <a:lnTo>
                      <a:pt x="25" y="553"/>
                    </a:lnTo>
                    <a:lnTo>
                      <a:pt x="32" y="553"/>
                    </a:lnTo>
                    <a:lnTo>
                      <a:pt x="38" y="553"/>
                    </a:lnTo>
                    <a:lnTo>
                      <a:pt x="38" y="548"/>
                    </a:lnTo>
                    <a:lnTo>
                      <a:pt x="44" y="548"/>
                    </a:lnTo>
                    <a:lnTo>
                      <a:pt x="44" y="544"/>
                    </a:lnTo>
                    <a:lnTo>
                      <a:pt x="44" y="539"/>
                    </a:lnTo>
                    <a:lnTo>
                      <a:pt x="44" y="535"/>
                    </a:lnTo>
                    <a:lnTo>
                      <a:pt x="50" y="535"/>
                    </a:lnTo>
                    <a:lnTo>
                      <a:pt x="50" y="531"/>
                    </a:lnTo>
                    <a:lnTo>
                      <a:pt x="50" y="526"/>
                    </a:lnTo>
                    <a:lnTo>
                      <a:pt x="50" y="522"/>
                    </a:lnTo>
                    <a:lnTo>
                      <a:pt x="44" y="522"/>
                    </a:lnTo>
                    <a:lnTo>
                      <a:pt x="44" y="517"/>
                    </a:lnTo>
                    <a:lnTo>
                      <a:pt x="44" y="513"/>
                    </a:lnTo>
                    <a:lnTo>
                      <a:pt x="44" y="508"/>
                    </a:lnTo>
                    <a:lnTo>
                      <a:pt x="44" y="504"/>
                    </a:lnTo>
                    <a:lnTo>
                      <a:pt x="44" y="499"/>
                    </a:lnTo>
                    <a:lnTo>
                      <a:pt x="38" y="499"/>
                    </a:lnTo>
                    <a:lnTo>
                      <a:pt x="38" y="495"/>
                    </a:lnTo>
                    <a:lnTo>
                      <a:pt x="38" y="490"/>
                    </a:lnTo>
                    <a:lnTo>
                      <a:pt x="38" y="486"/>
                    </a:lnTo>
                    <a:lnTo>
                      <a:pt x="32" y="486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25" y="477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9" y="468"/>
                    </a:lnTo>
                    <a:lnTo>
                      <a:pt x="19" y="464"/>
                    </a:lnTo>
                    <a:lnTo>
                      <a:pt x="19" y="459"/>
                    </a:lnTo>
                    <a:lnTo>
                      <a:pt x="19" y="455"/>
                    </a:lnTo>
                    <a:lnTo>
                      <a:pt x="25" y="455"/>
                    </a:lnTo>
                    <a:lnTo>
                      <a:pt x="32" y="450"/>
                    </a:lnTo>
                    <a:lnTo>
                      <a:pt x="38" y="450"/>
                    </a:lnTo>
                    <a:lnTo>
                      <a:pt x="44" y="450"/>
                    </a:lnTo>
                    <a:lnTo>
                      <a:pt x="50" y="450"/>
                    </a:lnTo>
                    <a:lnTo>
                      <a:pt x="50" y="446"/>
                    </a:lnTo>
                    <a:lnTo>
                      <a:pt x="57" y="446"/>
                    </a:lnTo>
                    <a:lnTo>
                      <a:pt x="57" y="441"/>
                    </a:lnTo>
                    <a:lnTo>
                      <a:pt x="63" y="441"/>
                    </a:lnTo>
                    <a:lnTo>
                      <a:pt x="63" y="437"/>
                    </a:lnTo>
                    <a:lnTo>
                      <a:pt x="63" y="432"/>
                    </a:lnTo>
                    <a:lnTo>
                      <a:pt x="69" y="428"/>
                    </a:lnTo>
                    <a:lnTo>
                      <a:pt x="69" y="423"/>
                    </a:lnTo>
                    <a:lnTo>
                      <a:pt x="76" y="423"/>
                    </a:lnTo>
                    <a:lnTo>
                      <a:pt x="76" y="419"/>
                    </a:lnTo>
                    <a:lnTo>
                      <a:pt x="76" y="415"/>
                    </a:lnTo>
                    <a:lnTo>
                      <a:pt x="82" y="415"/>
                    </a:lnTo>
                    <a:lnTo>
                      <a:pt x="82" y="410"/>
                    </a:lnTo>
                    <a:lnTo>
                      <a:pt x="82" y="406"/>
                    </a:lnTo>
                    <a:lnTo>
                      <a:pt x="88" y="406"/>
                    </a:lnTo>
                    <a:lnTo>
                      <a:pt x="94" y="406"/>
                    </a:lnTo>
                    <a:lnTo>
                      <a:pt x="94" y="401"/>
                    </a:lnTo>
                    <a:lnTo>
                      <a:pt x="101" y="401"/>
                    </a:lnTo>
                    <a:lnTo>
                      <a:pt x="107" y="401"/>
                    </a:lnTo>
                    <a:lnTo>
                      <a:pt x="113" y="401"/>
                    </a:lnTo>
                    <a:lnTo>
                      <a:pt x="113" y="397"/>
                    </a:lnTo>
                    <a:lnTo>
                      <a:pt x="120" y="397"/>
                    </a:lnTo>
                    <a:lnTo>
                      <a:pt x="126" y="392"/>
                    </a:lnTo>
                    <a:lnTo>
                      <a:pt x="132" y="392"/>
                    </a:lnTo>
                    <a:lnTo>
                      <a:pt x="138" y="392"/>
                    </a:lnTo>
                    <a:lnTo>
                      <a:pt x="138" y="388"/>
                    </a:lnTo>
                    <a:lnTo>
                      <a:pt x="145" y="388"/>
                    </a:lnTo>
                    <a:lnTo>
                      <a:pt x="145" y="383"/>
                    </a:lnTo>
                    <a:lnTo>
                      <a:pt x="145" y="379"/>
                    </a:lnTo>
                    <a:lnTo>
                      <a:pt x="145" y="374"/>
                    </a:lnTo>
                    <a:lnTo>
                      <a:pt x="145" y="370"/>
                    </a:lnTo>
                    <a:lnTo>
                      <a:pt x="145" y="365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64" y="357"/>
                    </a:lnTo>
                    <a:lnTo>
                      <a:pt x="164" y="352"/>
                    </a:lnTo>
                    <a:lnTo>
                      <a:pt x="170" y="352"/>
                    </a:lnTo>
                    <a:lnTo>
                      <a:pt x="170" y="348"/>
                    </a:lnTo>
                    <a:lnTo>
                      <a:pt x="170" y="343"/>
                    </a:lnTo>
                    <a:lnTo>
                      <a:pt x="170" y="339"/>
                    </a:lnTo>
                    <a:lnTo>
                      <a:pt x="176" y="339"/>
                    </a:lnTo>
                    <a:lnTo>
                      <a:pt x="182" y="339"/>
                    </a:lnTo>
                    <a:lnTo>
                      <a:pt x="182" y="334"/>
                    </a:lnTo>
                    <a:lnTo>
                      <a:pt x="189" y="334"/>
                    </a:lnTo>
                    <a:lnTo>
                      <a:pt x="189" y="330"/>
                    </a:lnTo>
                    <a:lnTo>
                      <a:pt x="189" y="325"/>
                    </a:lnTo>
                    <a:lnTo>
                      <a:pt x="189" y="321"/>
                    </a:lnTo>
                    <a:lnTo>
                      <a:pt x="195" y="316"/>
                    </a:lnTo>
                    <a:lnTo>
                      <a:pt x="195" y="312"/>
                    </a:lnTo>
                    <a:lnTo>
                      <a:pt x="189" y="312"/>
                    </a:lnTo>
                    <a:lnTo>
                      <a:pt x="189" y="307"/>
                    </a:lnTo>
                    <a:lnTo>
                      <a:pt x="182" y="303"/>
                    </a:lnTo>
                    <a:lnTo>
                      <a:pt x="182" y="299"/>
                    </a:lnTo>
                    <a:lnTo>
                      <a:pt x="189" y="299"/>
                    </a:lnTo>
                    <a:lnTo>
                      <a:pt x="189" y="294"/>
                    </a:lnTo>
                    <a:lnTo>
                      <a:pt x="189" y="290"/>
                    </a:lnTo>
                    <a:lnTo>
                      <a:pt x="195" y="290"/>
                    </a:lnTo>
                    <a:lnTo>
                      <a:pt x="195" y="285"/>
                    </a:lnTo>
                    <a:lnTo>
                      <a:pt x="195" y="281"/>
                    </a:lnTo>
                    <a:lnTo>
                      <a:pt x="195" y="276"/>
                    </a:lnTo>
                    <a:lnTo>
                      <a:pt x="195" y="272"/>
                    </a:lnTo>
                    <a:lnTo>
                      <a:pt x="195" y="267"/>
                    </a:lnTo>
                    <a:lnTo>
                      <a:pt x="201" y="263"/>
                    </a:lnTo>
                    <a:lnTo>
                      <a:pt x="201" y="258"/>
                    </a:lnTo>
                    <a:lnTo>
                      <a:pt x="201" y="254"/>
                    </a:lnTo>
                    <a:lnTo>
                      <a:pt x="208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8" y="236"/>
                    </a:lnTo>
                    <a:lnTo>
                      <a:pt x="208" y="232"/>
                    </a:lnTo>
                    <a:lnTo>
                      <a:pt x="208" y="227"/>
                    </a:lnTo>
                    <a:lnTo>
                      <a:pt x="208" y="223"/>
                    </a:lnTo>
                    <a:lnTo>
                      <a:pt x="214" y="218"/>
                    </a:lnTo>
                    <a:lnTo>
                      <a:pt x="220" y="218"/>
                    </a:lnTo>
                    <a:lnTo>
                      <a:pt x="220" y="214"/>
                    </a:lnTo>
                    <a:lnTo>
                      <a:pt x="220" y="209"/>
                    </a:lnTo>
                    <a:lnTo>
                      <a:pt x="220" y="205"/>
                    </a:lnTo>
                    <a:lnTo>
                      <a:pt x="214" y="205"/>
                    </a:lnTo>
                    <a:lnTo>
                      <a:pt x="214" y="200"/>
                    </a:lnTo>
                    <a:lnTo>
                      <a:pt x="214" y="196"/>
                    </a:lnTo>
                    <a:lnTo>
                      <a:pt x="214" y="192"/>
                    </a:lnTo>
                    <a:lnTo>
                      <a:pt x="214" y="187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6" y="178"/>
                    </a:lnTo>
                    <a:lnTo>
                      <a:pt x="233" y="174"/>
                    </a:lnTo>
                    <a:lnTo>
                      <a:pt x="239" y="169"/>
                    </a:lnTo>
                    <a:lnTo>
                      <a:pt x="245" y="174"/>
                    </a:lnTo>
                    <a:lnTo>
                      <a:pt x="252" y="174"/>
                    </a:lnTo>
                    <a:lnTo>
                      <a:pt x="258" y="174"/>
                    </a:lnTo>
                    <a:lnTo>
                      <a:pt x="270" y="174"/>
                    </a:lnTo>
                    <a:lnTo>
                      <a:pt x="277" y="174"/>
                    </a:lnTo>
                    <a:lnTo>
                      <a:pt x="277" y="16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83" name="Group 606"/>
            <p:cNvGrpSpPr>
              <a:grpSpLocks/>
            </p:cNvGrpSpPr>
            <p:nvPr/>
          </p:nvGrpSpPr>
          <p:grpSpPr bwMode="auto">
            <a:xfrm>
              <a:off x="3237" y="1149"/>
              <a:ext cx="541" cy="437"/>
              <a:chOff x="3237" y="1149"/>
              <a:chExt cx="541" cy="437"/>
            </a:xfrm>
          </p:grpSpPr>
          <p:sp>
            <p:nvSpPr>
              <p:cNvPr id="4703" name="Freeform 607"/>
              <p:cNvSpPr>
                <a:spLocks/>
              </p:cNvSpPr>
              <p:nvPr/>
            </p:nvSpPr>
            <p:spPr bwMode="auto">
              <a:xfrm>
                <a:off x="3237" y="1149"/>
                <a:ext cx="541" cy="437"/>
              </a:xfrm>
              <a:custGeom>
                <a:avLst/>
                <a:gdLst/>
                <a:ahLst/>
                <a:cxnLst>
                  <a:cxn ang="0">
                    <a:pos x="453" y="9"/>
                  </a:cxn>
                  <a:cxn ang="0">
                    <a:pos x="472" y="31"/>
                  </a:cxn>
                  <a:cxn ang="0">
                    <a:pos x="491" y="45"/>
                  </a:cxn>
                  <a:cxn ang="0">
                    <a:pos x="516" y="63"/>
                  </a:cxn>
                  <a:cxn ang="0">
                    <a:pos x="528" y="71"/>
                  </a:cxn>
                  <a:cxn ang="0">
                    <a:pos x="522" y="85"/>
                  </a:cxn>
                  <a:cxn ang="0">
                    <a:pos x="497" y="98"/>
                  </a:cxn>
                  <a:cxn ang="0">
                    <a:pos x="478" y="107"/>
                  </a:cxn>
                  <a:cxn ang="0">
                    <a:pos x="459" y="121"/>
                  </a:cxn>
                  <a:cxn ang="0">
                    <a:pos x="447" y="138"/>
                  </a:cxn>
                  <a:cxn ang="0">
                    <a:pos x="434" y="161"/>
                  </a:cxn>
                  <a:cxn ang="0">
                    <a:pos x="415" y="183"/>
                  </a:cxn>
                  <a:cxn ang="0">
                    <a:pos x="396" y="201"/>
                  </a:cxn>
                  <a:cxn ang="0">
                    <a:pos x="371" y="223"/>
                  </a:cxn>
                  <a:cxn ang="0">
                    <a:pos x="352" y="241"/>
                  </a:cxn>
                  <a:cxn ang="0">
                    <a:pos x="333" y="263"/>
                  </a:cxn>
                  <a:cxn ang="0">
                    <a:pos x="340" y="286"/>
                  </a:cxn>
                  <a:cxn ang="0">
                    <a:pos x="264" y="312"/>
                  </a:cxn>
                  <a:cxn ang="0">
                    <a:pos x="252" y="326"/>
                  </a:cxn>
                  <a:cxn ang="0">
                    <a:pos x="208" y="406"/>
                  </a:cxn>
                  <a:cxn ang="0">
                    <a:pos x="195" y="424"/>
                  </a:cxn>
                  <a:cxn ang="0">
                    <a:pos x="170" y="433"/>
                  </a:cxn>
                  <a:cxn ang="0">
                    <a:pos x="157" y="428"/>
                  </a:cxn>
                  <a:cxn ang="0">
                    <a:pos x="157" y="410"/>
                  </a:cxn>
                  <a:cxn ang="0">
                    <a:pos x="170" y="393"/>
                  </a:cxn>
                  <a:cxn ang="0">
                    <a:pos x="157" y="384"/>
                  </a:cxn>
                  <a:cxn ang="0">
                    <a:pos x="139" y="388"/>
                  </a:cxn>
                  <a:cxn ang="0">
                    <a:pos x="126" y="379"/>
                  </a:cxn>
                  <a:cxn ang="0">
                    <a:pos x="107" y="370"/>
                  </a:cxn>
                  <a:cxn ang="0">
                    <a:pos x="82" y="370"/>
                  </a:cxn>
                  <a:cxn ang="0">
                    <a:pos x="63" y="384"/>
                  </a:cxn>
                  <a:cxn ang="0">
                    <a:pos x="44" y="388"/>
                  </a:cxn>
                  <a:cxn ang="0">
                    <a:pos x="25" y="393"/>
                  </a:cxn>
                  <a:cxn ang="0">
                    <a:pos x="13" y="384"/>
                  </a:cxn>
                  <a:cxn ang="0">
                    <a:pos x="19" y="370"/>
                  </a:cxn>
                  <a:cxn ang="0">
                    <a:pos x="0" y="366"/>
                  </a:cxn>
                  <a:cxn ang="0">
                    <a:pos x="0" y="348"/>
                  </a:cxn>
                  <a:cxn ang="0">
                    <a:pos x="6" y="330"/>
                  </a:cxn>
                  <a:cxn ang="0">
                    <a:pos x="25" y="317"/>
                  </a:cxn>
                  <a:cxn ang="0">
                    <a:pos x="44" y="299"/>
                  </a:cxn>
                  <a:cxn ang="0">
                    <a:pos x="63" y="286"/>
                  </a:cxn>
                  <a:cxn ang="0">
                    <a:pos x="82" y="268"/>
                  </a:cxn>
                  <a:cxn ang="0">
                    <a:pos x="95" y="254"/>
                  </a:cxn>
                  <a:cxn ang="0">
                    <a:pos x="113" y="241"/>
                  </a:cxn>
                  <a:cxn ang="0">
                    <a:pos x="126" y="223"/>
                  </a:cxn>
                  <a:cxn ang="0">
                    <a:pos x="151" y="205"/>
                  </a:cxn>
                  <a:cxn ang="0">
                    <a:pos x="170" y="192"/>
                  </a:cxn>
                  <a:cxn ang="0">
                    <a:pos x="176" y="174"/>
                  </a:cxn>
                  <a:cxn ang="0">
                    <a:pos x="189" y="152"/>
                  </a:cxn>
                  <a:cxn ang="0">
                    <a:pos x="214" y="134"/>
                  </a:cxn>
                  <a:cxn ang="0">
                    <a:pos x="233" y="116"/>
                  </a:cxn>
                  <a:cxn ang="0">
                    <a:pos x="245" y="103"/>
                  </a:cxn>
                  <a:cxn ang="0">
                    <a:pos x="264" y="89"/>
                  </a:cxn>
                  <a:cxn ang="0">
                    <a:pos x="289" y="76"/>
                  </a:cxn>
                  <a:cxn ang="0">
                    <a:pos x="315" y="76"/>
                  </a:cxn>
                  <a:cxn ang="0">
                    <a:pos x="340" y="76"/>
                  </a:cxn>
                  <a:cxn ang="0">
                    <a:pos x="365" y="67"/>
                  </a:cxn>
                  <a:cxn ang="0">
                    <a:pos x="390" y="54"/>
                  </a:cxn>
                  <a:cxn ang="0">
                    <a:pos x="409" y="45"/>
                  </a:cxn>
                  <a:cxn ang="0">
                    <a:pos x="434" y="18"/>
                  </a:cxn>
                </a:cxnLst>
                <a:rect l="0" t="0" r="r" b="b"/>
                <a:pathLst>
                  <a:path w="541" h="437">
                    <a:moveTo>
                      <a:pt x="440" y="0"/>
                    </a:moveTo>
                    <a:lnTo>
                      <a:pt x="447" y="0"/>
                    </a:lnTo>
                    <a:lnTo>
                      <a:pt x="447" y="5"/>
                    </a:lnTo>
                    <a:lnTo>
                      <a:pt x="453" y="9"/>
                    </a:lnTo>
                    <a:lnTo>
                      <a:pt x="459" y="18"/>
                    </a:lnTo>
                    <a:lnTo>
                      <a:pt x="465" y="22"/>
                    </a:lnTo>
                    <a:lnTo>
                      <a:pt x="465" y="27"/>
                    </a:lnTo>
                    <a:lnTo>
                      <a:pt x="472" y="31"/>
                    </a:lnTo>
                    <a:lnTo>
                      <a:pt x="472" y="36"/>
                    </a:lnTo>
                    <a:lnTo>
                      <a:pt x="478" y="36"/>
                    </a:lnTo>
                    <a:lnTo>
                      <a:pt x="484" y="40"/>
                    </a:lnTo>
                    <a:lnTo>
                      <a:pt x="491" y="45"/>
                    </a:lnTo>
                    <a:lnTo>
                      <a:pt x="497" y="49"/>
                    </a:lnTo>
                    <a:lnTo>
                      <a:pt x="503" y="54"/>
                    </a:lnTo>
                    <a:lnTo>
                      <a:pt x="509" y="58"/>
                    </a:lnTo>
                    <a:lnTo>
                      <a:pt x="516" y="63"/>
                    </a:lnTo>
                    <a:lnTo>
                      <a:pt x="516" y="67"/>
                    </a:lnTo>
                    <a:lnTo>
                      <a:pt x="522" y="67"/>
                    </a:lnTo>
                    <a:lnTo>
                      <a:pt x="522" y="71"/>
                    </a:lnTo>
                    <a:lnTo>
                      <a:pt x="528" y="71"/>
                    </a:lnTo>
                    <a:lnTo>
                      <a:pt x="535" y="76"/>
                    </a:lnTo>
                    <a:lnTo>
                      <a:pt x="541" y="80"/>
                    </a:lnTo>
                    <a:lnTo>
                      <a:pt x="535" y="80"/>
                    </a:lnTo>
                    <a:lnTo>
                      <a:pt x="522" y="85"/>
                    </a:lnTo>
                    <a:lnTo>
                      <a:pt x="516" y="85"/>
                    </a:lnTo>
                    <a:lnTo>
                      <a:pt x="509" y="89"/>
                    </a:lnTo>
                    <a:lnTo>
                      <a:pt x="503" y="94"/>
                    </a:lnTo>
                    <a:lnTo>
                      <a:pt x="497" y="98"/>
                    </a:lnTo>
                    <a:lnTo>
                      <a:pt x="491" y="103"/>
                    </a:lnTo>
                    <a:lnTo>
                      <a:pt x="484" y="103"/>
                    </a:lnTo>
                    <a:lnTo>
                      <a:pt x="484" y="107"/>
                    </a:lnTo>
                    <a:lnTo>
                      <a:pt x="478" y="107"/>
                    </a:lnTo>
                    <a:lnTo>
                      <a:pt x="472" y="112"/>
                    </a:lnTo>
                    <a:lnTo>
                      <a:pt x="472" y="116"/>
                    </a:lnTo>
                    <a:lnTo>
                      <a:pt x="465" y="121"/>
                    </a:lnTo>
                    <a:lnTo>
                      <a:pt x="459" y="121"/>
                    </a:lnTo>
                    <a:lnTo>
                      <a:pt x="459" y="125"/>
                    </a:lnTo>
                    <a:lnTo>
                      <a:pt x="453" y="129"/>
                    </a:lnTo>
                    <a:lnTo>
                      <a:pt x="453" y="134"/>
                    </a:lnTo>
                    <a:lnTo>
                      <a:pt x="447" y="138"/>
                    </a:lnTo>
                    <a:lnTo>
                      <a:pt x="440" y="143"/>
                    </a:lnTo>
                    <a:lnTo>
                      <a:pt x="440" y="147"/>
                    </a:lnTo>
                    <a:lnTo>
                      <a:pt x="434" y="152"/>
                    </a:lnTo>
                    <a:lnTo>
                      <a:pt x="434" y="161"/>
                    </a:lnTo>
                    <a:lnTo>
                      <a:pt x="428" y="165"/>
                    </a:lnTo>
                    <a:lnTo>
                      <a:pt x="421" y="170"/>
                    </a:lnTo>
                    <a:lnTo>
                      <a:pt x="421" y="174"/>
                    </a:lnTo>
                    <a:lnTo>
                      <a:pt x="415" y="183"/>
                    </a:lnTo>
                    <a:lnTo>
                      <a:pt x="409" y="187"/>
                    </a:lnTo>
                    <a:lnTo>
                      <a:pt x="403" y="192"/>
                    </a:lnTo>
                    <a:lnTo>
                      <a:pt x="403" y="196"/>
                    </a:lnTo>
                    <a:lnTo>
                      <a:pt x="396" y="201"/>
                    </a:lnTo>
                    <a:lnTo>
                      <a:pt x="390" y="205"/>
                    </a:lnTo>
                    <a:lnTo>
                      <a:pt x="384" y="210"/>
                    </a:lnTo>
                    <a:lnTo>
                      <a:pt x="377" y="214"/>
                    </a:lnTo>
                    <a:lnTo>
                      <a:pt x="371" y="223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9" y="237"/>
                    </a:lnTo>
                    <a:lnTo>
                      <a:pt x="352" y="241"/>
                    </a:lnTo>
                    <a:lnTo>
                      <a:pt x="346" y="245"/>
                    </a:lnTo>
                    <a:lnTo>
                      <a:pt x="340" y="254"/>
                    </a:lnTo>
                    <a:lnTo>
                      <a:pt x="340" y="259"/>
                    </a:lnTo>
                    <a:lnTo>
                      <a:pt x="333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40" y="281"/>
                    </a:lnTo>
                    <a:lnTo>
                      <a:pt x="340" y="286"/>
                    </a:lnTo>
                    <a:lnTo>
                      <a:pt x="333" y="290"/>
                    </a:lnTo>
                    <a:lnTo>
                      <a:pt x="302" y="290"/>
                    </a:lnTo>
                    <a:lnTo>
                      <a:pt x="289" y="299"/>
                    </a:lnTo>
                    <a:lnTo>
                      <a:pt x="264" y="312"/>
                    </a:lnTo>
                    <a:lnTo>
                      <a:pt x="258" y="317"/>
                    </a:lnTo>
                    <a:lnTo>
                      <a:pt x="258" y="321"/>
                    </a:lnTo>
                    <a:lnTo>
                      <a:pt x="252" y="321"/>
                    </a:lnTo>
                    <a:lnTo>
                      <a:pt x="252" y="326"/>
                    </a:lnTo>
                    <a:lnTo>
                      <a:pt x="245" y="330"/>
                    </a:lnTo>
                    <a:lnTo>
                      <a:pt x="245" y="335"/>
                    </a:lnTo>
                    <a:lnTo>
                      <a:pt x="208" y="388"/>
                    </a:lnTo>
                    <a:lnTo>
                      <a:pt x="208" y="406"/>
                    </a:lnTo>
                    <a:lnTo>
                      <a:pt x="208" y="410"/>
                    </a:lnTo>
                    <a:lnTo>
                      <a:pt x="208" y="415"/>
                    </a:lnTo>
                    <a:lnTo>
                      <a:pt x="201" y="419"/>
                    </a:lnTo>
                    <a:lnTo>
                      <a:pt x="195" y="424"/>
                    </a:lnTo>
                    <a:lnTo>
                      <a:pt x="189" y="424"/>
                    </a:lnTo>
                    <a:lnTo>
                      <a:pt x="183" y="428"/>
                    </a:lnTo>
                    <a:lnTo>
                      <a:pt x="176" y="428"/>
                    </a:lnTo>
                    <a:lnTo>
                      <a:pt x="170" y="433"/>
                    </a:lnTo>
                    <a:lnTo>
                      <a:pt x="170" y="437"/>
                    </a:lnTo>
                    <a:lnTo>
                      <a:pt x="164" y="437"/>
                    </a:lnTo>
                    <a:lnTo>
                      <a:pt x="164" y="433"/>
                    </a:lnTo>
                    <a:lnTo>
                      <a:pt x="157" y="428"/>
                    </a:lnTo>
                    <a:lnTo>
                      <a:pt x="157" y="424"/>
                    </a:lnTo>
                    <a:lnTo>
                      <a:pt x="157" y="419"/>
                    </a:lnTo>
                    <a:lnTo>
                      <a:pt x="157" y="415"/>
                    </a:lnTo>
                    <a:lnTo>
                      <a:pt x="157" y="410"/>
                    </a:lnTo>
                    <a:lnTo>
                      <a:pt x="164" y="406"/>
                    </a:lnTo>
                    <a:lnTo>
                      <a:pt x="164" y="402"/>
                    </a:lnTo>
                    <a:lnTo>
                      <a:pt x="170" y="397"/>
                    </a:lnTo>
                    <a:lnTo>
                      <a:pt x="170" y="393"/>
                    </a:lnTo>
                    <a:lnTo>
                      <a:pt x="170" y="388"/>
                    </a:lnTo>
                    <a:lnTo>
                      <a:pt x="164" y="388"/>
                    </a:lnTo>
                    <a:lnTo>
                      <a:pt x="164" y="384"/>
                    </a:lnTo>
                    <a:lnTo>
                      <a:pt x="157" y="384"/>
                    </a:lnTo>
                    <a:lnTo>
                      <a:pt x="151" y="384"/>
                    </a:lnTo>
                    <a:lnTo>
                      <a:pt x="145" y="384"/>
                    </a:lnTo>
                    <a:lnTo>
                      <a:pt x="145" y="388"/>
                    </a:lnTo>
                    <a:lnTo>
                      <a:pt x="139" y="388"/>
                    </a:lnTo>
                    <a:lnTo>
                      <a:pt x="139" y="384"/>
                    </a:lnTo>
                    <a:lnTo>
                      <a:pt x="132" y="384"/>
                    </a:lnTo>
                    <a:lnTo>
                      <a:pt x="132" y="379"/>
                    </a:lnTo>
                    <a:lnTo>
                      <a:pt x="126" y="379"/>
                    </a:lnTo>
                    <a:lnTo>
                      <a:pt x="120" y="379"/>
                    </a:lnTo>
                    <a:lnTo>
                      <a:pt x="113" y="375"/>
                    </a:lnTo>
                    <a:lnTo>
                      <a:pt x="107" y="375"/>
                    </a:lnTo>
                    <a:lnTo>
                      <a:pt x="107" y="370"/>
                    </a:lnTo>
                    <a:lnTo>
                      <a:pt x="101" y="370"/>
                    </a:lnTo>
                    <a:lnTo>
                      <a:pt x="95" y="370"/>
                    </a:lnTo>
                    <a:lnTo>
                      <a:pt x="88" y="370"/>
                    </a:lnTo>
                    <a:lnTo>
                      <a:pt x="82" y="370"/>
                    </a:lnTo>
                    <a:lnTo>
                      <a:pt x="82" y="375"/>
                    </a:lnTo>
                    <a:lnTo>
                      <a:pt x="76" y="375"/>
                    </a:lnTo>
                    <a:lnTo>
                      <a:pt x="69" y="379"/>
                    </a:lnTo>
                    <a:lnTo>
                      <a:pt x="63" y="384"/>
                    </a:lnTo>
                    <a:lnTo>
                      <a:pt x="57" y="384"/>
                    </a:lnTo>
                    <a:lnTo>
                      <a:pt x="57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8" y="388"/>
                    </a:lnTo>
                    <a:lnTo>
                      <a:pt x="32" y="388"/>
                    </a:lnTo>
                    <a:lnTo>
                      <a:pt x="25" y="388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13" y="388"/>
                    </a:lnTo>
                    <a:lnTo>
                      <a:pt x="13" y="384"/>
                    </a:lnTo>
                    <a:lnTo>
                      <a:pt x="13" y="379"/>
                    </a:lnTo>
                    <a:lnTo>
                      <a:pt x="19" y="379"/>
                    </a:lnTo>
                    <a:lnTo>
                      <a:pt x="19" y="375"/>
                    </a:lnTo>
                    <a:lnTo>
                      <a:pt x="19" y="370"/>
                    </a:lnTo>
                    <a:lnTo>
                      <a:pt x="19" y="366"/>
                    </a:lnTo>
                    <a:lnTo>
                      <a:pt x="13" y="366"/>
                    </a:lnTo>
                    <a:lnTo>
                      <a:pt x="6" y="366"/>
                    </a:lnTo>
                    <a:lnTo>
                      <a:pt x="0" y="366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2"/>
                    </a:lnTo>
                    <a:lnTo>
                      <a:pt x="0" y="348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6" y="330"/>
                    </a:lnTo>
                    <a:lnTo>
                      <a:pt x="6" y="326"/>
                    </a:lnTo>
                    <a:lnTo>
                      <a:pt x="13" y="326"/>
                    </a:lnTo>
                    <a:lnTo>
                      <a:pt x="19" y="321"/>
                    </a:lnTo>
                    <a:lnTo>
                      <a:pt x="25" y="317"/>
                    </a:lnTo>
                    <a:lnTo>
                      <a:pt x="25" y="312"/>
                    </a:lnTo>
                    <a:lnTo>
                      <a:pt x="32" y="308"/>
                    </a:lnTo>
                    <a:lnTo>
                      <a:pt x="38" y="303"/>
                    </a:lnTo>
                    <a:lnTo>
                      <a:pt x="44" y="299"/>
                    </a:lnTo>
                    <a:lnTo>
                      <a:pt x="50" y="294"/>
                    </a:lnTo>
                    <a:lnTo>
                      <a:pt x="50" y="290"/>
                    </a:lnTo>
                    <a:lnTo>
                      <a:pt x="57" y="290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3"/>
                    </a:lnTo>
                    <a:lnTo>
                      <a:pt x="88" y="259"/>
                    </a:lnTo>
                    <a:lnTo>
                      <a:pt x="95" y="259"/>
                    </a:lnTo>
                    <a:lnTo>
                      <a:pt x="95" y="254"/>
                    </a:lnTo>
                    <a:lnTo>
                      <a:pt x="95" y="250"/>
                    </a:lnTo>
                    <a:lnTo>
                      <a:pt x="101" y="245"/>
                    </a:lnTo>
                    <a:lnTo>
                      <a:pt x="107" y="241"/>
                    </a:lnTo>
                    <a:lnTo>
                      <a:pt x="113" y="241"/>
                    </a:lnTo>
                    <a:lnTo>
                      <a:pt x="113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6" y="223"/>
                    </a:lnTo>
                    <a:lnTo>
                      <a:pt x="132" y="214"/>
                    </a:lnTo>
                    <a:lnTo>
                      <a:pt x="139" y="210"/>
                    </a:lnTo>
                    <a:lnTo>
                      <a:pt x="145" y="210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1"/>
                    </a:lnTo>
                    <a:lnTo>
                      <a:pt x="170" y="196"/>
                    </a:lnTo>
                    <a:lnTo>
                      <a:pt x="170" y="192"/>
                    </a:lnTo>
                    <a:lnTo>
                      <a:pt x="176" y="187"/>
                    </a:lnTo>
                    <a:lnTo>
                      <a:pt x="176" y="183"/>
                    </a:lnTo>
                    <a:lnTo>
                      <a:pt x="176" y="179"/>
                    </a:lnTo>
                    <a:lnTo>
                      <a:pt x="176" y="174"/>
                    </a:lnTo>
                    <a:lnTo>
                      <a:pt x="176" y="170"/>
                    </a:lnTo>
                    <a:lnTo>
                      <a:pt x="183" y="165"/>
                    </a:lnTo>
                    <a:lnTo>
                      <a:pt x="183" y="161"/>
                    </a:lnTo>
                    <a:lnTo>
                      <a:pt x="189" y="152"/>
                    </a:lnTo>
                    <a:lnTo>
                      <a:pt x="195" y="147"/>
                    </a:lnTo>
                    <a:lnTo>
                      <a:pt x="201" y="143"/>
                    </a:lnTo>
                    <a:lnTo>
                      <a:pt x="208" y="138"/>
                    </a:lnTo>
                    <a:lnTo>
                      <a:pt x="214" y="134"/>
                    </a:lnTo>
                    <a:lnTo>
                      <a:pt x="220" y="129"/>
                    </a:lnTo>
                    <a:lnTo>
                      <a:pt x="227" y="125"/>
                    </a:lnTo>
                    <a:lnTo>
                      <a:pt x="233" y="121"/>
                    </a:lnTo>
                    <a:lnTo>
                      <a:pt x="233" y="116"/>
                    </a:lnTo>
                    <a:lnTo>
                      <a:pt x="239" y="112"/>
                    </a:lnTo>
                    <a:lnTo>
                      <a:pt x="239" y="107"/>
                    </a:lnTo>
                    <a:lnTo>
                      <a:pt x="245" y="107"/>
                    </a:lnTo>
                    <a:lnTo>
                      <a:pt x="245" y="103"/>
                    </a:lnTo>
                    <a:lnTo>
                      <a:pt x="252" y="98"/>
                    </a:lnTo>
                    <a:lnTo>
                      <a:pt x="258" y="94"/>
                    </a:lnTo>
                    <a:lnTo>
                      <a:pt x="258" y="89"/>
                    </a:lnTo>
                    <a:lnTo>
                      <a:pt x="264" y="89"/>
                    </a:lnTo>
                    <a:lnTo>
                      <a:pt x="271" y="85"/>
                    </a:lnTo>
                    <a:lnTo>
                      <a:pt x="277" y="80"/>
                    </a:lnTo>
                    <a:lnTo>
                      <a:pt x="283" y="76"/>
                    </a:lnTo>
                    <a:lnTo>
                      <a:pt x="289" y="76"/>
                    </a:lnTo>
                    <a:lnTo>
                      <a:pt x="296" y="76"/>
                    </a:lnTo>
                    <a:lnTo>
                      <a:pt x="302" y="76"/>
                    </a:lnTo>
                    <a:lnTo>
                      <a:pt x="308" y="76"/>
                    </a:lnTo>
                    <a:lnTo>
                      <a:pt x="315" y="76"/>
                    </a:lnTo>
                    <a:lnTo>
                      <a:pt x="321" y="76"/>
                    </a:lnTo>
                    <a:lnTo>
                      <a:pt x="327" y="76"/>
                    </a:lnTo>
                    <a:lnTo>
                      <a:pt x="333" y="76"/>
                    </a:lnTo>
                    <a:lnTo>
                      <a:pt x="340" y="76"/>
                    </a:lnTo>
                    <a:lnTo>
                      <a:pt x="346" y="76"/>
                    </a:lnTo>
                    <a:lnTo>
                      <a:pt x="352" y="71"/>
                    </a:lnTo>
                    <a:lnTo>
                      <a:pt x="359" y="71"/>
                    </a:lnTo>
                    <a:lnTo>
                      <a:pt x="365" y="67"/>
                    </a:lnTo>
                    <a:lnTo>
                      <a:pt x="371" y="67"/>
                    </a:lnTo>
                    <a:lnTo>
                      <a:pt x="377" y="63"/>
                    </a:lnTo>
                    <a:lnTo>
                      <a:pt x="384" y="58"/>
                    </a:lnTo>
                    <a:lnTo>
                      <a:pt x="390" y="54"/>
                    </a:lnTo>
                    <a:lnTo>
                      <a:pt x="396" y="49"/>
                    </a:lnTo>
                    <a:lnTo>
                      <a:pt x="403" y="49"/>
                    </a:lnTo>
                    <a:lnTo>
                      <a:pt x="403" y="45"/>
                    </a:lnTo>
                    <a:lnTo>
                      <a:pt x="409" y="45"/>
                    </a:lnTo>
                    <a:lnTo>
                      <a:pt x="415" y="40"/>
                    </a:lnTo>
                    <a:lnTo>
                      <a:pt x="421" y="31"/>
                    </a:lnTo>
                    <a:lnTo>
                      <a:pt x="428" y="27"/>
                    </a:lnTo>
                    <a:lnTo>
                      <a:pt x="434" y="18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04" name="Freeform 608"/>
              <p:cNvSpPr>
                <a:spLocks/>
              </p:cNvSpPr>
              <p:nvPr/>
            </p:nvSpPr>
            <p:spPr bwMode="auto">
              <a:xfrm>
                <a:off x="3237" y="1149"/>
                <a:ext cx="541" cy="437"/>
              </a:xfrm>
              <a:custGeom>
                <a:avLst/>
                <a:gdLst/>
                <a:ahLst/>
                <a:cxnLst>
                  <a:cxn ang="0">
                    <a:pos x="453" y="9"/>
                  </a:cxn>
                  <a:cxn ang="0">
                    <a:pos x="472" y="31"/>
                  </a:cxn>
                  <a:cxn ang="0">
                    <a:pos x="491" y="45"/>
                  </a:cxn>
                  <a:cxn ang="0">
                    <a:pos x="516" y="63"/>
                  </a:cxn>
                  <a:cxn ang="0">
                    <a:pos x="528" y="71"/>
                  </a:cxn>
                  <a:cxn ang="0">
                    <a:pos x="522" y="85"/>
                  </a:cxn>
                  <a:cxn ang="0">
                    <a:pos x="497" y="98"/>
                  </a:cxn>
                  <a:cxn ang="0">
                    <a:pos x="478" y="107"/>
                  </a:cxn>
                  <a:cxn ang="0">
                    <a:pos x="459" y="121"/>
                  </a:cxn>
                  <a:cxn ang="0">
                    <a:pos x="447" y="138"/>
                  </a:cxn>
                  <a:cxn ang="0">
                    <a:pos x="434" y="161"/>
                  </a:cxn>
                  <a:cxn ang="0">
                    <a:pos x="415" y="183"/>
                  </a:cxn>
                  <a:cxn ang="0">
                    <a:pos x="396" y="201"/>
                  </a:cxn>
                  <a:cxn ang="0">
                    <a:pos x="371" y="223"/>
                  </a:cxn>
                  <a:cxn ang="0">
                    <a:pos x="352" y="241"/>
                  </a:cxn>
                  <a:cxn ang="0">
                    <a:pos x="333" y="263"/>
                  </a:cxn>
                  <a:cxn ang="0">
                    <a:pos x="340" y="286"/>
                  </a:cxn>
                  <a:cxn ang="0">
                    <a:pos x="264" y="312"/>
                  </a:cxn>
                  <a:cxn ang="0">
                    <a:pos x="252" y="326"/>
                  </a:cxn>
                  <a:cxn ang="0">
                    <a:pos x="208" y="406"/>
                  </a:cxn>
                  <a:cxn ang="0">
                    <a:pos x="195" y="424"/>
                  </a:cxn>
                  <a:cxn ang="0">
                    <a:pos x="170" y="433"/>
                  </a:cxn>
                  <a:cxn ang="0">
                    <a:pos x="157" y="428"/>
                  </a:cxn>
                  <a:cxn ang="0">
                    <a:pos x="157" y="410"/>
                  </a:cxn>
                  <a:cxn ang="0">
                    <a:pos x="170" y="393"/>
                  </a:cxn>
                  <a:cxn ang="0">
                    <a:pos x="157" y="384"/>
                  </a:cxn>
                  <a:cxn ang="0">
                    <a:pos x="139" y="388"/>
                  </a:cxn>
                  <a:cxn ang="0">
                    <a:pos x="126" y="379"/>
                  </a:cxn>
                  <a:cxn ang="0">
                    <a:pos x="107" y="370"/>
                  </a:cxn>
                  <a:cxn ang="0">
                    <a:pos x="82" y="370"/>
                  </a:cxn>
                  <a:cxn ang="0">
                    <a:pos x="63" y="384"/>
                  </a:cxn>
                  <a:cxn ang="0">
                    <a:pos x="44" y="388"/>
                  </a:cxn>
                  <a:cxn ang="0">
                    <a:pos x="25" y="393"/>
                  </a:cxn>
                  <a:cxn ang="0">
                    <a:pos x="13" y="384"/>
                  </a:cxn>
                  <a:cxn ang="0">
                    <a:pos x="19" y="370"/>
                  </a:cxn>
                  <a:cxn ang="0">
                    <a:pos x="0" y="366"/>
                  </a:cxn>
                  <a:cxn ang="0">
                    <a:pos x="0" y="348"/>
                  </a:cxn>
                  <a:cxn ang="0">
                    <a:pos x="6" y="330"/>
                  </a:cxn>
                  <a:cxn ang="0">
                    <a:pos x="25" y="317"/>
                  </a:cxn>
                  <a:cxn ang="0">
                    <a:pos x="44" y="299"/>
                  </a:cxn>
                  <a:cxn ang="0">
                    <a:pos x="63" y="286"/>
                  </a:cxn>
                  <a:cxn ang="0">
                    <a:pos x="82" y="268"/>
                  </a:cxn>
                  <a:cxn ang="0">
                    <a:pos x="95" y="254"/>
                  </a:cxn>
                  <a:cxn ang="0">
                    <a:pos x="113" y="241"/>
                  </a:cxn>
                  <a:cxn ang="0">
                    <a:pos x="126" y="223"/>
                  </a:cxn>
                  <a:cxn ang="0">
                    <a:pos x="151" y="205"/>
                  </a:cxn>
                  <a:cxn ang="0">
                    <a:pos x="170" y="192"/>
                  </a:cxn>
                  <a:cxn ang="0">
                    <a:pos x="176" y="174"/>
                  </a:cxn>
                  <a:cxn ang="0">
                    <a:pos x="189" y="152"/>
                  </a:cxn>
                  <a:cxn ang="0">
                    <a:pos x="214" y="134"/>
                  </a:cxn>
                  <a:cxn ang="0">
                    <a:pos x="233" y="116"/>
                  </a:cxn>
                  <a:cxn ang="0">
                    <a:pos x="245" y="103"/>
                  </a:cxn>
                  <a:cxn ang="0">
                    <a:pos x="264" y="89"/>
                  </a:cxn>
                  <a:cxn ang="0">
                    <a:pos x="289" y="76"/>
                  </a:cxn>
                  <a:cxn ang="0">
                    <a:pos x="315" y="76"/>
                  </a:cxn>
                  <a:cxn ang="0">
                    <a:pos x="340" y="76"/>
                  </a:cxn>
                  <a:cxn ang="0">
                    <a:pos x="365" y="67"/>
                  </a:cxn>
                  <a:cxn ang="0">
                    <a:pos x="390" y="54"/>
                  </a:cxn>
                  <a:cxn ang="0">
                    <a:pos x="409" y="45"/>
                  </a:cxn>
                  <a:cxn ang="0">
                    <a:pos x="434" y="18"/>
                  </a:cxn>
                </a:cxnLst>
                <a:rect l="0" t="0" r="r" b="b"/>
                <a:pathLst>
                  <a:path w="541" h="437">
                    <a:moveTo>
                      <a:pt x="440" y="0"/>
                    </a:moveTo>
                    <a:lnTo>
                      <a:pt x="447" y="0"/>
                    </a:lnTo>
                    <a:lnTo>
                      <a:pt x="447" y="5"/>
                    </a:lnTo>
                    <a:lnTo>
                      <a:pt x="453" y="9"/>
                    </a:lnTo>
                    <a:lnTo>
                      <a:pt x="459" y="18"/>
                    </a:lnTo>
                    <a:lnTo>
                      <a:pt x="465" y="22"/>
                    </a:lnTo>
                    <a:lnTo>
                      <a:pt x="465" y="27"/>
                    </a:lnTo>
                    <a:lnTo>
                      <a:pt x="472" y="31"/>
                    </a:lnTo>
                    <a:lnTo>
                      <a:pt x="472" y="36"/>
                    </a:lnTo>
                    <a:lnTo>
                      <a:pt x="478" y="36"/>
                    </a:lnTo>
                    <a:lnTo>
                      <a:pt x="484" y="40"/>
                    </a:lnTo>
                    <a:lnTo>
                      <a:pt x="491" y="45"/>
                    </a:lnTo>
                    <a:lnTo>
                      <a:pt x="497" y="49"/>
                    </a:lnTo>
                    <a:lnTo>
                      <a:pt x="503" y="54"/>
                    </a:lnTo>
                    <a:lnTo>
                      <a:pt x="509" y="58"/>
                    </a:lnTo>
                    <a:lnTo>
                      <a:pt x="516" y="63"/>
                    </a:lnTo>
                    <a:lnTo>
                      <a:pt x="516" y="67"/>
                    </a:lnTo>
                    <a:lnTo>
                      <a:pt x="522" y="67"/>
                    </a:lnTo>
                    <a:lnTo>
                      <a:pt x="522" y="71"/>
                    </a:lnTo>
                    <a:lnTo>
                      <a:pt x="528" y="71"/>
                    </a:lnTo>
                    <a:lnTo>
                      <a:pt x="535" y="76"/>
                    </a:lnTo>
                    <a:lnTo>
                      <a:pt x="541" y="80"/>
                    </a:lnTo>
                    <a:lnTo>
                      <a:pt x="535" y="80"/>
                    </a:lnTo>
                    <a:lnTo>
                      <a:pt x="522" y="85"/>
                    </a:lnTo>
                    <a:lnTo>
                      <a:pt x="516" y="85"/>
                    </a:lnTo>
                    <a:lnTo>
                      <a:pt x="509" y="89"/>
                    </a:lnTo>
                    <a:lnTo>
                      <a:pt x="503" y="94"/>
                    </a:lnTo>
                    <a:lnTo>
                      <a:pt x="497" y="98"/>
                    </a:lnTo>
                    <a:lnTo>
                      <a:pt x="491" y="103"/>
                    </a:lnTo>
                    <a:lnTo>
                      <a:pt x="484" y="103"/>
                    </a:lnTo>
                    <a:lnTo>
                      <a:pt x="484" y="107"/>
                    </a:lnTo>
                    <a:lnTo>
                      <a:pt x="478" y="107"/>
                    </a:lnTo>
                    <a:lnTo>
                      <a:pt x="472" y="112"/>
                    </a:lnTo>
                    <a:lnTo>
                      <a:pt x="472" y="116"/>
                    </a:lnTo>
                    <a:lnTo>
                      <a:pt x="465" y="121"/>
                    </a:lnTo>
                    <a:lnTo>
                      <a:pt x="459" y="121"/>
                    </a:lnTo>
                    <a:lnTo>
                      <a:pt x="459" y="125"/>
                    </a:lnTo>
                    <a:lnTo>
                      <a:pt x="453" y="129"/>
                    </a:lnTo>
                    <a:lnTo>
                      <a:pt x="453" y="134"/>
                    </a:lnTo>
                    <a:lnTo>
                      <a:pt x="447" y="138"/>
                    </a:lnTo>
                    <a:lnTo>
                      <a:pt x="440" y="143"/>
                    </a:lnTo>
                    <a:lnTo>
                      <a:pt x="440" y="147"/>
                    </a:lnTo>
                    <a:lnTo>
                      <a:pt x="434" y="152"/>
                    </a:lnTo>
                    <a:lnTo>
                      <a:pt x="434" y="161"/>
                    </a:lnTo>
                    <a:lnTo>
                      <a:pt x="428" y="165"/>
                    </a:lnTo>
                    <a:lnTo>
                      <a:pt x="421" y="170"/>
                    </a:lnTo>
                    <a:lnTo>
                      <a:pt x="421" y="174"/>
                    </a:lnTo>
                    <a:lnTo>
                      <a:pt x="415" y="183"/>
                    </a:lnTo>
                    <a:lnTo>
                      <a:pt x="409" y="187"/>
                    </a:lnTo>
                    <a:lnTo>
                      <a:pt x="403" y="192"/>
                    </a:lnTo>
                    <a:lnTo>
                      <a:pt x="403" y="196"/>
                    </a:lnTo>
                    <a:lnTo>
                      <a:pt x="396" y="201"/>
                    </a:lnTo>
                    <a:lnTo>
                      <a:pt x="390" y="205"/>
                    </a:lnTo>
                    <a:lnTo>
                      <a:pt x="384" y="210"/>
                    </a:lnTo>
                    <a:lnTo>
                      <a:pt x="377" y="214"/>
                    </a:lnTo>
                    <a:lnTo>
                      <a:pt x="371" y="223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9" y="237"/>
                    </a:lnTo>
                    <a:lnTo>
                      <a:pt x="352" y="241"/>
                    </a:lnTo>
                    <a:lnTo>
                      <a:pt x="346" y="245"/>
                    </a:lnTo>
                    <a:lnTo>
                      <a:pt x="340" y="254"/>
                    </a:lnTo>
                    <a:lnTo>
                      <a:pt x="340" y="259"/>
                    </a:lnTo>
                    <a:lnTo>
                      <a:pt x="333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40" y="281"/>
                    </a:lnTo>
                    <a:lnTo>
                      <a:pt x="340" y="286"/>
                    </a:lnTo>
                    <a:lnTo>
                      <a:pt x="333" y="290"/>
                    </a:lnTo>
                    <a:lnTo>
                      <a:pt x="302" y="290"/>
                    </a:lnTo>
                    <a:lnTo>
                      <a:pt x="289" y="299"/>
                    </a:lnTo>
                    <a:lnTo>
                      <a:pt x="264" y="312"/>
                    </a:lnTo>
                    <a:lnTo>
                      <a:pt x="258" y="317"/>
                    </a:lnTo>
                    <a:lnTo>
                      <a:pt x="258" y="321"/>
                    </a:lnTo>
                    <a:lnTo>
                      <a:pt x="252" y="321"/>
                    </a:lnTo>
                    <a:lnTo>
                      <a:pt x="252" y="326"/>
                    </a:lnTo>
                    <a:lnTo>
                      <a:pt x="245" y="330"/>
                    </a:lnTo>
                    <a:lnTo>
                      <a:pt x="245" y="335"/>
                    </a:lnTo>
                    <a:lnTo>
                      <a:pt x="208" y="388"/>
                    </a:lnTo>
                    <a:lnTo>
                      <a:pt x="208" y="406"/>
                    </a:lnTo>
                    <a:lnTo>
                      <a:pt x="208" y="410"/>
                    </a:lnTo>
                    <a:lnTo>
                      <a:pt x="208" y="415"/>
                    </a:lnTo>
                    <a:lnTo>
                      <a:pt x="201" y="419"/>
                    </a:lnTo>
                    <a:lnTo>
                      <a:pt x="195" y="424"/>
                    </a:lnTo>
                    <a:lnTo>
                      <a:pt x="189" y="424"/>
                    </a:lnTo>
                    <a:lnTo>
                      <a:pt x="183" y="428"/>
                    </a:lnTo>
                    <a:lnTo>
                      <a:pt x="176" y="428"/>
                    </a:lnTo>
                    <a:lnTo>
                      <a:pt x="170" y="433"/>
                    </a:lnTo>
                    <a:lnTo>
                      <a:pt x="170" y="437"/>
                    </a:lnTo>
                    <a:lnTo>
                      <a:pt x="164" y="437"/>
                    </a:lnTo>
                    <a:lnTo>
                      <a:pt x="164" y="433"/>
                    </a:lnTo>
                    <a:lnTo>
                      <a:pt x="157" y="428"/>
                    </a:lnTo>
                    <a:lnTo>
                      <a:pt x="157" y="424"/>
                    </a:lnTo>
                    <a:lnTo>
                      <a:pt x="157" y="419"/>
                    </a:lnTo>
                    <a:lnTo>
                      <a:pt x="157" y="415"/>
                    </a:lnTo>
                    <a:lnTo>
                      <a:pt x="157" y="410"/>
                    </a:lnTo>
                    <a:lnTo>
                      <a:pt x="164" y="406"/>
                    </a:lnTo>
                    <a:lnTo>
                      <a:pt x="164" y="402"/>
                    </a:lnTo>
                    <a:lnTo>
                      <a:pt x="170" y="397"/>
                    </a:lnTo>
                    <a:lnTo>
                      <a:pt x="170" y="393"/>
                    </a:lnTo>
                    <a:lnTo>
                      <a:pt x="170" y="388"/>
                    </a:lnTo>
                    <a:lnTo>
                      <a:pt x="164" y="388"/>
                    </a:lnTo>
                    <a:lnTo>
                      <a:pt x="164" y="384"/>
                    </a:lnTo>
                    <a:lnTo>
                      <a:pt x="157" y="384"/>
                    </a:lnTo>
                    <a:lnTo>
                      <a:pt x="151" y="384"/>
                    </a:lnTo>
                    <a:lnTo>
                      <a:pt x="145" y="384"/>
                    </a:lnTo>
                    <a:lnTo>
                      <a:pt x="145" y="388"/>
                    </a:lnTo>
                    <a:lnTo>
                      <a:pt x="139" y="388"/>
                    </a:lnTo>
                    <a:lnTo>
                      <a:pt x="139" y="384"/>
                    </a:lnTo>
                    <a:lnTo>
                      <a:pt x="132" y="384"/>
                    </a:lnTo>
                    <a:lnTo>
                      <a:pt x="132" y="379"/>
                    </a:lnTo>
                    <a:lnTo>
                      <a:pt x="126" y="379"/>
                    </a:lnTo>
                    <a:lnTo>
                      <a:pt x="120" y="379"/>
                    </a:lnTo>
                    <a:lnTo>
                      <a:pt x="113" y="375"/>
                    </a:lnTo>
                    <a:lnTo>
                      <a:pt x="107" y="375"/>
                    </a:lnTo>
                    <a:lnTo>
                      <a:pt x="107" y="370"/>
                    </a:lnTo>
                    <a:lnTo>
                      <a:pt x="101" y="370"/>
                    </a:lnTo>
                    <a:lnTo>
                      <a:pt x="95" y="370"/>
                    </a:lnTo>
                    <a:lnTo>
                      <a:pt x="88" y="370"/>
                    </a:lnTo>
                    <a:lnTo>
                      <a:pt x="82" y="370"/>
                    </a:lnTo>
                    <a:lnTo>
                      <a:pt x="82" y="375"/>
                    </a:lnTo>
                    <a:lnTo>
                      <a:pt x="76" y="375"/>
                    </a:lnTo>
                    <a:lnTo>
                      <a:pt x="69" y="379"/>
                    </a:lnTo>
                    <a:lnTo>
                      <a:pt x="63" y="384"/>
                    </a:lnTo>
                    <a:lnTo>
                      <a:pt x="57" y="384"/>
                    </a:lnTo>
                    <a:lnTo>
                      <a:pt x="57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8" y="388"/>
                    </a:lnTo>
                    <a:lnTo>
                      <a:pt x="32" y="388"/>
                    </a:lnTo>
                    <a:lnTo>
                      <a:pt x="25" y="388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13" y="388"/>
                    </a:lnTo>
                    <a:lnTo>
                      <a:pt x="13" y="384"/>
                    </a:lnTo>
                    <a:lnTo>
                      <a:pt x="13" y="379"/>
                    </a:lnTo>
                    <a:lnTo>
                      <a:pt x="19" y="379"/>
                    </a:lnTo>
                    <a:lnTo>
                      <a:pt x="19" y="375"/>
                    </a:lnTo>
                    <a:lnTo>
                      <a:pt x="19" y="370"/>
                    </a:lnTo>
                    <a:lnTo>
                      <a:pt x="19" y="366"/>
                    </a:lnTo>
                    <a:lnTo>
                      <a:pt x="13" y="366"/>
                    </a:lnTo>
                    <a:lnTo>
                      <a:pt x="6" y="366"/>
                    </a:lnTo>
                    <a:lnTo>
                      <a:pt x="0" y="366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2"/>
                    </a:lnTo>
                    <a:lnTo>
                      <a:pt x="0" y="348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6" y="330"/>
                    </a:lnTo>
                    <a:lnTo>
                      <a:pt x="6" y="326"/>
                    </a:lnTo>
                    <a:lnTo>
                      <a:pt x="13" y="326"/>
                    </a:lnTo>
                    <a:lnTo>
                      <a:pt x="19" y="321"/>
                    </a:lnTo>
                    <a:lnTo>
                      <a:pt x="25" y="317"/>
                    </a:lnTo>
                    <a:lnTo>
                      <a:pt x="25" y="312"/>
                    </a:lnTo>
                    <a:lnTo>
                      <a:pt x="32" y="308"/>
                    </a:lnTo>
                    <a:lnTo>
                      <a:pt x="38" y="303"/>
                    </a:lnTo>
                    <a:lnTo>
                      <a:pt x="44" y="299"/>
                    </a:lnTo>
                    <a:lnTo>
                      <a:pt x="50" y="294"/>
                    </a:lnTo>
                    <a:lnTo>
                      <a:pt x="50" y="290"/>
                    </a:lnTo>
                    <a:lnTo>
                      <a:pt x="57" y="290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3"/>
                    </a:lnTo>
                    <a:lnTo>
                      <a:pt x="88" y="259"/>
                    </a:lnTo>
                    <a:lnTo>
                      <a:pt x="95" y="259"/>
                    </a:lnTo>
                    <a:lnTo>
                      <a:pt x="95" y="254"/>
                    </a:lnTo>
                    <a:lnTo>
                      <a:pt x="95" y="250"/>
                    </a:lnTo>
                    <a:lnTo>
                      <a:pt x="101" y="245"/>
                    </a:lnTo>
                    <a:lnTo>
                      <a:pt x="107" y="241"/>
                    </a:lnTo>
                    <a:lnTo>
                      <a:pt x="113" y="241"/>
                    </a:lnTo>
                    <a:lnTo>
                      <a:pt x="113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6" y="223"/>
                    </a:lnTo>
                    <a:lnTo>
                      <a:pt x="132" y="214"/>
                    </a:lnTo>
                    <a:lnTo>
                      <a:pt x="139" y="210"/>
                    </a:lnTo>
                    <a:lnTo>
                      <a:pt x="145" y="210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1"/>
                    </a:lnTo>
                    <a:lnTo>
                      <a:pt x="170" y="196"/>
                    </a:lnTo>
                    <a:lnTo>
                      <a:pt x="170" y="192"/>
                    </a:lnTo>
                    <a:lnTo>
                      <a:pt x="176" y="187"/>
                    </a:lnTo>
                    <a:lnTo>
                      <a:pt x="176" y="183"/>
                    </a:lnTo>
                    <a:lnTo>
                      <a:pt x="176" y="179"/>
                    </a:lnTo>
                    <a:lnTo>
                      <a:pt x="176" y="174"/>
                    </a:lnTo>
                    <a:lnTo>
                      <a:pt x="176" y="170"/>
                    </a:lnTo>
                    <a:lnTo>
                      <a:pt x="183" y="165"/>
                    </a:lnTo>
                    <a:lnTo>
                      <a:pt x="183" y="161"/>
                    </a:lnTo>
                    <a:lnTo>
                      <a:pt x="189" y="152"/>
                    </a:lnTo>
                    <a:lnTo>
                      <a:pt x="195" y="147"/>
                    </a:lnTo>
                    <a:lnTo>
                      <a:pt x="201" y="143"/>
                    </a:lnTo>
                    <a:lnTo>
                      <a:pt x="208" y="138"/>
                    </a:lnTo>
                    <a:lnTo>
                      <a:pt x="214" y="134"/>
                    </a:lnTo>
                    <a:lnTo>
                      <a:pt x="220" y="129"/>
                    </a:lnTo>
                    <a:lnTo>
                      <a:pt x="227" y="125"/>
                    </a:lnTo>
                    <a:lnTo>
                      <a:pt x="233" y="121"/>
                    </a:lnTo>
                    <a:lnTo>
                      <a:pt x="233" y="116"/>
                    </a:lnTo>
                    <a:lnTo>
                      <a:pt x="239" y="112"/>
                    </a:lnTo>
                    <a:lnTo>
                      <a:pt x="239" y="107"/>
                    </a:lnTo>
                    <a:lnTo>
                      <a:pt x="245" y="107"/>
                    </a:lnTo>
                    <a:lnTo>
                      <a:pt x="245" y="103"/>
                    </a:lnTo>
                    <a:lnTo>
                      <a:pt x="252" y="98"/>
                    </a:lnTo>
                    <a:lnTo>
                      <a:pt x="258" y="94"/>
                    </a:lnTo>
                    <a:lnTo>
                      <a:pt x="258" y="89"/>
                    </a:lnTo>
                    <a:lnTo>
                      <a:pt x="264" y="89"/>
                    </a:lnTo>
                    <a:lnTo>
                      <a:pt x="271" y="85"/>
                    </a:lnTo>
                    <a:lnTo>
                      <a:pt x="277" y="80"/>
                    </a:lnTo>
                    <a:lnTo>
                      <a:pt x="283" y="76"/>
                    </a:lnTo>
                    <a:lnTo>
                      <a:pt x="289" y="76"/>
                    </a:lnTo>
                    <a:lnTo>
                      <a:pt x="296" y="76"/>
                    </a:lnTo>
                    <a:lnTo>
                      <a:pt x="302" y="76"/>
                    </a:lnTo>
                    <a:lnTo>
                      <a:pt x="308" y="76"/>
                    </a:lnTo>
                    <a:lnTo>
                      <a:pt x="315" y="76"/>
                    </a:lnTo>
                    <a:lnTo>
                      <a:pt x="321" y="76"/>
                    </a:lnTo>
                    <a:lnTo>
                      <a:pt x="327" y="76"/>
                    </a:lnTo>
                    <a:lnTo>
                      <a:pt x="333" y="76"/>
                    </a:lnTo>
                    <a:lnTo>
                      <a:pt x="340" y="76"/>
                    </a:lnTo>
                    <a:lnTo>
                      <a:pt x="346" y="76"/>
                    </a:lnTo>
                    <a:lnTo>
                      <a:pt x="352" y="71"/>
                    </a:lnTo>
                    <a:lnTo>
                      <a:pt x="359" y="71"/>
                    </a:lnTo>
                    <a:lnTo>
                      <a:pt x="365" y="67"/>
                    </a:lnTo>
                    <a:lnTo>
                      <a:pt x="371" y="67"/>
                    </a:lnTo>
                    <a:lnTo>
                      <a:pt x="377" y="63"/>
                    </a:lnTo>
                    <a:lnTo>
                      <a:pt x="384" y="58"/>
                    </a:lnTo>
                    <a:lnTo>
                      <a:pt x="390" y="54"/>
                    </a:lnTo>
                    <a:lnTo>
                      <a:pt x="396" y="49"/>
                    </a:lnTo>
                    <a:lnTo>
                      <a:pt x="403" y="49"/>
                    </a:lnTo>
                    <a:lnTo>
                      <a:pt x="403" y="45"/>
                    </a:lnTo>
                    <a:lnTo>
                      <a:pt x="409" y="45"/>
                    </a:lnTo>
                    <a:lnTo>
                      <a:pt x="415" y="40"/>
                    </a:lnTo>
                    <a:lnTo>
                      <a:pt x="421" y="31"/>
                    </a:lnTo>
                    <a:lnTo>
                      <a:pt x="428" y="27"/>
                    </a:lnTo>
                    <a:lnTo>
                      <a:pt x="434" y="18"/>
                    </a:lnTo>
                    <a:lnTo>
                      <a:pt x="440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86" name="Group 609"/>
            <p:cNvGrpSpPr>
              <a:grpSpLocks/>
            </p:cNvGrpSpPr>
            <p:nvPr/>
          </p:nvGrpSpPr>
          <p:grpSpPr bwMode="auto">
            <a:xfrm>
              <a:off x="2671" y="1185"/>
              <a:ext cx="780" cy="374"/>
              <a:chOff x="2671" y="1185"/>
              <a:chExt cx="780" cy="374"/>
            </a:xfrm>
          </p:grpSpPr>
          <p:sp>
            <p:nvSpPr>
              <p:cNvPr id="4706" name="Freeform 610"/>
              <p:cNvSpPr>
                <a:spLocks/>
              </p:cNvSpPr>
              <p:nvPr/>
            </p:nvSpPr>
            <p:spPr bwMode="auto">
              <a:xfrm>
                <a:off x="2671" y="1185"/>
                <a:ext cx="780" cy="374"/>
              </a:xfrm>
              <a:custGeom>
                <a:avLst/>
                <a:gdLst/>
                <a:ahLst/>
                <a:cxnLst>
                  <a:cxn ang="0">
                    <a:pos x="774" y="31"/>
                  </a:cxn>
                  <a:cxn ang="0">
                    <a:pos x="748" y="53"/>
                  </a:cxn>
                  <a:cxn ang="0">
                    <a:pos x="730" y="71"/>
                  </a:cxn>
                  <a:cxn ang="0">
                    <a:pos x="686" y="98"/>
                  </a:cxn>
                  <a:cxn ang="0">
                    <a:pos x="648" y="111"/>
                  </a:cxn>
                  <a:cxn ang="0">
                    <a:pos x="616" y="134"/>
                  </a:cxn>
                  <a:cxn ang="0">
                    <a:pos x="579" y="156"/>
                  </a:cxn>
                  <a:cxn ang="0">
                    <a:pos x="547" y="178"/>
                  </a:cxn>
                  <a:cxn ang="0">
                    <a:pos x="516" y="205"/>
                  </a:cxn>
                  <a:cxn ang="0">
                    <a:pos x="491" y="232"/>
                  </a:cxn>
                  <a:cxn ang="0">
                    <a:pos x="478" y="250"/>
                  </a:cxn>
                  <a:cxn ang="0">
                    <a:pos x="459" y="276"/>
                  </a:cxn>
                  <a:cxn ang="0">
                    <a:pos x="440" y="303"/>
                  </a:cxn>
                  <a:cxn ang="0">
                    <a:pos x="415" y="321"/>
                  </a:cxn>
                  <a:cxn ang="0">
                    <a:pos x="384" y="339"/>
                  </a:cxn>
                  <a:cxn ang="0">
                    <a:pos x="352" y="334"/>
                  </a:cxn>
                  <a:cxn ang="0">
                    <a:pos x="315" y="348"/>
                  </a:cxn>
                  <a:cxn ang="0">
                    <a:pos x="277" y="352"/>
                  </a:cxn>
                  <a:cxn ang="0">
                    <a:pos x="252" y="366"/>
                  </a:cxn>
                  <a:cxn ang="0">
                    <a:pos x="220" y="374"/>
                  </a:cxn>
                  <a:cxn ang="0">
                    <a:pos x="195" y="370"/>
                  </a:cxn>
                  <a:cxn ang="0">
                    <a:pos x="157" y="374"/>
                  </a:cxn>
                  <a:cxn ang="0">
                    <a:pos x="126" y="370"/>
                  </a:cxn>
                  <a:cxn ang="0">
                    <a:pos x="94" y="361"/>
                  </a:cxn>
                  <a:cxn ang="0">
                    <a:pos x="94" y="339"/>
                  </a:cxn>
                  <a:cxn ang="0">
                    <a:pos x="82" y="316"/>
                  </a:cxn>
                  <a:cxn ang="0">
                    <a:pos x="57" y="303"/>
                  </a:cxn>
                  <a:cxn ang="0">
                    <a:pos x="44" y="281"/>
                  </a:cxn>
                  <a:cxn ang="0">
                    <a:pos x="32" y="258"/>
                  </a:cxn>
                  <a:cxn ang="0">
                    <a:pos x="13" y="241"/>
                  </a:cxn>
                  <a:cxn ang="0">
                    <a:pos x="0" y="218"/>
                  </a:cxn>
                  <a:cxn ang="0">
                    <a:pos x="6" y="192"/>
                  </a:cxn>
                  <a:cxn ang="0">
                    <a:pos x="25" y="169"/>
                  </a:cxn>
                  <a:cxn ang="0">
                    <a:pos x="38" y="151"/>
                  </a:cxn>
                  <a:cxn ang="0">
                    <a:pos x="69" y="134"/>
                  </a:cxn>
                  <a:cxn ang="0">
                    <a:pos x="88" y="116"/>
                  </a:cxn>
                  <a:cxn ang="0">
                    <a:pos x="113" y="89"/>
                  </a:cxn>
                  <a:cxn ang="0">
                    <a:pos x="132" y="67"/>
                  </a:cxn>
                  <a:cxn ang="0">
                    <a:pos x="151" y="44"/>
                  </a:cxn>
                  <a:cxn ang="0">
                    <a:pos x="183" y="31"/>
                  </a:cxn>
                  <a:cxn ang="0">
                    <a:pos x="220" y="31"/>
                  </a:cxn>
                  <a:cxn ang="0">
                    <a:pos x="258" y="22"/>
                  </a:cxn>
                  <a:cxn ang="0">
                    <a:pos x="296" y="18"/>
                  </a:cxn>
                  <a:cxn ang="0">
                    <a:pos x="333" y="18"/>
                  </a:cxn>
                  <a:cxn ang="0">
                    <a:pos x="384" y="18"/>
                  </a:cxn>
                  <a:cxn ang="0">
                    <a:pos x="440" y="18"/>
                  </a:cxn>
                  <a:cxn ang="0">
                    <a:pos x="478" y="22"/>
                  </a:cxn>
                  <a:cxn ang="0">
                    <a:pos x="516" y="18"/>
                  </a:cxn>
                  <a:cxn ang="0">
                    <a:pos x="535" y="0"/>
                  </a:cxn>
                  <a:cxn ang="0">
                    <a:pos x="566" y="4"/>
                  </a:cxn>
                  <a:cxn ang="0">
                    <a:pos x="604" y="9"/>
                  </a:cxn>
                  <a:cxn ang="0">
                    <a:pos x="635" y="13"/>
                  </a:cxn>
                  <a:cxn ang="0">
                    <a:pos x="667" y="27"/>
                  </a:cxn>
                  <a:cxn ang="0">
                    <a:pos x="704" y="31"/>
                  </a:cxn>
                  <a:cxn ang="0">
                    <a:pos x="755" y="22"/>
                  </a:cxn>
                </a:cxnLst>
                <a:rect l="0" t="0" r="r" b="b"/>
                <a:pathLst>
                  <a:path w="780" h="374">
                    <a:moveTo>
                      <a:pt x="767" y="22"/>
                    </a:moveTo>
                    <a:lnTo>
                      <a:pt x="774" y="22"/>
                    </a:lnTo>
                    <a:lnTo>
                      <a:pt x="780" y="18"/>
                    </a:lnTo>
                    <a:lnTo>
                      <a:pt x="780" y="22"/>
                    </a:lnTo>
                    <a:lnTo>
                      <a:pt x="780" y="27"/>
                    </a:lnTo>
                    <a:lnTo>
                      <a:pt x="774" y="31"/>
                    </a:lnTo>
                    <a:lnTo>
                      <a:pt x="774" y="35"/>
                    </a:lnTo>
                    <a:lnTo>
                      <a:pt x="767" y="40"/>
                    </a:lnTo>
                    <a:lnTo>
                      <a:pt x="761" y="44"/>
                    </a:lnTo>
                    <a:lnTo>
                      <a:pt x="755" y="49"/>
                    </a:lnTo>
                    <a:lnTo>
                      <a:pt x="748" y="49"/>
                    </a:lnTo>
                    <a:lnTo>
                      <a:pt x="748" y="53"/>
                    </a:lnTo>
                    <a:lnTo>
                      <a:pt x="742" y="53"/>
                    </a:lnTo>
                    <a:lnTo>
                      <a:pt x="742" y="58"/>
                    </a:lnTo>
                    <a:lnTo>
                      <a:pt x="736" y="58"/>
                    </a:lnTo>
                    <a:lnTo>
                      <a:pt x="736" y="62"/>
                    </a:lnTo>
                    <a:lnTo>
                      <a:pt x="730" y="67"/>
                    </a:lnTo>
                    <a:lnTo>
                      <a:pt x="730" y="71"/>
                    </a:lnTo>
                    <a:lnTo>
                      <a:pt x="723" y="76"/>
                    </a:lnTo>
                    <a:lnTo>
                      <a:pt x="717" y="80"/>
                    </a:lnTo>
                    <a:lnTo>
                      <a:pt x="711" y="85"/>
                    </a:lnTo>
                    <a:lnTo>
                      <a:pt x="704" y="89"/>
                    </a:lnTo>
                    <a:lnTo>
                      <a:pt x="698" y="93"/>
                    </a:lnTo>
                    <a:lnTo>
                      <a:pt x="686" y="98"/>
                    </a:lnTo>
                    <a:lnTo>
                      <a:pt x="679" y="102"/>
                    </a:lnTo>
                    <a:lnTo>
                      <a:pt x="673" y="102"/>
                    </a:lnTo>
                    <a:lnTo>
                      <a:pt x="667" y="107"/>
                    </a:lnTo>
                    <a:lnTo>
                      <a:pt x="660" y="111"/>
                    </a:lnTo>
                    <a:lnTo>
                      <a:pt x="654" y="111"/>
                    </a:lnTo>
                    <a:lnTo>
                      <a:pt x="648" y="111"/>
                    </a:lnTo>
                    <a:lnTo>
                      <a:pt x="642" y="116"/>
                    </a:lnTo>
                    <a:lnTo>
                      <a:pt x="635" y="120"/>
                    </a:lnTo>
                    <a:lnTo>
                      <a:pt x="629" y="120"/>
                    </a:lnTo>
                    <a:lnTo>
                      <a:pt x="623" y="125"/>
                    </a:lnTo>
                    <a:lnTo>
                      <a:pt x="623" y="129"/>
                    </a:lnTo>
                    <a:lnTo>
                      <a:pt x="616" y="134"/>
                    </a:lnTo>
                    <a:lnTo>
                      <a:pt x="610" y="138"/>
                    </a:lnTo>
                    <a:lnTo>
                      <a:pt x="604" y="143"/>
                    </a:lnTo>
                    <a:lnTo>
                      <a:pt x="598" y="147"/>
                    </a:lnTo>
                    <a:lnTo>
                      <a:pt x="591" y="147"/>
                    </a:lnTo>
                    <a:lnTo>
                      <a:pt x="585" y="151"/>
                    </a:lnTo>
                    <a:lnTo>
                      <a:pt x="579" y="156"/>
                    </a:lnTo>
                    <a:lnTo>
                      <a:pt x="572" y="160"/>
                    </a:lnTo>
                    <a:lnTo>
                      <a:pt x="566" y="165"/>
                    </a:lnTo>
                    <a:lnTo>
                      <a:pt x="560" y="169"/>
                    </a:lnTo>
                    <a:lnTo>
                      <a:pt x="553" y="174"/>
                    </a:lnTo>
                    <a:lnTo>
                      <a:pt x="547" y="174"/>
                    </a:lnTo>
                    <a:lnTo>
                      <a:pt x="547" y="178"/>
                    </a:lnTo>
                    <a:lnTo>
                      <a:pt x="547" y="183"/>
                    </a:lnTo>
                    <a:lnTo>
                      <a:pt x="541" y="187"/>
                    </a:lnTo>
                    <a:lnTo>
                      <a:pt x="535" y="192"/>
                    </a:lnTo>
                    <a:lnTo>
                      <a:pt x="535" y="196"/>
                    </a:lnTo>
                    <a:lnTo>
                      <a:pt x="522" y="201"/>
                    </a:lnTo>
                    <a:lnTo>
                      <a:pt x="516" y="205"/>
                    </a:lnTo>
                    <a:lnTo>
                      <a:pt x="509" y="209"/>
                    </a:lnTo>
                    <a:lnTo>
                      <a:pt x="509" y="214"/>
                    </a:lnTo>
                    <a:lnTo>
                      <a:pt x="503" y="218"/>
                    </a:lnTo>
                    <a:lnTo>
                      <a:pt x="497" y="227"/>
                    </a:lnTo>
                    <a:lnTo>
                      <a:pt x="491" y="227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84" y="236"/>
                    </a:lnTo>
                    <a:lnTo>
                      <a:pt x="484" y="241"/>
                    </a:lnTo>
                    <a:lnTo>
                      <a:pt x="484" y="245"/>
                    </a:lnTo>
                    <a:lnTo>
                      <a:pt x="478" y="245"/>
                    </a:lnTo>
                    <a:lnTo>
                      <a:pt x="478" y="250"/>
                    </a:lnTo>
                    <a:lnTo>
                      <a:pt x="478" y="254"/>
                    </a:lnTo>
                    <a:lnTo>
                      <a:pt x="472" y="258"/>
                    </a:lnTo>
                    <a:lnTo>
                      <a:pt x="472" y="263"/>
                    </a:lnTo>
                    <a:lnTo>
                      <a:pt x="465" y="267"/>
                    </a:lnTo>
                    <a:lnTo>
                      <a:pt x="459" y="272"/>
                    </a:lnTo>
                    <a:lnTo>
                      <a:pt x="459" y="276"/>
                    </a:lnTo>
                    <a:lnTo>
                      <a:pt x="459" y="281"/>
                    </a:lnTo>
                    <a:lnTo>
                      <a:pt x="453" y="285"/>
                    </a:lnTo>
                    <a:lnTo>
                      <a:pt x="453" y="290"/>
                    </a:lnTo>
                    <a:lnTo>
                      <a:pt x="447" y="294"/>
                    </a:lnTo>
                    <a:lnTo>
                      <a:pt x="440" y="299"/>
                    </a:lnTo>
                    <a:lnTo>
                      <a:pt x="440" y="303"/>
                    </a:lnTo>
                    <a:lnTo>
                      <a:pt x="434" y="303"/>
                    </a:lnTo>
                    <a:lnTo>
                      <a:pt x="434" y="308"/>
                    </a:lnTo>
                    <a:lnTo>
                      <a:pt x="428" y="312"/>
                    </a:lnTo>
                    <a:lnTo>
                      <a:pt x="428" y="316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5"/>
                    </a:lnTo>
                    <a:lnTo>
                      <a:pt x="403" y="330"/>
                    </a:lnTo>
                    <a:lnTo>
                      <a:pt x="396" y="330"/>
                    </a:lnTo>
                    <a:lnTo>
                      <a:pt x="396" y="334"/>
                    </a:lnTo>
                    <a:lnTo>
                      <a:pt x="390" y="334"/>
                    </a:lnTo>
                    <a:lnTo>
                      <a:pt x="384" y="339"/>
                    </a:lnTo>
                    <a:lnTo>
                      <a:pt x="377" y="339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34"/>
                    </a:lnTo>
                    <a:lnTo>
                      <a:pt x="359" y="334"/>
                    </a:lnTo>
                    <a:lnTo>
                      <a:pt x="352" y="334"/>
                    </a:lnTo>
                    <a:lnTo>
                      <a:pt x="346" y="334"/>
                    </a:lnTo>
                    <a:lnTo>
                      <a:pt x="340" y="334"/>
                    </a:lnTo>
                    <a:lnTo>
                      <a:pt x="333" y="339"/>
                    </a:lnTo>
                    <a:lnTo>
                      <a:pt x="327" y="343"/>
                    </a:lnTo>
                    <a:lnTo>
                      <a:pt x="321" y="348"/>
                    </a:lnTo>
                    <a:lnTo>
                      <a:pt x="315" y="348"/>
                    </a:lnTo>
                    <a:lnTo>
                      <a:pt x="308" y="348"/>
                    </a:lnTo>
                    <a:lnTo>
                      <a:pt x="302" y="348"/>
                    </a:lnTo>
                    <a:lnTo>
                      <a:pt x="296" y="348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77" y="352"/>
                    </a:lnTo>
                    <a:lnTo>
                      <a:pt x="277" y="357"/>
                    </a:lnTo>
                    <a:lnTo>
                      <a:pt x="277" y="361"/>
                    </a:lnTo>
                    <a:lnTo>
                      <a:pt x="271" y="366"/>
                    </a:lnTo>
                    <a:lnTo>
                      <a:pt x="264" y="366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45" y="366"/>
                    </a:lnTo>
                    <a:lnTo>
                      <a:pt x="245" y="370"/>
                    </a:lnTo>
                    <a:lnTo>
                      <a:pt x="239" y="370"/>
                    </a:lnTo>
                    <a:lnTo>
                      <a:pt x="233" y="370"/>
                    </a:lnTo>
                    <a:lnTo>
                      <a:pt x="227" y="374"/>
                    </a:lnTo>
                    <a:lnTo>
                      <a:pt x="220" y="374"/>
                    </a:lnTo>
                    <a:lnTo>
                      <a:pt x="214" y="370"/>
                    </a:lnTo>
                    <a:lnTo>
                      <a:pt x="208" y="370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195" y="366"/>
                    </a:lnTo>
                    <a:lnTo>
                      <a:pt x="195" y="370"/>
                    </a:lnTo>
                    <a:lnTo>
                      <a:pt x="189" y="370"/>
                    </a:lnTo>
                    <a:lnTo>
                      <a:pt x="183" y="370"/>
                    </a:lnTo>
                    <a:lnTo>
                      <a:pt x="176" y="370"/>
                    </a:lnTo>
                    <a:lnTo>
                      <a:pt x="170" y="374"/>
                    </a:lnTo>
                    <a:lnTo>
                      <a:pt x="164" y="374"/>
                    </a:lnTo>
                    <a:lnTo>
                      <a:pt x="157" y="374"/>
                    </a:lnTo>
                    <a:lnTo>
                      <a:pt x="151" y="374"/>
                    </a:lnTo>
                    <a:lnTo>
                      <a:pt x="145" y="374"/>
                    </a:lnTo>
                    <a:lnTo>
                      <a:pt x="139" y="374"/>
                    </a:lnTo>
                    <a:lnTo>
                      <a:pt x="132" y="374"/>
                    </a:lnTo>
                    <a:lnTo>
                      <a:pt x="132" y="370"/>
                    </a:lnTo>
                    <a:lnTo>
                      <a:pt x="126" y="370"/>
                    </a:lnTo>
                    <a:lnTo>
                      <a:pt x="126" y="366"/>
                    </a:lnTo>
                    <a:lnTo>
                      <a:pt x="120" y="366"/>
                    </a:lnTo>
                    <a:lnTo>
                      <a:pt x="113" y="366"/>
                    </a:lnTo>
                    <a:lnTo>
                      <a:pt x="107" y="366"/>
                    </a:lnTo>
                    <a:lnTo>
                      <a:pt x="101" y="361"/>
                    </a:lnTo>
                    <a:lnTo>
                      <a:pt x="94" y="361"/>
                    </a:lnTo>
                    <a:lnTo>
                      <a:pt x="94" y="357"/>
                    </a:lnTo>
                    <a:lnTo>
                      <a:pt x="94" y="352"/>
                    </a:lnTo>
                    <a:lnTo>
                      <a:pt x="88" y="352"/>
                    </a:lnTo>
                    <a:lnTo>
                      <a:pt x="94" y="348"/>
                    </a:lnTo>
                    <a:lnTo>
                      <a:pt x="94" y="343"/>
                    </a:lnTo>
                    <a:lnTo>
                      <a:pt x="94" y="339"/>
                    </a:lnTo>
                    <a:lnTo>
                      <a:pt x="94" y="334"/>
                    </a:lnTo>
                    <a:lnTo>
                      <a:pt x="88" y="330"/>
                    </a:lnTo>
                    <a:lnTo>
                      <a:pt x="88" y="325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82" y="316"/>
                    </a:lnTo>
                    <a:lnTo>
                      <a:pt x="76" y="312"/>
                    </a:lnTo>
                    <a:lnTo>
                      <a:pt x="76" y="308"/>
                    </a:lnTo>
                    <a:lnTo>
                      <a:pt x="69" y="308"/>
                    </a:lnTo>
                    <a:lnTo>
                      <a:pt x="63" y="308"/>
                    </a:lnTo>
                    <a:lnTo>
                      <a:pt x="63" y="303"/>
                    </a:lnTo>
                    <a:lnTo>
                      <a:pt x="57" y="303"/>
                    </a:lnTo>
                    <a:lnTo>
                      <a:pt x="57" y="299"/>
                    </a:lnTo>
                    <a:lnTo>
                      <a:pt x="50" y="299"/>
                    </a:lnTo>
                    <a:lnTo>
                      <a:pt x="50" y="294"/>
                    </a:lnTo>
                    <a:lnTo>
                      <a:pt x="44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44" y="276"/>
                    </a:lnTo>
                    <a:lnTo>
                      <a:pt x="44" y="272"/>
                    </a:lnTo>
                    <a:lnTo>
                      <a:pt x="44" y="267"/>
                    </a:lnTo>
                    <a:lnTo>
                      <a:pt x="38" y="263"/>
                    </a:lnTo>
                    <a:lnTo>
                      <a:pt x="38" y="258"/>
                    </a:lnTo>
                    <a:lnTo>
                      <a:pt x="32" y="258"/>
                    </a:lnTo>
                    <a:lnTo>
                      <a:pt x="32" y="254"/>
                    </a:lnTo>
                    <a:lnTo>
                      <a:pt x="25" y="254"/>
                    </a:lnTo>
                    <a:lnTo>
                      <a:pt x="25" y="250"/>
                    </a:lnTo>
                    <a:lnTo>
                      <a:pt x="19" y="245"/>
                    </a:lnTo>
                    <a:lnTo>
                      <a:pt x="19" y="241"/>
                    </a:lnTo>
                    <a:lnTo>
                      <a:pt x="13" y="241"/>
                    </a:lnTo>
                    <a:lnTo>
                      <a:pt x="13" y="236"/>
                    </a:lnTo>
                    <a:lnTo>
                      <a:pt x="13" y="232"/>
                    </a:lnTo>
                    <a:lnTo>
                      <a:pt x="6" y="232"/>
                    </a:lnTo>
                    <a:lnTo>
                      <a:pt x="0" y="227"/>
                    </a:lnTo>
                    <a:lnTo>
                      <a:pt x="0" y="223"/>
                    </a:lnTo>
                    <a:lnTo>
                      <a:pt x="0" y="218"/>
                    </a:lnTo>
                    <a:lnTo>
                      <a:pt x="6" y="214"/>
                    </a:lnTo>
                    <a:lnTo>
                      <a:pt x="6" y="209"/>
                    </a:lnTo>
                    <a:lnTo>
                      <a:pt x="6" y="205"/>
                    </a:lnTo>
                    <a:lnTo>
                      <a:pt x="6" y="201"/>
                    </a:lnTo>
                    <a:lnTo>
                      <a:pt x="6" y="196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8"/>
                    </a:lnTo>
                    <a:lnTo>
                      <a:pt x="13" y="174"/>
                    </a:lnTo>
                    <a:lnTo>
                      <a:pt x="19" y="169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32" y="165"/>
                    </a:lnTo>
                    <a:lnTo>
                      <a:pt x="38" y="165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44" y="147"/>
                    </a:lnTo>
                    <a:lnTo>
                      <a:pt x="50" y="143"/>
                    </a:lnTo>
                    <a:lnTo>
                      <a:pt x="57" y="143"/>
                    </a:lnTo>
                    <a:lnTo>
                      <a:pt x="63" y="138"/>
                    </a:lnTo>
                    <a:lnTo>
                      <a:pt x="69" y="138"/>
                    </a:lnTo>
                    <a:lnTo>
                      <a:pt x="69" y="134"/>
                    </a:lnTo>
                    <a:lnTo>
                      <a:pt x="76" y="134"/>
                    </a:lnTo>
                    <a:lnTo>
                      <a:pt x="76" y="129"/>
                    </a:lnTo>
                    <a:lnTo>
                      <a:pt x="82" y="125"/>
                    </a:lnTo>
                    <a:lnTo>
                      <a:pt x="82" y="120"/>
                    </a:lnTo>
                    <a:lnTo>
                      <a:pt x="88" y="120"/>
                    </a:lnTo>
                    <a:lnTo>
                      <a:pt x="88" y="116"/>
                    </a:lnTo>
                    <a:lnTo>
                      <a:pt x="94" y="111"/>
                    </a:lnTo>
                    <a:lnTo>
                      <a:pt x="101" y="107"/>
                    </a:lnTo>
                    <a:lnTo>
                      <a:pt x="101" y="102"/>
                    </a:lnTo>
                    <a:lnTo>
                      <a:pt x="107" y="98"/>
                    </a:lnTo>
                    <a:lnTo>
                      <a:pt x="107" y="93"/>
                    </a:lnTo>
                    <a:lnTo>
                      <a:pt x="113" y="89"/>
                    </a:lnTo>
                    <a:lnTo>
                      <a:pt x="120" y="85"/>
                    </a:lnTo>
                    <a:lnTo>
                      <a:pt x="120" y="80"/>
                    </a:lnTo>
                    <a:lnTo>
                      <a:pt x="120" y="76"/>
                    </a:lnTo>
                    <a:lnTo>
                      <a:pt x="126" y="71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2"/>
                    </a:lnTo>
                    <a:lnTo>
                      <a:pt x="139" y="58"/>
                    </a:lnTo>
                    <a:lnTo>
                      <a:pt x="145" y="53"/>
                    </a:lnTo>
                    <a:lnTo>
                      <a:pt x="145" y="49"/>
                    </a:lnTo>
                    <a:lnTo>
                      <a:pt x="151" y="49"/>
                    </a:lnTo>
                    <a:lnTo>
                      <a:pt x="151" y="44"/>
                    </a:lnTo>
                    <a:lnTo>
                      <a:pt x="157" y="40"/>
                    </a:lnTo>
                    <a:lnTo>
                      <a:pt x="164" y="40"/>
                    </a:lnTo>
                    <a:lnTo>
                      <a:pt x="164" y="35"/>
                    </a:lnTo>
                    <a:lnTo>
                      <a:pt x="170" y="35"/>
                    </a:lnTo>
                    <a:lnTo>
                      <a:pt x="176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195" y="31"/>
                    </a:lnTo>
                    <a:lnTo>
                      <a:pt x="201" y="31"/>
                    </a:lnTo>
                    <a:lnTo>
                      <a:pt x="208" y="31"/>
                    </a:lnTo>
                    <a:lnTo>
                      <a:pt x="214" y="31"/>
                    </a:lnTo>
                    <a:lnTo>
                      <a:pt x="220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64" y="22"/>
                    </a:lnTo>
                    <a:lnTo>
                      <a:pt x="271" y="22"/>
                    </a:lnTo>
                    <a:lnTo>
                      <a:pt x="277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96" y="18"/>
                    </a:lnTo>
                    <a:lnTo>
                      <a:pt x="302" y="18"/>
                    </a:lnTo>
                    <a:lnTo>
                      <a:pt x="308" y="18"/>
                    </a:lnTo>
                    <a:lnTo>
                      <a:pt x="315" y="18"/>
                    </a:lnTo>
                    <a:lnTo>
                      <a:pt x="321" y="18"/>
                    </a:lnTo>
                    <a:lnTo>
                      <a:pt x="327" y="18"/>
                    </a:lnTo>
                    <a:lnTo>
                      <a:pt x="333" y="18"/>
                    </a:lnTo>
                    <a:lnTo>
                      <a:pt x="346" y="18"/>
                    </a:lnTo>
                    <a:lnTo>
                      <a:pt x="352" y="18"/>
                    </a:lnTo>
                    <a:lnTo>
                      <a:pt x="359" y="18"/>
                    </a:lnTo>
                    <a:lnTo>
                      <a:pt x="365" y="18"/>
                    </a:lnTo>
                    <a:lnTo>
                      <a:pt x="371" y="18"/>
                    </a:lnTo>
                    <a:lnTo>
                      <a:pt x="384" y="18"/>
                    </a:lnTo>
                    <a:lnTo>
                      <a:pt x="390" y="18"/>
                    </a:lnTo>
                    <a:lnTo>
                      <a:pt x="396" y="18"/>
                    </a:lnTo>
                    <a:lnTo>
                      <a:pt x="403" y="18"/>
                    </a:lnTo>
                    <a:lnTo>
                      <a:pt x="415" y="18"/>
                    </a:lnTo>
                    <a:lnTo>
                      <a:pt x="428" y="18"/>
                    </a:lnTo>
                    <a:lnTo>
                      <a:pt x="440" y="18"/>
                    </a:lnTo>
                    <a:lnTo>
                      <a:pt x="447" y="18"/>
                    </a:lnTo>
                    <a:lnTo>
                      <a:pt x="453" y="18"/>
                    </a:lnTo>
                    <a:lnTo>
                      <a:pt x="459" y="22"/>
                    </a:lnTo>
                    <a:lnTo>
                      <a:pt x="465" y="22"/>
                    </a:lnTo>
                    <a:lnTo>
                      <a:pt x="472" y="22"/>
                    </a:lnTo>
                    <a:lnTo>
                      <a:pt x="478" y="22"/>
                    </a:lnTo>
                    <a:lnTo>
                      <a:pt x="484" y="22"/>
                    </a:lnTo>
                    <a:lnTo>
                      <a:pt x="491" y="22"/>
                    </a:lnTo>
                    <a:lnTo>
                      <a:pt x="497" y="22"/>
                    </a:lnTo>
                    <a:lnTo>
                      <a:pt x="503" y="22"/>
                    </a:lnTo>
                    <a:lnTo>
                      <a:pt x="509" y="22"/>
                    </a:lnTo>
                    <a:lnTo>
                      <a:pt x="516" y="18"/>
                    </a:lnTo>
                    <a:lnTo>
                      <a:pt x="522" y="18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35" y="9"/>
                    </a:lnTo>
                    <a:lnTo>
                      <a:pt x="535" y="0"/>
                    </a:lnTo>
                    <a:lnTo>
                      <a:pt x="541" y="0"/>
                    </a:lnTo>
                    <a:lnTo>
                      <a:pt x="541" y="4"/>
                    </a:lnTo>
                    <a:lnTo>
                      <a:pt x="547" y="4"/>
                    </a:lnTo>
                    <a:lnTo>
                      <a:pt x="553" y="4"/>
                    </a:lnTo>
                    <a:lnTo>
                      <a:pt x="560" y="4"/>
                    </a:lnTo>
                    <a:lnTo>
                      <a:pt x="566" y="4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10" y="9"/>
                    </a:lnTo>
                    <a:lnTo>
                      <a:pt x="616" y="9"/>
                    </a:lnTo>
                    <a:lnTo>
                      <a:pt x="623" y="9"/>
                    </a:lnTo>
                    <a:lnTo>
                      <a:pt x="629" y="9"/>
                    </a:lnTo>
                    <a:lnTo>
                      <a:pt x="629" y="13"/>
                    </a:lnTo>
                    <a:lnTo>
                      <a:pt x="635" y="13"/>
                    </a:lnTo>
                    <a:lnTo>
                      <a:pt x="642" y="18"/>
                    </a:lnTo>
                    <a:lnTo>
                      <a:pt x="648" y="18"/>
                    </a:lnTo>
                    <a:lnTo>
                      <a:pt x="654" y="22"/>
                    </a:lnTo>
                    <a:lnTo>
                      <a:pt x="660" y="22"/>
                    </a:lnTo>
                    <a:lnTo>
                      <a:pt x="667" y="22"/>
                    </a:lnTo>
                    <a:lnTo>
                      <a:pt x="667" y="27"/>
                    </a:lnTo>
                    <a:lnTo>
                      <a:pt x="673" y="27"/>
                    </a:lnTo>
                    <a:lnTo>
                      <a:pt x="679" y="27"/>
                    </a:lnTo>
                    <a:lnTo>
                      <a:pt x="686" y="27"/>
                    </a:lnTo>
                    <a:lnTo>
                      <a:pt x="692" y="27"/>
                    </a:lnTo>
                    <a:lnTo>
                      <a:pt x="698" y="27"/>
                    </a:lnTo>
                    <a:lnTo>
                      <a:pt x="704" y="31"/>
                    </a:lnTo>
                    <a:lnTo>
                      <a:pt x="717" y="31"/>
                    </a:lnTo>
                    <a:lnTo>
                      <a:pt x="723" y="31"/>
                    </a:lnTo>
                    <a:lnTo>
                      <a:pt x="736" y="27"/>
                    </a:lnTo>
                    <a:lnTo>
                      <a:pt x="742" y="27"/>
                    </a:lnTo>
                    <a:lnTo>
                      <a:pt x="748" y="27"/>
                    </a:lnTo>
                    <a:lnTo>
                      <a:pt x="755" y="22"/>
                    </a:lnTo>
                    <a:lnTo>
                      <a:pt x="761" y="22"/>
                    </a:lnTo>
                    <a:lnTo>
                      <a:pt x="767" y="22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07" name="Freeform 611"/>
              <p:cNvSpPr>
                <a:spLocks/>
              </p:cNvSpPr>
              <p:nvPr/>
            </p:nvSpPr>
            <p:spPr bwMode="auto">
              <a:xfrm>
                <a:off x="2671" y="1185"/>
                <a:ext cx="780" cy="374"/>
              </a:xfrm>
              <a:custGeom>
                <a:avLst/>
                <a:gdLst/>
                <a:ahLst/>
                <a:cxnLst>
                  <a:cxn ang="0">
                    <a:pos x="774" y="31"/>
                  </a:cxn>
                  <a:cxn ang="0">
                    <a:pos x="748" y="53"/>
                  </a:cxn>
                  <a:cxn ang="0">
                    <a:pos x="730" y="71"/>
                  </a:cxn>
                  <a:cxn ang="0">
                    <a:pos x="686" y="98"/>
                  </a:cxn>
                  <a:cxn ang="0">
                    <a:pos x="648" y="111"/>
                  </a:cxn>
                  <a:cxn ang="0">
                    <a:pos x="616" y="134"/>
                  </a:cxn>
                  <a:cxn ang="0">
                    <a:pos x="579" y="156"/>
                  </a:cxn>
                  <a:cxn ang="0">
                    <a:pos x="547" y="178"/>
                  </a:cxn>
                  <a:cxn ang="0">
                    <a:pos x="516" y="205"/>
                  </a:cxn>
                  <a:cxn ang="0">
                    <a:pos x="491" y="232"/>
                  </a:cxn>
                  <a:cxn ang="0">
                    <a:pos x="478" y="250"/>
                  </a:cxn>
                  <a:cxn ang="0">
                    <a:pos x="459" y="276"/>
                  </a:cxn>
                  <a:cxn ang="0">
                    <a:pos x="440" y="303"/>
                  </a:cxn>
                  <a:cxn ang="0">
                    <a:pos x="415" y="321"/>
                  </a:cxn>
                  <a:cxn ang="0">
                    <a:pos x="384" y="339"/>
                  </a:cxn>
                  <a:cxn ang="0">
                    <a:pos x="352" y="334"/>
                  </a:cxn>
                  <a:cxn ang="0">
                    <a:pos x="315" y="348"/>
                  </a:cxn>
                  <a:cxn ang="0">
                    <a:pos x="277" y="352"/>
                  </a:cxn>
                  <a:cxn ang="0">
                    <a:pos x="252" y="366"/>
                  </a:cxn>
                  <a:cxn ang="0">
                    <a:pos x="220" y="374"/>
                  </a:cxn>
                  <a:cxn ang="0">
                    <a:pos x="195" y="370"/>
                  </a:cxn>
                  <a:cxn ang="0">
                    <a:pos x="157" y="374"/>
                  </a:cxn>
                  <a:cxn ang="0">
                    <a:pos x="126" y="370"/>
                  </a:cxn>
                  <a:cxn ang="0">
                    <a:pos x="94" y="361"/>
                  </a:cxn>
                  <a:cxn ang="0">
                    <a:pos x="94" y="339"/>
                  </a:cxn>
                  <a:cxn ang="0">
                    <a:pos x="82" y="316"/>
                  </a:cxn>
                  <a:cxn ang="0">
                    <a:pos x="57" y="303"/>
                  </a:cxn>
                  <a:cxn ang="0">
                    <a:pos x="44" y="281"/>
                  </a:cxn>
                  <a:cxn ang="0">
                    <a:pos x="32" y="258"/>
                  </a:cxn>
                  <a:cxn ang="0">
                    <a:pos x="13" y="241"/>
                  </a:cxn>
                  <a:cxn ang="0">
                    <a:pos x="0" y="218"/>
                  </a:cxn>
                  <a:cxn ang="0">
                    <a:pos x="6" y="192"/>
                  </a:cxn>
                  <a:cxn ang="0">
                    <a:pos x="25" y="169"/>
                  </a:cxn>
                  <a:cxn ang="0">
                    <a:pos x="38" y="151"/>
                  </a:cxn>
                  <a:cxn ang="0">
                    <a:pos x="69" y="134"/>
                  </a:cxn>
                  <a:cxn ang="0">
                    <a:pos x="88" y="116"/>
                  </a:cxn>
                  <a:cxn ang="0">
                    <a:pos x="113" y="89"/>
                  </a:cxn>
                  <a:cxn ang="0">
                    <a:pos x="132" y="67"/>
                  </a:cxn>
                  <a:cxn ang="0">
                    <a:pos x="151" y="44"/>
                  </a:cxn>
                  <a:cxn ang="0">
                    <a:pos x="183" y="31"/>
                  </a:cxn>
                  <a:cxn ang="0">
                    <a:pos x="220" y="31"/>
                  </a:cxn>
                  <a:cxn ang="0">
                    <a:pos x="258" y="22"/>
                  </a:cxn>
                  <a:cxn ang="0">
                    <a:pos x="296" y="18"/>
                  </a:cxn>
                  <a:cxn ang="0">
                    <a:pos x="333" y="18"/>
                  </a:cxn>
                  <a:cxn ang="0">
                    <a:pos x="384" y="18"/>
                  </a:cxn>
                  <a:cxn ang="0">
                    <a:pos x="440" y="18"/>
                  </a:cxn>
                  <a:cxn ang="0">
                    <a:pos x="478" y="22"/>
                  </a:cxn>
                  <a:cxn ang="0">
                    <a:pos x="516" y="18"/>
                  </a:cxn>
                  <a:cxn ang="0">
                    <a:pos x="535" y="0"/>
                  </a:cxn>
                  <a:cxn ang="0">
                    <a:pos x="566" y="4"/>
                  </a:cxn>
                  <a:cxn ang="0">
                    <a:pos x="604" y="9"/>
                  </a:cxn>
                  <a:cxn ang="0">
                    <a:pos x="635" y="13"/>
                  </a:cxn>
                  <a:cxn ang="0">
                    <a:pos x="667" y="27"/>
                  </a:cxn>
                  <a:cxn ang="0">
                    <a:pos x="704" y="31"/>
                  </a:cxn>
                  <a:cxn ang="0">
                    <a:pos x="755" y="22"/>
                  </a:cxn>
                </a:cxnLst>
                <a:rect l="0" t="0" r="r" b="b"/>
                <a:pathLst>
                  <a:path w="780" h="374">
                    <a:moveTo>
                      <a:pt x="767" y="22"/>
                    </a:moveTo>
                    <a:lnTo>
                      <a:pt x="774" y="22"/>
                    </a:lnTo>
                    <a:lnTo>
                      <a:pt x="780" y="18"/>
                    </a:lnTo>
                    <a:lnTo>
                      <a:pt x="780" y="22"/>
                    </a:lnTo>
                    <a:lnTo>
                      <a:pt x="780" y="27"/>
                    </a:lnTo>
                    <a:lnTo>
                      <a:pt x="774" y="31"/>
                    </a:lnTo>
                    <a:lnTo>
                      <a:pt x="774" y="35"/>
                    </a:lnTo>
                    <a:lnTo>
                      <a:pt x="767" y="40"/>
                    </a:lnTo>
                    <a:lnTo>
                      <a:pt x="761" y="44"/>
                    </a:lnTo>
                    <a:lnTo>
                      <a:pt x="755" y="49"/>
                    </a:lnTo>
                    <a:lnTo>
                      <a:pt x="748" y="49"/>
                    </a:lnTo>
                    <a:lnTo>
                      <a:pt x="748" y="53"/>
                    </a:lnTo>
                    <a:lnTo>
                      <a:pt x="742" y="53"/>
                    </a:lnTo>
                    <a:lnTo>
                      <a:pt x="742" y="58"/>
                    </a:lnTo>
                    <a:lnTo>
                      <a:pt x="736" y="58"/>
                    </a:lnTo>
                    <a:lnTo>
                      <a:pt x="736" y="62"/>
                    </a:lnTo>
                    <a:lnTo>
                      <a:pt x="730" y="67"/>
                    </a:lnTo>
                    <a:lnTo>
                      <a:pt x="730" y="71"/>
                    </a:lnTo>
                    <a:lnTo>
                      <a:pt x="723" y="76"/>
                    </a:lnTo>
                    <a:lnTo>
                      <a:pt x="717" y="80"/>
                    </a:lnTo>
                    <a:lnTo>
                      <a:pt x="711" y="85"/>
                    </a:lnTo>
                    <a:lnTo>
                      <a:pt x="704" y="89"/>
                    </a:lnTo>
                    <a:lnTo>
                      <a:pt x="698" y="93"/>
                    </a:lnTo>
                    <a:lnTo>
                      <a:pt x="686" y="98"/>
                    </a:lnTo>
                    <a:lnTo>
                      <a:pt x="679" y="102"/>
                    </a:lnTo>
                    <a:lnTo>
                      <a:pt x="673" y="102"/>
                    </a:lnTo>
                    <a:lnTo>
                      <a:pt x="667" y="107"/>
                    </a:lnTo>
                    <a:lnTo>
                      <a:pt x="660" y="111"/>
                    </a:lnTo>
                    <a:lnTo>
                      <a:pt x="654" y="111"/>
                    </a:lnTo>
                    <a:lnTo>
                      <a:pt x="648" y="111"/>
                    </a:lnTo>
                    <a:lnTo>
                      <a:pt x="642" y="116"/>
                    </a:lnTo>
                    <a:lnTo>
                      <a:pt x="635" y="120"/>
                    </a:lnTo>
                    <a:lnTo>
                      <a:pt x="629" y="120"/>
                    </a:lnTo>
                    <a:lnTo>
                      <a:pt x="623" y="125"/>
                    </a:lnTo>
                    <a:lnTo>
                      <a:pt x="623" y="129"/>
                    </a:lnTo>
                    <a:lnTo>
                      <a:pt x="616" y="134"/>
                    </a:lnTo>
                    <a:lnTo>
                      <a:pt x="610" y="138"/>
                    </a:lnTo>
                    <a:lnTo>
                      <a:pt x="604" y="143"/>
                    </a:lnTo>
                    <a:lnTo>
                      <a:pt x="598" y="147"/>
                    </a:lnTo>
                    <a:lnTo>
                      <a:pt x="591" y="147"/>
                    </a:lnTo>
                    <a:lnTo>
                      <a:pt x="585" y="151"/>
                    </a:lnTo>
                    <a:lnTo>
                      <a:pt x="579" y="156"/>
                    </a:lnTo>
                    <a:lnTo>
                      <a:pt x="572" y="160"/>
                    </a:lnTo>
                    <a:lnTo>
                      <a:pt x="566" y="165"/>
                    </a:lnTo>
                    <a:lnTo>
                      <a:pt x="560" y="169"/>
                    </a:lnTo>
                    <a:lnTo>
                      <a:pt x="553" y="174"/>
                    </a:lnTo>
                    <a:lnTo>
                      <a:pt x="547" y="174"/>
                    </a:lnTo>
                    <a:lnTo>
                      <a:pt x="547" y="178"/>
                    </a:lnTo>
                    <a:lnTo>
                      <a:pt x="547" y="183"/>
                    </a:lnTo>
                    <a:lnTo>
                      <a:pt x="541" y="187"/>
                    </a:lnTo>
                    <a:lnTo>
                      <a:pt x="535" y="192"/>
                    </a:lnTo>
                    <a:lnTo>
                      <a:pt x="535" y="196"/>
                    </a:lnTo>
                    <a:lnTo>
                      <a:pt x="522" y="201"/>
                    </a:lnTo>
                    <a:lnTo>
                      <a:pt x="516" y="205"/>
                    </a:lnTo>
                    <a:lnTo>
                      <a:pt x="509" y="209"/>
                    </a:lnTo>
                    <a:lnTo>
                      <a:pt x="509" y="214"/>
                    </a:lnTo>
                    <a:lnTo>
                      <a:pt x="503" y="218"/>
                    </a:lnTo>
                    <a:lnTo>
                      <a:pt x="497" y="227"/>
                    </a:lnTo>
                    <a:lnTo>
                      <a:pt x="491" y="227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84" y="236"/>
                    </a:lnTo>
                    <a:lnTo>
                      <a:pt x="484" y="241"/>
                    </a:lnTo>
                    <a:lnTo>
                      <a:pt x="484" y="245"/>
                    </a:lnTo>
                    <a:lnTo>
                      <a:pt x="478" y="245"/>
                    </a:lnTo>
                    <a:lnTo>
                      <a:pt x="478" y="250"/>
                    </a:lnTo>
                    <a:lnTo>
                      <a:pt x="478" y="254"/>
                    </a:lnTo>
                    <a:lnTo>
                      <a:pt x="472" y="258"/>
                    </a:lnTo>
                    <a:lnTo>
                      <a:pt x="472" y="263"/>
                    </a:lnTo>
                    <a:lnTo>
                      <a:pt x="465" y="267"/>
                    </a:lnTo>
                    <a:lnTo>
                      <a:pt x="459" y="272"/>
                    </a:lnTo>
                    <a:lnTo>
                      <a:pt x="459" y="276"/>
                    </a:lnTo>
                    <a:lnTo>
                      <a:pt x="459" y="281"/>
                    </a:lnTo>
                    <a:lnTo>
                      <a:pt x="453" y="285"/>
                    </a:lnTo>
                    <a:lnTo>
                      <a:pt x="453" y="290"/>
                    </a:lnTo>
                    <a:lnTo>
                      <a:pt x="447" y="294"/>
                    </a:lnTo>
                    <a:lnTo>
                      <a:pt x="440" y="299"/>
                    </a:lnTo>
                    <a:lnTo>
                      <a:pt x="440" y="303"/>
                    </a:lnTo>
                    <a:lnTo>
                      <a:pt x="434" y="303"/>
                    </a:lnTo>
                    <a:lnTo>
                      <a:pt x="434" y="308"/>
                    </a:lnTo>
                    <a:lnTo>
                      <a:pt x="428" y="312"/>
                    </a:lnTo>
                    <a:lnTo>
                      <a:pt x="428" y="316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5"/>
                    </a:lnTo>
                    <a:lnTo>
                      <a:pt x="403" y="330"/>
                    </a:lnTo>
                    <a:lnTo>
                      <a:pt x="396" y="330"/>
                    </a:lnTo>
                    <a:lnTo>
                      <a:pt x="396" y="334"/>
                    </a:lnTo>
                    <a:lnTo>
                      <a:pt x="390" y="334"/>
                    </a:lnTo>
                    <a:lnTo>
                      <a:pt x="384" y="339"/>
                    </a:lnTo>
                    <a:lnTo>
                      <a:pt x="377" y="339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34"/>
                    </a:lnTo>
                    <a:lnTo>
                      <a:pt x="359" y="334"/>
                    </a:lnTo>
                    <a:lnTo>
                      <a:pt x="352" y="334"/>
                    </a:lnTo>
                    <a:lnTo>
                      <a:pt x="346" y="334"/>
                    </a:lnTo>
                    <a:lnTo>
                      <a:pt x="340" y="334"/>
                    </a:lnTo>
                    <a:lnTo>
                      <a:pt x="333" y="339"/>
                    </a:lnTo>
                    <a:lnTo>
                      <a:pt x="327" y="343"/>
                    </a:lnTo>
                    <a:lnTo>
                      <a:pt x="321" y="348"/>
                    </a:lnTo>
                    <a:lnTo>
                      <a:pt x="315" y="348"/>
                    </a:lnTo>
                    <a:lnTo>
                      <a:pt x="308" y="348"/>
                    </a:lnTo>
                    <a:lnTo>
                      <a:pt x="302" y="348"/>
                    </a:lnTo>
                    <a:lnTo>
                      <a:pt x="296" y="348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77" y="352"/>
                    </a:lnTo>
                    <a:lnTo>
                      <a:pt x="277" y="357"/>
                    </a:lnTo>
                    <a:lnTo>
                      <a:pt x="277" y="361"/>
                    </a:lnTo>
                    <a:lnTo>
                      <a:pt x="271" y="366"/>
                    </a:lnTo>
                    <a:lnTo>
                      <a:pt x="264" y="366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45" y="366"/>
                    </a:lnTo>
                    <a:lnTo>
                      <a:pt x="245" y="370"/>
                    </a:lnTo>
                    <a:lnTo>
                      <a:pt x="239" y="370"/>
                    </a:lnTo>
                    <a:lnTo>
                      <a:pt x="233" y="370"/>
                    </a:lnTo>
                    <a:lnTo>
                      <a:pt x="227" y="374"/>
                    </a:lnTo>
                    <a:lnTo>
                      <a:pt x="220" y="374"/>
                    </a:lnTo>
                    <a:lnTo>
                      <a:pt x="214" y="370"/>
                    </a:lnTo>
                    <a:lnTo>
                      <a:pt x="208" y="370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195" y="366"/>
                    </a:lnTo>
                    <a:lnTo>
                      <a:pt x="195" y="370"/>
                    </a:lnTo>
                    <a:lnTo>
                      <a:pt x="189" y="370"/>
                    </a:lnTo>
                    <a:lnTo>
                      <a:pt x="183" y="370"/>
                    </a:lnTo>
                    <a:lnTo>
                      <a:pt x="176" y="370"/>
                    </a:lnTo>
                    <a:lnTo>
                      <a:pt x="170" y="374"/>
                    </a:lnTo>
                    <a:lnTo>
                      <a:pt x="164" y="374"/>
                    </a:lnTo>
                    <a:lnTo>
                      <a:pt x="157" y="374"/>
                    </a:lnTo>
                    <a:lnTo>
                      <a:pt x="151" y="374"/>
                    </a:lnTo>
                    <a:lnTo>
                      <a:pt x="145" y="374"/>
                    </a:lnTo>
                    <a:lnTo>
                      <a:pt x="139" y="374"/>
                    </a:lnTo>
                    <a:lnTo>
                      <a:pt x="132" y="374"/>
                    </a:lnTo>
                    <a:lnTo>
                      <a:pt x="132" y="370"/>
                    </a:lnTo>
                    <a:lnTo>
                      <a:pt x="126" y="370"/>
                    </a:lnTo>
                    <a:lnTo>
                      <a:pt x="126" y="366"/>
                    </a:lnTo>
                    <a:lnTo>
                      <a:pt x="120" y="366"/>
                    </a:lnTo>
                    <a:lnTo>
                      <a:pt x="113" y="366"/>
                    </a:lnTo>
                    <a:lnTo>
                      <a:pt x="107" y="366"/>
                    </a:lnTo>
                    <a:lnTo>
                      <a:pt x="101" y="361"/>
                    </a:lnTo>
                    <a:lnTo>
                      <a:pt x="94" y="361"/>
                    </a:lnTo>
                    <a:lnTo>
                      <a:pt x="94" y="357"/>
                    </a:lnTo>
                    <a:lnTo>
                      <a:pt x="94" y="352"/>
                    </a:lnTo>
                    <a:lnTo>
                      <a:pt x="88" y="352"/>
                    </a:lnTo>
                    <a:lnTo>
                      <a:pt x="94" y="348"/>
                    </a:lnTo>
                    <a:lnTo>
                      <a:pt x="94" y="343"/>
                    </a:lnTo>
                    <a:lnTo>
                      <a:pt x="94" y="339"/>
                    </a:lnTo>
                    <a:lnTo>
                      <a:pt x="94" y="334"/>
                    </a:lnTo>
                    <a:lnTo>
                      <a:pt x="88" y="330"/>
                    </a:lnTo>
                    <a:lnTo>
                      <a:pt x="88" y="325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82" y="316"/>
                    </a:lnTo>
                    <a:lnTo>
                      <a:pt x="76" y="312"/>
                    </a:lnTo>
                    <a:lnTo>
                      <a:pt x="76" y="308"/>
                    </a:lnTo>
                    <a:lnTo>
                      <a:pt x="69" y="308"/>
                    </a:lnTo>
                    <a:lnTo>
                      <a:pt x="63" y="308"/>
                    </a:lnTo>
                    <a:lnTo>
                      <a:pt x="63" y="303"/>
                    </a:lnTo>
                    <a:lnTo>
                      <a:pt x="57" y="303"/>
                    </a:lnTo>
                    <a:lnTo>
                      <a:pt x="57" y="299"/>
                    </a:lnTo>
                    <a:lnTo>
                      <a:pt x="50" y="299"/>
                    </a:lnTo>
                    <a:lnTo>
                      <a:pt x="50" y="294"/>
                    </a:lnTo>
                    <a:lnTo>
                      <a:pt x="44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44" y="276"/>
                    </a:lnTo>
                    <a:lnTo>
                      <a:pt x="44" y="272"/>
                    </a:lnTo>
                    <a:lnTo>
                      <a:pt x="44" y="267"/>
                    </a:lnTo>
                    <a:lnTo>
                      <a:pt x="38" y="263"/>
                    </a:lnTo>
                    <a:lnTo>
                      <a:pt x="38" y="258"/>
                    </a:lnTo>
                    <a:lnTo>
                      <a:pt x="32" y="258"/>
                    </a:lnTo>
                    <a:lnTo>
                      <a:pt x="32" y="254"/>
                    </a:lnTo>
                    <a:lnTo>
                      <a:pt x="25" y="254"/>
                    </a:lnTo>
                    <a:lnTo>
                      <a:pt x="25" y="250"/>
                    </a:lnTo>
                    <a:lnTo>
                      <a:pt x="19" y="245"/>
                    </a:lnTo>
                    <a:lnTo>
                      <a:pt x="19" y="241"/>
                    </a:lnTo>
                    <a:lnTo>
                      <a:pt x="13" y="241"/>
                    </a:lnTo>
                    <a:lnTo>
                      <a:pt x="13" y="236"/>
                    </a:lnTo>
                    <a:lnTo>
                      <a:pt x="13" y="232"/>
                    </a:lnTo>
                    <a:lnTo>
                      <a:pt x="6" y="232"/>
                    </a:lnTo>
                    <a:lnTo>
                      <a:pt x="0" y="227"/>
                    </a:lnTo>
                    <a:lnTo>
                      <a:pt x="0" y="223"/>
                    </a:lnTo>
                    <a:lnTo>
                      <a:pt x="0" y="218"/>
                    </a:lnTo>
                    <a:lnTo>
                      <a:pt x="6" y="214"/>
                    </a:lnTo>
                    <a:lnTo>
                      <a:pt x="6" y="209"/>
                    </a:lnTo>
                    <a:lnTo>
                      <a:pt x="6" y="205"/>
                    </a:lnTo>
                    <a:lnTo>
                      <a:pt x="6" y="201"/>
                    </a:lnTo>
                    <a:lnTo>
                      <a:pt x="6" y="196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8"/>
                    </a:lnTo>
                    <a:lnTo>
                      <a:pt x="13" y="174"/>
                    </a:lnTo>
                    <a:lnTo>
                      <a:pt x="19" y="169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32" y="165"/>
                    </a:lnTo>
                    <a:lnTo>
                      <a:pt x="38" y="165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44" y="147"/>
                    </a:lnTo>
                    <a:lnTo>
                      <a:pt x="50" y="143"/>
                    </a:lnTo>
                    <a:lnTo>
                      <a:pt x="57" y="143"/>
                    </a:lnTo>
                    <a:lnTo>
                      <a:pt x="63" y="138"/>
                    </a:lnTo>
                    <a:lnTo>
                      <a:pt x="69" y="138"/>
                    </a:lnTo>
                    <a:lnTo>
                      <a:pt x="69" y="134"/>
                    </a:lnTo>
                    <a:lnTo>
                      <a:pt x="76" y="134"/>
                    </a:lnTo>
                    <a:lnTo>
                      <a:pt x="76" y="129"/>
                    </a:lnTo>
                    <a:lnTo>
                      <a:pt x="82" y="125"/>
                    </a:lnTo>
                    <a:lnTo>
                      <a:pt x="82" y="120"/>
                    </a:lnTo>
                    <a:lnTo>
                      <a:pt x="88" y="120"/>
                    </a:lnTo>
                    <a:lnTo>
                      <a:pt x="88" y="116"/>
                    </a:lnTo>
                    <a:lnTo>
                      <a:pt x="94" y="111"/>
                    </a:lnTo>
                    <a:lnTo>
                      <a:pt x="101" y="107"/>
                    </a:lnTo>
                    <a:lnTo>
                      <a:pt x="101" y="102"/>
                    </a:lnTo>
                    <a:lnTo>
                      <a:pt x="107" y="98"/>
                    </a:lnTo>
                    <a:lnTo>
                      <a:pt x="107" y="93"/>
                    </a:lnTo>
                    <a:lnTo>
                      <a:pt x="113" y="89"/>
                    </a:lnTo>
                    <a:lnTo>
                      <a:pt x="120" y="85"/>
                    </a:lnTo>
                    <a:lnTo>
                      <a:pt x="120" y="80"/>
                    </a:lnTo>
                    <a:lnTo>
                      <a:pt x="120" y="76"/>
                    </a:lnTo>
                    <a:lnTo>
                      <a:pt x="126" y="71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2"/>
                    </a:lnTo>
                    <a:lnTo>
                      <a:pt x="139" y="58"/>
                    </a:lnTo>
                    <a:lnTo>
                      <a:pt x="145" y="53"/>
                    </a:lnTo>
                    <a:lnTo>
                      <a:pt x="145" y="49"/>
                    </a:lnTo>
                    <a:lnTo>
                      <a:pt x="151" y="49"/>
                    </a:lnTo>
                    <a:lnTo>
                      <a:pt x="151" y="44"/>
                    </a:lnTo>
                    <a:lnTo>
                      <a:pt x="157" y="40"/>
                    </a:lnTo>
                    <a:lnTo>
                      <a:pt x="164" y="40"/>
                    </a:lnTo>
                    <a:lnTo>
                      <a:pt x="164" y="35"/>
                    </a:lnTo>
                    <a:lnTo>
                      <a:pt x="170" y="35"/>
                    </a:lnTo>
                    <a:lnTo>
                      <a:pt x="176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195" y="31"/>
                    </a:lnTo>
                    <a:lnTo>
                      <a:pt x="201" y="31"/>
                    </a:lnTo>
                    <a:lnTo>
                      <a:pt x="208" y="31"/>
                    </a:lnTo>
                    <a:lnTo>
                      <a:pt x="214" y="31"/>
                    </a:lnTo>
                    <a:lnTo>
                      <a:pt x="220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64" y="22"/>
                    </a:lnTo>
                    <a:lnTo>
                      <a:pt x="271" y="22"/>
                    </a:lnTo>
                    <a:lnTo>
                      <a:pt x="277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96" y="18"/>
                    </a:lnTo>
                    <a:lnTo>
                      <a:pt x="302" y="18"/>
                    </a:lnTo>
                    <a:lnTo>
                      <a:pt x="308" y="18"/>
                    </a:lnTo>
                    <a:lnTo>
                      <a:pt x="315" y="18"/>
                    </a:lnTo>
                    <a:lnTo>
                      <a:pt x="321" y="18"/>
                    </a:lnTo>
                    <a:lnTo>
                      <a:pt x="327" y="18"/>
                    </a:lnTo>
                    <a:lnTo>
                      <a:pt x="333" y="18"/>
                    </a:lnTo>
                    <a:lnTo>
                      <a:pt x="346" y="18"/>
                    </a:lnTo>
                    <a:lnTo>
                      <a:pt x="352" y="18"/>
                    </a:lnTo>
                    <a:lnTo>
                      <a:pt x="359" y="18"/>
                    </a:lnTo>
                    <a:lnTo>
                      <a:pt x="365" y="18"/>
                    </a:lnTo>
                    <a:lnTo>
                      <a:pt x="371" y="18"/>
                    </a:lnTo>
                    <a:lnTo>
                      <a:pt x="384" y="18"/>
                    </a:lnTo>
                    <a:lnTo>
                      <a:pt x="390" y="18"/>
                    </a:lnTo>
                    <a:lnTo>
                      <a:pt x="396" y="18"/>
                    </a:lnTo>
                    <a:lnTo>
                      <a:pt x="403" y="18"/>
                    </a:lnTo>
                    <a:lnTo>
                      <a:pt x="415" y="18"/>
                    </a:lnTo>
                    <a:lnTo>
                      <a:pt x="428" y="18"/>
                    </a:lnTo>
                    <a:lnTo>
                      <a:pt x="440" y="18"/>
                    </a:lnTo>
                    <a:lnTo>
                      <a:pt x="447" y="18"/>
                    </a:lnTo>
                    <a:lnTo>
                      <a:pt x="453" y="18"/>
                    </a:lnTo>
                    <a:lnTo>
                      <a:pt x="459" y="22"/>
                    </a:lnTo>
                    <a:lnTo>
                      <a:pt x="465" y="22"/>
                    </a:lnTo>
                    <a:lnTo>
                      <a:pt x="472" y="22"/>
                    </a:lnTo>
                    <a:lnTo>
                      <a:pt x="478" y="22"/>
                    </a:lnTo>
                    <a:lnTo>
                      <a:pt x="484" y="22"/>
                    </a:lnTo>
                    <a:lnTo>
                      <a:pt x="491" y="22"/>
                    </a:lnTo>
                    <a:lnTo>
                      <a:pt x="497" y="22"/>
                    </a:lnTo>
                    <a:lnTo>
                      <a:pt x="503" y="22"/>
                    </a:lnTo>
                    <a:lnTo>
                      <a:pt x="509" y="22"/>
                    </a:lnTo>
                    <a:lnTo>
                      <a:pt x="516" y="18"/>
                    </a:lnTo>
                    <a:lnTo>
                      <a:pt x="522" y="18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35" y="9"/>
                    </a:lnTo>
                    <a:lnTo>
                      <a:pt x="535" y="0"/>
                    </a:lnTo>
                    <a:lnTo>
                      <a:pt x="541" y="0"/>
                    </a:lnTo>
                    <a:lnTo>
                      <a:pt x="541" y="4"/>
                    </a:lnTo>
                    <a:lnTo>
                      <a:pt x="547" y="4"/>
                    </a:lnTo>
                    <a:lnTo>
                      <a:pt x="553" y="4"/>
                    </a:lnTo>
                    <a:lnTo>
                      <a:pt x="560" y="4"/>
                    </a:lnTo>
                    <a:lnTo>
                      <a:pt x="566" y="4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10" y="9"/>
                    </a:lnTo>
                    <a:lnTo>
                      <a:pt x="616" y="9"/>
                    </a:lnTo>
                    <a:lnTo>
                      <a:pt x="623" y="9"/>
                    </a:lnTo>
                    <a:lnTo>
                      <a:pt x="629" y="9"/>
                    </a:lnTo>
                    <a:lnTo>
                      <a:pt x="629" y="13"/>
                    </a:lnTo>
                    <a:lnTo>
                      <a:pt x="635" y="13"/>
                    </a:lnTo>
                    <a:lnTo>
                      <a:pt x="642" y="18"/>
                    </a:lnTo>
                    <a:lnTo>
                      <a:pt x="648" y="18"/>
                    </a:lnTo>
                    <a:lnTo>
                      <a:pt x="654" y="22"/>
                    </a:lnTo>
                    <a:lnTo>
                      <a:pt x="660" y="22"/>
                    </a:lnTo>
                    <a:lnTo>
                      <a:pt x="667" y="22"/>
                    </a:lnTo>
                    <a:lnTo>
                      <a:pt x="667" y="27"/>
                    </a:lnTo>
                    <a:lnTo>
                      <a:pt x="673" y="27"/>
                    </a:lnTo>
                    <a:lnTo>
                      <a:pt x="679" y="27"/>
                    </a:lnTo>
                    <a:lnTo>
                      <a:pt x="686" y="27"/>
                    </a:lnTo>
                    <a:lnTo>
                      <a:pt x="692" y="27"/>
                    </a:lnTo>
                    <a:lnTo>
                      <a:pt x="698" y="27"/>
                    </a:lnTo>
                    <a:lnTo>
                      <a:pt x="704" y="31"/>
                    </a:lnTo>
                    <a:lnTo>
                      <a:pt x="717" y="31"/>
                    </a:lnTo>
                    <a:lnTo>
                      <a:pt x="723" y="31"/>
                    </a:lnTo>
                    <a:lnTo>
                      <a:pt x="736" y="27"/>
                    </a:lnTo>
                    <a:lnTo>
                      <a:pt x="742" y="27"/>
                    </a:lnTo>
                    <a:lnTo>
                      <a:pt x="748" y="27"/>
                    </a:lnTo>
                    <a:lnTo>
                      <a:pt x="755" y="22"/>
                    </a:lnTo>
                    <a:lnTo>
                      <a:pt x="761" y="22"/>
                    </a:lnTo>
                    <a:lnTo>
                      <a:pt x="767" y="22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89" name="Group 612"/>
            <p:cNvGrpSpPr>
              <a:grpSpLocks/>
            </p:cNvGrpSpPr>
            <p:nvPr/>
          </p:nvGrpSpPr>
          <p:grpSpPr bwMode="auto">
            <a:xfrm>
              <a:off x="3407" y="1229"/>
              <a:ext cx="384" cy="393"/>
              <a:chOff x="3407" y="1229"/>
              <a:chExt cx="384" cy="393"/>
            </a:xfrm>
          </p:grpSpPr>
          <p:sp>
            <p:nvSpPr>
              <p:cNvPr id="4709" name="Freeform 613"/>
              <p:cNvSpPr>
                <a:spLocks/>
              </p:cNvSpPr>
              <p:nvPr/>
            </p:nvSpPr>
            <p:spPr bwMode="auto">
              <a:xfrm>
                <a:off x="3407" y="1229"/>
                <a:ext cx="384" cy="393"/>
              </a:xfrm>
              <a:custGeom>
                <a:avLst/>
                <a:gdLst/>
                <a:ahLst/>
                <a:cxnLst>
                  <a:cxn ang="0">
                    <a:pos x="377" y="14"/>
                  </a:cxn>
                  <a:cxn ang="0">
                    <a:pos x="352" y="27"/>
                  </a:cxn>
                  <a:cxn ang="0">
                    <a:pos x="333" y="41"/>
                  </a:cxn>
                  <a:cxn ang="0">
                    <a:pos x="321" y="49"/>
                  </a:cxn>
                  <a:cxn ang="0">
                    <a:pos x="302" y="58"/>
                  </a:cxn>
                  <a:cxn ang="0">
                    <a:pos x="277" y="72"/>
                  </a:cxn>
                  <a:cxn ang="0">
                    <a:pos x="264" y="90"/>
                  </a:cxn>
                  <a:cxn ang="0">
                    <a:pos x="264" y="107"/>
                  </a:cxn>
                  <a:cxn ang="0">
                    <a:pos x="258" y="125"/>
                  </a:cxn>
                  <a:cxn ang="0">
                    <a:pos x="258" y="143"/>
                  </a:cxn>
                  <a:cxn ang="0">
                    <a:pos x="258" y="161"/>
                  </a:cxn>
                  <a:cxn ang="0">
                    <a:pos x="251" y="179"/>
                  </a:cxn>
                  <a:cxn ang="0">
                    <a:pos x="245" y="192"/>
                  </a:cxn>
                  <a:cxn ang="0">
                    <a:pos x="233" y="210"/>
                  </a:cxn>
                  <a:cxn ang="0">
                    <a:pos x="233" y="228"/>
                  </a:cxn>
                  <a:cxn ang="0">
                    <a:pos x="226" y="246"/>
                  </a:cxn>
                  <a:cxn ang="0">
                    <a:pos x="220" y="264"/>
                  </a:cxn>
                  <a:cxn ang="0">
                    <a:pos x="207" y="281"/>
                  </a:cxn>
                  <a:cxn ang="0">
                    <a:pos x="195" y="299"/>
                  </a:cxn>
                  <a:cxn ang="0">
                    <a:pos x="182" y="317"/>
                  </a:cxn>
                  <a:cxn ang="0">
                    <a:pos x="176" y="335"/>
                  </a:cxn>
                  <a:cxn ang="0">
                    <a:pos x="182" y="362"/>
                  </a:cxn>
                  <a:cxn ang="0">
                    <a:pos x="176" y="380"/>
                  </a:cxn>
                  <a:cxn ang="0">
                    <a:pos x="163" y="393"/>
                  </a:cxn>
                  <a:cxn ang="0">
                    <a:pos x="138" y="393"/>
                  </a:cxn>
                  <a:cxn ang="0">
                    <a:pos x="119" y="384"/>
                  </a:cxn>
                  <a:cxn ang="0">
                    <a:pos x="101" y="388"/>
                  </a:cxn>
                  <a:cxn ang="0">
                    <a:pos x="94" y="375"/>
                  </a:cxn>
                  <a:cxn ang="0">
                    <a:pos x="69" y="380"/>
                  </a:cxn>
                  <a:cxn ang="0">
                    <a:pos x="50" y="380"/>
                  </a:cxn>
                  <a:cxn ang="0">
                    <a:pos x="31" y="371"/>
                  </a:cxn>
                  <a:cxn ang="0">
                    <a:pos x="13" y="380"/>
                  </a:cxn>
                  <a:cxn ang="0">
                    <a:pos x="0" y="366"/>
                  </a:cxn>
                  <a:cxn ang="0">
                    <a:pos x="6" y="348"/>
                  </a:cxn>
                  <a:cxn ang="0">
                    <a:pos x="31" y="339"/>
                  </a:cxn>
                  <a:cxn ang="0">
                    <a:pos x="38" y="308"/>
                  </a:cxn>
                  <a:cxn ang="0">
                    <a:pos x="82" y="241"/>
                  </a:cxn>
                  <a:cxn ang="0">
                    <a:pos x="119" y="219"/>
                  </a:cxn>
                  <a:cxn ang="0">
                    <a:pos x="170" y="201"/>
                  </a:cxn>
                  <a:cxn ang="0">
                    <a:pos x="170" y="179"/>
                  </a:cxn>
                  <a:cxn ang="0">
                    <a:pos x="189" y="157"/>
                  </a:cxn>
                  <a:cxn ang="0">
                    <a:pos x="207" y="134"/>
                  </a:cxn>
                  <a:cxn ang="0">
                    <a:pos x="233" y="116"/>
                  </a:cxn>
                  <a:cxn ang="0">
                    <a:pos x="251" y="94"/>
                  </a:cxn>
                  <a:cxn ang="0">
                    <a:pos x="264" y="72"/>
                  </a:cxn>
                  <a:cxn ang="0">
                    <a:pos x="283" y="54"/>
                  </a:cxn>
                  <a:cxn ang="0">
                    <a:pos x="295" y="41"/>
                  </a:cxn>
                  <a:cxn ang="0">
                    <a:pos x="314" y="27"/>
                  </a:cxn>
                  <a:cxn ang="0">
                    <a:pos x="333" y="14"/>
                  </a:cxn>
                  <a:cxn ang="0">
                    <a:pos x="365" y="0"/>
                  </a:cxn>
                </a:cxnLst>
                <a:rect l="0" t="0" r="r" b="b"/>
                <a:pathLst>
                  <a:path w="384" h="393">
                    <a:moveTo>
                      <a:pt x="371" y="0"/>
                    </a:moveTo>
                    <a:lnTo>
                      <a:pt x="377" y="5"/>
                    </a:lnTo>
                    <a:lnTo>
                      <a:pt x="384" y="9"/>
                    </a:lnTo>
                    <a:lnTo>
                      <a:pt x="377" y="14"/>
                    </a:lnTo>
                    <a:lnTo>
                      <a:pt x="377" y="18"/>
                    </a:lnTo>
                    <a:lnTo>
                      <a:pt x="365" y="18"/>
                    </a:lnTo>
                    <a:lnTo>
                      <a:pt x="358" y="23"/>
                    </a:lnTo>
                    <a:lnTo>
                      <a:pt x="352" y="27"/>
                    </a:lnTo>
                    <a:lnTo>
                      <a:pt x="346" y="32"/>
                    </a:lnTo>
                    <a:lnTo>
                      <a:pt x="346" y="36"/>
                    </a:lnTo>
                    <a:lnTo>
                      <a:pt x="339" y="36"/>
                    </a:lnTo>
                    <a:lnTo>
                      <a:pt x="333" y="41"/>
                    </a:lnTo>
                    <a:lnTo>
                      <a:pt x="327" y="41"/>
                    </a:lnTo>
                    <a:lnTo>
                      <a:pt x="327" y="45"/>
                    </a:lnTo>
                    <a:lnTo>
                      <a:pt x="321" y="45"/>
                    </a:lnTo>
                    <a:lnTo>
                      <a:pt x="321" y="49"/>
                    </a:lnTo>
                    <a:lnTo>
                      <a:pt x="314" y="49"/>
                    </a:lnTo>
                    <a:lnTo>
                      <a:pt x="314" y="54"/>
                    </a:lnTo>
                    <a:lnTo>
                      <a:pt x="308" y="54"/>
                    </a:lnTo>
                    <a:lnTo>
                      <a:pt x="302" y="58"/>
                    </a:lnTo>
                    <a:lnTo>
                      <a:pt x="295" y="63"/>
                    </a:lnTo>
                    <a:lnTo>
                      <a:pt x="289" y="67"/>
                    </a:lnTo>
                    <a:lnTo>
                      <a:pt x="283" y="67"/>
                    </a:lnTo>
                    <a:lnTo>
                      <a:pt x="277" y="72"/>
                    </a:lnTo>
                    <a:lnTo>
                      <a:pt x="277" y="76"/>
                    </a:lnTo>
                    <a:lnTo>
                      <a:pt x="270" y="81"/>
                    </a:lnTo>
                    <a:lnTo>
                      <a:pt x="264" y="85"/>
                    </a:lnTo>
                    <a:lnTo>
                      <a:pt x="264" y="90"/>
                    </a:lnTo>
                    <a:lnTo>
                      <a:pt x="264" y="94"/>
                    </a:lnTo>
                    <a:lnTo>
                      <a:pt x="264" y="99"/>
                    </a:lnTo>
                    <a:lnTo>
                      <a:pt x="264" y="103"/>
                    </a:lnTo>
                    <a:lnTo>
                      <a:pt x="264" y="107"/>
                    </a:lnTo>
                    <a:lnTo>
                      <a:pt x="264" y="112"/>
                    </a:lnTo>
                    <a:lnTo>
                      <a:pt x="264" y="116"/>
                    </a:lnTo>
                    <a:lnTo>
                      <a:pt x="264" y="121"/>
                    </a:lnTo>
                    <a:lnTo>
                      <a:pt x="258" y="125"/>
                    </a:lnTo>
                    <a:lnTo>
                      <a:pt x="258" y="130"/>
                    </a:lnTo>
                    <a:lnTo>
                      <a:pt x="258" y="134"/>
                    </a:lnTo>
                    <a:lnTo>
                      <a:pt x="258" y="139"/>
                    </a:lnTo>
                    <a:lnTo>
                      <a:pt x="258" y="143"/>
                    </a:lnTo>
                    <a:lnTo>
                      <a:pt x="258" y="148"/>
                    </a:lnTo>
                    <a:lnTo>
                      <a:pt x="258" y="152"/>
                    </a:lnTo>
                    <a:lnTo>
                      <a:pt x="258" y="157"/>
                    </a:lnTo>
                    <a:lnTo>
                      <a:pt x="258" y="161"/>
                    </a:lnTo>
                    <a:lnTo>
                      <a:pt x="258" y="165"/>
                    </a:lnTo>
                    <a:lnTo>
                      <a:pt x="258" y="170"/>
                    </a:lnTo>
                    <a:lnTo>
                      <a:pt x="258" y="174"/>
                    </a:lnTo>
                    <a:lnTo>
                      <a:pt x="251" y="179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45" y="188"/>
                    </a:lnTo>
                    <a:lnTo>
                      <a:pt x="245" y="192"/>
                    </a:lnTo>
                    <a:lnTo>
                      <a:pt x="239" y="197"/>
                    </a:lnTo>
                    <a:lnTo>
                      <a:pt x="239" y="201"/>
                    </a:lnTo>
                    <a:lnTo>
                      <a:pt x="239" y="206"/>
                    </a:lnTo>
                    <a:lnTo>
                      <a:pt x="233" y="210"/>
                    </a:lnTo>
                    <a:lnTo>
                      <a:pt x="233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33" y="228"/>
                    </a:lnTo>
                    <a:lnTo>
                      <a:pt x="233" y="232"/>
                    </a:lnTo>
                    <a:lnTo>
                      <a:pt x="226" y="237"/>
                    </a:lnTo>
                    <a:lnTo>
                      <a:pt x="226" y="241"/>
                    </a:lnTo>
                    <a:lnTo>
                      <a:pt x="226" y="246"/>
                    </a:lnTo>
                    <a:lnTo>
                      <a:pt x="226" y="250"/>
                    </a:lnTo>
                    <a:lnTo>
                      <a:pt x="226" y="255"/>
                    </a:lnTo>
                    <a:lnTo>
                      <a:pt x="220" y="259"/>
                    </a:lnTo>
                    <a:lnTo>
                      <a:pt x="220" y="264"/>
                    </a:lnTo>
                    <a:lnTo>
                      <a:pt x="220" y="268"/>
                    </a:lnTo>
                    <a:lnTo>
                      <a:pt x="214" y="272"/>
                    </a:lnTo>
                    <a:lnTo>
                      <a:pt x="207" y="277"/>
                    </a:lnTo>
                    <a:lnTo>
                      <a:pt x="207" y="281"/>
                    </a:lnTo>
                    <a:lnTo>
                      <a:pt x="201" y="286"/>
                    </a:lnTo>
                    <a:lnTo>
                      <a:pt x="201" y="290"/>
                    </a:lnTo>
                    <a:lnTo>
                      <a:pt x="201" y="295"/>
                    </a:lnTo>
                    <a:lnTo>
                      <a:pt x="195" y="299"/>
                    </a:lnTo>
                    <a:lnTo>
                      <a:pt x="195" y="304"/>
                    </a:lnTo>
                    <a:lnTo>
                      <a:pt x="189" y="308"/>
                    </a:lnTo>
                    <a:lnTo>
                      <a:pt x="189" y="317"/>
                    </a:lnTo>
                    <a:lnTo>
                      <a:pt x="182" y="317"/>
                    </a:lnTo>
                    <a:lnTo>
                      <a:pt x="182" y="322"/>
                    </a:lnTo>
                    <a:lnTo>
                      <a:pt x="176" y="326"/>
                    </a:lnTo>
                    <a:lnTo>
                      <a:pt x="176" y="330"/>
                    </a:lnTo>
                    <a:lnTo>
                      <a:pt x="176" y="335"/>
                    </a:lnTo>
                    <a:lnTo>
                      <a:pt x="176" y="344"/>
                    </a:lnTo>
                    <a:lnTo>
                      <a:pt x="176" y="348"/>
                    </a:lnTo>
                    <a:lnTo>
                      <a:pt x="176" y="353"/>
                    </a:lnTo>
                    <a:lnTo>
                      <a:pt x="182" y="362"/>
                    </a:lnTo>
                    <a:lnTo>
                      <a:pt x="182" y="366"/>
                    </a:lnTo>
                    <a:lnTo>
                      <a:pt x="182" y="371"/>
                    </a:lnTo>
                    <a:lnTo>
                      <a:pt x="176" y="375"/>
                    </a:lnTo>
                    <a:lnTo>
                      <a:pt x="176" y="380"/>
                    </a:lnTo>
                    <a:lnTo>
                      <a:pt x="170" y="380"/>
                    </a:lnTo>
                    <a:lnTo>
                      <a:pt x="163" y="384"/>
                    </a:lnTo>
                    <a:lnTo>
                      <a:pt x="163" y="388"/>
                    </a:lnTo>
                    <a:lnTo>
                      <a:pt x="163" y="393"/>
                    </a:lnTo>
                    <a:lnTo>
                      <a:pt x="157" y="393"/>
                    </a:lnTo>
                    <a:lnTo>
                      <a:pt x="151" y="393"/>
                    </a:lnTo>
                    <a:lnTo>
                      <a:pt x="145" y="393"/>
                    </a:lnTo>
                    <a:lnTo>
                      <a:pt x="138" y="393"/>
                    </a:lnTo>
                    <a:lnTo>
                      <a:pt x="132" y="393"/>
                    </a:lnTo>
                    <a:lnTo>
                      <a:pt x="132" y="388"/>
                    </a:lnTo>
                    <a:lnTo>
                      <a:pt x="126" y="388"/>
                    </a:lnTo>
                    <a:lnTo>
                      <a:pt x="119" y="384"/>
                    </a:lnTo>
                    <a:lnTo>
                      <a:pt x="113" y="384"/>
                    </a:lnTo>
                    <a:lnTo>
                      <a:pt x="113" y="388"/>
                    </a:lnTo>
                    <a:lnTo>
                      <a:pt x="107" y="388"/>
                    </a:lnTo>
                    <a:lnTo>
                      <a:pt x="101" y="388"/>
                    </a:lnTo>
                    <a:lnTo>
                      <a:pt x="101" y="384"/>
                    </a:lnTo>
                    <a:lnTo>
                      <a:pt x="101" y="380"/>
                    </a:lnTo>
                    <a:lnTo>
                      <a:pt x="94" y="380"/>
                    </a:lnTo>
                    <a:lnTo>
                      <a:pt x="94" y="375"/>
                    </a:lnTo>
                    <a:lnTo>
                      <a:pt x="88" y="375"/>
                    </a:lnTo>
                    <a:lnTo>
                      <a:pt x="82" y="375"/>
                    </a:lnTo>
                    <a:lnTo>
                      <a:pt x="75" y="380"/>
                    </a:lnTo>
                    <a:lnTo>
                      <a:pt x="69" y="380"/>
                    </a:lnTo>
                    <a:lnTo>
                      <a:pt x="63" y="384"/>
                    </a:lnTo>
                    <a:lnTo>
                      <a:pt x="63" y="380"/>
                    </a:lnTo>
                    <a:lnTo>
                      <a:pt x="57" y="380"/>
                    </a:lnTo>
                    <a:lnTo>
                      <a:pt x="50" y="380"/>
                    </a:lnTo>
                    <a:lnTo>
                      <a:pt x="50" y="375"/>
                    </a:lnTo>
                    <a:lnTo>
                      <a:pt x="44" y="375"/>
                    </a:lnTo>
                    <a:lnTo>
                      <a:pt x="38" y="371"/>
                    </a:lnTo>
                    <a:lnTo>
                      <a:pt x="31" y="371"/>
                    </a:lnTo>
                    <a:lnTo>
                      <a:pt x="25" y="371"/>
                    </a:lnTo>
                    <a:lnTo>
                      <a:pt x="25" y="375"/>
                    </a:lnTo>
                    <a:lnTo>
                      <a:pt x="19" y="375"/>
                    </a:lnTo>
                    <a:lnTo>
                      <a:pt x="13" y="380"/>
                    </a:lnTo>
                    <a:lnTo>
                      <a:pt x="6" y="380"/>
                    </a:lnTo>
                    <a:lnTo>
                      <a:pt x="0" y="375"/>
                    </a:lnTo>
                    <a:lnTo>
                      <a:pt x="0" y="371"/>
                    </a:lnTo>
                    <a:lnTo>
                      <a:pt x="0" y="366"/>
                    </a:lnTo>
                    <a:lnTo>
                      <a:pt x="0" y="362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6" y="348"/>
                    </a:lnTo>
                    <a:lnTo>
                      <a:pt x="13" y="348"/>
                    </a:lnTo>
                    <a:lnTo>
                      <a:pt x="19" y="344"/>
                    </a:lnTo>
                    <a:lnTo>
                      <a:pt x="25" y="344"/>
                    </a:lnTo>
                    <a:lnTo>
                      <a:pt x="31" y="339"/>
                    </a:lnTo>
                    <a:lnTo>
                      <a:pt x="38" y="335"/>
                    </a:lnTo>
                    <a:lnTo>
                      <a:pt x="38" y="330"/>
                    </a:lnTo>
                    <a:lnTo>
                      <a:pt x="38" y="326"/>
                    </a:lnTo>
                    <a:lnTo>
                      <a:pt x="38" y="308"/>
                    </a:lnTo>
                    <a:lnTo>
                      <a:pt x="75" y="255"/>
                    </a:lnTo>
                    <a:lnTo>
                      <a:pt x="75" y="250"/>
                    </a:lnTo>
                    <a:lnTo>
                      <a:pt x="82" y="246"/>
                    </a:lnTo>
                    <a:lnTo>
                      <a:pt x="82" y="241"/>
                    </a:lnTo>
                    <a:lnTo>
                      <a:pt x="88" y="241"/>
                    </a:lnTo>
                    <a:lnTo>
                      <a:pt x="88" y="237"/>
                    </a:lnTo>
                    <a:lnTo>
                      <a:pt x="94" y="232"/>
                    </a:lnTo>
                    <a:lnTo>
                      <a:pt x="119" y="219"/>
                    </a:lnTo>
                    <a:lnTo>
                      <a:pt x="132" y="210"/>
                    </a:lnTo>
                    <a:lnTo>
                      <a:pt x="163" y="210"/>
                    </a:lnTo>
                    <a:lnTo>
                      <a:pt x="170" y="206"/>
                    </a:lnTo>
                    <a:lnTo>
                      <a:pt x="170" y="201"/>
                    </a:lnTo>
                    <a:lnTo>
                      <a:pt x="170" y="192"/>
                    </a:lnTo>
                    <a:lnTo>
                      <a:pt x="170" y="188"/>
                    </a:lnTo>
                    <a:lnTo>
                      <a:pt x="163" y="183"/>
                    </a:lnTo>
                    <a:lnTo>
                      <a:pt x="170" y="179"/>
                    </a:lnTo>
                    <a:lnTo>
                      <a:pt x="170" y="174"/>
                    </a:lnTo>
                    <a:lnTo>
                      <a:pt x="176" y="165"/>
                    </a:lnTo>
                    <a:lnTo>
                      <a:pt x="182" y="161"/>
                    </a:lnTo>
                    <a:lnTo>
                      <a:pt x="189" y="157"/>
                    </a:lnTo>
                    <a:lnTo>
                      <a:pt x="195" y="152"/>
                    </a:lnTo>
                    <a:lnTo>
                      <a:pt x="195" y="148"/>
                    </a:lnTo>
                    <a:lnTo>
                      <a:pt x="201" y="143"/>
                    </a:lnTo>
                    <a:lnTo>
                      <a:pt x="207" y="134"/>
                    </a:lnTo>
                    <a:lnTo>
                      <a:pt x="214" y="130"/>
                    </a:lnTo>
                    <a:lnTo>
                      <a:pt x="220" y="125"/>
                    </a:lnTo>
                    <a:lnTo>
                      <a:pt x="226" y="121"/>
                    </a:lnTo>
                    <a:lnTo>
                      <a:pt x="233" y="116"/>
                    </a:lnTo>
                    <a:lnTo>
                      <a:pt x="233" y="112"/>
                    </a:lnTo>
                    <a:lnTo>
                      <a:pt x="239" y="107"/>
                    </a:lnTo>
                    <a:lnTo>
                      <a:pt x="245" y="103"/>
                    </a:lnTo>
                    <a:lnTo>
                      <a:pt x="251" y="94"/>
                    </a:lnTo>
                    <a:lnTo>
                      <a:pt x="251" y="90"/>
                    </a:lnTo>
                    <a:lnTo>
                      <a:pt x="258" y="85"/>
                    </a:lnTo>
                    <a:lnTo>
                      <a:pt x="264" y="81"/>
                    </a:lnTo>
                    <a:lnTo>
                      <a:pt x="264" y="72"/>
                    </a:lnTo>
                    <a:lnTo>
                      <a:pt x="270" y="67"/>
                    </a:lnTo>
                    <a:lnTo>
                      <a:pt x="270" y="63"/>
                    </a:lnTo>
                    <a:lnTo>
                      <a:pt x="277" y="58"/>
                    </a:lnTo>
                    <a:lnTo>
                      <a:pt x="283" y="54"/>
                    </a:lnTo>
                    <a:lnTo>
                      <a:pt x="283" y="49"/>
                    </a:lnTo>
                    <a:lnTo>
                      <a:pt x="289" y="45"/>
                    </a:lnTo>
                    <a:lnTo>
                      <a:pt x="289" y="41"/>
                    </a:lnTo>
                    <a:lnTo>
                      <a:pt x="295" y="41"/>
                    </a:lnTo>
                    <a:lnTo>
                      <a:pt x="302" y="36"/>
                    </a:lnTo>
                    <a:lnTo>
                      <a:pt x="302" y="32"/>
                    </a:lnTo>
                    <a:lnTo>
                      <a:pt x="308" y="27"/>
                    </a:lnTo>
                    <a:lnTo>
                      <a:pt x="314" y="27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18"/>
                    </a:lnTo>
                    <a:lnTo>
                      <a:pt x="333" y="14"/>
                    </a:lnTo>
                    <a:lnTo>
                      <a:pt x="339" y="9"/>
                    </a:lnTo>
                    <a:lnTo>
                      <a:pt x="346" y="5"/>
                    </a:lnTo>
                    <a:lnTo>
                      <a:pt x="352" y="5"/>
                    </a:lnTo>
                    <a:lnTo>
                      <a:pt x="365" y="0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10" name="Freeform 614"/>
              <p:cNvSpPr>
                <a:spLocks/>
              </p:cNvSpPr>
              <p:nvPr/>
            </p:nvSpPr>
            <p:spPr bwMode="auto">
              <a:xfrm>
                <a:off x="3407" y="1229"/>
                <a:ext cx="384" cy="393"/>
              </a:xfrm>
              <a:custGeom>
                <a:avLst/>
                <a:gdLst/>
                <a:ahLst/>
                <a:cxnLst>
                  <a:cxn ang="0">
                    <a:pos x="377" y="14"/>
                  </a:cxn>
                  <a:cxn ang="0">
                    <a:pos x="352" y="27"/>
                  </a:cxn>
                  <a:cxn ang="0">
                    <a:pos x="333" y="41"/>
                  </a:cxn>
                  <a:cxn ang="0">
                    <a:pos x="321" y="49"/>
                  </a:cxn>
                  <a:cxn ang="0">
                    <a:pos x="302" y="58"/>
                  </a:cxn>
                  <a:cxn ang="0">
                    <a:pos x="277" y="72"/>
                  </a:cxn>
                  <a:cxn ang="0">
                    <a:pos x="264" y="90"/>
                  </a:cxn>
                  <a:cxn ang="0">
                    <a:pos x="264" y="107"/>
                  </a:cxn>
                  <a:cxn ang="0">
                    <a:pos x="258" y="125"/>
                  </a:cxn>
                  <a:cxn ang="0">
                    <a:pos x="258" y="143"/>
                  </a:cxn>
                  <a:cxn ang="0">
                    <a:pos x="258" y="161"/>
                  </a:cxn>
                  <a:cxn ang="0">
                    <a:pos x="251" y="179"/>
                  </a:cxn>
                  <a:cxn ang="0">
                    <a:pos x="245" y="192"/>
                  </a:cxn>
                  <a:cxn ang="0">
                    <a:pos x="233" y="210"/>
                  </a:cxn>
                  <a:cxn ang="0">
                    <a:pos x="233" y="228"/>
                  </a:cxn>
                  <a:cxn ang="0">
                    <a:pos x="226" y="246"/>
                  </a:cxn>
                  <a:cxn ang="0">
                    <a:pos x="220" y="264"/>
                  </a:cxn>
                  <a:cxn ang="0">
                    <a:pos x="207" y="281"/>
                  </a:cxn>
                  <a:cxn ang="0">
                    <a:pos x="195" y="299"/>
                  </a:cxn>
                  <a:cxn ang="0">
                    <a:pos x="182" y="317"/>
                  </a:cxn>
                  <a:cxn ang="0">
                    <a:pos x="176" y="335"/>
                  </a:cxn>
                  <a:cxn ang="0">
                    <a:pos x="182" y="362"/>
                  </a:cxn>
                  <a:cxn ang="0">
                    <a:pos x="176" y="380"/>
                  </a:cxn>
                  <a:cxn ang="0">
                    <a:pos x="163" y="393"/>
                  </a:cxn>
                  <a:cxn ang="0">
                    <a:pos x="138" y="393"/>
                  </a:cxn>
                  <a:cxn ang="0">
                    <a:pos x="119" y="384"/>
                  </a:cxn>
                  <a:cxn ang="0">
                    <a:pos x="101" y="388"/>
                  </a:cxn>
                  <a:cxn ang="0">
                    <a:pos x="94" y="375"/>
                  </a:cxn>
                  <a:cxn ang="0">
                    <a:pos x="69" y="380"/>
                  </a:cxn>
                  <a:cxn ang="0">
                    <a:pos x="50" y="380"/>
                  </a:cxn>
                  <a:cxn ang="0">
                    <a:pos x="31" y="371"/>
                  </a:cxn>
                  <a:cxn ang="0">
                    <a:pos x="13" y="380"/>
                  </a:cxn>
                  <a:cxn ang="0">
                    <a:pos x="0" y="366"/>
                  </a:cxn>
                  <a:cxn ang="0">
                    <a:pos x="6" y="348"/>
                  </a:cxn>
                  <a:cxn ang="0">
                    <a:pos x="31" y="339"/>
                  </a:cxn>
                  <a:cxn ang="0">
                    <a:pos x="38" y="308"/>
                  </a:cxn>
                  <a:cxn ang="0">
                    <a:pos x="82" y="241"/>
                  </a:cxn>
                  <a:cxn ang="0">
                    <a:pos x="119" y="219"/>
                  </a:cxn>
                  <a:cxn ang="0">
                    <a:pos x="170" y="201"/>
                  </a:cxn>
                  <a:cxn ang="0">
                    <a:pos x="170" y="179"/>
                  </a:cxn>
                  <a:cxn ang="0">
                    <a:pos x="189" y="157"/>
                  </a:cxn>
                  <a:cxn ang="0">
                    <a:pos x="207" y="134"/>
                  </a:cxn>
                  <a:cxn ang="0">
                    <a:pos x="233" y="116"/>
                  </a:cxn>
                  <a:cxn ang="0">
                    <a:pos x="251" y="94"/>
                  </a:cxn>
                  <a:cxn ang="0">
                    <a:pos x="264" y="72"/>
                  </a:cxn>
                  <a:cxn ang="0">
                    <a:pos x="283" y="54"/>
                  </a:cxn>
                  <a:cxn ang="0">
                    <a:pos x="295" y="41"/>
                  </a:cxn>
                  <a:cxn ang="0">
                    <a:pos x="314" y="27"/>
                  </a:cxn>
                  <a:cxn ang="0">
                    <a:pos x="333" y="14"/>
                  </a:cxn>
                  <a:cxn ang="0">
                    <a:pos x="365" y="0"/>
                  </a:cxn>
                </a:cxnLst>
                <a:rect l="0" t="0" r="r" b="b"/>
                <a:pathLst>
                  <a:path w="384" h="393">
                    <a:moveTo>
                      <a:pt x="371" y="0"/>
                    </a:moveTo>
                    <a:lnTo>
                      <a:pt x="377" y="5"/>
                    </a:lnTo>
                    <a:lnTo>
                      <a:pt x="384" y="9"/>
                    </a:lnTo>
                    <a:lnTo>
                      <a:pt x="377" y="14"/>
                    </a:lnTo>
                    <a:lnTo>
                      <a:pt x="377" y="18"/>
                    </a:lnTo>
                    <a:lnTo>
                      <a:pt x="365" y="18"/>
                    </a:lnTo>
                    <a:lnTo>
                      <a:pt x="358" y="23"/>
                    </a:lnTo>
                    <a:lnTo>
                      <a:pt x="352" y="27"/>
                    </a:lnTo>
                    <a:lnTo>
                      <a:pt x="346" y="32"/>
                    </a:lnTo>
                    <a:lnTo>
                      <a:pt x="346" y="36"/>
                    </a:lnTo>
                    <a:lnTo>
                      <a:pt x="339" y="36"/>
                    </a:lnTo>
                    <a:lnTo>
                      <a:pt x="333" y="41"/>
                    </a:lnTo>
                    <a:lnTo>
                      <a:pt x="327" y="41"/>
                    </a:lnTo>
                    <a:lnTo>
                      <a:pt x="327" y="45"/>
                    </a:lnTo>
                    <a:lnTo>
                      <a:pt x="321" y="45"/>
                    </a:lnTo>
                    <a:lnTo>
                      <a:pt x="321" y="49"/>
                    </a:lnTo>
                    <a:lnTo>
                      <a:pt x="314" y="49"/>
                    </a:lnTo>
                    <a:lnTo>
                      <a:pt x="314" y="54"/>
                    </a:lnTo>
                    <a:lnTo>
                      <a:pt x="308" y="54"/>
                    </a:lnTo>
                    <a:lnTo>
                      <a:pt x="302" y="58"/>
                    </a:lnTo>
                    <a:lnTo>
                      <a:pt x="295" y="63"/>
                    </a:lnTo>
                    <a:lnTo>
                      <a:pt x="289" y="67"/>
                    </a:lnTo>
                    <a:lnTo>
                      <a:pt x="283" y="67"/>
                    </a:lnTo>
                    <a:lnTo>
                      <a:pt x="277" y="72"/>
                    </a:lnTo>
                    <a:lnTo>
                      <a:pt x="277" y="76"/>
                    </a:lnTo>
                    <a:lnTo>
                      <a:pt x="270" y="81"/>
                    </a:lnTo>
                    <a:lnTo>
                      <a:pt x="264" y="85"/>
                    </a:lnTo>
                    <a:lnTo>
                      <a:pt x="264" y="90"/>
                    </a:lnTo>
                    <a:lnTo>
                      <a:pt x="264" y="94"/>
                    </a:lnTo>
                    <a:lnTo>
                      <a:pt x="264" y="99"/>
                    </a:lnTo>
                    <a:lnTo>
                      <a:pt x="264" y="103"/>
                    </a:lnTo>
                    <a:lnTo>
                      <a:pt x="264" y="107"/>
                    </a:lnTo>
                    <a:lnTo>
                      <a:pt x="264" y="112"/>
                    </a:lnTo>
                    <a:lnTo>
                      <a:pt x="264" y="116"/>
                    </a:lnTo>
                    <a:lnTo>
                      <a:pt x="264" y="121"/>
                    </a:lnTo>
                    <a:lnTo>
                      <a:pt x="258" y="125"/>
                    </a:lnTo>
                    <a:lnTo>
                      <a:pt x="258" y="130"/>
                    </a:lnTo>
                    <a:lnTo>
                      <a:pt x="258" y="134"/>
                    </a:lnTo>
                    <a:lnTo>
                      <a:pt x="258" y="139"/>
                    </a:lnTo>
                    <a:lnTo>
                      <a:pt x="258" y="143"/>
                    </a:lnTo>
                    <a:lnTo>
                      <a:pt x="258" y="148"/>
                    </a:lnTo>
                    <a:lnTo>
                      <a:pt x="258" y="152"/>
                    </a:lnTo>
                    <a:lnTo>
                      <a:pt x="258" y="157"/>
                    </a:lnTo>
                    <a:lnTo>
                      <a:pt x="258" y="161"/>
                    </a:lnTo>
                    <a:lnTo>
                      <a:pt x="258" y="165"/>
                    </a:lnTo>
                    <a:lnTo>
                      <a:pt x="258" y="170"/>
                    </a:lnTo>
                    <a:lnTo>
                      <a:pt x="258" y="174"/>
                    </a:lnTo>
                    <a:lnTo>
                      <a:pt x="251" y="179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45" y="188"/>
                    </a:lnTo>
                    <a:lnTo>
                      <a:pt x="245" y="192"/>
                    </a:lnTo>
                    <a:lnTo>
                      <a:pt x="239" y="197"/>
                    </a:lnTo>
                    <a:lnTo>
                      <a:pt x="239" y="201"/>
                    </a:lnTo>
                    <a:lnTo>
                      <a:pt x="239" y="206"/>
                    </a:lnTo>
                    <a:lnTo>
                      <a:pt x="233" y="210"/>
                    </a:lnTo>
                    <a:lnTo>
                      <a:pt x="233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33" y="228"/>
                    </a:lnTo>
                    <a:lnTo>
                      <a:pt x="233" y="232"/>
                    </a:lnTo>
                    <a:lnTo>
                      <a:pt x="226" y="237"/>
                    </a:lnTo>
                    <a:lnTo>
                      <a:pt x="226" y="241"/>
                    </a:lnTo>
                    <a:lnTo>
                      <a:pt x="226" y="246"/>
                    </a:lnTo>
                    <a:lnTo>
                      <a:pt x="226" y="250"/>
                    </a:lnTo>
                    <a:lnTo>
                      <a:pt x="226" y="255"/>
                    </a:lnTo>
                    <a:lnTo>
                      <a:pt x="220" y="259"/>
                    </a:lnTo>
                    <a:lnTo>
                      <a:pt x="220" y="264"/>
                    </a:lnTo>
                    <a:lnTo>
                      <a:pt x="220" y="268"/>
                    </a:lnTo>
                    <a:lnTo>
                      <a:pt x="214" y="272"/>
                    </a:lnTo>
                    <a:lnTo>
                      <a:pt x="207" y="277"/>
                    </a:lnTo>
                    <a:lnTo>
                      <a:pt x="207" y="281"/>
                    </a:lnTo>
                    <a:lnTo>
                      <a:pt x="201" y="286"/>
                    </a:lnTo>
                    <a:lnTo>
                      <a:pt x="201" y="290"/>
                    </a:lnTo>
                    <a:lnTo>
                      <a:pt x="201" y="295"/>
                    </a:lnTo>
                    <a:lnTo>
                      <a:pt x="195" y="299"/>
                    </a:lnTo>
                    <a:lnTo>
                      <a:pt x="195" y="304"/>
                    </a:lnTo>
                    <a:lnTo>
                      <a:pt x="189" y="308"/>
                    </a:lnTo>
                    <a:lnTo>
                      <a:pt x="189" y="317"/>
                    </a:lnTo>
                    <a:lnTo>
                      <a:pt x="182" y="317"/>
                    </a:lnTo>
                    <a:lnTo>
                      <a:pt x="182" y="322"/>
                    </a:lnTo>
                    <a:lnTo>
                      <a:pt x="176" y="326"/>
                    </a:lnTo>
                    <a:lnTo>
                      <a:pt x="176" y="330"/>
                    </a:lnTo>
                    <a:lnTo>
                      <a:pt x="176" y="335"/>
                    </a:lnTo>
                    <a:lnTo>
                      <a:pt x="176" y="344"/>
                    </a:lnTo>
                    <a:lnTo>
                      <a:pt x="176" y="348"/>
                    </a:lnTo>
                    <a:lnTo>
                      <a:pt x="176" y="353"/>
                    </a:lnTo>
                    <a:lnTo>
                      <a:pt x="182" y="362"/>
                    </a:lnTo>
                    <a:lnTo>
                      <a:pt x="182" y="366"/>
                    </a:lnTo>
                    <a:lnTo>
                      <a:pt x="182" y="371"/>
                    </a:lnTo>
                    <a:lnTo>
                      <a:pt x="176" y="375"/>
                    </a:lnTo>
                    <a:lnTo>
                      <a:pt x="176" y="380"/>
                    </a:lnTo>
                    <a:lnTo>
                      <a:pt x="170" y="380"/>
                    </a:lnTo>
                    <a:lnTo>
                      <a:pt x="163" y="384"/>
                    </a:lnTo>
                    <a:lnTo>
                      <a:pt x="163" y="388"/>
                    </a:lnTo>
                    <a:lnTo>
                      <a:pt x="163" y="393"/>
                    </a:lnTo>
                    <a:lnTo>
                      <a:pt x="157" y="393"/>
                    </a:lnTo>
                    <a:lnTo>
                      <a:pt x="151" y="393"/>
                    </a:lnTo>
                    <a:lnTo>
                      <a:pt x="145" y="393"/>
                    </a:lnTo>
                    <a:lnTo>
                      <a:pt x="138" y="393"/>
                    </a:lnTo>
                    <a:lnTo>
                      <a:pt x="132" y="393"/>
                    </a:lnTo>
                    <a:lnTo>
                      <a:pt x="132" y="388"/>
                    </a:lnTo>
                    <a:lnTo>
                      <a:pt x="126" y="388"/>
                    </a:lnTo>
                    <a:lnTo>
                      <a:pt x="119" y="384"/>
                    </a:lnTo>
                    <a:lnTo>
                      <a:pt x="113" y="384"/>
                    </a:lnTo>
                    <a:lnTo>
                      <a:pt x="113" y="388"/>
                    </a:lnTo>
                    <a:lnTo>
                      <a:pt x="107" y="388"/>
                    </a:lnTo>
                    <a:lnTo>
                      <a:pt x="101" y="388"/>
                    </a:lnTo>
                    <a:lnTo>
                      <a:pt x="101" y="384"/>
                    </a:lnTo>
                    <a:lnTo>
                      <a:pt x="101" y="380"/>
                    </a:lnTo>
                    <a:lnTo>
                      <a:pt x="94" y="380"/>
                    </a:lnTo>
                    <a:lnTo>
                      <a:pt x="94" y="375"/>
                    </a:lnTo>
                    <a:lnTo>
                      <a:pt x="88" y="375"/>
                    </a:lnTo>
                    <a:lnTo>
                      <a:pt x="82" y="375"/>
                    </a:lnTo>
                    <a:lnTo>
                      <a:pt x="75" y="380"/>
                    </a:lnTo>
                    <a:lnTo>
                      <a:pt x="69" y="380"/>
                    </a:lnTo>
                    <a:lnTo>
                      <a:pt x="63" y="384"/>
                    </a:lnTo>
                    <a:lnTo>
                      <a:pt x="63" y="380"/>
                    </a:lnTo>
                    <a:lnTo>
                      <a:pt x="57" y="380"/>
                    </a:lnTo>
                    <a:lnTo>
                      <a:pt x="50" y="380"/>
                    </a:lnTo>
                    <a:lnTo>
                      <a:pt x="50" y="375"/>
                    </a:lnTo>
                    <a:lnTo>
                      <a:pt x="44" y="375"/>
                    </a:lnTo>
                    <a:lnTo>
                      <a:pt x="38" y="371"/>
                    </a:lnTo>
                    <a:lnTo>
                      <a:pt x="31" y="371"/>
                    </a:lnTo>
                    <a:lnTo>
                      <a:pt x="25" y="371"/>
                    </a:lnTo>
                    <a:lnTo>
                      <a:pt x="25" y="375"/>
                    </a:lnTo>
                    <a:lnTo>
                      <a:pt x="19" y="375"/>
                    </a:lnTo>
                    <a:lnTo>
                      <a:pt x="13" y="380"/>
                    </a:lnTo>
                    <a:lnTo>
                      <a:pt x="6" y="380"/>
                    </a:lnTo>
                    <a:lnTo>
                      <a:pt x="0" y="375"/>
                    </a:lnTo>
                    <a:lnTo>
                      <a:pt x="0" y="371"/>
                    </a:lnTo>
                    <a:lnTo>
                      <a:pt x="0" y="366"/>
                    </a:lnTo>
                    <a:lnTo>
                      <a:pt x="0" y="362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6" y="348"/>
                    </a:lnTo>
                    <a:lnTo>
                      <a:pt x="13" y="348"/>
                    </a:lnTo>
                    <a:lnTo>
                      <a:pt x="19" y="344"/>
                    </a:lnTo>
                    <a:lnTo>
                      <a:pt x="25" y="344"/>
                    </a:lnTo>
                    <a:lnTo>
                      <a:pt x="31" y="339"/>
                    </a:lnTo>
                    <a:lnTo>
                      <a:pt x="38" y="335"/>
                    </a:lnTo>
                    <a:lnTo>
                      <a:pt x="38" y="330"/>
                    </a:lnTo>
                    <a:lnTo>
                      <a:pt x="38" y="326"/>
                    </a:lnTo>
                    <a:lnTo>
                      <a:pt x="38" y="308"/>
                    </a:lnTo>
                    <a:lnTo>
                      <a:pt x="75" y="255"/>
                    </a:lnTo>
                    <a:lnTo>
                      <a:pt x="75" y="250"/>
                    </a:lnTo>
                    <a:lnTo>
                      <a:pt x="82" y="246"/>
                    </a:lnTo>
                    <a:lnTo>
                      <a:pt x="82" y="241"/>
                    </a:lnTo>
                    <a:lnTo>
                      <a:pt x="88" y="241"/>
                    </a:lnTo>
                    <a:lnTo>
                      <a:pt x="88" y="237"/>
                    </a:lnTo>
                    <a:lnTo>
                      <a:pt x="94" y="232"/>
                    </a:lnTo>
                    <a:lnTo>
                      <a:pt x="119" y="219"/>
                    </a:lnTo>
                    <a:lnTo>
                      <a:pt x="132" y="210"/>
                    </a:lnTo>
                    <a:lnTo>
                      <a:pt x="163" y="210"/>
                    </a:lnTo>
                    <a:lnTo>
                      <a:pt x="170" y="206"/>
                    </a:lnTo>
                    <a:lnTo>
                      <a:pt x="170" y="201"/>
                    </a:lnTo>
                    <a:lnTo>
                      <a:pt x="170" y="192"/>
                    </a:lnTo>
                    <a:lnTo>
                      <a:pt x="170" y="188"/>
                    </a:lnTo>
                    <a:lnTo>
                      <a:pt x="163" y="183"/>
                    </a:lnTo>
                    <a:lnTo>
                      <a:pt x="170" y="179"/>
                    </a:lnTo>
                    <a:lnTo>
                      <a:pt x="170" y="174"/>
                    </a:lnTo>
                    <a:lnTo>
                      <a:pt x="176" y="165"/>
                    </a:lnTo>
                    <a:lnTo>
                      <a:pt x="182" y="161"/>
                    </a:lnTo>
                    <a:lnTo>
                      <a:pt x="189" y="157"/>
                    </a:lnTo>
                    <a:lnTo>
                      <a:pt x="195" y="152"/>
                    </a:lnTo>
                    <a:lnTo>
                      <a:pt x="195" y="148"/>
                    </a:lnTo>
                    <a:lnTo>
                      <a:pt x="201" y="143"/>
                    </a:lnTo>
                    <a:lnTo>
                      <a:pt x="207" y="134"/>
                    </a:lnTo>
                    <a:lnTo>
                      <a:pt x="214" y="130"/>
                    </a:lnTo>
                    <a:lnTo>
                      <a:pt x="220" y="125"/>
                    </a:lnTo>
                    <a:lnTo>
                      <a:pt x="226" y="121"/>
                    </a:lnTo>
                    <a:lnTo>
                      <a:pt x="233" y="116"/>
                    </a:lnTo>
                    <a:lnTo>
                      <a:pt x="233" y="112"/>
                    </a:lnTo>
                    <a:lnTo>
                      <a:pt x="239" y="107"/>
                    </a:lnTo>
                    <a:lnTo>
                      <a:pt x="245" y="103"/>
                    </a:lnTo>
                    <a:lnTo>
                      <a:pt x="251" y="94"/>
                    </a:lnTo>
                    <a:lnTo>
                      <a:pt x="251" y="90"/>
                    </a:lnTo>
                    <a:lnTo>
                      <a:pt x="258" y="85"/>
                    </a:lnTo>
                    <a:lnTo>
                      <a:pt x="264" y="81"/>
                    </a:lnTo>
                    <a:lnTo>
                      <a:pt x="264" y="72"/>
                    </a:lnTo>
                    <a:lnTo>
                      <a:pt x="270" y="67"/>
                    </a:lnTo>
                    <a:lnTo>
                      <a:pt x="270" y="63"/>
                    </a:lnTo>
                    <a:lnTo>
                      <a:pt x="277" y="58"/>
                    </a:lnTo>
                    <a:lnTo>
                      <a:pt x="283" y="54"/>
                    </a:lnTo>
                    <a:lnTo>
                      <a:pt x="283" y="49"/>
                    </a:lnTo>
                    <a:lnTo>
                      <a:pt x="289" y="45"/>
                    </a:lnTo>
                    <a:lnTo>
                      <a:pt x="289" y="41"/>
                    </a:lnTo>
                    <a:lnTo>
                      <a:pt x="295" y="41"/>
                    </a:lnTo>
                    <a:lnTo>
                      <a:pt x="302" y="36"/>
                    </a:lnTo>
                    <a:lnTo>
                      <a:pt x="302" y="32"/>
                    </a:lnTo>
                    <a:lnTo>
                      <a:pt x="308" y="27"/>
                    </a:lnTo>
                    <a:lnTo>
                      <a:pt x="314" y="27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18"/>
                    </a:lnTo>
                    <a:lnTo>
                      <a:pt x="333" y="14"/>
                    </a:lnTo>
                    <a:lnTo>
                      <a:pt x="339" y="9"/>
                    </a:lnTo>
                    <a:lnTo>
                      <a:pt x="346" y="5"/>
                    </a:lnTo>
                    <a:lnTo>
                      <a:pt x="352" y="5"/>
                    </a:lnTo>
                    <a:lnTo>
                      <a:pt x="365" y="0"/>
                    </a:lnTo>
                    <a:lnTo>
                      <a:pt x="371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92" name="Group 615"/>
            <p:cNvGrpSpPr>
              <a:grpSpLocks/>
            </p:cNvGrpSpPr>
            <p:nvPr/>
          </p:nvGrpSpPr>
          <p:grpSpPr bwMode="auto">
            <a:xfrm>
              <a:off x="3583" y="1238"/>
              <a:ext cx="239" cy="482"/>
              <a:chOff x="3583" y="1238"/>
              <a:chExt cx="239" cy="482"/>
            </a:xfrm>
          </p:grpSpPr>
          <p:sp>
            <p:nvSpPr>
              <p:cNvPr id="4712" name="Freeform 616"/>
              <p:cNvSpPr>
                <a:spLocks/>
              </p:cNvSpPr>
              <p:nvPr/>
            </p:nvSpPr>
            <p:spPr bwMode="auto">
              <a:xfrm>
                <a:off x="3583" y="1238"/>
                <a:ext cx="239" cy="482"/>
              </a:xfrm>
              <a:custGeom>
                <a:avLst/>
                <a:gdLst/>
                <a:ahLst/>
                <a:cxnLst>
                  <a:cxn ang="0">
                    <a:pos x="220" y="23"/>
                  </a:cxn>
                  <a:cxn ang="0">
                    <a:pos x="220" y="54"/>
                  </a:cxn>
                  <a:cxn ang="0">
                    <a:pos x="226" y="81"/>
                  </a:cxn>
                  <a:cxn ang="0">
                    <a:pos x="208" y="121"/>
                  </a:cxn>
                  <a:cxn ang="0">
                    <a:pos x="195" y="139"/>
                  </a:cxn>
                  <a:cxn ang="0">
                    <a:pos x="208" y="161"/>
                  </a:cxn>
                  <a:cxn ang="0">
                    <a:pos x="208" y="183"/>
                  </a:cxn>
                  <a:cxn ang="0">
                    <a:pos x="208" y="205"/>
                  </a:cxn>
                  <a:cxn ang="0">
                    <a:pos x="208" y="228"/>
                  </a:cxn>
                  <a:cxn ang="0">
                    <a:pos x="208" y="250"/>
                  </a:cxn>
                  <a:cxn ang="0">
                    <a:pos x="220" y="272"/>
                  </a:cxn>
                  <a:cxn ang="0">
                    <a:pos x="226" y="295"/>
                  </a:cxn>
                  <a:cxn ang="0">
                    <a:pos x="233" y="313"/>
                  </a:cxn>
                  <a:cxn ang="0">
                    <a:pos x="233" y="335"/>
                  </a:cxn>
                  <a:cxn ang="0">
                    <a:pos x="233" y="357"/>
                  </a:cxn>
                  <a:cxn ang="0">
                    <a:pos x="214" y="362"/>
                  </a:cxn>
                  <a:cxn ang="0">
                    <a:pos x="201" y="379"/>
                  </a:cxn>
                  <a:cxn ang="0">
                    <a:pos x="195" y="402"/>
                  </a:cxn>
                  <a:cxn ang="0">
                    <a:pos x="176" y="406"/>
                  </a:cxn>
                  <a:cxn ang="0">
                    <a:pos x="151" y="406"/>
                  </a:cxn>
                  <a:cxn ang="0">
                    <a:pos x="157" y="429"/>
                  </a:cxn>
                  <a:cxn ang="0">
                    <a:pos x="176" y="446"/>
                  </a:cxn>
                  <a:cxn ang="0">
                    <a:pos x="201" y="460"/>
                  </a:cxn>
                  <a:cxn ang="0">
                    <a:pos x="195" y="473"/>
                  </a:cxn>
                  <a:cxn ang="0">
                    <a:pos x="170" y="478"/>
                  </a:cxn>
                  <a:cxn ang="0">
                    <a:pos x="151" y="478"/>
                  </a:cxn>
                  <a:cxn ang="0">
                    <a:pos x="126" y="460"/>
                  </a:cxn>
                  <a:cxn ang="0">
                    <a:pos x="107" y="451"/>
                  </a:cxn>
                  <a:cxn ang="0">
                    <a:pos x="107" y="429"/>
                  </a:cxn>
                  <a:cxn ang="0">
                    <a:pos x="88" y="420"/>
                  </a:cxn>
                  <a:cxn ang="0">
                    <a:pos x="82" y="402"/>
                  </a:cxn>
                  <a:cxn ang="0">
                    <a:pos x="75" y="379"/>
                  </a:cxn>
                  <a:cxn ang="0">
                    <a:pos x="63" y="362"/>
                  </a:cxn>
                  <a:cxn ang="0">
                    <a:pos x="44" y="353"/>
                  </a:cxn>
                  <a:cxn ang="0">
                    <a:pos x="13" y="357"/>
                  </a:cxn>
                  <a:cxn ang="0">
                    <a:pos x="0" y="339"/>
                  </a:cxn>
                  <a:cxn ang="0">
                    <a:pos x="6" y="313"/>
                  </a:cxn>
                  <a:cxn ang="0">
                    <a:pos x="19" y="290"/>
                  </a:cxn>
                  <a:cxn ang="0">
                    <a:pos x="31" y="268"/>
                  </a:cxn>
                  <a:cxn ang="0">
                    <a:pos x="50" y="246"/>
                  </a:cxn>
                  <a:cxn ang="0">
                    <a:pos x="57" y="223"/>
                  </a:cxn>
                  <a:cxn ang="0">
                    <a:pos x="57" y="201"/>
                  </a:cxn>
                  <a:cxn ang="0">
                    <a:pos x="69" y="179"/>
                  </a:cxn>
                  <a:cxn ang="0">
                    <a:pos x="82" y="161"/>
                  </a:cxn>
                  <a:cxn ang="0">
                    <a:pos x="82" y="139"/>
                  </a:cxn>
                  <a:cxn ang="0">
                    <a:pos x="82" y="116"/>
                  </a:cxn>
                  <a:cxn ang="0">
                    <a:pos x="88" y="94"/>
                  </a:cxn>
                  <a:cxn ang="0">
                    <a:pos x="94" y="72"/>
                  </a:cxn>
                  <a:cxn ang="0">
                    <a:pos x="119" y="54"/>
                  </a:cxn>
                  <a:cxn ang="0">
                    <a:pos x="145" y="40"/>
                  </a:cxn>
                  <a:cxn ang="0">
                    <a:pos x="163" y="27"/>
                  </a:cxn>
                  <a:cxn ang="0">
                    <a:pos x="189" y="9"/>
                  </a:cxn>
                </a:cxnLst>
                <a:rect l="0" t="0" r="r" b="b"/>
                <a:pathLst>
                  <a:path w="239" h="482">
                    <a:moveTo>
                      <a:pt x="208" y="0"/>
                    </a:moveTo>
                    <a:lnTo>
                      <a:pt x="208" y="5"/>
                    </a:lnTo>
                    <a:lnTo>
                      <a:pt x="220" y="14"/>
                    </a:lnTo>
                    <a:lnTo>
                      <a:pt x="220" y="18"/>
                    </a:lnTo>
                    <a:lnTo>
                      <a:pt x="220" y="23"/>
                    </a:lnTo>
                    <a:lnTo>
                      <a:pt x="220" y="32"/>
                    </a:lnTo>
                    <a:lnTo>
                      <a:pt x="220" y="36"/>
                    </a:lnTo>
                    <a:lnTo>
                      <a:pt x="220" y="40"/>
                    </a:lnTo>
                    <a:lnTo>
                      <a:pt x="220" y="45"/>
                    </a:lnTo>
                    <a:lnTo>
                      <a:pt x="220" y="54"/>
                    </a:lnTo>
                    <a:lnTo>
                      <a:pt x="220" y="58"/>
                    </a:lnTo>
                    <a:lnTo>
                      <a:pt x="220" y="63"/>
                    </a:lnTo>
                    <a:lnTo>
                      <a:pt x="220" y="72"/>
                    </a:lnTo>
                    <a:lnTo>
                      <a:pt x="226" y="76"/>
                    </a:lnTo>
                    <a:lnTo>
                      <a:pt x="226" y="81"/>
                    </a:lnTo>
                    <a:lnTo>
                      <a:pt x="226" y="85"/>
                    </a:lnTo>
                    <a:lnTo>
                      <a:pt x="226" y="90"/>
                    </a:lnTo>
                    <a:lnTo>
                      <a:pt x="233" y="94"/>
                    </a:lnTo>
                    <a:lnTo>
                      <a:pt x="208" y="116"/>
                    </a:lnTo>
                    <a:lnTo>
                      <a:pt x="208" y="121"/>
                    </a:lnTo>
                    <a:lnTo>
                      <a:pt x="208" y="125"/>
                    </a:lnTo>
                    <a:lnTo>
                      <a:pt x="201" y="125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195" y="139"/>
                    </a:lnTo>
                    <a:lnTo>
                      <a:pt x="201" y="143"/>
                    </a:lnTo>
                    <a:lnTo>
                      <a:pt x="201" y="148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1"/>
                    </a:lnTo>
                    <a:lnTo>
                      <a:pt x="208" y="165"/>
                    </a:lnTo>
                    <a:lnTo>
                      <a:pt x="208" y="170"/>
                    </a:lnTo>
                    <a:lnTo>
                      <a:pt x="208" y="174"/>
                    </a:lnTo>
                    <a:lnTo>
                      <a:pt x="208" y="179"/>
                    </a:lnTo>
                    <a:lnTo>
                      <a:pt x="208" y="183"/>
                    </a:lnTo>
                    <a:lnTo>
                      <a:pt x="208" y="188"/>
                    </a:lnTo>
                    <a:lnTo>
                      <a:pt x="208" y="192"/>
                    </a:lnTo>
                    <a:lnTo>
                      <a:pt x="208" y="197"/>
                    </a:lnTo>
                    <a:lnTo>
                      <a:pt x="208" y="201"/>
                    </a:lnTo>
                    <a:lnTo>
                      <a:pt x="208" y="205"/>
                    </a:lnTo>
                    <a:lnTo>
                      <a:pt x="208" y="210"/>
                    </a:lnTo>
                    <a:lnTo>
                      <a:pt x="208" y="214"/>
                    </a:lnTo>
                    <a:lnTo>
                      <a:pt x="208" y="219"/>
                    </a:lnTo>
                    <a:lnTo>
                      <a:pt x="208" y="223"/>
                    </a:lnTo>
                    <a:lnTo>
                      <a:pt x="208" y="228"/>
                    </a:lnTo>
                    <a:lnTo>
                      <a:pt x="208" y="232"/>
                    </a:lnTo>
                    <a:lnTo>
                      <a:pt x="208" y="237"/>
                    </a:lnTo>
                    <a:lnTo>
                      <a:pt x="208" y="241"/>
                    </a:lnTo>
                    <a:lnTo>
                      <a:pt x="208" y="246"/>
                    </a:lnTo>
                    <a:lnTo>
                      <a:pt x="208" y="250"/>
                    </a:lnTo>
                    <a:lnTo>
                      <a:pt x="214" y="255"/>
                    </a:lnTo>
                    <a:lnTo>
                      <a:pt x="214" y="259"/>
                    </a:lnTo>
                    <a:lnTo>
                      <a:pt x="214" y="263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0" y="281"/>
                    </a:lnTo>
                    <a:lnTo>
                      <a:pt x="226" y="286"/>
                    </a:lnTo>
                    <a:lnTo>
                      <a:pt x="226" y="290"/>
                    </a:lnTo>
                    <a:lnTo>
                      <a:pt x="226" y="295"/>
                    </a:lnTo>
                    <a:lnTo>
                      <a:pt x="226" y="299"/>
                    </a:lnTo>
                    <a:lnTo>
                      <a:pt x="226" y="304"/>
                    </a:lnTo>
                    <a:lnTo>
                      <a:pt x="233" y="304"/>
                    </a:lnTo>
                    <a:lnTo>
                      <a:pt x="233" y="308"/>
                    </a:lnTo>
                    <a:lnTo>
                      <a:pt x="233" y="313"/>
                    </a:lnTo>
                    <a:lnTo>
                      <a:pt x="239" y="317"/>
                    </a:lnTo>
                    <a:lnTo>
                      <a:pt x="239" y="321"/>
                    </a:lnTo>
                    <a:lnTo>
                      <a:pt x="239" y="326"/>
                    </a:lnTo>
                    <a:lnTo>
                      <a:pt x="239" y="330"/>
                    </a:lnTo>
                    <a:lnTo>
                      <a:pt x="233" y="335"/>
                    </a:lnTo>
                    <a:lnTo>
                      <a:pt x="233" y="339"/>
                    </a:lnTo>
                    <a:lnTo>
                      <a:pt x="233" y="344"/>
                    </a:lnTo>
                    <a:lnTo>
                      <a:pt x="233" y="348"/>
                    </a:lnTo>
                    <a:lnTo>
                      <a:pt x="233" y="353"/>
                    </a:lnTo>
                    <a:lnTo>
                      <a:pt x="233" y="357"/>
                    </a:lnTo>
                    <a:lnTo>
                      <a:pt x="233" y="362"/>
                    </a:lnTo>
                    <a:lnTo>
                      <a:pt x="226" y="362"/>
                    </a:lnTo>
                    <a:lnTo>
                      <a:pt x="220" y="366"/>
                    </a:lnTo>
                    <a:lnTo>
                      <a:pt x="214" y="366"/>
                    </a:lnTo>
                    <a:lnTo>
                      <a:pt x="214" y="362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201" y="371"/>
                    </a:lnTo>
                    <a:lnTo>
                      <a:pt x="201" y="375"/>
                    </a:lnTo>
                    <a:lnTo>
                      <a:pt x="201" y="379"/>
                    </a:lnTo>
                    <a:lnTo>
                      <a:pt x="201" y="384"/>
                    </a:lnTo>
                    <a:lnTo>
                      <a:pt x="195" y="388"/>
                    </a:lnTo>
                    <a:lnTo>
                      <a:pt x="195" y="393"/>
                    </a:lnTo>
                    <a:lnTo>
                      <a:pt x="195" y="397"/>
                    </a:lnTo>
                    <a:lnTo>
                      <a:pt x="195" y="402"/>
                    </a:lnTo>
                    <a:lnTo>
                      <a:pt x="195" y="406"/>
                    </a:lnTo>
                    <a:lnTo>
                      <a:pt x="189" y="406"/>
                    </a:lnTo>
                    <a:lnTo>
                      <a:pt x="189" y="411"/>
                    </a:lnTo>
                    <a:lnTo>
                      <a:pt x="182" y="406"/>
                    </a:lnTo>
                    <a:lnTo>
                      <a:pt x="176" y="406"/>
                    </a:lnTo>
                    <a:lnTo>
                      <a:pt x="170" y="406"/>
                    </a:lnTo>
                    <a:lnTo>
                      <a:pt x="170" y="411"/>
                    </a:lnTo>
                    <a:lnTo>
                      <a:pt x="163" y="406"/>
                    </a:lnTo>
                    <a:lnTo>
                      <a:pt x="157" y="406"/>
                    </a:lnTo>
                    <a:lnTo>
                      <a:pt x="151" y="406"/>
                    </a:lnTo>
                    <a:lnTo>
                      <a:pt x="151" y="411"/>
                    </a:lnTo>
                    <a:lnTo>
                      <a:pt x="151" y="415"/>
                    </a:lnTo>
                    <a:lnTo>
                      <a:pt x="151" y="420"/>
                    </a:lnTo>
                    <a:lnTo>
                      <a:pt x="151" y="424"/>
                    </a:lnTo>
                    <a:lnTo>
                      <a:pt x="157" y="429"/>
                    </a:lnTo>
                    <a:lnTo>
                      <a:pt x="163" y="429"/>
                    </a:lnTo>
                    <a:lnTo>
                      <a:pt x="163" y="433"/>
                    </a:lnTo>
                    <a:lnTo>
                      <a:pt x="170" y="437"/>
                    </a:lnTo>
                    <a:lnTo>
                      <a:pt x="170" y="442"/>
                    </a:lnTo>
                    <a:lnTo>
                      <a:pt x="176" y="446"/>
                    </a:lnTo>
                    <a:lnTo>
                      <a:pt x="182" y="451"/>
                    </a:lnTo>
                    <a:lnTo>
                      <a:pt x="182" y="455"/>
                    </a:lnTo>
                    <a:lnTo>
                      <a:pt x="189" y="455"/>
                    </a:lnTo>
                    <a:lnTo>
                      <a:pt x="195" y="460"/>
                    </a:lnTo>
                    <a:lnTo>
                      <a:pt x="201" y="460"/>
                    </a:lnTo>
                    <a:lnTo>
                      <a:pt x="201" y="464"/>
                    </a:lnTo>
                    <a:lnTo>
                      <a:pt x="208" y="464"/>
                    </a:lnTo>
                    <a:lnTo>
                      <a:pt x="208" y="469"/>
                    </a:lnTo>
                    <a:lnTo>
                      <a:pt x="201" y="473"/>
                    </a:lnTo>
                    <a:lnTo>
                      <a:pt x="195" y="473"/>
                    </a:lnTo>
                    <a:lnTo>
                      <a:pt x="195" y="478"/>
                    </a:lnTo>
                    <a:lnTo>
                      <a:pt x="189" y="478"/>
                    </a:lnTo>
                    <a:lnTo>
                      <a:pt x="182" y="478"/>
                    </a:lnTo>
                    <a:lnTo>
                      <a:pt x="176" y="478"/>
                    </a:lnTo>
                    <a:lnTo>
                      <a:pt x="170" y="478"/>
                    </a:lnTo>
                    <a:lnTo>
                      <a:pt x="163" y="478"/>
                    </a:lnTo>
                    <a:lnTo>
                      <a:pt x="157" y="478"/>
                    </a:lnTo>
                    <a:lnTo>
                      <a:pt x="157" y="482"/>
                    </a:lnTo>
                    <a:lnTo>
                      <a:pt x="151" y="482"/>
                    </a:lnTo>
                    <a:lnTo>
                      <a:pt x="151" y="478"/>
                    </a:lnTo>
                    <a:lnTo>
                      <a:pt x="145" y="478"/>
                    </a:lnTo>
                    <a:lnTo>
                      <a:pt x="138" y="473"/>
                    </a:lnTo>
                    <a:lnTo>
                      <a:pt x="132" y="469"/>
                    </a:lnTo>
                    <a:lnTo>
                      <a:pt x="132" y="464"/>
                    </a:lnTo>
                    <a:lnTo>
                      <a:pt x="126" y="460"/>
                    </a:lnTo>
                    <a:lnTo>
                      <a:pt x="119" y="460"/>
                    </a:lnTo>
                    <a:lnTo>
                      <a:pt x="113" y="455"/>
                    </a:lnTo>
                    <a:lnTo>
                      <a:pt x="107" y="455"/>
                    </a:lnTo>
                    <a:lnTo>
                      <a:pt x="113" y="451"/>
                    </a:lnTo>
                    <a:lnTo>
                      <a:pt x="107" y="451"/>
                    </a:lnTo>
                    <a:lnTo>
                      <a:pt x="107" y="446"/>
                    </a:lnTo>
                    <a:lnTo>
                      <a:pt x="107" y="442"/>
                    </a:lnTo>
                    <a:lnTo>
                      <a:pt x="107" y="437"/>
                    </a:lnTo>
                    <a:lnTo>
                      <a:pt x="107" y="433"/>
                    </a:lnTo>
                    <a:lnTo>
                      <a:pt x="107" y="429"/>
                    </a:lnTo>
                    <a:lnTo>
                      <a:pt x="107" y="424"/>
                    </a:lnTo>
                    <a:lnTo>
                      <a:pt x="101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2" y="406"/>
                    </a:lnTo>
                    <a:lnTo>
                      <a:pt x="82" y="402"/>
                    </a:lnTo>
                    <a:lnTo>
                      <a:pt x="82" y="397"/>
                    </a:lnTo>
                    <a:lnTo>
                      <a:pt x="82" y="393"/>
                    </a:lnTo>
                    <a:lnTo>
                      <a:pt x="75" y="388"/>
                    </a:lnTo>
                    <a:lnTo>
                      <a:pt x="75" y="384"/>
                    </a:lnTo>
                    <a:lnTo>
                      <a:pt x="75" y="379"/>
                    </a:lnTo>
                    <a:lnTo>
                      <a:pt x="69" y="379"/>
                    </a:lnTo>
                    <a:lnTo>
                      <a:pt x="69" y="375"/>
                    </a:lnTo>
                    <a:lnTo>
                      <a:pt x="69" y="371"/>
                    </a:lnTo>
                    <a:lnTo>
                      <a:pt x="63" y="366"/>
                    </a:lnTo>
                    <a:lnTo>
                      <a:pt x="63" y="362"/>
                    </a:lnTo>
                    <a:lnTo>
                      <a:pt x="57" y="362"/>
                    </a:lnTo>
                    <a:lnTo>
                      <a:pt x="57" y="357"/>
                    </a:lnTo>
                    <a:lnTo>
                      <a:pt x="50" y="357"/>
                    </a:lnTo>
                    <a:lnTo>
                      <a:pt x="44" y="357"/>
                    </a:lnTo>
                    <a:lnTo>
                      <a:pt x="44" y="353"/>
                    </a:lnTo>
                    <a:lnTo>
                      <a:pt x="38" y="353"/>
                    </a:lnTo>
                    <a:lnTo>
                      <a:pt x="31" y="353"/>
                    </a:lnTo>
                    <a:lnTo>
                      <a:pt x="25" y="353"/>
                    </a:lnTo>
                    <a:lnTo>
                      <a:pt x="19" y="357"/>
                    </a:lnTo>
                    <a:lnTo>
                      <a:pt x="13" y="357"/>
                    </a:lnTo>
                    <a:lnTo>
                      <a:pt x="6" y="362"/>
                    </a:lnTo>
                    <a:lnTo>
                      <a:pt x="6" y="357"/>
                    </a:lnTo>
                    <a:lnTo>
                      <a:pt x="6" y="353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0" y="326"/>
                    </a:lnTo>
                    <a:lnTo>
                      <a:pt x="0" y="321"/>
                    </a:lnTo>
                    <a:lnTo>
                      <a:pt x="0" y="317"/>
                    </a:lnTo>
                    <a:lnTo>
                      <a:pt x="6" y="313"/>
                    </a:lnTo>
                    <a:lnTo>
                      <a:pt x="6" y="308"/>
                    </a:lnTo>
                    <a:lnTo>
                      <a:pt x="13" y="308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19" y="290"/>
                    </a:lnTo>
                    <a:lnTo>
                      <a:pt x="25" y="286"/>
                    </a:lnTo>
                    <a:lnTo>
                      <a:pt x="25" y="281"/>
                    </a:lnTo>
                    <a:lnTo>
                      <a:pt x="25" y="277"/>
                    </a:lnTo>
                    <a:lnTo>
                      <a:pt x="31" y="272"/>
                    </a:lnTo>
                    <a:lnTo>
                      <a:pt x="31" y="268"/>
                    </a:lnTo>
                    <a:lnTo>
                      <a:pt x="38" y="263"/>
                    </a:lnTo>
                    <a:lnTo>
                      <a:pt x="44" y="259"/>
                    </a:lnTo>
                    <a:lnTo>
                      <a:pt x="44" y="255"/>
                    </a:lnTo>
                    <a:lnTo>
                      <a:pt x="44" y="250"/>
                    </a:lnTo>
                    <a:lnTo>
                      <a:pt x="50" y="246"/>
                    </a:lnTo>
                    <a:lnTo>
                      <a:pt x="50" y="241"/>
                    </a:lnTo>
                    <a:lnTo>
                      <a:pt x="50" y="237"/>
                    </a:lnTo>
                    <a:lnTo>
                      <a:pt x="50" y="232"/>
                    </a:lnTo>
                    <a:lnTo>
                      <a:pt x="50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57" y="205"/>
                    </a:lnTo>
                    <a:lnTo>
                      <a:pt x="57" y="201"/>
                    </a:lnTo>
                    <a:lnTo>
                      <a:pt x="63" y="197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75" y="174"/>
                    </a:lnTo>
                    <a:lnTo>
                      <a:pt x="75" y="170"/>
                    </a:lnTo>
                    <a:lnTo>
                      <a:pt x="82" y="165"/>
                    </a:lnTo>
                    <a:lnTo>
                      <a:pt x="82" y="161"/>
                    </a:lnTo>
                    <a:lnTo>
                      <a:pt x="82" y="156"/>
                    </a:lnTo>
                    <a:lnTo>
                      <a:pt x="82" y="152"/>
                    </a:lnTo>
                    <a:lnTo>
                      <a:pt x="82" y="148"/>
                    </a:lnTo>
                    <a:lnTo>
                      <a:pt x="82" y="143"/>
                    </a:lnTo>
                    <a:lnTo>
                      <a:pt x="82" y="139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82" y="121"/>
                    </a:lnTo>
                    <a:lnTo>
                      <a:pt x="82" y="116"/>
                    </a:lnTo>
                    <a:lnTo>
                      <a:pt x="88" y="112"/>
                    </a:lnTo>
                    <a:lnTo>
                      <a:pt x="88" y="107"/>
                    </a:lnTo>
                    <a:lnTo>
                      <a:pt x="88" y="103"/>
                    </a:lnTo>
                    <a:lnTo>
                      <a:pt x="88" y="98"/>
                    </a:lnTo>
                    <a:lnTo>
                      <a:pt x="88" y="94"/>
                    </a:lnTo>
                    <a:lnTo>
                      <a:pt x="88" y="90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88" y="76"/>
                    </a:lnTo>
                    <a:lnTo>
                      <a:pt x="94" y="72"/>
                    </a:lnTo>
                    <a:lnTo>
                      <a:pt x="101" y="67"/>
                    </a:lnTo>
                    <a:lnTo>
                      <a:pt x="101" y="6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19" y="54"/>
                    </a:lnTo>
                    <a:lnTo>
                      <a:pt x="126" y="49"/>
                    </a:lnTo>
                    <a:lnTo>
                      <a:pt x="132" y="45"/>
                    </a:lnTo>
                    <a:lnTo>
                      <a:pt x="138" y="45"/>
                    </a:lnTo>
                    <a:lnTo>
                      <a:pt x="138" y="40"/>
                    </a:lnTo>
                    <a:lnTo>
                      <a:pt x="145" y="40"/>
                    </a:lnTo>
                    <a:lnTo>
                      <a:pt x="145" y="36"/>
                    </a:lnTo>
                    <a:lnTo>
                      <a:pt x="151" y="36"/>
                    </a:lnTo>
                    <a:lnTo>
                      <a:pt x="151" y="32"/>
                    </a:lnTo>
                    <a:lnTo>
                      <a:pt x="157" y="32"/>
                    </a:lnTo>
                    <a:lnTo>
                      <a:pt x="163" y="27"/>
                    </a:lnTo>
                    <a:lnTo>
                      <a:pt x="170" y="27"/>
                    </a:lnTo>
                    <a:lnTo>
                      <a:pt x="170" y="23"/>
                    </a:lnTo>
                    <a:lnTo>
                      <a:pt x="176" y="18"/>
                    </a:lnTo>
                    <a:lnTo>
                      <a:pt x="182" y="14"/>
                    </a:lnTo>
                    <a:lnTo>
                      <a:pt x="189" y="9"/>
                    </a:lnTo>
                    <a:lnTo>
                      <a:pt x="201" y="9"/>
                    </a:lnTo>
                    <a:lnTo>
                      <a:pt x="201" y="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13" name="Freeform 617"/>
              <p:cNvSpPr>
                <a:spLocks/>
              </p:cNvSpPr>
              <p:nvPr/>
            </p:nvSpPr>
            <p:spPr bwMode="auto">
              <a:xfrm>
                <a:off x="3583" y="1238"/>
                <a:ext cx="239" cy="482"/>
              </a:xfrm>
              <a:custGeom>
                <a:avLst/>
                <a:gdLst/>
                <a:ahLst/>
                <a:cxnLst>
                  <a:cxn ang="0">
                    <a:pos x="220" y="23"/>
                  </a:cxn>
                  <a:cxn ang="0">
                    <a:pos x="220" y="54"/>
                  </a:cxn>
                  <a:cxn ang="0">
                    <a:pos x="226" y="81"/>
                  </a:cxn>
                  <a:cxn ang="0">
                    <a:pos x="208" y="121"/>
                  </a:cxn>
                  <a:cxn ang="0">
                    <a:pos x="195" y="139"/>
                  </a:cxn>
                  <a:cxn ang="0">
                    <a:pos x="208" y="161"/>
                  </a:cxn>
                  <a:cxn ang="0">
                    <a:pos x="208" y="183"/>
                  </a:cxn>
                  <a:cxn ang="0">
                    <a:pos x="208" y="205"/>
                  </a:cxn>
                  <a:cxn ang="0">
                    <a:pos x="208" y="228"/>
                  </a:cxn>
                  <a:cxn ang="0">
                    <a:pos x="208" y="250"/>
                  </a:cxn>
                  <a:cxn ang="0">
                    <a:pos x="220" y="272"/>
                  </a:cxn>
                  <a:cxn ang="0">
                    <a:pos x="226" y="295"/>
                  </a:cxn>
                  <a:cxn ang="0">
                    <a:pos x="233" y="313"/>
                  </a:cxn>
                  <a:cxn ang="0">
                    <a:pos x="233" y="335"/>
                  </a:cxn>
                  <a:cxn ang="0">
                    <a:pos x="233" y="357"/>
                  </a:cxn>
                  <a:cxn ang="0">
                    <a:pos x="214" y="362"/>
                  </a:cxn>
                  <a:cxn ang="0">
                    <a:pos x="201" y="379"/>
                  </a:cxn>
                  <a:cxn ang="0">
                    <a:pos x="195" y="402"/>
                  </a:cxn>
                  <a:cxn ang="0">
                    <a:pos x="176" y="406"/>
                  </a:cxn>
                  <a:cxn ang="0">
                    <a:pos x="151" y="406"/>
                  </a:cxn>
                  <a:cxn ang="0">
                    <a:pos x="157" y="429"/>
                  </a:cxn>
                  <a:cxn ang="0">
                    <a:pos x="176" y="446"/>
                  </a:cxn>
                  <a:cxn ang="0">
                    <a:pos x="201" y="460"/>
                  </a:cxn>
                  <a:cxn ang="0">
                    <a:pos x="195" y="473"/>
                  </a:cxn>
                  <a:cxn ang="0">
                    <a:pos x="170" y="478"/>
                  </a:cxn>
                  <a:cxn ang="0">
                    <a:pos x="151" y="478"/>
                  </a:cxn>
                  <a:cxn ang="0">
                    <a:pos x="126" y="460"/>
                  </a:cxn>
                  <a:cxn ang="0">
                    <a:pos x="107" y="451"/>
                  </a:cxn>
                  <a:cxn ang="0">
                    <a:pos x="107" y="429"/>
                  </a:cxn>
                  <a:cxn ang="0">
                    <a:pos x="88" y="420"/>
                  </a:cxn>
                  <a:cxn ang="0">
                    <a:pos x="82" y="402"/>
                  </a:cxn>
                  <a:cxn ang="0">
                    <a:pos x="75" y="379"/>
                  </a:cxn>
                  <a:cxn ang="0">
                    <a:pos x="63" y="362"/>
                  </a:cxn>
                  <a:cxn ang="0">
                    <a:pos x="44" y="353"/>
                  </a:cxn>
                  <a:cxn ang="0">
                    <a:pos x="13" y="357"/>
                  </a:cxn>
                  <a:cxn ang="0">
                    <a:pos x="0" y="339"/>
                  </a:cxn>
                  <a:cxn ang="0">
                    <a:pos x="6" y="313"/>
                  </a:cxn>
                  <a:cxn ang="0">
                    <a:pos x="19" y="290"/>
                  </a:cxn>
                  <a:cxn ang="0">
                    <a:pos x="31" y="268"/>
                  </a:cxn>
                  <a:cxn ang="0">
                    <a:pos x="50" y="246"/>
                  </a:cxn>
                  <a:cxn ang="0">
                    <a:pos x="57" y="223"/>
                  </a:cxn>
                  <a:cxn ang="0">
                    <a:pos x="57" y="201"/>
                  </a:cxn>
                  <a:cxn ang="0">
                    <a:pos x="69" y="179"/>
                  </a:cxn>
                  <a:cxn ang="0">
                    <a:pos x="82" y="161"/>
                  </a:cxn>
                  <a:cxn ang="0">
                    <a:pos x="82" y="139"/>
                  </a:cxn>
                  <a:cxn ang="0">
                    <a:pos x="82" y="116"/>
                  </a:cxn>
                  <a:cxn ang="0">
                    <a:pos x="88" y="94"/>
                  </a:cxn>
                  <a:cxn ang="0">
                    <a:pos x="94" y="72"/>
                  </a:cxn>
                  <a:cxn ang="0">
                    <a:pos x="119" y="54"/>
                  </a:cxn>
                  <a:cxn ang="0">
                    <a:pos x="145" y="40"/>
                  </a:cxn>
                  <a:cxn ang="0">
                    <a:pos x="163" y="27"/>
                  </a:cxn>
                  <a:cxn ang="0">
                    <a:pos x="189" y="9"/>
                  </a:cxn>
                </a:cxnLst>
                <a:rect l="0" t="0" r="r" b="b"/>
                <a:pathLst>
                  <a:path w="239" h="482">
                    <a:moveTo>
                      <a:pt x="208" y="0"/>
                    </a:moveTo>
                    <a:lnTo>
                      <a:pt x="208" y="5"/>
                    </a:lnTo>
                    <a:lnTo>
                      <a:pt x="220" y="14"/>
                    </a:lnTo>
                    <a:lnTo>
                      <a:pt x="220" y="18"/>
                    </a:lnTo>
                    <a:lnTo>
                      <a:pt x="220" y="23"/>
                    </a:lnTo>
                    <a:lnTo>
                      <a:pt x="220" y="32"/>
                    </a:lnTo>
                    <a:lnTo>
                      <a:pt x="220" y="36"/>
                    </a:lnTo>
                    <a:lnTo>
                      <a:pt x="220" y="40"/>
                    </a:lnTo>
                    <a:lnTo>
                      <a:pt x="220" y="45"/>
                    </a:lnTo>
                    <a:lnTo>
                      <a:pt x="220" y="54"/>
                    </a:lnTo>
                    <a:lnTo>
                      <a:pt x="220" y="58"/>
                    </a:lnTo>
                    <a:lnTo>
                      <a:pt x="220" y="63"/>
                    </a:lnTo>
                    <a:lnTo>
                      <a:pt x="220" y="72"/>
                    </a:lnTo>
                    <a:lnTo>
                      <a:pt x="226" y="76"/>
                    </a:lnTo>
                    <a:lnTo>
                      <a:pt x="226" y="81"/>
                    </a:lnTo>
                    <a:lnTo>
                      <a:pt x="226" y="85"/>
                    </a:lnTo>
                    <a:lnTo>
                      <a:pt x="226" y="90"/>
                    </a:lnTo>
                    <a:lnTo>
                      <a:pt x="233" y="94"/>
                    </a:lnTo>
                    <a:lnTo>
                      <a:pt x="208" y="116"/>
                    </a:lnTo>
                    <a:lnTo>
                      <a:pt x="208" y="121"/>
                    </a:lnTo>
                    <a:lnTo>
                      <a:pt x="208" y="125"/>
                    </a:lnTo>
                    <a:lnTo>
                      <a:pt x="201" y="125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195" y="139"/>
                    </a:lnTo>
                    <a:lnTo>
                      <a:pt x="201" y="143"/>
                    </a:lnTo>
                    <a:lnTo>
                      <a:pt x="201" y="148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1"/>
                    </a:lnTo>
                    <a:lnTo>
                      <a:pt x="208" y="165"/>
                    </a:lnTo>
                    <a:lnTo>
                      <a:pt x="208" y="170"/>
                    </a:lnTo>
                    <a:lnTo>
                      <a:pt x="208" y="174"/>
                    </a:lnTo>
                    <a:lnTo>
                      <a:pt x="208" y="179"/>
                    </a:lnTo>
                    <a:lnTo>
                      <a:pt x="208" y="183"/>
                    </a:lnTo>
                    <a:lnTo>
                      <a:pt x="208" y="188"/>
                    </a:lnTo>
                    <a:lnTo>
                      <a:pt x="208" y="192"/>
                    </a:lnTo>
                    <a:lnTo>
                      <a:pt x="208" y="197"/>
                    </a:lnTo>
                    <a:lnTo>
                      <a:pt x="208" y="201"/>
                    </a:lnTo>
                    <a:lnTo>
                      <a:pt x="208" y="205"/>
                    </a:lnTo>
                    <a:lnTo>
                      <a:pt x="208" y="210"/>
                    </a:lnTo>
                    <a:lnTo>
                      <a:pt x="208" y="214"/>
                    </a:lnTo>
                    <a:lnTo>
                      <a:pt x="208" y="219"/>
                    </a:lnTo>
                    <a:lnTo>
                      <a:pt x="208" y="223"/>
                    </a:lnTo>
                    <a:lnTo>
                      <a:pt x="208" y="228"/>
                    </a:lnTo>
                    <a:lnTo>
                      <a:pt x="208" y="232"/>
                    </a:lnTo>
                    <a:lnTo>
                      <a:pt x="208" y="237"/>
                    </a:lnTo>
                    <a:lnTo>
                      <a:pt x="208" y="241"/>
                    </a:lnTo>
                    <a:lnTo>
                      <a:pt x="208" y="246"/>
                    </a:lnTo>
                    <a:lnTo>
                      <a:pt x="208" y="250"/>
                    </a:lnTo>
                    <a:lnTo>
                      <a:pt x="214" y="255"/>
                    </a:lnTo>
                    <a:lnTo>
                      <a:pt x="214" y="259"/>
                    </a:lnTo>
                    <a:lnTo>
                      <a:pt x="214" y="263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0" y="281"/>
                    </a:lnTo>
                    <a:lnTo>
                      <a:pt x="226" y="286"/>
                    </a:lnTo>
                    <a:lnTo>
                      <a:pt x="226" y="290"/>
                    </a:lnTo>
                    <a:lnTo>
                      <a:pt x="226" y="295"/>
                    </a:lnTo>
                    <a:lnTo>
                      <a:pt x="226" y="299"/>
                    </a:lnTo>
                    <a:lnTo>
                      <a:pt x="226" y="304"/>
                    </a:lnTo>
                    <a:lnTo>
                      <a:pt x="233" y="304"/>
                    </a:lnTo>
                    <a:lnTo>
                      <a:pt x="233" y="308"/>
                    </a:lnTo>
                    <a:lnTo>
                      <a:pt x="233" y="313"/>
                    </a:lnTo>
                    <a:lnTo>
                      <a:pt x="239" y="317"/>
                    </a:lnTo>
                    <a:lnTo>
                      <a:pt x="239" y="321"/>
                    </a:lnTo>
                    <a:lnTo>
                      <a:pt x="239" y="326"/>
                    </a:lnTo>
                    <a:lnTo>
                      <a:pt x="239" y="330"/>
                    </a:lnTo>
                    <a:lnTo>
                      <a:pt x="233" y="335"/>
                    </a:lnTo>
                    <a:lnTo>
                      <a:pt x="233" y="339"/>
                    </a:lnTo>
                    <a:lnTo>
                      <a:pt x="233" y="344"/>
                    </a:lnTo>
                    <a:lnTo>
                      <a:pt x="233" y="348"/>
                    </a:lnTo>
                    <a:lnTo>
                      <a:pt x="233" y="353"/>
                    </a:lnTo>
                    <a:lnTo>
                      <a:pt x="233" y="357"/>
                    </a:lnTo>
                    <a:lnTo>
                      <a:pt x="233" y="362"/>
                    </a:lnTo>
                    <a:lnTo>
                      <a:pt x="226" y="362"/>
                    </a:lnTo>
                    <a:lnTo>
                      <a:pt x="220" y="366"/>
                    </a:lnTo>
                    <a:lnTo>
                      <a:pt x="214" y="366"/>
                    </a:lnTo>
                    <a:lnTo>
                      <a:pt x="214" y="362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201" y="371"/>
                    </a:lnTo>
                    <a:lnTo>
                      <a:pt x="201" y="375"/>
                    </a:lnTo>
                    <a:lnTo>
                      <a:pt x="201" y="379"/>
                    </a:lnTo>
                    <a:lnTo>
                      <a:pt x="201" y="384"/>
                    </a:lnTo>
                    <a:lnTo>
                      <a:pt x="195" y="388"/>
                    </a:lnTo>
                    <a:lnTo>
                      <a:pt x="195" y="393"/>
                    </a:lnTo>
                    <a:lnTo>
                      <a:pt x="195" y="397"/>
                    </a:lnTo>
                    <a:lnTo>
                      <a:pt x="195" y="402"/>
                    </a:lnTo>
                    <a:lnTo>
                      <a:pt x="195" y="406"/>
                    </a:lnTo>
                    <a:lnTo>
                      <a:pt x="189" y="406"/>
                    </a:lnTo>
                    <a:lnTo>
                      <a:pt x="189" y="411"/>
                    </a:lnTo>
                    <a:lnTo>
                      <a:pt x="182" y="406"/>
                    </a:lnTo>
                    <a:lnTo>
                      <a:pt x="176" y="406"/>
                    </a:lnTo>
                    <a:lnTo>
                      <a:pt x="170" y="406"/>
                    </a:lnTo>
                    <a:lnTo>
                      <a:pt x="170" y="411"/>
                    </a:lnTo>
                    <a:lnTo>
                      <a:pt x="163" y="406"/>
                    </a:lnTo>
                    <a:lnTo>
                      <a:pt x="157" y="406"/>
                    </a:lnTo>
                    <a:lnTo>
                      <a:pt x="151" y="406"/>
                    </a:lnTo>
                    <a:lnTo>
                      <a:pt x="151" y="411"/>
                    </a:lnTo>
                    <a:lnTo>
                      <a:pt x="151" y="415"/>
                    </a:lnTo>
                    <a:lnTo>
                      <a:pt x="151" y="420"/>
                    </a:lnTo>
                    <a:lnTo>
                      <a:pt x="151" y="424"/>
                    </a:lnTo>
                    <a:lnTo>
                      <a:pt x="157" y="429"/>
                    </a:lnTo>
                    <a:lnTo>
                      <a:pt x="163" y="429"/>
                    </a:lnTo>
                    <a:lnTo>
                      <a:pt x="163" y="433"/>
                    </a:lnTo>
                    <a:lnTo>
                      <a:pt x="170" y="437"/>
                    </a:lnTo>
                    <a:lnTo>
                      <a:pt x="170" y="442"/>
                    </a:lnTo>
                    <a:lnTo>
                      <a:pt x="176" y="446"/>
                    </a:lnTo>
                    <a:lnTo>
                      <a:pt x="182" y="451"/>
                    </a:lnTo>
                    <a:lnTo>
                      <a:pt x="182" y="455"/>
                    </a:lnTo>
                    <a:lnTo>
                      <a:pt x="189" y="455"/>
                    </a:lnTo>
                    <a:lnTo>
                      <a:pt x="195" y="460"/>
                    </a:lnTo>
                    <a:lnTo>
                      <a:pt x="201" y="460"/>
                    </a:lnTo>
                    <a:lnTo>
                      <a:pt x="201" y="464"/>
                    </a:lnTo>
                    <a:lnTo>
                      <a:pt x="208" y="464"/>
                    </a:lnTo>
                    <a:lnTo>
                      <a:pt x="208" y="469"/>
                    </a:lnTo>
                    <a:lnTo>
                      <a:pt x="201" y="473"/>
                    </a:lnTo>
                    <a:lnTo>
                      <a:pt x="195" y="473"/>
                    </a:lnTo>
                    <a:lnTo>
                      <a:pt x="195" y="478"/>
                    </a:lnTo>
                    <a:lnTo>
                      <a:pt x="189" y="478"/>
                    </a:lnTo>
                    <a:lnTo>
                      <a:pt x="182" y="478"/>
                    </a:lnTo>
                    <a:lnTo>
                      <a:pt x="176" y="478"/>
                    </a:lnTo>
                    <a:lnTo>
                      <a:pt x="170" y="478"/>
                    </a:lnTo>
                    <a:lnTo>
                      <a:pt x="163" y="478"/>
                    </a:lnTo>
                    <a:lnTo>
                      <a:pt x="157" y="478"/>
                    </a:lnTo>
                    <a:lnTo>
                      <a:pt x="157" y="482"/>
                    </a:lnTo>
                    <a:lnTo>
                      <a:pt x="151" y="482"/>
                    </a:lnTo>
                    <a:lnTo>
                      <a:pt x="151" y="478"/>
                    </a:lnTo>
                    <a:lnTo>
                      <a:pt x="145" y="478"/>
                    </a:lnTo>
                    <a:lnTo>
                      <a:pt x="138" y="473"/>
                    </a:lnTo>
                    <a:lnTo>
                      <a:pt x="132" y="469"/>
                    </a:lnTo>
                    <a:lnTo>
                      <a:pt x="132" y="464"/>
                    </a:lnTo>
                    <a:lnTo>
                      <a:pt x="126" y="460"/>
                    </a:lnTo>
                    <a:lnTo>
                      <a:pt x="119" y="460"/>
                    </a:lnTo>
                    <a:lnTo>
                      <a:pt x="113" y="455"/>
                    </a:lnTo>
                    <a:lnTo>
                      <a:pt x="107" y="455"/>
                    </a:lnTo>
                    <a:lnTo>
                      <a:pt x="113" y="451"/>
                    </a:lnTo>
                    <a:lnTo>
                      <a:pt x="107" y="451"/>
                    </a:lnTo>
                    <a:lnTo>
                      <a:pt x="107" y="446"/>
                    </a:lnTo>
                    <a:lnTo>
                      <a:pt x="107" y="442"/>
                    </a:lnTo>
                    <a:lnTo>
                      <a:pt x="107" y="437"/>
                    </a:lnTo>
                    <a:lnTo>
                      <a:pt x="107" y="433"/>
                    </a:lnTo>
                    <a:lnTo>
                      <a:pt x="107" y="429"/>
                    </a:lnTo>
                    <a:lnTo>
                      <a:pt x="107" y="424"/>
                    </a:lnTo>
                    <a:lnTo>
                      <a:pt x="101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2" y="406"/>
                    </a:lnTo>
                    <a:lnTo>
                      <a:pt x="82" y="402"/>
                    </a:lnTo>
                    <a:lnTo>
                      <a:pt x="82" y="397"/>
                    </a:lnTo>
                    <a:lnTo>
                      <a:pt x="82" y="393"/>
                    </a:lnTo>
                    <a:lnTo>
                      <a:pt x="75" y="388"/>
                    </a:lnTo>
                    <a:lnTo>
                      <a:pt x="75" y="384"/>
                    </a:lnTo>
                    <a:lnTo>
                      <a:pt x="75" y="379"/>
                    </a:lnTo>
                    <a:lnTo>
                      <a:pt x="69" y="379"/>
                    </a:lnTo>
                    <a:lnTo>
                      <a:pt x="69" y="375"/>
                    </a:lnTo>
                    <a:lnTo>
                      <a:pt x="69" y="371"/>
                    </a:lnTo>
                    <a:lnTo>
                      <a:pt x="63" y="366"/>
                    </a:lnTo>
                    <a:lnTo>
                      <a:pt x="63" y="362"/>
                    </a:lnTo>
                    <a:lnTo>
                      <a:pt x="57" y="362"/>
                    </a:lnTo>
                    <a:lnTo>
                      <a:pt x="57" y="357"/>
                    </a:lnTo>
                    <a:lnTo>
                      <a:pt x="50" y="357"/>
                    </a:lnTo>
                    <a:lnTo>
                      <a:pt x="44" y="357"/>
                    </a:lnTo>
                    <a:lnTo>
                      <a:pt x="44" y="353"/>
                    </a:lnTo>
                    <a:lnTo>
                      <a:pt x="38" y="353"/>
                    </a:lnTo>
                    <a:lnTo>
                      <a:pt x="31" y="353"/>
                    </a:lnTo>
                    <a:lnTo>
                      <a:pt x="25" y="353"/>
                    </a:lnTo>
                    <a:lnTo>
                      <a:pt x="19" y="357"/>
                    </a:lnTo>
                    <a:lnTo>
                      <a:pt x="13" y="357"/>
                    </a:lnTo>
                    <a:lnTo>
                      <a:pt x="6" y="362"/>
                    </a:lnTo>
                    <a:lnTo>
                      <a:pt x="6" y="357"/>
                    </a:lnTo>
                    <a:lnTo>
                      <a:pt x="6" y="353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0" y="326"/>
                    </a:lnTo>
                    <a:lnTo>
                      <a:pt x="0" y="321"/>
                    </a:lnTo>
                    <a:lnTo>
                      <a:pt x="0" y="317"/>
                    </a:lnTo>
                    <a:lnTo>
                      <a:pt x="6" y="313"/>
                    </a:lnTo>
                    <a:lnTo>
                      <a:pt x="6" y="308"/>
                    </a:lnTo>
                    <a:lnTo>
                      <a:pt x="13" y="308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19" y="290"/>
                    </a:lnTo>
                    <a:lnTo>
                      <a:pt x="25" y="286"/>
                    </a:lnTo>
                    <a:lnTo>
                      <a:pt x="25" y="281"/>
                    </a:lnTo>
                    <a:lnTo>
                      <a:pt x="25" y="277"/>
                    </a:lnTo>
                    <a:lnTo>
                      <a:pt x="31" y="272"/>
                    </a:lnTo>
                    <a:lnTo>
                      <a:pt x="31" y="268"/>
                    </a:lnTo>
                    <a:lnTo>
                      <a:pt x="38" y="263"/>
                    </a:lnTo>
                    <a:lnTo>
                      <a:pt x="44" y="259"/>
                    </a:lnTo>
                    <a:lnTo>
                      <a:pt x="44" y="255"/>
                    </a:lnTo>
                    <a:lnTo>
                      <a:pt x="44" y="250"/>
                    </a:lnTo>
                    <a:lnTo>
                      <a:pt x="50" y="246"/>
                    </a:lnTo>
                    <a:lnTo>
                      <a:pt x="50" y="241"/>
                    </a:lnTo>
                    <a:lnTo>
                      <a:pt x="50" y="237"/>
                    </a:lnTo>
                    <a:lnTo>
                      <a:pt x="50" y="232"/>
                    </a:lnTo>
                    <a:lnTo>
                      <a:pt x="50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57" y="205"/>
                    </a:lnTo>
                    <a:lnTo>
                      <a:pt x="57" y="201"/>
                    </a:lnTo>
                    <a:lnTo>
                      <a:pt x="63" y="197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75" y="174"/>
                    </a:lnTo>
                    <a:lnTo>
                      <a:pt x="75" y="170"/>
                    </a:lnTo>
                    <a:lnTo>
                      <a:pt x="82" y="165"/>
                    </a:lnTo>
                    <a:lnTo>
                      <a:pt x="82" y="161"/>
                    </a:lnTo>
                    <a:lnTo>
                      <a:pt x="82" y="156"/>
                    </a:lnTo>
                    <a:lnTo>
                      <a:pt x="82" y="152"/>
                    </a:lnTo>
                    <a:lnTo>
                      <a:pt x="82" y="148"/>
                    </a:lnTo>
                    <a:lnTo>
                      <a:pt x="82" y="143"/>
                    </a:lnTo>
                    <a:lnTo>
                      <a:pt x="82" y="139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82" y="121"/>
                    </a:lnTo>
                    <a:lnTo>
                      <a:pt x="82" y="116"/>
                    </a:lnTo>
                    <a:lnTo>
                      <a:pt x="88" y="112"/>
                    </a:lnTo>
                    <a:lnTo>
                      <a:pt x="88" y="107"/>
                    </a:lnTo>
                    <a:lnTo>
                      <a:pt x="88" y="103"/>
                    </a:lnTo>
                    <a:lnTo>
                      <a:pt x="88" y="98"/>
                    </a:lnTo>
                    <a:lnTo>
                      <a:pt x="88" y="94"/>
                    </a:lnTo>
                    <a:lnTo>
                      <a:pt x="88" y="90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88" y="76"/>
                    </a:lnTo>
                    <a:lnTo>
                      <a:pt x="94" y="72"/>
                    </a:lnTo>
                    <a:lnTo>
                      <a:pt x="101" y="67"/>
                    </a:lnTo>
                    <a:lnTo>
                      <a:pt x="101" y="6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19" y="54"/>
                    </a:lnTo>
                    <a:lnTo>
                      <a:pt x="126" y="49"/>
                    </a:lnTo>
                    <a:lnTo>
                      <a:pt x="132" y="45"/>
                    </a:lnTo>
                    <a:lnTo>
                      <a:pt x="138" y="45"/>
                    </a:lnTo>
                    <a:lnTo>
                      <a:pt x="138" y="40"/>
                    </a:lnTo>
                    <a:lnTo>
                      <a:pt x="145" y="40"/>
                    </a:lnTo>
                    <a:lnTo>
                      <a:pt x="145" y="36"/>
                    </a:lnTo>
                    <a:lnTo>
                      <a:pt x="151" y="36"/>
                    </a:lnTo>
                    <a:lnTo>
                      <a:pt x="151" y="32"/>
                    </a:lnTo>
                    <a:lnTo>
                      <a:pt x="157" y="32"/>
                    </a:lnTo>
                    <a:lnTo>
                      <a:pt x="163" y="27"/>
                    </a:lnTo>
                    <a:lnTo>
                      <a:pt x="170" y="27"/>
                    </a:lnTo>
                    <a:lnTo>
                      <a:pt x="170" y="23"/>
                    </a:lnTo>
                    <a:lnTo>
                      <a:pt x="176" y="18"/>
                    </a:lnTo>
                    <a:lnTo>
                      <a:pt x="182" y="14"/>
                    </a:lnTo>
                    <a:lnTo>
                      <a:pt x="189" y="9"/>
                    </a:lnTo>
                    <a:lnTo>
                      <a:pt x="201" y="9"/>
                    </a:lnTo>
                    <a:lnTo>
                      <a:pt x="201" y="5"/>
                    </a:lnTo>
                    <a:lnTo>
                      <a:pt x="20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95" name="Group 618"/>
            <p:cNvGrpSpPr>
              <a:grpSpLocks/>
            </p:cNvGrpSpPr>
            <p:nvPr/>
          </p:nvGrpSpPr>
          <p:grpSpPr bwMode="auto">
            <a:xfrm>
              <a:off x="2539" y="1238"/>
              <a:ext cx="226" cy="286"/>
              <a:chOff x="2539" y="1238"/>
              <a:chExt cx="226" cy="286"/>
            </a:xfrm>
          </p:grpSpPr>
          <p:sp>
            <p:nvSpPr>
              <p:cNvPr id="4715" name="Freeform 619"/>
              <p:cNvSpPr>
                <a:spLocks/>
              </p:cNvSpPr>
              <p:nvPr/>
            </p:nvSpPr>
            <p:spPr bwMode="auto">
              <a:xfrm>
                <a:off x="2539" y="1238"/>
                <a:ext cx="226" cy="286"/>
              </a:xfrm>
              <a:custGeom>
                <a:avLst/>
                <a:gdLst/>
                <a:ahLst/>
                <a:cxnLst>
                  <a:cxn ang="0">
                    <a:pos x="157" y="9"/>
                  </a:cxn>
                  <a:cxn ang="0">
                    <a:pos x="164" y="27"/>
                  </a:cxn>
                  <a:cxn ang="0">
                    <a:pos x="176" y="40"/>
                  </a:cxn>
                  <a:cxn ang="0">
                    <a:pos x="195" y="49"/>
                  </a:cxn>
                  <a:cxn ang="0">
                    <a:pos x="208" y="58"/>
                  </a:cxn>
                  <a:cxn ang="0">
                    <a:pos x="214" y="67"/>
                  </a:cxn>
                  <a:cxn ang="0">
                    <a:pos x="201" y="81"/>
                  </a:cxn>
                  <a:cxn ang="0">
                    <a:pos x="182" y="90"/>
                  </a:cxn>
                  <a:cxn ang="0">
                    <a:pos x="170" y="107"/>
                  </a:cxn>
                  <a:cxn ang="0">
                    <a:pos x="157" y="116"/>
                  </a:cxn>
                  <a:cxn ang="0">
                    <a:pos x="138" y="130"/>
                  </a:cxn>
                  <a:cxn ang="0">
                    <a:pos x="138" y="148"/>
                  </a:cxn>
                  <a:cxn ang="0">
                    <a:pos x="132" y="165"/>
                  </a:cxn>
                  <a:cxn ang="0">
                    <a:pos x="145" y="179"/>
                  </a:cxn>
                  <a:cxn ang="0">
                    <a:pos x="151" y="192"/>
                  </a:cxn>
                  <a:cxn ang="0">
                    <a:pos x="164" y="205"/>
                  </a:cxn>
                  <a:cxn ang="0">
                    <a:pos x="176" y="219"/>
                  </a:cxn>
                  <a:cxn ang="0">
                    <a:pos x="176" y="237"/>
                  </a:cxn>
                  <a:cxn ang="0">
                    <a:pos x="189" y="250"/>
                  </a:cxn>
                  <a:cxn ang="0">
                    <a:pos x="208" y="255"/>
                  </a:cxn>
                  <a:cxn ang="0">
                    <a:pos x="220" y="268"/>
                  </a:cxn>
                  <a:cxn ang="0">
                    <a:pos x="226" y="286"/>
                  </a:cxn>
                  <a:cxn ang="0">
                    <a:pos x="195" y="286"/>
                  </a:cxn>
                  <a:cxn ang="0">
                    <a:pos x="176" y="272"/>
                  </a:cxn>
                  <a:cxn ang="0">
                    <a:pos x="151" y="277"/>
                  </a:cxn>
                  <a:cxn ang="0">
                    <a:pos x="132" y="268"/>
                  </a:cxn>
                  <a:cxn ang="0">
                    <a:pos x="101" y="263"/>
                  </a:cxn>
                  <a:cxn ang="0">
                    <a:pos x="82" y="259"/>
                  </a:cxn>
                  <a:cxn ang="0">
                    <a:pos x="57" y="250"/>
                  </a:cxn>
                  <a:cxn ang="0">
                    <a:pos x="32" y="246"/>
                  </a:cxn>
                  <a:cxn ang="0">
                    <a:pos x="6" y="237"/>
                  </a:cxn>
                  <a:cxn ang="0">
                    <a:pos x="13" y="219"/>
                  </a:cxn>
                  <a:cxn ang="0">
                    <a:pos x="19" y="205"/>
                  </a:cxn>
                  <a:cxn ang="0">
                    <a:pos x="13" y="188"/>
                  </a:cxn>
                  <a:cxn ang="0">
                    <a:pos x="19" y="174"/>
                  </a:cxn>
                  <a:cxn ang="0">
                    <a:pos x="38" y="161"/>
                  </a:cxn>
                  <a:cxn ang="0">
                    <a:pos x="57" y="148"/>
                  </a:cxn>
                  <a:cxn ang="0">
                    <a:pos x="63" y="143"/>
                  </a:cxn>
                  <a:cxn ang="0">
                    <a:pos x="44" y="125"/>
                  </a:cxn>
                  <a:cxn ang="0">
                    <a:pos x="38" y="112"/>
                  </a:cxn>
                  <a:cxn ang="0">
                    <a:pos x="50" y="94"/>
                  </a:cxn>
                  <a:cxn ang="0">
                    <a:pos x="63" y="76"/>
                  </a:cxn>
                  <a:cxn ang="0">
                    <a:pos x="69" y="63"/>
                  </a:cxn>
                  <a:cxn ang="0">
                    <a:pos x="88" y="54"/>
                  </a:cxn>
                  <a:cxn ang="0">
                    <a:pos x="107" y="49"/>
                  </a:cxn>
                  <a:cxn ang="0">
                    <a:pos x="107" y="32"/>
                  </a:cxn>
                  <a:cxn ang="0">
                    <a:pos x="101" y="18"/>
                  </a:cxn>
                  <a:cxn ang="0">
                    <a:pos x="113" y="9"/>
                  </a:cxn>
                  <a:cxn ang="0">
                    <a:pos x="126" y="0"/>
                  </a:cxn>
                </a:cxnLst>
                <a:rect l="0" t="0" r="r" b="b"/>
                <a:pathLst>
                  <a:path w="226" h="286">
                    <a:moveTo>
                      <a:pt x="145" y="5"/>
                    </a:moveTo>
                    <a:lnTo>
                      <a:pt x="151" y="5"/>
                    </a:lnTo>
                    <a:lnTo>
                      <a:pt x="157" y="5"/>
                    </a:lnTo>
                    <a:lnTo>
                      <a:pt x="157" y="9"/>
                    </a:lnTo>
                    <a:lnTo>
                      <a:pt x="164" y="14"/>
                    </a:lnTo>
                    <a:lnTo>
                      <a:pt x="164" y="18"/>
                    </a:lnTo>
                    <a:lnTo>
                      <a:pt x="164" y="23"/>
                    </a:lnTo>
                    <a:lnTo>
                      <a:pt x="164" y="27"/>
                    </a:lnTo>
                    <a:lnTo>
                      <a:pt x="170" y="32"/>
                    </a:lnTo>
                    <a:lnTo>
                      <a:pt x="170" y="36"/>
                    </a:lnTo>
                    <a:lnTo>
                      <a:pt x="176" y="36"/>
                    </a:lnTo>
                    <a:lnTo>
                      <a:pt x="176" y="40"/>
                    </a:lnTo>
                    <a:lnTo>
                      <a:pt x="182" y="45"/>
                    </a:lnTo>
                    <a:lnTo>
                      <a:pt x="189" y="45"/>
                    </a:lnTo>
                    <a:lnTo>
                      <a:pt x="189" y="49"/>
                    </a:lnTo>
                    <a:lnTo>
                      <a:pt x="195" y="49"/>
                    </a:lnTo>
                    <a:lnTo>
                      <a:pt x="201" y="49"/>
                    </a:lnTo>
                    <a:lnTo>
                      <a:pt x="201" y="54"/>
                    </a:lnTo>
                    <a:lnTo>
                      <a:pt x="208" y="54"/>
                    </a:lnTo>
                    <a:lnTo>
                      <a:pt x="208" y="58"/>
                    </a:lnTo>
                    <a:lnTo>
                      <a:pt x="214" y="58"/>
                    </a:lnTo>
                    <a:lnTo>
                      <a:pt x="220" y="63"/>
                    </a:lnTo>
                    <a:lnTo>
                      <a:pt x="220" y="67"/>
                    </a:lnTo>
                    <a:lnTo>
                      <a:pt x="214" y="67"/>
                    </a:lnTo>
                    <a:lnTo>
                      <a:pt x="214" y="72"/>
                    </a:lnTo>
                    <a:lnTo>
                      <a:pt x="208" y="76"/>
                    </a:lnTo>
                    <a:lnTo>
                      <a:pt x="208" y="81"/>
                    </a:lnTo>
                    <a:lnTo>
                      <a:pt x="201" y="81"/>
                    </a:lnTo>
                    <a:lnTo>
                      <a:pt x="201" y="85"/>
                    </a:lnTo>
                    <a:lnTo>
                      <a:pt x="195" y="85"/>
                    </a:lnTo>
                    <a:lnTo>
                      <a:pt x="189" y="90"/>
                    </a:lnTo>
                    <a:lnTo>
                      <a:pt x="182" y="90"/>
                    </a:lnTo>
                    <a:lnTo>
                      <a:pt x="176" y="94"/>
                    </a:lnTo>
                    <a:lnTo>
                      <a:pt x="170" y="98"/>
                    </a:lnTo>
                    <a:lnTo>
                      <a:pt x="170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64" y="112"/>
                    </a:lnTo>
                    <a:lnTo>
                      <a:pt x="157" y="112"/>
                    </a:lnTo>
                    <a:lnTo>
                      <a:pt x="157" y="116"/>
                    </a:lnTo>
                    <a:lnTo>
                      <a:pt x="151" y="116"/>
                    </a:lnTo>
                    <a:lnTo>
                      <a:pt x="145" y="121"/>
                    </a:lnTo>
                    <a:lnTo>
                      <a:pt x="138" y="125"/>
                    </a:lnTo>
                    <a:lnTo>
                      <a:pt x="138" y="130"/>
                    </a:lnTo>
                    <a:lnTo>
                      <a:pt x="138" y="134"/>
                    </a:lnTo>
                    <a:lnTo>
                      <a:pt x="138" y="139"/>
                    </a:lnTo>
                    <a:lnTo>
                      <a:pt x="138" y="143"/>
                    </a:lnTo>
                    <a:lnTo>
                      <a:pt x="138" y="148"/>
                    </a:lnTo>
                    <a:lnTo>
                      <a:pt x="138" y="152"/>
                    </a:lnTo>
                    <a:lnTo>
                      <a:pt x="138" y="156"/>
                    </a:lnTo>
                    <a:lnTo>
                      <a:pt x="138" y="161"/>
                    </a:lnTo>
                    <a:lnTo>
                      <a:pt x="132" y="165"/>
                    </a:lnTo>
                    <a:lnTo>
                      <a:pt x="132" y="170"/>
                    </a:lnTo>
                    <a:lnTo>
                      <a:pt x="132" y="174"/>
                    </a:lnTo>
                    <a:lnTo>
                      <a:pt x="138" y="179"/>
                    </a:lnTo>
                    <a:lnTo>
                      <a:pt x="145" y="179"/>
                    </a:lnTo>
                    <a:lnTo>
                      <a:pt x="145" y="183"/>
                    </a:lnTo>
                    <a:lnTo>
                      <a:pt x="145" y="188"/>
                    </a:lnTo>
                    <a:lnTo>
                      <a:pt x="151" y="188"/>
                    </a:lnTo>
                    <a:lnTo>
                      <a:pt x="151" y="192"/>
                    </a:lnTo>
                    <a:lnTo>
                      <a:pt x="157" y="197"/>
                    </a:lnTo>
                    <a:lnTo>
                      <a:pt x="157" y="201"/>
                    </a:lnTo>
                    <a:lnTo>
                      <a:pt x="164" y="201"/>
                    </a:lnTo>
                    <a:lnTo>
                      <a:pt x="164" y="205"/>
                    </a:lnTo>
                    <a:lnTo>
                      <a:pt x="170" y="205"/>
                    </a:lnTo>
                    <a:lnTo>
                      <a:pt x="170" y="210"/>
                    </a:lnTo>
                    <a:lnTo>
                      <a:pt x="176" y="214"/>
                    </a:lnTo>
                    <a:lnTo>
                      <a:pt x="176" y="219"/>
                    </a:lnTo>
                    <a:lnTo>
                      <a:pt x="176" y="223"/>
                    </a:lnTo>
                    <a:lnTo>
                      <a:pt x="176" y="228"/>
                    </a:lnTo>
                    <a:lnTo>
                      <a:pt x="176" y="232"/>
                    </a:lnTo>
                    <a:lnTo>
                      <a:pt x="176" y="237"/>
                    </a:lnTo>
                    <a:lnTo>
                      <a:pt x="182" y="241"/>
                    </a:lnTo>
                    <a:lnTo>
                      <a:pt x="182" y="246"/>
                    </a:lnTo>
                    <a:lnTo>
                      <a:pt x="189" y="246"/>
                    </a:lnTo>
                    <a:lnTo>
                      <a:pt x="189" y="250"/>
                    </a:lnTo>
                    <a:lnTo>
                      <a:pt x="195" y="250"/>
                    </a:lnTo>
                    <a:lnTo>
                      <a:pt x="195" y="255"/>
                    </a:lnTo>
                    <a:lnTo>
                      <a:pt x="201" y="255"/>
                    </a:lnTo>
                    <a:lnTo>
                      <a:pt x="208" y="255"/>
                    </a:lnTo>
                    <a:lnTo>
                      <a:pt x="208" y="259"/>
                    </a:lnTo>
                    <a:lnTo>
                      <a:pt x="214" y="263"/>
                    </a:lnTo>
                    <a:lnTo>
                      <a:pt x="214" y="268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6" y="281"/>
                    </a:lnTo>
                    <a:lnTo>
                      <a:pt x="226" y="286"/>
                    </a:lnTo>
                    <a:lnTo>
                      <a:pt x="220" y="286"/>
                    </a:lnTo>
                    <a:lnTo>
                      <a:pt x="214" y="286"/>
                    </a:lnTo>
                    <a:lnTo>
                      <a:pt x="208" y="286"/>
                    </a:lnTo>
                    <a:lnTo>
                      <a:pt x="195" y="286"/>
                    </a:lnTo>
                    <a:lnTo>
                      <a:pt x="189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76" y="272"/>
                    </a:lnTo>
                    <a:lnTo>
                      <a:pt x="170" y="277"/>
                    </a:lnTo>
                    <a:lnTo>
                      <a:pt x="164" y="277"/>
                    </a:lnTo>
                    <a:lnTo>
                      <a:pt x="157" y="277"/>
                    </a:lnTo>
                    <a:lnTo>
                      <a:pt x="151" y="277"/>
                    </a:lnTo>
                    <a:lnTo>
                      <a:pt x="145" y="272"/>
                    </a:lnTo>
                    <a:lnTo>
                      <a:pt x="138" y="272"/>
                    </a:lnTo>
                    <a:lnTo>
                      <a:pt x="132" y="272"/>
                    </a:lnTo>
                    <a:lnTo>
                      <a:pt x="132" y="268"/>
                    </a:lnTo>
                    <a:lnTo>
                      <a:pt x="126" y="268"/>
                    </a:lnTo>
                    <a:lnTo>
                      <a:pt x="113" y="263"/>
                    </a:lnTo>
                    <a:lnTo>
                      <a:pt x="107" y="263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63"/>
                    </a:lnTo>
                    <a:lnTo>
                      <a:pt x="82" y="263"/>
                    </a:lnTo>
                    <a:lnTo>
                      <a:pt x="82" y="259"/>
                    </a:lnTo>
                    <a:lnTo>
                      <a:pt x="76" y="255"/>
                    </a:lnTo>
                    <a:lnTo>
                      <a:pt x="69" y="250"/>
                    </a:lnTo>
                    <a:lnTo>
                      <a:pt x="63" y="250"/>
                    </a:lnTo>
                    <a:lnTo>
                      <a:pt x="57" y="250"/>
                    </a:lnTo>
                    <a:lnTo>
                      <a:pt x="50" y="250"/>
                    </a:lnTo>
                    <a:lnTo>
                      <a:pt x="44" y="250"/>
                    </a:lnTo>
                    <a:lnTo>
                      <a:pt x="38" y="250"/>
                    </a:lnTo>
                    <a:lnTo>
                      <a:pt x="32" y="246"/>
                    </a:lnTo>
                    <a:lnTo>
                      <a:pt x="19" y="246"/>
                    </a:lnTo>
                    <a:lnTo>
                      <a:pt x="13" y="241"/>
                    </a:lnTo>
                    <a:lnTo>
                      <a:pt x="6" y="241"/>
                    </a:lnTo>
                    <a:lnTo>
                      <a:pt x="6" y="237"/>
                    </a:lnTo>
                    <a:lnTo>
                      <a:pt x="0" y="232"/>
                    </a:lnTo>
                    <a:lnTo>
                      <a:pt x="6" y="228"/>
                    </a:lnTo>
                    <a:lnTo>
                      <a:pt x="6" y="223"/>
                    </a:lnTo>
                    <a:lnTo>
                      <a:pt x="13" y="219"/>
                    </a:lnTo>
                    <a:lnTo>
                      <a:pt x="13" y="214"/>
                    </a:lnTo>
                    <a:lnTo>
                      <a:pt x="13" y="210"/>
                    </a:lnTo>
                    <a:lnTo>
                      <a:pt x="19" y="210"/>
                    </a:lnTo>
                    <a:lnTo>
                      <a:pt x="19" y="205"/>
                    </a:lnTo>
                    <a:lnTo>
                      <a:pt x="19" y="201"/>
                    </a:lnTo>
                    <a:lnTo>
                      <a:pt x="19" y="197"/>
                    </a:lnTo>
                    <a:lnTo>
                      <a:pt x="19" y="192"/>
                    </a:lnTo>
                    <a:lnTo>
                      <a:pt x="13" y="188"/>
                    </a:lnTo>
                    <a:lnTo>
                      <a:pt x="13" y="183"/>
                    </a:lnTo>
                    <a:lnTo>
                      <a:pt x="13" y="179"/>
                    </a:lnTo>
                    <a:lnTo>
                      <a:pt x="13" y="174"/>
                    </a:lnTo>
                    <a:lnTo>
                      <a:pt x="19" y="174"/>
                    </a:lnTo>
                    <a:lnTo>
                      <a:pt x="19" y="170"/>
                    </a:lnTo>
                    <a:lnTo>
                      <a:pt x="25" y="165"/>
                    </a:lnTo>
                    <a:lnTo>
                      <a:pt x="32" y="161"/>
                    </a:lnTo>
                    <a:lnTo>
                      <a:pt x="38" y="161"/>
                    </a:lnTo>
                    <a:lnTo>
                      <a:pt x="44" y="156"/>
                    </a:lnTo>
                    <a:lnTo>
                      <a:pt x="50" y="152"/>
                    </a:lnTo>
                    <a:lnTo>
                      <a:pt x="57" y="152"/>
                    </a:lnTo>
                    <a:lnTo>
                      <a:pt x="57" y="148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63" y="139"/>
                    </a:lnTo>
                    <a:lnTo>
                      <a:pt x="57" y="134"/>
                    </a:lnTo>
                    <a:lnTo>
                      <a:pt x="50" y="130"/>
                    </a:lnTo>
                    <a:lnTo>
                      <a:pt x="44" y="125"/>
                    </a:lnTo>
                    <a:lnTo>
                      <a:pt x="38" y="121"/>
                    </a:lnTo>
                    <a:lnTo>
                      <a:pt x="32" y="121"/>
                    </a:lnTo>
                    <a:lnTo>
                      <a:pt x="32" y="116"/>
                    </a:lnTo>
                    <a:lnTo>
                      <a:pt x="38" y="112"/>
                    </a:lnTo>
                    <a:lnTo>
                      <a:pt x="38" y="107"/>
                    </a:lnTo>
                    <a:lnTo>
                      <a:pt x="44" y="103"/>
                    </a:lnTo>
                    <a:lnTo>
                      <a:pt x="50" y="98"/>
                    </a:lnTo>
                    <a:lnTo>
                      <a:pt x="50" y="94"/>
                    </a:lnTo>
                    <a:lnTo>
                      <a:pt x="57" y="90"/>
                    </a:lnTo>
                    <a:lnTo>
                      <a:pt x="63" y="85"/>
                    </a:lnTo>
                    <a:lnTo>
                      <a:pt x="63" y="81"/>
                    </a:lnTo>
                    <a:lnTo>
                      <a:pt x="63" y="76"/>
                    </a:lnTo>
                    <a:lnTo>
                      <a:pt x="69" y="76"/>
                    </a:lnTo>
                    <a:lnTo>
                      <a:pt x="76" y="72"/>
                    </a:lnTo>
                    <a:lnTo>
                      <a:pt x="76" y="67"/>
                    </a:lnTo>
                    <a:lnTo>
                      <a:pt x="69" y="63"/>
                    </a:lnTo>
                    <a:lnTo>
                      <a:pt x="69" y="58"/>
                    </a:lnTo>
                    <a:lnTo>
                      <a:pt x="76" y="54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4" y="54"/>
                    </a:lnTo>
                    <a:lnTo>
                      <a:pt x="101" y="54"/>
                    </a:lnTo>
                    <a:lnTo>
                      <a:pt x="101" y="49"/>
                    </a:lnTo>
                    <a:lnTo>
                      <a:pt x="107" y="49"/>
                    </a:lnTo>
                    <a:lnTo>
                      <a:pt x="107" y="45"/>
                    </a:lnTo>
                    <a:lnTo>
                      <a:pt x="107" y="40"/>
                    </a:lnTo>
                    <a:lnTo>
                      <a:pt x="107" y="36"/>
                    </a:lnTo>
                    <a:lnTo>
                      <a:pt x="107" y="32"/>
                    </a:lnTo>
                    <a:lnTo>
                      <a:pt x="101" y="32"/>
                    </a:lnTo>
                    <a:lnTo>
                      <a:pt x="101" y="27"/>
                    </a:lnTo>
                    <a:lnTo>
                      <a:pt x="101" y="23"/>
                    </a:lnTo>
                    <a:lnTo>
                      <a:pt x="101" y="18"/>
                    </a:lnTo>
                    <a:lnTo>
                      <a:pt x="101" y="14"/>
                    </a:lnTo>
                    <a:lnTo>
                      <a:pt x="107" y="14"/>
                    </a:lnTo>
                    <a:lnTo>
                      <a:pt x="107" y="9"/>
                    </a:lnTo>
                    <a:lnTo>
                      <a:pt x="113" y="9"/>
                    </a:lnTo>
                    <a:lnTo>
                      <a:pt x="113" y="5"/>
                    </a:lnTo>
                    <a:lnTo>
                      <a:pt x="120" y="5"/>
                    </a:lnTo>
                    <a:lnTo>
                      <a:pt x="126" y="5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5" y="5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16" name="Freeform 620"/>
              <p:cNvSpPr>
                <a:spLocks/>
              </p:cNvSpPr>
              <p:nvPr/>
            </p:nvSpPr>
            <p:spPr bwMode="auto">
              <a:xfrm>
                <a:off x="2539" y="1238"/>
                <a:ext cx="226" cy="286"/>
              </a:xfrm>
              <a:custGeom>
                <a:avLst/>
                <a:gdLst/>
                <a:ahLst/>
                <a:cxnLst>
                  <a:cxn ang="0">
                    <a:pos x="157" y="9"/>
                  </a:cxn>
                  <a:cxn ang="0">
                    <a:pos x="164" y="27"/>
                  </a:cxn>
                  <a:cxn ang="0">
                    <a:pos x="176" y="40"/>
                  </a:cxn>
                  <a:cxn ang="0">
                    <a:pos x="195" y="49"/>
                  </a:cxn>
                  <a:cxn ang="0">
                    <a:pos x="208" y="58"/>
                  </a:cxn>
                  <a:cxn ang="0">
                    <a:pos x="214" y="67"/>
                  </a:cxn>
                  <a:cxn ang="0">
                    <a:pos x="201" y="81"/>
                  </a:cxn>
                  <a:cxn ang="0">
                    <a:pos x="182" y="90"/>
                  </a:cxn>
                  <a:cxn ang="0">
                    <a:pos x="170" y="107"/>
                  </a:cxn>
                  <a:cxn ang="0">
                    <a:pos x="157" y="116"/>
                  </a:cxn>
                  <a:cxn ang="0">
                    <a:pos x="138" y="130"/>
                  </a:cxn>
                  <a:cxn ang="0">
                    <a:pos x="138" y="148"/>
                  </a:cxn>
                  <a:cxn ang="0">
                    <a:pos x="132" y="165"/>
                  </a:cxn>
                  <a:cxn ang="0">
                    <a:pos x="145" y="179"/>
                  </a:cxn>
                  <a:cxn ang="0">
                    <a:pos x="151" y="192"/>
                  </a:cxn>
                  <a:cxn ang="0">
                    <a:pos x="164" y="205"/>
                  </a:cxn>
                  <a:cxn ang="0">
                    <a:pos x="176" y="219"/>
                  </a:cxn>
                  <a:cxn ang="0">
                    <a:pos x="176" y="237"/>
                  </a:cxn>
                  <a:cxn ang="0">
                    <a:pos x="189" y="250"/>
                  </a:cxn>
                  <a:cxn ang="0">
                    <a:pos x="208" y="255"/>
                  </a:cxn>
                  <a:cxn ang="0">
                    <a:pos x="220" y="268"/>
                  </a:cxn>
                  <a:cxn ang="0">
                    <a:pos x="226" y="286"/>
                  </a:cxn>
                  <a:cxn ang="0">
                    <a:pos x="195" y="286"/>
                  </a:cxn>
                  <a:cxn ang="0">
                    <a:pos x="176" y="272"/>
                  </a:cxn>
                  <a:cxn ang="0">
                    <a:pos x="151" y="277"/>
                  </a:cxn>
                  <a:cxn ang="0">
                    <a:pos x="132" y="268"/>
                  </a:cxn>
                  <a:cxn ang="0">
                    <a:pos x="101" y="263"/>
                  </a:cxn>
                  <a:cxn ang="0">
                    <a:pos x="82" y="259"/>
                  </a:cxn>
                  <a:cxn ang="0">
                    <a:pos x="57" y="250"/>
                  </a:cxn>
                  <a:cxn ang="0">
                    <a:pos x="32" y="246"/>
                  </a:cxn>
                  <a:cxn ang="0">
                    <a:pos x="6" y="237"/>
                  </a:cxn>
                  <a:cxn ang="0">
                    <a:pos x="13" y="219"/>
                  </a:cxn>
                  <a:cxn ang="0">
                    <a:pos x="19" y="205"/>
                  </a:cxn>
                  <a:cxn ang="0">
                    <a:pos x="13" y="188"/>
                  </a:cxn>
                  <a:cxn ang="0">
                    <a:pos x="19" y="174"/>
                  </a:cxn>
                  <a:cxn ang="0">
                    <a:pos x="38" y="161"/>
                  </a:cxn>
                  <a:cxn ang="0">
                    <a:pos x="57" y="148"/>
                  </a:cxn>
                  <a:cxn ang="0">
                    <a:pos x="63" y="143"/>
                  </a:cxn>
                  <a:cxn ang="0">
                    <a:pos x="44" y="125"/>
                  </a:cxn>
                  <a:cxn ang="0">
                    <a:pos x="38" y="112"/>
                  </a:cxn>
                  <a:cxn ang="0">
                    <a:pos x="50" y="94"/>
                  </a:cxn>
                  <a:cxn ang="0">
                    <a:pos x="63" y="76"/>
                  </a:cxn>
                  <a:cxn ang="0">
                    <a:pos x="69" y="63"/>
                  </a:cxn>
                  <a:cxn ang="0">
                    <a:pos x="88" y="54"/>
                  </a:cxn>
                  <a:cxn ang="0">
                    <a:pos x="107" y="49"/>
                  </a:cxn>
                  <a:cxn ang="0">
                    <a:pos x="107" y="32"/>
                  </a:cxn>
                  <a:cxn ang="0">
                    <a:pos x="101" y="18"/>
                  </a:cxn>
                  <a:cxn ang="0">
                    <a:pos x="113" y="9"/>
                  </a:cxn>
                  <a:cxn ang="0">
                    <a:pos x="126" y="0"/>
                  </a:cxn>
                </a:cxnLst>
                <a:rect l="0" t="0" r="r" b="b"/>
                <a:pathLst>
                  <a:path w="226" h="286">
                    <a:moveTo>
                      <a:pt x="145" y="5"/>
                    </a:moveTo>
                    <a:lnTo>
                      <a:pt x="151" y="5"/>
                    </a:lnTo>
                    <a:lnTo>
                      <a:pt x="157" y="5"/>
                    </a:lnTo>
                    <a:lnTo>
                      <a:pt x="157" y="9"/>
                    </a:lnTo>
                    <a:lnTo>
                      <a:pt x="164" y="14"/>
                    </a:lnTo>
                    <a:lnTo>
                      <a:pt x="164" y="18"/>
                    </a:lnTo>
                    <a:lnTo>
                      <a:pt x="164" y="23"/>
                    </a:lnTo>
                    <a:lnTo>
                      <a:pt x="164" y="27"/>
                    </a:lnTo>
                    <a:lnTo>
                      <a:pt x="170" y="32"/>
                    </a:lnTo>
                    <a:lnTo>
                      <a:pt x="170" y="36"/>
                    </a:lnTo>
                    <a:lnTo>
                      <a:pt x="176" y="36"/>
                    </a:lnTo>
                    <a:lnTo>
                      <a:pt x="176" y="40"/>
                    </a:lnTo>
                    <a:lnTo>
                      <a:pt x="182" y="45"/>
                    </a:lnTo>
                    <a:lnTo>
                      <a:pt x="189" y="45"/>
                    </a:lnTo>
                    <a:lnTo>
                      <a:pt x="189" y="49"/>
                    </a:lnTo>
                    <a:lnTo>
                      <a:pt x="195" y="49"/>
                    </a:lnTo>
                    <a:lnTo>
                      <a:pt x="201" y="49"/>
                    </a:lnTo>
                    <a:lnTo>
                      <a:pt x="201" y="54"/>
                    </a:lnTo>
                    <a:lnTo>
                      <a:pt x="208" y="54"/>
                    </a:lnTo>
                    <a:lnTo>
                      <a:pt x="208" y="58"/>
                    </a:lnTo>
                    <a:lnTo>
                      <a:pt x="214" y="58"/>
                    </a:lnTo>
                    <a:lnTo>
                      <a:pt x="220" y="63"/>
                    </a:lnTo>
                    <a:lnTo>
                      <a:pt x="220" y="67"/>
                    </a:lnTo>
                    <a:lnTo>
                      <a:pt x="214" y="67"/>
                    </a:lnTo>
                    <a:lnTo>
                      <a:pt x="214" y="72"/>
                    </a:lnTo>
                    <a:lnTo>
                      <a:pt x="208" y="76"/>
                    </a:lnTo>
                    <a:lnTo>
                      <a:pt x="208" y="81"/>
                    </a:lnTo>
                    <a:lnTo>
                      <a:pt x="201" y="81"/>
                    </a:lnTo>
                    <a:lnTo>
                      <a:pt x="201" y="85"/>
                    </a:lnTo>
                    <a:lnTo>
                      <a:pt x="195" y="85"/>
                    </a:lnTo>
                    <a:lnTo>
                      <a:pt x="189" y="90"/>
                    </a:lnTo>
                    <a:lnTo>
                      <a:pt x="182" y="90"/>
                    </a:lnTo>
                    <a:lnTo>
                      <a:pt x="176" y="94"/>
                    </a:lnTo>
                    <a:lnTo>
                      <a:pt x="170" y="98"/>
                    </a:lnTo>
                    <a:lnTo>
                      <a:pt x="170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64" y="112"/>
                    </a:lnTo>
                    <a:lnTo>
                      <a:pt x="157" y="112"/>
                    </a:lnTo>
                    <a:lnTo>
                      <a:pt x="157" y="116"/>
                    </a:lnTo>
                    <a:lnTo>
                      <a:pt x="151" y="116"/>
                    </a:lnTo>
                    <a:lnTo>
                      <a:pt x="145" y="121"/>
                    </a:lnTo>
                    <a:lnTo>
                      <a:pt x="138" y="125"/>
                    </a:lnTo>
                    <a:lnTo>
                      <a:pt x="138" y="130"/>
                    </a:lnTo>
                    <a:lnTo>
                      <a:pt x="138" y="134"/>
                    </a:lnTo>
                    <a:lnTo>
                      <a:pt x="138" y="139"/>
                    </a:lnTo>
                    <a:lnTo>
                      <a:pt x="138" y="143"/>
                    </a:lnTo>
                    <a:lnTo>
                      <a:pt x="138" y="148"/>
                    </a:lnTo>
                    <a:lnTo>
                      <a:pt x="138" y="152"/>
                    </a:lnTo>
                    <a:lnTo>
                      <a:pt x="138" y="156"/>
                    </a:lnTo>
                    <a:lnTo>
                      <a:pt x="138" y="161"/>
                    </a:lnTo>
                    <a:lnTo>
                      <a:pt x="132" y="165"/>
                    </a:lnTo>
                    <a:lnTo>
                      <a:pt x="132" y="170"/>
                    </a:lnTo>
                    <a:lnTo>
                      <a:pt x="132" y="174"/>
                    </a:lnTo>
                    <a:lnTo>
                      <a:pt x="138" y="179"/>
                    </a:lnTo>
                    <a:lnTo>
                      <a:pt x="145" y="179"/>
                    </a:lnTo>
                    <a:lnTo>
                      <a:pt x="145" y="183"/>
                    </a:lnTo>
                    <a:lnTo>
                      <a:pt x="145" y="188"/>
                    </a:lnTo>
                    <a:lnTo>
                      <a:pt x="151" y="188"/>
                    </a:lnTo>
                    <a:lnTo>
                      <a:pt x="151" y="192"/>
                    </a:lnTo>
                    <a:lnTo>
                      <a:pt x="157" y="197"/>
                    </a:lnTo>
                    <a:lnTo>
                      <a:pt x="157" y="201"/>
                    </a:lnTo>
                    <a:lnTo>
                      <a:pt x="164" y="201"/>
                    </a:lnTo>
                    <a:lnTo>
                      <a:pt x="164" y="205"/>
                    </a:lnTo>
                    <a:lnTo>
                      <a:pt x="170" y="205"/>
                    </a:lnTo>
                    <a:lnTo>
                      <a:pt x="170" y="210"/>
                    </a:lnTo>
                    <a:lnTo>
                      <a:pt x="176" y="214"/>
                    </a:lnTo>
                    <a:lnTo>
                      <a:pt x="176" y="219"/>
                    </a:lnTo>
                    <a:lnTo>
                      <a:pt x="176" y="223"/>
                    </a:lnTo>
                    <a:lnTo>
                      <a:pt x="176" y="228"/>
                    </a:lnTo>
                    <a:lnTo>
                      <a:pt x="176" y="232"/>
                    </a:lnTo>
                    <a:lnTo>
                      <a:pt x="176" y="237"/>
                    </a:lnTo>
                    <a:lnTo>
                      <a:pt x="182" y="241"/>
                    </a:lnTo>
                    <a:lnTo>
                      <a:pt x="182" y="246"/>
                    </a:lnTo>
                    <a:lnTo>
                      <a:pt x="189" y="246"/>
                    </a:lnTo>
                    <a:lnTo>
                      <a:pt x="189" y="250"/>
                    </a:lnTo>
                    <a:lnTo>
                      <a:pt x="195" y="250"/>
                    </a:lnTo>
                    <a:lnTo>
                      <a:pt x="195" y="255"/>
                    </a:lnTo>
                    <a:lnTo>
                      <a:pt x="201" y="255"/>
                    </a:lnTo>
                    <a:lnTo>
                      <a:pt x="208" y="255"/>
                    </a:lnTo>
                    <a:lnTo>
                      <a:pt x="208" y="259"/>
                    </a:lnTo>
                    <a:lnTo>
                      <a:pt x="214" y="263"/>
                    </a:lnTo>
                    <a:lnTo>
                      <a:pt x="214" y="268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6" y="281"/>
                    </a:lnTo>
                    <a:lnTo>
                      <a:pt x="226" y="286"/>
                    </a:lnTo>
                    <a:lnTo>
                      <a:pt x="220" y="286"/>
                    </a:lnTo>
                    <a:lnTo>
                      <a:pt x="214" y="286"/>
                    </a:lnTo>
                    <a:lnTo>
                      <a:pt x="208" y="286"/>
                    </a:lnTo>
                    <a:lnTo>
                      <a:pt x="195" y="286"/>
                    </a:lnTo>
                    <a:lnTo>
                      <a:pt x="189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76" y="272"/>
                    </a:lnTo>
                    <a:lnTo>
                      <a:pt x="170" y="277"/>
                    </a:lnTo>
                    <a:lnTo>
                      <a:pt x="164" y="277"/>
                    </a:lnTo>
                    <a:lnTo>
                      <a:pt x="157" y="277"/>
                    </a:lnTo>
                    <a:lnTo>
                      <a:pt x="151" y="277"/>
                    </a:lnTo>
                    <a:lnTo>
                      <a:pt x="145" y="272"/>
                    </a:lnTo>
                    <a:lnTo>
                      <a:pt x="138" y="272"/>
                    </a:lnTo>
                    <a:lnTo>
                      <a:pt x="132" y="272"/>
                    </a:lnTo>
                    <a:lnTo>
                      <a:pt x="132" y="268"/>
                    </a:lnTo>
                    <a:lnTo>
                      <a:pt x="126" y="268"/>
                    </a:lnTo>
                    <a:lnTo>
                      <a:pt x="113" y="263"/>
                    </a:lnTo>
                    <a:lnTo>
                      <a:pt x="107" y="263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63"/>
                    </a:lnTo>
                    <a:lnTo>
                      <a:pt x="82" y="263"/>
                    </a:lnTo>
                    <a:lnTo>
                      <a:pt x="82" y="259"/>
                    </a:lnTo>
                    <a:lnTo>
                      <a:pt x="76" y="255"/>
                    </a:lnTo>
                    <a:lnTo>
                      <a:pt x="69" y="250"/>
                    </a:lnTo>
                    <a:lnTo>
                      <a:pt x="63" y="250"/>
                    </a:lnTo>
                    <a:lnTo>
                      <a:pt x="57" y="250"/>
                    </a:lnTo>
                    <a:lnTo>
                      <a:pt x="50" y="250"/>
                    </a:lnTo>
                    <a:lnTo>
                      <a:pt x="44" y="250"/>
                    </a:lnTo>
                    <a:lnTo>
                      <a:pt x="38" y="250"/>
                    </a:lnTo>
                    <a:lnTo>
                      <a:pt x="32" y="246"/>
                    </a:lnTo>
                    <a:lnTo>
                      <a:pt x="19" y="246"/>
                    </a:lnTo>
                    <a:lnTo>
                      <a:pt x="13" y="241"/>
                    </a:lnTo>
                    <a:lnTo>
                      <a:pt x="6" y="241"/>
                    </a:lnTo>
                    <a:lnTo>
                      <a:pt x="6" y="237"/>
                    </a:lnTo>
                    <a:lnTo>
                      <a:pt x="0" y="232"/>
                    </a:lnTo>
                    <a:lnTo>
                      <a:pt x="6" y="228"/>
                    </a:lnTo>
                    <a:lnTo>
                      <a:pt x="6" y="223"/>
                    </a:lnTo>
                    <a:lnTo>
                      <a:pt x="13" y="219"/>
                    </a:lnTo>
                    <a:lnTo>
                      <a:pt x="13" y="214"/>
                    </a:lnTo>
                    <a:lnTo>
                      <a:pt x="13" y="210"/>
                    </a:lnTo>
                    <a:lnTo>
                      <a:pt x="19" y="210"/>
                    </a:lnTo>
                    <a:lnTo>
                      <a:pt x="19" y="205"/>
                    </a:lnTo>
                    <a:lnTo>
                      <a:pt x="19" y="201"/>
                    </a:lnTo>
                    <a:lnTo>
                      <a:pt x="19" y="197"/>
                    </a:lnTo>
                    <a:lnTo>
                      <a:pt x="19" y="192"/>
                    </a:lnTo>
                    <a:lnTo>
                      <a:pt x="13" y="188"/>
                    </a:lnTo>
                    <a:lnTo>
                      <a:pt x="13" y="183"/>
                    </a:lnTo>
                    <a:lnTo>
                      <a:pt x="13" y="179"/>
                    </a:lnTo>
                    <a:lnTo>
                      <a:pt x="13" y="174"/>
                    </a:lnTo>
                    <a:lnTo>
                      <a:pt x="19" y="174"/>
                    </a:lnTo>
                    <a:lnTo>
                      <a:pt x="19" y="170"/>
                    </a:lnTo>
                    <a:lnTo>
                      <a:pt x="25" y="165"/>
                    </a:lnTo>
                    <a:lnTo>
                      <a:pt x="32" y="161"/>
                    </a:lnTo>
                    <a:lnTo>
                      <a:pt x="38" y="161"/>
                    </a:lnTo>
                    <a:lnTo>
                      <a:pt x="44" y="156"/>
                    </a:lnTo>
                    <a:lnTo>
                      <a:pt x="50" y="152"/>
                    </a:lnTo>
                    <a:lnTo>
                      <a:pt x="57" y="152"/>
                    </a:lnTo>
                    <a:lnTo>
                      <a:pt x="57" y="148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63" y="139"/>
                    </a:lnTo>
                    <a:lnTo>
                      <a:pt x="57" y="134"/>
                    </a:lnTo>
                    <a:lnTo>
                      <a:pt x="50" y="130"/>
                    </a:lnTo>
                    <a:lnTo>
                      <a:pt x="44" y="125"/>
                    </a:lnTo>
                    <a:lnTo>
                      <a:pt x="38" y="121"/>
                    </a:lnTo>
                    <a:lnTo>
                      <a:pt x="32" y="121"/>
                    </a:lnTo>
                    <a:lnTo>
                      <a:pt x="32" y="116"/>
                    </a:lnTo>
                    <a:lnTo>
                      <a:pt x="38" y="112"/>
                    </a:lnTo>
                    <a:lnTo>
                      <a:pt x="38" y="107"/>
                    </a:lnTo>
                    <a:lnTo>
                      <a:pt x="44" y="103"/>
                    </a:lnTo>
                    <a:lnTo>
                      <a:pt x="50" y="98"/>
                    </a:lnTo>
                    <a:lnTo>
                      <a:pt x="50" y="94"/>
                    </a:lnTo>
                    <a:lnTo>
                      <a:pt x="57" y="90"/>
                    </a:lnTo>
                    <a:lnTo>
                      <a:pt x="63" y="85"/>
                    </a:lnTo>
                    <a:lnTo>
                      <a:pt x="63" y="81"/>
                    </a:lnTo>
                    <a:lnTo>
                      <a:pt x="63" y="76"/>
                    </a:lnTo>
                    <a:lnTo>
                      <a:pt x="69" y="76"/>
                    </a:lnTo>
                    <a:lnTo>
                      <a:pt x="76" y="72"/>
                    </a:lnTo>
                    <a:lnTo>
                      <a:pt x="76" y="67"/>
                    </a:lnTo>
                    <a:lnTo>
                      <a:pt x="69" y="63"/>
                    </a:lnTo>
                    <a:lnTo>
                      <a:pt x="69" y="58"/>
                    </a:lnTo>
                    <a:lnTo>
                      <a:pt x="76" y="54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4" y="54"/>
                    </a:lnTo>
                    <a:lnTo>
                      <a:pt x="101" y="54"/>
                    </a:lnTo>
                    <a:lnTo>
                      <a:pt x="101" y="49"/>
                    </a:lnTo>
                    <a:lnTo>
                      <a:pt x="107" y="49"/>
                    </a:lnTo>
                    <a:lnTo>
                      <a:pt x="107" y="45"/>
                    </a:lnTo>
                    <a:lnTo>
                      <a:pt x="107" y="40"/>
                    </a:lnTo>
                    <a:lnTo>
                      <a:pt x="107" y="36"/>
                    </a:lnTo>
                    <a:lnTo>
                      <a:pt x="107" y="32"/>
                    </a:lnTo>
                    <a:lnTo>
                      <a:pt x="101" y="32"/>
                    </a:lnTo>
                    <a:lnTo>
                      <a:pt x="101" y="27"/>
                    </a:lnTo>
                    <a:lnTo>
                      <a:pt x="101" y="23"/>
                    </a:lnTo>
                    <a:lnTo>
                      <a:pt x="101" y="18"/>
                    </a:lnTo>
                    <a:lnTo>
                      <a:pt x="101" y="14"/>
                    </a:lnTo>
                    <a:lnTo>
                      <a:pt x="107" y="14"/>
                    </a:lnTo>
                    <a:lnTo>
                      <a:pt x="107" y="9"/>
                    </a:lnTo>
                    <a:lnTo>
                      <a:pt x="113" y="9"/>
                    </a:lnTo>
                    <a:lnTo>
                      <a:pt x="113" y="5"/>
                    </a:lnTo>
                    <a:lnTo>
                      <a:pt x="120" y="5"/>
                    </a:lnTo>
                    <a:lnTo>
                      <a:pt x="126" y="5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5" y="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198" name="Group 621"/>
            <p:cNvGrpSpPr>
              <a:grpSpLocks/>
            </p:cNvGrpSpPr>
            <p:nvPr/>
          </p:nvGrpSpPr>
          <p:grpSpPr bwMode="auto">
            <a:xfrm>
              <a:off x="2312" y="1256"/>
              <a:ext cx="309" cy="250"/>
              <a:chOff x="2312" y="1256"/>
              <a:chExt cx="309" cy="250"/>
            </a:xfrm>
          </p:grpSpPr>
          <p:sp>
            <p:nvSpPr>
              <p:cNvPr id="4718" name="Freeform 622"/>
              <p:cNvSpPr>
                <a:spLocks/>
              </p:cNvSpPr>
              <p:nvPr/>
            </p:nvSpPr>
            <p:spPr bwMode="auto">
              <a:xfrm>
                <a:off x="2312" y="1256"/>
                <a:ext cx="309" cy="250"/>
              </a:xfrm>
              <a:custGeom>
                <a:avLst/>
                <a:gdLst/>
                <a:ahLst/>
                <a:cxnLst>
                  <a:cxn ang="0">
                    <a:pos x="240" y="9"/>
                  </a:cxn>
                  <a:cxn ang="0">
                    <a:pos x="265" y="9"/>
                  </a:cxn>
                  <a:cxn ang="0">
                    <a:pos x="290" y="14"/>
                  </a:cxn>
                  <a:cxn ang="0">
                    <a:pos x="303" y="27"/>
                  </a:cxn>
                  <a:cxn ang="0">
                    <a:pos x="296" y="45"/>
                  </a:cxn>
                  <a:cxn ang="0">
                    <a:pos x="290" y="63"/>
                  </a:cxn>
                  <a:cxn ang="0">
                    <a:pos x="271" y="85"/>
                  </a:cxn>
                  <a:cxn ang="0">
                    <a:pos x="265" y="103"/>
                  </a:cxn>
                  <a:cxn ang="0">
                    <a:pos x="290" y="125"/>
                  </a:cxn>
                  <a:cxn ang="0">
                    <a:pos x="284" y="134"/>
                  </a:cxn>
                  <a:cxn ang="0">
                    <a:pos x="252" y="147"/>
                  </a:cxn>
                  <a:cxn ang="0">
                    <a:pos x="240" y="165"/>
                  </a:cxn>
                  <a:cxn ang="0">
                    <a:pos x="246" y="187"/>
                  </a:cxn>
                  <a:cxn ang="0">
                    <a:pos x="233" y="205"/>
                  </a:cxn>
                  <a:cxn ang="0">
                    <a:pos x="240" y="223"/>
                  </a:cxn>
                  <a:cxn ang="0">
                    <a:pos x="277" y="232"/>
                  </a:cxn>
                  <a:cxn ang="0">
                    <a:pos x="309" y="241"/>
                  </a:cxn>
                  <a:cxn ang="0">
                    <a:pos x="271" y="250"/>
                  </a:cxn>
                  <a:cxn ang="0">
                    <a:pos x="227" y="250"/>
                  </a:cxn>
                  <a:cxn ang="0">
                    <a:pos x="202" y="241"/>
                  </a:cxn>
                  <a:cxn ang="0">
                    <a:pos x="183" y="223"/>
                  </a:cxn>
                  <a:cxn ang="0">
                    <a:pos x="151" y="219"/>
                  </a:cxn>
                  <a:cxn ang="0">
                    <a:pos x="113" y="219"/>
                  </a:cxn>
                  <a:cxn ang="0">
                    <a:pos x="75" y="228"/>
                  </a:cxn>
                  <a:cxn ang="0">
                    <a:pos x="50" y="228"/>
                  </a:cxn>
                  <a:cxn ang="0">
                    <a:pos x="50" y="210"/>
                  </a:cxn>
                  <a:cxn ang="0">
                    <a:pos x="31" y="201"/>
                  </a:cxn>
                  <a:cxn ang="0">
                    <a:pos x="12" y="196"/>
                  </a:cxn>
                  <a:cxn ang="0">
                    <a:pos x="6" y="187"/>
                  </a:cxn>
                  <a:cxn ang="0">
                    <a:pos x="19" y="179"/>
                  </a:cxn>
                  <a:cxn ang="0">
                    <a:pos x="37" y="165"/>
                  </a:cxn>
                  <a:cxn ang="0">
                    <a:pos x="63" y="161"/>
                  </a:cxn>
                  <a:cxn ang="0">
                    <a:pos x="56" y="143"/>
                  </a:cxn>
                  <a:cxn ang="0">
                    <a:pos x="25" y="138"/>
                  </a:cxn>
                  <a:cxn ang="0">
                    <a:pos x="31" y="121"/>
                  </a:cxn>
                  <a:cxn ang="0">
                    <a:pos x="63" y="134"/>
                  </a:cxn>
                  <a:cxn ang="0">
                    <a:pos x="69" y="121"/>
                  </a:cxn>
                  <a:cxn ang="0">
                    <a:pos x="56" y="98"/>
                  </a:cxn>
                  <a:cxn ang="0">
                    <a:pos x="44" y="80"/>
                  </a:cxn>
                  <a:cxn ang="0">
                    <a:pos x="44" y="67"/>
                  </a:cxn>
                  <a:cxn ang="0">
                    <a:pos x="75" y="76"/>
                  </a:cxn>
                  <a:cxn ang="0">
                    <a:pos x="107" y="85"/>
                  </a:cxn>
                  <a:cxn ang="0">
                    <a:pos x="144" y="94"/>
                  </a:cxn>
                  <a:cxn ang="0">
                    <a:pos x="177" y="94"/>
                  </a:cxn>
                  <a:cxn ang="0">
                    <a:pos x="202" y="94"/>
                  </a:cxn>
                  <a:cxn ang="0">
                    <a:pos x="221" y="85"/>
                  </a:cxn>
                  <a:cxn ang="0">
                    <a:pos x="240" y="85"/>
                  </a:cxn>
                  <a:cxn ang="0">
                    <a:pos x="252" y="67"/>
                  </a:cxn>
                  <a:cxn ang="0">
                    <a:pos x="252" y="49"/>
                  </a:cxn>
                  <a:cxn ang="0">
                    <a:pos x="233" y="31"/>
                  </a:cxn>
                  <a:cxn ang="0">
                    <a:pos x="221" y="14"/>
                  </a:cxn>
                </a:cxnLst>
                <a:rect l="0" t="0" r="r" b="b"/>
                <a:pathLst>
                  <a:path w="309" h="250">
                    <a:moveTo>
                      <a:pt x="227" y="5"/>
                    </a:moveTo>
                    <a:lnTo>
                      <a:pt x="227" y="0"/>
                    </a:lnTo>
                    <a:lnTo>
                      <a:pt x="233" y="0"/>
                    </a:lnTo>
                    <a:lnTo>
                      <a:pt x="233" y="5"/>
                    </a:lnTo>
                    <a:lnTo>
                      <a:pt x="240" y="9"/>
                    </a:lnTo>
                    <a:lnTo>
                      <a:pt x="240" y="14"/>
                    </a:lnTo>
                    <a:lnTo>
                      <a:pt x="246" y="18"/>
                    </a:lnTo>
                    <a:lnTo>
                      <a:pt x="252" y="18"/>
                    </a:lnTo>
                    <a:lnTo>
                      <a:pt x="259" y="14"/>
                    </a:lnTo>
                    <a:lnTo>
                      <a:pt x="265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77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6" y="14"/>
                    </a:lnTo>
                    <a:lnTo>
                      <a:pt x="303" y="14"/>
                    </a:lnTo>
                    <a:lnTo>
                      <a:pt x="303" y="18"/>
                    </a:lnTo>
                    <a:lnTo>
                      <a:pt x="303" y="22"/>
                    </a:lnTo>
                    <a:lnTo>
                      <a:pt x="303" y="27"/>
                    </a:lnTo>
                    <a:lnTo>
                      <a:pt x="303" y="31"/>
                    </a:lnTo>
                    <a:lnTo>
                      <a:pt x="309" y="36"/>
                    </a:lnTo>
                    <a:lnTo>
                      <a:pt x="303" y="36"/>
                    </a:lnTo>
                    <a:lnTo>
                      <a:pt x="296" y="40"/>
                    </a:lnTo>
                    <a:lnTo>
                      <a:pt x="296" y="45"/>
                    </a:lnTo>
                    <a:lnTo>
                      <a:pt x="303" y="49"/>
                    </a:lnTo>
                    <a:lnTo>
                      <a:pt x="303" y="54"/>
                    </a:lnTo>
                    <a:lnTo>
                      <a:pt x="296" y="58"/>
                    </a:lnTo>
                    <a:lnTo>
                      <a:pt x="290" y="58"/>
                    </a:lnTo>
                    <a:lnTo>
                      <a:pt x="290" y="63"/>
                    </a:lnTo>
                    <a:lnTo>
                      <a:pt x="290" y="67"/>
                    </a:lnTo>
                    <a:lnTo>
                      <a:pt x="284" y="72"/>
                    </a:lnTo>
                    <a:lnTo>
                      <a:pt x="277" y="76"/>
                    </a:lnTo>
                    <a:lnTo>
                      <a:pt x="277" y="80"/>
                    </a:lnTo>
                    <a:lnTo>
                      <a:pt x="271" y="85"/>
                    </a:lnTo>
                    <a:lnTo>
                      <a:pt x="265" y="89"/>
                    </a:lnTo>
                    <a:lnTo>
                      <a:pt x="265" y="94"/>
                    </a:lnTo>
                    <a:lnTo>
                      <a:pt x="259" y="98"/>
                    </a:lnTo>
                    <a:lnTo>
                      <a:pt x="259" y="103"/>
                    </a:lnTo>
                    <a:lnTo>
                      <a:pt x="265" y="103"/>
                    </a:lnTo>
                    <a:lnTo>
                      <a:pt x="271" y="107"/>
                    </a:lnTo>
                    <a:lnTo>
                      <a:pt x="277" y="112"/>
                    </a:lnTo>
                    <a:lnTo>
                      <a:pt x="284" y="116"/>
                    </a:lnTo>
                    <a:lnTo>
                      <a:pt x="290" y="121"/>
                    </a:lnTo>
                    <a:lnTo>
                      <a:pt x="290" y="125"/>
                    </a:lnTo>
                    <a:lnTo>
                      <a:pt x="296" y="125"/>
                    </a:lnTo>
                    <a:lnTo>
                      <a:pt x="290" y="125"/>
                    </a:lnTo>
                    <a:lnTo>
                      <a:pt x="290" y="130"/>
                    </a:lnTo>
                    <a:lnTo>
                      <a:pt x="284" y="130"/>
                    </a:lnTo>
                    <a:lnTo>
                      <a:pt x="284" y="134"/>
                    </a:lnTo>
                    <a:lnTo>
                      <a:pt x="277" y="134"/>
                    </a:lnTo>
                    <a:lnTo>
                      <a:pt x="271" y="138"/>
                    </a:lnTo>
                    <a:lnTo>
                      <a:pt x="265" y="143"/>
                    </a:lnTo>
                    <a:lnTo>
                      <a:pt x="259" y="143"/>
                    </a:lnTo>
                    <a:lnTo>
                      <a:pt x="252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0" y="156"/>
                    </a:lnTo>
                    <a:lnTo>
                      <a:pt x="240" y="161"/>
                    </a:lnTo>
                    <a:lnTo>
                      <a:pt x="240" y="165"/>
                    </a:lnTo>
                    <a:lnTo>
                      <a:pt x="240" y="170"/>
                    </a:lnTo>
                    <a:lnTo>
                      <a:pt x="246" y="174"/>
                    </a:lnTo>
                    <a:lnTo>
                      <a:pt x="246" y="179"/>
                    </a:lnTo>
                    <a:lnTo>
                      <a:pt x="246" y="183"/>
                    </a:lnTo>
                    <a:lnTo>
                      <a:pt x="246" y="187"/>
                    </a:lnTo>
                    <a:lnTo>
                      <a:pt x="246" y="192"/>
                    </a:lnTo>
                    <a:lnTo>
                      <a:pt x="240" y="192"/>
                    </a:lnTo>
                    <a:lnTo>
                      <a:pt x="240" y="196"/>
                    </a:lnTo>
                    <a:lnTo>
                      <a:pt x="240" y="201"/>
                    </a:lnTo>
                    <a:lnTo>
                      <a:pt x="233" y="205"/>
                    </a:lnTo>
                    <a:lnTo>
                      <a:pt x="233" y="210"/>
                    </a:lnTo>
                    <a:lnTo>
                      <a:pt x="227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40" y="223"/>
                    </a:lnTo>
                    <a:lnTo>
                      <a:pt x="246" y="228"/>
                    </a:lnTo>
                    <a:lnTo>
                      <a:pt x="259" y="228"/>
                    </a:lnTo>
                    <a:lnTo>
                      <a:pt x="265" y="232"/>
                    </a:lnTo>
                    <a:lnTo>
                      <a:pt x="271" y="232"/>
                    </a:lnTo>
                    <a:lnTo>
                      <a:pt x="277" y="232"/>
                    </a:lnTo>
                    <a:lnTo>
                      <a:pt x="284" y="232"/>
                    </a:lnTo>
                    <a:lnTo>
                      <a:pt x="290" y="232"/>
                    </a:lnTo>
                    <a:lnTo>
                      <a:pt x="296" y="232"/>
                    </a:lnTo>
                    <a:lnTo>
                      <a:pt x="303" y="237"/>
                    </a:lnTo>
                    <a:lnTo>
                      <a:pt x="309" y="241"/>
                    </a:lnTo>
                    <a:lnTo>
                      <a:pt x="309" y="245"/>
                    </a:lnTo>
                    <a:lnTo>
                      <a:pt x="303" y="245"/>
                    </a:lnTo>
                    <a:lnTo>
                      <a:pt x="290" y="245"/>
                    </a:lnTo>
                    <a:lnTo>
                      <a:pt x="284" y="245"/>
                    </a:lnTo>
                    <a:lnTo>
                      <a:pt x="271" y="250"/>
                    </a:lnTo>
                    <a:lnTo>
                      <a:pt x="265" y="250"/>
                    </a:lnTo>
                    <a:lnTo>
                      <a:pt x="252" y="250"/>
                    </a:lnTo>
                    <a:lnTo>
                      <a:pt x="246" y="250"/>
                    </a:lnTo>
                    <a:lnTo>
                      <a:pt x="233" y="250"/>
                    </a:lnTo>
                    <a:lnTo>
                      <a:pt x="227" y="250"/>
                    </a:lnTo>
                    <a:lnTo>
                      <a:pt x="221" y="250"/>
                    </a:lnTo>
                    <a:lnTo>
                      <a:pt x="215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2" y="241"/>
                    </a:lnTo>
                    <a:lnTo>
                      <a:pt x="202" y="237"/>
                    </a:lnTo>
                    <a:lnTo>
                      <a:pt x="196" y="232"/>
                    </a:lnTo>
                    <a:lnTo>
                      <a:pt x="196" y="228"/>
                    </a:lnTo>
                    <a:lnTo>
                      <a:pt x="189" y="223"/>
                    </a:lnTo>
                    <a:lnTo>
                      <a:pt x="183" y="223"/>
                    </a:lnTo>
                    <a:lnTo>
                      <a:pt x="177" y="219"/>
                    </a:lnTo>
                    <a:lnTo>
                      <a:pt x="169" y="219"/>
                    </a:lnTo>
                    <a:lnTo>
                      <a:pt x="163" y="219"/>
                    </a:lnTo>
                    <a:lnTo>
                      <a:pt x="157" y="219"/>
                    </a:lnTo>
                    <a:lnTo>
                      <a:pt x="151" y="219"/>
                    </a:lnTo>
                    <a:lnTo>
                      <a:pt x="144" y="219"/>
                    </a:lnTo>
                    <a:lnTo>
                      <a:pt x="138" y="219"/>
                    </a:lnTo>
                    <a:lnTo>
                      <a:pt x="125" y="219"/>
                    </a:lnTo>
                    <a:lnTo>
                      <a:pt x="119" y="219"/>
                    </a:lnTo>
                    <a:lnTo>
                      <a:pt x="113" y="219"/>
                    </a:lnTo>
                    <a:lnTo>
                      <a:pt x="107" y="219"/>
                    </a:lnTo>
                    <a:lnTo>
                      <a:pt x="94" y="219"/>
                    </a:lnTo>
                    <a:lnTo>
                      <a:pt x="88" y="223"/>
                    </a:lnTo>
                    <a:lnTo>
                      <a:pt x="81" y="228"/>
                    </a:lnTo>
                    <a:lnTo>
                      <a:pt x="75" y="228"/>
                    </a:lnTo>
                    <a:lnTo>
                      <a:pt x="69" y="228"/>
                    </a:lnTo>
                    <a:lnTo>
                      <a:pt x="63" y="228"/>
                    </a:lnTo>
                    <a:lnTo>
                      <a:pt x="56" y="223"/>
                    </a:lnTo>
                    <a:lnTo>
                      <a:pt x="56" y="228"/>
                    </a:lnTo>
                    <a:lnTo>
                      <a:pt x="50" y="228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0" y="210"/>
                    </a:lnTo>
                    <a:lnTo>
                      <a:pt x="50" y="205"/>
                    </a:lnTo>
                    <a:lnTo>
                      <a:pt x="50" y="201"/>
                    </a:lnTo>
                    <a:lnTo>
                      <a:pt x="44" y="201"/>
                    </a:lnTo>
                    <a:lnTo>
                      <a:pt x="37" y="201"/>
                    </a:lnTo>
                    <a:lnTo>
                      <a:pt x="31" y="201"/>
                    </a:lnTo>
                    <a:lnTo>
                      <a:pt x="25" y="205"/>
                    </a:lnTo>
                    <a:lnTo>
                      <a:pt x="25" y="201"/>
                    </a:lnTo>
                    <a:lnTo>
                      <a:pt x="19" y="201"/>
                    </a:lnTo>
                    <a:lnTo>
                      <a:pt x="19" y="196"/>
                    </a:lnTo>
                    <a:lnTo>
                      <a:pt x="12" y="196"/>
                    </a:lnTo>
                    <a:lnTo>
                      <a:pt x="12" y="192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0" y="187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9"/>
                    </a:lnTo>
                    <a:lnTo>
                      <a:pt x="6" y="174"/>
                    </a:lnTo>
                    <a:lnTo>
                      <a:pt x="12" y="174"/>
                    </a:lnTo>
                    <a:lnTo>
                      <a:pt x="19" y="179"/>
                    </a:lnTo>
                    <a:lnTo>
                      <a:pt x="25" y="179"/>
                    </a:lnTo>
                    <a:lnTo>
                      <a:pt x="31" y="174"/>
                    </a:lnTo>
                    <a:lnTo>
                      <a:pt x="31" y="170"/>
                    </a:lnTo>
                    <a:lnTo>
                      <a:pt x="37" y="170"/>
                    </a:lnTo>
                    <a:lnTo>
                      <a:pt x="37" y="165"/>
                    </a:lnTo>
                    <a:lnTo>
                      <a:pt x="44" y="165"/>
                    </a:lnTo>
                    <a:lnTo>
                      <a:pt x="50" y="165"/>
                    </a:lnTo>
                    <a:lnTo>
                      <a:pt x="56" y="165"/>
                    </a:lnTo>
                    <a:lnTo>
                      <a:pt x="56" y="161"/>
                    </a:lnTo>
                    <a:lnTo>
                      <a:pt x="63" y="161"/>
                    </a:lnTo>
                    <a:lnTo>
                      <a:pt x="63" y="156"/>
                    </a:lnTo>
                    <a:lnTo>
                      <a:pt x="63" y="152"/>
                    </a:lnTo>
                    <a:lnTo>
                      <a:pt x="63" y="147"/>
                    </a:lnTo>
                    <a:lnTo>
                      <a:pt x="56" y="147"/>
                    </a:lnTo>
                    <a:lnTo>
                      <a:pt x="56" y="143"/>
                    </a:lnTo>
                    <a:lnTo>
                      <a:pt x="50" y="143"/>
                    </a:lnTo>
                    <a:lnTo>
                      <a:pt x="44" y="143"/>
                    </a:lnTo>
                    <a:lnTo>
                      <a:pt x="37" y="143"/>
                    </a:lnTo>
                    <a:lnTo>
                      <a:pt x="31" y="138"/>
                    </a:lnTo>
                    <a:lnTo>
                      <a:pt x="25" y="138"/>
                    </a:lnTo>
                    <a:lnTo>
                      <a:pt x="25" y="134"/>
                    </a:lnTo>
                    <a:lnTo>
                      <a:pt x="19" y="125"/>
                    </a:lnTo>
                    <a:lnTo>
                      <a:pt x="25" y="125"/>
                    </a:lnTo>
                    <a:lnTo>
                      <a:pt x="25" y="121"/>
                    </a:lnTo>
                    <a:lnTo>
                      <a:pt x="31" y="121"/>
                    </a:lnTo>
                    <a:lnTo>
                      <a:pt x="37" y="125"/>
                    </a:lnTo>
                    <a:lnTo>
                      <a:pt x="44" y="130"/>
                    </a:lnTo>
                    <a:lnTo>
                      <a:pt x="50" y="134"/>
                    </a:lnTo>
                    <a:lnTo>
                      <a:pt x="56" y="134"/>
                    </a:lnTo>
                    <a:lnTo>
                      <a:pt x="63" y="134"/>
                    </a:lnTo>
                    <a:lnTo>
                      <a:pt x="69" y="134"/>
                    </a:lnTo>
                    <a:lnTo>
                      <a:pt x="75" y="134"/>
                    </a:lnTo>
                    <a:lnTo>
                      <a:pt x="75" y="130"/>
                    </a:lnTo>
                    <a:lnTo>
                      <a:pt x="75" y="125"/>
                    </a:lnTo>
                    <a:lnTo>
                      <a:pt x="69" y="121"/>
                    </a:lnTo>
                    <a:lnTo>
                      <a:pt x="63" y="116"/>
                    </a:lnTo>
                    <a:lnTo>
                      <a:pt x="63" y="112"/>
                    </a:lnTo>
                    <a:lnTo>
                      <a:pt x="56" y="107"/>
                    </a:lnTo>
                    <a:lnTo>
                      <a:pt x="56" y="103"/>
                    </a:lnTo>
                    <a:lnTo>
                      <a:pt x="56" y="98"/>
                    </a:lnTo>
                    <a:lnTo>
                      <a:pt x="56" y="94"/>
                    </a:lnTo>
                    <a:lnTo>
                      <a:pt x="50" y="89"/>
                    </a:lnTo>
                    <a:lnTo>
                      <a:pt x="50" y="85"/>
                    </a:lnTo>
                    <a:lnTo>
                      <a:pt x="50" y="80"/>
                    </a:lnTo>
                    <a:lnTo>
                      <a:pt x="44" y="80"/>
                    </a:lnTo>
                    <a:lnTo>
                      <a:pt x="44" y="76"/>
                    </a:lnTo>
                    <a:lnTo>
                      <a:pt x="44" y="72"/>
                    </a:lnTo>
                    <a:lnTo>
                      <a:pt x="37" y="63"/>
                    </a:lnTo>
                    <a:lnTo>
                      <a:pt x="44" y="63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6" y="72"/>
                    </a:lnTo>
                    <a:lnTo>
                      <a:pt x="63" y="72"/>
                    </a:lnTo>
                    <a:lnTo>
                      <a:pt x="69" y="76"/>
                    </a:lnTo>
                    <a:lnTo>
                      <a:pt x="75" y="76"/>
                    </a:lnTo>
                    <a:lnTo>
                      <a:pt x="81" y="80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5"/>
                    </a:lnTo>
                    <a:lnTo>
                      <a:pt x="113" y="85"/>
                    </a:lnTo>
                    <a:lnTo>
                      <a:pt x="119" y="89"/>
                    </a:lnTo>
                    <a:lnTo>
                      <a:pt x="125" y="89"/>
                    </a:lnTo>
                    <a:lnTo>
                      <a:pt x="132" y="94"/>
                    </a:lnTo>
                    <a:lnTo>
                      <a:pt x="144" y="94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63" y="94"/>
                    </a:lnTo>
                    <a:lnTo>
                      <a:pt x="169" y="94"/>
                    </a:lnTo>
                    <a:lnTo>
                      <a:pt x="177" y="94"/>
                    </a:lnTo>
                    <a:lnTo>
                      <a:pt x="183" y="94"/>
                    </a:lnTo>
                    <a:lnTo>
                      <a:pt x="183" y="98"/>
                    </a:lnTo>
                    <a:lnTo>
                      <a:pt x="189" y="98"/>
                    </a:lnTo>
                    <a:lnTo>
                      <a:pt x="196" y="98"/>
                    </a:lnTo>
                    <a:lnTo>
                      <a:pt x="202" y="94"/>
                    </a:lnTo>
                    <a:lnTo>
                      <a:pt x="202" y="89"/>
                    </a:lnTo>
                    <a:lnTo>
                      <a:pt x="208" y="89"/>
                    </a:lnTo>
                    <a:lnTo>
                      <a:pt x="208" y="85"/>
                    </a:lnTo>
                    <a:lnTo>
                      <a:pt x="215" y="85"/>
                    </a:lnTo>
                    <a:lnTo>
                      <a:pt x="221" y="85"/>
                    </a:lnTo>
                    <a:lnTo>
                      <a:pt x="221" y="89"/>
                    </a:lnTo>
                    <a:lnTo>
                      <a:pt x="227" y="89"/>
                    </a:lnTo>
                    <a:lnTo>
                      <a:pt x="227" y="85"/>
                    </a:lnTo>
                    <a:lnTo>
                      <a:pt x="233" y="85"/>
                    </a:lnTo>
                    <a:lnTo>
                      <a:pt x="240" y="85"/>
                    </a:lnTo>
                    <a:lnTo>
                      <a:pt x="240" y="80"/>
                    </a:lnTo>
                    <a:lnTo>
                      <a:pt x="246" y="76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9" y="63"/>
                    </a:lnTo>
                    <a:lnTo>
                      <a:pt x="259" y="58"/>
                    </a:lnTo>
                    <a:lnTo>
                      <a:pt x="259" y="54"/>
                    </a:lnTo>
                    <a:lnTo>
                      <a:pt x="259" y="49"/>
                    </a:lnTo>
                    <a:lnTo>
                      <a:pt x="252" y="49"/>
                    </a:lnTo>
                    <a:lnTo>
                      <a:pt x="246" y="45"/>
                    </a:lnTo>
                    <a:lnTo>
                      <a:pt x="240" y="45"/>
                    </a:lnTo>
                    <a:lnTo>
                      <a:pt x="240" y="40"/>
                    </a:lnTo>
                    <a:lnTo>
                      <a:pt x="233" y="36"/>
                    </a:lnTo>
                    <a:lnTo>
                      <a:pt x="233" y="31"/>
                    </a:lnTo>
                    <a:lnTo>
                      <a:pt x="227" y="31"/>
                    </a:lnTo>
                    <a:lnTo>
                      <a:pt x="227" y="27"/>
                    </a:lnTo>
                    <a:lnTo>
                      <a:pt x="227" y="22"/>
                    </a:lnTo>
                    <a:lnTo>
                      <a:pt x="221" y="18"/>
                    </a:lnTo>
                    <a:lnTo>
                      <a:pt x="221" y="14"/>
                    </a:lnTo>
                    <a:lnTo>
                      <a:pt x="221" y="9"/>
                    </a:lnTo>
                    <a:lnTo>
                      <a:pt x="221" y="5"/>
                    </a:lnTo>
                    <a:lnTo>
                      <a:pt x="227" y="5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19" name="Freeform 623"/>
              <p:cNvSpPr>
                <a:spLocks/>
              </p:cNvSpPr>
              <p:nvPr/>
            </p:nvSpPr>
            <p:spPr bwMode="auto">
              <a:xfrm>
                <a:off x="2312" y="1256"/>
                <a:ext cx="309" cy="250"/>
              </a:xfrm>
              <a:custGeom>
                <a:avLst/>
                <a:gdLst/>
                <a:ahLst/>
                <a:cxnLst>
                  <a:cxn ang="0">
                    <a:pos x="240" y="9"/>
                  </a:cxn>
                  <a:cxn ang="0">
                    <a:pos x="265" y="9"/>
                  </a:cxn>
                  <a:cxn ang="0">
                    <a:pos x="290" y="14"/>
                  </a:cxn>
                  <a:cxn ang="0">
                    <a:pos x="303" y="27"/>
                  </a:cxn>
                  <a:cxn ang="0">
                    <a:pos x="296" y="45"/>
                  </a:cxn>
                  <a:cxn ang="0">
                    <a:pos x="290" y="63"/>
                  </a:cxn>
                  <a:cxn ang="0">
                    <a:pos x="271" y="85"/>
                  </a:cxn>
                  <a:cxn ang="0">
                    <a:pos x="265" y="103"/>
                  </a:cxn>
                  <a:cxn ang="0">
                    <a:pos x="290" y="125"/>
                  </a:cxn>
                  <a:cxn ang="0">
                    <a:pos x="284" y="134"/>
                  </a:cxn>
                  <a:cxn ang="0">
                    <a:pos x="252" y="147"/>
                  </a:cxn>
                  <a:cxn ang="0">
                    <a:pos x="240" y="165"/>
                  </a:cxn>
                  <a:cxn ang="0">
                    <a:pos x="246" y="187"/>
                  </a:cxn>
                  <a:cxn ang="0">
                    <a:pos x="233" y="205"/>
                  </a:cxn>
                  <a:cxn ang="0">
                    <a:pos x="240" y="223"/>
                  </a:cxn>
                  <a:cxn ang="0">
                    <a:pos x="277" y="232"/>
                  </a:cxn>
                  <a:cxn ang="0">
                    <a:pos x="309" y="241"/>
                  </a:cxn>
                  <a:cxn ang="0">
                    <a:pos x="271" y="250"/>
                  </a:cxn>
                  <a:cxn ang="0">
                    <a:pos x="227" y="250"/>
                  </a:cxn>
                  <a:cxn ang="0">
                    <a:pos x="202" y="241"/>
                  </a:cxn>
                  <a:cxn ang="0">
                    <a:pos x="183" y="223"/>
                  </a:cxn>
                  <a:cxn ang="0">
                    <a:pos x="151" y="219"/>
                  </a:cxn>
                  <a:cxn ang="0">
                    <a:pos x="113" y="219"/>
                  </a:cxn>
                  <a:cxn ang="0">
                    <a:pos x="75" y="228"/>
                  </a:cxn>
                  <a:cxn ang="0">
                    <a:pos x="50" y="228"/>
                  </a:cxn>
                  <a:cxn ang="0">
                    <a:pos x="50" y="210"/>
                  </a:cxn>
                  <a:cxn ang="0">
                    <a:pos x="31" y="201"/>
                  </a:cxn>
                  <a:cxn ang="0">
                    <a:pos x="12" y="196"/>
                  </a:cxn>
                  <a:cxn ang="0">
                    <a:pos x="6" y="187"/>
                  </a:cxn>
                  <a:cxn ang="0">
                    <a:pos x="19" y="179"/>
                  </a:cxn>
                  <a:cxn ang="0">
                    <a:pos x="37" y="165"/>
                  </a:cxn>
                  <a:cxn ang="0">
                    <a:pos x="63" y="161"/>
                  </a:cxn>
                  <a:cxn ang="0">
                    <a:pos x="56" y="143"/>
                  </a:cxn>
                  <a:cxn ang="0">
                    <a:pos x="25" y="138"/>
                  </a:cxn>
                  <a:cxn ang="0">
                    <a:pos x="31" y="121"/>
                  </a:cxn>
                  <a:cxn ang="0">
                    <a:pos x="63" y="134"/>
                  </a:cxn>
                  <a:cxn ang="0">
                    <a:pos x="69" y="121"/>
                  </a:cxn>
                  <a:cxn ang="0">
                    <a:pos x="56" y="98"/>
                  </a:cxn>
                  <a:cxn ang="0">
                    <a:pos x="44" y="80"/>
                  </a:cxn>
                  <a:cxn ang="0">
                    <a:pos x="44" y="67"/>
                  </a:cxn>
                  <a:cxn ang="0">
                    <a:pos x="75" y="76"/>
                  </a:cxn>
                  <a:cxn ang="0">
                    <a:pos x="107" y="85"/>
                  </a:cxn>
                  <a:cxn ang="0">
                    <a:pos x="144" y="94"/>
                  </a:cxn>
                  <a:cxn ang="0">
                    <a:pos x="177" y="94"/>
                  </a:cxn>
                  <a:cxn ang="0">
                    <a:pos x="202" y="94"/>
                  </a:cxn>
                  <a:cxn ang="0">
                    <a:pos x="221" y="85"/>
                  </a:cxn>
                  <a:cxn ang="0">
                    <a:pos x="240" y="85"/>
                  </a:cxn>
                  <a:cxn ang="0">
                    <a:pos x="252" y="67"/>
                  </a:cxn>
                  <a:cxn ang="0">
                    <a:pos x="252" y="49"/>
                  </a:cxn>
                  <a:cxn ang="0">
                    <a:pos x="233" y="31"/>
                  </a:cxn>
                  <a:cxn ang="0">
                    <a:pos x="221" y="14"/>
                  </a:cxn>
                </a:cxnLst>
                <a:rect l="0" t="0" r="r" b="b"/>
                <a:pathLst>
                  <a:path w="309" h="250">
                    <a:moveTo>
                      <a:pt x="227" y="5"/>
                    </a:moveTo>
                    <a:lnTo>
                      <a:pt x="227" y="0"/>
                    </a:lnTo>
                    <a:lnTo>
                      <a:pt x="233" y="0"/>
                    </a:lnTo>
                    <a:lnTo>
                      <a:pt x="233" y="5"/>
                    </a:lnTo>
                    <a:lnTo>
                      <a:pt x="240" y="9"/>
                    </a:lnTo>
                    <a:lnTo>
                      <a:pt x="240" y="14"/>
                    </a:lnTo>
                    <a:lnTo>
                      <a:pt x="246" y="18"/>
                    </a:lnTo>
                    <a:lnTo>
                      <a:pt x="252" y="18"/>
                    </a:lnTo>
                    <a:lnTo>
                      <a:pt x="259" y="14"/>
                    </a:lnTo>
                    <a:lnTo>
                      <a:pt x="265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77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6" y="14"/>
                    </a:lnTo>
                    <a:lnTo>
                      <a:pt x="303" y="14"/>
                    </a:lnTo>
                    <a:lnTo>
                      <a:pt x="303" y="18"/>
                    </a:lnTo>
                    <a:lnTo>
                      <a:pt x="303" y="22"/>
                    </a:lnTo>
                    <a:lnTo>
                      <a:pt x="303" y="27"/>
                    </a:lnTo>
                    <a:lnTo>
                      <a:pt x="303" y="31"/>
                    </a:lnTo>
                    <a:lnTo>
                      <a:pt x="309" y="36"/>
                    </a:lnTo>
                    <a:lnTo>
                      <a:pt x="303" y="36"/>
                    </a:lnTo>
                    <a:lnTo>
                      <a:pt x="296" y="40"/>
                    </a:lnTo>
                    <a:lnTo>
                      <a:pt x="296" y="45"/>
                    </a:lnTo>
                    <a:lnTo>
                      <a:pt x="303" y="49"/>
                    </a:lnTo>
                    <a:lnTo>
                      <a:pt x="303" y="54"/>
                    </a:lnTo>
                    <a:lnTo>
                      <a:pt x="296" y="58"/>
                    </a:lnTo>
                    <a:lnTo>
                      <a:pt x="290" y="58"/>
                    </a:lnTo>
                    <a:lnTo>
                      <a:pt x="290" y="63"/>
                    </a:lnTo>
                    <a:lnTo>
                      <a:pt x="290" y="67"/>
                    </a:lnTo>
                    <a:lnTo>
                      <a:pt x="284" y="72"/>
                    </a:lnTo>
                    <a:lnTo>
                      <a:pt x="277" y="76"/>
                    </a:lnTo>
                    <a:lnTo>
                      <a:pt x="277" y="80"/>
                    </a:lnTo>
                    <a:lnTo>
                      <a:pt x="271" y="85"/>
                    </a:lnTo>
                    <a:lnTo>
                      <a:pt x="265" y="89"/>
                    </a:lnTo>
                    <a:lnTo>
                      <a:pt x="265" y="94"/>
                    </a:lnTo>
                    <a:lnTo>
                      <a:pt x="259" y="98"/>
                    </a:lnTo>
                    <a:lnTo>
                      <a:pt x="259" y="103"/>
                    </a:lnTo>
                    <a:lnTo>
                      <a:pt x="265" y="103"/>
                    </a:lnTo>
                    <a:lnTo>
                      <a:pt x="271" y="107"/>
                    </a:lnTo>
                    <a:lnTo>
                      <a:pt x="277" y="112"/>
                    </a:lnTo>
                    <a:lnTo>
                      <a:pt x="284" y="116"/>
                    </a:lnTo>
                    <a:lnTo>
                      <a:pt x="290" y="121"/>
                    </a:lnTo>
                    <a:lnTo>
                      <a:pt x="290" y="125"/>
                    </a:lnTo>
                    <a:lnTo>
                      <a:pt x="296" y="125"/>
                    </a:lnTo>
                    <a:lnTo>
                      <a:pt x="290" y="125"/>
                    </a:lnTo>
                    <a:lnTo>
                      <a:pt x="290" y="130"/>
                    </a:lnTo>
                    <a:lnTo>
                      <a:pt x="284" y="130"/>
                    </a:lnTo>
                    <a:lnTo>
                      <a:pt x="284" y="134"/>
                    </a:lnTo>
                    <a:lnTo>
                      <a:pt x="277" y="134"/>
                    </a:lnTo>
                    <a:lnTo>
                      <a:pt x="271" y="138"/>
                    </a:lnTo>
                    <a:lnTo>
                      <a:pt x="265" y="143"/>
                    </a:lnTo>
                    <a:lnTo>
                      <a:pt x="259" y="143"/>
                    </a:lnTo>
                    <a:lnTo>
                      <a:pt x="252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0" y="156"/>
                    </a:lnTo>
                    <a:lnTo>
                      <a:pt x="240" y="161"/>
                    </a:lnTo>
                    <a:lnTo>
                      <a:pt x="240" y="165"/>
                    </a:lnTo>
                    <a:lnTo>
                      <a:pt x="240" y="170"/>
                    </a:lnTo>
                    <a:lnTo>
                      <a:pt x="246" y="174"/>
                    </a:lnTo>
                    <a:lnTo>
                      <a:pt x="246" y="179"/>
                    </a:lnTo>
                    <a:lnTo>
                      <a:pt x="246" y="183"/>
                    </a:lnTo>
                    <a:lnTo>
                      <a:pt x="246" y="187"/>
                    </a:lnTo>
                    <a:lnTo>
                      <a:pt x="246" y="192"/>
                    </a:lnTo>
                    <a:lnTo>
                      <a:pt x="240" y="192"/>
                    </a:lnTo>
                    <a:lnTo>
                      <a:pt x="240" y="196"/>
                    </a:lnTo>
                    <a:lnTo>
                      <a:pt x="240" y="201"/>
                    </a:lnTo>
                    <a:lnTo>
                      <a:pt x="233" y="205"/>
                    </a:lnTo>
                    <a:lnTo>
                      <a:pt x="233" y="210"/>
                    </a:lnTo>
                    <a:lnTo>
                      <a:pt x="227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40" y="223"/>
                    </a:lnTo>
                    <a:lnTo>
                      <a:pt x="246" y="228"/>
                    </a:lnTo>
                    <a:lnTo>
                      <a:pt x="259" y="228"/>
                    </a:lnTo>
                    <a:lnTo>
                      <a:pt x="265" y="232"/>
                    </a:lnTo>
                    <a:lnTo>
                      <a:pt x="271" y="232"/>
                    </a:lnTo>
                    <a:lnTo>
                      <a:pt x="277" y="232"/>
                    </a:lnTo>
                    <a:lnTo>
                      <a:pt x="284" y="232"/>
                    </a:lnTo>
                    <a:lnTo>
                      <a:pt x="290" y="232"/>
                    </a:lnTo>
                    <a:lnTo>
                      <a:pt x="296" y="232"/>
                    </a:lnTo>
                    <a:lnTo>
                      <a:pt x="303" y="237"/>
                    </a:lnTo>
                    <a:lnTo>
                      <a:pt x="309" y="241"/>
                    </a:lnTo>
                    <a:lnTo>
                      <a:pt x="309" y="245"/>
                    </a:lnTo>
                    <a:lnTo>
                      <a:pt x="303" y="245"/>
                    </a:lnTo>
                    <a:lnTo>
                      <a:pt x="290" y="245"/>
                    </a:lnTo>
                    <a:lnTo>
                      <a:pt x="284" y="245"/>
                    </a:lnTo>
                    <a:lnTo>
                      <a:pt x="271" y="250"/>
                    </a:lnTo>
                    <a:lnTo>
                      <a:pt x="265" y="250"/>
                    </a:lnTo>
                    <a:lnTo>
                      <a:pt x="252" y="250"/>
                    </a:lnTo>
                    <a:lnTo>
                      <a:pt x="246" y="250"/>
                    </a:lnTo>
                    <a:lnTo>
                      <a:pt x="233" y="250"/>
                    </a:lnTo>
                    <a:lnTo>
                      <a:pt x="227" y="250"/>
                    </a:lnTo>
                    <a:lnTo>
                      <a:pt x="221" y="250"/>
                    </a:lnTo>
                    <a:lnTo>
                      <a:pt x="215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2" y="241"/>
                    </a:lnTo>
                    <a:lnTo>
                      <a:pt x="202" y="237"/>
                    </a:lnTo>
                    <a:lnTo>
                      <a:pt x="196" y="232"/>
                    </a:lnTo>
                    <a:lnTo>
                      <a:pt x="196" y="228"/>
                    </a:lnTo>
                    <a:lnTo>
                      <a:pt x="189" y="223"/>
                    </a:lnTo>
                    <a:lnTo>
                      <a:pt x="183" y="223"/>
                    </a:lnTo>
                    <a:lnTo>
                      <a:pt x="177" y="219"/>
                    </a:lnTo>
                    <a:lnTo>
                      <a:pt x="169" y="219"/>
                    </a:lnTo>
                    <a:lnTo>
                      <a:pt x="163" y="219"/>
                    </a:lnTo>
                    <a:lnTo>
                      <a:pt x="157" y="219"/>
                    </a:lnTo>
                    <a:lnTo>
                      <a:pt x="151" y="219"/>
                    </a:lnTo>
                    <a:lnTo>
                      <a:pt x="144" y="219"/>
                    </a:lnTo>
                    <a:lnTo>
                      <a:pt x="138" y="219"/>
                    </a:lnTo>
                    <a:lnTo>
                      <a:pt x="125" y="219"/>
                    </a:lnTo>
                    <a:lnTo>
                      <a:pt x="119" y="219"/>
                    </a:lnTo>
                    <a:lnTo>
                      <a:pt x="113" y="219"/>
                    </a:lnTo>
                    <a:lnTo>
                      <a:pt x="107" y="219"/>
                    </a:lnTo>
                    <a:lnTo>
                      <a:pt x="94" y="219"/>
                    </a:lnTo>
                    <a:lnTo>
                      <a:pt x="88" y="223"/>
                    </a:lnTo>
                    <a:lnTo>
                      <a:pt x="81" y="228"/>
                    </a:lnTo>
                    <a:lnTo>
                      <a:pt x="75" y="228"/>
                    </a:lnTo>
                    <a:lnTo>
                      <a:pt x="69" y="228"/>
                    </a:lnTo>
                    <a:lnTo>
                      <a:pt x="63" y="228"/>
                    </a:lnTo>
                    <a:lnTo>
                      <a:pt x="56" y="223"/>
                    </a:lnTo>
                    <a:lnTo>
                      <a:pt x="56" y="228"/>
                    </a:lnTo>
                    <a:lnTo>
                      <a:pt x="50" y="228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0" y="210"/>
                    </a:lnTo>
                    <a:lnTo>
                      <a:pt x="50" y="205"/>
                    </a:lnTo>
                    <a:lnTo>
                      <a:pt x="50" y="201"/>
                    </a:lnTo>
                    <a:lnTo>
                      <a:pt x="44" y="201"/>
                    </a:lnTo>
                    <a:lnTo>
                      <a:pt x="37" y="201"/>
                    </a:lnTo>
                    <a:lnTo>
                      <a:pt x="31" y="201"/>
                    </a:lnTo>
                    <a:lnTo>
                      <a:pt x="25" y="205"/>
                    </a:lnTo>
                    <a:lnTo>
                      <a:pt x="25" y="201"/>
                    </a:lnTo>
                    <a:lnTo>
                      <a:pt x="19" y="201"/>
                    </a:lnTo>
                    <a:lnTo>
                      <a:pt x="19" y="196"/>
                    </a:lnTo>
                    <a:lnTo>
                      <a:pt x="12" y="196"/>
                    </a:lnTo>
                    <a:lnTo>
                      <a:pt x="12" y="192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0" y="187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9"/>
                    </a:lnTo>
                    <a:lnTo>
                      <a:pt x="6" y="174"/>
                    </a:lnTo>
                    <a:lnTo>
                      <a:pt x="12" y="174"/>
                    </a:lnTo>
                    <a:lnTo>
                      <a:pt x="19" y="179"/>
                    </a:lnTo>
                    <a:lnTo>
                      <a:pt x="25" y="179"/>
                    </a:lnTo>
                    <a:lnTo>
                      <a:pt x="31" y="174"/>
                    </a:lnTo>
                    <a:lnTo>
                      <a:pt x="31" y="170"/>
                    </a:lnTo>
                    <a:lnTo>
                      <a:pt x="37" y="170"/>
                    </a:lnTo>
                    <a:lnTo>
                      <a:pt x="37" y="165"/>
                    </a:lnTo>
                    <a:lnTo>
                      <a:pt x="44" y="165"/>
                    </a:lnTo>
                    <a:lnTo>
                      <a:pt x="50" y="165"/>
                    </a:lnTo>
                    <a:lnTo>
                      <a:pt x="56" y="165"/>
                    </a:lnTo>
                    <a:lnTo>
                      <a:pt x="56" y="161"/>
                    </a:lnTo>
                    <a:lnTo>
                      <a:pt x="63" y="161"/>
                    </a:lnTo>
                    <a:lnTo>
                      <a:pt x="63" y="156"/>
                    </a:lnTo>
                    <a:lnTo>
                      <a:pt x="63" y="152"/>
                    </a:lnTo>
                    <a:lnTo>
                      <a:pt x="63" y="147"/>
                    </a:lnTo>
                    <a:lnTo>
                      <a:pt x="56" y="147"/>
                    </a:lnTo>
                    <a:lnTo>
                      <a:pt x="56" y="143"/>
                    </a:lnTo>
                    <a:lnTo>
                      <a:pt x="50" y="143"/>
                    </a:lnTo>
                    <a:lnTo>
                      <a:pt x="44" y="143"/>
                    </a:lnTo>
                    <a:lnTo>
                      <a:pt x="37" y="143"/>
                    </a:lnTo>
                    <a:lnTo>
                      <a:pt x="31" y="138"/>
                    </a:lnTo>
                    <a:lnTo>
                      <a:pt x="25" y="138"/>
                    </a:lnTo>
                    <a:lnTo>
                      <a:pt x="25" y="134"/>
                    </a:lnTo>
                    <a:lnTo>
                      <a:pt x="19" y="125"/>
                    </a:lnTo>
                    <a:lnTo>
                      <a:pt x="25" y="125"/>
                    </a:lnTo>
                    <a:lnTo>
                      <a:pt x="25" y="121"/>
                    </a:lnTo>
                    <a:lnTo>
                      <a:pt x="31" y="121"/>
                    </a:lnTo>
                    <a:lnTo>
                      <a:pt x="37" y="125"/>
                    </a:lnTo>
                    <a:lnTo>
                      <a:pt x="44" y="130"/>
                    </a:lnTo>
                    <a:lnTo>
                      <a:pt x="50" y="134"/>
                    </a:lnTo>
                    <a:lnTo>
                      <a:pt x="56" y="134"/>
                    </a:lnTo>
                    <a:lnTo>
                      <a:pt x="63" y="134"/>
                    </a:lnTo>
                    <a:lnTo>
                      <a:pt x="69" y="134"/>
                    </a:lnTo>
                    <a:lnTo>
                      <a:pt x="75" y="134"/>
                    </a:lnTo>
                    <a:lnTo>
                      <a:pt x="75" y="130"/>
                    </a:lnTo>
                    <a:lnTo>
                      <a:pt x="75" y="125"/>
                    </a:lnTo>
                    <a:lnTo>
                      <a:pt x="69" y="121"/>
                    </a:lnTo>
                    <a:lnTo>
                      <a:pt x="63" y="116"/>
                    </a:lnTo>
                    <a:lnTo>
                      <a:pt x="63" y="112"/>
                    </a:lnTo>
                    <a:lnTo>
                      <a:pt x="56" y="107"/>
                    </a:lnTo>
                    <a:lnTo>
                      <a:pt x="56" y="103"/>
                    </a:lnTo>
                    <a:lnTo>
                      <a:pt x="56" y="98"/>
                    </a:lnTo>
                    <a:lnTo>
                      <a:pt x="56" y="94"/>
                    </a:lnTo>
                    <a:lnTo>
                      <a:pt x="50" y="89"/>
                    </a:lnTo>
                    <a:lnTo>
                      <a:pt x="50" y="85"/>
                    </a:lnTo>
                    <a:lnTo>
                      <a:pt x="50" y="80"/>
                    </a:lnTo>
                    <a:lnTo>
                      <a:pt x="44" y="80"/>
                    </a:lnTo>
                    <a:lnTo>
                      <a:pt x="44" y="76"/>
                    </a:lnTo>
                    <a:lnTo>
                      <a:pt x="44" y="72"/>
                    </a:lnTo>
                    <a:lnTo>
                      <a:pt x="37" y="63"/>
                    </a:lnTo>
                    <a:lnTo>
                      <a:pt x="44" y="63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6" y="72"/>
                    </a:lnTo>
                    <a:lnTo>
                      <a:pt x="63" y="72"/>
                    </a:lnTo>
                    <a:lnTo>
                      <a:pt x="69" y="76"/>
                    </a:lnTo>
                    <a:lnTo>
                      <a:pt x="75" y="76"/>
                    </a:lnTo>
                    <a:lnTo>
                      <a:pt x="81" y="80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5"/>
                    </a:lnTo>
                    <a:lnTo>
                      <a:pt x="113" y="85"/>
                    </a:lnTo>
                    <a:lnTo>
                      <a:pt x="119" y="89"/>
                    </a:lnTo>
                    <a:lnTo>
                      <a:pt x="125" y="89"/>
                    </a:lnTo>
                    <a:lnTo>
                      <a:pt x="132" y="94"/>
                    </a:lnTo>
                    <a:lnTo>
                      <a:pt x="144" y="94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63" y="94"/>
                    </a:lnTo>
                    <a:lnTo>
                      <a:pt x="169" y="94"/>
                    </a:lnTo>
                    <a:lnTo>
                      <a:pt x="177" y="94"/>
                    </a:lnTo>
                    <a:lnTo>
                      <a:pt x="183" y="94"/>
                    </a:lnTo>
                    <a:lnTo>
                      <a:pt x="183" y="98"/>
                    </a:lnTo>
                    <a:lnTo>
                      <a:pt x="189" y="98"/>
                    </a:lnTo>
                    <a:lnTo>
                      <a:pt x="196" y="98"/>
                    </a:lnTo>
                    <a:lnTo>
                      <a:pt x="202" y="94"/>
                    </a:lnTo>
                    <a:lnTo>
                      <a:pt x="202" y="89"/>
                    </a:lnTo>
                    <a:lnTo>
                      <a:pt x="208" y="89"/>
                    </a:lnTo>
                    <a:lnTo>
                      <a:pt x="208" y="85"/>
                    </a:lnTo>
                    <a:lnTo>
                      <a:pt x="215" y="85"/>
                    </a:lnTo>
                    <a:lnTo>
                      <a:pt x="221" y="85"/>
                    </a:lnTo>
                    <a:lnTo>
                      <a:pt x="221" y="89"/>
                    </a:lnTo>
                    <a:lnTo>
                      <a:pt x="227" y="89"/>
                    </a:lnTo>
                    <a:lnTo>
                      <a:pt x="227" y="85"/>
                    </a:lnTo>
                    <a:lnTo>
                      <a:pt x="233" y="85"/>
                    </a:lnTo>
                    <a:lnTo>
                      <a:pt x="240" y="85"/>
                    </a:lnTo>
                    <a:lnTo>
                      <a:pt x="240" y="80"/>
                    </a:lnTo>
                    <a:lnTo>
                      <a:pt x="246" y="76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9" y="63"/>
                    </a:lnTo>
                    <a:lnTo>
                      <a:pt x="259" y="58"/>
                    </a:lnTo>
                    <a:lnTo>
                      <a:pt x="259" y="54"/>
                    </a:lnTo>
                    <a:lnTo>
                      <a:pt x="259" y="49"/>
                    </a:lnTo>
                    <a:lnTo>
                      <a:pt x="252" y="49"/>
                    </a:lnTo>
                    <a:lnTo>
                      <a:pt x="246" y="45"/>
                    </a:lnTo>
                    <a:lnTo>
                      <a:pt x="240" y="45"/>
                    </a:lnTo>
                    <a:lnTo>
                      <a:pt x="240" y="40"/>
                    </a:lnTo>
                    <a:lnTo>
                      <a:pt x="233" y="36"/>
                    </a:lnTo>
                    <a:lnTo>
                      <a:pt x="233" y="31"/>
                    </a:lnTo>
                    <a:lnTo>
                      <a:pt x="227" y="31"/>
                    </a:lnTo>
                    <a:lnTo>
                      <a:pt x="227" y="27"/>
                    </a:lnTo>
                    <a:lnTo>
                      <a:pt x="227" y="22"/>
                    </a:lnTo>
                    <a:lnTo>
                      <a:pt x="221" y="18"/>
                    </a:lnTo>
                    <a:lnTo>
                      <a:pt x="221" y="14"/>
                    </a:lnTo>
                    <a:lnTo>
                      <a:pt x="221" y="9"/>
                    </a:lnTo>
                    <a:lnTo>
                      <a:pt x="221" y="5"/>
                    </a:lnTo>
                    <a:lnTo>
                      <a:pt x="227" y="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01" name="Group 624"/>
            <p:cNvGrpSpPr>
              <a:grpSpLocks/>
            </p:cNvGrpSpPr>
            <p:nvPr/>
          </p:nvGrpSpPr>
          <p:grpSpPr bwMode="auto">
            <a:xfrm>
              <a:off x="1318" y="1319"/>
              <a:ext cx="491" cy="499"/>
              <a:chOff x="1318" y="1319"/>
              <a:chExt cx="491" cy="499"/>
            </a:xfrm>
          </p:grpSpPr>
          <p:sp>
            <p:nvSpPr>
              <p:cNvPr id="4721" name="Freeform 625"/>
              <p:cNvSpPr>
                <a:spLocks/>
              </p:cNvSpPr>
              <p:nvPr/>
            </p:nvSpPr>
            <p:spPr bwMode="auto">
              <a:xfrm>
                <a:off x="1318" y="1319"/>
                <a:ext cx="491" cy="499"/>
              </a:xfrm>
              <a:custGeom>
                <a:avLst/>
                <a:gdLst/>
                <a:ahLst/>
                <a:cxnLst>
                  <a:cxn ang="0">
                    <a:pos x="208" y="4"/>
                  </a:cxn>
                  <a:cxn ang="0">
                    <a:pos x="245" y="4"/>
                  </a:cxn>
                  <a:cxn ang="0">
                    <a:pos x="277" y="9"/>
                  </a:cxn>
                  <a:cxn ang="0">
                    <a:pos x="302" y="26"/>
                  </a:cxn>
                  <a:cxn ang="0">
                    <a:pos x="340" y="35"/>
                  </a:cxn>
                  <a:cxn ang="0">
                    <a:pos x="377" y="35"/>
                  </a:cxn>
                  <a:cxn ang="0">
                    <a:pos x="371" y="58"/>
                  </a:cxn>
                  <a:cxn ang="0">
                    <a:pos x="371" y="84"/>
                  </a:cxn>
                  <a:cxn ang="0">
                    <a:pos x="377" y="116"/>
                  </a:cxn>
                  <a:cxn ang="0">
                    <a:pos x="384" y="147"/>
                  </a:cxn>
                  <a:cxn ang="0">
                    <a:pos x="403" y="178"/>
                  </a:cxn>
                  <a:cxn ang="0">
                    <a:pos x="409" y="200"/>
                  </a:cxn>
                  <a:cxn ang="0">
                    <a:pos x="434" y="218"/>
                  </a:cxn>
                  <a:cxn ang="0">
                    <a:pos x="428" y="245"/>
                  </a:cxn>
                  <a:cxn ang="0">
                    <a:pos x="428" y="272"/>
                  </a:cxn>
                  <a:cxn ang="0">
                    <a:pos x="447" y="294"/>
                  </a:cxn>
                  <a:cxn ang="0">
                    <a:pos x="472" y="307"/>
                  </a:cxn>
                  <a:cxn ang="0">
                    <a:pos x="491" y="321"/>
                  </a:cxn>
                  <a:cxn ang="0">
                    <a:pos x="491" y="348"/>
                  </a:cxn>
                  <a:cxn ang="0">
                    <a:pos x="459" y="365"/>
                  </a:cxn>
                  <a:cxn ang="0">
                    <a:pos x="409" y="370"/>
                  </a:cxn>
                  <a:cxn ang="0">
                    <a:pos x="352" y="374"/>
                  </a:cxn>
                  <a:cxn ang="0">
                    <a:pos x="315" y="361"/>
                  </a:cxn>
                  <a:cxn ang="0">
                    <a:pos x="283" y="370"/>
                  </a:cxn>
                  <a:cxn ang="0">
                    <a:pos x="252" y="388"/>
                  </a:cxn>
                  <a:cxn ang="0">
                    <a:pos x="239" y="414"/>
                  </a:cxn>
                  <a:cxn ang="0">
                    <a:pos x="214" y="441"/>
                  </a:cxn>
                  <a:cxn ang="0">
                    <a:pos x="176" y="450"/>
                  </a:cxn>
                  <a:cxn ang="0">
                    <a:pos x="151" y="472"/>
                  </a:cxn>
                  <a:cxn ang="0">
                    <a:pos x="139" y="499"/>
                  </a:cxn>
                  <a:cxn ang="0">
                    <a:pos x="107" y="490"/>
                  </a:cxn>
                  <a:cxn ang="0">
                    <a:pos x="69" y="495"/>
                  </a:cxn>
                  <a:cxn ang="0">
                    <a:pos x="38" y="486"/>
                  </a:cxn>
                  <a:cxn ang="0">
                    <a:pos x="6" y="481"/>
                  </a:cxn>
                  <a:cxn ang="0">
                    <a:pos x="0" y="459"/>
                  </a:cxn>
                  <a:cxn ang="0">
                    <a:pos x="6" y="437"/>
                  </a:cxn>
                  <a:cxn ang="0">
                    <a:pos x="6" y="410"/>
                  </a:cxn>
                  <a:cxn ang="0">
                    <a:pos x="0" y="388"/>
                  </a:cxn>
                  <a:cxn ang="0">
                    <a:pos x="19" y="361"/>
                  </a:cxn>
                  <a:cxn ang="0">
                    <a:pos x="19" y="339"/>
                  </a:cxn>
                  <a:cxn ang="0">
                    <a:pos x="38" y="312"/>
                  </a:cxn>
                  <a:cxn ang="0">
                    <a:pos x="51" y="290"/>
                  </a:cxn>
                  <a:cxn ang="0">
                    <a:pos x="82" y="281"/>
                  </a:cxn>
                  <a:cxn ang="0">
                    <a:pos x="107" y="267"/>
                  </a:cxn>
                  <a:cxn ang="0">
                    <a:pos x="95" y="258"/>
                  </a:cxn>
                  <a:cxn ang="0">
                    <a:pos x="95" y="232"/>
                  </a:cxn>
                  <a:cxn ang="0">
                    <a:pos x="107" y="205"/>
                  </a:cxn>
                  <a:cxn ang="0">
                    <a:pos x="113" y="178"/>
                  </a:cxn>
                  <a:cxn ang="0">
                    <a:pos x="120" y="147"/>
                  </a:cxn>
                  <a:cxn ang="0">
                    <a:pos x="126" y="116"/>
                  </a:cxn>
                  <a:cxn ang="0">
                    <a:pos x="139" y="93"/>
                  </a:cxn>
                  <a:cxn ang="0">
                    <a:pos x="139" y="67"/>
                  </a:cxn>
                  <a:cxn ang="0">
                    <a:pos x="139" y="35"/>
                  </a:cxn>
                  <a:cxn ang="0">
                    <a:pos x="145" y="13"/>
                  </a:cxn>
                  <a:cxn ang="0">
                    <a:pos x="170" y="0"/>
                  </a:cxn>
                </a:cxnLst>
                <a:rect l="0" t="0" r="r" b="b"/>
                <a:pathLst>
                  <a:path w="491" h="499">
                    <a:moveTo>
                      <a:pt x="176" y="0"/>
                    </a:moveTo>
                    <a:lnTo>
                      <a:pt x="183" y="0"/>
                    </a:lnTo>
                    <a:lnTo>
                      <a:pt x="189" y="0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20" y="4"/>
                    </a:lnTo>
                    <a:lnTo>
                      <a:pt x="227" y="4"/>
                    </a:lnTo>
                    <a:lnTo>
                      <a:pt x="233" y="4"/>
                    </a:lnTo>
                    <a:lnTo>
                      <a:pt x="239" y="4"/>
                    </a:lnTo>
                    <a:lnTo>
                      <a:pt x="245" y="4"/>
                    </a:lnTo>
                    <a:lnTo>
                      <a:pt x="245" y="9"/>
                    </a:lnTo>
                    <a:lnTo>
                      <a:pt x="252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83" y="13"/>
                    </a:lnTo>
                    <a:lnTo>
                      <a:pt x="289" y="13"/>
                    </a:lnTo>
                    <a:lnTo>
                      <a:pt x="289" y="17"/>
                    </a:lnTo>
                    <a:lnTo>
                      <a:pt x="296" y="17"/>
                    </a:lnTo>
                    <a:lnTo>
                      <a:pt x="296" y="22"/>
                    </a:lnTo>
                    <a:lnTo>
                      <a:pt x="302" y="26"/>
                    </a:lnTo>
                    <a:lnTo>
                      <a:pt x="308" y="26"/>
                    </a:lnTo>
                    <a:lnTo>
                      <a:pt x="308" y="31"/>
                    </a:lnTo>
                    <a:lnTo>
                      <a:pt x="321" y="31"/>
                    </a:lnTo>
                    <a:lnTo>
                      <a:pt x="327" y="35"/>
                    </a:lnTo>
                    <a:lnTo>
                      <a:pt x="333" y="35"/>
                    </a:lnTo>
                    <a:lnTo>
                      <a:pt x="340" y="35"/>
                    </a:lnTo>
                    <a:lnTo>
                      <a:pt x="346" y="35"/>
                    </a:lnTo>
                    <a:lnTo>
                      <a:pt x="352" y="35"/>
                    </a:lnTo>
                    <a:lnTo>
                      <a:pt x="359" y="35"/>
                    </a:lnTo>
                    <a:lnTo>
                      <a:pt x="365" y="35"/>
                    </a:lnTo>
                    <a:lnTo>
                      <a:pt x="371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77" y="44"/>
                    </a:lnTo>
                    <a:lnTo>
                      <a:pt x="377" y="49"/>
                    </a:lnTo>
                    <a:lnTo>
                      <a:pt x="371" y="49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1" y="62"/>
                    </a:lnTo>
                    <a:lnTo>
                      <a:pt x="371" y="67"/>
                    </a:lnTo>
                    <a:lnTo>
                      <a:pt x="371" y="71"/>
                    </a:lnTo>
                    <a:lnTo>
                      <a:pt x="371" y="75"/>
                    </a:lnTo>
                    <a:lnTo>
                      <a:pt x="371" y="80"/>
                    </a:lnTo>
                    <a:lnTo>
                      <a:pt x="371" y="84"/>
                    </a:lnTo>
                    <a:lnTo>
                      <a:pt x="371" y="89"/>
                    </a:lnTo>
                    <a:lnTo>
                      <a:pt x="377" y="93"/>
                    </a:lnTo>
                    <a:lnTo>
                      <a:pt x="377" y="102"/>
                    </a:lnTo>
                    <a:lnTo>
                      <a:pt x="377" y="107"/>
                    </a:lnTo>
                    <a:lnTo>
                      <a:pt x="377" y="111"/>
                    </a:lnTo>
                    <a:lnTo>
                      <a:pt x="377" y="116"/>
                    </a:lnTo>
                    <a:lnTo>
                      <a:pt x="377" y="124"/>
                    </a:lnTo>
                    <a:lnTo>
                      <a:pt x="384" y="129"/>
                    </a:lnTo>
                    <a:lnTo>
                      <a:pt x="384" y="133"/>
                    </a:lnTo>
                    <a:lnTo>
                      <a:pt x="384" y="138"/>
                    </a:lnTo>
                    <a:lnTo>
                      <a:pt x="384" y="142"/>
                    </a:lnTo>
                    <a:lnTo>
                      <a:pt x="384" y="147"/>
                    </a:lnTo>
                    <a:lnTo>
                      <a:pt x="390" y="151"/>
                    </a:lnTo>
                    <a:lnTo>
                      <a:pt x="390" y="156"/>
                    </a:lnTo>
                    <a:lnTo>
                      <a:pt x="390" y="160"/>
                    </a:lnTo>
                    <a:lnTo>
                      <a:pt x="396" y="165"/>
                    </a:lnTo>
                    <a:lnTo>
                      <a:pt x="396" y="169"/>
                    </a:lnTo>
                    <a:lnTo>
                      <a:pt x="403" y="178"/>
                    </a:lnTo>
                    <a:lnTo>
                      <a:pt x="403" y="182"/>
                    </a:lnTo>
                    <a:lnTo>
                      <a:pt x="403" y="187"/>
                    </a:lnTo>
                    <a:lnTo>
                      <a:pt x="409" y="187"/>
                    </a:lnTo>
                    <a:lnTo>
                      <a:pt x="409" y="191"/>
                    </a:lnTo>
                    <a:lnTo>
                      <a:pt x="409" y="196"/>
                    </a:lnTo>
                    <a:lnTo>
                      <a:pt x="409" y="200"/>
                    </a:lnTo>
                    <a:lnTo>
                      <a:pt x="415" y="200"/>
                    </a:lnTo>
                    <a:lnTo>
                      <a:pt x="415" y="205"/>
                    </a:lnTo>
                    <a:lnTo>
                      <a:pt x="421" y="209"/>
                    </a:lnTo>
                    <a:lnTo>
                      <a:pt x="428" y="214"/>
                    </a:lnTo>
                    <a:lnTo>
                      <a:pt x="434" y="214"/>
                    </a:lnTo>
                    <a:lnTo>
                      <a:pt x="434" y="218"/>
                    </a:lnTo>
                    <a:lnTo>
                      <a:pt x="434" y="223"/>
                    </a:lnTo>
                    <a:lnTo>
                      <a:pt x="434" y="227"/>
                    </a:lnTo>
                    <a:lnTo>
                      <a:pt x="434" y="232"/>
                    </a:lnTo>
                    <a:lnTo>
                      <a:pt x="434" y="236"/>
                    </a:lnTo>
                    <a:lnTo>
                      <a:pt x="428" y="240"/>
                    </a:lnTo>
                    <a:lnTo>
                      <a:pt x="428" y="245"/>
                    </a:lnTo>
                    <a:lnTo>
                      <a:pt x="421" y="249"/>
                    </a:lnTo>
                    <a:lnTo>
                      <a:pt x="421" y="254"/>
                    </a:lnTo>
                    <a:lnTo>
                      <a:pt x="421" y="258"/>
                    </a:lnTo>
                    <a:lnTo>
                      <a:pt x="421" y="263"/>
                    </a:lnTo>
                    <a:lnTo>
                      <a:pt x="428" y="267"/>
                    </a:lnTo>
                    <a:lnTo>
                      <a:pt x="428" y="272"/>
                    </a:lnTo>
                    <a:lnTo>
                      <a:pt x="434" y="276"/>
                    </a:lnTo>
                    <a:lnTo>
                      <a:pt x="434" y="281"/>
                    </a:lnTo>
                    <a:lnTo>
                      <a:pt x="440" y="285"/>
                    </a:lnTo>
                    <a:lnTo>
                      <a:pt x="440" y="290"/>
                    </a:lnTo>
                    <a:lnTo>
                      <a:pt x="447" y="290"/>
                    </a:lnTo>
                    <a:lnTo>
                      <a:pt x="447" y="294"/>
                    </a:lnTo>
                    <a:lnTo>
                      <a:pt x="453" y="294"/>
                    </a:lnTo>
                    <a:lnTo>
                      <a:pt x="453" y="298"/>
                    </a:lnTo>
                    <a:lnTo>
                      <a:pt x="459" y="298"/>
                    </a:lnTo>
                    <a:lnTo>
                      <a:pt x="465" y="303"/>
                    </a:lnTo>
                    <a:lnTo>
                      <a:pt x="472" y="303"/>
                    </a:lnTo>
                    <a:lnTo>
                      <a:pt x="472" y="307"/>
                    </a:lnTo>
                    <a:lnTo>
                      <a:pt x="478" y="307"/>
                    </a:lnTo>
                    <a:lnTo>
                      <a:pt x="478" y="312"/>
                    </a:lnTo>
                    <a:lnTo>
                      <a:pt x="484" y="312"/>
                    </a:lnTo>
                    <a:lnTo>
                      <a:pt x="484" y="316"/>
                    </a:lnTo>
                    <a:lnTo>
                      <a:pt x="491" y="316"/>
                    </a:lnTo>
                    <a:lnTo>
                      <a:pt x="491" y="321"/>
                    </a:lnTo>
                    <a:lnTo>
                      <a:pt x="491" y="325"/>
                    </a:lnTo>
                    <a:lnTo>
                      <a:pt x="491" y="330"/>
                    </a:lnTo>
                    <a:lnTo>
                      <a:pt x="491" y="334"/>
                    </a:lnTo>
                    <a:lnTo>
                      <a:pt x="491" y="339"/>
                    </a:lnTo>
                    <a:lnTo>
                      <a:pt x="491" y="343"/>
                    </a:lnTo>
                    <a:lnTo>
                      <a:pt x="491" y="348"/>
                    </a:lnTo>
                    <a:lnTo>
                      <a:pt x="484" y="348"/>
                    </a:lnTo>
                    <a:lnTo>
                      <a:pt x="478" y="352"/>
                    </a:lnTo>
                    <a:lnTo>
                      <a:pt x="472" y="352"/>
                    </a:lnTo>
                    <a:lnTo>
                      <a:pt x="465" y="356"/>
                    </a:lnTo>
                    <a:lnTo>
                      <a:pt x="459" y="361"/>
                    </a:lnTo>
                    <a:lnTo>
                      <a:pt x="459" y="365"/>
                    </a:lnTo>
                    <a:lnTo>
                      <a:pt x="447" y="365"/>
                    </a:lnTo>
                    <a:lnTo>
                      <a:pt x="434" y="365"/>
                    </a:lnTo>
                    <a:lnTo>
                      <a:pt x="428" y="365"/>
                    </a:lnTo>
                    <a:lnTo>
                      <a:pt x="421" y="365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3" y="374"/>
                    </a:lnTo>
                    <a:lnTo>
                      <a:pt x="377" y="374"/>
                    </a:lnTo>
                    <a:lnTo>
                      <a:pt x="371" y="374"/>
                    </a:lnTo>
                    <a:lnTo>
                      <a:pt x="365" y="374"/>
                    </a:lnTo>
                    <a:lnTo>
                      <a:pt x="359" y="374"/>
                    </a:lnTo>
                    <a:lnTo>
                      <a:pt x="352" y="374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40" y="365"/>
                    </a:lnTo>
                    <a:lnTo>
                      <a:pt x="333" y="365"/>
                    </a:lnTo>
                    <a:lnTo>
                      <a:pt x="321" y="361"/>
                    </a:lnTo>
                    <a:lnTo>
                      <a:pt x="315" y="361"/>
                    </a:lnTo>
                    <a:lnTo>
                      <a:pt x="308" y="361"/>
                    </a:lnTo>
                    <a:lnTo>
                      <a:pt x="308" y="365"/>
                    </a:lnTo>
                    <a:lnTo>
                      <a:pt x="302" y="365"/>
                    </a:lnTo>
                    <a:lnTo>
                      <a:pt x="296" y="365"/>
                    </a:lnTo>
                    <a:lnTo>
                      <a:pt x="289" y="370"/>
                    </a:lnTo>
                    <a:lnTo>
                      <a:pt x="283" y="370"/>
                    </a:lnTo>
                    <a:lnTo>
                      <a:pt x="277" y="374"/>
                    </a:lnTo>
                    <a:lnTo>
                      <a:pt x="271" y="374"/>
                    </a:lnTo>
                    <a:lnTo>
                      <a:pt x="264" y="379"/>
                    </a:lnTo>
                    <a:lnTo>
                      <a:pt x="264" y="383"/>
                    </a:lnTo>
                    <a:lnTo>
                      <a:pt x="258" y="388"/>
                    </a:lnTo>
                    <a:lnTo>
                      <a:pt x="252" y="388"/>
                    </a:lnTo>
                    <a:lnTo>
                      <a:pt x="252" y="392"/>
                    </a:lnTo>
                    <a:lnTo>
                      <a:pt x="245" y="401"/>
                    </a:lnTo>
                    <a:lnTo>
                      <a:pt x="245" y="405"/>
                    </a:lnTo>
                    <a:lnTo>
                      <a:pt x="239" y="405"/>
                    </a:lnTo>
                    <a:lnTo>
                      <a:pt x="239" y="410"/>
                    </a:lnTo>
                    <a:lnTo>
                      <a:pt x="239" y="414"/>
                    </a:lnTo>
                    <a:lnTo>
                      <a:pt x="233" y="419"/>
                    </a:lnTo>
                    <a:lnTo>
                      <a:pt x="233" y="423"/>
                    </a:lnTo>
                    <a:lnTo>
                      <a:pt x="227" y="428"/>
                    </a:lnTo>
                    <a:lnTo>
                      <a:pt x="220" y="432"/>
                    </a:lnTo>
                    <a:lnTo>
                      <a:pt x="214" y="437"/>
                    </a:lnTo>
                    <a:lnTo>
                      <a:pt x="214" y="441"/>
                    </a:lnTo>
                    <a:lnTo>
                      <a:pt x="208" y="446"/>
                    </a:lnTo>
                    <a:lnTo>
                      <a:pt x="201" y="446"/>
                    </a:lnTo>
                    <a:lnTo>
                      <a:pt x="195" y="446"/>
                    </a:lnTo>
                    <a:lnTo>
                      <a:pt x="189" y="446"/>
                    </a:lnTo>
                    <a:lnTo>
                      <a:pt x="183" y="450"/>
                    </a:lnTo>
                    <a:lnTo>
                      <a:pt x="176" y="450"/>
                    </a:lnTo>
                    <a:lnTo>
                      <a:pt x="176" y="455"/>
                    </a:lnTo>
                    <a:lnTo>
                      <a:pt x="170" y="455"/>
                    </a:lnTo>
                    <a:lnTo>
                      <a:pt x="164" y="459"/>
                    </a:lnTo>
                    <a:lnTo>
                      <a:pt x="164" y="463"/>
                    </a:lnTo>
                    <a:lnTo>
                      <a:pt x="157" y="468"/>
                    </a:lnTo>
                    <a:lnTo>
                      <a:pt x="151" y="472"/>
                    </a:lnTo>
                    <a:lnTo>
                      <a:pt x="151" y="477"/>
                    </a:lnTo>
                    <a:lnTo>
                      <a:pt x="145" y="481"/>
                    </a:lnTo>
                    <a:lnTo>
                      <a:pt x="145" y="486"/>
                    </a:lnTo>
                    <a:lnTo>
                      <a:pt x="139" y="490"/>
                    </a:lnTo>
                    <a:lnTo>
                      <a:pt x="139" y="495"/>
                    </a:lnTo>
                    <a:lnTo>
                      <a:pt x="139" y="499"/>
                    </a:lnTo>
                    <a:lnTo>
                      <a:pt x="132" y="495"/>
                    </a:lnTo>
                    <a:lnTo>
                      <a:pt x="126" y="495"/>
                    </a:lnTo>
                    <a:lnTo>
                      <a:pt x="120" y="495"/>
                    </a:lnTo>
                    <a:lnTo>
                      <a:pt x="113" y="495"/>
                    </a:lnTo>
                    <a:lnTo>
                      <a:pt x="107" y="495"/>
                    </a:lnTo>
                    <a:lnTo>
                      <a:pt x="107" y="490"/>
                    </a:lnTo>
                    <a:lnTo>
                      <a:pt x="101" y="490"/>
                    </a:lnTo>
                    <a:lnTo>
                      <a:pt x="95" y="490"/>
                    </a:lnTo>
                    <a:lnTo>
                      <a:pt x="88" y="490"/>
                    </a:lnTo>
                    <a:lnTo>
                      <a:pt x="82" y="490"/>
                    </a:lnTo>
                    <a:lnTo>
                      <a:pt x="76" y="490"/>
                    </a:lnTo>
                    <a:lnTo>
                      <a:pt x="69" y="495"/>
                    </a:lnTo>
                    <a:lnTo>
                      <a:pt x="69" y="490"/>
                    </a:lnTo>
                    <a:lnTo>
                      <a:pt x="63" y="490"/>
                    </a:lnTo>
                    <a:lnTo>
                      <a:pt x="57" y="490"/>
                    </a:lnTo>
                    <a:lnTo>
                      <a:pt x="51" y="486"/>
                    </a:lnTo>
                    <a:lnTo>
                      <a:pt x="44" y="486"/>
                    </a:lnTo>
                    <a:lnTo>
                      <a:pt x="38" y="486"/>
                    </a:lnTo>
                    <a:lnTo>
                      <a:pt x="38" y="481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19" y="481"/>
                    </a:lnTo>
                    <a:lnTo>
                      <a:pt x="13" y="481"/>
                    </a:lnTo>
                    <a:lnTo>
                      <a:pt x="6" y="481"/>
                    </a:lnTo>
                    <a:lnTo>
                      <a:pt x="6" y="477"/>
                    </a:lnTo>
                    <a:lnTo>
                      <a:pt x="6" y="472"/>
                    </a:lnTo>
                    <a:lnTo>
                      <a:pt x="0" y="472"/>
                    </a:lnTo>
                    <a:lnTo>
                      <a:pt x="0" y="468"/>
                    </a:lnTo>
                    <a:lnTo>
                      <a:pt x="0" y="463"/>
                    </a:lnTo>
                    <a:lnTo>
                      <a:pt x="0" y="459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0" y="437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6" y="423"/>
                    </a:lnTo>
                    <a:lnTo>
                      <a:pt x="6" y="419"/>
                    </a:lnTo>
                    <a:lnTo>
                      <a:pt x="13" y="414"/>
                    </a:lnTo>
                    <a:lnTo>
                      <a:pt x="6" y="410"/>
                    </a:lnTo>
                    <a:lnTo>
                      <a:pt x="6" y="405"/>
                    </a:lnTo>
                    <a:lnTo>
                      <a:pt x="0" y="405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0" y="392"/>
                    </a:lnTo>
                    <a:lnTo>
                      <a:pt x="0" y="388"/>
                    </a:lnTo>
                    <a:lnTo>
                      <a:pt x="6" y="383"/>
                    </a:lnTo>
                    <a:lnTo>
                      <a:pt x="6" y="379"/>
                    </a:lnTo>
                    <a:lnTo>
                      <a:pt x="13" y="374"/>
                    </a:lnTo>
                    <a:lnTo>
                      <a:pt x="13" y="370"/>
                    </a:lnTo>
                    <a:lnTo>
                      <a:pt x="19" y="365"/>
                    </a:lnTo>
                    <a:lnTo>
                      <a:pt x="19" y="361"/>
                    </a:lnTo>
                    <a:lnTo>
                      <a:pt x="19" y="356"/>
                    </a:lnTo>
                    <a:lnTo>
                      <a:pt x="13" y="356"/>
                    </a:lnTo>
                    <a:lnTo>
                      <a:pt x="13" y="352"/>
                    </a:lnTo>
                    <a:lnTo>
                      <a:pt x="13" y="348"/>
                    </a:lnTo>
                    <a:lnTo>
                      <a:pt x="19" y="343"/>
                    </a:lnTo>
                    <a:lnTo>
                      <a:pt x="19" y="339"/>
                    </a:lnTo>
                    <a:lnTo>
                      <a:pt x="19" y="334"/>
                    </a:lnTo>
                    <a:lnTo>
                      <a:pt x="25" y="330"/>
                    </a:lnTo>
                    <a:lnTo>
                      <a:pt x="25" y="325"/>
                    </a:lnTo>
                    <a:lnTo>
                      <a:pt x="32" y="321"/>
                    </a:lnTo>
                    <a:lnTo>
                      <a:pt x="32" y="316"/>
                    </a:lnTo>
                    <a:lnTo>
                      <a:pt x="38" y="312"/>
                    </a:lnTo>
                    <a:lnTo>
                      <a:pt x="38" y="307"/>
                    </a:lnTo>
                    <a:lnTo>
                      <a:pt x="38" y="303"/>
                    </a:lnTo>
                    <a:lnTo>
                      <a:pt x="38" y="298"/>
                    </a:lnTo>
                    <a:lnTo>
                      <a:pt x="44" y="298"/>
                    </a:lnTo>
                    <a:lnTo>
                      <a:pt x="44" y="294"/>
                    </a:lnTo>
                    <a:lnTo>
                      <a:pt x="51" y="290"/>
                    </a:lnTo>
                    <a:lnTo>
                      <a:pt x="57" y="290"/>
                    </a:lnTo>
                    <a:lnTo>
                      <a:pt x="63" y="290"/>
                    </a:lnTo>
                    <a:lnTo>
                      <a:pt x="69" y="285"/>
                    </a:lnTo>
                    <a:lnTo>
                      <a:pt x="76" y="285"/>
                    </a:lnTo>
                    <a:lnTo>
                      <a:pt x="82" y="285"/>
                    </a:lnTo>
                    <a:lnTo>
                      <a:pt x="82" y="281"/>
                    </a:lnTo>
                    <a:lnTo>
                      <a:pt x="88" y="281"/>
                    </a:lnTo>
                    <a:lnTo>
                      <a:pt x="88" y="276"/>
                    </a:lnTo>
                    <a:lnTo>
                      <a:pt x="95" y="276"/>
                    </a:lnTo>
                    <a:lnTo>
                      <a:pt x="95" y="272"/>
                    </a:lnTo>
                    <a:lnTo>
                      <a:pt x="101" y="272"/>
                    </a:lnTo>
                    <a:lnTo>
                      <a:pt x="107" y="267"/>
                    </a:lnTo>
                    <a:lnTo>
                      <a:pt x="113" y="267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101" y="258"/>
                    </a:lnTo>
                    <a:lnTo>
                      <a:pt x="95" y="258"/>
                    </a:lnTo>
                    <a:lnTo>
                      <a:pt x="95" y="254"/>
                    </a:lnTo>
                    <a:lnTo>
                      <a:pt x="95" y="249"/>
                    </a:lnTo>
                    <a:lnTo>
                      <a:pt x="95" y="245"/>
                    </a:lnTo>
                    <a:lnTo>
                      <a:pt x="95" y="240"/>
                    </a:lnTo>
                    <a:lnTo>
                      <a:pt x="95" y="236"/>
                    </a:lnTo>
                    <a:lnTo>
                      <a:pt x="95" y="232"/>
                    </a:lnTo>
                    <a:lnTo>
                      <a:pt x="95" y="227"/>
                    </a:lnTo>
                    <a:lnTo>
                      <a:pt x="95" y="223"/>
                    </a:lnTo>
                    <a:lnTo>
                      <a:pt x="95" y="218"/>
                    </a:lnTo>
                    <a:lnTo>
                      <a:pt x="101" y="214"/>
                    </a:lnTo>
                    <a:lnTo>
                      <a:pt x="107" y="209"/>
                    </a:lnTo>
                    <a:lnTo>
                      <a:pt x="107" y="205"/>
                    </a:lnTo>
                    <a:lnTo>
                      <a:pt x="107" y="200"/>
                    </a:lnTo>
                    <a:lnTo>
                      <a:pt x="113" y="196"/>
                    </a:lnTo>
                    <a:lnTo>
                      <a:pt x="113" y="191"/>
                    </a:lnTo>
                    <a:lnTo>
                      <a:pt x="113" y="187"/>
                    </a:lnTo>
                    <a:lnTo>
                      <a:pt x="113" y="182"/>
                    </a:lnTo>
                    <a:lnTo>
                      <a:pt x="113" y="178"/>
                    </a:lnTo>
                    <a:lnTo>
                      <a:pt x="107" y="174"/>
                    </a:lnTo>
                    <a:lnTo>
                      <a:pt x="107" y="169"/>
                    </a:lnTo>
                    <a:lnTo>
                      <a:pt x="107" y="165"/>
                    </a:lnTo>
                    <a:lnTo>
                      <a:pt x="113" y="156"/>
                    </a:lnTo>
                    <a:lnTo>
                      <a:pt x="113" y="151"/>
                    </a:lnTo>
                    <a:lnTo>
                      <a:pt x="120" y="147"/>
                    </a:lnTo>
                    <a:lnTo>
                      <a:pt x="120" y="142"/>
                    </a:lnTo>
                    <a:lnTo>
                      <a:pt x="120" y="138"/>
                    </a:lnTo>
                    <a:lnTo>
                      <a:pt x="126" y="133"/>
                    </a:lnTo>
                    <a:lnTo>
                      <a:pt x="126" y="129"/>
                    </a:lnTo>
                    <a:lnTo>
                      <a:pt x="126" y="124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2" y="111"/>
                    </a:lnTo>
                    <a:lnTo>
                      <a:pt x="132" y="107"/>
                    </a:lnTo>
                    <a:lnTo>
                      <a:pt x="132" y="102"/>
                    </a:lnTo>
                    <a:lnTo>
                      <a:pt x="139" y="98"/>
                    </a:lnTo>
                    <a:lnTo>
                      <a:pt x="139" y="93"/>
                    </a:lnTo>
                    <a:lnTo>
                      <a:pt x="139" y="89"/>
                    </a:lnTo>
                    <a:lnTo>
                      <a:pt x="139" y="84"/>
                    </a:lnTo>
                    <a:lnTo>
                      <a:pt x="139" y="80"/>
                    </a:lnTo>
                    <a:lnTo>
                      <a:pt x="139" y="75"/>
                    </a:lnTo>
                    <a:lnTo>
                      <a:pt x="139" y="71"/>
                    </a:lnTo>
                    <a:lnTo>
                      <a:pt x="139" y="67"/>
                    </a:lnTo>
                    <a:lnTo>
                      <a:pt x="145" y="62"/>
                    </a:lnTo>
                    <a:lnTo>
                      <a:pt x="145" y="53"/>
                    </a:lnTo>
                    <a:lnTo>
                      <a:pt x="139" y="49"/>
                    </a:lnTo>
                    <a:lnTo>
                      <a:pt x="139" y="44"/>
                    </a:lnTo>
                    <a:lnTo>
                      <a:pt x="139" y="40"/>
                    </a:lnTo>
                    <a:lnTo>
                      <a:pt x="139" y="35"/>
                    </a:lnTo>
                    <a:lnTo>
                      <a:pt x="132" y="35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9" y="17"/>
                    </a:lnTo>
                    <a:lnTo>
                      <a:pt x="145" y="13"/>
                    </a:lnTo>
                    <a:lnTo>
                      <a:pt x="145" y="9"/>
                    </a:lnTo>
                    <a:lnTo>
                      <a:pt x="151" y="9"/>
                    </a:lnTo>
                    <a:lnTo>
                      <a:pt x="151" y="4"/>
                    </a:lnTo>
                    <a:lnTo>
                      <a:pt x="157" y="0"/>
                    </a:lnTo>
                    <a:lnTo>
                      <a:pt x="164" y="0"/>
                    </a:lnTo>
                    <a:lnTo>
                      <a:pt x="170" y="0"/>
                    </a:ln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22" name="Freeform 626"/>
              <p:cNvSpPr>
                <a:spLocks/>
              </p:cNvSpPr>
              <p:nvPr/>
            </p:nvSpPr>
            <p:spPr bwMode="auto">
              <a:xfrm>
                <a:off x="1318" y="1319"/>
                <a:ext cx="491" cy="499"/>
              </a:xfrm>
              <a:custGeom>
                <a:avLst/>
                <a:gdLst/>
                <a:ahLst/>
                <a:cxnLst>
                  <a:cxn ang="0">
                    <a:pos x="208" y="4"/>
                  </a:cxn>
                  <a:cxn ang="0">
                    <a:pos x="245" y="4"/>
                  </a:cxn>
                  <a:cxn ang="0">
                    <a:pos x="277" y="9"/>
                  </a:cxn>
                  <a:cxn ang="0">
                    <a:pos x="302" y="26"/>
                  </a:cxn>
                  <a:cxn ang="0">
                    <a:pos x="340" y="35"/>
                  </a:cxn>
                  <a:cxn ang="0">
                    <a:pos x="377" y="35"/>
                  </a:cxn>
                  <a:cxn ang="0">
                    <a:pos x="371" y="58"/>
                  </a:cxn>
                  <a:cxn ang="0">
                    <a:pos x="371" y="84"/>
                  </a:cxn>
                  <a:cxn ang="0">
                    <a:pos x="377" y="116"/>
                  </a:cxn>
                  <a:cxn ang="0">
                    <a:pos x="384" y="147"/>
                  </a:cxn>
                  <a:cxn ang="0">
                    <a:pos x="403" y="178"/>
                  </a:cxn>
                  <a:cxn ang="0">
                    <a:pos x="409" y="200"/>
                  </a:cxn>
                  <a:cxn ang="0">
                    <a:pos x="434" y="218"/>
                  </a:cxn>
                  <a:cxn ang="0">
                    <a:pos x="428" y="245"/>
                  </a:cxn>
                  <a:cxn ang="0">
                    <a:pos x="428" y="272"/>
                  </a:cxn>
                  <a:cxn ang="0">
                    <a:pos x="447" y="294"/>
                  </a:cxn>
                  <a:cxn ang="0">
                    <a:pos x="472" y="307"/>
                  </a:cxn>
                  <a:cxn ang="0">
                    <a:pos x="491" y="321"/>
                  </a:cxn>
                  <a:cxn ang="0">
                    <a:pos x="491" y="348"/>
                  </a:cxn>
                  <a:cxn ang="0">
                    <a:pos x="459" y="365"/>
                  </a:cxn>
                  <a:cxn ang="0">
                    <a:pos x="409" y="370"/>
                  </a:cxn>
                  <a:cxn ang="0">
                    <a:pos x="352" y="374"/>
                  </a:cxn>
                  <a:cxn ang="0">
                    <a:pos x="315" y="361"/>
                  </a:cxn>
                  <a:cxn ang="0">
                    <a:pos x="283" y="370"/>
                  </a:cxn>
                  <a:cxn ang="0">
                    <a:pos x="252" y="388"/>
                  </a:cxn>
                  <a:cxn ang="0">
                    <a:pos x="239" y="414"/>
                  </a:cxn>
                  <a:cxn ang="0">
                    <a:pos x="214" y="441"/>
                  </a:cxn>
                  <a:cxn ang="0">
                    <a:pos x="176" y="450"/>
                  </a:cxn>
                  <a:cxn ang="0">
                    <a:pos x="151" y="472"/>
                  </a:cxn>
                  <a:cxn ang="0">
                    <a:pos x="139" y="499"/>
                  </a:cxn>
                  <a:cxn ang="0">
                    <a:pos x="107" y="490"/>
                  </a:cxn>
                  <a:cxn ang="0">
                    <a:pos x="69" y="495"/>
                  </a:cxn>
                  <a:cxn ang="0">
                    <a:pos x="38" y="486"/>
                  </a:cxn>
                  <a:cxn ang="0">
                    <a:pos x="6" y="481"/>
                  </a:cxn>
                  <a:cxn ang="0">
                    <a:pos x="0" y="459"/>
                  </a:cxn>
                  <a:cxn ang="0">
                    <a:pos x="6" y="437"/>
                  </a:cxn>
                  <a:cxn ang="0">
                    <a:pos x="6" y="410"/>
                  </a:cxn>
                  <a:cxn ang="0">
                    <a:pos x="0" y="388"/>
                  </a:cxn>
                  <a:cxn ang="0">
                    <a:pos x="19" y="361"/>
                  </a:cxn>
                  <a:cxn ang="0">
                    <a:pos x="19" y="339"/>
                  </a:cxn>
                  <a:cxn ang="0">
                    <a:pos x="38" y="312"/>
                  </a:cxn>
                  <a:cxn ang="0">
                    <a:pos x="51" y="290"/>
                  </a:cxn>
                  <a:cxn ang="0">
                    <a:pos x="82" y="281"/>
                  </a:cxn>
                  <a:cxn ang="0">
                    <a:pos x="107" y="267"/>
                  </a:cxn>
                  <a:cxn ang="0">
                    <a:pos x="95" y="258"/>
                  </a:cxn>
                  <a:cxn ang="0">
                    <a:pos x="95" y="232"/>
                  </a:cxn>
                  <a:cxn ang="0">
                    <a:pos x="107" y="205"/>
                  </a:cxn>
                  <a:cxn ang="0">
                    <a:pos x="113" y="178"/>
                  </a:cxn>
                  <a:cxn ang="0">
                    <a:pos x="120" y="147"/>
                  </a:cxn>
                  <a:cxn ang="0">
                    <a:pos x="126" y="116"/>
                  </a:cxn>
                  <a:cxn ang="0">
                    <a:pos x="139" y="93"/>
                  </a:cxn>
                  <a:cxn ang="0">
                    <a:pos x="139" y="67"/>
                  </a:cxn>
                  <a:cxn ang="0">
                    <a:pos x="139" y="35"/>
                  </a:cxn>
                  <a:cxn ang="0">
                    <a:pos x="145" y="13"/>
                  </a:cxn>
                  <a:cxn ang="0">
                    <a:pos x="170" y="0"/>
                  </a:cxn>
                </a:cxnLst>
                <a:rect l="0" t="0" r="r" b="b"/>
                <a:pathLst>
                  <a:path w="491" h="499">
                    <a:moveTo>
                      <a:pt x="176" y="0"/>
                    </a:moveTo>
                    <a:lnTo>
                      <a:pt x="183" y="0"/>
                    </a:lnTo>
                    <a:lnTo>
                      <a:pt x="189" y="0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20" y="4"/>
                    </a:lnTo>
                    <a:lnTo>
                      <a:pt x="227" y="4"/>
                    </a:lnTo>
                    <a:lnTo>
                      <a:pt x="233" y="4"/>
                    </a:lnTo>
                    <a:lnTo>
                      <a:pt x="239" y="4"/>
                    </a:lnTo>
                    <a:lnTo>
                      <a:pt x="245" y="4"/>
                    </a:lnTo>
                    <a:lnTo>
                      <a:pt x="245" y="9"/>
                    </a:lnTo>
                    <a:lnTo>
                      <a:pt x="252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83" y="13"/>
                    </a:lnTo>
                    <a:lnTo>
                      <a:pt x="289" y="13"/>
                    </a:lnTo>
                    <a:lnTo>
                      <a:pt x="289" y="17"/>
                    </a:lnTo>
                    <a:lnTo>
                      <a:pt x="296" y="17"/>
                    </a:lnTo>
                    <a:lnTo>
                      <a:pt x="296" y="22"/>
                    </a:lnTo>
                    <a:lnTo>
                      <a:pt x="302" y="26"/>
                    </a:lnTo>
                    <a:lnTo>
                      <a:pt x="308" y="26"/>
                    </a:lnTo>
                    <a:lnTo>
                      <a:pt x="308" y="31"/>
                    </a:lnTo>
                    <a:lnTo>
                      <a:pt x="321" y="31"/>
                    </a:lnTo>
                    <a:lnTo>
                      <a:pt x="327" y="35"/>
                    </a:lnTo>
                    <a:lnTo>
                      <a:pt x="333" y="35"/>
                    </a:lnTo>
                    <a:lnTo>
                      <a:pt x="340" y="35"/>
                    </a:lnTo>
                    <a:lnTo>
                      <a:pt x="346" y="35"/>
                    </a:lnTo>
                    <a:lnTo>
                      <a:pt x="352" y="35"/>
                    </a:lnTo>
                    <a:lnTo>
                      <a:pt x="359" y="35"/>
                    </a:lnTo>
                    <a:lnTo>
                      <a:pt x="365" y="35"/>
                    </a:lnTo>
                    <a:lnTo>
                      <a:pt x="371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77" y="44"/>
                    </a:lnTo>
                    <a:lnTo>
                      <a:pt x="377" y="49"/>
                    </a:lnTo>
                    <a:lnTo>
                      <a:pt x="371" y="49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1" y="62"/>
                    </a:lnTo>
                    <a:lnTo>
                      <a:pt x="371" y="67"/>
                    </a:lnTo>
                    <a:lnTo>
                      <a:pt x="371" y="71"/>
                    </a:lnTo>
                    <a:lnTo>
                      <a:pt x="371" y="75"/>
                    </a:lnTo>
                    <a:lnTo>
                      <a:pt x="371" y="80"/>
                    </a:lnTo>
                    <a:lnTo>
                      <a:pt x="371" y="84"/>
                    </a:lnTo>
                    <a:lnTo>
                      <a:pt x="371" y="89"/>
                    </a:lnTo>
                    <a:lnTo>
                      <a:pt x="377" y="93"/>
                    </a:lnTo>
                    <a:lnTo>
                      <a:pt x="377" y="102"/>
                    </a:lnTo>
                    <a:lnTo>
                      <a:pt x="377" y="107"/>
                    </a:lnTo>
                    <a:lnTo>
                      <a:pt x="377" y="111"/>
                    </a:lnTo>
                    <a:lnTo>
                      <a:pt x="377" y="116"/>
                    </a:lnTo>
                    <a:lnTo>
                      <a:pt x="377" y="124"/>
                    </a:lnTo>
                    <a:lnTo>
                      <a:pt x="384" y="129"/>
                    </a:lnTo>
                    <a:lnTo>
                      <a:pt x="384" y="133"/>
                    </a:lnTo>
                    <a:lnTo>
                      <a:pt x="384" y="138"/>
                    </a:lnTo>
                    <a:lnTo>
                      <a:pt x="384" y="142"/>
                    </a:lnTo>
                    <a:lnTo>
                      <a:pt x="384" y="147"/>
                    </a:lnTo>
                    <a:lnTo>
                      <a:pt x="390" y="151"/>
                    </a:lnTo>
                    <a:lnTo>
                      <a:pt x="390" y="156"/>
                    </a:lnTo>
                    <a:lnTo>
                      <a:pt x="390" y="160"/>
                    </a:lnTo>
                    <a:lnTo>
                      <a:pt x="396" y="165"/>
                    </a:lnTo>
                    <a:lnTo>
                      <a:pt x="396" y="169"/>
                    </a:lnTo>
                    <a:lnTo>
                      <a:pt x="403" y="178"/>
                    </a:lnTo>
                    <a:lnTo>
                      <a:pt x="403" y="182"/>
                    </a:lnTo>
                    <a:lnTo>
                      <a:pt x="403" y="187"/>
                    </a:lnTo>
                    <a:lnTo>
                      <a:pt x="409" y="187"/>
                    </a:lnTo>
                    <a:lnTo>
                      <a:pt x="409" y="191"/>
                    </a:lnTo>
                    <a:lnTo>
                      <a:pt x="409" y="196"/>
                    </a:lnTo>
                    <a:lnTo>
                      <a:pt x="409" y="200"/>
                    </a:lnTo>
                    <a:lnTo>
                      <a:pt x="415" y="200"/>
                    </a:lnTo>
                    <a:lnTo>
                      <a:pt x="415" y="205"/>
                    </a:lnTo>
                    <a:lnTo>
                      <a:pt x="421" y="209"/>
                    </a:lnTo>
                    <a:lnTo>
                      <a:pt x="428" y="214"/>
                    </a:lnTo>
                    <a:lnTo>
                      <a:pt x="434" y="214"/>
                    </a:lnTo>
                    <a:lnTo>
                      <a:pt x="434" y="218"/>
                    </a:lnTo>
                    <a:lnTo>
                      <a:pt x="434" y="223"/>
                    </a:lnTo>
                    <a:lnTo>
                      <a:pt x="434" y="227"/>
                    </a:lnTo>
                    <a:lnTo>
                      <a:pt x="434" y="232"/>
                    </a:lnTo>
                    <a:lnTo>
                      <a:pt x="434" y="236"/>
                    </a:lnTo>
                    <a:lnTo>
                      <a:pt x="428" y="240"/>
                    </a:lnTo>
                    <a:lnTo>
                      <a:pt x="428" y="245"/>
                    </a:lnTo>
                    <a:lnTo>
                      <a:pt x="421" y="249"/>
                    </a:lnTo>
                    <a:lnTo>
                      <a:pt x="421" y="254"/>
                    </a:lnTo>
                    <a:lnTo>
                      <a:pt x="421" y="258"/>
                    </a:lnTo>
                    <a:lnTo>
                      <a:pt x="421" y="263"/>
                    </a:lnTo>
                    <a:lnTo>
                      <a:pt x="428" y="267"/>
                    </a:lnTo>
                    <a:lnTo>
                      <a:pt x="428" y="272"/>
                    </a:lnTo>
                    <a:lnTo>
                      <a:pt x="434" y="276"/>
                    </a:lnTo>
                    <a:lnTo>
                      <a:pt x="434" y="281"/>
                    </a:lnTo>
                    <a:lnTo>
                      <a:pt x="440" y="285"/>
                    </a:lnTo>
                    <a:lnTo>
                      <a:pt x="440" y="290"/>
                    </a:lnTo>
                    <a:lnTo>
                      <a:pt x="447" y="290"/>
                    </a:lnTo>
                    <a:lnTo>
                      <a:pt x="447" y="294"/>
                    </a:lnTo>
                    <a:lnTo>
                      <a:pt x="453" y="294"/>
                    </a:lnTo>
                    <a:lnTo>
                      <a:pt x="453" y="298"/>
                    </a:lnTo>
                    <a:lnTo>
                      <a:pt x="459" y="298"/>
                    </a:lnTo>
                    <a:lnTo>
                      <a:pt x="465" y="303"/>
                    </a:lnTo>
                    <a:lnTo>
                      <a:pt x="472" y="303"/>
                    </a:lnTo>
                    <a:lnTo>
                      <a:pt x="472" y="307"/>
                    </a:lnTo>
                    <a:lnTo>
                      <a:pt x="478" y="307"/>
                    </a:lnTo>
                    <a:lnTo>
                      <a:pt x="478" y="312"/>
                    </a:lnTo>
                    <a:lnTo>
                      <a:pt x="484" y="312"/>
                    </a:lnTo>
                    <a:lnTo>
                      <a:pt x="484" y="316"/>
                    </a:lnTo>
                    <a:lnTo>
                      <a:pt x="491" y="316"/>
                    </a:lnTo>
                    <a:lnTo>
                      <a:pt x="491" y="321"/>
                    </a:lnTo>
                    <a:lnTo>
                      <a:pt x="491" y="325"/>
                    </a:lnTo>
                    <a:lnTo>
                      <a:pt x="491" y="330"/>
                    </a:lnTo>
                    <a:lnTo>
                      <a:pt x="491" y="334"/>
                    </a:lnTo>
                    <a:lnTo>
                      <a:pt x="491" y="339"/>
                    </a:lnTo>
                    <a:lnTo>
                      <a:pt x="491" y="343"/>
                    </a:lnTo>
                    <a:lnTo>
                      <a:pt x="491" y="348"/>
                    </a:lnTo>
                    <a:lnTo>
                      <a:pt x="484" y="348"/>
                    </a:lnTo>
                    <a:lnTo>
                      <a:pt x="478" y="352"/>
                    </a:lnTo>
                    <a:lnTo>
                      <a:pt x="472" y="352"/>
                    </a:lnTo>
                    <a:lnTo>
                      <a:pt x="465" y="356"/>
                    </a:lnTo>
                    <a:lnTo>
                      <a:pt x="459" y="361"/>
                    </a:lnTo>
                    <a:lnTo>
                      <a:pt x="459" y="365"/>
                    </a:lnTo>
                    <a:lnTo>
                      <a:pt x="447" y="365"/>
                    </a:lnTo>
                    <a:lnTo>
                      <a:pt x="434" y="365"/>
                    </a:lnTo>
                    <a:lnTo>
                      <a:pt x="428" y="365"/>
                    </a:lnTo>
                    <a:lnTo>
                      <a:pt x="421" y="365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3" y="374"/>
                    </a:lnTo>
                    <a:lnTo>
                      <a:pt x="377" y="374"/>
                    </a:lnTo>
                    <a:lnTo>
                      <a:pt x="371" y="374"/>
                    </a:lnTo>
                    <a:lnTo>
                      <a:pt x="365" y="374"/>
                    </a:lnTo>
                    <a:lnTo>
                      <a:pt x="359" y="374"/>
                    </a:lnTo>
                    <a:lnTo>
                      <a:pt x="352" y="374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40" y="365"/>
                    </a:lnTo>
                    <a:lnTo>
                      <a:pt x="333" y="365"/>
                    </a:lnTo>
                    <a:lnTo>
                      <a:pt x="321" y="361"/>
                    </a:lnTo>
                    <a:lnTo>
                      <a:pt x="315" y="361"/>
                    </a:lnTo>
                    <a:lnTo>
                      <a:pt x="308" y="361"/>
                    </a:lnTo>
                    <a:lnTo>
                      <a:pt x="308" y="365"/>
                    </a:lnTo>
                    <a:lnTo>
                      <a:pt x="302" y="365"/>
                    </a:lnTo>
                    <a:lnTo>
                      <a:pt x="296" y="365"/>
                    </a:lnTo>
                    <a:lnTo>
                      <a:pt x="289" y="370"/>
                    </a:lnTo>
                    <a:lnTo>
                      <a:pt x="283" y="370"/>
                    </a:lnTo>
                    <a:lnTo>
                      <a:pt x="277" y="374"/>
                    </a:lnTo>
                    <a:lnTo>
                      <a:pt x="271" y="374"/>
                    </a:lnTo>
                    <a:lnTo>
                      <a:pt x="264" y="379"/>
                    </a:lnTo>
                    <a:lnTo>
                      <a:pt x="264" y="383"/>
                    </a:lnTo>
                    <a:lnTo>
                      <a:pt x="258" y="388"/>
                    </a:lnTo>
                    <a:lnTo>
                      <a:pt x="252" y="388"/>
                    </a:lnTo>
                    <a:lnTo>
                      <a:pt x="252" y="392"/>
                    </a:lnTo>
                    <a:lnTo>
                      <a:pt x="245" y="401"/>
                    </a:lnTo>
                    <a:lnTo>
                      <a:pt x="245" y="405"/>
                    </a:lnTo>
                    <a:lnTo>
                      <a:pt x="239" y="405"/>
                    </a:lnTo>
                    <a:lnTo>
                      <a:pt x="239" y="410"/>
                    </a:lnTo>
                    <a:lnTo>
                      <a:pt x="239" y="414"/>
                    </a:lnTo>
                    <a:lnTo>
                      <a:pt x="233" y="419"/>
                    </a:lnTo>
                    <a:lnTo>
                      <a:pt x="233" y="423"/>
                    </a:lnTo>
                    <a:lnTo>
                      <a:pt x="227" y="428"/>
                    </a:lnTo>
                    <a:lnTo>
                      <a:pt x="220" y="432"/>
                    </a:lnTo>
                    <a:lnTo>
                      <a:pt x="214" y="437"/>
                    </a:lnTo>
                    <a:lnTo>
                      <a:pt x="214" y="441"/>
                    </a:lnTo>
                    <a:lnTo>
                      <a:pt x="208" y="446"/>
                    </a:lnTo>
                    <a:lnTo>
                      <a:pt x="201" y="446"/>
                    </a:lnTo>
                    <a:lnTo>
                      <a:pt x="195" y="446"/>
                    </a:lnTo>
                    <a:lnTo>
                      <a:pt x="189" y="446"/>
                    </a:lnTo>
                    <a:lnTo>
                      <a:pt x="183" y="450"/>
                    </a:lnTo>
                    <a:lnTo>
                      <a:pt x="176" y="450"/>
                    </a:lnTo>
                    <a:lnTo>
                      <a:pt x="176" y="455"/>
                    </a:lnTo>
                    <a:lnTo>
                      <a:pt x="170" y="455"/>
                    </a:lnTo>
                    <a:lnTo>
                      <a:pt x="164" y="459"/>
                    </a:lnTo>
                    <a:lnTo>
                      <a:pt x="164" y="463"/>
                    </a:lnTo>
                    <a:lnTo>
                      <a:pt x="157" y="468"/>
                    </a:lnTo>
                    <a:lnTo>
                      <a:pt x="151" y="472"/>
                    </a:lnTo>
                    <a:lnTo>
                      <a:pt x="151" y="477"/>
                    </a:lnTo>
                    <a:lnTo>
                      <a:pt x="145" y="481"/>
                    </a:lnTo>
                    <a:lnTo>
                      <a:pt x="145" y="486"/>
                    </a:lnTo>
                    <a:lnTo>
                      <a:pt x="139" y="490"/>
                    </a:lnTo>
                    <a:lnTo>
                      <a:pt x="139" y="495"/>
                    </a:lnTo>
                    <a:lnTo>
                      <a:pt x="139" y="499"/>
                    </a:lnTo>
                    <a:lnTo>
                      <a:pt x="132" y="495"/>
                    </a:lnTo>
                    <a:lnTo>
                      <a:pt x="126" y="495"/>
                    </a:lnTo>
                    <a:lnTo>
                      <a:pt x="120" y="495"/>
                    </a:lnTo>
                    <a:lnTo>
                      <a:pt x="113" y="495"/>
                    </a:lnTo>
                    <a:lnTo>
                      <a:pt x="107" y="495"/>
                    </a:lnTo>
                    <a:lnTo>
                      <a:pt x="107" y="490"/>
                    </a:lnTo>
                    <a:lnTo>
                      <a:pt x="101" y="490"/>
                    </a:lnTo>
                    <a:lnTo>
                      <a:pt x="95" y="490"/>
                    </a:lnTo>
                    <a:lnTo>
                      <a:pt x="88" y="490"/>
                    </a:lnTo>
                    <a:lnTo>
                      <a:pt x="82" y="490"/>
                    </a:lnTo>
                    <a:lnTo>
                      <a:pt x="76" y="490"/>
                    </a:lnTo>
                    <a:lnTo>
                      <a:pt x="69" y="495"/>
                    </a:lnTo>
                    <a:lnTo>
                      <a:pt x="69" y="490"/>
                    </a:lnTo>
                    <a:lnTo>
                      <a:pt x="63" y="490"/>
                    </a:lnTo>
                    <a:lnTo>
                      <a:pt x="57" y="490"/>
                    </a:lnTo>
                    <a:lnTo>
                      <a:pt x="51" y="486"/>
                    </a:lnTo>
                    <a:lnTo>
                      <a:pt x="44" y="486"/>
                    </a:lnTo>
                    <a:lnTo>
                      <a:pt x="38" y="486"/>
                    </a:lnTo>
                    <a:lnTo>
                      <a:pt x="38" y="481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19" y="481"/>
                    </a:lnTo>
                    <a:lnTo>
                      <a:pt x="13" y="481"/>
                    </a:lnTo>
                    <a:lnTo>
                      <a:pt x="6" y="481"/>
                    </a:lnTo>
                    <a:lnTo>
                      <a:pt x="6" y="477"/>
                    </a:lnTo>
                    <a:lnTo>
                      <a:pt x="6" y="472"/>
                    </a:lnTo>
                    <a:lnTo>
                      <a:pt x="0" y="472"/>
                    </a:lnTo>
                    <a:lnTo>
                      <a:pt x="0" y="468"/>
                    </a:lnTo>
                    <a:lnTo>
                      <a:pt x="0" y="463"/>
                    </a:lnTo>
                    <a:lnTo>
                      <a:pt x="0" y="459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0" y="437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6" y="423"/>
                    </a:lnTo>
                    <a:lnTo>
                      <a:pt x="6" y="419"/>
                    </a:lnTo>
                    <a:lnTo>
                      <a:pt x="13" y="414"/>
                    </a:lnTo>
                    <a:lnTo>
                      <a:pt x="6" y="410"/>
                    </a:lnTo>
                    <a:lnTo>
                      <a:pt x="6" y="405"/>
                    </a:lnTo>
                    <a:lnTo>
                      <a:pt x="0" y="405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0" y="392"/>
                    </a:lnTo>
                    <a:lnTo>
                      <a:pt x="0" y="388"/>
                    </a:lnTo>
                    <a:lnTo>
                      <a:pt x="6" y="383"/>
                    </a:lnTo>
                    <a:lnTo>
                      <a:pt x="6" y="379"/>
                    </a:lnTo>
                    <a:lnTo>
                      <a:pt x="13" y="374"/>
                    </a:lnTo>
                    <a:lnTo>
                      <a:pt x="13" y="370"/>
                    </a:lnTo>
                    <a:lnTo>
                      <a:pt x="19" y="365"/>
                    </a:lnTo>
                    <a:lnTo>
                      <a:pt x="19" y="361"/>
                    </a:lnTo>
                    <a:lnTo>
                      <a:pt x="19" y="356"/>
                    </a:lnTo>
                    <a:lnTo>
                      <a:pt x="13" y="356"/>
                    </a:lnTo>
                    <a:lnTo>
                      <a:pt x="13" y="352"/>
                    </a:lnTo>
                    <a:lnTo>
                      <a:pt x="13" y="348"/>
                    </a:lnTo>
                    <a:lnTo>
                      <a:pt x="19" y="343"/>
                    </a:lnTo>
                    <a:lnTo>
                      <a:pt x="19" y="339"/>
                    </a:lnTo>
                    <a:lnTo>
                      <a:pt x="19" y="334"/>
                    </a:lnTo>
                    <a:lnTo>
                      <a:pt x="25" y="330"/>
                    </a:lnTo>
                    <a:lnTo>
                      <a:pt x="25" y="325"/>
                    </a:lnTo>
                    <a:lnTo>
                      <a:pt x="32" y="321"/>
                    </a:lnTo>
                    <a:lnTo>
                      <a:pt x="32" y="316"/>
                    </a:lnTo>
                    <a:lnTo>
                      <a:pt x="38" y="312"/>
                    </a:lnTo>
                    <a:lnTo>
                      <a:pt x="38" y="307"/>
                    </a:lnTo>
                    <a:lnTo>
                      <a:pt x="38" y="303"/>
                    </a:lnTo>
                    <a:lnTo>
                      <a:pt x="38" y="298"/>
                    </a:lnTo>
                    <a:lnTo>
                      <a:pt x="44" y="298"/>
                    </a:lnTo>
                    <a:lnTo>
                      <a:pt x="44" y="294"/>
                    </a:lnTo>
                    <a:lnTo>
                      <a:pt x="51" y="290"/>
                    </a:lnTo>
                    <a:lnTo>
                      <a:pt x="57" y="290"/>
                    </a:lnTo>
                    <a:lnTo>
                      <a:pt x="63" y="290"/>
                    </a:lnTo>
                    <a:lnTo>
                      <a:pt x="69" y="285"/>
                    </a:lnTo>
                    <a:lnTo>
                      <a:pt x="76" y="285"/>
                    </a:lnTo>
                    <a:lnTo>
                      <a:pt x="82" y="285"/>
                    </a:lnTo>
                    <a:lnTo>
                      <a:pt x="82" y="281"/>
                    </a:lnTo>
                    <a:lnTo>
                      <a:pt x="88" y="281"/>
                    </a:lnTo>
                    <a:lnTo>
                      <a:pt x="88" y="276"/>
                    </a:lnTo>
                    <a:lnTo>
                      <a:pt x="95" y="276"/>
                    </a:lnTo>
                    <a:lnTo>
                      <a:pt x="95" y="272"/>
                    </a:lnTo>
                    <a:lnTo>
                      <a:pt x="101" y="272"/>
                    </a:lnTo>
                    <a:lnTo>
                      <a:pt x="107" y="267"/>
                    </a:lnTo>
                    <a:lnTo>
                      <a:pt x="113" y="267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101" y="258"/>
                    </a:lnTo>
                    <a:lnTo>
                      <a:pt x="95" y="258"/>
                    </a:lnTo>
                    <a:lnTo>
                      <a:pt x="95" y="254"/>
                    </a:lnTo>
                    <a:lnTo>
                      <a:pt x="95" y="249"/>
                    </a:lnTo>
                    <a:lnTo>
                      <a:pt x="95" y="245"/>
                    </a:lnTo>
                    <a:lnTo>
                      <a:pt x="95" y="240"/>
                    </a:lnTo>
                    <a:lnTo>
                      <a:pt x="95" y="236"/>
                    </a:lnTo>
                    <a:lnTo>
                      <a:pt x="95" y="232"/>
                    </a:lnTo>
                    <a:lnTo>
                      <a:pt x="95" y="227"/>
                    </a:lnTo>
                    <a:lnTo>
                      <a:pt x="95" y="223"/>
                    </a:lnTo>
                    <a:lnTo>
                      <a:pt x="95" y="218"/>
                    </a:lnTo>
                    <a:lnTo>
                      <a:pt x="101" y="214"/>
                    </a:lnTo>
                    <a:lnTo>
                      <a:pt x="107" y="209"/>
                    </a:lnTo>
                    <a:lnTo>
                      <a:pt x="107" y="205"/>
                    </a:lnTo>
                    <a:lnTo>
                      <a:pt x="107" y="200"/>
                    </a:lnTo>
                    <a:lnTo>
                      <a:pt x="113" y="196"/>
                    </a:lnTo>
                    <a:lnTo>
                      <a:pt x="113" y="191"/>
                    </a:lnTo>
                    <a:lnTo>
                      <a:pt x="113" y="187"/>
                    </a:lnTo>
                    <a:lnTo>
                      <a:pt x="113" y="182"/>
                    </a:lnTo>
                    <a:lnTo>
                      <a:pt x="113" y="178"/>
                    </a:lnTo>
                    <a:lnTo>
                      <a:pt x="107" y="174"/>
                    </a:lnTo>
                    <a:lnTo>
                      <a:pt x="107" y="169"/>
                    </a:lnTo>
                    <a:lnTo>
                      <a:pt x="107" y="165"/>
                    </a:lnTo>
                    <a:lnTo>
                      <a:pt x="113" y="156"/>
                    </a:lnTo>
                    <a:lnTo>
                      <a:pt x="113" y="151"/>
                    </a:lnTo>
                    <a:lnTo>
                      <a:pt x="120" y="147"/>
                    </a:lnTo>
                    <a:lnTo>
                      <a:pt x="120" y="142"/>
                    </a:lnTo>
                    <a:lnTo>
                      <a:pt x="120" y="138"/>
                    </a:lnTo>
                    <a:lnTo>
                      <a:pt x="126" y="133"/>
                    </a:lnTo>
                    <a:lnTo>
                      <a:pt x="126" y="129"/>
                    </a:lnTo>
                    <a:lnTo>
                      <a:pt x="126" y="124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2" y="111"/>
                    </a:lnTo>
                    <a:lnTo>
                      <a:pt x="132" y="107"/>
                    </a:lnTo>
                    <a:lnTo>
                      <a:pt x="132" y="102"/>
                    </a:lnTo>
                    <a:lnTo>
                      <a:pt x="139" y="98"/>
                    </a:lnTo>
                    <a:lnTo>
                      <a:pt x="139" y="93"/>
                    </a:lnTo>
                    <a:lnTo>
                      <a:pt x="139" y="89"/>
                    </a:lnTo>
                    <a:lnTo>
                      <a:pt x="139" y="84"/>
                    </a:lnTo>
                    <a:lnTo>
                      <a:pt x="139" y="80"/>
                    </a:lnTo>
                    <a:lnTo>
                      <a:pt x="139" y="75"/>
                    </a:lnTo>
                    <a:lnTo>
                      <a:pt x="139" y="71"/>
                    </a:lnTo>
                    <a:lnTo>
                      <a:pt x="139" y="67"/>
                    </a:lnTo>
                    <a:lnTo>
                      <a:pt x="145" y="62"/>
                    </a:lnTo>
                    <a:lnTo>
                      <a:pt x="145" y="53"/>
                    </a:lnTo>
                    <a:lnTo>
                      <a:pt x="139" y="49"/>
                    </a:lnTo>
                    <a:lnTo>
                      <a:pt x="139" y="44"/>
                    </a:lnTo>
                    <a:lnTo>
                      <a:pt x="139" y="40"/>
                    </a:lnTo>
                    <a:lnTo>
                      <a:pt x="139" y="35"/>
                    </a:lnTo>
                    <a:lnTo>
                      <a:pt x="132" y="35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9" y="17"/>
                    </a:lnTo>
                    <a:lnTo>
                      <a:pt x="145" y="13"/>
                    </a:lnTo>
                    <a:lnTo>
                      <a:pt x="145" y="9"/>
                    </a:lnTo>
                    <a:lnTo>
                      <a:pt x="151" y="9"/>
                    </a:lnTo>
                    <a:lnTo>
                      <a:pt x="151" y="4"/>
                    </a:lnTo>
                    <a:lnTo>
                      <a:pt x="157" y="0"/>
                    </a:lnTo>
                    <a:lnTo>
                      <a:pt x="164" y="0"/>
                    </a:lnTo>
                    <a:lnTo>
                      <a:pt x="170" y="0"/>
                    </a:lnTo>
                    <a:lnTo>
                      <a:pt x="176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04" name="Group 627"/>
            <p:cNvGrpSpPr>
              <a:grpSpLocks/>
            </p:cNvGrpSpPr>
            <p:nvPr/>
          </p:nvGrpSpPr>
          <p:grpSpPr bwMode="auto">
            <a:xfrm>
              <a:off x="3772" y="1332"/>
              <a:ext cx="264" cy="339"/>
              <a:chOff x="3772" y="1332"/>
              <a:chExt cx="264" cy="339"/>
            </a:xfrm>
          </p:grpSpPr>
          <p:sp>
            <p:nvSpPr>
              <p:cNvPr id="4724" name="Freeform 628"/>
              <p:cNvSpPr>
                <a:spLocks/>
              </p:cNvSpPr>
              <p:nvPr/>
            </p:nvSpPr>
            <p:spPr bwMode="auto">
              <a:xfrm>
                <a:off x="3772" y="1332"/>
                <a:ext cx="264" cy="339"/>
              </a:xfrm>
              <a:custGeom>
                <a:avLst/>
                <a:gdLst/>
                <a:ahLst/>
                <a:cxnLst>
                  <a:cxn ang="0">
                    <a:pos x="50" y="18"/>
                  </a:cxn>
                  <a:cxn ang="0">
                    <a:pos x="63" y="45"/>
                  </a:cxn>
                  <a:cxn ang="0">
                    <a:pos x="75" y="62"/>
                  </a:cxn>
                  <a:cxn ang="0">
                    <a:pos x="88" y="76"/>
                  </a:cxn>
                  <a:cxn ang="0">
                    <a:pos x="107" y="89"/>
                  </a:cxn>
                  <a:cxn ang="0">
                    <a:pos x="138" y="111"/>
                  </a:cxn>
                  <a:cxn ang="0">
                    <a:pos x="169" y="134"/>
                  </a:cxn>
                  <a:cxn ang="0">
                    <a:pos x="195" y="156"/>
                  </a:cxn>
                  <a:cxn ang="0">
                    <a:pos x="195" y="178"/>
                  </a:cxn>
                  <a:cxn ang="0">
                    <a:pos x="213" y="192"/>
                  </a:cxn>
                  <a:cxn ang="0">
                    <a:pos x="220" y="210"/>
                  </a:cxn>
                  <a:cxn ang="0">
                    <a:pos x="213" y="223"/>
                  </a:cxn>
                  <a:cxn ang="0">
                    <a:pos x="195" y="227"/>
                  </a:cxn>
                  <a:cxn ang="0">
                    <a:pos x="213" y="236"/>
                  </a:cxn>
                  <a:cxn ang="0">
                    <a:pos x="213" y="250"/>
                  </a:cxn>
                  <a:cxn ang="0">
                    <a:pos x="232" y="259"/>
                  </a:cxn>
                  <a:cxn ang="0">
                    <a:pos x="251" y="263"/>
                  </a:cxn>
                  <a:cxn ang="0">
                    <a:pos x="251" y="272"/>
                  </a:cxn>
                  <a:cxn ang="0">
                    <a:pos x="257" y="285"/>
                  </a:cxn>
                  <a:cxn ang="0">
                    <a:pos x="245" y="312"/>
                  </a:cxn>
                  <a:cxn ang="0">
                    <a:pos x="220" y="321"/>
                  </a:cxn>
                  <a:cxn ang="0">
                    <a:pos x="195" y="326"/>
                  </a:cxn>
                  <a:cxn ang="0">
                    <a:pos x="169" y="326"/>
                  </a:cxn>
                  <a:cxn ang="0">
                    <a:pos x="144" y="321"/>
                  </a:cxn>
                  <a:cxn ang="0">
                    <a:pos x="132" y="326"/>
                  </a:cxn>
                  <a:cxn ang="0">
                    <a:pos x="107" y="321"/>
                  </a:cxn>
                  <a:cxn ang="0">
                    <a:pos x="94" y="330"/>
                  </a:cxn>
                  <a:cxn ang="0">
                    <a:pos x="75" y="335"/>
                  </a:cxn>
                  <a:cxn ang="0">
                    <a:pos x="56" y="339"/>
                  </a:cxn>
                  <a:cxn ang="0">
                    <a:pos x="37" y="330"/>
                  </a:cxn>
                  <a:cxn ang="0">
                    <a:pos x="12" y="321"/>
                  </a:cxn>
                  <a:cxn ang="0">
                    <a:pos x="6" y="312"/>
                  </a:cxn>
                  <a:cxn ang="0">
                    <a:pos x="6" y="294"/>
                  </a:cxn>
                  <a:cxn ang="0">
                    <a:pos x="12" y="277"/>
                  </a:cxn>
                  <a:cxn ang="0">
                    <a:pos x="25" y="272"/>
                  </a:cxn>
                  <a:cxn ang="0">
                    <a:pos x="44" y="263"/>
                  </a:cxn>
                  <a:cxn ang="0">
                    <a:pos x="44" y="245"/>
                  </a:cxn>
                  <a:cxn ang="0">
                    <a:pos x="50" y="227"/>
                  </a:cxn>
                  <a:cxn ang="0">
                    <a:pos x="44" y="210"/>
                  </a:cxn>
                  <a:cxn ang="0">
                    <a:pos x="37" y="196"/>
                  </a:cxn>
                  <a:cxn ang="0">
                    <a:pos x="31" y="178"/>
                  </a:cxn>
                  <a:cxn ang="0">
                    <a:pos x="25" y="161"/>
                  </a:cxn>
                  <a:cxn ang="0">
                    <a:pos x="19" y="143"/>
                  </a:cxn>
                  <a:cxn ang="0">
                    <a:pos x="19" y="125"/>
                  </a:cxn>
                  <a:cxn ang="0">
                    <a:pos x="19" y="107"/>
                  </a:cxn>
                  <a:cxn ang="0">
                    <a:pos x="19" y="89"/>
                  </a:cxn>
                  <a:cxn ang="0">
                    <a:pos x="19" y="71"/>
                  </a:cxn>
                  <a:cxn ang="0">
                    <a:pos x="12" y="54"/>
                  </a:cxn>
                  <a:cxn ang="0">
                    <a:pos x="12" y="36"/>
                  </a:cxn>
                  <a:cxn ang="0">
                    <a:pos x="19" y="22"/>
                  </a:cxn>
                </a:cxnLst>
                <a:rect l="0" t="0" r="r" b="b"/>
                <a:pathLst>
                  <a:path w="264" h="339">
                    <a:moveTo>
                      <a:pt x="44" y="0"/>
                    </a:moveTo>
                    <a:lnTo>
                      <a:pt x="44" y="4"/>
                    </a:lnTo>
                    <a:lnTo>
                      <a:pt x="50" y="13"/>
                    </a:lnTo>
                    <a:lnTo>
                      <a:pt x="50" y="18"/>
                    </a:lnTo>
                    <a:lnTo>
                      <a:pt x="56" y="27"/>
                    </a:lnTo>
                    <a:lnTo>
                      <a:pt x="56" y="31"/>
                    </a:lnTo>
                    <a:lnTo>
                      <a:pt x="56" y="36"/>
                    </a:lnTo>
                    <a:lnTo>
                      <a:pt x="63" y="45"/>
                    </a:lnTo>
                    <a:lnTo>
                      <a:pt x="63" y="49"/>
                    </a:lnTo>
                    <a:lnTo>
                      <a:pt x="69" y="54"/>
                    </a:lnTo>
                    <a:lnTo>
                      <a:pt x="69" y="58"/>
                    </a:lnTo>
                    <a:lnTo>
                      <a:pt x="75" y="62"/>
                    </a:lnTo>
                    <a:lnTo>
                      <a:pt x="75" y="67"/>
                    </a:lnTo>
                    <a:lnTo>
                      <a:pt x="81" y="67"/>
                    </a:lnTo>
                    <a:lnTo>
                      <a:pt x="81" y="71"/>
                    </a:lnTo>
                    <a:lnTo>
                      <a:pt x="88" y="76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9"/>
                    </a:lnTo>
                    <a:lnTo>
                      <a:pt x="113" y="98"/>
                    </a:lnTo>
                    <a:lnTo>
                      <a:pt x="119" y="103"/>
                    </a:lnTo>
                    <a:lnTo>
                      <a:pt x="132" y="107"/>
                    </a:lnTo>
                    <a:lnTo>
                      <a:pt x="138" y="111"/>
                    </a:lnTo>
                    <a:lnTo>
                      <a:pt x="144" y="116"/>
                    </a:lnTo>
                    <a:lnTo>
                      <a:pt x="151" y="120"/>
                    </a:lnTo>
                    <a:lnTo>
                      <a:pt x="163" y="129"/>
                    </a:lnTo>
                    <a:lnTo>
                      <a:pt x="169" y="134"/>
                    </a:lnTo>
                    <a:lnTo>
                      <a:pt x="176" y="138"/>
                    </a:lnTo>
                    <a:lnTo>
                      <a:pt x="182" y="147"/>
                    </a:lnTo>
                    <a:lnTo>
                      <a:pt x="188" y="152"/>
                    </a:lnTo>
                    <a:lnTo>
                      <a:pt x="195" y="156"/>
                    </a:lnTo>
                    <a:lnTo>
                      <a:pt x="195" y="161"/>
                    </a:lnTo>
                    <a:lnTo>
                      <a:pt x="195" y="165"/>
                    </a:lnTo>
                    <a:lnTo>
                      <a:pt x="195" y="169"/>
                    </a:lnTo>
                    <a:lnTo>
                      <a:pt x="195" y="178"/>
                    </a:lnTo>
                    <a:lnTo>
                      <a:pt x="201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13" y="196"/>
                    </a:lnTo>
                    <a:lnTo>
                      <a:pt x="213" y="201"/>
                    </a:lnTo>
                    <a:lnTo>
                      <a:pt x="220" y="205"/>
                    </a:lnTo>
                    <a:lnTo>
                      <a:pt x="220" y="210"/>
                    </a:lnTo>
                    <a:lnTo>
                      <a:pt x="226" y="214"/>
                    </a:lnTo>
                    <a:lnTo>
                      <a:pt x="226" y="219"/>
                    </a:lnTo>
                    <a:lnTo>
                      <a:pt x="220" y="223"/>
                    </a:lnTo>
                    <a:lnTo>
                      <a:pt x="213" y="223"/>
                    </a:lnTo>
                    <a:lnTo>
                      <a:pt x="207" y="223"/>
                    </a:lnTo>
                    <a:lnTo>
                      <a:pt x="201" y="223"/>
                    </a:lnTo>
                    <a:lnTo>
                      <a:pt x="195" y="223"/>
                    </a:lnTo>
                    <a:lnTo>
                      <a:pt x="195" y="227"/>
                    </a:lnTo>
                    <a:lnTo>
                      <a:pt x="201" y="232"/>
                    </a:lnTo>
                    <a:lnTo>
                      <a:pt x="207" y="232"/>
                    </a:lnTo>
                    <a:lnTo>
                      <a:pt x="213" y="232"/>
                    </a:lnTo>
                    <a:lnTo>
                      <a:pt x="213" y="236"/>
                    </a:lnTo>
                    <a:lnTo>
                      <a:pt x="220" y="236"/>
                    </a:lnTo>
                    <a:lnTo>
                      <a:pt x="220" y="241"/>
                    </a:lnTo>
                    <a:lnTo>
                      <a:pt x="213" y="245"/>
                    </a:lnTo>
                    <a:lnTo>
                      <a:pt x="213" y="250"/>
                    </a:lnTo>
                    <a:lnTo>
                      <a:pt x="213" y="254"/>
                    </a:lnTo>
                    <a:lnTo>
                      <a:pt x="220" y="259"/>
                    </a:lnTo>
                    <a:lnTo>
                      <a:pt x="226" y="259"/>
                    </a:lnTo>
                    <a:lnTo>
                      <a:pt x="232" y="259"/>
                    </a:lnTo>
                    <a:lnTo>
                      <a:pt x="239" y="259"/>
                    </a:lnTo>
                    <a:lnTo>
                      <a:pt x="245" y="259"/>
                    </a:lnTo>
                    <a:lnTo>
                      <a:pt x="251" y="259"/>
                    </a:lnTo>
                    <a:lnTo>
                      <a:pt x="251" y="263"/>
                    </a:lnTo>
                    <a:lnTo>
                      <a:pt x="257" y="263"/>
                    </a:lnTo>
                    <a:lnTo>
                      <a:pt x="257" y="268"/>
                    </a:lnTo>
                    <a:lnTo>
                      <a:pt x="257" y="272"/>
                    </a:lnTo>
                    <a:lnTo>
                      <a:pt x="251" y="272"/>
                    </a:lnTo>
                    <a:lnTo>
                      <a:pt x="251" y="277"/>
                    </a:lnTo>
                    <a:lnTo>
                      <a:pt x="251" y="281"/>
                    </a:lnTo>
                    <a:lnTo>
                      <a:pt x="251" y="285"/>
                    </a:lnTo>
                    <a:lnTo>
                      <a:pt x="257" y="285"/>
                    </a:lnTo>
                    <a:lnTo>
                      <a:pt x="257" y="290"/>
                    </a:lnTo>
                    <a:lnTo>
                      <a:pt x="257" y="294"/>
                    </a:lnTo>
                    <a:lnTo>
                      <a:pt x="264" y="294"/>
                    </a:lnTo>
                    <a:lnTo>
                      <a:pt x="245" y="312"/>
                    </a:lnTo>
                    <a:lnTo>
                      <a:pt x="239" y="312"/>
                    </a:lnTo>
                    <a:lnTo>
                      <a:pt x="232" y="317"/>
                    </a:lnTo>
                    <a:lnTo>
                      <a:pt x="226" y="317"/>
                    </a:lnTo>
                    <a:lnTo>
                      <a:pt x="220" y="321"/>
                    </a:lnTo>
                    <a:lnTo>
                      <a:pt x="213" y="321"/>
                    </a:lnTo>
                    <a:lnTo>
                      <a:pt x="207" y="321"/>
                    </a:lnTo>
                    <a:lnTo>
                      <a:pt x="201" y="326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69" y="326"/>
                    </a:lnTo>
                    <a:lnTo>
                      <a:pt x="163" y="321"/>
                    </a:lnTo>
                    <a:lnTo>
                      <a:pt x="157" y="321"/>
                    </a:lnTo>
                    <a:lnTo>
                      <a:pt x="151" y="321"/>
                    </a:lnTo>
                    <a:lnTo>
                      <a:pt x="144" y="321"/>
                    </a:lnTo>
                    <a:lnTo>
                      <a:pt x="144" y="326"/>
                    </a:lnTo>
                    <a:lnTo>
                      <a:pt x="144" y="321"/>
                    </a:lnTo>
                    <a:lnTo>
                      <a:pt x="138" y="326"/>
                    </a:lnTo>
                    <a:lnTo>
                      <a:pt x="132" y="326"/>
                    </a:lnTo>
                    <a:lnTo>
                      <a:pt x="125" y="326"/>
                    </a:lnTo>
                    <a:lnTo>
                      <a:pt x="119" y="326"/>
                    </a:lnTo>
                    <a:lnTo>
                      <a:pt x="113" y="321"/>
                    </a:lnTo>
                    <a:lnTo>
                      <a:pt x="107" y="321"/>
                    </a:lnTo>
                    <a:lnTo>
                      <a:pt x="107" y="326"/>
                    </a:lnTo>
                    <a:lnTo>
                      <a:pt x="100" y="326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0"/>
                    </a:lnTo>
                    <a:lnTo>
                      <a:pt x="81" y="330"/>
                    </a:lnTo>
                    <a:lnTo>
                      <a:pt x="81" y="335"/>
                    </a:lnTo>
                    <a:lnTo>
                      <a:pt x="75" y="335"/>
                    </a:lnTo>
                    <a:lnTo>
                      <a:pt x="75" y="339"/>
                    </a:lnTo>
                    <a:lnTo>
                      <a:pt x="69" y="339"/>
                    </a:lnTo>
                    <a:lnTo>
                      <a:pt x="63" y="339"/>
                    </a:lnTo>
                    <a:lnTo>
                      <a:pt x="56" y="339"/>
                    </a:lnTo>
                    <a:lnTo>
                      <a:pt x="50" y="339"/>
                    </a:lnTo>
                    <a:lnTo>
                      <a:pt x="44" y="335"/>
                    </a:lnTo>
                    <a:lnTo>
                      <a:pt x="37" y="335"/>
                    </a:lnTo>
                    <a:lnTo>
                      <a:pt x="37" y="330"/>
                    </a:lnTo>
                    <a:lnTo>
                      <a:pt x="31" y="330"/>
                    </a:lnTo>
                    <a:lnTo>
                      <a:pt x="25" y="326"/>
                    </a:lnTo>
                    <a:lnTo>
                      <a:pt x="19" y="321"/>
                    </a:lnTo>
                    <a:lnTo>
                      <a:pt x="12" y="321"/>
                    </a:lnTo>
                    <a:lnTo>
                      <a:pt x="6" y="317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6" y="312"/>
                    </a:lnTo>
                    <a:lnTo>
                      <a:pt x="6" y="308"/>
                    </a:lnTo>
                    <a:lnTo>
                      <a:pt x="6" y="303"/>
                    </a:lnTo>
                    <a:lnTo>
                      <a:pt x="6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2" y="285"/>
                    </a:lnTo>
                    <a:lnTo>
                      <a:pt x="12" y="281"/>
                    </a:lnTo>
                    <a:lnTo>
                      <a:pt x="12" y="277"/>
                    </a:lnTo>
                    <a:lnTo>
                      <a:pt x="12" y="272"/>
                    </a:lnTo>
                    <a:lnTo>
                      <a:pt x="19" y="272"/>
                    </a:lnTo>
                    <a:lnTo>
                      <a:pt x="25" y="268"/>
                    </a:lnTo>
                    <a:lnTo>
                      <a:pt x="25" y="272"/>
                    </a:lnTo>
                    <a:lnTo>
                      <a:pt x="31" y="272"/>
                    </a:lnTo>
                    <a:lnTo>
                      <a:pt x="37" y="268"/>
                    </a:lnTo>
                    <a:lnTo>
                      <a:pt x="44" y="268"/>
                    </a:lnTo>
                    <a:lnTo>
                      <a:pt x="44" y="263"/>
                    </a:lnTo>
                    <a:lnTo>
                      <a:pt x="44" y="259"/>
                    </a:lnTo>
                    <a:lnTo>
                      <a:pt x="44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50" y="236"/>
                    </a:lnTo>
                    <a:lnTo>
                      <a:pt x="50" y="232"/>
                    </a:lnTo>
                    <a:lnTo>
                      <a:pt x="50" y="227"/>
                    </a:lnTo>
                    <a:lnTo>
                      <a:pt x="50" y="223"/>
                    </a:lnTo>
                    <a:lnTo>
                      <a:pt x="44" y="219"/>
                    </a:lnTo>
                    <a:lnTo>
                      <a:pt x="44" y="214"/>
                    </a:lnTo>
                    <a:lnTo>
                      <a:pt x="44" y="210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201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1" y="187"/>
                    </a:lnTo>
                    <a:lnTo>
                      <a:pt x="31" y="183"/>
                    </a:lnTo>
                    <a:lnTo>
                      <a:pt x="31" y="178"/>
                    </a:lnTo>
                    <a:lnTo>
                      <a:pt x="31" y="174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25" y="161"/>
                    </a:lnTo>
                    <a:lnTo>
                      <a:pt x="19" y="156"/>
                    </a:lnTo>
                    <a:lnTo>
                      <a:pt x="19" y="152"/>
                    </a:lnTo>
                    <a:lnTo>
                      <a:pt x="19" y="147"/>
                    </a:lnTo>
                    <a:lnTo>
                      <a:pt x="19" y="143"/>
                    </a:lnTo>
                    <a:lnTo>
                      <a:pt x="19" y="138"/>
                    </a:lnTo>
                    <a:lnTo>
                      <a:pt x="19" y="134"/>
                    </a:lnTo>
                    <a:lnTo>
                      <a:pt x="19" y="129"/>
                    </a:lnTo>
                    <a:lnTo>
                      <a:pt x="19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9" y="94"/>
                    </a:lnTo>
                    <a:lnTo>
                      <a:pt x="19" y="89"/>
                    </a:lnTo>
                    <a:lnTo>
                      <a:pt x="19" y="85"/>
                    </a:lnTo>
                    <a:lnTo>
                      <a:pt x="19" y="80"/>
                    </a:lnTo>
                    <a:lnTo>
                      <a:pt x="19" y="76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9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6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1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19" y="2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25" name="Freeform 629"/>
              <p:cNvSpPr>
                <a:spLocks/>
              </p:cNvSpPr>
              <p:nvPr/>
            </p:nvSpPr>
            <p:spPr bwMode="auto">
              <a:xfrm>
                <a:off x="3772" y="1332"/>
                <a:ext cx="264" cy="339"/>
              </a:xfrm>
              <a:custGeom>
                <a:avLst/>
                <a:gdLst/>
                <a:ahLst/>
                <a:cxnLst>
                  <a:cxn ang="0">
                    <a:pos x="50" y="18"/>
                  </a:cxn>
                  <a:cxn ang="0">
                    <a:pos x="63" y="45"/>
                  </a:cxn>
                  <a:cxn ang="0">
                    <a:pos x="75" y="62"/>
                  </a:cxn>
                  <a:cxn ang="0">
                    <a:pos x="88" y="76"/>
                  </a:cxn>
                  <a:cxn ang="0">
                    <a:pos x="107" y="89"/>
                  </a:cxn>
                  <a:cxn ang="0">
                    <a:pos x="138" y="111"/>
                  </a:cxn>
                  <a:cxn ang="0">
                    <a:pos x="169" y="134"/>
                  </a:cxn>
                  <a:cxn ang="0">
                    <a:pos x="195" y="156"/>
                  </a:cxn>
                  <a:cxn ang="0">
                    <a:pos x="195" y="178"/>
                  </a:cxn>
                  <a:cxn ang="0">
                    <a:pos x="213" y="192"/>
                  </a:cxn>
                  <a:cxn ang="0">
                    <a:pos x="220" y="210"/>
                  </a:cxn>
                  <a:cxn ang="0">
                    <a:pos x="213" y="223"/>
                  </a:cxn>
                  <a:cxn ang="0">
                    <a:pos x="195" y="227"/>
                  </a:cxn>
                  <a:cxn ang="0">
                    <a:pos x="213" y="236"/>
                  </a:cxn>
                  <a:cxn ang="0">
                    <a:pos x="213" y="250"/>
                  </a:cxn>
                  <a:cxn ang="0">
                    <a:pos x="232" y="259"/>
                  </a:cxn>
                  <a:cxn ang="0">
                    <a:pos x="251" y="263"/>
                  </a:cxn>
                  <a:cxn ang="0">
                    <a:pos x="251" y="272"/>
                  </a:cxn>
                  <a:cxn ang="0">
                    <a:pos x="257" y="285"/>
                  </a:cxn>
                  <a:cxn ang="0">
                    <a:pos x="245" y="312"/>
                  </a:cxn>
                  <a:cxn ang="0">
                    <a:pos x="220" y="321"/>
                  </a:cxn>
                  <a:cxn ang="0">
                    <a:pos x="195" y="326"/>
                  </a:cxn>
                  <a:cxn ang="0">
                    <a:pos x="169" y="326"/>
                  </a:cxn>
                  <a:cxn ang="0">
                    <a:pos x="144" y="321"/>
                  </a:cxn>
                  <a:cxn ang="0">
                    <a:pos x="132" y="326"/>
                  </a:cxn>
                  <a:cxn ang="0">
                    <a:pos x="107" y="321"/>
                  </a:cxn>
                  <a:cxn ang="0">
                    <a:pos x="94" y="330"/>
                  </a:cxn>
                  <a:cxn ang="0">
                    <a:pos x="75" y="335"/>
                  </a:cxn>
                  <a:cxn ang="0">
                    <a:pos x="56" y="339"/>
                  </a:cxn>
                  <a:cxn ang="0">
                    <a:pos x="37" y="330"/>
                  </a:cxn>
                  <a:cxn ang="0">
                    <a:pos x="12" y="321"/>
                  </a:cxn>
                  <a:cxn ang="0">
                    <a:pos x="6" y="312"/>
                  </a:cxn>
                  <a:cxn ang="0">
                    <a:pos x="6" y="294"/>
                  </a:cxn>
                  <a:cxn ang="0">
                    <a:pos x="12" y="277"/>
                  </a:cxn>
                  <a:cxn ang="0">
                    <a:pos x="25" y="272"/>
                  </a:cxn>
                  <a:cxn ang="0">
                    <a:pos x="44" y="263"/>
                  </a:cxn>
                  <a:cxn ang="0">
                    <a:pos x="44" y="245"/>
                  </a:cxn>
                  <a:cxn ang="0">
                    <a:pos x="50" y="227"/>
                  </a:cxn>
                  <a:cxn ang="0">
                    <a:pos x="44" y="210"/>
                  </a:cxn>
                  <a:cxn ang="0">
                    <a:pos x="37" y="196"/>
                  </a:cxn>
                  <a:cxn ang="0">
                    <a:pos x="31" y="178"/>
                  </a:cxn>
                  <a:cxn ang="0">
                    <a:pos x="25" y="161"/>
                  </a:cxn>
                  <a:cxn ang="0">
                    <a:pos x="19" y="143"/>
                  </a:cxn>
                  <a:cxn ang="0">
                    <a:pos x="19" y="125"/>
                  </a:cxn>
                  <a:cxn ang="0">
                    <a:pos x="19" y="107"/>
                  </a:cxn>
                  <a:cxn ang="0">
                    <a:pos x="19" y="89"/>
                  </a:cxn>
                  <a:cxn ang="0">
                    <a:pos x="19" y="71"/>
                  </a:cxn>
                  <a:cxn ang="0">
                    <a:pos x="12" y="54"/>
                  </a:cxn>
                  <a:cxn ang="0">
                    <a:pos x="12" y="36"/>
                  </a:cxn>
                  <a:cxn ang="0">
                    <a:pos x="19" y="22"/>
                  </a:cxn>
                </a:cxnLst>
                <a:rect l="0" t="0" r="r" b="b"/>
                <a:pathLst>
                  <a:path w="264" h="339">
                    <a:moveTo>
                      <a:pt x="44" y="0"/>
                    </a:moveTo>
                    <a:lnTo>
                      <a:pt x="44" y="4"/>
                    </a:lnTo>
                    <a:lnTo>
                      <a:pt x="50" y="13"/>
                    </a:lnTo>
                    <a:lnTo>
                      <a:pt x="50" y="18"/>
                    </a:lnTo>
                    <a:lnTo>
                      <a:pt x="56" y="27"/>
                    </a:lnTo>
                    <a:lnTo>
                      <a:pt x="56" y="31"/>
                    </a:lnTo>
                    <a:lnTo>
                      <a:pt x="56" y="36"/>
                    </a:lnTo>
                    <a:lnTo>
                      <a:pt x="63" y="45"/>
                    </a:lnTo>
                    <a:lnTo>
                      <a:pt x="63" y="49"/>
                    </a:lnTo>
                    <a:lnTo>
                      <a:pt x="69" y="54"/>
                    </a:lnTo>
                    <a:lnTo>
                      <a:pt x="69" y="58"/>
                    </a:lnTo>
                    <a:lnTo>
                      <a:pt x="75" y="62"/>
                    </a:lnTo>
                    <a:lnTo>
                      <a:pt x="75" y="67"/>
                    </a:lnTo>
                    <a:lnTo>
                      <a:pt x="81" y="67"/>
                    </a:lnTo>
                    <a:lnTo>
                      <a:pt x="81" y="71"/>
                    </a:lnTo>
                    <a:lnTo>
                      <a:pt x="88" y="76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9"/>
                    </a:lnTo>
                    <a:lnTo>
                      <a:pt x="113" y="98"/>
                    </a:lnTo>
                    <a:lnTo>
                      <a:pt x="119" y="103"/>
                    </a:lnTo>
                    <a:lnTo>
                      <a:pt x="132" y="107"/>
                    </a:lnTo>
                    <a:lnTo>
                      <a:pt x="138" y="111"/>
                    </a:lnTo>
                    <a:lnTo>
                      <a:pt x="144" y="116"/>
                    </a:lnTo>
                    <a:lnTo>
                      <a:pt x="151" y="120"/>
                    </a:lnTo>
                    <a:lnTo>
                      <a:pt x="163" y="129"/>
                    </a:lnTo>
                    <a:lnTo>
                      <a:pt x="169" y="134"/>
                    </a:lnTo>
                    <a:lnTo>
                      <a:pt x="176" y="138"/>
                    </a:lnTo>
                    <a:lnTo>
                      <a:pt x="182" y="147"/>
                    </a:lnTo>
                    <a:lnTo>
                      <a:pt x="188" y="152"/>
                    </a:lnTo>
                    <a:lnTo>
                      <a:pt x="195" y="156"/>
                    </a:lnTo>
                    <a:lnTo>
                      <a:pt x="195" y="161"/>
                    </a:lnTo>
                    <a:lnTo>
                      <a:pt x="195" y="165"/>
                    </a:lnTo>
                    <a:lnTo>
                      <a:pt x="195" y="169"/>
                    </a:lnTo>
                    <a:lnTo>
                      <a:pt x="195" y="178"/>
                    </a:lnTo>
                    <a:lnTo>
                      <a:pt x="201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13" y="196"/>
                    </a:lnTo>
                    <a:lnTo>
                      <a:pt x="213" y="201"/>
                    </a:lnTo>
                    <a:lnTo>
                      <a:pt x="220" y="205"/>
                    </a:lnTo>
                    <a:lnTo>
                      <a:pt x="220" y="210"/>
                    </a:lnTo>
                    <a:lnTo>
                      <a:pt x="226" y="214"/>
                    </a:lnTo>
                    <a:lnTo>
                      <a:pt x="226" y="219"/>
                    </a:lnTo>
                    <a:lnTo>
                      <a:pt x="220" y="223"/>
                    </a:lnTo>
                    <a:lnTo>
                      <a:pt x="213" y="223"/>
                    </a:lnTo>
                    <a:lnTo>
                      <a:pt x="207" y="223"/>
                    </a:lnTo>
                    <a:lnTo>
                      <a:pt x="201" y="223"/>
                    </a:lnTo>
                    <a:lnTo>
                      <a:pt x="195" y="223"/>
                    </a:lnTo>
                    <a:lnTo>
                      <a:pt x="195" y="227"/>
                    </a:lnTo>
                    <a:lnTo>
                      <a:pt x="201" y="232"/>
                    </a:lnTo>
                    <a:lnTo>
                      <a:pt x="207" y="232"/>
                    </a:lnTo>
                    <a:lnTo>
                      <a:pt x="213" y="232"/>
                    </a:lnTo>
                    <a:lnTo>
                      <a:pt x="213" y="236"/>
                    </a:lnTo>
                    <a:lnTo>
                      <a:pt x="220" y="236"/>
                    </a:lnTo>
                    <a:lnTo>
                      <a:pt x="220" y="241"/>
                    </a:lnTo>
                    <a:lnTo>
                      <a:pt x="213" y="245"/>
                    </a:lnTo>
                    <a:lnTo>
                      <a:pt x="213" y="250"/>
                    </a:lnTo>
                    <a:lnTo>
                      <a:pt x="213" y="254"/>
                    </a:lnTo>
                    <a:lnTo>
                      <a:pt x="220" y="259"/>
                    </a:lnTo>
                    <a:lnTo>
                      <a:pt x="226" y="259"/>
                    </a:lnTo>
                    <a:lnTo>
                      <a:pt x="232" y="259"/>
                    </a:lnTo>
                    <a:lnTo>
                      <a:pt x="239" y="259"/>
                    </a:lnTo>
                    <a:lnTo>
                      <a:pt x="245" y="259"/>
                    </a:lnTo>
                    <a:lnTo>
                      <a:pt x="251" y="259"/>
                    </a:lnTo>
                    <a:lnTo>
                      <a:pt x="251" y="263"/>
                    </a:lnTo>
                    <a:lnTo>
                      <a:pt x="257" y="263"/>
                    </a:lnTo>
                    <a:lnTo>
                      <a:pt x="257" y="268"/>
                    </a:lnTo>
                    <a:lnTo>
                      <a:pt x="257" y="272"/>
                    </a:lnTo>
                    <a:lnTo>
                      <a:pt x="251" y="272"/>
                    </a:lnTo>
                    <a:lnTo>
                      <a:pt x="251" y="277"/>
                    </a:lnTo>
                    <a:lnTo>
                      <a:pt x="251" y="281"/>
                    </a:lnTo>
                    <a:lnTo>
                      <a:pt x="251" y="285"/>
                    </a:lnTo>
                    <a:lnTo>
                      <a:pt x="257" y="285"/>
                    </a:lnTo>
                    <a:lnTo>
                      <a:pt x="257" y="290"/>
                    </a:lnTo>
                    <a:lnTo>
                      <a:pt x="257" y="294"/>
                    </a:lnTo>
                    <a:lnTo>
                      <a:pt x="264" y="294"/>
                    </a:lnTo>
                    <a:lnTo>
                      <a:pt x="245" y="312"/>
                    </a:lnTo>
                    <a:lnTo>
                      <a:pt x="239" y="312"/>
                    </a:lnTo>
                    <a:lnTo>
                      <a:pt x="232" y="317"/>
                    </a:lnTo>
                    <a:lnTo>
                      <a:pt x="226" y="317"/>
                    </a:lnTo>
                    <a:lnTo>
                      <a:pt x="220" y="321"/>
                    </a:lnTo>
                    <a:lnTo>
                      <a:pt x="213" y="321"/>
                    </a:lnTo>
                    <a:lnTo>
                      <a:pt x="207" y="321"/>
                    </a:lnTo>
                    <a:lnTo>
                      <a:pt x="201" y="326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69" y="326"/>
                    </a:lnTo>
                    <a:lnTo>
                      <a:pt x="163" y="321"/>
                    </a:lnTo>
                    <a:lnTo>
                      <a:pt x="157" y="321"/>
                    </a:lnTo>
                    <a:lnTo>
                      <a:pt x="151" y="321"/>
                    </a:lnTo>
                    <a:lnTo>
                      <a:pt x="144" y="321"/>
                    </a:lnTo>
                    <a:lnTo>
                      <a:pt x="144" y="326"/>
                    </a:lnTo>
                    <a:lnTo>
                      <a:pt x="144" y="321"/>
                    </a:lnTo>
                    <a:lnTo>
                      <a:pt x="138" y="326"/>
                    </a:lnTo>
                    <a:lnTo>
                      <a:pt x="132" y="326"/>
                    </a:lnTo>
                    <a:lnTo>
                      <a:pt x="125" y="326"/>
                    </a:lnTo>
                    <a:lnTo>
                      <a:pt x="119" y="326"/>
                    </a:lnTo>
                    <a:lnTo>
                      <a:pt x="113" y="321"/>
                    </a:lnTo>
                    <a:lnTo>
                      <a:pt x="107" y="321"/>
                    </a:lnTo>
                    <a:lnTo>
                      <a:pt x="107" y="326"/>
                    </a:lnTo>
                    <a:lnTo>
                      <a:pt x="100" y="326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0"/>
                    </a:lnTo>
                    <a:lnTo>
                      <a:pt x="81" y="330"/>
                    </a:lnTo>
                    <a:lnTo>
                      <a:pt x="81" y="335"/>
                    </a:lnTo>
                    <a:lnTo>
                      <a:pt x="75" y="335"/>
                    </a:lnTo>
                    <a:lnTo>
                      <a:pt x="75" y="339"/>
                    </a:lnTo>
                    <a:lnTo>
                      <a:pt x="69" y="339"/>
                    </a:lnTo>
                    <a:lnTo>
                      <a:pt x="63" y="339"/>
                    </a:lnTo>
                    <a:lnTo>
                      <a:pt x="56" y="339"/>
                    </a:lnTo>
                    <a:lnTo>
                      <a:pt x="50" y="339"/>
                    </a:lnTo>
                    <a:lnTo>
                      <a:pt x="44" y="335"/>
                    </a:lnTo>
                    <a:lnTo>
                      <a:pt x="37" y="335"/>
                    </a:lnTo>
                    <a:lnTo>
                      <a:pt x="37" y="330"/>
                    </a:lnTo>
                    <a:lnTo>
                      <a:pt x="31" y="330"/>
                    </a:lnTo>
                    <a:lnTo>
                      <a:pt x="25" y="326"/>
                    </a:lnTo>
                    <a:lnTo>
                      <a:pt x="19" y="321"/>
                    </a:lnTo>
                    <a:lnTo>
                      <a:pt x="12" y="321"/>
                    </a:lnTo>
                    <a:lnTo>
                      <a:pt x="6" y="317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6" y="312"/>
                    </a:lnTo>
                    <a:lnTo>
                      <a:pt x="6" y="308"/>
                    </a:lnTo>
                    <a:lnTo>
                      <a:pt x="6" y="303"/>
                    </a:lnTo>
                    <a:lnTo>
                      <a:pt x="6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2" y="285"/>
                    </a:lnTo>
                    <a:lnTo>
                      <a:pt x="12" y="281"/>
                    </a:lnTo>
                    <a:lnTo>
                      <a:pt x="12" y="277"/>
                    </a:lnTo>
                    <a:lnTo>
                      <a:pt x="12" y="272"/>
                    </a:lnTo>
                    <a:lnTo>
                      <a:pt x="19" y="272"/>
                    </a:lnTo>
                    <a:lnTo>
                      <a:pt x="25" y="268"/>
                    </a:lnTo>
                    <a:lnTo>
                      <a:pt x="25" y="272"/>
                    </a:lnTo>
                    <a:lnTo>
                      <a:pt x="31" y="272"/>
                    </a:lnTo>
                    <a:lnTo>
                      <a:pt x="37" y="268"/>
                    </a:lnTo>
                    <a:lnTo>
                      <a:pt x="44" y="268"/>
                    </a:lnTo>
                    <a:lnTo>
                      <a:pt x="44" y="263"/>
                    </a:lnTo>
                    <a:lnTo>
                      <a:pt x="44" y="259"/>
                    </a:lnTo>
                    <a:lnTo>
                      <a:pt x="44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50" y="236"/>
                    </a:lnTo>
                    <a:lnTo>
                      <a:pt x="50" y="232"/>
                    </a:lnTo>
                    <a:lnTo>
                      <a:pt x="50" y="227"/>
                    </a:lnTo>
                    <a:lnTo>
                      <a:pt x="50" y="223"/>
                    </a:lnTo>
                    <a:lnTo>
                      <a:pt x="44" y="219"/>
                    </a:lnTo>
                    <a:lnTo>
                      <a:pt x="44" y="214"/>
                    </a:lnTo>
                    <a:lnTo>
                      <a:pt x="44" y="210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201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1" y="187"/>
                    </a:lnTo>
                    <a:lnTo>
                      <a:pt x="31" y="183"/>
                    </a:lnTo>
                    <a:lnTo>
                      <a:pt x="31" y="178"/>
                    </a:lnTo>
                    <a:lnTo>
                      <a:pt x="31" y="174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25" y="161"/>
                    </a:lnTo>
                    <a:lnTo>
                      <a:pt x="19" y="156"/>
                    </a:lnTo>
                    <a:lnTo>
                      <a:pt x="19" y="152"/>
                    </a:lnTo>
                    <a:lnTo>
                      <a:pt x="19" y="147"/>
                    </a:lnTo>
                    <a:lnTo>
                      <a:pt x="19" y="143"/>
                    </a:lnTo>
                    <a:lnTo>
                      <a:pt x="19" y="138"/>
                    </a:lnTo>
                    <a:lnTo>
                      <a:pt x="19" y="134"/>
                    </a:lnTo>
                    <a:lnTo>
                      <a:pt x="19" y="129"/>
                    </a:lnTo>
                    <a:lnTo>
                      <a:pt x="19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9" y="94"/>
                    </a:lnTo>
                    <a:lnTo>
                      <a:pt x="19" y="89"/>
                    </a:lnTo>
                    <a:lnTo>
                      <a:pt x="19" y="85"/>
                    </a:lnTo>
                    <a:lnTo>
                      <a:pt x="19" y="80"/>
                    </a:lnTo>
                    <a:lnTo>
                      <a:pt x="19" y="76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9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6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1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19" y="22"/>
                    </a:lnTo>
                    <a:lnTo>
                      <a:pt x="44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07" name="Group 630"/>
            <p:cNvGrpSpPr>
              <a:grpSpLocks/>
            </p:cNvGrpSpPr>
            <p:nvPr/>
          </p:nvGrpSpPr>
          <p:grpSpPr bwMode="auto">
            <a:xfrm>
              <a:off x="1689" y="1359"/>
              <a:ext cx="819" cy="410"/>
              <a:chOff x="1689" y="1359"/>
              <a:chExt cx="819" cy="410"/>
            </a:xfrm>
          </p:grpSpPr>
          <p:sp>
            <p:nvSpPr>
              <p:cNvPr id="4727" name="Freeform 631"/>
              <p:cNvSpPr>
                <a:spLocks/>
              </p:cNvSpPr>
              <p:nvPr/>
            </p:nvSpPr>
            <p:spPr bwMode="auto">
              <a:xfrm>
                <a:off x="1689" y="1359"/>
                <a:ext cx="819" cy="410"/>
              </a:xfrm>
              <a:custGeom>
                <a:avLst/>
                <a:gdLst/>
                <a:ahLst/>
                <a:cxnLst>
                  <a:cxn ang="0">
                    <a:pos x="553" y="62"/>
                  </a:cxn>
                  <a:cxn ang="0">
                    <a:pos x="579" y="80"/>
                  </a:cxn>
                  <a:cxn ang="0">
                    <a:pos x="610" y="107"/>
                  </a:cxn>
                  <a:cxn ang="0">
                    <a:pos x="648" y="98"/>
                  </a:cxn>
                  <a:cxn ang="0">
                    <a:pos x="673" y="107"/>
                  </a:cxn>
                  <a:cxn ang="0">
                    <a:pos x="667" y="138"/>
                  </a:cxn>
                  <a:cxn ang="0">
                    <a:pos x="692" y="165"/>
                  </a:cxn>
                  <a:cxn ang="0">
                    <a:pos x="723" y="187"/>
                  </a:cxn>
                  <a:cxn ang="0">
                    <a:pos x="748" y="200"/>
                  </a:cxn>
                  <a:cxn ang="0">
                    <a:pos x="774" y="218"/>
                  </a:cxn>
                  <a:cxn ang="0">
                    <a:pos x="774" y="245"/>
                  </a:cxn>
                  <a:cxn ang="0">
                    <a:pos x="786" y="276"/>
                  </a:cxn>
                  <a:cxn ang="0">
                    <a:pos x="819" y="285"/>
                  </a:cxn>
                  <a:cxn ang="0">
                    <a:pos x="780" y="299"/>
                  </a:cxn>
                  <a:cxn ang="0">
                    <a:pos x="761" y="325"/>
                  </a:cxn>
                  <a:cxn ang="0">
                    <a:pos x="767" y="357"/>
                  </a:cxn>
                  <a:cxn ang="0">
                    <a:pos x="730" y="357"/>
                  </a:cxn>
                  <a:cxn ang="0">
                    <a:pos x="679" y="343"/>
                  </a:cxn>
                  <a:cxn ang="0">
                    <a:pos x="635" y="343"/>
                  </a:cxn>
                  <a:cxn ang="0">
                    <a:pos x="635" y="374"/>
                  </a:cxn>
                  <a:cxn ang="0">
                    <a:pos x="610" y="397"/>
                  </a:cxn>
                  <a:cxn ang="0">
                    <a:pos x="572" y="379"/>
                  </a:cxn>
                  <a:cxn ang="0">
                    <a:pos x="547" y="357"/>
                  </a:cxn>
                  <a:cxn ang="0">
                    <a:pos x="497" y="357"/>
                  </a:cxn>
                  <a:cxn ang="0">
                    <a:pos x="459" y="334"/>
                  </a:cxn>
                  <a:cxn ang="0">
                    <a:pos x="434" y="357"/>
                  </a:cxn>
                  <a:cxn ang="0">
                    <a:pos x="384" y="361"/>
                  </a:cxn>
                  <a:cxn ang="0">
                    <a:pos x="352" y="348"/>
                  </a:cxn>
                  <a:cxn ang="0">
                    <a:pos x="365" y="379"/>
                  </a:cxn>
                  <a:cxn ang="0">
                    <a:pos x="333" y="401"/>
                  </a:cxn>
                  <a:cxn ang="0">
                    <a:pos x="289" y="401"/>
                  </a:cxn>
                  <a:cxn ang="0">
                    <a:pos x="252" y="410"/>
                  </a:cxn>
                  <a:cxn ang="0">
                    <a:pos x="227" y="392"/>
                  </a:cxn>
                  <a:cxn ang="0">
                    <a:pos x="189" y="383"/>
                  </a:cxn>
                  <a:cxn ang="0">
                    <a:pos x="151" y="370"/>
                  </a:cxn>
                  <a:cxn ang="0">
                    <a:pos x="151" y="348"/>
                  </a:cxn>
                  <a:cxn ang="0">
                    <a:pos x="120" y="334"/>
                  </a:cxn>
                  <a:cxn ang="0">
                    <a:pos x="120" y="303"/>
                  </a:cxn>
                  <a:cxn ang="0">
                    <a:pos x="113" y="276"/>
                  </a:cxn>
                  <a:cxn ang="0">
                    <a:pos x="88" y="258"/>
                  </a:cxn>
                  <a:cxn ang="0">
                    <a:pos x="63" y="241"/>
                  </a:cxn>
                  <a:cxn ang="0">
                    <a:pos x="50" y="209"/>
                  </a:cxn>
                  <a:cxn ang="0">
                    <a:pos x="63" y="178"/>
                  </a:cxn>
                  <a:cxn ang="0">
                    <a:pos x="38" y="156"/>
                  </a:cxn>
                  <a:cxn ang="0">
                    <a:pos x="25" y="125"/>
                  </a:cxn>
                  <a:cxn ang="0">
                    <a:pos x="13" y="93"/>
                  </a:cxn>
                  <a:cxn ang="0">
                    <a:pos x="6" y="53"/>
                  </a:cxn>
                  <a:cxn ang="0">
                    <a:pos x="0" y="22"/>
                  </a:cxn>
                  <a:cxn ang="0">
                    <a:pos x="13" y="4"/>
                  </a:cxn>
                  <a:cxn ang="0">
                    <a:pos x="38" y="22"/>
                  </a:cxn>
                  <a:cxn ang="0">
                    <a:pos x="69" y="35"/>
                  </a:cxn>
                  <a:cxn ang="0">
                    <a:pos x="101" y="53"/>
                  </a:cxn>
                  <a:cxn ang="0">
                    <a:pos x="145" y="62"/>
                  </a:cxn>
                  <a:cxn ang="0">
                    <a:pos x="195" y="62"/>
                  </a:cxn>
                  <a:cxn ang="0">
                    <a:pos x="233" y="53"/>
                  </a:cxn>
                  <a:cxn ang="0">
                    <a:pos x="271" y="49"/>
                  </a:cxn>
                  <a:cxn ang="0">
                    <a:pos x="321" y="40"/>
                  </a:cxn>
                  <a:cxn ang="0">
                    <a:pos x="359" y="49"/>
                  </a:cxn>
                  <a:cxn ang="0">
                    <a:pos x="384" y="62"/>
                  </a:cxn>
                  <a:cxn ang="0">
                    <a:pos x="415" y="71"/>
                  </a:cxn>
                  <a:cxn ang="0">
                    <a:pos x="447" y="40"/>
                  </a:cxn>
                  <a:cxn ang="0">
                    <a:pos x="491" y="31"/>
                  </a:cxn>
                </a:cxnLst>
                <a:rect l="0" t="0" r="r" b="b"/>
                <a:pathLst>
                  <a:path w="819" h="410">
                    <a:moveTo>
                      <a:pt x="528" y="49"/>
                    </a:moveTo>
                    <a:lnTo>
                      <a:pt x="535" y="49"/>
                    </a:lnTo>
                    <a:lnTo>
                      <a:pt x="535" y="53"/>
                    </a:lnTo>
                    <a:lnTo>
                      <a:pt x="541" y="53"/>
                    </a:lnTo>
                    <a:lnTo>
                      <a:pt x="541" y="58"/>
                    </a:lnTo>
                    <a:lnTo>
                      <a:pt x="547" y="58"/>
                    </a:lnTo>
                    <a:lnTo>
                      <a:pt x="553" y="62"/>
                    </a:lnTo>
                    <a:lnTo>
                      <a:pt x="560" y="62"/>
                    </a:lnTo>
                    <a:lnTo>
                      <a:pt x="566" y="62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9" y="71"/>
                    </a:lnTo>
                    <a:lnTo>
                      <a:pt x="579" y="76"/>
                    </a:lnTo>
                    <a:lnTo>
                      <a:pt x="579" y="80"/>
                    </a:lnTo>
                    <a:lnTo>
                      <a:pt x="579" y="84"/>
                    </a:lnTo>
                    <a:lnTo>
                      <a:pt x="585" y="89"/>
                    </a:lnTo>
                    <a:lnTo>
                      <a:pt x="591" y="98"/>
                    </a:lnTo>
                    <a:lnTo>
                      <a:pt x="597" y="102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7"/>
                    </a:lnTo>
                    <a:lnTo>
                      <a:pt x="616" y="107"/>
                    </a:lnTo>
                    <a:lnTo>
                      <a:pt x="623" y="102"/>
                    </a:lnTo>
                    <a:lnTo>
                      <a:pt x="629" y="102"/>
                    </a:lnTo>
                    <a:lnTo>
                      <a:pt x="635" y="102"/>
                    </a:lnTo>
                    <a:lnTo>
                      <a:pt x="642" y="102"/>
                    </a:lnTo>
                    <a:lnTo>
                      <a:pt x="648" y="102"/>
                    </a:lnTo>
                    <a:lnTo>
                      <a:pt x="648" y="98"/>
                    </a:lnTo>
                    <a:lnTo>
                      <a:pt x="648" y="102"/>
                    </a:lnTo>
                    <a:lnTo>
                      <a:pt x="654" y="98"/>
                    </a:lnTo>
                    <a:lnTo>
                      <a:pt x="660" y="98"/>
                    </a:lnTo>
                    <a:lnTo>
                      <a:pt x="667" y="98"/>
                    </a:lnTo>
                    <a:lnTo>
                      <a:pt x="673" y="98"/>
                    </a:lnTo>
                    <a:lnTo>
                      <a:pt x="673" y="102"/>
                    </a:lnTo>
                    <a:lnTo>
                      <a:pt x="673" y="107"/>
                    </a:lnTo>
                    <a:lnTo>
                      <a:pt x="673" y="111"/>
                    </a:lnTo>
                    <a:lnTo>
                      <a:pt x="673" y="116"/>
                    </a:lnTo>
                    <a:lnTo>
                      <a:pt x="673" y="120"/>
                    </a:lnTo>
                    <a:lnTo>
                      <a:pt x="667" y="125"/>
                    </a:lnTo>
                    <a:lnTo>
                      <a:pt x="667" y="129"/>
                    </a:lnTo>
                    <a:lnTo>
                      <a:pt x="667" y="134"/>
                    </a:lnTo>
                    <a:lnTo>
                      <a:pt x="667" y="138"/>
                    </a:lnTo>
                    <a:lnTo>
                      <a:pt x="667" y="142"/>
                    </a:lnTo>
                    <a:lnTo>
                      <a:pt x="673" y="147"/>
                    </a:lnTo>
                    <a:lnTo>
                      <a:pt x="673" y="151"/>
                    </a:lnTo>
                    <a:lnTo>
                      <a:pt x="679" y="156"/>
                    </a:lnTo>
                    <a:lnTo>
                      <a:pt x="686" y="160"/>
                    </a:lnTo>
                    <a:lnTo>
                      <a:pt x="686" y="165"/>
                    </a:lnTo>
                    <a:lnTo>
                      <a:pt x="692" y="165"/>
                    </a:lnTo>
                    <a:lnTo>
                      <a:pt x="692" y="169"/>
                    </a:lnTo>
                    <a:lnTo>
                      <a:pt x="698" y="169"/>
                    </a:lnTo>
                    <a:lnTo>
                      <a:pt x="704" y="174"/>
                    </a:lnTo>
                    <a:lnTo>
                      <a:pt x="711" y="178"/>
                    </a:lnTo>
                    <a:lnTo>
                      <a:pt x="717" y="178"/>
                    </a:lnTo>
                    <a:lnTo>
                      <a:pt x="717" y="183"/>
                    </a:lnTo>
                    <a:lnTo>
                      <a:pt x="723" y="187"/>
                    </a:lnTo>
                    <a:lnTo>
                      <a:pt x="730" y="187"/>
                    </a:lnTo>
                    <a:lnTo>
                      <a:pt x="730" y="192"/>
                    </a:lnTo>
                    <a:lnTo>
                      <a:pt x="736" y="192"/>
                    </a:lnTo>
                    <a:lnTo>
                      <a:pt x="736" y="196"/>
                    </a:lnTo>
                    <a:lnTo>
                      <a:pt x="742" y="196"/>
                    </a:lnTo>
                    <a:lnTo>
                      <a:pt x="742" y="200"/>
                    </a:lnTo>
                    <a:lnTo>
                      <a:pt x="748" y="200"/>
                    </a:lnTo>
                    <a:lnTo>
                      <a:pt x="748" y="205"/>
                    </a:lnTo>
                    <a:lnTo>
                      <a:pt x="755" y="205"/>
                    </a:lnTo>
                    <a:lnTo>
                      <a:pt x="761" y="205"/>
                    </a:lnTo>
                    <a:lnTo>
                      <a:pt x="761" y="209"/>
                    </a:lnTo>
                    <a:lnTo>
                      <a:pt x="767" y="209"/>
                    </a:lnTo>
                    <a:lnTo>
                      <a:pt x="767" y="214"/>
                    </a:lnTo>
                    <a:lnTo>
                      <a:pt x="774" y="218"/>
                    </a:lnTo>
                    <a:lnTo>
                      <a:pt x="774" y="223"/>
                    </a:lnTo>
                    <a:lnTo>
                      <a:pt x="774" y="227"/>
                    </a:lnTo>
                    <a:lnTo>
                      <a:pt x="774" y="232"/>
                    </a:lnTo>
                    <a:lnTo>
                      <a:pt x="780" y="232"/>
                    </a:lnTo>
                    <a:lnTo>
                      <a:pt x="780" y="236"/>
                    </a:lnTo>
                    <a:lnTo>
                      <a:pt x="780" y="241"/>
                    </a:lnTo>
                    <a:lnTo>
                      <a:pt x="774" y="245"/>
                    </a:lnTo>
                    <a:lnTo>
                      <a:pt x="774" y="250"/>
                    </a:lnTo>
                    <a:lnTo>
                      <a:pt x="774" y="254"/>
                    </a:lnTo>
                    <a:lnTo>
                      <a:pt x="774" y="258"/>
                    </a:lnTo>
                    <a:lnTo>
                      <a:pt x="774" y="263"/>
                    </a:lnTo>
                    <a:lnTo>
                      <a:pt x="780" y="267"/>
                    </a:lnTo>
                    <a:lnTo>
                      <a:pt x="786" y="272"/>
                    </a:lnTo>
                    <a:lnTo>
                      <a:pt x="786" y="276"/>
                    </a:lnTo>
                    <a:lnTo>
                      <a:pt x="792" y="276"/>
                    </a:lnTo>
                    <a:lnTo>
                      <a:pt x="792" y="281"/>
                    </a:lnTo>
                    <a:lnTo>
                      <a:pt x="800" y="281"/>
                    </a:lnTo>
                    <a:lnTo>
                      <a:pt x="806" y="281"/>
                    </a:lnTo>
                    <a:lnTo>
                      <a:pt x="806" y="285"/>
                    </a:lnTo>
                    <a:lnTo>
                      <a:pt x="812" y="285"/>
                    </a:lnTo>
                    <a:lnTo>
                      <a:pt x="819" y="285"/>
                    </a:lnTo>
                    <a:lnTo>
                      <a:pt x="819" y="290"/>
                    </a:lnTo>
                    <a:lnTo>
                      <a:pt x="819" y="294"/>
                    </a:lnTo>
                    <a:lnTo>
                      <a:pt x="806" y="294"/>
                    </a:lnTo>
                    <a:lnTo>
                      <a:pt x="792" y="299"/>
                    </a:lnTo>
                    <a:lnTo>
                      <a:pt x="792" y="294"/>
                    </a:lnTo>
                    <a:lnTo>
                      <a:pt x="786" y="299"/>
                    </a:lnTo>
                    <a:lnTo>
                      <a:pt x="780" y="299"/>
                    </a:lnTo>
                    <a:lnTo>
                      <a:pt x="774" y="299"/>
                    </a:lnTo>
                    <a:lnTo>
                      <a:pt x="767" y="299"/>
                    </a:lnTo>
                    <a:lnTo>
                      <a:pt x="761" y="299"/>
                    </a:lnTo>
                    <a:lnTo>
                      <a:pt x="761" y="303"/>
                    </a:lnTo>
                    <a:lnTo>
                      <a:pt x="755" y="312"/>
                    </a:lnTo>
                    <a:lnTo>
                      <a:pt x="761" y="321"/>
                    </a:lnTo>
                    <a:lnTo>
                      <a:pt x="761" y="325"/>
                    </a:lnTo>
                    <a:lnTo>
                      <a:pt x="761" y="330"/>
                    </a:lnTo>
                    <a:lnTo>
                      <a:pt x="761" y="334"/>
                    </a:lnTo>
                    <a:lnTo>
                      <a:pt x="761" y="339"/>
                    </a:lnTo>
                    <a:lnTo>
                      <a:pt x="761" y="343"/>
                    </a:lnTo>
                    <a:lnTo>
                      <a:pt x="761" y="348"/>
                    </a:lnTo>
                    <a:lnTo>
                      <a:pt x="761" y="352"/>
                    </a:lnTo>
                    <a:lnTo>
                      <a:pt x="767" y="357"/>
                    </a:lnTo>
                    <a:lnTo>
                      <a:pt x="767" y="361"/>
                    </a:lnTo>
                    <a:lnTo>
                      <a:pt x="761" y="361"/>
                    </a:lnTo>
                    <a:lnTo>
                      <a:pt x="755" y="361"/>
                    </a:lnTo>
                    <a:lnTo>
                      <a:pt x="742" y="361"/>
                    </a:lnTo>
                    <a:lnTo>
                      <a:pt x="742" y="357"/>
                    </a:lnTo>
                    <a:lnTo>
                      <a:pt x="736" y="357"/>
                    </a:lnTo>
                    <a:lnTo>
                      <a:pt x="730" y="357"/>
                    </a:lnTo>
                    <a:lnTo>
                      <a:pt x="723" y="357"/>
                    </a:lnTo>
                    <a:lnTo>
                      <a:pt x="717" y="357"/>
                    </a:lnTo>
                    <a:lnTo>
                      <a:pt x="711" y="352"/>
                    </a:lnTo>
                    <a:lnTo>
                      <a:pt x="704" y="352"/>
                    </a:lnTo>
                    <a:lnTo>
                      <a:pt x="692" y="348"/>
                    </a:lnTo>
                    <a:lnTo>
                      <a:pt x="686" y="348"/>
                    </a:lnTo>
                    <a:lnTo>
                      <a:pt x="679" y="343"/>
                    </a:lnTo>
                    <a:lnTo>
                      <a:pt x="673" y="343"/>
                    </a:lnTo>
                    <a:lnTo>
                      <a:pt x="667" y="339"/>
                    </a:lnTo>
                    <a:lnTo>
                      <a:pt x="660" y="339"/>
                    </a:lnTo>
                    <a:lnTo>
                      <a:pt x="654" y="339"/>
                    </a:lnTo>
                    <a:lnTo>
                      <a:pt x="648" y="334"/>
                    </a:lnTo>
                    <a:lnTo>
                      <a:pt x="642" y="339"/>
                    </a:lnTo>
                    <a:lnTo>
                      <a:pt x="635" y="343"/>
                    </a:lnTo>
                    <a:lnTo>
                      <a:pt x="635" y="348"/>
                    </a:lnTo>
                    <a:lnTo>
                      <a:pt x="642" y="352"/>
                    </a:lnTo>
                    <a:lnTo>
                      <a:pt x="642" y="357"/>
                    </a:lnTo>
                    <a:lnTo>
                      <a:pt x="642" y="361"/>
                    </a:lnTo>
                    <a:lnTo>
                      <a:pt x="642" y="365"/>
                    </a:lnTo>
                    <a:lnTo>
                      <a:pt x="642" y="370"/>
                    </a:lnTo>
                    <a:lnTo>
                      <a:pt x="635" y="374"/>
                    </a:lnTo>
                    <a:lnTo>
                      <a:pt x="629" y="374"/>
                    </a:lnTo>
                    <a:lnTo>
                      <a:pt x="629" y="379"/>
                    </a:lnTo>
                    <a:lnTo>
                      <a:pt x="623" y="379"/>
                    </a:lnTo>
                    <a:lnTo>
                      <a:pt x="623" y="383"/>
                    </a:lnTo>
                    <a:lnTo>
                      <a:pt x="616" y="388"/>
                    </a:lnTo>
                    <a:lnTo>
                      <a:pt x="616" y="392"/>
                    </a:lnTo>
                    <a:lnTo>
                      <a:pt x="610" y="397"/>
                    </a:lnTo>
                    <a:lnTo>
                      <a:pt x="604" y="397"/>
                    </a:lnTo>
                    <a:lnTo>
                      <a:pt x="597" y="392"/>
                    </a:lnTo>
                    <a:lnTo>
                      <a:pt x="591" y="392"/>
                    </a:lnTo>
                    <a:lnTo>
                      <a:pt x="591" y="388"/>
                    </a:lnTo>
                    <a:lnTo>
                      <a:pt x="585" y="388"/>
                    </a:lnTo>
                    <a:lnTo>
                      <a:pt x="579" y="383"/>
                    </a:lnTo>
                    <a:lnTo>
                      <a:pt x="572" y="379"/>
                    </a:lnTo>
                    <a:lnTo>
                      <a:pt x="572" y="374"/>
                    </a:lnTo>
                    <a:lnTo>
                      <a:pt x="566" y="370"/>
                    </a:lnTo>
                    <a:lnTo>
                      <a:pt x="566" y="365"/>
                    </a:lnTo>
                    <a:lnTo>
                      <a:pt x="566" y="361"/>
                    </a:lnTo>
                    <a:lnTo>
                      <a:pt x="560" y="357"/>
                    </a:lnTo>
                    <a:lnTo>
                      <a:pt x="553" y="357"/>
                    </a:lnTo>
                    <a:lnTo>
                      <a:pt x="547" y="357"/>
                    </a:lnTo>
                    <a:lnTo>
                      <a:pt x="541" y="361"/>
                    </a:lnTo>
                    <a:lnTo>
                      <a:pt x="535" y="361"/>
                    </a:lnTo>
                    <a:lnTo>
                      <a:pt x="528" y="361"/>
                    </a:lnTo>
                    <a:lnTo>
                      <a:pt x="522" y="361"/>
                    </a:lnTo>
                    <a:lnTo>
                      <a:pt x="509" y="361"/>
                    </a:lnTo>
                    <a:lnTo>
                      <a:pt x="503" y="361"/>
                    </a:lnTo>
                    <a:lnTo>
                      <a:pt x="497" y="357"/>
                    </a:lnTo>
                    <a:lnTo>
                      <a:pt x="491" y="352"/>
                    </a:lnTo>
                    <a:lnTo>
                      <a:pt x="484" y="348"/>
                    </a:lnTo>
                    <a:lnTo>
                      <a:pt x="478" y="343"/>
                    </a:lnTo>
                    <a:lnTo>
                      <a:pt x="478" y="339"/>
                    </a:lnTo>
                    <a:lnTo>
                      <a:pt x="472" y="334"/>
                    </a:lnTo>
                    <a:lnTo>
                      <a:pt x="465" y="334"/>
                    </a:lnTo>
                    <a:lnTo>
                      <a:pt x="459" y="334"/>
                    </a:lnTo>
                    <a:lnTo>
                      <a:pt x="453" y="334"/>
                    </a:lnTo>
                    <a:lnTo>
                      <a:pt x="453" y="339"/>
                    </a:lnTo>
                    <a:lnTo>
                      <a:pt x="447" y="339"/>
                    </a:lnTo>
                    <a:lnTo>
                      <a:pt x="447" y="343"/>
                    </a:lnTo>
                    <a:lnTo>
                      <a:pt x="440" y="348"/>
                    </a:lnTo>
                    <a:lnTo>
                      <a:pt x="434" y="352"/>
                    </a:lnTo>
                    <a:lnTo>
                      <a:pt x="434" y="357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5"/>
                    </a:lnTo>
                    <a:lnTo>
                      <a:pt x="409" y="365"/>
                    </a:lnTo>
                    <a:lnTo>
                      <a:pt x="396" y="365"/>
                    </a:lnTo>
                    <a:lnTo>
                      <a:pt x="390" y="365"/>
                    </a:lnTo>
                    <a:lnTo>
                      <a:pt x="384" y="361"/>
                    </a:lnTo>
                    <a:lnTo>
                      <a:pt x="377" y="357"/>
                    </a:lnTo>
                    <a:lnTo>
                      <a:pt x="377" y="352"/>
                    </a:lnTo>
                    <a:lnTo>
                      <a:pt x="371" y="348"/>
                    </a:lnTo>
                    <a:lnTo>
                      <a:pt x="371" y="343"/>
                    </a:lnTo>
                    <a:lnTo>
                      <a:pt x="365" y="343"/>
                    </a:lnTo>
                    <a:lnTo>
                      <a:pt x="359" y="343"/>
                    </a:lnTo>
                    <a:lnTo>
                      <a:pt x="352" y="348"/>
                    </a:lnTo>
                    <a:lnTo>
                      <a:pt x="352" y="352"/>
                    </a:lnTo>
                    <a:lnTo>
                      <a:pt x="352" y="357"/>
                    </a:lnTo>
                    <a:lnTo>
                      <a:pt x="352" y="361"/>
                    </a:lnTo>
                    <a:lnTo>
                      <a:pt x="359" y="365"/>
                    </a:lnTo>
                    <a:lnTo>
                      <a:pt x="365" y="370"/>
                    </a:lnTo>
                    <a:lnTo>
                      <a:pt x="365" y="374"/>
                    </a:lnTo>
                    <a:lnTo>
                      <a:pt x="365" y="379"/>
                    </a:lnTo>
                    <a:lnTo>
                      <a:pt x="359" y="379"/>
                    </a:lnTo>
                    <a:lnTo>
                      <a:pt x="352" y="383"/>
                    </a:lnTo>
                    <a:lnTo>
                      <a:pt x="346" y="388"/>
                    </a:lnTo>
                    <a:lnTo>
                      <a:pt x="340" y="392"/>
                    </a:lnTo>
                    <a:lnTo>
                      <a:pt x="340" y="397"/>
                    </a:lnTo>
                    <a:lnTo>
                      <a:pt x="333" y="397"/>
                    </a:lnTo>
                    <a:lnTo>
                      <a:pt x="333" y="401"/>
                    </a:lnTo>
                    <a:lnTo>
                      <a:pt x="327" y="401"/>
                    </a:lnTo>
                    <a:lnTo>
                      <a:pt x="321" y="401"/>
                    </a:lnTo>
                    <a:lnTo>
                      <a:pt x="315" y="401"/>
                    </a:lnTo>
                    <a:lnTo>
                      <a:pt x="308" y="401"/>
                    </a:lnTo>
                    <a:lnTo>
                      <a:pt x="302" y="401"/>
                    </a:lnTo>
                    <a:lnTo>
                      <a:pt x="296" y="401"/>
                    </a:lnTo>
                    <a:lnTo>
                      <a:pt x="289" y="401"/>
                    </a:lnTo>
                    <a:lnTo>
                      <a:pt x="283" y="401"/>
                    </a:lnTo>
                    <a:lnTo>
                      <a:pt x="277" y="401"/>
                    </a:lnTo>
                    <a:lnTo>
                      <a:pt x="271" y="401"/>
                    </a:lnTo>
                    <a:lnTo>
                      <a:pt x="264" y="401"/>
                    </a:lnTo>
                    <a:lnTo>
                      <a:pt x="258" y="401"/>
                    </a:lnTo>
                    <a:lnTo>
                      <a:pt x="252" y="406"/>
                    </a:lnTo>
                    <a:lnTo>
                      <a:pt x="252" y="410"/>
                    </a:lnTo>
                    <a:lnTo>
                      <a:pt x="245" y="410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9" y="401"/>
                    </a:lnTo>
                    <a:lnTo>
                      <a:pt x="239" y="397"/>
                    </a:lnTo>
                    <a:lnTo>
                      <a:pt x="233" y="397"/>
                    </a:lnTo>
                    <a:lnTo>
                      <a:pt x="227" y="392"/>
                    </a:lnTo>
                    <a:lnTo>
                      <a:pt x="220" y="392"/>
                    </a:lnTo>
                    <a:lnTo>
                      <a:pt x="214" y="392"/>
                    </a:lnTo>
                    <a:lnTo>
                      <a:pt x="208" y="392"/>
                    </a:lnTo>
                    <a:lnTo>
                      <a:pt x="201" y="388"/>
                    </a:lnTo>
                    <a:lnTo>
                      <a:pt x="195" y="388"/>
                    </a:lnTo>
                    <a:lnTo>
                      <a:pt x="195" y="383"/>
                    </a:lnTo>
                    <a:lnTo>
                      <a:pt x="189" y="383"/>
                    </a:lnTo>
                    <a:lnTo>
                      <a:pt x="183" y="383"/>
                    </a:lnTo>
                    <a:lnTo>
                      <a:pt x="176" y="383"/>
                    </a:lnTo>
                    <a:lnTo>
                      <a:pt x="170" y="383"/>
                    </a:lnTo>
                    <a:lnTo>
                      <a:pt x="164" y="379"/>
                    </a:lnTo>
                    <a:lnTo>
                      <a:pt x="157" y="374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57" y="352"/>
                    </a:lnTo>
                    <a:lnTo>
                      <a:pt x="151" y="352"/>
                    </a:lnTo>
                    <a:lnTo>
                      <a:pt x="151" y="348"/>
                    </a:lnTo>
                    <a:lnTo>
                      <a:pt x="145" y="348"/>
                    </a:lnTo>
                    <a:lnTo>
                      <a:pt x="145" y="343"/>
                    </a:lnTo>
                    <a:lnTo>
                      <a:pt x="138" y="343"/>
                    </a:lnTo>
                    <a:lnTo>
                      <a:pt x="138" y="339"/>
                    </a:lnTo>
                    <a:lnTo>
                      <a:pt x="132" y="339"/>
                    </a:lnTo>
                    <a:lnTo>
                      <a:pt x="126" y="334"/>
                    </a:lnTo>
                    <a:lnTo>
                      <a:pt x="120" y="334"/>
                    </a:lnTo>
                    <a:lnTo>
                      <a:pt x="120" y="330"/>
                    </a:lnTo>
                    <a:lnTo>
                      <a:pt x="120" y="325"/>
                    </a:lnTo>
                    <a:lnTo>
                      <a:pt x="120" y="321"/>
                    </a:lnTo>
                    <a:lnTo>
                      <a:pt x="120" y="316"/>
                    </a:lnTo>
                    <a:lnTo>
                      <a:pt x="120" y="312"/>
                    </a:lnTo>
                    <a:lnTo>
                      <a:pt x="120" y="308"/>
                    </a:lnTo>
                    <a:lnTo>
                      <a:pt x="120" y="303"/>
                    </a:lnTo>
                    <a:lnTo>
                      <a:pt x="120" y="299"/>
                    </a:lnTo>
                    <a:lnTo>
                      <a:pt x="120" y="294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0" y="281"/>
                    </a:lnTo>
                    <a:lnTo>
                      <a:pt x="120" y="276"/>
                    </a:lnTo>
                    <a:lnTo>
                      <a:pt x="113" y="276"/>
                    </a:lnTo>
                    <a:lnTo>
                      <a:pt x="113" y="272"/>
                    </a:lnTo>
                    <a:lnTo>
                      <a:pt x="107" y="272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58"/>
                    </a:lnTo>
                    <a:lnTo>
                      <a:pt x="82" y="258"/>
                    </a:lnTo>
                    <a:lnTo>
                      <a:pt x="82" y="254"/>
                    </a:lnTo>
                    <a:lnTo>
                      <a:pt x="76" y="254"/>
                    </a:lnTo>
                    <a:lnTo>
                      <a:pt x="76" y="250"/>
                    </a:lnTo>
                    <a:lnTo>
                      <a:pt x="69" y="250"/>
                    </a:lnTo>
                    <a:lnTo>
                      <a:pt x="69" y="245"/>
                    </a:lnTo>
                    <a:lnTo>
                      <a:pt x="63" y="241"/>
                    </a:lnTo>
                    <a:lnTo>
                      <a:pt x="63" y="236"/>
                    </a:lnTo>
                    <a:lnTo>
                      <a:pt x="57" y="232"/>
                    </a:lnTo>
                    <a:lnTo>
                      <a:pt x="57" y="227"/>
                    </a:lnTo>
                    <a:lnTo>
                      <a:pt x="50" y="223"/>
                    </a:lnTo>
                    <a:lnTo>
                      <a:pt x="50" y="218"/>
                    </a:lnTo>
                    <a:lnTo>
                      <a:pt x="50" y="214"/>
                    </a:lnTo>
                    <a:lnTo>
                      <a:pt x="50" y="209"/>
                    </a:lnTo>
                    <a:lnTo>
                      <a:pt x="57" y="205"/>
                    </a:lnTo>
                    <a:lnTo>
                      <a:pt x="57" y="200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3" y="178"/>
                    </a:lnTo>
                    <a:lnTo>
                      <a:pt x="63" y="174"/>
                    </a:lnTo>
                    <a:lnTo>
                      <a:pt x="57" y="174"/>
                    </a:lnTo>
                    <a:lnTo>
                      <a:pt x="50" y="169"/>
                    </a:lnTo>
                    <a:lnTo>
                      <a:pt x="44" y="165"/>
                    </a:lnTo>
                    <a:lnTo>
                      <a:pt x="44" y="160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38" y="147"/>
                    </a:lnTo>
                    <a:lnTo>
                      <a:pt x="32" y="147"/>
                    </a:lnTo>
                    <a:lnTo>
                      <a:pt x="32" y="142"/>
                    </a:lnTo>
                    <a:lnTo>
                      <a:pt x="32" y="138"/>
                    </a:lnTo>
                    <a:lnTo>
                      <a:pt x="25" y="129"/>
                    </a:lnTo>
                    <a:lnTo>
                      <a:pt x="25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3" y="107"/>
                    </a:lnTo>
                    <a:lnTo>
                      <a:pt x="13" y="102"/>
                    </a:lnTo>
                    <a:lnTo>
                      <a:pt x="13" y="98"/>
                    </a:lnTo>
                    <a:lnTo>
                      <a:pt x="13" y="93"/>
                    </a:lnTo>
                    <a:lnTo>
                      <a:pt x="13" y="89"/>
                    </a:lnTo>
                    <a:lnTo>
                      <a:pt x="6" y="84"/>
                    </a:lnTo>
                    <a:lnTo>
                      <a:pt x="6" y="76"/>
                    </a:lnTo>
                    <a:lnTo>
                      <a:pt x="6" y="71"/>
                    </a:lnTo>
                    <a:lnTo>
                      <a:pt x="6" y="67"/>
                    </a:lnTo>
                    <a:lnTo>
                      <a:pt x="6" y="62"/>
                    </a:lnTo>
                    <a:lnTo>
                      <a:pt x="6" y="53"/>
                    </a:lnTo>
                    <a:lnTo>
                      <a:pt x="0" y="49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6" y="9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13" y="4"/>
                    </a:lnTo>
                    <a:lnTo>
                      <a:pt x="19" y="4"/>
                    </a:lnTo>
                    <a:lnTo>
                      <a:pt x="19" y="9"/>
                    </a:lnTo>
                    <a:lnTo>
                      <a:pt x="25" y="13"/>
                    </a:lnTo>
                    <a:lnTo>
                      <a:pt x="32" y="13"/>
                    </a:lnTo>
                    <a:lnTo>
                      <a:pt x="32" y="18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44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7" y="31"/>
                    </a:lnTo>
                    <a:lnTo>
                      <a:pt x="63" y="31"/>
                    </a:lnTo>
                    <a:lnTo>
                      <a:pt x="63" y="35"/>
                    </a:lnTo>
                    <a:lnTo>
                      <a:pt x="69" y="35"/>
                    </a:lnTo>
                    <a:lnTo>
                      <a:pt x="69" y="40"/>
                    </a:lnTo>
                    <a:lnTo>
                      <a:pt x="69" y="44"/>
                    </a:lnTo>
                    <a:lnTo>
                      <a:pt x="76" y="49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53"/>
                    </a:lnTo>
                    <a:lnTo>
                      <a:pt x="101" y="5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58"/>
                    </a:lnTo>
                    <a:lnTo>
                      <a:pt x="138" y="62"/>
                    </a:lnTo>
                    <a:lnTo>
                      <a:pt x="145" y="62"/>
                    </a:lnTo>
                    <a:lnTo>
                      <a:pt x="151" y="62"/>
                    </a:lnTo>
                    <a:lnTo>
                      <a:pt x="157" y="62"/>
                    </a:lnTo>
                    <a:lnTo>
                      <a:pt x="164" y="58"/>
                    </a:lnTo>
                    <a:lnTo>
                      <a:pt x="176" y="62"/>
                    </a:lnTo>
                    <a:lnTo>
                      <a:pt x="183" y="62"/>
                    </a:lnTo>
                    <a:lnTo>
                      <a:pt x="189" y="62"/>
                    </a:lnTo>
                    <a:lnTo>
                      <a:pt x="195" y="62"/>
                    </a:lnTo>
                    <a:lnTo>
                      <a:pt x="208" y="62"/>
                    </a:lnTo>
                    <a:lnTo>
                      <a:pt x="214" y="62"/>
                    </a:lnTo>
                    <a:lnTo>
                      <a:pt x="214" y="58"/>
                    </a:lnTo>
                    <a:lnTo>
                      <a:pt x="220" y="58"/>
                    </a:lnTo>
                    <a:lnTo>
                      <a:pt x="227" y="58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39" y="53"/>
                    </a:lnTo>
                    <a:lnTo>
                      <a:pt x="245" y="53"/>
                    </a:lnTo>
                    <a:lnTo>
                      <a:pt x="252" y="53"/>
                    </a:lnTo>
                    <a:lnTo>
                      <a:pt x="258" y="53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1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6" y="44"/>
                    </a:lnTo>
                    <a:lnTo>
                      <a:pt x="308" y="44"/>
                    </a:lnTo>
                    <a:lnTo>
                      <a:pt x="315" y="40"/>
                    </a:lnTo>
                    <a:lnTo>
                      <a:pt x="321" y="40"/>
                    </a:lnTo>
                    <a:lnTo>
                      <a:pt x="327" y="40"/>
                    </a:lnTo>
                    <a:lnTo>
                      <a:pt x="333" y="40"/>
                    </a:lnTo>
                    <a:lnTo>
                      <a:pt x="340" y="35"/>
                    </a:lnTo>
                    <a:lnTo>
                      <a:pt x="346" y="40"/>
                    </a:lnTo>
                    <a:lnTo>
                      <a:pt x="352" y="44"/>
                    </a:lnTo>
                    <a:lnTo>
                      <a:pt x="359" y="44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65" y="53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77" y="62"/>
                    </a:lnTo>
                    <a:lnTo>
                      <a:pt x="384" y="62"/>
                    </a:lnTo>
                    <a:lnTo>
                      <a:pt x="384" y="67"/>
                    </a:lnTo>
                    <a:lnTo>
                      <a:pt x="390" y="71"/>
                    </a:lnTo>
                    <a:lnTo>
                      <a:pt x="396" y="71"/>
                    </a:lnTo>
                    <a:lnTo>
                      <a:pt x="396" y="76"/>
                    </a:lnTo>
                    <a:lnTo>
                      <a:pt x="403" y="76"/>
                    </a:lnTo>
                    <a:lnTo>
                      <a:pt x="409" y="71"/>
                    </a:lnTo>
                    <a:lnTo>
                      <a:pt x="415" y="71"/>
                    </a:lnTo>
                    <a:lnTo>
                      <a:pt x="421" y="67"/>
                    </a:lnTo>
                    <a:lnTo>
                      <a:pt x="428" y="62"/>
                    </a:lnTo>
                    <a:lnTo>
                      <a:pt x="434" y="58"/>
                    </a:lnTo>
                    <a:lnTo>
                      <a:pt x="440" y="53"/>
                    </a:lnTo>
                    <a:lnTo>
                      <a:pt x="440" y="49"/>
                    </a:lnTo>
                    <a:lnTo>
                      <a:pt x="447" y="44"/>
                    </a:lnTo>
                    <a:lnTo>
                      <a:pt x="447" y="40"/>
                    </a:lnTo>
                    <a:lnTo>
                      <a:pt x="453" y="35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27"/>
                    </a:lnTo>
                    <a:lnTo>
                      <a:pt x="478" y="27"/>
                    </a:lnTo>
                    <a:lnTo>
                      <a:pt x="484" y="31"/>
                    </a:lnTo>
                    <a:lnTo>
                      <a:pt x="491" y="31"/>
                    </a:lnTo>
                    <a:lnTo>
                      <a:pt x="497" y="35"/>
                    </a:lnTo>
                    <a:lnTo>
                      <a:pt x="503" y="35"/>
                    </a:lnTo>
                    <a:lnTo>
                      <a:pt x="509" y="40"/>
                    </a:lnTo>
                    <a:lnTo>
                      <a:pt x="516" y="40"/>
                    </a:lnTo>
                    <a:lnTo>
                      <a:pt x="522" y="44"/>
                    </a:lnTo>
                    <a:lnTo>
                      <a:pt x="528" y="4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28" name="Freeform 632"/>
              <p:cNvSpPr>
                <a:spLocks/>
              </p:cNvSpPr>
              <p:nvPr/>
            </p:nvSpPr>
            <p:spPr bwMode="auto">
              <a:xfrm>
                <a:off x="1689" y="1359"/>
                <a:ext cx="819" cy="410"/>
              </a:xfrm>
              <a:custGeom>
                <a:avLst/>
                <a:gdLst/>
                <a:ahLst/>
                <a:cxnLst>
                  <a:cxn ang="0">
                    <a:pos x="553" y="62"/>
                  </a:cxn>
                  <a:cxn ang="0">
                    <a:pos x="579" y="80"/>
                  </a:cxn>
                  <a:cxn ang="0">
                    <a:pos x="610" y="107"/>
                  </a:cxn>
                  <a:cxn ang="0">
                    <a:pos x="648" y="98"/>
                  </a:cxn>
                  <a:cxn ang="0">
                    <a:pos x="673" y="107"/>
                  </a:cxn>
                  <a:cxn ang="0">
                    <a:pos x="667" y="138"/>
                  </a:cxn>
                  <a:cxn ang="0">
                    <a:pos x="692" y="165"/>
                  </a:cxn>
                  <a:cxn ang="0">
                    <a:pos x="723" y="187"/>
                  </a:cxn>
                  <a:cxn ang="0">
                    <a:pos x="748" y="200"/>
                  </a:cxn>
                  <a:cxn ang="0">
                    <a:pos x="774" y="218"/>
                  </a:cxn>
                  <a:cxn ang="0">
                    <a:pos x="774" y="245"/>
                  </a:cxn>
                  <a:cxn ang="0">
                    <a:pos x="786" y="276"/>
                  </a:cxn>
                  <a:cxn ang="0">
                    <a:pos x="819" y="285"/>
                  </a:cxn>
                  <a:cxn ang="0">
                    <a:pos x="780" y="299"/>
                  </a:cxn>
                  <a:cxn ang="0">
                    <a:pos x="761" y="325"/>
                  </a:cxn>
                  <a:cxn ang="0">
                    <a:pos x="767" y="357"/>
                  </a:cxn>
                  <a:cxn ang="0">
                    <a:pos x="730" y="357"/>
                  </a:cxn>
                  <a:cxn ang="0">
                    <a:pos x="679" y="343"/>
                  </a:cxn>
                  <a:cxn ang="0">
                    <a:pos x="635" y="343"/>
                  </a:cxn>
                  <a:cxn ang="0">
                    <a:pos x="635" y="374"/>
                  </a:cxn>
                  <a:cxn ang="0">
                    <a:pos x="610" y="397"/>
                  </a:cxn>
                  <a:cxn ang="0">
                    <a:pos x="572" y="379"/>
                  </a:cxn>
                  <a:cxn ang="0">
                    <a:pos x="547" y="357"/>
                  </a:cxn>
                  <a:cxn ang="0">
                    <a:pos x="497" y="357"/>
                  </a:cxn>
                  <a:cxn ang="0">
                    <a:pos x="459" y="334"/>
                  </a:cxn>
                  <a:cxn ang="0">
                    <a:pos x="434" y="357"/>
                  </a:cxn>
                  <a:cxn ang="0">
                    <a:pos x="384" y="361"/>
                  </a:cxn>
                  <a:cxn ang="0">
                    <a:pos x="352" y="348"/>
                  </a:cxn>
                  <a:cxn ang="0">
                    <a:pos x="365" y="379"/>
                  </a:cxn>
                  <a:cxn ang="0">
                    <a:pos x="333" y="401"/>
                  </a:cxn>
                  <a:cxn ang="0">
                    <a:pos x="289" y="401"/>
                  </a:cxn>
                  <a:cxn ang="0">
                    <a:pos x="252" y="410"/>
                  </a:cxn>
                  <a:cxn ang="0">
                    <a:pos x="227" y="392"/>
                  </a:cxn>
                  <a:cxn ang="0">
                    <a:pos x="189" y="383"/>
                  </a:cxn>
                  <a:cxn ang="0">
                    <a:pos x="151" y="370"/>
                  </a:cxn>
                  <a:cxn ang="0">
                    <a:pos x="151" y="348"/>
                  </a:cxn>
                  <a:cxn ang="0">
                    <a:pos x="120" y="334"/>
                  </a:cxn>
                  <a:cxn ang="0">
                    <a:pos x="120" y="303"/>
                  </a:cxn>
                  <a:cxn ang="0">
                    <a:pos x="113" y="276"/>
                  </a:cxn>
                  <a:cxn ang="0">
                    <a:pos x="88" y="258"/>
                  </a:cxn>
                  <a:cxn ang="0">
                    <a:pos x="63" y="241"/>
                  </a:cxn>
                  <a:cxn ang="0">
                    <a:pos x="50" y="209"/>
                  </a:cxn>
                  <a:cxn ang="0">
                    <a:pos x="63" y="178"/>
                  </a:cxn>
                  <a:cxn ang="0">
                    <a:pos x="38" y="156"/>
                  </a:cxn>
                  <a:cxn ang="0">
                    <a:pos x="25" y="125"/>
                  </a:cxn>
                  <a:cxn ang="0">
                    <a:pos x="13" y="93"/>
                  </a:cxn>
                  <a:cxn ang="0">
                    <a:pos x="6" y="53"/>
                  </a:cxn>
                  <a:cxn ang="0">
                    <a:pos x="0" y="22"/>
                  </a:cxn>
                  <a:cxn ang="0">
                    <a:pos x="13" y="4"/>
                  </a:cxn>
                  <a:cxn ang="0">
                    <a:pos x="38" y="22"/>
                  </a:cxn>
                  <a:cxn ang="0">
                    <a:pos x="69" y="35"/>
                  </a:cxn>
                  <a:cxn ang="0">
                    <a:pos x="101" y="53"/>
                  </a:cxn>
                  <a:cxn ang="0">
                    <a:pos x="145" y="62"/>
                  </a:cxn>
                  <a:cxn ang="0">
                    <a:pos x="195" y="62"/>
                  </a:cxn>
                  <a:cxn ang="0">
                    <a:pos x="233" y="53"/>
                  </a:cxn>
                  <a:cxn ang="0">
                    <a:pos x="271" y="49"/>
                  </a:cxn>
                  <a:cxn ang="0">
                    <a:pos x="321" y="40"/>
                  </a:cxn>
                  <a:cxn ang="0">
                    <a:pos x="359" y="49"/>
                  </a:cxn>
                  <a:cxn ang="0">
                    <a:pos x="384" y="62"/>
                  </a:cxn>
                  <a:cxn ang="0">
                    <a:pos x="415" y="71"/>
                  </a:cxn>
                  <a:cxn ang="0">
                    <a:pos x="447" y="40"/>
                  </a:cxn>
                  <a:cxn ang="0">
                    <a:pos x="491" y="31"/>
                  </a:cxn>
                </a:cxnLst>
                <a:rect l="0" t="0" r="r" b="b"/>
                <a:pathLst>
                  <a:path w="819" h="410">
                    <a:moveTo>
                      <a:pt x="528" y="49"/>
                    </a:moveTo>
                    <a:lnTo>
                      <a:pt x="535" y="49"/>
                    </a:lnTo>
                    <a:lnTo>
                      <a:pt x="535" y="53"/>
                    </a:lnTo>
                    <a:lnTo>
                      <a:pt x="541" y="53"/>
                    </a:lnTo>
                    <a:lnTo>
                      <a:pt x="541" y="58"/>
                    </a:lnTo>
                    <a:lnTo>
                      <a:pt x="547" y="58"/>
                    </a:lnTo>
                    <a:lnTo>
                      <a:pt x="553" y="62"/>
                    </a:lnTo>
                    <a:lnTo>
                      <a:pt x="560" y="62"/>
                    </a:lnTo>
                    <a:lnTo>
                      <a:pt x="566" y="62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9" y="71"/>
                    </a:lnTo>
                    <a:lnTo>
                      <a:pt x="579" y="76"/>
                    </a:lnTo>
                    <a:lnTo>
                      <a:pt x="579" y="80"/>
                    </a:lnTo>
                    <a:lnTo>
                      <a:pt x="579" y="84"/>
                    </a:lnTo>
                    <a:lnTo>
                      <a:pt x="585" y="89"/>
                    </a:lnTo>
                    <a:lnTo>
                      <a:pt x="591" y="98"/>
                    </a:lnTo>
                    <a:lnTo>
                      <a:pt x="597" y="102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7"/>
                    </a:lnTo>
                    <a:lnTo>
                      <a:pt x="616" y="107"/>
                    </a:lnTo>
                    <a:lnTo>
                      <a:pt x="623" y="102"/>
                    </a:lnTo>
                    <a:lnTo>
                      <a:pt x="629" y="102"/>
                    </a:lnTo>
                    <a:lnTo>
                      <a:pt x="635" y="102"/>
                    </a:lnTo>
                    <a:lnTo>
                      <a:pt x="642" y="102"/>
                    </a:lnTo>
                    <a:lnTo>
                      <a:pt x="648" y="102"/>
                    </a:lnTo>
                    <a:lnTo>
                      <a:pt x="648" y="98"/>
                    </a:lnTo>
                    <a:lnTo>
                      <a:pt x="648" y="102"/>
                    </a:lnTo>
                    <a:lnTo>
                      <a:pt x="654" y="98"/>
                    </a:lnTo>
                    <a:lnTo>
                      <a:pt x="660" y="98"/>
                    </a:lnTo>
                    <a:lnTo>
                      <a:pt x="667" y="98"/>
                    </a:lnTo>
                    <a:lnTo>
                      <a:pt x="673" y="98"/>
                    </a:lnTo>
                    <a:lnTo>
                      <a:pt x="673" y="102"/>
                    </a:lnTo>
                    <a:lnTo>
                      <a:pt x="673" y="107"/>
                    </a:lnTo>
                    <a:lnTo>
                      <a:pt x="673" y="111"/>
                    </a:lnTo>
                    <a:lnTo>
                      <a:pt x="673" y="116"/>
                    </a:lnTo>
                    <a:lnTo>
                      <a:pt x="673" y="120"/>
                    </a:lnTo>
                    <a:lnTo>
                      <a:pt x="667" y="125"/>
                    </a:lnTo>
                    <a:lnTo>
                      <a:pt x="667" y="129"/>
                    </a:lnTo>
                    <a:lnTo>
                      <a:pt x="667" y="134"/>
                    </a:lnTo>
                    <a:lnTo>
                      <a:pt x="667" y="138"/>
                    </a:lnTo>
                    <a:lnTo>
                      <a:pt x="667" y="142"/>
                    </a:lnTo>
                    <a:lnTo>
                      <a:pt x="673" y="147"/>
                    </a:lnTo>
                    <a:lnTo>
                      <a:pt x="673" y="151"/>
                    </a:lnTo>
                    <a:lnTo>
                      <a:pt x="679" y="156"/>
                    </a:lnTo>
                    <a:lnTo>
                      <a:pt x="686" y="160"/>
                    </a:lnTo>
                    <a:lnTo>
                      <a:pt x="686" y="165"/>
                    </a:lnTo>
                    <a:lnTo>
                      <a:pt x="692" y="165"/>
                    </a:lnTo>
                    <a:lnTo>
                      <a:pt x="692" y="169"/>
                    </a:lnTo>
                    <a:lnTo>
                      <a:pt x="698" y="169"/>
                    </a:lnTo>
                    <a:lnTo>
                      <a:pt x="704" y="174"/>
                    </a:lnTo>
                    <a:lnTo>
                      <a:pt x="711" y="178"/>
                    </a:lnTo>
                    <a:lnTo>
                      <a:pt x="717" y="178"/>
                    </a:lnTo>
                    <a:lnTo>
                      <a:pt x="717" y="183"/>
                    </a:lnTo>
                    <a:lnTo>
                      <a:pt x="723" y="187"/>
                    </a:lnTo>
                    <a:lnTo>
                      <a:pt x="730" y="187"/>
                    </a:lnTo>
                    <a:lnTo>
                      <a:pt x="730" y="192"/>
                    </a:lnTo>
                    <a:lnTo>
                      <a:pt x="736" y="192"/>
                    </a:lnTo>
                    <a:lnTo>
                      <a:pt x="736" y="196"/>
                    </a:lnTo>
                    <a:lnTo>
                      <a:pt x="742" y="196"/>
                    </a:lnTo>
                    <a:lnTo>
                      <a:pt x="742" y="200"/>
                    </a:lnTo>
                    <a:lnTo>
                      <a:pt x="748" y="200"/>
                    </a:lnTo>
                    <a:lnTo>
                      <a:pt x="748" y="205"/>
                    </a:lnTo>
                    <a:lnTo>
                      <a:pt x="755" y="205"/>
                    </a:lnTo>
                    <a:lnTo>
                      <a:pt x="761" y="205"/>
                    </a:lnTo>
                    <a:lnTo>
                      <a:pt x="761" y="209"/>
                    </a:lnTo>
                    <a:lnTo>
                      <a:pt x="767" y="209"/>
                    </a:lnTo>
                    <a:lnTo>
                      <a:pt x="767" y="214"/>
                    </a:lnTo>
                    <a:lnTo>
                      <a:pt x="774" y="218"/>
                    </a:lnTo>
                    <a:lnTo>
                      <a:pt x="774" y="223"/>
                    </a:lnTo>
                    <a:lnTo>
                      <a:pt x="774" y="227"/>
                    </a:lnTo>
                    <a:lnTo>
                      <a:pt x="774" y="232"/>
                    </a:lnTo>
                    <a:lnTo>
                      <a:pt x="780" y="232"/>
                    </a:lnTo>
                    <a:lnTo>
                      <a:pt x="780" y="236"/>
                    </a:lnTo>
                    <a:lnTo>
                      <a:pt x="780" y="241"/>
                    </a:lnTo>
                    <a:lnTo>
                      <a:pt x="774" y="245"/>
                    </a:lnTo>
                    <a:lnTo>
                      <a:pt x="774" y="250"/>
                    </a:lnTo>
                    <a:lnTo>
                      <a:pt x="774" y="254"/>
                    </a:lnTo>
                    <a:lnTo>
                      <a:pt x="774" y="258"/>
                    </a:lnTo>
                    <a:lnTo>
                      <a:pt x="774" y="263"/>
                    </a:lnTo>
                    <a:lnTo>
                      <a:pt x="780" y="267"/>
                    </a:lnTo>
                    <a:lnTo>
                      <a:pt x="786" y="272"/>
                    </a:lnTo>
                    <a:lnTo>
                      <a:pt x="786" y="276"/>
                    </a:lnTo>
                    <a:lnTo>
                      <a:pt x="792" y="276"/>
                    </a:lnTo>
                    <a:lnTo>
                      <a:pt x="792" y="281"/>
                    </a:lnTo>
                    <a:lnTo>
                      <a:pt x="800" y="281"/>
                    </a:lnTo>
                    <a:lnTo>
                      <a:pt x="806" y="281"/>
                    </a:lnTo>
                    <a:lnTo>
                      <a:pt x="806" y="285"/>
                    </a:lnTo>
                    <a:lnTo>
                      <a:pt x="812" y="285"/>
                    </a:lnTo>
                    <a:lnTo>
                      <a:pt x="819" y="285"/>
                    </a:lnTo>
                    <a:lnTo>
                      <a:pt x="819" y="290"/>
                    </a:lnTo>
                    <a:lnTo>
                      <a:pt x="819" y="294"/>
                    </a:lnTo>
                    <a:lnTo>
                      <a:pt x="806" y="294"/>
                    </a:lnTo>
                    <a:lnTo>
                      <a:pt x="792" y="299"/>
                    </a:lnTo>
                    <a:lnTo>
                      <a:pt x="792" y="294"/>
                    </a:lnTo>
                    <a:lnTo>
                      <a:pt x="786" y="299"/>
                    </a:lnTo>
                    <a:lnTo>
                      <a:pt x="780" y="299"/>
                    </a:lnTo>
                    <a:lnTo>
                      <a:pt x="774" y="299"/>
                    </a:lnTo>
                    <a:lnTo>
                      <a:pt x="767" y="299"/>
                    </a:lnTo>
                    <a:lnTo>
                      <a:pt x="761" y="299"/>
                    </a:lnTo>
                    <a:lnTo>
                      <a:pt x="761" y="303"/>
                    </a:lnTo>
                    <a:lnTo>
                      <a:pt x="755" y="312"/>
                    </a:lnTo>
                    <a:lnTo>
                      <a:pt x="761" y="321"/>
                    </a:lnTo>
                    <a:lnTo>
                      <a:pt x="761" y="325"/>
                    </a:lnTo>
                    <a:lnTo>
                      <a:pt x="761" y="330"/>
                    </a:lnTo>
                    <a:lnTo>
                      <a:pt x="761" y="334"/>
                    </a:lnTo>
                    <a:lnTo>
                      <a:pt x="761" y="339"/>
                    </a:lnTo>
                    <a:lnTo>
                      <a:pt x="761" y="343"/>
                    </a:lnTo>
                    <a:lnTo>
                      <a:pt x="761" y="348"/>
                    </a:lnTo>
                    <a:lnTo>
                      <a:pt x="761" y="352"/>
                    </a:lnTo>
                    <a:lnTo>
                      <a:pt x="767" y="357"/>
                    </a:lnTo>
                    <a:lnTo>
                      <a:pt x="767" y="361"/>
                    </a:lnTo>
                    <a:lnTo>
                      <a:pt x="761" y="361"/>
                    </a:lnTo>
                    <a:lnTo>
                      <a:pt x="755" y="361"/>
                    </a:lnTo>
                    <a:lnTo>
                      <a:pt x="742" y="361"/>
                    </a:lnTo>
                    <a:lnTo>
                      <a:pt x="742" y="357"/>
                    </a:lnTo>
                    <a:lnTo>
                      <a:pt x="736" y="357"/>
                    </a:lnTo>
                    <a:lnTo>
                      <a:pt x="730" y="357"/>
                    </a:lnTo>
                    <a:lnTo>
                      <a:pt x="723" y="357"/>
                    </a:lnTo>
                    <a:lnTo>
                      <a:pt x="717" y="357"/>
                    </a:lnTo>
                    <a:lnTo>
                      <a:pt x="711" y="352"/>
                    </a:lnTo>
                    <a:lnTo>
                      <a:pt x="704" y="352"/>
                    </a:lnTo>
                    <a:lnTo>
                      <a:pt x="692" y="348"/>
                    </a:lnTo>
                    <a:lnTo>
                      <a:pt x="686" y="348"/>
                    </a:lnTo>
                    <a:lnTo>
                      <a:pt x="679" y="343"/>
                    </a:lnTo>
                    <a:lnTo>
                      <a:pt x="673" y="343"/>
                    </a:lnTo>
                    <a:lnTo>
                      <a:pt x="667" y="339"/>
                    </a:lnTo>
                    <a:lnTo>
                      <a:pt x="660" y="339"/>
                    </a:lnTo>
                    <a:lnTo>
                      <a:pt x="654" y="339"/>
                    </a:lnTo>
                    <a:lnTo>
                      <a:pt x="648" y="334"/>
                    </a:lnTo>
                    <a:lnTo>
                      <a:pt x="642" y="339"/>
                    </a:lnTo>
                    <a:lnTo>
                      <a:pt x="635" y="343"/>
                    </a:lnTo>
                    <a:lnTo>
                      <a:pt x="635" y="348"/>
                    </a:lnTo>
                    <a:lnTo>
                      <a:pt x="642" y="352"/>
                    </a:lnTo>
                    <a:lnTo>
                      <a:pt x="642" y="357"/>
                    </a:lnTo>
                    <a:lnTo>
                      <a:pt x="642" y="361"/>
                    </a:lnTo>
                    <a:lnTo>
                      <a:pt x="642" y="365"/>
                    </a:lnTo>
                    <a:lnTo>
                      <a:pt x="642" y="370"/>
                    </a:lnTo>
                    <a:lnTo>
                      <a:pt x="635" y="374"/>
                    </a:lnTo>
                    <a:lnTo>
                      <a:pt x="629" y="374"/>
                    </a:lnTo>
                    <a:lnTo>
                      <a:pt x="629" y="379"/>
                    </a:lnTo>
                    <a:lnTo>
                      <a:pt x="623" y="379"/>
                    </a:lnTo>
                    <a:lnTo>
                      <a:pt x="623" y="383"/>
                    </a:lnTo>
                    <a:lnTo>
                      <a:pt x="616" y="388"/>
                    </a:lnTo>
                    <a:lnTo>
                      <a:pt x="616" y="392"/>
                    </a:lnTo>
                    <a:lnTo>
                      <a:pt x="610" y="397"/>
                    </a:lnTo>
                    <a:lnTo>
                      <a:pt x="604" y="397"/>
                    </a:lnTo>
                    <a:lnTo>
                      <a:pt x="597" y="392"/>
                    </a:lnTo>
                    <a:lnTo>
                      <a:pt x="591" y="392"/>
                    </a:lnTo>
                    <a:lnTo>
                      <a:pt x="591" y="388"/>
                    </a:lnTo>
                    <a:lnTo>
                      <a:pt x="585" y="388"/>
                    </a:lnTo>
                    <a:lnTo>
                      <a:pt x="579" y="383"/>
                    </a:lnTo>
                    <a:lnTo>
                      <a:pt x="572" y="379"/>
                    </a:lnTo>
                    <a:lnTo>
                      <a:pt x="572" y="374"/>
                    </a:lnTo>
                    <a:lnTo>
                      <a:pt x="566" y="370"/>
                    </a:lnTo>
                    <a:lnTo>
                      <a:pt x="566" y="365"/>
                    </a:lnTo>
                    <a:lnTo>
                      <a:pt x="566" y="361"/>
                    </a:lnTo>
                    <a:lnTo>
                      <a:pt x="560" y="357"/>
                    </a:lnTo>
                    <a:lnTo>
                      <a:pt x="553" y="357"/>
                    </a:lnTo>
                    <a:lnTo>
                      <a:pt x="547" y="357"/>
                    </a:lnTo>
                    <a:lnTo>
                      <a:pt x="541" y="361"/>
                    </a:lnTo>
                    <a:lnTo>
                      <a:pt x="535" y="361"/>
                    </a:lnTo>
                    <a:lnTo>
                      <a:pt x="528" y="361"/>
                    </a:lnTo>
                    <a:lnTo>
                      <a:pt x="522" y="361"/>
                    </a:lnTo>
                    <a:lnTo>
                      <a:pt x="509" y="361"/>
                    </a:lnTo>
                    <a:lnTo>
                      <a:pt x="503" y="361"/>
                    </a:lnTo>
                    <a:lnTo>
                      <a:pt x="497" y="357"/>
                    </a:lnTo>
                    <a:lnTo>
                      <a:pt x="491" y="352"/>
                    </a:lnTo>
                    <a:lnTo>
                      <a:pt x="484" y="348"/>
                    </a:lnTo>
                    <a:lnTo>
                      <a:pt x="478" y="343"/>
                    </a:lnTo>
                    <a:lnTo>
                      <a:pt x="478" y="339"/>
                    </a:lnTo>
                    <a:lnTo>
                      <a:pt x="472" y="334"/>
                    </a:lnTo>
                    <a:lnTo>
                      <a:pt x="465" y="334"/>
                    </a:lnTo>
                    <a:lnTo>
                      <a:pt x="459" y="334"/>
                    </a:lnTo>
                    <a:lnTo>
                      <a:pt x="453" y="334"/>
                    </a:lnTo>
                    <a:lnTo>
                      <a:pt x="453" y="339"/>
                    </a:lnTo>
                    <a:lnTo>
                      <a:pt x="447" y="339"/>
                    </a:lnTo>
                    <a:lnTo>
                      <a:pt x="447" y="343"/>
                    </a:lnTo>
                    <a:lnTo>
                      <a:pt x="440" y="348"/>
                    </a:lnTo>
                    <a:lnTo>
                      <a:pt x="434" y="352"/>
                    </a:lnTo>
                    <a:lnTo>
                      <a:pt x="434" y="357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5"/>
                    </a:lnTo>
                    <a:lnTo>
                      <a:pt x="409" y="365"/>
                    </a:lnTo>
                    <a:lnTo>
                      <a:pt x="396" y="365"/>
                    </a:lnTo>
                    <a:lnTo>
                      <a:pt x="390" y="365"/>
                    </a:lnTo>
                    <a:lnTo>
                      <a:pt x="384" y="361"/>
                    </a:lnTo>
                    <a:lnTo>
                      <a:pt x="377" y="357"/>
                    </a:lnTo>
                    <a:lnTo>
                      <a:pt x="377" y="352"/>
                    </a:lnTo>
                    <a:lnTo>
                      <a:pt x="371" y="348"/>
                    </a:lnTo>
                    <a:lnTo>
                      <a:pt x="371" y="343"/>
                    </a:lnTo>
                    <a:lnTo>
                      <a:pt x="365" y="343"/>
                    </a:lnTo>
                    <a:lnTo>
                      <a:pt x="359" y="343"/>
                    </a:lnTo>
                    <a:lnTo>
                      <a:pt x="352" y="348"/>
                    </a:lnTo>
                    <a:lnTo>
                      <a:pt x="352" y="352"/>
                    </a:lnTo>
                    <a:lnTo>
                      <a:pt x="352" y="357"/>
                    </a:lnTo>
                    <a:lnTo>
                      <a:pt x="352" y="361"/>
                    </a:lnTo>
                    <a:lnTo>
                      <a:pt x="359" y="365"/>
                    </a:lnTo>
                    <a:lnTo>
                      <a:pt x="365" y="370"/>
                    </a:lnTo>
                    <a:lnTo>
                      <a:pt x="365" y="374"/>
                    </a:lnTo>
                    <a:lnTo>
                      <a:pt x="365" y="379"/>
                    </a:lnTo>
                    <a:lnTo>
                      <a:pt x="359" y="379"/>
                    </a:lnTo>
                    <a:lnTo>
                      <a:pt x="352" y="383"/>
                    </a:lnTo>
                    <a:lnTo>
                      <a:pt x="346" y="388"/>
                    </a:lnTo>
                    <a:lnTo>
                      <a:pt x="340" y="392"/>
                    </a:lnTo>
                    <a:lnTo>
                      <a:pt x="340" y="397"/>
                    </a:lnTo>
                    <a:lnTo>
                      <a:pt x="333" y="397"/>
                    </a:lnTo>
                    <a:lnTo>
                      <a:pt x="333" y="401"/>
                    </a:lnTo>
                    <a:lnTo>
                      <a:pt x="327" y="401"/>
                    </a:lnTo>
                    <a:lnTo>
                      <a:pt x="321" y="401"/>
                    </a:lnTo>
                    <a:lnTo>
                      <a:pt x="315" y="401"/>
                    </a:lnTo>
                    <a:lnTo>
                      <a:pt x="308" y="401"/>
                    </a:lnTo>
                    <a:lnTo>
                      <a:pt x="302" y="401"/>
                    </a:lnTo>
                    <a:lnTo>
                      <a:pt x="296" y="401"/>
                    </a:lnTo>
                    <a:lnTo>
                      <a:pt x="289" y="401"/>
                    </a:lnTo>
                    <a:lnTo>
                      <a:pt x="283" y="401"/>
                    </a:lnTo>
                    <a:lnTo>
                      <a:pt x="277" y="401"/>
                    </a:lnTo>
                    <a:lnTo>
                      <a:pt x="271" y="401"/>
                    </a:lnTo>
                    <a:lnTo>
                      <a:pt x="264" y="401"/>
                    </a:lnTo>
                    <a:lnTo>
                      <a:pt x="258" y="401"/>
                    </a:lnTo>
                    <a:lnTo>
                      <a:pt x="252" y="406"/>
                    </a:lnTo>
                    <a:lnTo>
                      <a:pt x="252" y="410"/>
                    </a:lnTo>
                    <a:lnTo>
                      <a:pt x="245" y="410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9" y="401"/>
                    </a:lnTo>
                    <a:lnTo>
                      <a:pt x="239" y="397"/>
                    </a:lnTo>
                    <a:lnTo>
                      <a:pt x="233" y="397"/>
                    </a:lnTo>
                    <a:lnTo>
                      <a:pt x="227" y="392"/>
                    </a:lnTo>
                    <a:lnTo>
                      <a:pt x="220" y="392"/>
                    </a:lnTo>
                    <a:lnTo>
                      <a:pt x="214" y="392"/>
                    </a:lnTo>
                    <a:lnTo>
                      <a:pt x="208" y="392"/>
                    </a:lnTo>
                    <a:lnTo>
                      <a:pt x="201" y="388"/>
                    </a:lnTo>
                    <a:lnTo>
                      <a:pt x="195" y="388"/>
                    </a:lnTo>
                    <a:lnTo>
                      <a:pt x="195" y="383"/>
                    </a:lnTo>
                    <a:lnTo>
                      <a:pt x="189" y="383"/>
                    </a:lnTo>
                    <a:lnTo>
                      <a:pt x="183" y="383"/>
                    </a:lnTo>
                    <a:lnTo>
                      <a:pt x="176" y="383"/>
                    </a:lnTo>
                    <a:lnTo>
                      <a:pt x="170" y="383"/>
                    </a:lnTo>
                    <a:lnTo>
                      <a:pt x="164" y="379"/>
                    </a:lnTo>
                    <a:lnTo>
                      <a:pt x="157" y="374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57" y="352"/>
                    </a:lnTo>
                    <a:lnTo>
                      <a:pt x="151" y="352"/>
                    </a:lnTo>
                    <a:lnTo>
                      <a:pt x="151" y="348"/>
                    </a:lnTo>
                    <a:lnTo>
                      <a:pt x="145" y="348"/>
                    </a:lnTo>
                    <a:lnTo>
                      <a:pt x="145" y="343"/>
                    </a:lnTo>
                    <a:lnTo>
                      <a:pt x="138" y="343"/>
                    </a:lnTo>
                    <a:lnTo>
                      <a:pt x="138" y="339"/>
                    </a:lnTo>
                    <a:lnTo>
                      <a:pt x="132" y="339"/>
                    </a:lnTo>
                    <a:lnTo>
                      <a:pt x="126" y="334"/>
                    </a:lnTo>
                    <a:lnTo>
                      <a:pt x="120" y="334"/>
                    </a:lnTo>
                    <a:lnTo>
                      <a:pt x="120" y="330"/>
                    </a:lnTo>
                    <a:lnTo>
                      <a:pt x="120" y="325"/>
                    </a:lnTo>
                    <a:lnTo>
                      <a:pt x="120" y="321"/>
                    </a:lnTo>
                    <a:lnTo>
                      <a:pt x="120" y="316"/>
                    </a:lnTo>
                    <a:lnTo>
                      <a:pt x="120" y="312"/>
                    </a:lnTo>
                    <a:lnTo>
                      <a:pt x="120" y="308"/>
                    </a:lnTo>
                    <a:lnTo>
                      <a:pt x="120" y="303"/>
                    </a:lnTo>
                    <a:lnTo>
                      <a:pt x="120" y="299"/>
                    </a:lnTo>
                    <a:lnTo>
                      <a:pt x="120" y="294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0" y="281"/>
                    </a:lnTo>
                    <a:lnTo>
                      <a:pt x="120" y="276"/>
                    </a:lnTo>
                    <a:lnTo>
                      <a:pt x="113" y="276"/>
                    </a:lnTo>
                    <a:lnTo>
                      <a:pt x="113" y="272"/>
                    </a:lnTo>
                    <a:lnTo>
                      <a:pt x="107" y="272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58"/>
                    </a:lnTo>
                    <a:lnTo>
                      <a:pt x="82" y="258"/>
                    </a:lnTo>
                    <a:lnTo>
                      <a:pt x="82" y="254"/>
                    </a:lnTo>
                    <a:lnTo>
                      <a:pt x="76" y="254"/>
                    </a:lnTo>
                    <a:lnTo>
                      <a:pt x="76" y="250"/>
                    </a:lnTo>
                    <a:lnTo>
                      <a:pt x="69" y="250"/>
                    </a:lnTo>
                    <a:lnTo>
                      <a:pt x="69" y="245"/>
                    </a:lnTo>
                    <a:lnTo>
                      <a:pt x="63" y="241"/>
                    </a:lnTo>
                    <a:lnTo>
                      <a:pt x="63" y="236"/>
                    </a:lnTo>
                    <a:lnTo>
                      <a:pt x="57" y="232"/>
                    </a:lnTo>
                    <a:lnTo>
                      <a:pt x="57" y="227"/>
                    </a:lnTo>
                    <a:lnTo>
                      <a:pt x="50" y="223"/>
                    </a:lnTo>
                    <a:lnTo>
                      <a:pt x="50" y="218"/>
                    </a:lnTo>
                    <a:lnTo>
                      <a:pt x="50" y="214"/>
                    </a:lnTo>
                    <a:lnTo>
                      <a:pt x="50" y="209"/>
                    </a:lnTo>
                    <a:lnTo>
                      <a:pt x="57" y="205"/>
                    </a:lnTo>
                    <a:lnTo>
                      <a:pt x="57" y="200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3" y="178"/>
                    </a:lnTo>
                    <a:lnTo>
                      <a:pt x="63" y="174"/>
                    </a:lnTo>
                    <a:lnTo>
                      <a:pt x="57" y="174"/>
                    </a:lnTo>
                    <a:lnTo>
                      <a:pt x="50" y="169"/>
                    </a:lnTo>
                    <a:lnTo>
                      <a:pt x="44" y="165"/>
                    </a:lnTo>
                    <a:lnTo>
                      <a:pt x="44" y="160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38" y="147"/>
                    </a:lnTo>
                    <a:lnTo>
                      <a:pt x="32" y="147"/>
                    </a:lnTo>
                    <a:lnTo>
                      <a:pt x="32" y="142"/>
                    </a:lnTo>
                    <a:lnTo>
                      <a:pt x="32" y="138"/>
                    </a:lnTo>
                    <a:lnTo>
                      <a:pt x="25" y="129"/>
                    </a:lnTo>
                    <a:lnTo>
                      <a:pt x="25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3" y="107"/>
                    </a:lnTo>
                    <a:lnTo>
                      <a:pt x="13" y="102"/>
                    </a:lnTo>
                    <a:lnTo>
                      <a:pt x="13" y="98"/>
                    </a:lnTo>
                    <a:lnTo>
                      <a:pt x="13" y="93"/>
                    </a:lnTo>
                    <a:lnTo>
                      <a:pt x="13" y="89"/>
                    </a:lnTo>
                    <a:lnTo>
                      <a:pt x="6" y="84"/>
                    </a:lnTo>
                    <a:lnTo>
                      <a:pt x="6" y="76"/>
                    </a:lnTo>
                    <a:lnTo>
                      <a:pt x="6" y="71"/>
                    </a:lnTo>
                    <a:lnTo>
                      <a:pt x="6" y="67"/>
                    </a:lnTo>
                    <a:lnTo>
                      <a:pt x="6" y="62"/>
                    </a:lnTo>
                    <a:lnTo>
                      <a:pt x="6" y="53"/>
                    </a:lnTo>
                    <a:lnTo>
                      <a:pt x="0" y="49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6" y="9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13" y="4"/>
                    </a:lnTo>
                    <a:lnTo>
                      <a:pt x="19" y="4"/>
                    </a:lnTo>
                    <a:lnTo>
                      <a:pt x="19" y="9"/>
                    </a:lnTo>
                    <a:lnTo>
                      <a:pt x="25" y="13"/>
                    </a:lnTo>
                    <a:lnTo>
                      <a:pt x="32" y="13"/>
                    </a:lnTo>
                    <a:lnTo>
                      <a:pt x="32" y="18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44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7" y="31"/>
                    </a:lnTo>
                    <a:lnTo>
                      <a:pt x="63" y="31"/>
                    </a:lnTo>
                    <a:lnTo>
                      <a:pt x="63" y="35"/>
                    </a:lnTo>
                    <a:lnTo>
                      <a:pt x="69" y="35"/>
                    </a:lnTo>
                    <a:lnTo>
                      <a:pt x="69" y="40"/>
                    </a:lnTo>
                    <a:lnTo>
                      <a:pt x="69" y="44"/>
                    </a:lnTo>
                    <a:lnTo>
                      <a:pt x="76" y="49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53"/>
                    </a:lnTo>
                    <a:lnTo>
                      <a:pt x="101" y="5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58"/>
                    </a:lnTo>
                    <a:lnTo>
                      <a:pt x="138" y="62"/>
                    </a:lnTo>
                    <a:lnTo>
                      <a:pt x="145" y="62"/>
                    </a:lnTo>
                    <a:lnTo>
                      <a:pt x="151" y="62"/>
                    </a:lnTo>
                    <a:lnTo>
                      <a:pt x="157" y="62"/>
                    </a:lnTo>
                    <a:lnTo>
                      <a:pt x="164" y="58"/>
                    </a:lnTo>
                    <a:lnTo>
                      <a:pt x="176" y="62"/>
                    </a:lnTo>
                    <a:lnTo>
                      <a:pt x="183" y="62"/>
                    </a:lnTo>
                    <a:lnTo>
                      <a:pt x="189" y="62"/>
                    </a:lnTo>
                    <a:lnTo>
                      <a:pt x="195" y="62"/>
                    </a:lnTo>
                    <a:lnTo>
                      <a:pt x="208" y="62"/>
                    </a:lnTo>
                    <a:lnTo>
                      <a:pt x="214" y="62"/>
                    </a:lnTo>
                    <a:lnTo>
                      <a:pt x="214" y="58"/>
                    </a:lnTo>
                    <a:lnTo>
                      <a:pt x="220" y="58"/>
                    </a:lnTo>
                    <a:lnTo>
                      <a:pt x="227" y="58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39" y="53"/>
                    </a:lnTo>
                    <a:lnTo>
                      <a:pt x="245" y="53"/>
                    </a:lnTo>
                    <a:lnTo>
                      <a:pt x="252" y="53"/>
                    </a:lnTo>
                    <a:lnTo>
                      <a:pt x="258" y="53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1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6" y="44"/>
                    </a:lnTo>
                    <a:lnTo>
                      <a:pt x="308" y="44"/>
                    </a:lnTo>
                    <a:lnTo>
                      <a:pt x="315" y="40"/>
                    </a:lnTo>
                    <a:lnTo>
                      <a:pt x="321" y="40"/>
                    </a:lnTo>
                    <a:lnTo>
                      <a:pt x="327" y="40"/>
                    </a:lnTo>
                    <a:lnTo>
                      <a:pt x="333" y="40"/>
                    </a:lnTo>
                    <a:lnTo>
                      <a:pt x="340" y="35"/>
                    </a:lnTo>
                    <a:lnTo>
                      <a:pt x="346" y="40"/>
                    </a:lnTo>
                    <a:lnTo>
                      <a:pt x="352" y="44"/>
                    </a:lnTo>
                    <a:lnTo>
                      <a:pt x="359" y="44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65" y="53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77" y="62"/>
                    </a:lnTo>
                    <a:lnTo>
                      <a:pt x="384" y="62"/>
                    </a:lnTo>
                    <a:lnTo>
                      <a:pt x="384" y="67"/>
                    </a:lnTo>
                    <a:lnTo>
                      <a:pt x="390" y="71"/>
                    </a:lnTo>
                    <a:lnTo>
                      <a:pt x="396" y="71"/>
                    </a:lnTo>
                    <a:lnTo>
                      <a:pt x="396" y="76"/>
                    </a:lnTo>
                    <a:lnTo>
                      <a:pt x="403" y="76"/>
                    </a:lnTo>
                    <a:lnTo>
                      <a:pt x="409" y="71"/>
                    </a:lnTo>
                    <a:lnTo>
                      <a:pt x="415" y="71"/>
                    </a:lnTo>
                    <a:lnTo>
                      <a:pt x="421" y="67"/>
                    </a:lnTo>
                    <a:lnTo>
                      <a:pt x="428" y="62"/>
                    </a:lnTo>
                    <a:lnTo>
                      <a:pt x="434" y="58"/>
                    </a:lnTo>
                    <a:lnTo>
                      <a:pt x="440" y="53"/>
                    </a:lnTo>
                    <a:lnTo>
                      <a:pt x="440" y="49"/>
                    </a:lnTo>
                    <a:lnTo>
                      <a:pt x="447" y="44"/>
                    </a:lnTo>
                    <a:lnTo>
                      <a:pt x="447" y="40"/>
                    </a:lnTo>
                    <a:lnTo>
                      <a:pt x="453" y="35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27"/>
                    </a:lnTo>
                    <a:lnTo>
                      <a:pt x="478" y="27"/>
                    </a:lnTo>
                    <a:lnTo>
                      <a:pt x="484" y="31"/>
                    </a:lnTo>
                    <a:lnTo>
                      <a:pt x="491" y="31"/>
                    </a:lnTo>
                    <a:lnTo>
                      <a:pt x="497" y="35"/>
                    </a:lnTo>
                    <a:lnTo>
                      <a:pt x="503" y="35"/>
                    </a:lnTo>
                    <a:lnTo>
                      <a:pt x="509" y="40"/>
                    </a:lnTo>
                    <a:lnTo>
                      <a:pt x="516" y="40"/>
                    </a:lnTo>
                    <a:lnTo>
                      <a:pt x="522" y="44"/>
                    </a:lnTo>
                    <a:lnTo>
                      <a:pt x="528" y="4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10" name="Group 633"/>
            <p:cNvGrpSpPr>
              <a:grpSpLocks/>
            </p:cNvGrpSpPr>
            <p:nvPr/>
          </p:nvGrpSpPr>
          <p:grpSpPr bwMode="auto">
            <a:xfrm>
              <a:off x="2356" y="1475"/>
              <a:ext cx="686" cy="232"/>
              <a:chOff x="2356" y="1475"/>
              <a:chExt cx="686" cy="232"/>
            </a:xfrm>
          </p:grpSpPr>
          <p:sp>
            <p:nvSpPr>
              <p:cNvPr id="4730" name="Freeform 634"/>
              <p:cNvSpPr>
                <a:spLocks/>
              </p:cNvSpPr>
              <p:nvPr/>
            </p:nvSpPr>
            <p:spPr bwMode="auto">
              <a:xfrm>
                <a:off x="2356" y="1475"/>
                <a:ext cx="686" cy="232"/>
              </a:xfrm>
              <a:custGeom>
                <a:avLst/>
                <a:gdLst/>
                <a:ahLst/>
                <a:cxnLst>
                  <a:cxn ang="0">
                    <a:pos x="25" y="9"/>
                  </a:cxn>
                  <a:cxn ang="0">
                    <a:pos x="69" y="0"/>
                  </a:cxn>
                  <a:cxn ang="0">
                    <a:pos x="113" y="0"/>
                  </a:cxn>
                  <a:cxn ang="0">
                    <a:pos x="152" y="9"/>
                  </a:cxn>
                  <a:cxn ang="0">
                    <a:pos x="171" y="31"/>
                  </a:cxn>
                  <a:cxn ang="0">
                    <a:pos x="221" y="31"/>
                  </a:cxn>
                  <a:cxn ang="0">
                    <a:pos x="271" y="26"/>
                  </a:cxn>
                  <a:cxn ang="0">
                    <a:pos x="315" y="31"/>
                  </a:cxn>
                  <a:cxn ang="0">
                    <a:pos x="347" y="40"/>
                  </a:cxn>
                  <a:cxn ang="0">
                    <a:pos x="378" y="49"/>
                  </a:cxn>
                  <a:cxn ang="0">
                    <a:pos x="409" y="58"/>
                  </a:cxn>
                  <a:cxn ang="0">
                    <a:pos x="422" y="76"/>
                  </a:cxn>
                  <a:cxn ang="0">
                    <a:pos x="447" y="84"/>
                  </a:cxn>
                  <a:cxn ang="0">
                    <a:pos x="485" y="84"/>
                  </a:cxn>
                  <a:cxn ang="0">
                    <a:pos x="516" y="76"/>
                  </a:cxn>
                  <a:cxn ang="0">
                    <a:pos x="548" y="80"/>
                  </a:cxn>
                  <a:cxn ang="0">
                    <a:pos x="579" y="76"/>
                  </a:cxn>
                  <a:cxn ang="0">
                    <a:pos x="604" y="58"/>
                  </a:cxn>
                  <a:cxn ang="0">
                    <a:pos x="642" y="53"/>
                  </a:cxn>
                  <a:cxn ang="0">
                    <a:pos x="680" y="44"/>
                  </a:cxn>
                  <a:cxn ang="0">
                    <a:pos x="674" y="62"/>
                  </a:cxn>
                  <a:cxn ang="0">
                    <a:pos x="661" y="84"/>
                  </a:cxn>
                  <a:cxn ang="0">
                    <a:pos x="630" y="89"/>
                  </a:cxn>
                  <a:cxn ang="0">
                    <a:pos x="623" y="111"/>
                  </a:cxn>
                  <a:cxn ang="0">
                    <a:pos x="636" y="125"/>
                  </a:cxn>
                  <a:cxn ang="0">
                    <a:pos x="661" y="138"/>
                  </a:cxn>
                  <a:cxn ang="0">
                    <a:pos x="686" y="151"/>
                  </a:cxn>
                  <a:cxn ang="0">
                    <a:pos x="674" y="169"/>
                  </a:cxn>
                  <a:cxn ang="0">
                    <a:pos x="648" y="165"/>
                  </a:cxn>
                  <a:cxn ang="0">
                    <a:pos x="611" y="160"/>
                  </a:cxn>
                  <a:cxn ang="0">
                    <a:pos x="579" y="151"/>
                  </a:cxn>
                  <a:cxn ang="0">
                    <a:pos x="542" y="142"/>
                  </a:cxn>
                  <a:cxn ang="0">
                    <a:pos x="510" y="138"/>
                  </a:cxn>
                  <a:cxn ang="0">
                    <a:pos x="485" y="151"/>
                  </a:cxn>
                  <a:cxn ang="0">
                    <a:pos x="466" y="178"/>
                  </a:cxn>
                  <a:cxn ang="0">
                    <a:pos x="454" y="196"/>
                  </a:cxn>
                  <a:cxn ang="0">
                    <a:pos x="422" y="205"/>
                  </a:cxn>
                  <a:cxn ang="0">
                    <a:pos x="391" y="196"/>
                  </a:cxn>
                  <a:cxn ang="0">
                    <a:pos x="365" y="209"/>
                  </a:cxn>
                  <a:cxn ang="0">
                    <a:pos x="328" y="232"/>
                  </a:cxn>
                  <a:cxn ang="0">
                    <a:pos x="296" y="218"/>
                  </a:cxn>
                  <a:cxn ang="0">
                    <a:pos x="277" y="196"/>
                  </a:cxn>
                  <a:cxn ang="0">
                    <a:pos x="240" y="196"/>
                  </a:cxn>
                  <a:cxn ang="0">
                    <a:pos x="202" y="178"/>
                  </a:cxn>
                  <a:cxn ang="0">
                    <a:pos x="164" y="178"/>
                  </a:cxn>
                  <a:cxn ang="0">
                    <a:pos x="139" y="169"/>
                  </a:cxn>
                  <a:cxn ang="0">
                    <a:pos x="119" y="156"/>
                  </a:cxn>
                  <a:cxn ang="0">
                    <a:pos x="107" y="129"/>
                  </a:cxn>
                  <a:cxn ang="0">
                    <a:pos x="107" y="107"/>
                  </a:cxn>
                  <a:cxn ang="0">
                    <a:pos x="88" y="89"/>
                  </a:cxn>
                  <a:cxn ang="0">
                    <a:pos x="69" y="76"/>
                  </a:cxn>
                  <a:cxn ang="0">
                    <a:pos x="44" y="62"/>
                  </a:cxn>
                  <a:cxn ang="0">
                    <a:pos x="19" y="44"/>
                  </a:cxn>
                  <a:cxn ang="0">
                    <a:pos x="0" y="18"/>
                  </a:cxn>
                </a:cxnLst>
                <a:rect l="0" t="0" r="r" b="b"/>
                <a:pathLst>
                  <a:path w="686" h="232">
                    <a:moveTo>
                      <a:pt x="0" y="9"/>
                    </a:moveTo>
                    <a:lnTo>
                      <a:pt x="6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9" y="9"/>
                    </a:lnTo>
                    <a:lnTo>
                      <a:pt x="25" y="9"/>
                    </a:lnTo>
                    <a:lnTo>
                      <a:pt x="31" y="9"/>
                    </a:lnTo>
                    <a:lnTo>
                      <a:pt x="37" y="9"/>
                    </a:lnTo>
                    <a:lnTo>
                      <a:pt x="44" y="4"/>
                    </a:lnTo>
                    <a:lnTo>
                      <a:pt x="50" y="0"/>
                    </a:lnTo>
                    <a:lnTo>
                      <a:pt x="63" y="0"/>
                    </a:lnTo>
                    <a:lnTo>
                      <a:pt x="69" y="0"/>
                    </a:lnTo>
                    <a:lnTo>
                      <a:pt x="75" y="0"/>
                    </a:lnTo>
                    <a:lnTo>
                      <a:pt x="81" y="0"/>
                    </a:lnTo>
                    <a:lnTo>
                      <a:pt x="94" y="0"/>
                    </a:lnTo>
                    <a:lnTo>
                      <a:pt x="100" y="0"/>
                    </a:lnTo>
                    <a:lnTo>
                      <a:pt x="107" y="0"/>
                    </a:lnTo>
                    <a:lnTo>
                      <a:pt x="113" y="0"/>
                    </a:lnTo>
                    <a:lnTo>
                      <a:pt x="119" y="0"/>
                    </a:lnTo>
                    <a:lnTo>
                      <a:pt x="125" y="0"/>
                    </a:lnTo>
                    <a:lnTo>
                      <a:pt x="133" y="0"/>
                    </a:lnTo>
                    <a:lnTo>
                      <a:pt x="139" y="4"/>
                    </a:lnTo>
                    <a:lnTo>
                      <a:pt x="145" y="4"/>
                    </a:lnTo>
                    <a:lnTo>
                      <a:pt x="152" y="9"/>
                    </a:lnTo>
                    <a:lnTo>
                      <a:pt x="152" y="13"/>
                    </a:lnTo>
                    <a:lnTo>
                      <a:pt x="158" y="18"/>
                    </a:lnTo>
                    <a:lnTo>
                      <a:pt x="158" y="22"/>
                    </a:lnTo>
                    <a:lnTo>
                      <a:pt x="164" y="22"/>
                    </a:lnTo>
                    <a:lnTo>
                      <a:pt x="164" y="26"/>
                    </a:lnTo>
                    <a:lnTo>
                      <a:pt x="171" y="31"/>
                    </a:lnTo>
                    <a:lnTo>
                      <a:pt x="177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202" y="31"/>
                    </a:lnTo>
                    <a:lnTo>
                      <a:pt x="208" y="31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40" y="26"/>
                    </a:lnTo>
                    <a:lnTo>
                      <a:pt x="246" y="26"/>
                    </a:lnTo>
                    <a:lnTo>
                      <a:pt x="259" y="26"/>
                    </a:lnTo>
                    <a:lnTo>
                      <a:pt x="265" y="26"/>
                    </a:lnTo>
                    <a:lnTo>
                      <a:pt x="271" y="26"/>
                    </a:lnTo>
                    <a:lnTo>
                      <a:pt x="277" y="26"/>
                    </a:lnTo>
                    <a:lnTo>
                      <a:pt x="284" y="26"/>
                    </a:lnTo>
                    <a:lnTo>
                      <a:pt x="290" y="26"/>
                    </a:lnTo>
                    <a:lnTo>
                      <a:pt x="296" y="26"/>
                    </a:lnTo>
                    <a:lnTo>
                      <a:pt x="309" y="31"/>
                    </a:lnTo>
                    <a:lnTo>
                      <a:pt x="315" y="31"/>
                    </a:lnTo>
                    <a:lnTo>
                      <a:pt x="315" y="35"/>
                    </a:lnTo>
                    <a:lnTo>
                      <a:pt x="321" y="35"/>
                    </a:lnTo>
                    <a:lnTo>
                      <a:pt x="328" y="35"/>
                    </a:lnTo>
                    <a:lnTo>
                      <a:pt x="334" y="40"/>
                    </a:lnTo>
                    <a:lnTo>
                      <a:pt x="340" y="40"/>
                    </a:lnTo>
                    <a:lnTo>
                      <a:pt x="347" y="40"/>
                    </a:lnTo>
                    <a:lnTo>
                      <a:pt x="353" y="40"/>
                    </a:lnTo>
                    <a:lnTo>
                      <a:pt x="359" y="35"/>
                    </a:lnTo>
                    <a:lnTo>
                      <a:pt x="365" y="40"/>
                    </a:lnTo>
                    <a:lnTo>
                      <a:pt x="365" y="44"/>
                    </a:lnTo>
                    <a:lnTo>
                      <a:pt x="372" y="44"/>
                    </a:lnTo>
                    <a:lnTo>
                      <a:pt x="378" y="49"/>
                    </a:lnTo>
                    <a:lnTo>
                      <a:pt x="391" y="49"/>
                    </a:lnTo>
                    <a:lnTo>
                      <a:pt x="397" y="49"/>
                    </a:lnTo>
                    <a:lnTo>
                      <a:pt x="403" y="49"/>
                    </a:lnTo>
                    <a:lnTo>
                      <a:pt x="409" y="49"/>
                    </a:lnTo>
                    <a:lnTo>
                      <a:pt x="409" y="53"/>
                    </a:lnTo>
                    <a:lnTo>
                      <a:pt x="409" y="58"/>
                    </a:lnTo>
                    <a:lnTo>
                      <a:pt x="403" y="62"/>
                    </a:lnTo>
                    <a:lnTo>
                      <a:pt x="409" y="62"/>
                    </a:lnTo>
                    <a:lnTo>
                      <a:pt x="409" y="67"/>
                    </a:lnTo>
                    <a:lnTo>
                      <a:pt x="409" y="71"/>
                    </a:lnTo>
                    <a:lnTo>
                      <a:pt x="416" y="71"/>
                    </a:lnTo>
                    <a:lnTo>
                      <a:pt x="422" y="76"/>
                    </a:lnTo>
                    <a:lnTo>
                      <a:pt x="428" y="76"/>
                    </a:lnTo>
                    <a:lnTo>
                      <a:pt x="435" y="76"/>
                    </a:lnTo>
                    <a:lnTo>
                      <a:pt x="441" y="76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47" y="84"/>
                    </a:lnTo>
                    <a:lnTo>
                      <a:pt x="454" y="84"/>
                    </a:lnTo>
                    <a:lnTo>
                      <a:pt x="460" y="84"/>
                    </a:lnTo>
                    <a:lnTo>
                      <a:pt x="466" y="84"/>
                    </a:lnTo>
                    <a:lnTo>
                      <a:pt x="472" y="84"/>
                    </a:lnTo>
                    <a:lnTo>
                      <a:pt x="479" y="84"/>
                    </a:lnTo>
                    <a:lnTo>
                      <a:pt x="485" y="84"/>
                    </a:lnTo>
                    <a:lnTo>
                      <a:pt x="491" y="80"/>
                    </a:lnTo>
                    <a:lnTo>
                      <a:pt x="498" y="80"/>
                    </a:lnTo>
                    <a:lnTo>
                      <a:pt x="504" y="80"/>
                    </a:lnTo>
                    <a:lnTo>
                      <a:pt x="510" y="80"/>
                    </a:lnTo>
                    <a:lnTo>
                      <a:pt x="510" y="76"/>
                    </a:lnTo>
                    <a:lnTo>
                      <a:pt x="516" y="76"/>
                    </a:lnTo>
                    <a:lnTo>
                      <a:pt x="523" y="76"/>
                    </a:lnTo>
                    <a:lnTo>
                      <a:pt x="523" y="80"/>
                    </a:lnTo>
                    <a:lnTo>
                      <a:pt x="529" y="80"/>
                    </a:lnTo>
                    <a:lnTo>
                      <a:pt x="535" y="84"/>
                    </a:lnTo>
                    <a:lnTo>
                      <a:pt x="542" y="84"/>
                    </a:lnTo>
                    <a:lnTo>
                      <a:pt x="548" y="80"/>
                    </a:lnTo>
                    <a:lnTo>
                      <a:pt x="554" y="80"/>
                    </a:lnTo>
                    <a:lnTo>
                      <a:pt x="560" y="80"/>
                    </a:lnTo>
                    <a:lnTo>
                      <a:pt x="560" y="76"/>
                    </a:lnTo>
                    <a:lnTo>
                      <a:pt x="567" y="76"/>
                    </a:lnTo>
                    <a:lnTo>
                      <a:pt x="573" y="76"/>
                    </a:lnTo>
                    <a:lnTo>
                      <a:pt x="579" y="76"/>
                    </a:lnTo>
                    <a:lnTo>
                      <a:pt x="586" y="76"/>
                    </a:lnTo>
                    <a:lnTo>
                      <a:pt x="592" y="71"/>
                    </a:lnTo>
                    <a:lnTo>
                      <a:pt x="592" y="67"/>
                    </a:lnTo>
                    <a:lnTo>
                      <a:pt x="592" y="62"/>
                    </a:lnTo>
                    <a:lnTo>
                      <a:pt x="598" y="58"/>
                    </a:lnTo>
                    <a:lnTo>
                      <a:pt x="604" y="58"/>
                    </a:lnTo>
                    <a:lnTo>
                      <a:pt x="611" y="58"/>
                    </a:lnTo>
                    <a:lnTo>
                      <a:pt x="617" y="58"/>
                    </a:lnTo>
                    <a:lnTo>
                      <a:pt x="623" y="58"/>
                    </a:lnTo>
                    <a:lnTo>
                      <a:pt x="630" y="58"/>
                    </a:lnTo>
                    <a:lnTo>
                      <a:pt x="636" y="58"/>
                    </a:lnTo>
                    <a:lnTo>
                      <a:pt x="642" y="53"/>
                    </a:lnTo>
                    <a:lnTo>
                      <a:pt x="648" y="49"/>
                    </a:lnTo>
                    <a:lnTo>
                      <a:pt x="655" y="44"/>
                    </a:lnTo>
                    <a:lnTo>
                      <a:pt x="661" y="44"/>
                    </a:lnTo>
                    <a:lnTo>
                      <a:pt x="667" y="44"/>
                    </a:lnTo>
                    <a:lnTo>
                      <a:pt x="674" y="44"/>
                    </a:lnTo>
                    <a:lnTo>
                      <a:pt x="680" y="44"/>
                    </a:lnTo>
                    <a:lnTo>
                      <a:pt x="680" y="49"/>
                    </a:lnTo>
                    <a:lnTo>
                      <a:pt x="686" y="49"/>
                    </a:lnTo>
                    <a:lnTo>
                      <a:pt x="686" y="53"/>
                    </a:lnTo>
                    <a:lnTo>
                      <a:pt x="680" y="53"/>
                    </a:lnTo>
                    <a:lnTo>
                      <a:pt x="674" y="58"/>
                    </a:lnTo>
                    <a:lnTo>
                      <a:pt x="674" y="62"/>
                    </a:lnTo>
                    <a:lnTo>
                      <a:pt x="674" y="67"/>
                    </a:lnTo>
                    <a:lnTo>
                      <a:pt x="674" y="71"/>
                    </a:lnTo>
                    <a:lnTo>
                      <a:pt x="674" y="76"/>
                    </a:lnTo>
                    <a:lnTo>
                      <a:pt x="674" y="80"/>
                    </a:lnTo>
                    <a:lnTo>
                      <a:pt x="667" y="84"/>
                    </a:lnTo>
                    <a:lnTo>
                      <a:pt x="661" y="84"/>
                    </a:lnTo>
                    <a:lnTo>
                      <a:pt x="655" y="84"/>
                    </a:lnTo>
                    <a:lnTo>
                      <a:pt x="648" y="84"/>
                    </a:lnTo>
                    <a:lnTo>
                      <a:pt x="642" y="84"/>
                    </a:lnTo>
                    <a:lnTo>
                      <a:pt x="636" y="84"/>
                    </a:lnTo>
                    <a:lnTo>
                      <a:pt x="630" y="84"/>
                    </a:lnTo>
                    <a:lnTo>
                      <a:pt x="630" y="89"/>
                    </a:lnTo>
                    <a:lnTo>
                      <a:pt x="623" y="89"/>
                    </a:lnTo>
                    <a:lnTo>
                      <a:pt x="623" y="93"/>
                    </a:lnTo>
                    <a:lnTo>
                      <a:pt x="623" y="98"/>
                    </a:lnTo>
                    <a:lnTo>
                      <a:pt x="623" y="102"/>
                    </a:lnTo>
                    <a:lnTo>
                      <a:pt x="623" y="107"/>
                    </a:lnTo>
                    <a:lnTo>
                      <a:pt x="623" y="111"/>
                    </a:lnTo>
                    <a:lnTo>
                      <a:pt x="630" y="111"/>
                    </a:lnTo>
                    <a:lnTo>
                      <a:pt x="630" y="116"/>
                    </a:lnTo>
                    <a:lnTo>
                      <a:pt x="630" y="120"/>
                    </a:lnTo>
                    <a:lnTo>
                      <a:pt x="623" y="120"/>
                    </a:lnTo>
                    <a:lnTo>
                      <a:pt x="630" y="125"/>
                    </a:lnTo>
                    <a:lnTo>
                      <a:pt x="636" y="125"/>
                    </a:lnTo>
                    <a:lnTo>
                      <a:pt x="636" y="129"/>
                    </a:lnTo>
                    <a:lnTo>
                      <a:pt x="642" y="129"/>
                    </a:lnTo>
                    <a:lnTo>
                      <a:pt x="648" y="129"/>
                    </a:lnTo>
                    <a:lnTo>
                      <a:pt x="655" y="134"/>
                    </a:lnTo>
                    <a:lnTo>
                      <a:pt x="661" y="134"/>
                    </a:lnTo>
                    <a:lnTo>
                      <a:pt x="661" y="138"/>
                    </a:lnTo>
                    <a:lnTo>
                      <a:pt x="667" y="138"/>
                    </a:lnTo>
                    <a:lnTo>
                      <a:pt x="674" y="142"/>
                    </a:lnTo>
                    <a:lnTo>
                      <a:pt x="680" y="142"/>
                    </a:lnTo>
                    <a:lnTo>
                      <a:pt x="686" y="142"/>
                    </a:lnTo>
                    <a:lnTo>
                      <a:pt x="686" y="147"/>
                    </a:lnTo>
                    <a:lnTo>
                      <a:pt x="686" y="151"/>
                    </a:lnTo>
                    <a:lnTo>
                      <a:pt x="680" y="151"/>
                    </a:lnTo>
                    <a:lnTo>
                      <a:pt x="680" y="156"/>
                    </a:lnTo>
                    <a:lnTo>
                      <a:pt x="680" y="160"/>
                    </a:lnTo>
                    <a:lnTo>
                      <a:pt x="680" y="165"/>
                    </a:lnTo>
                    <a:lnTo>
                      <a:pt x="674" y="165"/>
                    </a:lnTo>
                    <a:lnTo>
                      <a:pt x="674" y="169"/>
                    </a:lnTo>
                    <a:lnTo>
                      <a:pt x="674" y="174"/>
                    </a:lnTo>
                    <a:lnTo>
                      <a:pt x="674" y="169"/>
                    </a:lnTo>
                    <a:lnTo>
                      <a:pt x="667" y="169"/>
                    </a:lnTo>
                    <a:lnTo>
                      <a:pt x="661" y="165"/>
                    </a:lnTo>
                    <a:lnTo>
                      <a:pt x="655" y="165"/>
                    </a:lnTo>
                    <a:lnTo>
                      <a:pt x="648" y="165"/>
                    </a:lnTo>
                    <a:lnTo>
                      <a:pt x="642" y="160"/>
                    </a:lnTo>
                    <a:lnTo>
                      <a:pt x="636" y="160"/>
                    </a:lnTo>
                    <a:lnTo>
                      <a:pt x="630" y="160"/>
                    </a:lnTo>
                    <a:lnTo>
                      <a:pt x="623" y="160"/>
                    </a:lnTo>
                    <a:lnTo>
                      <a:pt x="617" y="160"/>
                    </a:lnTo>
                    <a:lnTo>
                      <a:pt x="611" y="160"/>
                    </a:lnTo>
                    <a:lnTo>
                      <a:pt x="611" y="156"/>
                    </a:lnTo>
                    <a:lnTo>
                      <a:pt x="604" y="156"/>
                    </a:lnTo>
                    <a:lnTo>
                      <a:pt x="598" y="156"/>
                    </a:lnTo>
                    <a:lnTo>
                      <a:pt x="592" y="156"/>
                    </a:lnTo>
                    <a:lnTo>
                      <a:pt x="586" y="151"/>
                    </a:lnTo>
                    <a:lnTo>
                      <a:pt x="579" y="151"/>
                    </a:lnTo>
                    <a:lnTo>
                      <a:pt x="573" y="147"/>
                    </a:lnTo>
                    <a:lnTo>
                      <a:pt x="567" y="147"/>
                    </a:lnTo>
                    <a:lnTo>
                      <a:pt x="560" y="147"/>
                    </a:lnTo>
                    <a:lnTo>
                      <a:pt x="554" y="142"/>
                    </a:lnTo>
                    <a:lnTo>
                      <a:pt x="548" y="142"/>
                    </a:lnTo>
                    <a:lnTo>
                      <a:pt x="542" y="142"/>
                    </a:lnTo>
                    <a:lnTo>
                      <a:pt x="535" y="142"/>
                    </a:lnTo>
                    <a:lnTo>
                      <a:pt x="535" y="138"/>
                    </a:lnTo>
                    <a:lnTo>
                      <a:pt x="529" y="138"/>
                    </a:lnTo>
                    <a:lnTo>
                      <a:pt x="523" y="138"/>
                    </a:lnTo>
                    <a:lnTo>
                      <a:pt x="516" y="138"/>
                    </a:lnTo>
                    <a:lnTo>
                      <a:pt x="510" y="138"/>
                    </a:lnTo>
                    <a:lnTo>
                      <a:pt x="504" y="142"/>
                    </a:lnTo>
                    <a:lnTo>
                      <a:pt x="498" y="142"/>
                    </a:lnTo>
                    <a:lnTo>
                      <a:pt x="498" y="147"/>
                    </a:lnTo>
                    <a:lnTo>
                      <a:pt x="491" y="147"/>
                    </a:lnTo>
                    <a:lnTo>
                      <a:pt x="491" y="151"/>
                    </a:lnTo>
                    <a:lnTo>
                      <a:pt x="485" y="151"/>
                    </a:lnTo>
                    <a:lnTo>
                      <a:pt x="485" y="156"/>
                    </a:lnTo>
                    <a:lnTo>
                      <a:pt x="479" y="160"/>
                    </a:lnTo>
                    <a:lnTo>
                      <a:pt x="472" y="165"/>
                    </a:lnTo>
                    <a:lnTo>
                      <a:pt x="472" y="169"/>
                    </a:lnTo>
                    <a:lnTo>
                      <a:pt x="466" y="174"/>
                    </a:lnTo>
                    <a:lnTo>
                      <a:pt x="466" y="178"/>
                    </a:lnTo>
                    <a:lnTo>
                      <a:pt x="466" y="183"/>
                    </a:lnTo>
                    <a:lnTo>
                      <a:pt x="466" y="187"/>
                    </a:lnTo>
                    <a:lnTo>
                      <a:pt x="466" y="192"/>
                    </a:lnTo>
                    <a:lnTo>
                      <a:pt x="460" y="192"/>
                    </a:lnTo>
                    <a:lnTo>
                      <a:pt x="460" y="196"/>
                    </a:lnTo>
                    <a:lnTo>
                      <a:pt x="454" y="196"/>
                    </a:lnTo>
                    <a:lnTo>
                      <a:pt x="447" y="200"/>
                    </a:lnTo>
                    <a:lnTo>
                      <a:pt x="441" y="200"/>
                    </a:lnTo>
                    <a:lnTo>
                      <a:pt x="435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2" y="205"/>
                    </a:lnTo>
                    <a:lnTo>
                      <a:pt x="416" y="205"/>
                    </a:lnTo>
                    <a:lnTo>
                      <a:pt x="409" y="205"/>
                    </a:lnTo>
                    <a:lnTo>
                      <a:pt x="403" y="205"/>
                    </a:lnTo>
                    <a:lnTo>
                      <a:pt x="403" y="200"/>
                    </a:lnTo>
                    <a:lnTo>
                      <a:pt x="397" y="200"/>
                    </a:lnTo>
                    <a:lnTo>
                      <a:pt x="391" y="196"/>
                    </a:lnTo>
                    <a:lnTo>
                      <a:pt x="384" y="196"/>
                    </a:lnTo>
                    <a:lnTo>
                      <a:pt x="378" y="196"/>
                    </a:lnTo>
                    <a:lnTo>
                      <a:pt x="378" y="200"/>
                    </a:lnTo>
                    <a:lnTo>
                      <a:pt x="372" y="200"/>
                    </a:lnTo>
                    <a:lnTo>
                      <a:pt x="372" y="205"/>
                    </a:lnTo>
                    <a:lnTo>
                      <a:pt x="365" y="209"/>
                    </a:lnTo>
                    <a:lnTo>
                      <a:pt x="359" y="214"/>
                    </a:lnTo>
                    <a:lnTo>
                      <a:pt x="347" y="223"/>
                    </a:lnTo>
                    <a:lnTo>
                      <a:pt x="340" y="223"/>
                    </a:lnTo>
                    <a:lnTo>
                      <a:pt x="334" y="227"/>
                    </a:lnTo>
                    <a:lnTo>
                      <a:pt x="328" y="227"/>
                    </a:lnTo>
                    <a:lnTo>
                      <a:pt x="328" y="232"/>
                    </a:lnTo>
                    <a:lnTo>
                      <a:pt x="321" y="232"/>
                    </a:lnTo>
                    <a:lnTo>
                      <a:pt x="321" y="227"/>
                    </a:lnTo>
                    <a:lnTo>
                      <a:pt x="315" y="227"/>
                    </a:lnTo>
                    <a:lnTo>
                      <a:pt x="309" y="223"/>
                    </a:lnTo>
                    <a:lnTo>
                      <a:pt x="303" y="223"/>
                    </a:lnTo>
                    <a:lnTo>
                      <a:pt x="296" y="218"/>
                    </a:lnTo>
                    <a:lnTo>
                      <a:pt x="290" y="218"/>
                    </a:lnTo>
                    <a:lnTo>
                      <a:pt x="284" y="214"/>
                    </a:lnTo>
                    <a:lnTo>
                      <a:pt x="277" y="209"/>
                    </a:lnTo>
                    <a:lnTo>
                      <a:pt x="277" y="205"/>
                    </a:lnTo>
                    <a:lnTo>
                      <a:pt x="277" y="200"/>
                    </a:lnTo>
                    <a:lnTo>
                      <a:pt x="277" y="196"/>
                    </a:lnTo>
                    <a:lnTo>
                      <a:pt x="271" y="196"/>
                    </a:lnTo>
                    <a:lnTo>
                      <a:pt x="265" y="196"/>
                    </a:lnTo>
                    <a:lnTo>
                      <a:pt x="259" y="196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192"/>
                    </a:lnTo>
                    <a:lnTo>
                      <a:pt x="227" y="192"/>
                    </a:lnTo>
                    <a:lnTo>
                      <a:pt x="221" y="187"/>
                    </a:lnTo>
                    <a:lnTo>
                      <a:pt x="215" y="183"/>
                    </a:lnTo>
                    <a:lnTo>
                      <a:pt x="208" y="183"/>
                    </a:lnTo>
                    <a:lnTo>
                      <a:pt x="202" y="178"/>
                    </a:lnTo>
                    <a:lnTo>
                      <a:pt x="196" y="178"/>
                    </a:lnTo>
                    <a:lnTo>
                      <a:pt x="189" y="178"/>
                    </a:lnTo>
                    <a:lnTo>
                      <a:pt x="183" y="178"/>
                    </a:lnTo>
                    <a:lnTo>
                      <a:pt x="177" y="178"/>
                    </a:lnTo>
                    <a:lnTo>
                      <a:pt x="171" y="178"/>
                    </a:lnTo>
                    <a:lnTo>
                      <a:pt x="164" y="178"/>
                    </a:lnTo>
                    <a:lnTo>
                      <a:pt x="164" y="174"/>
                    </a:lnTo>
                    <a:lnTo>
                      <a:pt x="158" y="174"/>
                    </a:lnTo>
                    <a:lnTo>
                      <a:pt x="152" y="174"/>
                    </a:lnTo>
                    <a:lnTo>
                      <a:pt x="152" y="169"/>
                    </a:lnTo>
                    <a:lnTo>
                      <a:pt x="145" y="169"/>
                    </a:lnTo>
                    <a:lnTo>
                      <a:pt x="139" y="169"/>
                    </a:lnTo>
                    <a:lnTo>
                      <a:pt x="139" y="165"/>
                    </a:lnTo>
                    <a:lnTo>
                      <a:pt x="133" y="165"/>
                    </a:lnTo>
                    <a:lnTo>
                      <a:pt x="125" y="165"/>
                    </a:lnTo>
                    <a:lnTo>
                      <a:pt x="125" y="160"/>
                    </a:lnTo>
                    <a:lnTo>
                      <a:pt x="119" y="160"/>
                    </a:lnTo>
                    <a:lnTo>
                      <a:pt x="119" y="156"/>
                    </a:lnTo>
                    <a:lnTo>
                      <a:pt x="113" y="151"/>
                    </a:lnTo>
                    <a:lnTo>
                      <a:pt x="107" y="147"/>
                    </a:lnTo>
                    <a:lnTo>
                      <a:pt x="107" y="142"/>
                    </a:lnTo>
                    <a:lnTo>
                      <a:pt x="107" y="138"/>
                    </a:lnTo>
                    <a:lnTo>
                      <a:pt x="107" y="134"/>
                    </a:lnTo>
                    <a:lnTo>
                      <a:pt x="107" y="129"/>
                    </a:lnTo>
                    <a:lnTo>
                      <a:pt x="113" y="125"/>
                    </a:lnTo>
                    <a:lnTo>
                      <a:pt x="113" y="120"/>
                    </a:lnTo>
                    <a:lnTo>
                      <a:pt x="113" y="116"/>
                    </a:lnTo>
                    <a:lnTo>
                      <a:pt x="107" y="116"/>
                    </a:lnTo>
                    <a:lnTo>
                      <a:pt x="107" y="111"/>
                    </a:lnTo>
                    <a:lnTo>
                      <a:pt x="107" y="107"/>
                    </a:lnTo>
                    <a:lnTo>
                      <a:pt x="107" y="102"/>
                    </a:lnTo>
                    <a:lnTo>
                      <a:pt x="100" y="98"/>
                    </a:lnTo>
                    <a:lnTo>
                      <a:pt x="100" y="93"/>
                    </a:lnTo>
                    <a:lnTo>
                      <a:pt x="94" y="93"/>
                    </a:lnTo>
                    <a:lnTo>
                      <a:pt x="94" y="89"/>
                    </a:lnTo>
                    <a:lnTo>
                      <a:pt x="88" y="89"/>
                    </a:lnTo>
                    <a:lnTo>
                      <a:pt x="81" y="89"/>
                    </a:lnTo>
                    <a:lnTo>
                      <a:pt x="81" y="84"/>
                    </a:lnTo>
                    <a:lnTo>
                      <a:pt x="75" y="84"/>
                    </a:lnTo>
                    <a:lnTo>
                      <a:pt x="75" y="80"/>
                    </a:lnTo>
                    <a:lnTo>
                      <a:pt x="69" y="80"/>
                    </a:lnTo>
                    <a:lnTo>
                      <a:pt x="69" y="76"/>
                    </a:lnTo>
                    <a:lnTo>
                      <a:pt x="63" y="76"/>
                    </a:lnTo>
                    <a:lnTo>
                      <a:pt x="63" y="71"/>
                    </a:lnTo>
                    <a:lnTo>
                      <a:pt x="56" y="71"/>
                    </a:lnTo>
                    <a:lnTo>
                      <a:pt x="50" y="67"/>
                    </a:lnTo>
                    <a:lnTo>
                      <a:pt x="50" y="62"/>
                    </a:lnTo>
                    <a:lnTo>
                      <a:pt x="44" y="62"/>
                    </a:lnTo>
                    <a:lnTo>
                      <a:pt x="37" y="58"/>
                    </a:lnTo>
                    <a:lnTo>
                      <a:pt x="31" y="53"/>
                    </a:lnTo>
                    <a:lnTo>
                      <a:pt x="25" y="53"/>
                    </a:lnTo>
                    <a:lnTo>
                      <a:pt x="25" y="49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2" y="40"/>
                    </a:lnTo>
                    <a:lnTo>
                      <a:pt x="6" y="35"/>
                    </a:lnTo>
                    <a:lnTo>
                      <a:pt x="6" y="31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31" name="Freeform 635"/>
              <p:cNvSpPr>
                <a:spLocks/>
              </p:cNvSpPr>
              <p:nvPr/>
            </p:nvSpPr>
            <p:spPr bwMode="auto">
              <a:xfrm>
                <a:off x="2356" y="1475"/>
                <a:ext cx="686" cy="232"/>
              </a:xfrm>
              <a:custGeom>
                <a:avLst/>
                <a:gdLst/>
                <a:ahLst/>
                <a:cxnLst>
                  <a:cxn ang="0">
                    <a:pos x="25" y="9"/>
                  </a:cxn>
                  <a:cxn ang="0">
                    <a:pos x="69" y="0"/>
                  </a:cxn>
                  <a:cxn ang="0">
                    <a:pos x="113" y="0"/>
                  </a:cxn>
                  <a:cxn ang="0">
                    <a:pos x="152" y="9"/>
                  </a:cxn>
                  <a:cxn ang="0">
                    <a:pos x="171" y="31"/>
                  </a:cxn>
                  <a:cxn ang="0">
                    <a:pos x="221" y="31"/>
                  </a:cxn>
                  <a:cxn ang="0">
                    <a:pos x="271" y="26"/>
                  </a:cxn>
                  <a:cxn ang="0">
                    <a:pos x="315" y="31"/>
                  </a:cxn>
                  <a:cxn ang="0">
                    <a:pos x="347" y="40"/>
                  </a:cxn>
                  <a:cxn ang="0">
                    <a:pos x="378" y="49"/>
                  </a:cxn>
                  <a:cxn ang="0">
                    <a:pos x="409" y="58"/>
                  </a:cxn>
                  <a:cxn ang="0">
                    <a:pos x="422" y="76"/>
                  </a:cxn>
                  <a:cxn ang="0">
                    <a:pos x="447" y="84"/>
                  </a:cxn>
                  <a:cxn ang="0">
                    <a:pos x="485" y="84"/>
                  </a:cxn>
                  <a:cxn ang="0">
                    <a:pos x="516" y="76"/>
                  </a:cxn>
                  <a:cxn ang="0">
                    <a:pos x="548" y="80"/>
                  </a:cxn>
                  <a:cxn ang="0">
                    <a:pos x="579" y="76"/>
                  </a:cxn>
                  <a:cxn ang="0">
                    <a:pos x="604" y="58"/>
                  </a:cxn>
                  <a:cxn ang="0">
                    <a:pos x="642" y="53"/>
                  </a:cxn>
                  <a:cxn ang="0">
                    <a:pos x="680" y="44"/>
                  </a:cxn>
                  <a:cxn ang="0">
                    <a:pos x="674" y="62"/>
                  </a:cxn>
                  <a:cxn ang="0">
                    <a:pos x="661" y="84"/>
                  </a:cxn>
                  <a:cxn ang="0">
                    <a:pos x="630" y="89"/>
                  </a:cxn>
                  <a:cxn ang="0">
                    <a:pos x="623" y="111"/>
                  </a:cxn>
                  <a:cxn ang="0">
                    <a:pos x="636" y="125"/>
                  </a:cxn>
                  <a:cxn ang="0">
                    <a:pos x="661" y="138"/>
                  </a:cxn>
                  <a:cxn ang="0">
                    <a:pos x="686" y="151"/>
                  </a:cxn>
                  <a:cxn ang="0">
                    <a:pos x="674" y="169"/>
                  </a:cxn>
                  <a:cxn ang="0">
                    <a:pos x="648" y="165"/>
                  </a:cxn>
                  <a:cxn ang="0">
                    <a:pos x="611" y="160"/>
                  </a:cxn>
                  <a:cxn ang="0">
                    <a:pos x="579" y="151"/>
                  </a:cxn>
                  <a:cxn ang="0">
                    <a:pos x="542" y="142"/>
                  </a:cxn>
                  <a:cxn ang="0">
                    <a:pos x="510" y="138"/>
                  </a:cxn>
                  <a:cxn ang="0">
                    <a:pos x="485" y="151"/>
                  </a:cxn>
                  <a:cxn ang="0">
                    <a:pos x="466" y="178"/>
                  </a:cxn>
                  <a:cxn ang="0">
                    <a:pos x="454" y="196"/>
                  </a:cxn>
                  <a:cxn ang="0">
                    <a:pos x="422" y="205"/>
                  </a:cxn>
                  <a:cxn ang="0">
                    <a:pos x="391" y="196"/>
                  </a:cxn>
                  <a:cxn ang="0">
                    <a:pos x="365" y="209"/>
                  </a:cxn>
                  <a:cxn ang="0">
                    <a:pos x="328" y="232"/>
                  </a:cxn>
                  <a:cxn ang="0">
                    <a:pos x="296" y="218"/>
                  </a:cxn>
                  <a:cxn ang="0">
                    <a:pos x="277" y="196"/>
                  </a:cxn>
                  <a:cxn ang="0">
                    <a:pos x="240" y="196"/>
                  </a:cxn>
                  <a:cxn ang="0">
                    <a:pos x="202" y="178"/>
                  </a:cxn>
                  <a:cxn ang="0">
                    <a:pos x="164" y="178"/>
                  </a:cxn>
                  <a:cxn ang="0">
                    <a:pos x="139" y="169"/>
                  </a:cxn>
                  <a:cxn ang="0">
                    <a:pos x="119" y="156"/>
                  </a:cxn>
                  <a:cxn ang="0">
                    <a:pos x="107" y="129"/>
                  </a:cxn>
                  <a:cxn ang="0">
                    <a:pos x="107" y="107"/>
                  </a:cxn>
                  <a:cxn ang="0">
                    <a:pos x="88" y="89"/>
                  </a:cxn>
                  <a:cxn ang="0">
                    <a:pos x="69" y="76"/>
                  </a:cxn>
                  <a:cxn ang="0">
                    <a:pos x="44" y="62"/>
                  </a:cxn>
                  <a:cxn ang="0">
                    <a:pos x="19" y="44"/>
                  </a:cxn>
                  <a:cxn ang="0">
                    <a:pos x="0" y="18"/>
                  </a:cxn>
                </a:cxnLst>
                <a:rect l="0" t="0" r="r" b="b"/>
                <a:pathLst>
                  <a:path w="686" h="232">
                    <a:moveTo>
                      <a:pt x="0" y="9"/>
                    </a:moveTo>
                    <a:lnTo>
                      <a:pt x="6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9" y="9"/>
                    </a:lnTo>
                    <a:lnTo>
                      <a:pt x="25" y="9"/>
                    </a:lnTo>
                    <a:lnTo>
                      <a:pt x="31" y="9"/>
                    </a:lnTo>
                    <a:lnTo>
                      <a:pt x="37" y="9"/>
                    </a:lnTo>
                    <a:lnTo>
                      <a:pt x="44" y="4"/>
                    </a:lnTo>
                    <a:lnTo>
                      <a:pt x="50" y="0"/>
                    </a:lnTo>
                    <a:lnTo>
                      <a:pt x="63" y="0"/>
                    </a:lnTo>
                    <a:lnTo>
                      <a:pt x="69" y="0"/>
                    </a:lnTo>
                    <a:lnTo>
                      <a:pt x="75" y="0"/>
                    </a:lnTo>
                    <a:lnTo>
                      <a:pt x="81" y="0"/>
                    </a:lnTo>
                    <a:lnTo>
                      <a:pt x="94" y="0"/>
                    </a:lnTo>
                    <a:lnTo>
                      <a:pt x="100" y="0"/>
                    </a:lnTo>
                    <a:lnTo>
                      <a:pt x="107" y="0"/>
                    </a:lnTo>
                    <a:lnTo>
                      <a:pt x="113" y="0"/>
                    </a:lnTo>
                    <a:lnTo>
                      <a:pt x="119" y="0"/>
                    </a:lnTo>
                    <a:lnTo>
                      <a:pt x="125" y="0"/>
                    </a:lnTo>
                    <a:lnTo>
                      <a:pt x="133" y="0"/>
                    </a:lnTo>
                    <a:lnTo>
                      <a:pt x="139" y="4"/>
                    </a:lnTo>
                    <a:lnTo>
                      <a:pt x="145" y="4"/>
                    </a:lnTo>
                    <a:lnTo>
                      <a:pt x="152" y="9"/>
                    </a:lnTo>
                    <a:lnTo>
                      <a:pt x="152" y="13"/>
                    </a:lnTo>
                    <a:lnTo>
                      <a:pt x="158" y="18"/>
                    </a:lnTo>
                    <a:lnTo>
                      <a:pt x="158" y="22"/>
                    </a:lnTo>
                    <a:lnTo>
                      <a:pt x="164" y="22"/>
                    </a:lnTo>
                    <a:lnTo>
                      <a:pt x="164" y="26"/>
                    </a:lnTo>
                    <a:lnTo>
                      <a:pt x="171" y="31"/>
                    </a:lnTo>
                    <a:lnTo>
                      <a:pt x="177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202" y="31"/>
                    </a:lnTo>
                    <a:lnTo>
                      <a:pt x="208" y="31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40" y="26"/>
                    </a:lnTo>
                    <a:lnTo>
                      <a:pt x="246" y="26"/>
                    </a:lnTo>
                    <a:lnTo>
                      <a:pt x="259" y="26"/>
                    </a:lnTo>
                    <a:lnTo>
                      <a:pt x="265" y="26"/>
                    </a:lnTo>
                    <a:lnTo>
                      <a:pt x="271" y="26"/>
                    </a:lnTo>
                    <a:lnTo>
                      <a:pt x="277" y="26"/>
                    </a:lnTo>
                    <a:lnTo>
                      <a:pt x="284" y="26"/>
                    </a:lnTo>
                    <a:lnTo>
                      <a:pt x="290" y="26"/>
                    </a:lnTo>
                    <a:lnTo>
                      <a:pt x="296" y="26"/>
                    </a:lnTo>
                    <a:lnTo>
                      <a:pt x="309" y="31"/>
                    </a:lnTo>
                    <a:lnTo>
                      <a:pt x="315" y="31"/>
                    </a:lnTo>
                    <a:lnTo>
                      <a:pt x="315" y="35"/>
                    </a:lnTo>
                    <a:lnTo>
                      <a:pt x="321" y="35"/>
                    </a:lnTo>
                    <a:lnTo>
                      <a:pt x="328" y="35"/>
                    </a:lnTo>
                    <a:lnTo>
                      <a:pt x="334" y="40"/>
                    </a:lnTo>
                    <a:lnTo>
                      <a:pt x="340" y="40"/>
                    </a:lnTo>
                    <a:lnTo>
                      <a:pt x="347" y="40"/>
                    </a:lnTo>
                    <a:lnTo>
                      <a:pt x="353" y="40"/>
                    </a:lnTo>
                    <a:lnTo>
                      <a:pt x="359" y="35"/>
                    </a:lnTo>
                    <a:lnTo>
                      <a:pt x="365" y="40"/>
                    </a:lnTo>
                    <a:lnTo>
                      <a:pt x="365" y="44"/>
                    </a:lnTo>
                    <a:lnTo>
                      <a:pt x="372" y="44"/>
                    </a:lnTo>
                    <a:lnTo>
                      <a:pt x="378" y="49"/>
                    </a:lnTo>
                    <a:lnTo>
                      <a:pt x="391" y="49"/>
                    </a:lnTo>
                    <a:lnTo>
                      <a:pt x="397" y="49"/>
                    </a:lnTo>
                    <a:lnTo>
                      <a:pt x="403" y="49"/>
                    </a:lnTo>
                    <a:lnTo>
                      <a:pt x="409" y="49"/>
                    </a:lnTo>
                    <a:lnTo>
                      <a:pt x="409" y="53"/>
                    </a:lnTo>
                    <a:lnTo>
                      <a:pt x="409" y="58"/>
                    </a:lnTo>
                    <a:lnTo>
                      <a:pt x="403" y="62"/>
                    </a:lnTo>
                    <a:lnTo>
                      <a:pt x="409" y="62"/>
                    </a:lnTo>
                    <a:lnTo>
                      <a:pt x="409" y="67"/>
                    </a:lnTo>
                    <a:lnTo>
                      <a:pt x="409" y="71"/>
                    </a:lnTo>
                    <a:lnTo>
                      <a:pt x="416" y="71"/>
                    </a:lnTo>
                    <a:lnTo>
                      <a:pt x="422" y="76"/>
                    </a:lnTo>
                    <a:lnTo>
                      <a:pt x="428" y="76"/>
                    </a:lnTo>
                    <a:lnTo>
                      <a:pt x="435" y="76"/>
                    </a:lnTo>
                    <a:lnTo>
                      <a:pt x="441" y="76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47" y="84"/>
                    </a:lnTo>
                    <a:lnTo>
                      <a:pt x="454" y="84"/>
                    </a:lnTo>
                    <a:lnTo>
                      <a:pt x="460" y="84"/>
                    </a:lnTo>
                    <a:lnTo>
                      <a:pt x="466" y="84"/>
                    </a:lnTo>
                    <a:lnTo>
                      <a:pt x="472" y="84"/>
                    </a:lnTo>
                    <a:lnTo>
                      <a:pt x="479" y="84"/>
                    </a:lnTo>
                    <a:lnTo>
                      <a:pt x="485" y="84"/>
                    </a:lnTo>
                    <a:lnTo>
                      <a:pt x="491" y="80"/>
                    </a:lnTo>
                    <a:lnTo>
                      <a:pt x="498" y="80"/>
                    </a:lnTo>
                    <a:lnTo>
                      <a:pt x="504" y="80"/>
                    </a:lnTo>
                    <a:lnTo>
                      <a:pt x="510" y="80"/>
                    </a:lnTo>
                    <a:lnTo>
                      <a:pt x="510" y="76"/>
                    </a:lnTo>
                    <a:lnTo>
                      <a:pt x="516" y="76"/>
                    </a:lnTo>
                    <a:lnTo>
                      <a:pt x="523" y="76"/>
                    </a:lnTo>
                    <a:lnTo>
                      <a:pt x="523" y="80"/>
                    </a:lnTo>
                    <a:lnTo>
                      <a:pt x="529" y="80"/>
                    </a:lnTo>
                    <a:lnTo>
                      <a:pt x="535" y="84"/>
                    </a:lnTo>
                    <a:lnTo>
                      <a:pt x="542" y="84"/>
                    </a:lnTo>
                    <a:lnTo>
                      <a:pt x="548" y="80"/>
                    </a:lnTo>
                    <a:lnTo>
                      <a:pt x="554" y="80"/>
                    </a:lnTo>
                    <a:lnTo>
                      <a:pt x="560" y="80"/>
                    </a:lnTo>
                    <a:lnTo>
                      <a:pt x="560" y="76"/>
                    </a:lnTo>
                    <a:lnTo>
                      <a:pt x="567" y="76"/>
                    </a:lnTo>
                    <a:lnTo>
                      <a:pt x="573" y="76"/>
                    </a:lnTo>
                    <a:lnTo>
                      <a:pt x="579" y="76"/>
                    </a:lnTo>
                    <a:lnTo>
                      <a:pt x="586" y="76"/>
                    </a:lnTo>
                    <a:lnTo>
                      <a:pt x="592" y="71"/>
                    </a:lnTo>
                    <a:lnTo>
                      <a:pt x="592" y="67"/>
                    </a:lnTo>
                    <a:lnTo>
                      <a:pt x="592" y="62"/>
                    </a:lnTo>
                    <a:lnTo>
                      <a:pt x="598" y="58"/>
                    </a:lnTo>
                    <a:lnTo>
                      <a:pt x="604" y="58"/>
                    </a:lnTo>
                    <a:lnTo>
                      <a:pt x="611" y="58"/>
                    </a:lnTo>
                    <a:lnTo>
                      <a:pt x="617" y="58"/>
                    </a:lnTo>
                    <a:lnTo>
                      <a:pt x="623" y="58"/>
                    </a:lnTo>
                    <a:lnTo>
                      <a:pt x="630" y="58"/>
                    </a:lnTo>
                    <a:lnTo>
                      <a:pt x="636" y="58"/>
                    </a:lnTo>
                    <a:lnTo>
                      <a:pt x="642" y="53"/>
                    </a:lnTo>
                    <a:lnTo>
                      <a:pt x="648" y="49"/>
                    </a:lnTo>
                    <a:lnTo>
                      <a:pt x="655" y="44"/>
                    </a:lnTo>
                    <a:lnTo>
                      <a:pt x="661" y="44"/>
                    </a:lnTo>
                    <a:lnTo>
                      <a:pt x="667" y="44"/>
                    </a:lnTo>
                    <a:lnTo>
                      <a:pt x="674" y="44"/>
                    </a:lnTo>
                    <a:lnTo>
                      <a:pt x="680" y="44"/>
                    </a:lnTo>
                    <a:lnTo>
                      <a:pt x="680" y="49"/>
                    </a:lnTo>
                    <a:lnTo>
                      <a:pt x="686" y="49"/>
                    </a:lnTo>
                    <a:lnTo>
                      <a:pt x="686" y="53"/>
                    </a:lnTo>
                    <a:lnTo>
                      <a:pt x="680" y="53"/>
                    </a:lnTo>
                    <a:lnTo>
                      <a:pt x="674" y="58"/>
                    </a:lnTo>
                    <a:lnTo>
                      <a:pt x="674" y="62"/>
                    </a:lnTo>
                    <a:lnTo>
                      <a:pt x="674" y="67"/>
                    </a:lnTo>
                    <a:lnTo>
                      <a:pt x="674" y="71"/>
                    </a:lnTo>
                    <a:lnTo>
                      <a:pt x="674" y="76"/>
                    </a:lnTo>
                    <a:lnTo>
                      <a:pt x="674" y="80"/>
                    </a:lnTo>
                    <a:lnTo>
                      <a:pt x="667" y="84"/>
                    </a:lnTo>
                    <a:lnTo>
                      <a:pt x="661" y="84"/>
                    </a:lnTo>
                    <a:lnTo>
                      <a:pt x="655" y="84"/>
                    </a:lnTo>
                    <a:lnTo>
                      <a:pt x="648" y="84"/>
                    </a:lnTo>
                    <a:lnTo>
                      <a:pt x="642" y="84"/>
                    </a:lnTo>
                    <a:lnTo>
                      <a:pt x="636" y="84"/>
                    </a:lnTo>
                    <a:lnTo>
                      <a:pt x="630" y="84"/>
                    </a:lnTo>
                    <a:lnTo>
                      <a:pt x="630" y="89"/>
                    </a:lnTo>
                    <a:lnTo>
                      <a:pt x="623" y="89"/>
                    </a:lnTo>
                    <a:lnTo>
                      <a:pt x="623" y="93"/>
                    </a:lnTo>
                    <a:lnTo>
                      <a:pt x="623" y="98"/>
                    </a:lnTo>
                    <a:lnTo>
                      <a:pt x="623" y="102"/>
                    </a:lnTo>
                    <a:lnTo>
                      <a:pt x="623" y="107"/>
                    </a:lnTo>
                    <a:lnTo>
                      <a:pt x="623" y="111"/>
                    </a:lnTo>
                    <a:lnTo>
                      <a:pt x="630" y="111"/>
                    </a:lnTo>
                    <a:lnTo>
                      <a:pt x="630" y="116"/>
                    </a:lnTo>
                    <a:lnTo>
                      <a:pt x="630" y="120"/>
                    </a:lnTo>
                    <a:lnTo>
                      <a:pt x="623" y="120"/>
                    </a:lnTo>
                    <a:lnTo>
                      <a:pt x="630" y="125"/>
                    </a:lnTo>
                    <a:lnTo>
                      <a:pt x="636" y="125"/>
                    </a:lnTo>
                    <a:lnTo>
                      <a:pt x="636" y="129"/>
                    </a:lnTo>
                    <a:lnTo>
                      <a:pt x="642" y="129"/>
                    </a:lnTo>
                    <a:lnTo>
                      <a:pt x="648" y="129"/>
                    </a:lnTo>
                    <a:lnTo>
                      <a:pt x="655" y="134"/>
                    </a:lnTo>
                    <a:lnTo>
                      <a:pt x="661" y="134"/>
                    </a:lnTo>
                    <a:lnTo>
                      <a:pt x="661" y="138"/>
                    </a:lnTo>
                    <a:lnTo>
                      <a:pt x="667" y="138"/>
                    </a:lnTo>
                    <a:lnTo>
                      <a:pt x="674" y="142"/>
                    </a:lnTo>
                    <a:lnTo>
                      <a:pt x="680" y="142"/>
                    </a:lnTo>
                    <a:lnTo>
                      <a:pt x="686" y="142"/>
                    </a:lnTo>
                    <a:lnTo>
                      <a:pt x="686" y="147"/>
                    </a:lnTo>
                    <a:lnTo>
                      <a:pt x="686" y="151"/>
                    </a:lnTo>
                    <a:lnTo>
                      <a:pt x="680" y="151"/>
                    </a:lnTo>
                    <a:lnTo>
                      <a:pt x="680" y="156"/>
                    </a:lnTo>
                    <a:lnTo>
                      <a:pt x="680" y="160"/>
                    </a:lnTo>
                    <a:lnTo>
                      <a:pt x="680" y="165"/>
                    </a:lnTo>
                    <a:lnTo>
                      <a:pt x="674" y="165"/>
                    </a:lnTo>
                    <a:lnTo>
                      <a:pt x="674" y="169"/>
                    </a:lnTo>
                    <a:lnTo>
                      <a:pt x="674" y="174"/>
                    </a:lnTo>
                    <a:lnTo>
                      <a:pt x="674" y="169"/>
                    </a:lnTo>
                    <a:lnTo>
                      <a:pt x="667" y="169"/>
                    </a:lnTo>
                    <a:lnTo>
                      <a:pt x="661" y="165"/>
                    </a:lnTo>
                    <a:lnTo>
                      <a:pt x="655" y="165"/>
                    </a:lnTo>
                    <a:lnTo>
                      <a:pt x="648" y="165"/>
                    </a:lnTo>
                    <a:lnTo>
                      <a:pt x="642" y="160"/>
                    </a:lnTo>
                    <a:lnTo>
                      <a:pt x="636" y="160"/>
                    </a:lnTo>
                    <a:lnTo>
                      <a:pt x="630" y="160"/>
                    </a:lnTo>
                    <a:lnTo>
                      <a:pt x="623" y="160"/>
                    </a:lnTo>
                    <a:lnTo>
                      <a:pt x="617" y="160"/>
                    </a:lnTo>
                    <a:lnTo>
                      <a:pt x="611" y="160"/>
                    </a:lnTo>
                    <a:lnTo>
                      <a:pt x="611" y="156"/>
                    </a:lnTo>
                    <a:lnTo>
                      <a:pt x="604" y="156"/>
                    </a:lnTo>
                    <a:lnTo>
                      <a:pt x="598" y="156"/>
                    </a:lnTo>
                    <a:lnTo>
                      <a:pt x="592" y="156"/>
                    </a:lnTo>
                    <a:lnTo>
                      <a:pt x="586" y="151"/>
                    </a:lnTo>
                    <a:lnTo>
                      <a:pt x="579" y="151"/>
                    </a:lnTo>
                    <a:lnTo>
                      <a:pt x="573" y="147"/>
                    </a:lnTo>
                    <a:lnTo>
                      <a:pt x="567" y="147"/>
                    </a:lnTo>
                    <a:lnTo>
                      <a:pt x="560" y="147"/>
                    </a:lnTo>
                    <a:lnTo>
                      <a:pt x="554" y="142"/>
                    </a:lnTo>
                    <a:lnTo>
                      <a:pt x="548" y="142"/>
                    </a:lnTo>
                    <a:lnTo>
                      <a:pt x="542" y="142"/>
                    </a:lnTo>
                    <a:lnTo>
                      <a:pt x="535" y="142"/>
                    </a:lnTo>
                    <a:lnTo>
                      <a:pt x="535" y="138"/>
                    </a:lnTo>
                    <a:lnTo>
                      <a:pt x="529" y="138"/>
                    </a:lnTo>
                    <a:lnTo>
                      <a:pt x="523" y="138"/>
                    </a:lnTo>
                    <a:lnTo>
                      <a:pt x="516" y="138"/>
                    </a:lnTo>
                    <a:lnTo>
                      <a:pt x="510" y="138"/>
                    </a:lnTo>
                    <a:lnTo>
                      <a:pt x="504" y="142"/>
                    </a:lnTo>
                    <a:lnTo>
                      <a:pt x="498" y="142"/>
                    </a:lnTo>
                    <a:lnTo>
                      <a:pt x="498" y="147"/>
                    </a:lnTo>
                    <a:lnTo>
                      <a:pt x="491" y="147"/>
                    </a:lnTo>
                    <a:lnTo>
                      <a:pt x="491" y="151"/>
                    </a:lnTo>
                    <a:lnTo>
                      <a:pt x="485" y="151"/>
                    </a:lnTo>
                    <a:lnTo>
                      <a:pt x="485" y="156"/>
                    </a:lnTo>
                    <a:lnTo>
                      <a:pt x="479" y="160"/>
                    </a:lnTo>
                    <a:lnTo>
                      <a:pt x="472" y="165"/>
                    </a:lnTo>
                    <a:lnTo>
                      <a:pt x="472" y="169"/>
                    </a:lnTo>
                    <a:lnTo>
                      <a:pt x="466" y="174"/>
                    </a:lnTo>
                    <a:lnTo>
                      <a:pt x="466" y="178"/>
                    </a:lnTo>
                    <a:lnTo>
                      <a:pt x="466" y="183"/>
                    </a:lnTo>
                    <a:lnTo>
                      <a:pt x="466" y="187"/>
                    </a:lnTo>
                    <a:lnTo>
                      <a:pt x="466" y="192"/>
                    </a:lnTo>
                    <a:lnTo>
                      <a:pt x="460" y="192"/>
                    </a:lnTo>
                    <a:lnTo>
                      <a:pt x="460" y="196"/>
                    </a:lnTo>
                    <a:lnTo>
                      <a:pt x="454" y="196"/>
                    </a:lnTo>
                    <a:lnTo>
                      <a:pt x="447" y="200"/>
                    </a:lnTo>
                    <a:lnTo>
                      <a:pt x="441" y="200"/>
                    </a:lnTo>
                    <a:lnTo>
                      <a:pt x="435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2" y="205"/>
                    </a:lnTo>
                    <a:lnTo>
                      <a:pt x="416" y="205"/>
                    </a:lnTo>
                    <a:lnTo>
                      <a:pt x="409" y="205"/>
                    </a:lnTo>
                    <a:lnTo>
                      <a:pt x="403" y="205"/>
                    </a:lnTo>
                    <a:lnTo>
                      <a:pt x="403" y="200"/>
                    </a:lnTo>
                    <a:lnTo>
                      <a:pt x="397" y="200"/>
                    </a:lnTo>
                    <a:lnTo>
                      <a:pt x="391" y="196"/>
                    </a:lnTo>
                    <a:lnTo>
                      <a:pt x="384" y="196"/>
                    </a:lnTo>
                    <a:lnTo>
                      <a:pt x="378" y="196"/>
                    </a:lnTo>
                    <a:lnTo>
                      <a:pt x="378" y="200"/>
                    </a:lnTo>
                    <a:lnTo>
                      <a:pt x="372" y="200"/>
                    </a:lnTo>
                    <a:lnTo>
                      <a:pt x="372" y="205"/>
                    </a:lnTo>
                    <a:lnTo>
                      <a:pt x="365" y="209"/>
                    </a:lnTo>
                    <a:lnTo>
                      <a:pt x="359" y="214"/>
                    </a:lnTo>
                    <a:lnTo>
                      <a:pt x="347" y="223"/>
                    </a:lnTo>
                    <a:lnTo>
                      <a:pt x="340" y="223"/>
                    </a:lnTo>
                    <a:lnTo>
                      <a:pt x="334" y="227"/>
                    </a:lnTo>
                    <a:lnTo>
                      <a:pt x="328" y="227"/>
                    </a:lnTo>
                    <a:lnTo>
                      <a:pt x="328" y="232"/>
                    </a:lnTo>
                    <a:lnTo>
                      <a:pt x="321" y="232"/>
                    </a:lnTo>
                    <a:lnTo>
                      <a:pt x="321" y="227"/>
                    </a:lnTo>
                    <a:lnTo>
                      <a:pt x="315" y="227"/>
                    </a:lnTo>
                    <a:lnTo>
                      <a:pt x="309" y="223"/>
                    </a:lnTo>
                    <a:lnTo>
                      <a:pt x="303" y="223"/>
                    </a:lnTo>
                    <a:lnTo>
                      <a:pt x="296" y="218"/>
                    </a:lnTo>
                    <a:lnTo>
                      <a:pt x="290" y="218"/>
                    </a:lnTo>
                    <a:lnTo>
                      <a:pt x="284" y="214"/>
                    </a:lnTo>
                    <a:lnTo>
                      <a:pt x="277" y="209"/>
                    </a:lnTo>
                    <a:lnTo>
                      <a:pt x="277" y="205"/>
                    </a:lnTo>
                    <a:lnTo>
                      <a:pt x="277" y="200"/>
                    </a:lnTo>
                    <a:lnTo>
                      <a:pt x="277" y="196"/>
                    </a:lnTo>
                    <a:lnTo>
                      <a:pt x="271" y="196"/>
                    </a:lnTo>
                    <a:lnTo>
                      <a:pt x="265" y="196"/>
                    </a:lnTo>
                    <a:lnTo>
                      <a:pt x="259" y="196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192"/>
                    </a:lnTo>
                    <a:lnTo>
                      <a:pt x="227" y="192"/>
                    </a:lnTo>
                    <a:lnTo>
                      <a:pt x="221" y="187"/>
                    </a:lnTo>
                    <a:lnTo>
                      <a:pt x="215" y="183"/>
                    </a:lnTo>
                    <a:lnTo>
                      <a:pt x="208" y="183"/>
                    </a:lnTo>
                    <a:lnTo>
                      <a:pt x="202" y="178"/>
                    </a:lnTo>
                    <a:lnTo>
                      <a:pt x="196" y="178"/>
                    </a:lnTo>
                    <a:lnTo>
                      <a:pt x="189" y="178"/>
                    </a:lnTo>
                    <a:lnTo>
                      <a:pt x="183" y="178"/>
                    </a:lnTo>
                    <a:lnTo>
                      <a:pt x="177" y="178"/>
                    </a:lnTo>
                    <a:lnTo>
                      <a:pt x="171" y="178"/>
                    </a:lnTo>
                    <a:lnTo>
                      <a:pt x="164" y="178"/>
                    </a:lnTo>
                    <a:lnTo>
                      <a:pt x="164" y="174"/>
                    </a:lnTo>
                    <a:lnTo>
                      <a:pt x="158" y="174"/>
                    </a:lnTo>
                    <a:lnTo>
                      <a:pt x="152" y="174"/>
                    </a:lnTo>
                    <a:lnTo>
                      <a:pt x="152" y="169"/>
                    </a:lnTo>
                    <a:lnTo>
                      <a:pt x="145" y="169"/>
                    </a:lnTo>
                    <a:lnTo>
                      <a:pt x="139" y="169"/>
                    </a:lnTo>
                    <a:lnTo>
                      <a:pt x="139" y="165"/>
                    </a:lnTo>
                    <a:lnTo>
                      <a:pt x="133" y="165"/>
                    </a:lnTo>
                    <a:lnTo>
                      <a:pt x="125" y="165"/>
                    </a:lnTo>
                    <a:lnTo>
                      <a:pt x="125" y="160"/>
                    </a:lnTo>
                    <a:lnTo>
                      <a:pt x="119" y="160"/>
                    </a:lnTo>
                    <a:lnTo>
                      <a:pt x="119" y="156"/>
                    </a:lnTo>
                    <a:lnTo>
                      <a:pt x="113" y="151"/>
                    </a:lnTo>
                    <a:lnTo>
                      <a:pt x="107" y="147"/>
                    </a:lnTo>
                    <a:lnTo>
                      <a:pt x="107" y="142"/>
                    </a:lnTo>
                    <a:lnTo>
                      <a:pt x="107" y="138"/>
                    </a:lnTo>
                    <a:lnTo>
                      <a:pt x="107" y="134"/>
                    </a:lnTo>
                    <a:lnTo>
                      <a:pt x="107" y="129"/>
                    </a:lnTo>
                    <a:lnTo>
                      <a:pt x="113" y="125"/>
                    </a:lnTo>
                    <a:lnTo>
                      <a:pt x="113" y="120"/>
                    </a:lnTo>
                    <a:lnTo>
                      <a:pt x="113" y="116"/>
                    </a:lnTo>
                    <a:lnTo>
                      <a:pt x="107" y="116"/>
                    </a:lnTo>
                    <a:lnTo>
                      <a:pt x="107" y="111"/>
                    </a:lnTo>
                    <a:lnTo>
                      <a:pt x="107" y="107"/>
                    </a:lnTo>
                    <a:lnTo>
                      <a:pt x="107" y="102"/>
                    </a:lnTo>
                    <a:lnTo>
                      <a:pt x="100" y="98"/>
                    </a:lnTo>
                    <a:lnTo>
                      <a:pt x="100" y="93"/>
                    </a:lnTo>
                    <a:lnTo>
                      <a:pt x="94" y="93"/>
                    </a:lnTo>
                    <a:lnTo>
                      <a:pt x="94" y="89"/>
                    </a:lnTo>
                    <a:lnTo>
                      <a:pt x="88" y="89"/>
                    </a:lnTo>
                    <a:lnTo>
                      <a:pt x="81" y="89"/>
                    </a:lnTo>
                    <a:lnTo>
                      <a:pt x="81" y="84"/>
                    </a:lnTo>
                    <a:lnTo>
                      <a:pt x="75" y="84"/>
                    </a:lnTo>
                    <a:lnTo>
                      <a:pt x="75" y="80"/>
                    </a:lnTo>
                    <a:lnTo>
                      <a:pt x="69" y="80"/>
                    </a:lnTo>
                    <a:lnTo>
                      <a:pt x="69" y="76"/>
                    </a:lnTo>
                    <a:lnTo>
                      <a:pt x="63" y="76"/>
                    </a:lnTo>
                    <a:lnTo>
                      <a:pt x="63" y="71"/>
                    </a:lnTo>
                    <a:lnTo>
                      <a:pt x="56" y="71"/>
                    </a:lnTo>
                    <a:lnTo>
                      <a:pt x="50" y="67"/>
                    </a:lnTo>
                    <a:lnTo>
                      <a:pt x="50" y="62"/>
                    </a:lnTo>
                    <a:lnTo>
                      <a:pt x="44" y="62"/>
                    </a:lnTo>
                    <a:lnTo>
                      <a:pt x="37" y="58"/>
                    </a:lnTo>
                    <a:lnTo>
                      <a:pt x="31" y="53"/>
                    </a:lnTo>
                    <a:lnTo>
                      <a:pt x="25" y="53"/>
                    </a:lnTo>
                    <a:lnTo>
                      <a:pt x="25" y="49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2" y="40"/>
                    </a:lnTo>
                    <a:lnTo>
                      <a:pt x="6" y="35"/>
                    </a:lnTo>
                    <a:lnTo>
                      <a:pt x="6" y="31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13" name="Group 636"/>
            <p:cNvGrpSpPr>
              <a:grpSpLocks/>
            </p:cNvGrpSpPr>
            <p:nvPr/>
          </p:nvGrpSpPr>
          <p:grpSpPr bwMode="auto">
            <a:xfrm>
              <a:off x="3130" y="1515"/>
              <a:ext cx="245" cy="196"/>
              <a:chOff x="3130" y="1515"/>
              <a:chExt cx="245" cy="196"/>
            </a:xfrm>
          </p:grpSpPr>
          <p:sp>
            <p:nvSpPr>
              <p:cNvPr id="4733" name="Freeform 637"/>
              <p:cNvSpPr>
                <a:spLocks/>
              </p:cNvSpPr>
              <p:nvPr/>
            </p:nvSpPr>
            <p:spPr bwMode="auto">
              <a:xfrm>
                <a:off x="3130" y="1515"/>
                <a:ext cx="245" cy="196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26" y="4"/>
                  </a:cxn>
                  <a:cxn ang="0">
                    <a:pos x="120" y="13"/>
                  </a:cxn>
                  <a:cxn ang="0">
                    <a:pos x="120" y="27"/>
                  </a:cxn>
                  <a:cxn ang="0">
                    <a:pos x="132" y="22"/>
                  </a:cxn>
                  <a:cxn ang="0">
                    <a:pos x="151" y="22"/>
                  </a:cxn>
                  <a:cxn ang="0">
                    <a:pos x="164" y="18"/>
                  </a:cxn>
                  <a:cxn ang="0">
                    <a:pos x="183" y="9"/>
                  </a:cxn>
                  <a:cxn ang="0">
                    <a:pos x="195" y="4"/>
                  </a:cxn>
                  <a:cxn ang="0">
                    <a:pos x="214" y="4"/>
                  </a:cxn>
                  <a:cxn ang="0">
                    <a:pos x="227" y="13"/>
                  </a:cxn>
                  <a:cxn ang="0">
                    <a:pos x="239" y="18"/>
                  </a:cxn>
                  <a:cxn ang="0">
                    <a:pos x="239" y="27"/>
                  </a:cxn>
                  <a:cxn ang="0">
                    <a:pos x="227" y="40"/>
                  </a:cxn>
                  <a:cxn ang="0">
                    <a:pos x="220" y="53"/>
                  </a:cxn>
                  <a:cxn ang="0">
                    <a:pos x="208" y="62"/>
                  </a:cxn>
                  <a:cxn ang="0">
                    <a:pos x="201" y="76"/>
                  </a:cxn>
                  <a:cxn ang="0">
                    <a:pos x="201" y="89"/>
                  </a:cxn>
                  <a:cxn ang="0">
                    <a:pos x="195" y="102"/>
                  </a:cxn>
                  <a:cxn ang="0">
                    <a:pos x="201" y="116"/>
                  </a:cxn>
                  <a:cxn ang="0">
                    <a:pos x="201" y="129"/>
                  </a:cxn>
                  <a:cxn ang="0">
                    <a:pos x="208" y="143"/>
                  </a:cxn>
                  <a:cxn ang="0">
                    <a:pos x="208" y="156"/>
                  </a:cxn>
                  <a:cxn ang="0">
                    <a:pos x="201" y="169"/>
                  </a:cxn>
                  <a:cxn ang="0">
                    <a:pos x="195" y="183"/>
                  </a:cxn>
                  <a:cxn ang="0">
                    <a:pos x="201" y="192"/>
                  </a:cxn>
                  <a:cxn ang="0">
                    <a:pos x="195" y="192"/>
                  </a:cxn>
                  <a:cxn ang="0">
                    <a:pos x="176" y="187"/>
                  </a:cxn>
                  <a:cxn ang="0">
                    <a:pos x="157" y="187"/>
                  </a:cxn>
                  <a:cxn ang="0">
                    <a:pos x="139" y="187"/>
                  </a:cxn>
                  <a:cxn ang="0">
                    <a:pos x="132" y="178"/>
                  </a:cxn>
                  <a:cxn ang="0">
                    <a:pos x="120" y="156"/>
                  </a:cxn>
                  <a:cxn ang="0">
                    <a:pos x="113" y="143"/>
                  </a:cxn>
                  <a:cxn ang="0">
                    <a:pos x="113" y="134"/>
                  </a:cxn>
                  <a:cxn ang="0">
                    <a:pos x="101" y="138"/>
                  </a:cxn>
                  <a:cxn ang="0">
                    <a:pos x="88" y="147"/>
                  </a:cxn>
                  <a:cxn ang="0">
                    <a:pos x="82" y="160"/>
                  </a:cxn>
                  <a:cxn ang="0">
                    <a:pos x="76" y="169"/>
                  </a:cxn>
                  <a:cxn ang="0">
                    <a:pos x="63" y="178"/>
                  </a:cxn>
                  <a:cxn ang="0">
                    <a:pos x="44" y="183"/>
                  </a:cxn>
                  <a:cxn ang="0">
                    <a:pos x="25" y="183"/>
                  </a:cxn>
                  <a:cxn ang="0">
                    <a:pos x="19" y="169"/>
                  </a:cxn>
                  <a:cxn ang="0">
                    <a:pos x="0" y="165"/>
                  </a:cxn>
                  <a:cxn ang="0">
                    <a:pos x="0" y="152"/>
                  </a:cxn>
                  <a:cxn ang="0">
                    <a:pos x="6" y="143"/>
                  </a:cxn>
                  <a:cxn ang="0">
                    <a:pos x="19" y="138"/>
                  </a:cxn>
                  <a:cxn ang="0">
                    <a:pos x="38" y="129"/>
                  </a:cxn>
                  <a:cxn ang="0">
                    <a:pos x="57" y="125"/>
                  </a:cxn>
                  <a:cxn ang="0">
                    <a:pos x="76" y="120"/>
                  </a:cxn>
                  <a:cxn ang="0">
                    <a:pos x="76" y="111"/>
                  </a:cxn>
                  <a:cxn ang="0">
                    <a:pos x="63" y="107"/>
                  </a:cxn>
                  <a:cxn ang="0">
                    <a:pos x="50" y="102"/>
                  </a:cxn>
                  <a:cxn ang="0">
                    <a:pos x="38" y="98"/>
                  </a:cxn>
                  <a:cxn ang="0">
                    <a:pos x="44" y="85"/>
                  </a:cxn>
                  <a:cxn ang="0">
                    <a:pos x="57" y="76"/>
                  </a:cxn>
                  <a:cxn ang="0">
                    <a:pos x="69" y="62"/>
                  </a:cxn>
                  <a:cxn ang="0">
                    <a:pos x="88" y="49"/>
                  </a:cxn>
                  <a:cxn ang="0">
                    <a:pos x="94" y="31"/>
                  </a:cxn>
                  <a:cxn ang="0">
                    <a:pos x="101" y="22"/>
                  </a:cxn>
                  <a:cxn ang="0">
                    <a:pos x="107" y="9"/>
                  </a:cxn>
                </a:cxnLst>
                <a:rect l="0" t="0" r="r" b="b"/>
                <a:pathLst>
                  <a:path w="245" h="196">
                    <a:moveTo>
                      <a:pt x="107" y="4"/>
                    </a:moveTo>
                    <a:lnTo>
                      <a:pt x="107" y="0"/>
                    </a:lnTo>
                    <a:lnTo>
                      <a:pt x="113" y="0"/>
                    </a:lnTo>
                    <a:lnTo>
                      <a:pt x="120" y="0"/>
                    </a:lnTo>
                    <a:lnTo>
                      <a:pt x="126" y="0"/>
                    </a:lnTo>
                    <a:lnTo>
                      <a:pt x="126" y="4"/>
                    </a:lnTo>
                    <a:lnTo>
                      <a:pt x="126" y="9"/>
                    </a:lnTo>
                    <a:lnTo>
                      <a:pt x="126" y="13"/>
                    </a:lnTo>
                    <a:lnTo>
                      <a:pt x="120" y="13"/>
                    </a:lnTo>
                    <a:lnTo>
                      <a:pt x="120" y="18"/>
                    </a:lnTo>
                    <a:lnTo>
                      <a:pt x="120" y="22"/>
                    </a:lnTo>
                    <a:lnTo>
                      <a:pt x="120" y="27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2"/>
                    </a:lnTo>
                    <a:lnTo>
                      <a:pt x="139" y="22"/>
                    </a:lnTo>
                    <a:lnTo>
                      <a:pt x="145" y="22"/>
                    </a:lnTo>
                    <a:lnTo>
                      <a:pt x="151" y="22"/>
                    </a:lnTo>
                    <a:lnTo>
                      <a:pt x="157" y="22"/>
                    </a:lnTo>
                    <a:lnTo>
                      <a:pt x="164" y="22"/>
                    </a:lnTo>
                    <a:lnTo>
                      <a:pt x="164" y="18"/>
                    </a:lnTo>
                    <a:lnTo>
                      <a:pt x="170" y="18"/>
                    </a:lnTo>
                    <a:lnTo>
                      <a:pt x="176" y="13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89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14" y="9"/>
                    </a:lnTo>
                    <a:lnTo>
                      <a:pt x="220" y="9"/>
                    </a:lnTo>
                    <a:lnTo>
                      <a:pt x="227" y="13"/>
                    </a:lnTo>
                    <a:lnTo>
                      <a:pt x="233" y="13"/>
                    </a:lnTo>
                    <a:lnTo>
                      <a:pt x="239" y="13"/>
                    </a:lnTo>
                    <a:lnTo>
                      <a:pt x="239" y="18"/>
                    </a:lnTo>
                    <a:lnTo>
                      <a:pt x="245" y="18"/>
                    </a:lnTo>
                    <a:lnTo>
                      <a:pt x="245" y="22"/>
                    </a:lnTo>
                    <a:lnTo>
                      <a:pt x="239" y="27"/>
                    </a:lnTo>
                    <a:lnTo>
                      <a:pt x="233" y="31"/>
                    </a:lnTo>
                    <a:lnTo>
                      <a:pt x="227" y="36"/>
                    </a:lnTo>
                    <a:lnTo>
                      <a:pt x="227" y="40"/>
                    </a:lnTo>
                    <a:lnTo>
                      <a:pt x="220" y="44"/>
                    </a:lnTo>
                    <a:lnTo>
                      <a:pt x="220" y="49"/>
                    </a:lnTo>
                    <a:lnTo>
                      <a:pt x="220" y="53"/>
                    </a:lnTo>
                    <a:lnTo>
                      <a:pt x="214" y="53"/>
                    </a:lnTo>
                    <a:lnTo>
                      <a:pt x="214" y="58"/>
                    </a:lnTo>
                    <a:lnTo>
                      <a:pt x="208" y="62"/>
                    </a:lnTo>
                    <a:lnTo>
                      <a:pt x="208" y="67"/>
                    </a:lnTo>
                    <a:lnTo>
                      <a:pt x="208" y="71"/>
                    </a:lnTo>
                    <a:lnTo>
                      <a:pt x="201" y="76"/>
                    </a:lnTo>
                    <a:lnTo>
                      <a:pt x="201" y="80"/>
                    </a:lnTo>
                    <a:lnTo>
                      <a:pt x="201" y="85"/>
                    </a:lnTo>
                    <a:lnTo>
                      <a:pt x="201" y="89"/>
                    </a:lnTo>
                    <a:lnTo>
                      <a:pt x="195" y="94"/>
                    </a:lnTo>
                    <a:lnTo>
                      <a:pt x="195" y="98"/>
                    </a:lnTo>
                    <a:lnTo>
                      <a:pt x="195" y="102"/>
                    </a:lnTo>
                    <a:lnTo>
                      <a:pt x="195" y="107"/>
                    </a:lnTo>
                    <a:lnTo>
                      <a:pt x="201" y="111"/>
                    </a:lnTo>
                    <a:lnTo>
                      <a:pt x="201" y="116"/>
                    </a:lnTo>
                    <a:lnTo>
                      <a:pt x="201" y="120"/>
                    </a:lnTo>
                    <a:lnTo>
                      <a:pt x="201" y="125"/>
                    </a:lnTo>
                    <a:lnTo>
                      <a:pt x="201" y="129"/>
                    </a:lnTo>
                    <a:lnTo>
                      <a:pt x="208" y="134"/>
                    </a:lnTo>
                    <a:lnTo>
                      <a:pt x="208" y="138"/>
                    </a:lnTo>
                    <a:lnTo>
                      <a:pt x="208" y="143"/>
                    </a:lnTo>
                    <a:lnTo>
                      <a:pt x="208" y="147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0"/>
                    </a:lnTo>
                    <a:lnTo>
                      <a:pt x="208" y="165"/>
                    </a:lnTo>
                    <a:lnTo>
                      <a:pt x="201" y="169"/>
                    </a:lnTo>
                    <a:lnTo>
                      <a:pt x="201" y="174"/>
                    </a:lnTo>
                    <a:lnTo>
                      <a:pt x="201" y="178"/>
                    </a:lnTo>
                    <a:lnTo>
                      <a:pt x="195" y="183"/>
                    </a:lnTo>
                    <a:lnTo>
                      <a:pt x="195" y="187"/>
                    </a:lnTo>
                    <a:lnTo>
                      <a:pt x="195" y="192"/>
                    </a:lnTo>
                    <a:lnTo>
                      <a:pt x="201" y="192"/>
                    </a:lnTo>
                    <a:lnTo>
                      <a:pt x="201" y="196"/>
                    </a:lnTo>
                    <a:lnTo>
                      <a:pt x="195" y="196"/>
                    </a:lnTo>
                    <a:lnTo>
                      <a:pt x="195" y="192"/>
                    </a:lnTo>
                    <a:lnTo>
                      <a:pt x="189" y="192"/>
                    </a:lnTo>
                    <a:lnTo>
                      <a:pt x="183" y="187"/>
                    </a:lnTo>
                    <a:lnTo>
                      <a:pt x="176" y="187"/>
                    </a:lnTo>
                    <a:lnTo>
                      <a:pt x="170" y="187"/>
                    </a:lnTo>
                    <a:lnTo>
                      <a:pt x="164" y="187"/>
                    </a:lnTo>
                    <a:lnTo>
                      <a:pt x="157" y="187"/>
                    </a:lnTo>
                    <a:lnTo>
                      <a:pt x="151" y="187"/>
                    </a:lnTo>
                    <a:lnTo>
                      <a:pt x="145" y="187"/>
                    </a:lnTo>
                    <a:lnTo>
                      <a:pt x="139" y="187"/>
                    </a:lnTo>
                    <a:lnTo>
                      <a:pt x="139" y="183"/>
                    </a:lnTo>
                    <a:lnTo>
                      <a:pt x="132" y="183"/>
                    </a:lnTo>
                    <a:lnTo>
                      <a:pt x="132" y="178"/>
                    </a:lnTo>
                    <a:lnTo>
                      <a:pt x="132" y="174"/>
                    </a:lnTo>
                    <a:lnTo>
                      <a:pt x="132" y="169"/>
                    </a:lnTo>
                    <a:lnTo>
                      <a:pt x="120" y="156"/>
                    </a:lnTo>
                    <a:lnTo>
                      <a:pt x="120" y="152"/>
                    </a:lnTo>
                    <a:lnTo>
                      <a:pt x="120" y="147"/>
                    </a:lnTo>
                    <a:lnTo>
                      <a:pt x="113" y="143"/>
                    </a:lnTo>
                    <a:lnTo>
                      <a:pt x="113" y="138"/>
                    </a:lnTo>
                    <a:lnTo>
                      <a:pt x="120" y="134"/>
                    </a:lnTo>
                    <a:lnTo>
                      <a:pt x="113" y="134"/>
                    </a:lnTo>
                    <a:lnTo>
                      <a:pt x="113" y="138"/>
                    </a:lnTo>
                    <a:lnTo>
                      <a:pt x="107" y="138"/>
                    </a:lnTo>
                    <a:lnTo>
                      <a:pt x="101" y="138"/>
                    </a:lnTo>
                    <a:lnTo>
                      <a:pt x="94" y="138"/>
                    </a:lnTo>
                    <a:lnTo>
                      <a:pt x="88" y="143"/>
                    </a:lnTo>
                    <a:lnTo>
                      <a:pt x="88" y="147"/>
                    </a:lnTo>
                    <a:lnTo>
                      <a:pt x="82" y="152"/>
                    </a:lnTo>
                    <a:lnTo>
                      <a:pt x="82" y="156"/>
                    </a:lnTo>
                    <a:lnTo>
                      <a:pt x="82" y="160"/>
                    </a:lnTo>
                    <a:lnTo>
                      <a:pt x="82" y="165"/>
                    </a:lnTo>
                    <a:lnTo>
                      <a:pt x="76" y="165"/>
                    </a:lnTo>
                    <a:lnTo>
                      <a:pt x="76" y="169"/>
                    </a:lnTo>
                    <a:lnTo>
                      <a:pt x="69" y="169"/>
                    </a:lnTo>
                    <a:lnTo>
                      <a:pt x="69" y="174"/>
                    </a:lnTo>
                    <a:lnTo>
                      <a:pt x="63" y="17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83"/>
                    </a:lnTo>
                    <a:lnTo>
                      <a:pt x="38" y="187"/>
                    </a:lnTo>
                    <a:lnTo>
                      <a:pt x="32" y="187"/>
                    </a:lnTo>
                    <a:lnTo>
                      <a:pt x="25" y="183"/>
                    </a:lnTo>
                    <a:lnTo>
                      <a:pt x="25" y="178"/>
                    </a:lnTo>
                    <a:lnTo>
                      <a:pt x="25" y="174"/>
                    </a:lnTo>
                    <a:lnTo>
                      <a:pt x="19" y="169"/>
                    </a:lnTo>
                    <a:lnTo>
                      <a:pt x="13" y="165"/>
                    </a:lnTo>
                    <a:lnTo>
                      <a:pt x="6" y="165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7"/>
                    </a:lnTo>
                    <a:lnTo>
                      <a:pt x="6" y="147"/>
                    </a:lnTo>
                    <a:lnTo>
                      <a:pt x="6" y="143"/>
                    </a:lnTo>
                    <a:lnTo>
                      <a:pt x="6" y="138"/>
                    </a:lnTo>
                    <a:lnTo>
                      <a:pt x="13" y="138"/>
                    </a:lnTo>
                    <a:lnTo>
                      <a:pt x="19" y="138"/>
                    </a:lnTo>
                    <a:lnTo>
                      <a:pt x="25" y="134"/>
                    </a:lnTo>
                    <a:lnTo>
                      <a:pt x="32" y="134"/>
                    </a:lnTo>
                    <a:lnTo>
                      <a:pt x="38" y="129"/>
                    </a:lnTo>
                    <a:lnTo>
                      <a:pt x="44" y="129"/>
                    </a:lnTo>
                    <a:lnTo>
                      <a:pt x="50" y="129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9" y="120"/>
                    </a:lnTo>
                    <a:lnTo>
                      <a:pt x="76" y="120"/>
                    </a:lnTo>
                    <a:lnTo>
                      <a:pt x="82" y="116"/>
                    </a:lnTo>
                    <a:lnTo>
                      <a:pt x="82" y="111"/>
                    </a:lnTo>
                    <a:lnTo>
                      <a:pt x="76" y="111"/>
                    </a:lnTo>
                    <a:lnTo>
                      <a:pt x="76" y="107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2"/>
                    </a:lnTo>
                    <a:lnTo>
                      <a:pt x="44" y="102"/>
                    </a:lnTo>
                    <a:lnTo>
                      <a:pt x="44" y="98"/>
                    </a:lnTo>
                    <a:lnTo>
                      <a:pt x="38" y="98"/>
                    </a:lnTo>
                    <a:lnTo>
                      <a:pt x="38" y="94"/>
                    </a:lnTo>
                    <a:lnTo>
                      <a:pt x="44" y="89"/>
                    </a:lnTo>
                    <a:lnTo>
                      <a:pt x="44" y="85"/>
                    </a:lnTo>
                    <a:lnTo>
                      <a:pt x="44" y="80"/>
                    </a:lnTo>
                    <a:lnTo>
                      <a:pt x="50" y="80"/>
                    </a:lnTo>
                    <a:lnTo>
                      <a:pt x="57" y="76"/>
                    </a:lnTo>
                    <a:lnTo>
                      <a:pt x="57" y="71"/>
                    </a:lnTo>
                    <a:lnTo>
                      <a:pt x="63" y="67"/>
                    </a:lnTo>
                    <a:lnTo>
                      <a:pt x="69" y="62"/>
                    </a:lnTo>
                    <a:lnTo>
                      <a:pt x="76" y="58"/>
                    </a:lnTo>
                    <a:lnTo>
                      <a:pt x="82" y="53"/>
                    </a:lnTo>
                    <a:lnTo>
                      <a:pt x="88" y="49"/>
                    </a:lnTo>
                    <a:lnTo>
                      <a:pt x="88" y="40"/>
                    </a:lnTo>
                    <a:lnTo>
                      <a:pt x="94" y="36"/>
                    </a:lnTo>
                    <a:lnTo>
                      <a:pt x="94" y="31"/>
                    </a:lnTo>
                    <a:lnTo>
                      <a:pt x="94" y="27"/>
                    </a:lnTo>
                    <a:lnTo>
                      <a:pt x="101" y="27"/>
                    </a:lnTo>
                    <a:lnTo>
                      <a:pt x="101" y="22"/>
                    </a:lnTo>
                    <a:lnTo>
                      <a:pt x="101" y="18"/>
                    </a:lnTo>
                    <a:lnTo>
                      <a:pt x="107" y="13"/>
                    </a:lnTo>
                    <a:lnTo>
                      <a:pt x="107" y="9"/>
                    </a:lnTo>
                    <a:lnTo>
                      <a:pt x="107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34" name="Freeform 638"/>
              <p:cNvSpPr>
                <a:spLocks/>
              </p:cNvSpPr>
              <p:nvPr/>
            </p:nvSpPr>
            <p:spPr bwMode="auto">
              <a:xfrm>
                <a:off x="3130" y="1515"/>
                <a:ext cx="245" cy="196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26" y="4"/>
                  </a:cxn>
                  <a:cxn ang="0">
                    <a:pos x="120" y="13"/>
                  </a:cxn>
                  <a:cxn ang="0">
                    <a:pos x="120" y="27"/>
                  </a:cxn>
                  <a:cxn ang="0">
                    <a:pos x="132" y="22"/>
                  </a:cxn>
                  <a:cxn ang="0">
                    <a:pos x="151" y="22"/>
                  </a:cxn>
                  <a:cxn ang="0">
                    <a:pos x="164" y="18"/>
                  </a:cxn>
                  <a:cxn ang="0">
                    <a:pos x="183" y="9"/>
                  </a:cxn>
                  <a:cxn ang="0">
                    <a:pos x="195" y="4"/>
                  </a:cxn>
                  <a:cxn ang="0">
                    <a:pos x="214" y="4"/>
                  </a:cxn>
                  <a:cxn ang="0">
                    <a:pos x="227" y="13"/>
                  </a:cxn>
                  <a:cxn ang="0">
                    <a:pos x="239" y="18"/>
                  </a:cxn>
                  <a:cxn ang="0">
                    <a:pos x="239" y="27"/>
                  </a:cxn>
                  <a:cxn ang="0">
                    <a:pos x="227" y="40"/>
                  </a:cxn>
                  <a:cxn ang="0">
                    <a:pos x="220" y="53"/>
                  </a:cxn>
                  <a:cxn ang="0">
                    <a:pos x="208" y="62"/>
                  </a:cxn>
                  <a:cxn ang="0">
                    <a:pos x="201" y="76"/>
                  </a:cxn>
                  <a:cxn ang="0">
                    <a:pos x="201" y="89"/>
                  </a:cxn>
                  <a:cxn ang="0">
                    <a:pos x="195" y="102"/>
                  </a:cxn>
                  <a:cxn ang="0">
                    <a:pos x="201" y="116"/>
                  </a:cxn>
                  <a:cxn ang="0">
                    <a:pos x="201" y="129"/>
                  </a:cxn>
                  <a:cxn ang="0">
                    <a:pos x="208" y="143"/>
                  </a:cxn>
                  <a:cxn ang="0">
                    <a:pos x="208" y="156"/>
                  </a:cxn>
                  <a:cxn ang="0">
                    <a:pos x="201" y="169"/>
                  </a:cxn>
                  <a:cxn ang="0">
                    <a:pos x="195" y="183"/>
                  </a:cxn>
                  <a:cxn ang="0">
                    <a:pos x="201" y="192"/>
                  </a:cxn>
                  <a:cxn ang="0">
                    <a:pos x="195" y="192"/>
                  </a:cxn>
                  <a:cxn ang="0">
                    <a:pos x="176" y="187"/>
                  </a:cxn>
                  <a:cxn ang="0">
                    <a:pos x="157" y="187"/>
                  </a:cxn>
                  <a:cxn ang="0">
                    <a:pos x="139" y="187"/>
                  </a:cxn>
                  <a:cxn ang="0">
                    <a:pos x="132" y="178"/>
                  </a:cxn>
                  <a:cxn ang="0">
                    <a:pos x="120" y="156"/>
                  </a:cxn>
                  <a:cxn ang="0">
                    <a:pos x="113" y="143"/>
                  </a:cxn>
                  <a:cxn ang="0">
                    <a:pos x="113" y="134"/>
                  </a:cxn>
                  <a:cxn ang="0">
                    <a:pos x="101" y="138"/>
                  </a:cxn>
                  <a:cxn ang="0">
                    <a:pos x="88" y="147"/>
                  </a:cxn>
                  <a:cxn ang="0">
                    <a:pos x="82" y="160"/>
                  </a:cxn>
                  <a:cxn ang="0">
                    <a:pos x="76" y="169"/>
                  </a:cxn>
                  <a:cxn ang="0">
                    <a:pos x="63" y="178"/>
                  </a:cxn>
                  <a:cxn ang="0">
                    <a:pos x="44" y="183"/>
                  </a:cxn>
                  <a:cxn ang="0">
                    <a:pos x="25" y="183"/>
                  </a:cxn>
                  <a:cxn ang="0">
                    <a:pos x="19" y="169"/>
                  </a:cxn>
                  <a:cxn ang="0">
                    <a:pos x="0" y="165"/>
                  </a:cxn>
                  <a:cxn ang="0">
                    <a:pos x="0" y="152"/>
                  </a:cxn>
                  <a:cxn ang="0">
                    <a:pos x="6" y="143"/>
                  </a:cxn>
                  <a:cxn ang="0">
                    <a:pos x="19" y="138"/>
                  </a:cxn>
                  <a:cxn ang="0">
                    <a:pos x="38" y="129"/>
                  </a:cxn>
                  <a:cxn ang="0">
                    <a:pos x="57" y="125"/>
                  </a:cxn>
                  <a:cxn ang="0">
                    <a:pos x="76" y="120"/>
                  </a:cxn>
                  <a:cxn ang="0">
                    <a:pos x="76" y="111"/>
                  </a:cxn>
                  <a:cxn ang="0">
                    <a:pos x="63" y="107"/>
                  </a:cxn>
                  <a:cxn ang="0">
                    <a:pos x="50" y="102"/>
                  </a:cxn>
                  <a:cxn ang="0">
                    <a:pos x="38" y="98"/>
                  </a:cxn>
                  <a:cxn ang="0">
                    <a:pos x="44" y="85"/>
                  </a:cxn>
                  <a:cxn ang="0">
                    <a:pos x="57" y="76"/>
                  </a:cxn>
                  <a:cxn ang="0">
                    <a:pos x="69" y="62"/>
                  </a:cxn>
                  <a:cxn ang="0">
                    <a:pos x="88" y="49"/>
                  </a:cxn>
                  <a:cxn ang="0">
                    <a:pos x="94" y="31"/>
                  </a:cxn>
                  <a:cxn ang="0">
                    <a:pos x="101" y="22"/>
                  </a:cxn>
                  <a:cxn ang="0">
                    <a:pos x="107" y="9"/>
                  </a:cxn>
                </a:cxnLst>
                <a:rect l="0" t="0" r="r" b="b"/>
                <a:pathLst>
                  <a:path w="245" h="196">
                    <a:moveTo>
                      <a:pt x="107" y="4"/>
                    </a:moveTo>
                    <a:lnTo>
                      <a:pt x="107" y="0"/>
                    </a:lnTo>
                    <a:lnTo>
                      <a:pt x="113" y="0"/>
                    </a:lnTo>
                    <a:lnTo>
                      <a:pt x="120" y="0"/>
                    </a:lnTo>
                    <a:lnTo>
                      <a:pt x="126" y="0"/>
                    </a:lnTo>
                    <a:lnTo>
                      <a:pt x="126" y="4"/>
                    </a:lnTo>
                    <a:lnTo>
                      <a:pt x="126" y="9"/>
                    </a:lnTo>
                    <a:lnTo>
                      <a:pt x="126" y="13"/>
                    </a:lnTo>
                    <a:lnTo>
                      <a:pt x="120" y="13"/>
                    </a:lnTo>
                    <a:lnTo>
                      <a:pt x="120" y="18"/>
                    </a:lnTo>
                    <a:lnTo>
                      <a:pt x="120" y="22"/>
                    </a:lnTo>
                    <a:lnTo>
                      <a:pt x="120" y="27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2"/>
                    </a:lnTo>
                    <a:lnTo>
                      <a:pt x="139" y="22"/>
                    </a:lnTo>
                    <a:lnTo>
                      <a:pt x="145" y="22"/>
                    </a:lnTo>
                    <a:lnTo>
                      <a:pt x="151" y="22"/>
                    </a:lnTo>
                    <a:lnTo>
                      <a:pt x="157" y="22"/>
                    </a:lnTo>
                    <a:lnTo>
                      <a:pt x="164" y="22"/>
                    </a:lnTo>
                    <a:lnTo>
                      <a:pt x="164" y="18"/>
                    </a:lnTo>
                    <a:lnTo>
                      <a:pt x="170" y="18"/>
                    </a:lnTo>
                    <a:lnTo>
                      <a:pt x="176" y="13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89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14" y="9"/>
                    </a:lnTo>
                    <a:lnTo>
                      <a:pt x="220" y="9"/>
                    </a:lnTo>
                    <a:lnTo>
                      <a:pt x="227" y="13"/>
                    </a:lnTo>
                    <a:lnTo>
                      <a:pt x="233" y="13"/>
                    </a:lnTo>
                    <a:lnTo>
                      <a:pt x="239" y="13"/>
                    </a:lnTo>
                    <a:lnTo>
                      <a:pt x="239" y="18"/>
                    </a:lnTo>
                    <a:lnTo>
                      <a:pt x="245" y="18"/>
                    </a:lnTo>
                    <a:lnTo>
                      <a:pt x="245" y="22"/>
                    </a:lnTo>
                    <a:lnTo>
                      <a:pt x="239" y="27"/>
                    </a:lnTo>
                    <a:lnTo>
                      <a:pt x="233" y="31"/>
                    </a:lnTo>
                    <a:lnTo>
                      <a:pt x="227" y="36"/>
                    </a:lnTo>
                    <a:lnTo>
                      <a:pt x="227" y="40"/>
                    </a:lnTo>
                    <a:lnTo>
                      <a:pt x="220" y="44"/>
                    </a:lnTo>
                    <a:lnTo>
                      <a:pt x="220" y="49"/>
                    </a:lnTo>
                    <a:lnTo>
                      <a:pt x="220" y="53"/>
                    </a:lnTo>
                    <a:lnTo>
                      <a:pt x="214" y="53"/>
                    </a:lnTo>
                    <a:lnTo>
                      <a:pt x="214" y="58"/>
                    </a:lnTo>
                    <a:lnTo>
                      <a:pt x="208" y="62"/>
                    </a:lnTo>
                    <a:lnTo>
                      <a:pt x="208" y="67"/>
                    </a:lnTo>
                    <a:lnTo>
                      <a:pt x="208" y="71"/>
                    </a:lnTo>
                    <a:lnTo>
                      <a:pt x="201" y="76"/>
                    </a:lnTo>
                    <a:lnTo>
                      <a:pt x="201" y="80"/>
                    </a:lnTo>
                    <a:lnTo>
                      <a:pt x="201" y="85"/>
                    </a:lnTo>
                    <a:lnTo>
                      <a:pt x="201" y="89"/>
                    </a:lnTo>
                    <a:lnTo>
                      <a:pt x="195" y="94"/>
                    </a:lnTo>
                    <a:lnTo>
                      <a:pt x="195" y="98"/>
                    </a:lnTo>
                    <a:lnTo>
                      <a:pt x="195" y="102"/>
                    </a:lnTo>
                    <a:lnTo>
                      <a:pt x="195" y="107"/>
                    </a:lnTo>
                    <a:lnTo>
                      <a:pt x="201" y="111"/>
                    </a:lnTo>
                    <a:lnTo>
                      <a:pt x="201" y="116"/>
                    </a:lnTo>
                    <a:lnTo>
                      <a:pt x="201" y="120"/>
                    </a:lnTo>
                    <a:lnTo>
                      <a:pt x="201" y="125"/>
                    </a:lnTo>
                    <a:lnTo>
                      <a:pt x="201" y="129"/>
                    </a:lnTo>
                    <a:lnTo>
                      <a:pt x="208" y="134"/>
                    </a:lnTo>
                    <a:lnTo>
                      <a:pt x="208" y="138"/>
                    </a:lnTo>
                    <a:lnTo>
                      <a:pt x="208" y="143"/>
                    </a:lnTo>
                    <a:lnTo>
                      <a:pt x="208" y="147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0"/>
                    </a:lnTo>
                    <a:lnTo>
                      <a:pt x="208" y="165"/>
                    </a:lnTo>
                    <a:lnTo>
                      <a:pt x="201" y="169"/>
                    </a:lnTo>
                    <a:lnTo>
                      <a:pt x="201" y="174"/>
                    </a:lnTo>
                    <a:lnTo>
                      <a:pt x="201" y="178"/>
                    </a:lnTo>
                    <a:lnTo>
                      <a:pt x="195" y="183"/>
                    </a:lnTo>
                    <a:lnTo>
                      <a:pt x="195" y="187"/>
                    </a:lnTo>
                    <a:lnTo>
                      <a:pt x="195" y="192"/>
                    </a:lnTo>
                    <a:lnTo>
                      <a:pt x="201" y="192"/>
                    </a:lnTo>
                    <a:lnTo>
                      <a:pt x="201" y="196"/>
                    </a:lnTo>
                    <a:lnTo>
                      <a:pt x="195" y="196"/>
                    </a:lnTo>
                    <a:lnTo>
                      <a:pt x="195" y="192"/>
                    </a:lnTo>
                    <a:lnTo>
                      <a:pt x="189" y="192"/>
                    </a:lnTo>
                    <a:lnTo>
                      <a:pt x="183" y="187"/>
                    </a:lnTo>
                    <a:lnTo>
                      <a:pt x="176" y="187"/>
                    </a:lnTo>
                    <a:lnTo>
                      <a:pt x="170" y="187"/>
                    </a:lnTo>
                    <a:lnTo>
                      <a:pt x="164" y="187"/>
                    </a:lnTo>
                    <a:lnTo>
                      <a:pt x="157" y="187"/>
                    </a:lnTo>
                    <a:lnTo>
                      <a:pt x="151" y="187"/>
                    </a:lnTo>
                    <a:lnTo>
                      <a:pt x="145" y="187"/>
                    </a:lnTo>
                    <a:lnTo>
                      <a:pt x="139" y="187"/>
                    </a:lnTo>
                    <a:lnTo>
                      <a:pt x="139" y="183"/>
                    </a:lnTo>
                    <a:lnTo>
                      <a:pt x="132" y="183"/>
                    </a:lnTo>
                    <a:lnTo>
                      <a:pt x="132" y="178"/>
                    </a:lnTo>
                    <a:lnTo>
                      <a:pt x="132" y="174"/>
                    </a:lnTo>
                    <a:lnTo>
                      <a:pt x="132" y="169"/>
                    </a:lnTo>
                    <a:lnTo>
                      <a:pt x="120" y="156"/>
                    </a:lnTo>
                    <a:lnTo>
                      <a:pt x="120" y="152"/>
                    </a:lnTo>
                    <a:lnTo>
                      <a:pt x="120" y="147"/>
                    </a:lnTo>
                    <a:lnTo>
                      <a:pt x="113" y="143"/>
                    </a:lnTo>
                    <a:lnTo>
                      <a:pt x="113" y="138"/>
                    </a:lnTo>
                    <a:lnTo>
                      <a:pt x="120" y="134"/>
                    </a:lnTo>
                    <a:lnTo>
                      <a:pt x="113" y="134"/>
                    </a:lnTo>
                    <a:lnTo>
                      <a:pt x="113" y="138"/>
                    </a:lnTo>
                    <a:lnTo>
                      <a:pt x="107" y="138"/>
                    </a:lnTo>
                    <a:lnTo>
                      <a:pt x="101" y="138"/>
                    </a:lnTo>
                    <a:lnTo>
                      <a:pt x="94" y="138"/>
                    </a:lnTo>
                    <a:lnTo>
                      <a:pt x="88" y="143"/>
                    </a:lnTo>
                    <a:lnTo>
                      <a:pt x="88" y="147"/>
                    </a:lnTo>
                    <a:lnTo>
                      <a:pt x="82" y="152"/>
                    </a:lnTo>
                    <a:lnTo>
                      <a:pt x="82" y="156"/>
                    </a:lnTo>
                    <a:lnTo>
                      <a:pt x="82" y="160"/>
                    </a:lnTo>
                    <a:lnTo>
                      <a:pt x="82" y="165"/>
                    </a:lnTo>
                    <a:lnTo>
                      <a:pt x="76" y="165"/>
                    </a:lnTo>
                    <a:lnTo>
                      <a:pt x="76" y="169"/>
                    </a:lnTo>
                    <a:lnTo>
                      <a:pt x="69" y="169"/>
                    </a:lnTo>
                    <a:lnTo>
                      <a:pt x="69" y="174"/>
                    </a:lnTo>
                    <a:lnTo>
                      <a:pt x="63" y="17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83"/>
                    </a:lnTo>
                    <a:lnTo>
                      <a:pt x="38" y="187"/>
                    </a:lnTo>
                    <a:lnTo>
                      <a:pt x="32" y="187"/>
                    </a:lnTo>
                    <a:lnTo>
                      <a:pt x="25" y="183"/>
                    </a:lnTo>
                    <a:lnTo>
                      <a:pt x="25" y="178"/>
                    </a:lnTo>
                    <a:lnTo>
                      <a:pt x="25" y="174"/>
                    </a:lnTo>
                    <a:lnTo>
                      <a:pt x="19" y="169"/>
                    </a:lnTo>
                    <a:lnTo>
                      <a:pt x="13" y="165"/>
                    </a:lnTo>
                    <a:lnTo>
                      <a:pt x="6" y="165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7"/>
                    </a:lnTo>
                    <a:lnTo>
                      <a:pt x="6" y="147"/>
                    </a:lnTo>
                    <a:lnTo>
                      <a:pt x="6" y="143"/>
                    </a:lnTo>
                    <a:lnTo>
                      <a:pt x="6" y="138"/>
                    </a:lnTo>
                    <a:lnTo>
                      <a:pt x="13" y="138"/>
                    </a:lnTo>
                    <a:lnTo>
                      <a:pt x="19" y="138"/>
                    </a:lnTo>
                    <a:lnTo>
                      <a:pt x="25" y="134"/>
                    </a:lnTo>
                    <a:lnTo>
                      <a:pt x="32" y="134"/>
                    </a:lnTo>
                    <a:lnTo>
                      <a:pt x="38" y="129"/>
                    </a:lnTo>
                    <a:lnTo>
                      <a:pt x="44" y="129"/>
                    </a:lnTo>
                    <a:lnTo>
                      <a:pt x="50" y="129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9" y="120"/>
                    </a:lnTo>
                    <a:lnTo>
                      <a:pt x="76" y="120"/>
                    </a:lnTo>
                    <a:lnTo>
                      <a:pt x="82" y="116"/>
                    </a:lnTo>
                    <a:lnTo>
                      <a:pt x="82" y="111"/>
                    </a:lnTo>
                    <a:lnTo>
                      <a:pt x="76" y="111"/>
                    </a:lnTo>
                    <a:lnTo>
                      <a:pt x="76" y="107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2"/>
                    </a:lnTo>
                    <a:lnTo>
                      <a:pt x="44" y="102"/>
                    </a:lnTo>
                    <a:lnTo>
                      <a:pt x="44" y="98"/>
                    </a:lnTo>
                    <a:lnTo>
                      <a:pt x="38" y="98"/>
                    </a:lnTo>
                    <a:lnTo>
                      <a:pt x="38" y="94"/>
                    </a:lnTo>
                    <a:lnTo>
                      <a:pt x="44" y="89"/>
                    </a:lnTo>
                    <a:lnTo>
                      <a:pt x="44" y="85"/>
                    </a:lnTo>
                    <a:lnTo>
                      <a:pt x="44" y="80"/>
                    </a:lnTo>
                    <a:lnTo>
                      <a:pt x="50" y="80"/>
                    </a:lnTo>
                    <a:lnTo>
                      <a:pt x="57" y="76"/>
                    </a:lnTo>
                    <a:lnTo>
                      <a:pt x="57" y="71"/>
                    </a:lnTo>
                    <a:lnTo>
                      <a:pt x="63" y="67"/>
                    </a:lnTo>
                    <a:lnTo>
                      <a:pt x="69" y="62"/>
                    </a:lnTo>
                    <a:lnTo>
                      <a:pt x="76" y="58"/>
                    </a:lnTo>
                    <a:lnTo>
                      <a:pt x="82" y="53"/>
                    </a:lnTo>
                    <a:lnTo>
                      <a:pt x="88" y="49"/>
                    </a:lnTo>
                    <a:lnTo>
                      <a:pt x="88" y="40"/>
                    </a:lnTo>
                    <a:lnTo>
                      <a:pt x="94" y="36"/>
                    </a:lnTo>
                    <a:lnTo>
                      <a:pt x="94" y="31"/>
                    </a:lnTo>
                    <a:lnTo>
                      <a:pt x="94" y="27"/>
                    </a:lnTo>
                    <a:lnTo>
                      <a:pt x="101" y="27"/>
                    </a:lnTo>
                    <a:lnTo>
                      <a:pt x="101" y="22"/>
                    </a:lnTo>
                    <a:lnTo>
                      <a:pt x="101" y="18"/>
                    </a:lnTo>
                    <a:lnTo>
                      <a:pt x="107" y="13"/>
                    </a:lnTo>
                    <a:lnTo>
                      <a:pt x="107" y="9"/>
                    </a:lnTo>
                    <a:lnTo>
                      <a:pt x="107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16" name="Group 639"/>
            <p:cNvGrpSpPr>
              <a:grpSpLocks/>
            </p:cNvGrpSpPr>
            <p:nvPr/>
          </p:nvGrpSpPr>
          <p:grpSpPr bwMode="auto">
            <a:xfrm>
              <a:off x="2784" y="1559"/>
              <a:ext cx="428" cy="219"/>
              <a:chOff x="2784" y="1559"/>
              <a:chExt cx="428" cy="219"/>
            </a:xfrm>
          </p:grpSpPr>
          <p:sp>
            <p:nvSpPr>
              <p:cNvPr id="4736" name="Freeform 640"/>
              <p:cNvSpPr>
                <a:spLocks/>
              </p:cNvSpPr>
              <p:nvPr/>
            </p:nvSpPr>
            <p:spPr bwMode="auto">
              <a:xfrm>
                <a:off x="2784" y="1559"/>
                <a:ext cx="428" cy="219"/>
              </a:xfrm>
              <a:custGeom>
                <a:avLst/>
                <a:gdLst/>
                <a:ahLst/>
                <a:cxnLst>
                  <a:cxn ang="0">
                    <a:pos x="384" y="18"/>
                  </a:cxn>
                  <a:cxn ang="0">
                    <a:pos x="403" y="32"/>
                  </a:cxn>
                  <a:cxn ang="0">
                    <a:pos x="390" y="45"/>
                  </a:cxn>
                  <a:cxn ang="0">
                    <a:pos x="390" y="58"/>
                  </a:cxn>
                  <a:cxn ang="0">
                    <a:pos x="409" y="63"/>
                  </a:cxn>
                  <a:cxn ang="0">
                    <a:pos x="428" y="67"/>
                  </a:cxn>
                  <a:cxn ang="0">
                    <a:pos x="409" y="81"/>
                  </a:cxn>
                  <a:cxn ang="0">
                    <a:pos x="384" y="85"/>
                  </a:cxn>
                  <a:cxn ang="0">
                    <a:pos x="359" y="94"/>
                  </a:cxn>
                  <a:cxn ang="0">
                    <a:pos x="346" y="103"/>
                  </a:cxn>
                  <a:cxn ang="0">
                    <a:pos x="346" y="121"/>
                  </a:cxn>
                  <a:cxn ang="0">
                    <a:pos x="371" y="130"/>
                  </a:cxn>
                  <a:cxn ang="0">
                    <a:pos x="378" y="148"/>
                  </a:cxn>
                  <a:cxn ang="0">
                    <a:pos x="371" y="165"/>
                  </a:cxn>
                  <a:cxn ang="0">
                    <a:pos x="352" y="179"/>
                  </a:cxn>
                  <a:cxn ang="0">
                    <a:pos x="334" y="183"/>
                  </a:cxn>
                  <a:cxn ang="0">
                    <a:pos x="321" y="192"/>
                  </a:cxn>
                  <a:cxn ang="0">
                    <a:pos x="308" y="206"/>
                  </a:cxn>
                  <a:cxn ang="0">
                    <a:pos x="296" y="215"/>
                  </a:cxn>
                  <a:cxn ang="0">
                    <a:pos x="283" y="215"/>
                  </a:cxn>
                  <a:cxn ang="0">
                    <a:pos x="252" y="219"/>
                  </a:cxn>
                  <a:cxn ang="0">
                    <a:pos x="214" y="210"/>
                  </a:cxn>
                  <a:cxn ang="0">
                    <a:pos x="189" y="201"/>
                  </a:cxn>
                  <a:cxn ang="0">
                    <a:pos x="164" y="192"/>
                  </a:cxn>
                  <a:cxn ang="0">
                    <a:pos x="132" y="192"/>
                  </a:cxn>
                  <a:cxn ang="0">
                    <a:pos x="107" y="197"/>
                  </a:cxn>
                  <a:cxn ang="0">
                    <a:pos x="76" y="192"/>
                  </a:cxn>
                  <a:cxn ang="0">
                    <a:pos x="63" y="174"/>
                  </a:cxn>
                  <a:cxn ang="0">
                    <a:pos x="51" y="161"/>
                  </a:cxn>
                  <a:cxn ang="0">
                    <a:pos x="32" y="148"/>
                  </a:cxn>
                  <a:cxn ang="0">
                    <a:pos x="13" y="139"/>
                  </a:cxn>
                  <a:cxn ang="0">
                    <a:pos x="0" y="121"/>
                  </a:cxn>
                  <a:cxn ang="0">
                    <a:pos x="26" y="112"/>
                  </a:cxn>
                  <a:cxn ang="0">
                    <a:pos x="38" y="103"/>
                  </a:cxn>
                  <a:cxn ang="0">
                    <a:pos x="44" y="85"/>
                  </a:cxn>
                  <a:cxn ang="0">
                    <a:pos x="57" y="67"/>
                  </a:cxn>
                  <a:cxn ang="0">
                    <a:pos x="70" y="58"/>
                  </a:cxn>
                  <a:cxn ang="0">
                    <a:pos x="95" y="54"/>
                  </a:cxn>
                  <a:cxn ang="0">
                    <a:pos x="114" y="58"/>
                  </a:cxn>
                  <a:cxn ang="0">
                    <a:pos x="139" y="63"/>
                  </a:cxn>
                  <a:cxn ang="0">
                    <a:pos x="164" y="72"/>
                  </a:cxn>
                  <a:cxn ang="0">
                    <a:pos x="183" y="76"/>
                  </a:cxn>
                  <a:cxn ang="0">
                    <a:pos x="208" y="76"/>
                  </a:cxn>
                  <a:cxn ang="0">
                    <a:pos x="233" y="81"/>
                  </a:cxn>
                  <a:cxn ang="0">
                    <a:pos x="246" y="85"/>
                  </a:cxn>
                  <a:cxn ang="0">
                    <a:pos x="252" y="72"/>
                  </a:cxn>
                  <a:cxn ang="0">
                    <a:pos x="258" y="58"/>
                  </a:cxn>
                  <a:cxn ang="0">
                    <a:pos x="233" y="54"/>
                  </a:cxn>
                  <a:cxn ang="0">
                    <a:pos x="214" y="45"/>
                  </a:cxn>
                  <a:cxn ang="0">
                    <a:pos x="195" y="36"/>
                  </a:cxn>
                  <a:cxn ang="0">
                    <a:pos x="195" y="27"/>
                  </a:cxn>
                  <a:cxn ang="0">
                    <a:pos x="195" y="9"/>
                  </a:cxn>
                  <a:cxn ang="0">
                    <a:pos x="208" y="0"/>
                  </a:cxn>
                  <a:cxn ang="0">
                    <a:pos x="233" y="0"/>
                  </a:cxn>
                  <a:cxn ang="0">
                    <a:pos x="233" y="14"/>
                  </a:cxn>
                  <a:cxn ang="0">
                    <a:pos x="252" y="23"/>
                  </a:cxn>
                  <a:cxn ang="0">
                    <a:pos x="258" y="41"/>
                  </a:cxn>
                  <a:cxn ang="0">
                    <a:pos x="271" y="41"/>
                  </a:cxn>
                  <a:cxn ang="0">
                    <a:pos x="290" y="32"/>
                  </a:cxn>
                  <a:cxn ang="0">
                    <a:pos x="308" y="27"/>
                  </a:cxn>
                  <a:cxn ang="0">
                    <a:pos x="340" y="18"/>
                  </a:cxn>
                  <a:cxn ang="0">
                    <a:pos x="359" y="14"/>
                  </a:cxn>
                </a:cxnLst>
                <a:rect l="0" t="0" r="r" b="b"/>
                <a:pathLst>
                  <a:path w="428" h="219">
                    <a:moveTo>
                      <a:pt x="371" y="9"/>
                    </a:moveTo>
                    <a:lnTo>
                      <a:pt x="378" y="14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84" y="23"/>
                    </a:lnTo>
                    <a:lnTo>
                      <a:pt x="390" y="27"/>
                    </a:lnTo>
                    <a:lnTo>
                      <a:pt x="396" y="27"/>
                    </a:lnTo>
                    <a:lnTo>
                      <a:pt x="403" y="32"/>
                    </a:lnTo>
                    <a:lnTo>
                      <a:pt x="396" y="36"/>
                    </a:lnTo>
                    <a:lnTo>
                      <a:pt x="390" y="36"/>
                    </a:lnTo>
                    <a:lnTo>
                      <a:pt x="390" y="41"/>
                    </a:lnTo>
                    <a:lnTo>
                      <a:pt x="390" y="45"/>
                    </a:lnTo>
                    <a:lnTo>
                      <a:pt x="384" y="50"/>
                    </a:lnTo>
                    <a:lnTo>
                      <a:pt x="384" y="54"/>
                    </a:lnTo>
                    <a:lnTo>
                      <a:pt x="390" y="54"/>
                    </a:lnTo>
                    <a:lnTo>
                      <a:pt x="390" y="58"/>
                    </a:lnTo>
                    <a:lnTo>
                      <a:pt x="396" y="58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15" y="63"/>
                    </a:lnTo>
                    <a:lnTo>
                      <a:pt x="422" y="63"/>
                    </a:lnTo>
                    <a:lnTo>
                      <a:pt x="422" y="67"/>
                    </a:lnTo>
                    <a:lnTo>
                      <a:pt x="428" y="67"/>
                    </a:lnTo>
                    <a:lnTo>
                      <a:pt x="428" y="72"/>
                    </a:lnTo>
                    <a:lnTo>
                      <a:pt x="422" y="76"/>
                    </a:lnTo>
                    <a:lnTo>
                      <a:pt x="415" y="76"/>
                    </a:lnTo>
                    <a:lnTo>
                      <a:pt x="409" y="81"/>
                    </a:lnTo>
                    <a:lnTo>
                      <a:pt x="403" y="81"/>
                    </a:lnTo>
                    <a:lnTo>
                      <a:pt x="396" y="85"/>
                    </a:lnTo>
                    <a:lnTo>
                      <a:pt x="390" y="85"/>
                    </a:lnTo>
                    <a:lnTo>
                      <a:pt x="384" y="85"/>
                    </a:lnTo>
                    <a:lnTo>
                      <a:pt x="378" y="90"/>
                    </a:lnTo>
                    <a:lnTo>
                      <a:pt x="371" y="90"/>
                    </a:lnTo>
                    <a:lnTo>
                      <a:pt x="365" y="94"/>
                    </a:lnTo>
                    <a:lnTo>
                      <a:pt x="359" y="94"/>
                    </a:lnTo>
                    <a:lnTo>
                      <a:pt x="352" y="94"/>
                    </a:lnTo>
                    <a:lnTo>
                      <a:pt x="352" y="99"/>
                    </a:lnTo>
                    <a:lnTo>
                      <a:pt x="352" y="103"/>
                    </a:lnTo>
                    <a:lnTo>
                      <a:pt x="346" y="103"/>
                    </a:lnTo>
                    <a:lnTo>
                      <a:pt x="346" y="108"/>
                    </a:lnTo>
                    <a:lnTo>
                      <a:pt x="346" y="112"/>
                    </a:lnTo>
                    <a:lnTo>
                      <a:pt x="346" y="116"/>
                    </a:lnTo>
                    <a:lnTo>
                      <a:pt x="346" y="121"/>
                    </a:lnTo>
                    <a:lnTo>
                      <a:pt x="352" y="121"/>
                    </a:lnTo>
                    <a:lnTo>
                      <a:pt x="359" y="121"/>
                    </a:lnTo>
                    <a:lnTo>
                      <a:pt x="365" y="125"/>
                    </a:lnTo>
                    <a:lnTo>
                      <a:pt x="371" y="130"/>
                    </a:lnTo>
                    <a:lnTo>
                      <a:pt x="371" y="134"/>
                    </a:lnTo>
                    <a:lnTo>
                      <a:pt x="371" y="139"/>
                    </a:lnTo>
                    <a:lnTo>
                      <a:pt x="378" y="143"/>
                    </a:lnTo>
                    <a:lnTo>
                      <a:pt x="378" y="148"/>
                    </a:lnTo>
                    <a:lnTo>
                      <a:pt x="378" y="152"/>
                    </a:lnTo>
                    <a:lnTo>
                      <a:pt x="378" y="157"/>
                    </a:lnTo>
                    <a:lnTo>
                      <a:pt x="371" y="161"/>
                    </a:lnTo>
                    <a:lnTo>
                      <a:pt x="371" y="165"/>
                    </a:lnTo>
                    <a:lnTo>
                      <a:pt x="371" y="170"/>
                    </a:lnTo>
                    <a:lnTo>
                      <a:pt x="365" y="174"/>
                    </a:lnTo>
                    <a:lnTo>
                      <a:pt x="359" y="179"/>
                    </a:lnTo>
                    <a:lnTo>
                      <a:pt x="352" y="179"/>
                    </a:lnTo>
                    <a:lnTo>
                      <a:pt x="352" y="183"/>
                    </a:lnTo>
                    <a:lnTo>
                      <a:pt x="346" y="183"/>
                    </a:lnTo>
                    <a:lnTo>
                      <a:pt x="340" y="179"/>
                    </a:lnTo>
                    <a:lnTo>
                      <a:pt x="334" y="183"/>
                    </a:lnTo>
                    <a:lnTo>
                      <a:pt x="327" y="183"/>
                    </a:lnTo>
                    <a:lnTo>
                      <a:pt x="327" y="188"/>
                    </a:lnTo>
                    <a:lnTo>
                      <a:pt x="321" y="188"/>
                    </a:lnTo>
                    <a:lnTo>
                      <a:pt x="321" y="192"/>
                    </a:lnTo>
                    <a:lnTo>
                      <a:pt x="321" y="197"/>
                    </a:lnTo>
                    <a:lnTo>
                      <a:pt x="315" y="197"/>
                    </a:lnTo>
                    <a:lnTo>
                      <a:pt x="315" y="201"/>
                    </a:lnTo>
                    <a:lnTo>
                      <a:pt x="308" y="206"/>
                    </a:lnTo>
                    <a:lnTo>
                      <a:pt x="308" y="210"/>
                    </a:lnTo>
                    <a:lnTo>
                      <a:pt x="308" y="215"/>
                    </a:lnTo>
                    <a:lnTo>
                      <a:pt x="302" y="215"/>
                    </a:lnTo>
                    <a:lnTo>
                      <a:pt x="296" y="215"/>
                    </a:lnTo>
                    <a:lnTo>
                      <a:pt x="290" y="215"/>
                    </a:lnTo>
                    <a:lnTo>
                      <a:pt x="290" y="210"/>
                    </a:lnTo>
                    <a:lnTo>
                      <a:pt x="283" y="210"/>
                    </a:lnTo>
                    <a:lnTo>
                      <a:pt x="283" y="215"/>
                    </a:lnTo>
                    <a:lnTo>
                      <a:pt x="277" y="215"/>
                    </a:lnTo>
                    <a:lnTo>
                      <a:pt x="271" y="219"/>
                    </a:lnTo>
                    <a:lnTo>
                      <a:pt x="258" y="219"/>
                    </a:lnTo>
                    <a:lnTo>
                      <a:pt x="252" y="219"/>
                    </a:lnTo>
                    <a:lnTo>
                      <a:pt x="246" y="215"/>
                    </a:lnTo>
                    <a:lnTo>
                      <a:pt x="233" y="215"/>
                    </a:lnTo>
                    <a:lnTo>
                      <a:pt x="227" y="215"/>
                    </a:lnTo>
                    <a:lnTo>
                      <a:pt x="214" y="210"/>
                    </a:lnTo>
                    <a:lnTo>
                      <a:pt x="208" y="210"/>
                    </a:lnTo>
                    <a:lnTo>
                      <a:pt x="202" y="206"/>
                    </a:lnTo>
                    <a:lnTo>
                      <a:pt x="195" y="206"/>
                    </a:lnTo>
                    <a:lnTo>
                      <a:pt x="189" y="201"/>
                    </a:lnTo>
                    <a:lnTo>
                      <a:pt x="183" y="201"/>
                    </a:lnTo>
                    <a:lnTo>
                      <a:pt x="176" y="197"/>
                    </a:lnTo>
                    <a:lnTo>
                      <a:pt x="170" y="192"/>
                    </a:lnTo>
                    <a:lnTo>
                      <a:pt x="164" y="192"/>
                    </a:lnTo>
                    <a:lnTo>
                      <a:pt x="158" y="192"/>
                    </a:lnTo>
                    <a:lnTo>
                      <a:pt x="145" y="192"/>
                    </a:lnTo>
                    <a:lnTo>
                      <a:pt x="139" y="192"/>
                    </a:lnTo>
                    <a:lnTo>
                      <a:pt x="132" y="192"/>
                    </a:lnTo>
                    <a:lnTo>
                      <a:pt x="126" y="192"/>
                    </a:lnTo>
                    <a:lnTo>
                      <a:pt x="120" y="192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7"/>
                    </a:lnTo>
                    <a:lnTo>
                      <a:pt x="95" y="197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0" y="188"/>
                    </a:lnTo>
                    <a:lnTo>
                      <a:pt x="70" y="183"/>
                    </a:lnTo>
                    <a:lnTo>
                      <a:pt x="70" y="179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57" y="165"/>
                    </a:lnTo>
                    <a:lnTo>
                      <a:pt x="57" y="161"/>
                    </a:lnTo>
                    <a:lnTo>
                      <a:pt x="51" y="161"/>
                    </a:lnTo>
                    <a:lnTo>
                      <a:pt x="51" y="157"/>
                    </a:lnTo>
                    <a:lnTo>
                      <a:pt x="44" y="152"/>
                    </a:lnTo>
                    <a:lnTo>
                      <a:pt x="38" y="148"/>
                    </a:lnTo>
                    <a:lnTo>
                      <a:pt x="32" y="148"/>
                    </a:lnTo>
                    <a:lnTo>
                      <a:pt x="26" y="148"/>
                    </a:lnTo>
                    <a:lnTo>
                      <a:pt x="19" y="143"/>
                    </a:lnTo>
                    <a:lnTo>
                      <a:pt x="13" y="143"/>
                    </a:lnTo>
                    <a:lnTo>
                      <a:pt x="13" y="139"/>
                    </a:lnTo>
                    <a:lnTo>
                      <a:pt x="7" y="134"/>
                    </a:lnTo>
                    <a:lnTo>
                      <a:pt x="7" y="130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7" y="116"/>
                    </a:lnTo>
                    <a:lnTo>
                      <a:pt x="13" y="116"/>
                    </a:lnTo>
                    <a:lnTo>
                      <a:pt x="19" y="116"/>
                    </a:lnTo>
                    <a:lnTo>
                      <a:pt x="26" y="112"/>
                    </a:lnTo>
                    <a:lnTo>
                      <a:pt x="32" y="112"/>
                    </a:lnTo>
                    <a:lnTo>
                      <a:pt x="32" y="108"/>
                    </a:lnTo>
                    <a:lnTo>
                      <a:pt x="38" y="108"/>
                    </a:lnTo>
                    <a:lnTo>
                      <a:pt x="38" y="103"/>
                    </a:lnTo>
                    <a:lnTo>
                      <a:pt x="38" y="99"/>
                    </a:lnTo>
                    <a:lnTo>
                      <a:pt x="38" y="94"/>
                    </a:lnTo>
                    <a:lnTo>
                      <a:pt x="38" y="90"/>
                    </a:lnTo>
                    <a:lnTo>
                      <a:pt x="44" y="85"/>
                    </a:lnTo>
                    <a:lnTo>
                      <a:pt x="44" y="81"/>
                    </a:lnTo>
                    <a:lnTo>
                      <a:pt x="51" y="76"/>
                    </a:lnTo>
                    <a:lnTo>
                      <a:pt x="57" y="72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3" y="63"/>
                    </a:lnTo>
                    <a:lnTo>
                      <a:pt x="70" y="63"/>
                    </a:lnTo>
                    <a:lnTo>
                      <a:pt x="70" y="58"/>
                    </a:lnTo>
                    <a:lnTo>
                      <a:pt x="76" y="58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5" y="54"/>
                    </a:lnTo>
                    <a:lnTo>
                      <a:pt x="101" y="54"/>
                    </a:lnTo>
                    <a:lnTo>
                      <a:pt x="107" y="54"/>
                    </a:lnTo>
                    <a:lnTo>
                      <a:pt x="107" y="58"/>
                    </a:lnTo>
                    <a:lnTo>
                      <a:pt x="114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63"/>
                    </a:lnTo>
                    <a:lnTo>
                      <a:pt x="139" y="63"/>
                    </a:lnTo>
                    <a:lnTo>
                      <a:pt x="145" y="63"/>
                    </a:lnTo>
                    <a:lnTo>
                      <a:pt x="151" y="67"/>
                    </a:lnTo>
                    <a:lnTo>
                      <a:pt x="158" y="67"/>
                    </a:lnTo>
                    <a:lnTo>
                      <a:pt x="164" y="72"/>
                    </a:lnTo>
                    <a:lnTo>
                      <a:pt x="170" y="72"/>
                    </a:lnTo>
                    <a:lnTo>
                      <a:pt x="176" y="72"/>
                    </a:lnTo>
                    <a:lnTo>
                      <a:pt x="183" y="72"/>
                    </a:lnTo>
                    <a:lnTo>
                      <a:pt x="183" y="76"/>
                    </a:lnTo>
                    <a:lnTo>
                      <a:pt x="189" y="76"/>
                    </a:lnTo>
                    <a:lnTo>
                      <a:pt x="195" y="76"/>
                    </a:lnTo>
                    <a:lnTo>
                      <a:pt x="202" y="76"/>
                    </a:lnTo>
                    <a:lnTo>
                      <a:pt x="208" y="76"/>
                    </a:lnTo>
                    <a:lnTo>
                      <a:pt x="214" y="76"/>
                    </a:lnTo>
                    <a:lnTo>
                      <a:pt x="220" y="81"/>
                    </a:lnTo>
                    <a:lnTo>
                      <a:pt x="227" y="81"/>
                    </a:lnTo>
                    <a:lnTo>
                      <a:pt x="233" y="81"/>
                    </a:lnTo>
                    <a:lnTo>
                      <a:pt x="239" y="85"/>
                    </a:lnTo>
                    <a:lnTo>
                      <a:pt x="246" y="85"/>
                    </a:lnTo>
                    <a:lnTo>
                      <a:pt x="246" y="90"/>
                    </a:lnTo>
                    <a:lnTo>
                      <a:pt x="246" y="85"/>
                    </a:lnTo>
                    <a:lnTo>
                      <a:pt x="246" y="81"/>
                    </a:lnTo>
                    <a:lnTo>
                      <a:pt x="252" y="81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8" y="67"/>
                    </a:lnTo>
                    <a:lnTo>
                      <a:pt x="258" y="63"/>
                    </a:lnTo>
                    <a:lnTo>
                      <a:pt x="258" y="58"/>
                    </a:lnTo>
                    <a:lnTo>
                      <a:pt x="252" y="58"/>
                    </a:lnTo>
                    <a:lnTo>
                      <a:pt x="246" y="58"/>
                    </a:lnTo>
                    <a:lnTo>
                      <a:pt x="239" y="54"/>
                    </a:lnTo>
                    <a:lnTo>
                      <a:pt x="233" y="54"/>
                    </a:lnTo>
                    <a:lnTo>
                      <a:pt x="233" y="50"/>
                    </a:lnTo>
                    <a:lnTo>
                      <a:pt x="227" y="50"/>
                    </a:lnTo>
                    <a:lnTo>
                      <a:pt x="220" y="45"/>
                    </a:lnTo>
                    <a:lnTo>
                      <a:pt x="214" y="45"/>
                    </a:lnTo>
                    <a:lnTo>
                      <a:pt x="208" y="45"/>
                    </a:lnTo>
                    <a:lnTo>
                      <a:pt x="208" y="41"/>
                    </a:lnTo>
                    <a:lnTo>
                      <a:pt x="202" y="41"/>
                    </a:lnTo>
                    <a:lnTo>
                      <a:pt x="195" y="36"/>
                    </a:lnTo>
                    <a:lnTo>
                      <a:pt x="202" y="36"/>
                    </a:lnTo>
                    <a:lnTo>
                      <a:pt x="202" y="32"/>
                    </a:lnTo>
                    <a:lnTo>
                      <a:pt x="202" y="27"/>
                    </a:lnTo>
                    <a:lnTo>
                      <a:pt x="195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195" y="14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2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7" y="0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33" y="14"/>
                    </a:lnTo>
                    <a:lnTo>
                      <a:pt x="233" y="18"/>
                    </a:lnTo>
                    <a:lnTo>
                      <a:pt x="239" y="23"/>
                    </a:lnTo>
                    <a:lnTo>
                      <a:pt x="246" y="18"/>
                    </a:lnTo>
                    <a:lnTo>
                      <a:pt x="252" y="23"/>
                    </a:lnTo>
                    <a:lnTo>
                      <a:pt x="252" y="27"/>
                    </a:lnTo>
                    <a:lnTo>
                      <a:pt x="252" y="32"/>
                    </a:lnTo>
                    <a:lnTo>
                      <a:pt x="258" y="36"/>
                    </a:lnTo>
                    <a:lnTo>
                      <a:pt x="258" y="41"/>
                    </a:lnTo>
                    <a:lnTo>
                      <a:pt x="258" y="45"/>
                    </a:lnTo>
                    <a:lnTo>
                      <a:pt x="264" y="45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36"/>
                    </a:lnTo>
                    <a:lnTo>
                      <a:pt x="283" y="36"/>
                    </a:lnTo>
                    <a:lnTo>
                      <a:pt x="283" y="32"/>
                    </a:lnTo>
                    <a:lnTo>
                      <a:pt x="290" y="32"/>
                    </a:lnTo>
                    <a:lnTo>
                      <a:pt x="296" y="32"/>
                    </a:lnTo>
                    <a:lnTo>
                      <a:pt x="302" y="32"/>
                    </a:lnTo>
                    <a:lnTo>
                      <a:pt x="302" y="27"/>
                    </a:lnTo>
                    <a:lnTo>
                      <a:pt x="308" y="27"/>
                    </a:lnTo>
                    <a:lnTo>
                      <a:pt x="315" y="23"/>
                    </a:lnTo>
                    <a:lnTo>
                      <a:pt x="321" y="23"/>
                    </a:lnTo>
                    <a:lnTo>
                      <a:pt x="334" y="23"/>
                    </a:lnTo>
                    <a:lnTo>
                      <a:pt x="340" y="18"/>
                    </a:lnTo>
                    <a:lnTo>
                      <a:pt x="340" y="14"/>
                    </a:lnTo>
                    <a:lnTo>
                      <a:pt x="346" y="14"/>
                    </a:lnTo>
                    <a:lnTo>
                      <a:pt x="352" y="14"/>
                    </a:lnTo>
                    <a:lnTo>
                      <a:pt x="359" y="14"/>
                    </a:lnTo>
                    <a:lnTo>
                      <a:pt x="365" y="14"/>
                    </a:lnTo>
                    <a:lnTo>
                      <a:pt x="365" y="9"/>
                    </a:lnTo>
                    <a:lnTo>
                      <a:pt x="371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37" name="Freeform 641"/>
              <p:cNvSpPr>
                <a:spLocks/>
              </p:cNvSpPr>
              <p:nvPr/>
            </p:nvSpPr>
            <p:spPr bwMode="auto">
              <a:xfrm>
                <a:off x="2784" y="1559"/>
                <a:ext cx="428" cy="219"/>
              </a:xfrm>
              <a:custGeom>
                <a:avLst/>
                <a:gdLst/>
                <a:ahLst/>
                <a:cxnLst>
                  <a:cxn ang="0">
                    <a:pos x="384" y="18"/>
                  </a:cxn>
                  <a:cxn ang="0">
                    <a:pos x="403" y="32"/>
                  </a:cxn>
                  <a:cxn ang="0">
                    <a:pos x="390" y="45"/>
                  </a:cxn>
                  <a:cxn ang="0">
                    <a:pos x="390" y="58"/>
                  </a:cxn>
                  <a:cxn ang="0">
                    <a:pos x="409" y="63"/>
                  </a:cxn>
                  <a:cxn ang="0">
                    <a:pos x="428" y="67"/>
                  </a:cxn>
                  <a:cxn ang="0">
                    <a:pos x="409" y="81"/>
                  </a:cxn>
                  <a:cxn ang="0">
                    <a:pos x="384" y="85"/>
                  </a:cxn>
                  <a:cxn ang="0">
                    <a:pos x="359" y="94"/>
                  </a:cxn>
                  <a:cxn ang="0">
                    <a:pos x="346" y="103"/>
                  </a:cxn>
                  <a:cxn ang="0">
                    <a:pos x="346" y="121"/>
                  </a:cxn>
                  <a:cxn ang="0">
                    <a:pos x="371" y="130"/>
                  </a:cxn>
                  <a:cxn ang="0">
                    <a:pos x="378" y="148"/>
                  </a:cxn>
                  <a:cxn ang="0">
                    <a:pos x="371" y="165"/>
                  </a:cxn>
                  <a:cxn ang="0">
                    <a:pos x="352" y="179"/>
                  </a:cxn>
                  <a:cxn ang="0">
                    <a:pos x="334" y="183"/>
                  </a:cxn>
                  <a:cxn ang="0">
                    <a:pos x="321" y="192"/>
                  </a:cxn>
                  <a:cxn ang="0">
                    <a:pos x="308" y="206"/>
                  </a:cxn>
                  <a:cxn ang="0">
                    <a:pos x="296" y="215"/>
                  </a:cxn>
                  <a:cxn ang="0">
                    <a:pos x="283" y="215"/>
                  </a:cxn>
                  <a:cxn ang="0">
                    <a:pos x="252" y="219"/>
                  </a:cxn>
                  <a:cxn ang="0">
                    <a:pos x="214" y="210"/>
                  </a:cxn>
                  <a:cxn ang="0">
                    <a:pos x="189" y="201"/>
                  </a:cxn>
                  <a:cxn ang="0">
                    <a:pos x="164" y="192"/>
                  </a:cxn>
                  <a:cxn ang="0">
                    <a:pos x="132" y="192"/>
                  </a:cxn>
                  <a:cxn ang="0">
                    <a:pos x="107" y="197"/>
                  </a:cxn>
                  <a:cxn ang="0">
                    <a:pos x="76" y="192"/>
                  </a:cxn>
                  <a:cxn ang="0">
                    <a:pos x="63" y="174"/>
                  </a:cxn>
                  <a:cxn ang="0">
                    <a:pos x="51" y="161"/>
                  </a:cxn>
                  <a:cxn ang="0">
                    <a:pos x="32" y="148"/>
                  </a:cxn>
                  <a:cxn ang="0">
                    <a:pos x="13" y="139"/>
                  </a:cxn>
                  <a:cxn ang="0">
                    <a:pos x="0" y="121"/>
                  </a:cxn>
                  <a:cxn ang="0">
                    <a:pos x="26" y="112"/>
                  </a:cxn>
                  <a:cxn ang="0">
                    <a:pos x="38" y="103"/>
                  </a:cxn>
                  <a:cxn ang="0">
                    <a:pos x="44" y="85"/>
                  </a:cxn>
                  <a:cxn ang="0">
                    <a:pos x="57" y="67"/>
                  </a:cxn>
                  <a:cxn ang="0">
                    <a:pos x="70" y="58"/>
                  </a:cxn>
                  <a:cxn ang="0">
                    <a:pos x="95" y="54"/>
                  </a:cxn>
                  <a:cxn ang="0">
                    <a:pos x="114" y="58"/>
                  </a:cxn>
                  <a:cxn ang="0">
                    <a:pos x="139" y="63"/>
                  </a:cxn>
                  <a:cxn ang="0">
                    <a:pos x="164" y="72"/>
                  </a:cxn>
                  <a:cxn ang="0">
                    <a:pos x="183" y="76"/>
                  </a:cxn>
                  <a:cxn ang="0">
                    <a:pos x="208" y="76"/>
                  </a:cxn>
                  <a:cxn ang="0">
                    <a:pos x="233" y="81"/>
                  </a:cxn>
                  <a:cxn ang="0">
                    <a:pos x="246" y="85"/>
                  </a:cxn>
                  <a:cxn ang="0">
                    <a:pos x="252" y="72"/>
                  </a:cxn>
                  <a:cxn ang="0">
                    <a:pos x="258" y="58"/>
                  </a:cxn>
                  <a:cxn ang="0">
                    <a:pos x="233" y="54"/>
                  </a:cxn>
                  <a:cxn ang="0">
                    <a:pos x="214" y="45"/>
                  </a:cxn>
                  <a:cxn ang="0">
                    <a:pos x="195" y="36"/>
                  </a:cxn>
                  <a:cxn ang="0">
                    <a:pos x="195" y="27"/>
                  </a:cxn>
                  <a:cxn ang="0">
                    <a:pos x="195" y="9"/>
                  </a:cxn>
                  <a:cxn ang="0">
                    <a:pos x="208" y="0"/>
                  </a:cxn>
                  <a:cxn ang="0">
                    <a:pos x="233" y="0"/>
                  </a:cxn>
                  <a:cxn ang="0">
                    <a:pos x="233" y="14"/>
                  </a:cxn>
                  <a:cxn ang="0">
                    <a:pos x="252" y="23"/>
                  </a:cxn>
                  <a:cxn ang="0">
                    <a:pos x="258" y="41"/>
                  </a:cxn>
                  <a:cxn ang="0">
                    <a:pos x="271" y="41"/>
                  </a:cxn>
                  <a:cxn ang="0">
                    <a:pos x="290" y="32"/>
                  </a:cxn>
                  <a:cxn ang="0">
                    <a:pos x="308" y="27"/>
                  </a:cxn>
                  <a:cxn ang="0">
                    <a:pos x="340" y="18"/>
                  </a:cxn>
                  <a:cxn ang="0">
                    <a:pos x="359" y="14"/>
                  </a:cxn>
                </a:cxnLst>
                <a:rect l="0" t="0" r="r" b="b"/>
                <a:pathLst>
                  <a:path w="428" h="219">
                    <a:moveTo>
                      <a:pt x="371" y="9"/>
                    </a:moveTo>
                    <a:lnTo>
                      <a:pt x="378" y="14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84" y="23"/>
                    </a:lnTo>
                    <a:lnTo>
                      <a:pt x="390" y="27"/>
                    </a:lnTo>
                    <a:lnTo>
                      <a:pt x="396" y="27"/>
                    </a:lnTo>
                    <a:lnTo>
                      <a:pt x="403" y="32"/>
                    </a:lnTo>
                    <a:lnTo>
                      <a:pt x="396" y="36"/>
                    </a:lnTo>
                    <a:lnTo>
                      <a:pt x="390" y="36"/>
                    </a:lnTo>
                    <a:lnTo>
                      <a:pt x="390" y="41"/>
                    </a:lnTo>
                    <a:lnTo>
                      <a:pt x="390" y="45"/>
                    </a:lnTo>
                    <a:lnTo>
                      <a:pt x="384" y="50"/>
                    </a:lnTo>
                    <a:lnTo>
                      <a:pt x="384" y="54"/>
                    </a:lnTo>
                    <a:lnTo>
                      <a:pt x="390" y="54"/>
                    </a:lnTo>
                    <a:lnTo>
                      <a:pt x="390" y="58"/>
                    </a:lnTo>
                    <a:lnTo>
                      <a:pt x="396" y="58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15" y="63"/>
                    </a:lnTo>
                    <a:lnTo>
                      <a:pt x="422" y="63"/>
                    </a:lnTo>
                    <a:lnTo>
                      <a:pt x="422" y="67"/>
                    </a:lnTo>
                    <a:lnTo>
                      <a:pt x="428" y="67"/>
                    </a:lnTo>
                    <a:lnTo>
                      <a:pt x="428" y="72"/>
                    </a:lnTo>
                    <a:lnTo>
                      <a:pt x="422" y="76"/>
                    </a:lnTo>
                    <a:lnTo>
                      <a:pt x="415" y="76"/>
                    </a:lnTo>
                    <a:lnTo>
                      <a:pt x="409" y="81"/>
                    </a:lnTo>
                    <a:lnTo>
                      <a:pt x="403" y="81"/>
                    </a:lnTo>
                    <a:lnTo>
                      <a:pt x="396" y="85"/>
                    </a:lnTo>
                    <a:lnTo>
                      <a:pt x="390" y="85"/>
                    </a:lnTo>
                    <a:lnTo>
                      <a:pt x="384" y="85"/>
                    </a:lnTo>
                    <a:lnTo>
                      <a:pt x="378" y="90"/>
                    </a:lnTo>
                    <a:lnTo>
                      <a:pt x="371" y="90"/>
                    </a:lnTo>
                    <a:lnTo>
                      <a:pt x="365" y="94"/>
                    </a:lnTo>
                    <a:lnTo>
                      <a:pt x="359" y="94"/>
                    </a:lnTo>
                    <a:lnTo>
                      <a:pt x="352" y="94"/>
                    </a:lnTo>
                    <a:lnTo>
                      <a:pt x="352" y="99"/>
                    </a:lnTo>
                    <a:lnTo>
                      <a:pt x="352" y="103"/>
                    </a:lnTo>
                    <a:lnTo>
                      <a:pt x="346" y="103"/>
                    </a:lnTo>
                    <a:lnTo>
                      <a:pt x="346" y="108"/>
                    </a:lnTo>
                    <a:lnTo>
                      <a:pt x="346" y="112"/>
                    </a:lnTo>
                    <a:lnTo>
                      <a:pt x="346" y="116"/>
                    </a:lnTo>
                    <a:lnTo>
                      <a:pt x="346" y="121"/>
                    </a:lnTo>
                    <a:lnTo>
                      <a:pt x="352" y="121"/>
                    </a:lnTo>
                    <a:lnTo>
                      <a:pt x="359" y="121"/>
                    </a:lnTo>
                    <a:lnTo>
                      <a:pt x="365" y="125"/>
                    </a:lnTo>
                    <a:lnTo>
                      <a:pt x="371" y="130"/>
                    </a:lnTo>
                    <a:lnTo>
                      <a:pt x="371" y="134"/>
                    </a:lnTo>
                    <a:lnTo>
                      <a:pt x="371" y="139"/>
                    </a:lnTo>
                    <a:lnTo>
                      <a:pt x="378" y="143"/>
                    </a:lnTo>
                    <a:lnTo>
                      <a:pt x="378" y="148"/>
                    </a:lnTo>
                    <a:lnTo>
                      <a:pt x="378" y="152"/>
                    </a:lnTo>
                    <a:lnTo>
                      <a:pt x="378" y="157"/>
                    </a:lnTo>
                    <a:lnTo>
                      <a:pt x="371" y="161"/>
                    </a:lnTo>
                    <a:lnTo>
                      <a:pt x="371" y="165"/>
                    </a:lnTo>
                    <a:lnTo>
                      <a:pt x="371" y="170"/>
                    </a:lnTo>
                    <a:lnTo>
                      <a:pt x="365" y="174"/>
                    </a:lnTo>
                    <a:lnTo>
                      <a:pt x="359" y="179"/>
                    </a:lnTo>
                    <a:lnTo>
                      <a:pt x="352" y="179"/>
                    </a:lnTo>
                    <a:lnTo>
                      <a:pt x="352" y="183"/>
                    </a:lnTo>
                    <a:lnTo>
                      <a:pt x="346" y="183"/>
                    </a:lnTo>
                    <a:lnTo>
                      <a:pt x="340" y="179"/>
                    </a:lnTo>
                    <a:lnTo>
                      <a:pt x="334" y="183"/>
                    </a:lnTo>
                    <a:lnTo>
                      <a:pt x="327" y="183"/>
                    </a:lnTo>
                    <a:lnTo>
                      <a:pt x="327" y="188"/>
                    </a:lnTo>
                    <a:lnTo>
                      <a:pt x="321" y="188"/>
                    </a:lnTo>
                    <a:lnTo>
                      <a:pt x="321" y="192"/>
                    </a:lnTo>
                    <a:lnTo>
                      <a:pt x="321" y="197"/>
                    </a:lnTo>
                    <a:lnTo>
                      <a:pt x="315" y="197"/>
                    </a:lnTo>
                    <a:lnTo>
                      <a:pt x="315" y="201"/>
                    </a:lnTo>
                    <a:lnTo>
                      <a:pt x="308" y="206"/>
                    </a:lnTo>
                    <a:lnTo>
                      <a:pt x="308" y="210"/>
                    </a:lnTo>
                    <a:lnTo>
                      <a:pt x="308" y="215"/>
                    </a:lnTo>
                    <a:lnTo>
                      <a:pt x="302" y="215"/>
                    </a:lnTo>
                    <a:lnTo>
                      <a:pt x="296" y="215"/>
                    </a:lnTo>
                    <a:lnTo>
                      <a:pt x="290" y="215"/>
                    </a:lnTo>
                    <a:lnTo>
                      <a:pt x="290" y="210"/>
                    </a:lnTo>
                    <a:lnTo>
                      <a:pt x="283" y="210"/>
                    </a:lnTo>
                    <a:lnTo>
                      <a:pt x="283" y="215"/>
                    </a:lnTo>
                    <a:lnTo>
                      <a:pt x="277" y="215"/>
                    </a:lnTo>
                    <a:lnTo>
                      <a:pt x="271" y="219"/>
                    </a:lnTo>
                    <a:lnTo>
                      <a:pt x="258" y="219"/>
                    </a:lnTo>
                    <a:lnTo>
                      <a:pt x="252" y="219"/>
                    </a:lnTo>
                    <a:lnTo>
                      <a:pt x="246" y="215"/>
                    </a:lnTo>
                    <a:lnTo>
                      <a:pt x="233" y="215"/>
                    </a:lnTo>
                    <a:lnTo>
                      <a:pt x="227" y="215"/>
                    </a:lnTo>
                    <a:lnTo>
                      <a:pt x="214" y="210"/>
                    </a:lnTo>
                    <a:lnTo>
                      <a:pt x="208" y="210"/>
                    </a:lnTo>
                    <a:lnTo>
                      <a:pt x="202" y="206"/>
                    </a:lnTo>
                    <a:lnTo>
                      <a:pt x="195" y="206"/>
                    </a:lnTo>
                    <a:lnTo>
                      <a:pt x="189" y="201"/>
                    </a:lnTo>
                    <a:lnTo>
                      <a:pt x="183" y="201"/>
                    </a:lnTo>
                    <a:lnTo>
                      <a:pt x="176" y="197"/>
                    </a:lnTo>
                    <a:lnTo>
                      <a:pt x="170" y="192"/>
                    </a:lnTo>
                    <a:lnTo>
                      <a:pt x="164" y="192"/>
                    </a:lnTo>
                    <a:lnTo>
                      <a:pt x="158" y="192"/>
                    </a:lnTo>
                    <a:lnTo>
                      <a:pt x="145" y="192"/>
                    </a:lnTo>
                    <a:lnTo>
                      <a:pt x="139" y="192"/>
                    </a:lnTo>
                    <a:lnTo>
                      <a:pt x="132" y="192"/>
                    </a:lnTo>
                    <a:lnTo>
                      <a:pt x="126" y="192"/>
                    </a:lnTo>
                    <a:lnTo>
                      <a:pt x="120" y="192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7"/>
                    </a:lnTo>
                    <a:lnTo>
                      <a:pt x="95" y="197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0" y="188"/>
                    </a:lnTo>
                    <a:lnTo>
                      <a:pt x="70" y="183"/>
                    </a:lnTo>
                    <a:lnTo>
                      <a:pt x="70" y="179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57" y="165"/>
                    </a:lnTo>
                    <a:lnTo>
                      <a:pt x="57" y="161"/>
                    </a:lnTo>
                    <a:lnTo>
                      <a:pt x="51" y="161"/>
                    </a:lnTo>
                    <a:lnTo>
                      <a:pt x="51" y="157"/>
                    </a:lnTo>
                    <a:lnTo>
                      <a:pt x="44" y="152"/>
                    </a:lnTo>
                    <a:lnTo>
                      <a:pt x="38" y="148"/>
                    </a:lnTo>
                    <a:lnTo>
                      <a:pt x="32" y="148"/>
                    </a:lnTo>
                    <a:lnTo>
                      <a:pt x="26" y="148"/>
                    </a:lnTo>
                    <a:lnTo>
                      <a:pt x="19" y="143"/>
                    </a:lnTo>
                    <a:lnTo>
                      <a:pt x="13" y="143"/>
                    </a:lnTo>
                    <a:lnTo>
                      <a:pt x="13" y="139"/>
                    </a:lnTo>
                    <a:lnTo>
                      <a:pt x="7" y="134"/>
                    </a:lnTo>
                    <a:lnTo>
                      <a:pt x="7" y="130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7" y="116"/>
                    </a:lnTo>
                    <a:lnTo>
                      <a:pt x="13" y="116"/>
                    </a:lnTo>
                    <a:lnTo>
                      <a:pt x="19" y="116"/>
                    </a:lnTo>
                    <a:lnTo>
                      <a:pt x="26" y="112"/>
                    </a:lnTo>
                    <a:lnTo>
                      <a:pt x="32" y="112"/>
                    </a:lnTo>
                    <a:lnTo>
                      <a:pt x="32" y="108"/>
                    </a:lnTo>
                    <a:lnTo>
                      <a:pt x="38" y="108"/>
                    </a:lnTo>
                    <a:lnTo>
                      <a:pt x="38" y="103"/>
                    </a:lnTo>
                    <a:lnTo>
                      <a:pt x="38" y="99"/>
                    </a:lnTo>
                    <a:lnTo>
                      <a:pt x="38" y="94"/>
                    </a:lnTo>
                    <a:lnTo>
                      <a:pt x="38" y="90"/>
                    </a:lnTo>
                    <a:lnTo>
                      <a:pt x="44" y="85"/>
                    </a:lnTo>
                    <a:lnTo>
                      <a:pt x="44" y="81"/>
                    </a:lnTo>
                    <a:lnTo>
                      <a:pt x="51" y="76"/>
                    </a:lnTo>
                    <a:lnTo>
                      <a:pt x="57" y="72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3" y="63"/>
                    </a:lnTo>
                    <a:lnTo>
                      <a:pt x="70" y="63"/>
                    </a:lnTo>
                    <a:lnTo>
                      <a:pt x="70" y="58"/>
                    </a:lnTo>
                    <a:lnTo>
                      <a:pt x="76" y="58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5" y="54"/>
                    </a:lnTo>
                    <a:lnTo>
                      <a:pt x="101" y="54"/>
                    </a:lnTo>
                    <a:lnTo>
                      <a:pt x="107" y="54"/>
                    </a:lnTo>
                    <a:lnTo>
                      <a:pt x="107" y="58"/>
                    </a:lnTo>
                    <a:lnTo>
                      <a:pt x="114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63"/>
                    </a:lnTo>
                    <a:lnTo>
                      <a:pt x="139" y="63"/>
                    </a:lnTo>
                    <a:lnTo>
                      <a:pt x="145" y="63"/>
                    </a:lnTo>
                    <a:lnTo>
                      <a:pt x="151" y="67"/>
                    </a:lnTo>
                    <a:lnTo>
                      <a:pt x="158" y="67"/>
                    </a:lnTo>
                    <a:lnTo>
                      <a:pt x="164" y="72"/>
                    </a:lnTo>
                    <a:lnTo>
                      <a:pt x="170" y="72"/>
                    </a:lnTo>
                    <a:lnTo>
                      <a:pt x="176" y="72"/>
                    </a:lnTo>
                    <a:lnTo>
                      <a:pt x="183" y="72"/>
                    </a:lnTo>
                    <a:lnTo>
                      <a:pt x="183" y="76"/>
                    </a:lnTo>
                    <a:lnTo>
                      <a:pt x="189" y="76"/>
                    </a:lnTo>
                    <a:lnTo>
                      <a:pt x="195" y="76"/>
                    </a:lnTo>
                    <a:lnTo>
                      <a:pt x="202" y="76"/>
                    </a:lnTo>
                    <a:lnTo>
                      <a:pt x="208" y="76"/>
                    </a:lnTo>
                    <a:lnTo>
                      <a:pt x="214" y="76"/>
                    </a:lnTo>
                    <a:lnTo>
                      <a:pt x="220" y="81"/>
                    </a:lnTo>
                    <a:lnTo>
                      <a:pt x="227" y="81"/>
                    </a:lnTo>
                    <a:lnTo>
                      <a:pt x="233" y="81"/>
                    </a:lnTo>
                    <a:lnTo>
                      <a:pt x="239" y="85"/>
                    </a:lnTo>
                    <a:lnTo>
                      <a:pt x="246" y="85"/>
                    </a:lnTo>
                    <a:lnTo>
                      <a:pt x="246" y="90"/>
                    </a:lnTo>
                    <a:lnTo>
                      <a:pt x="246" y="85"/>
                    </a:lnTo>
                    <a:lnTo>
                      <a:pt x="246" y="81"/>
                    </a:lnTo>
                    <a:lnTo>
                      <a:pt x="252" y="81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8" y="67"/>
                    </a:lnTo>
                    <a:lnTo>
                      <a:pt x="258" y="63"/>
                    </a:lnTo>
                    <a:lnTo>
                      <a:pt x="258" y="58"/>
                    </a:lnTo>
                    <a:lnTo>
                      <a:pt x="252" y="58"/>
                    </a:lnTo>
                    <a:lnTo>
                      <a:pt x="246" y="58"/>
                    </a:lnTo>
                    <a:lnTo>
                      <a:pt x="239" y="54"/>
                    </a:lnTo>
                    <a:lnTo>
                      <a:pt x="233" y="54"/>
                    </a:lnTo>
                    <a:lnTo>
                      <a:pt x="233" y="50"/>
                    </a:lnTo>
                    <a:lnTo>
                      <a:pt x="227" y="50"/>
                    </a:lnTo>
                    <a:lnTo>
                      <a:pt x="220" y="45"/>
                    </a:lnTo>
                    <a:lnTo>
                      <a:pt x="214" y="45"/>
                    </a:lnTo>
                    <a:lnTo>
                      <a:pt x="208" y="45"/>
                    </a:lnTo>
                    <a:lnTo>
                      <a:pt x="208" y="41"/>
                    </a:lnTo>
                    <a:lnTo>
                      <a:pt x="202" y="41"/>
                    </a:lnTo>
                    <a:lnTo>
                      <a:pt x="195" y="36"/>
                    </a:lnTo>
                    <a:lnTo>
                      <a:pt x="202" y="36"/>
                    </a:lnTo>
                    <a:lnTo>
                      <a:pt x="202" y="32"/>
                    </a:lnTo>
                    <a:lnTo>
                      <a:pt x="202" y="27"/>
                    </a:lnTo>
                    <a:lnTo>
                      <a:pt x="195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195" y="14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2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7" y="0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33" y="14"/>
                    </a:lnTo>
                    <a:lnTo>
                      <a:pt x="233" y="18"/>
                    </a:lnTo>
                    <a:lnTo>
                      <a:pt x="239" y="23"/>
                    </a:lnTo>
                    <a:lnTo>
                      <a:pt x="246" y="18"/>
                    </a:lnTo>
                    <a:lnTo>
                      <a:pt x="252" y="23"/>
                    </a:lnTo>
                    <a:lnTo>
                      <a:pt x="252" y="27"/>
                    </a:lnTo>
                    <a:lnTo>
                      <a:pt x="252" y="32"/>
                    </a:lnTo>
                    <a:lnTo>
                      <a:pt x="258" y="36"/>
                    </a:lnTo>
                    <a:lnTo>
                      <a:pt x="258" y="41"/>
                    </a:lnTo>
                    <a:lnTo>
                      <a:pt x="258" y="45"/>
                    </a:lnTo>
                    <a:lnTo>
                      <a:pt x="264" y="45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36"/>
                    </a:lnTo>
                    <a:lnTo>
                      <a:pt x="283" y="36"/>
                    </a:lnTo>
                    <a:lnTo>
                      <a:pt x="283" y="32"/>
                    </a:lnTo>
                    <a:lnTo>
                      <a:pt x="290" y="32"/>
                    </a:lnTo>
                    <a:lnTo>
                      <a:pt x="296" y="32"/>
                    </a:lnTo>
                    <a:lnTo>
                      <a:pt x="302" y="32"/>
                    </a:lnTo>
                    <a:lnTo>
                      <a:pt x="302" y="27"/>
                    </a:lnTo>
                    <a:lnTo>
                      <a:pt x="308" y="27"/>
                    </a:lnTo>
                    <a:lnTo>
                      <a:pt x="315" y="23"/>
                    </a:lnTo>
                    <a:lnTo>
                      <a:pt x="321" y="23"/>
                    </a:lnTo>
                    <a:lnTo>
                      <a:pt x="334" y="23"/>
                    </a:lnTo>
                    <a:lnTo>
                      <a:pt x="340" y="18"/>
                    </a:lnTo>
                    <a:lnTo>
                      <a:pt x="340" y="14"/>
                    </a:lnTo>
                    <a:lnTo>
                      <a:pt x="346" y="14"/>
                    </a:lnTo>
                    <a:lnTo>
                      <a:pt x="352" y="14"/>
                    </a:lnTo>
                    <a:lnTo>
                      <a:pt x="359" y="14"/>
                    </a:lnTo>
                    <a:lnTo>
                      <a:pt x="365" y="14"/>
                    </a:lnTo>
                    <a:lnTo>
                      <a:pt x="365" y="9"/>
                    </a:lnTo>
                    <a:lnTo>
                      <a:pt x="371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19" name="Group 642"/>
            <p:cNvGrpSpPr>
              <a:grpSpLocks/>
            </p:cNvGrpSpPr>
            <p:nvPr/>
          </p:nvGrpSpPr>
          <p:grpSpPr bwMode="auto">
            <a:xfrm>
              <a:off x="3734" y="1626"/>
              <a:ext cx="434" cy="232"/>
              <a:chOff x="3734" y="1626"/>
              <a:chExt cx="434" cy="232"/>
            </a:xfrm>
          </p:grpSpPr>
          <p:sp>
            <p:nvSpPr>
              <p:cNvPr id="4739" name="Freeform 643"/>
              <p:cNvSpPr>
                <a:spLocks/>
              </p:cNvSpPr>
              <p:nvPr/>
            </p:nvSpPr>
            <p:spPr bwMode="auto">
              <a:xfrm>
                <a:off x="3734" y="1626"/>
                <a:ext cx="434" cy="232"/>
              </a:xfrm>
              <a:custGeom>
                <a:avLst/>
                <a:gdLst/>
                <a:ahLst/>
                <a:cxnLst>
                  <a:cxn ang="0">
                    <a:pos x="321" y="0"/>
                  </a:cxn>
                  <a:cxn ang="0">
                    <a:pos x="333" y="23"/>
                  </a:cxn>
                  <a:cxn ang="0">
                    <a:pos x="333" y="41"/>
                  </a:cxn>
                  <a:cxn ang="0">
                    <a:pos x="333" y="58"/>
                  </a:cxn>
                  <a:cxn ang="0">
                    <a:pos x="333" y="76"/>
                  </a:cxn>
                  <a:cxn ang="0">
                    <a:pos x="327" y="94"/>
                  </a:cxn>
                  <a:cxn ang="0">
                    <a:pos x="327" y="112"/>
                  </a:cxn>
                  <a:cxn ang="0">
                    <a:pos x="339" y="130"/>
                  </a:cxn>
                  <a:cxn ang="0">
                    <a:pos x="358" y="148"/>
                  </a:cxn>
                  <a:cxn ang="0">
                    <a:pos x="383" y="161"/>
                  </a:cxn>
                  <a:cxn ang="0">
                    <a:pos x="402" y="174"/>
                  </a:cxn>
                  <a:cxn ang="0">
                    <a:pos x="409" y="192"/>
                  </a:cxn>
                  <a:cxn ang="0">
                    <a:pos x="421" y="201"/>
                  </a:cxn>
                  <a:cxn ang="0">
                    <a:pos x="421" y="219"/>
                  </a:cxn>
                  <a:cxn ang="0">
                    <a:pos x="427" y="232"/>
                  </a:cxn>
                  <a:cxn ang="0">
                    <a:pos x="409" y="228"/>
                  </a:cxn>
                  <a:cxn ang="0">
                    <a:pos x="390" y="219"/>
                  </a:cxn>
                  <a:cxn ang="0">
                    <a:pos x="377" y="210"/>
                  </a:cxn>
                  <a:cxn ang="0">
                    <a:pos x="365" y="201"/>
                  </a:cxn>
                  <a:cxn ang="0">
                    <a:pos x="339" y="188"/>
                  </a:cxn>
                  <a:cxn ang="0">
                    <a:pos x="314" y="183"/>
                  </a:cxn>
                  <a:cxn ang="0">
                    <a:pos x="302" y="192"/>
                  </a:cxn>
                  <a:cxn ang="0">
                    <a:pos x="289" y="197"/>
                  </a:cxn>
                  <a:cxn ang="0">
                    <a:pos x="270" y="197"/>
                  </a:cxn>
                  <a:cxn ang="0">
                    <a:pos x="251" y="183"/>
                  </a:cxn>
                  <a:cxn ang="0">
                    <a:pos x="226" y="179"/>
                  </a:cxn>
                  <a:cxn ang="0">
                    <a:pos x="207" y="165"/>
                  </a:cxn>
                  <a:cxn ang="0">
                    <a:pos x="182" y="156"/>
                  </a:cxn>
                  <a:cxn ang="0">
                    <a:pos x="157" y="161"/>
                  </a:cxn>
                  <a:cxn ang="0">
                    <a:pos x="132" y="152"/>
                  </a:cxn>
                  <a:cxn ang="0">
                    <a:pos x="113" y="139"/>
                  </a:cxn>
                  <a:cxn ang="0">
                    <a:pos x="82" y="139"/>
                  </a:cxn>
                  <a:cxn ang="0">
                    <a:pos x="63" y="143"/>
                  </a:cxn>
                  <a:cxn ang="0">
                    <a:pos x="50" y="134"/>
                  </a:cxn>
                  <a:cxn ang="0">
                    <a:pos x="44" y="116"/>
                  </a:cxn>
                  <a:cxn ang="0">
                    <a:pos x="19" y="112"/>
                  </a:cxn>
                  <a:cxn ang="0">
                    <a:pos x="6" y="103"/>
                  </a:cxn>
                  <a:cxn ang="0">
                    <a:pos x="6" y="94"/>
                  </a:cxn>
                  <a:cxn ang="0">
                    <a:pos x="25" y="90"/>
                  </a:cxn>
                  <a:cxn ang="0">
                    <a:pos x="44" y="85"/>
                  </a:cxn>
                  <a:cxn ang="0">
                    <a:pos x="50" y="76"/>
                  </a:cxn>
                  <a:cxn ang="0">
                    <a:pos x="31" y="67"/>
                  </a:cxn>
                  <a:cxn ang="0">
                    <a:pos x="19" y="49"/>
                  </a:cxn>
                  <a:cxn ang="0">
                    <a:pos x="0" y="36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44" y="23"/>
                  </a:cxn>
                  <a:cxn ang="0">
                    <a:pos x="69" y="36"/>
                  </a:cxn>
                  <a:cxn ang="0">
                    <a:pos x="88" y="45"/>
                  </a:cxn>
                  <a:cxn ang="0">
                    <a:pos x="113" y="45"/>
                  </a:cxn>
                  <a:cxn ang="0">
                    <a:pos x="126" y="36"/>
                  </a:cxn>
                  <a:cxn ang="0">
                    <a:pos x="145" y="32"/>
                  </a:cxn>
                  <a:cxn ang="0">
                    <a:pos x="163" y="32"/>
                  </a:cxn>
                  <a:cxn ang="0">
                    <a:pos x="182" y="32"/>
                  </a:cxn>
                  <a:cxn ang="0">
                    <a:pos x="201" y="27"/>
                  </a:cxn>
                  <a:cxn ang="0">
                    <a:pos x="226" y="32"/>
                  </a:cxn>
                  <a:cxn ang="0">
                    <a:pos x="251" y="27"/>
                  </a:cxn>
                  <a:cxn ang="0">
                    <a:pos x="277" y="18"/>
                  </a:cxn>
                </a:cxnLst>
                <a:rect l="0" t="0" r="r" b="b"/>
                <a:pathLst>
                  <a:path w="434" h="232">
                    <a:moveTo>
                      <a:pt x="302" y="0"/>
                    </a:moveTo>
                    <a:lnTo>
                      <a:pt x="308" y="0"/>
                    </a:lnTo>
                    <a:lnTo>
                      <a:pt x="314" y="0"/>
                    </a:lnTo>
                    <a:lnTo>
                      <a:pt x="321" y="0"/>
                    </a:lnTo>
                    <a:lnTo>
                      <a:pt x="327" y="5"/>
                    </a:lnTo>
                    <a:lnTo>
                      <a:pt x="327" y="9"/>
                    </a:lnTo>
                    <a:lnTo>
                      <a:pt x="333" y="18"/>
                    </a:lnTo>
                    <a:lnTo>
                      <a:pt x="333" y="23"/>
                    </a:lnTo>
                    <a:lnTo>
                      <a:pt x="333" y="27"/>
                    </a:lnTo>
                    <a:lnTo>
                      <a:pt x="333" y="32"/>
                    </a:lnTo>
                    <a:lnTo>
                      <a:pt x="333" y="36"/>
                    </a:lnTo>
                    <a:lnTo>
                      <a:pt x="333" y="41"/>
                    </a:lnTo>
                    <a:lnTo>
                      <a:pt x="333" y="45"/>
                    </a:lnTo>
                    <a:lnTo>
                      <a:pt x="333" y="49"/>
                    </a:lnTo>
                    <a:lnTo>
                      <a:pt x="333" y="54"/>
                    </a:lnTo>
                    <a:lnTo>
                      <a:pt x="333" y="58"/>
                    </a:lnTo>
                    <a:lnTo>
                      <a:pt x="333" y="63"/>
                    </a:lnTo>
                    <a:lnTo>
                      <a:pt x="333" y="67"/>
                    </a:lnTo>
                    <a:lnTo>
                      <a:pt x="333" y="72"/>
                    </a:lnTo>
                    <a:lnTo>
                      <a:pt x="333" y="76"/>
                    </a:lnTo>
                    <a:lnTo>
                      <a:pt x="333" y="81"/>
                    </a:lnTo>
                    <a:lnTo>
                      <a:pt x="327" y="85"/>
                    </a:lnTo>
                    <a:lnTo>
                      <a:pt x="327" y="90"/>
                    </a:lnTo>
                    <a:lnTo>
                      <a:pt x="327" y="94"/>
                    </a:lnTo>
                    <a:lnTo>
                      <a:pt x="327" y="98"/>
                    </a:lnTo>
                    <a:lnTo>
                      <a:pt x="327" y="103"/>
                    </a:lnTo>
                    <a:lnTo>
                      <a:pt x="327" y="107"/>
                    </a:lnTo>
                    <a:lnTo>
                      <a:pt x="327" y="112"/>
                    </a:lnTo>
                    <a:lnTo>
                      <a:pt x="327" y="116"/>
                    </a:lnTo>
                    <a:lnTo>
                      <a:pt x="327" y="121"/>
                    </a:lnTo>
                    <a:lnTo>
                      <a:pt x="333" y="125"/>
                    </a:lnTo>
                    <a:lnTo>
                      <a:pt x="339" y="130"/>
                    </a:lnTo>
                    <a:lnTo>
                      <a:pt x="339" y="134"/>
                    </a:lnTo>
                    <a:lnTo>
                      <a:pt x="352" y="139"/>
                    </a:lnTo>
                    <a:lnTo>
                      <a:pt x="358" y="143"/>
                    </a:lnTo>
                    <a:lnTo>
                      <a:pt x="358" y="148"/>
                    </a:lnTo>
                    <a:lnTo>
                      <a:pt x="365" y="148"/>
                    </a:lnTo>
                    <a:lnTo>
                      <a:pt x="371" y="152"/>
                    </a:lnTo>
                    <a:lnTo>
                      <a:pt x="377" y="156"/>
                    </a:lnTo>
                    <a:lnTo>
                      <a:pt x="383" y="161"/>
                    </a:lnTo>
                    <a:lnTo>
                      <a:pt x="390" y="165"/>
                    </a:lnTo>
                    <a:lnTo>
                      <a:pt x="396" y="165"/>
                    </a:lnTo>
                    <a:lnTo>
                      <a:pt x="396" y="170"/>
                    </a:lnTo>
                    <a:lnTo>
                      <a:pt x="402" y="174"/>
                    </a:lnTo>
                    <a:lnTo>
                      <a:pt x="402" y="179"/>
                    </a:lnTo>
                    <a:lnTo>
                      <a:pt x="402" y="183"/>
                    </a:lnTo>
                    <a:lnTo>
                      <a:pt x="409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15" y="197"/>
                    </a:lnTo>
                    <a:lnTo>
                      <a:pt x="415" y="201"/>
                    </a:lnTo>
                    <a:lnTo>
                      <a:pt x="421" y="201"/>
                    </a:lnTo>
                    <a:lnTo>
                      <a:pt x="421" y="206"/>
                    </a:lnTo>
                    <a:lnTo>
                      <a:pt x="421" y="210"/>
                    </a:lnTo>
                    <a:lnTo>
                      <a:pt x="421" y="214"/>
                    </a:lnTo>
                    <a:lnTo>
                      <a:pt x="421" y="219"/>
                    </a:lnTo>
                    <a:lnTo>
                      <a:pt x="427" y="223"/>
                    </a:lnTo>
                    <a:lnTo>
                      <a:pt x="434" y="228"/>
                    </a:lnTo>
                    <a:lnTo>
                      <a:pt x="434" y="232"/>
                    </a:lnTo>
                    <a:lnTo>
                      <a:pt x="427" y="232"/>
                    </a:lnTo>
                    <a:lnTo>
                      <a:pt x="421" y="232"/>
                    </a:lnTo>
                    <a:lnTo>
                      <a:pt x="415" y="232"/>
                    </a:lnTo>
                    <a:lnTo>
                      <a:pt x="415" y="228"/>
                    </a:lnTo>
                    <a:lnTo>
                      <a:pt x="409" y="228"/>
                    </a:lnTo>
                    <a:lnTo>
                      <a:pt x="402" y="223"/>
                    </a:lnTo>
                    <a:lnTo>
                      <a:pt x="396" y="223"/>
                    </a:lnTo>
                    <a:lnTo>
                      <a:pt x="396" y="219"/>
                    </a:lnTo>
                    <a:lnTo>
                      <a:pt x="390" y="219"/>
                    </a:lnTo>
                    <a:lnTo>
                      <a:pt x="383" y="219"/>
                    </a:lnTo>
                    <a:lnTo>
                      <a:pt x="383" y="214"/>
                    </a:lnTo>
                    <a:lnTo>
                      <a:pt x="377" y="214"/>
                    </a:lnTo>
                    <a:lnTo>
                      <a:pt x="377" y="210"/>
                    </a:lnTo>
                    <a:lnTo>
                      <a:pt x="371" y="210"/>
                    </a:lnTo>
                    <a:lnTo>
                      <a:pt x="371" y="206"/>
                    </a:lnTo>
                    <a:lnTo>
                      <a:pt x="365" y="206"/>
                    </a:lnTo>
                    <a:lnTo>
                      <a:pt x="365" y="201"/>
                    </a:lnTo>
                    <a:lnTo>
                      <a:pt x="358" y="201"/>
                    </a:lnTo>
                    <a:lnTo>
                      <a:pt x="352" y="197"/>
                    </a:lnTo>
                    <a:lnTo>
                      <a:pt x="346" y="192"/>
                    </a:lnTo>
                    <a:lnTo>
                      <a:pt x="339" y="188"/>
                    </a:lnTo>
                    <a:lnTo>
                      <a:pt x="333" y="183"/>
                    </a:lnTo>
                    <a:lnTo>
                      <a:pt x="327" y="183"/>
                    </a:lnTo>
                    <a:lnTo>
                      <a:pt x="321" y="183"/>
                    </a:lnTo>
                    <a:lnTo>
                      <a:pt x="314" y="183"/>
                    </a:lnTo>
                    <a:lnTo>
                      <a:pt x="314" y="188"/>
                    </a:lnTo>
                    <a:lnTo>
                      <a:pt x="308" y="188"/>
                    </a:lnTo>
                    <a:lnTo>
                      <a:pt x="308" y="192"/>
                    </a:lnTo>
                    <a:lnTo>
                      <a:pt x="302" y="192"/>
                    </a:lnTo>
                    <a:lnTo>
                      <a:pt x="295" y="192"/>
                    </a:lnTo>
                    <a:lnTo>
                      <a:pt x="289" y="197"/>
                    </a:lnTo>
                    <a:lnTo>
                      <a:pt x="289" y="201"/>
                    </a:lnTo>
                    <a:lnTo>
                      <a:pt x="289" y="197"/>
                    </a:lnTo>
                    <a:lnTo>
                      <a:pt x="283" y="197"/>
                    </a:lnTo>
                    <a:lnTo>
                      <a:pt x="283" y="192"/>
                    </a:lnTo>
                    <a:lnTo>
                      <a:pt x="277" y="192"/>
                    </a:lnTo>
                    <a:lnTo>
                      <a:pt x="270" y="197"/>
                    </a:lnTo>
                    <a:lnTo>
                      <a:pt x="264" y="192"/>
                    </a:lnTo>
                    <a:lnTo>
                      <a:pt x="264" y="188"/>
                    </a:lnTo>
                    <a:lnTo>
                      <a:pt x="258" y="188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39" y="183"/>
                    </a:lnTo>
                    <a:lnTo>
                      <a:pt x="233" y="179"/>
                    </a:lnTo>
                    <a:lnTo>
                      <a:pt x="226" y="179"/>
                    </a:lnTo>
                    <a:lnTo>
                      <a:pt x="226" y="174"/>
                    </a:lnTo>
                    <a:lnTo>
                      <a:pt x="220" y="170"/>
                    </a:lnTo>
                    <a:lnTo>
                      <a:pt x="214" y="170"/>
                    </a:lnTo>
                    <a:lnTo>
                      <a:pt x="207" y="165"/>
                    </a:lnTo>
                    <a:lnTo>
                      <a:pt x="201" y="161"/>
                    </a:lnTo>
                    <a:lnTo>
                      <a:pt x="195" y="156"/>
                    </a:lnTo>
                    <a:lnTo>
                      <a:pt x="189" y="156"/>
                    </a:lnTo>
                    <a:lnTo>
                      <a:pt x="182" y="156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1"/>
                    </a:lnTo>
                    <a:lnTo>
                      <a:pt x="157" y="161"/>
                    </a:lnTo>
                    <a:lnTo>
                      <a:pt x="145" y="161"/>
                    </a:lnTo>
                    <a:lnTo>
                      <a:pt x="138" y="161"/>
                    </a:lnTo>
                    <a:lnTo>
                      <a:pt x="132" y="156"/>
                    </a:lnTo>
                    <a:lnTo>
                      <a:pt x="132" y="152"/>
                    </a:lnTo>
                    <a:lnTo>
                      <a:pt x="126" y="148"/>
                    </a:lnTo>
                    <a:lnTo>
                      <a:pt x="119" y="143"/>
                    </a:lnTo>
                    <a:lnTo>
                      <a:pt x="119" y="139"/>
                    </a:lnTo>
                    <a:lnTo>
                      <a:pt x="113" y="139"/>
                    </a:lnTo>
                    <a:lnTo>
                      <a:pt x="107" y="134"/>
                    </a:lnTo>
                    <a:lnTo>
                      <a:pt x="88" y="134"/>
                    </a:lnTo>
                    <a:lnTo>
                      <a:pt x="88" y="139"/>
                    </a:lnTo>
                    <a:lnTo>
                      <a:pt x="82" y="139"/>
                    </a:lnTo>
                    <a:lnTo>
                      <a:pt x="75" y="139"/>
                    </a:lnTo>
                    <a:lnTo>
                      <a:pt x="75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9"/>
                    </a:lnTo>
                    <a:lnTo>
                      <a:pt x="50" y="134"/>
                    </a:lnTo>
                    <a:lnTo>
                      <a:pt x="50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6"/>
                    </a:lnTo>
                    <a:lnTo>
                      <a:pt x="25" y="112"/>
                    </a:lnTo>
                    <a:lnTo>
                      <a:pt x="19" y="112"/>
                    </a:lnTo>
                    <a:lnTo>
                      <a:pt x="12" y="112"/>
                    </a:lnTo>
                    <a:lnTo>
                      <a:pt x="12" y="107"/>
                    </a:lnTo>
                    <a:lnTo>
                      <a:pt x="6" y="107"/>
                    </a:lnTo>
                    <a:lnTo>
                      <a:pt x="6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2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31" y="90"/>
                    </a:lnTo>
                    <a:lnTo>
                      <a:pt x="38" y="90"/>
                    </a:lnTo>
                    <a:lnTo>
                      <a:pt x="44" y="90"/>
                    </a:lnTo>
                    <a:lnTo>
                      <a:pt x="44" y="85"/>
                    </a:lnTo>
                    <a:lnTo>
                      <a:pt x="50" y="85"/>
                    </a:lnTo>
                    <a:lnTo>
                      <a:pt x="57" y="81"/>
                    </a:lnTo>
                    <a:lnTo>
                      <a:pt x="57" y="76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44" y="72"/>
                    </a:lnTo>
                    <a:lnTo>
                      <a:pt x="38" y="67"/>
                    </a:lnTo>
                    <a:lnTo>
                      <a:pt x="31" y="67"/>
                    </a:lnTo>
                    <a:lnTo>
                      <a:pt x="31" y="63"/>
                    </a:lnTo>
                    <a:lnTo>
                      <a:pt x="25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1"/>
                    </a:lnTo>
                    <a:lnTo>
                      <a:pt x="6" y="41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9" y="23"/>
                    </a:lnTo>
                    <a:lnTo>
                      <a:pt x="19" y="18"/>
                    </a:lnTo>
                    <a:lnTo>
                      <a:pt x="25" y="18"/>
                    </a:lnTo>
                    <a:lnTo>
                      <a:pt x="31" y="18"/>
                    </a:lnTo>
                    <a:lnTo>
                      <a:pt x="38" y="23"/>
                    </a:lnTo>
                    <a:lnTo>
                      <a:pt x="44" y="23"/>
                    </a:lnTo>
                    <a:lnTo>
                      <a:pt x="50" y="27"/>
                    </a:lnTo>
                    <a:lnTo>
                      <a:pt x="57" y="27"/>
                    </a:lnTo>
                    <a:lnTo>
                      <a:pt x="63" y="32"/>
                    </a:lnTo>
                    <a:lnTo>
                      <a:pt x="69" y="36"/>
                    </a:lnTo>
                    <a:lnTo>
                      <a:pt x="75" y="36"/>
                    </a:lnTo>
                    <a:lnTo>
                      <a:pt x="75" y="41"/>
                    </a:lnTo>
                    <a:lnTo>
                      <a:pt x="82" y="41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101" y="45"/>
                    </a:lnTo>
                    <a:lnTo>
                      <a:pt x="107" y="45"/>
                    </a:lnTo>
                    <a:lnTo>
                      <a:pt x="113" y="45"/>
                    </a:lnTo>
                    <a:lnTo>
                      <a:pt x="113" y="41"/>
                    </a:lnTo>
                    <a:lnTo>
                      <a:pt x="119" y="41"/>
                    </a:lnTo>
                    <a:lnTo>
                      <a:pt x="119" y="36"/>
                    </a:lnTo>
                    <a:lnTo>
                      <a:pt x="126" y="36"/>
                    </a:lnTo>
                    <a:lnTo>
                      <a:pt x="132" y="36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5" y="32"/>
                    </a:lnTo>
                    <a:lnTo>
                      <a:pt x="145" y="27"/>
                    </a:lnTo>
                    <a:lnTo>
                      <a:pt x="151" y="27"/>
                    </a:lnTo>
                    <a:lnTo>
                      <a:pt x="157" y="32"/>
                    </a:lnTo>
                    <a:lnTo>
                      <a:pt x="163" y="32"/>
                    </a:lnTo>
                    <a:lnTo>
                      <a:pt x="170" y="32"/>
                    </a:lnTo>
                    <a:lnTo>
                      <a:pt x="176" y="32"/>
                    </a:lnTo>
                    <a:lnTo>
                      <a:pt x="182" y="27"/>
                    </a:lnTo>
                    <a:lnTo>
                      <a:pt x="182" y="32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7"/>
                    </a:lnTo>
                    <a:lnTo>
                      <a:pt x="201" y="27"/>
                    </a:lnTo>
                    <a:lnTo>
                      <a:pt x="207" y="32"/>
                    </a:lnTo>
                    <a:lnTo>
                      <a:pt x="214" y="32"/>
                    </a:lnTo>
                    <a:lnTo>
                      <a:pt x="220" y="32"/>
                    </a:lnTo>
                    <a:lnTo>
                      <a:pt x="226" y="32"/>
                    </a:lnTo>
                    <a:lnTo>
                      <a:pt x="233" y="32"/>
                    </a:lnTo>
                    <a:lnTo>
                      <a:pt x="239" y="32"/>
                    </a:lnTo>
                    <a:lnTo>
                      <a:pt x="245" y="27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3"/>
                    </a:lnTo>
                    <a:lnTo>
                      <a:pt x="270" y="23"/>
                    </a:lnTo>
                    <a:lnTo>
                      <a:pt x="277" y="18"/>
                    </a:lnTo>
                    <a:lnTo>
                      <a:pt x="283" y="18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40" name="Freeform 644"/>
              <p:cNvSpPr>
                <a:spLocks/>
              </p:cNvSpPr>
              <p:nvPr/>
            </p:nvSpPr>
            <p:spPr bwMode="auto">
              <a:xfrm>
                <a:off x="3734" y="1626"/>
                <a:ext cx="434" cy="232"/>
              </a:xfrm>
              <a:custGeom>
                <a:avLst/>
                <a:gdLst/>
                <a:ahLst/>
                <a:cxnLst>
                  <a:cxn ang="0">
                    <a:pos x="321" y="0"/>
                  </a:cxn>
                  <a:cxn ang="0">
                    <a:pos x="333" y="23"/>
                  </a:cxn>
                  <a:cxn ang="0">
                    <a:pos x="333" y="41"/>
                  </a:cxn>
                  <a:cxn ang="0">
                    <a:pos x="333" y="58"/>
                  </a:cxn>
                  <a:cxn ang="0">
                    <a:pos x="333" y="76"/>
                  </a:cxn>
                  <a:cxn ang="0">
                    <a:pos x="327" y="94"/>
                  </a:cxn>
                  <a:cxn ang="0">
                    <a:pos x="327" y="112"/>
                  </a:cxn>
                  <a:cxn ang="0">
                    <a:pos x="339" y="130"/>
                  </a:cxn>
                  <a:cxn ang="0">
                    <a:pos x="358" y="148"/>
                  </a:cxn>
                  <a:cxn ang="0">
                    <a:pos x="383" y="161"/>
                  </a:cxn>
                  <a:cxn ang="0">
                    <a:pos x="402" y="174"/>
                  </a:cxn>
                  <a:cxn ang="0">
                    <a:pos x="409" y="192"/>
                  </a:cxn>
                  <a:cxn ang="0">
                    <a:pos x="421" y="201"/>
                  </a:cxn>
                  <a:cxn ang="0">
                    <a:pos x="421" y="219"/>
                  </a:cxn>
                  <a:cxn ang="0">
                    <a:pos x="427" y="232"/>
                  </a:cxn>
                  <a:cxn ang="0">
                    <a:pos x="409" y="228"/>
                  </a:cxn>
                  <a:cxn ang="0">
                    <a:pos x="390" y="219"/>
                  </a:cxn>
                  <a:cxn ang="0">
                    <a:pos x="377" y="210"/>
                  </a:cxn>
                  <a:cxn ang="0">
                    <a:pos x="365" y="201"/>
                  </a:cxn>
                  <a:cxn ang="0">
                    <a:pos x="339" y="188"/>
                  </a:cxn>
                  <a:cxn ang="0">
                    <a:pos x="314" y="183"/>
                  </a:cxn>
                  <a:cxn ang="0">
                    <a:pos x="302" y="192"/>
                  </a:cxn>
                  <a:cxn ang="0">
                    <a:pos x="289" y="197"/>
                  </a:cxn>
                  <a:cxn ang="0">
                    <a:pos x="270" y="197"/>
                  </a:cxn>
                  <a:cxn ang="0">
                    <a:pos x="251" y="183"/>
                  </a:cxn>
                  <a:cxn ang="0">
                    <a:pos x="226" y="179"/>
                  </a:cxn>
                  <a:cxn ang="0">
                    <a:pos x="207" y="165"/>
                  </a:cxn>
                  <a:cxn ang="0">
                    <a:pos x="182" y="156"/>
                  </a:cxn>
                  <a:cxn ang="0">
                    <a:pos x="157" y="161"/>
                  </a:cxn>
                  <a:cxn ang="0">
                    <a:pos x="132" y="152"/>
                  </a:cxn>
                  <a:cxn ang="0">
                    <a:pos x="113" y="139"/>
                  </a:cxn>
                  <a:cxn ang="0">
                    <a:pos x="82" y="139"/>
                  </a:cxn>
                  <a:cxn ang="0">
                    <a:pos x="63" y="143"/>
                  </a:cxn>
                  <a:cxn ang="0">
                    <a:pos x="50" y="134"/>
                  </a:cxn>
                  <a:cxn ang="0">
                    <a:pos x="44" y="116"/>
                  </a:cxn>
                  <a:cxn ang="0">
                    <a:pos x="19" y="112"/>
                  </a:cxn>
                  <a:cxn ang="0">
                    <a:pos x="6" y="103"/>
                  </a:cxn>
                  <a:cxn ang="0">
                    <a:pos x="6" y="94"/>
                  </a:cxn>
                  <a:cxn ang="0">
                    <a:pos x="25" y="90"/>
                  </a:cxn>
                  <a:cxn ang="0">
                    <a:pos x="44" y="85"/>
                  </a:cxn>
                  <a:cxn ang="0">
                    <a:pos x="50" y="76"/>
                  </a:cxn>
                  <a:cxn ang="0">
                    <a:pos x="31" y="67"/>
                  </a:cxn>
                  <a:cxn ang="0">
                    <a:pos x="19" y="49"/>
                  </a:cxn>
                  <a:cxn ang="0">
                    <a:pos x="0" y="36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44" y="23"/>
                  </a:cxn>
                  <a:cxn ang="0">
                    <a:pos x="69" y="36"/>
                  </a:cxn>
                  <a:cxn ang="0">
                    <a:pos x="88" y="45"/>
                  </a:cxn>
                  <a:cxn ang="0">
                    <a:pos x="113" y="45"/>
                  </a:cxn>
                  <a:cxn ang="0">
                    <a:pos x="126" y="36"/>
                  </a:cxn>
                  <a:cxn ang="0">
                    <a:pos x="145" y="32"/>
                  </a:cxn>
                  <a:cxn ang="0">
                    <a:pos x="163" y="32"/>
                  </a:cxn>
                  <a:cxn ang="0">
                    <a:pos x="182" y="32"/>
                  </a:cxn>
                  <a:cxn ang="0">
                    <a:pos x="201" y="27"/>
                  </a:cxn>
                  <a:cxn ang="0">
                    <a:pos x="226" y="32"/>
                  </a:cxn>
                  <a:cxn ang="0">
                    <a:pos x="251" y="27"/>
                  </a:cxn>
                  <a:cxn ang="0">
                    <a:pos x="277" y="18"/>
                  </a:cxn>
                </a:cxnLst>
                <a:rect l="0" t="0" r="r" b="b"/>
                <a:pathLst>
                  <a:path w="434" h="232">
                    <a:moveTo>
                      <a:pt x="302" y="0"/>
                    </a:moveTo>
                    <a:lnTo>
                      <a:pt x="308" y="0"/>
                    </a:lnTo>
                    <a:lnTo>
                      <a:pt x="314" y="0"/>
                    </a:lnTo>
                    <a:lnTo>
                      <a:pt x="321" y="0"/>
                    </a:lnTo>
                    <a:lnTo>
                      <a:pt x="327" y="5"/>
                    </a:lnTo>
                    <a:lnTo>
                      <a:pt x="327" y="9"/>
                    </a:lnTo>
                    <a:lnTo>
                      <a:pt x="333" y="18"/>
                    </a:lnTo>
                    <a:lnTo>
                      <a:pt x="333" y="23"/>
                    </a:lnTo>
                    <a:lnTo>
                      <a:pt x="333" y="27"/>
                    </a:lnTo>
                    <a:lnTo>
                      <a:pt x="333" y="32"/>
                    </a:lnTo>
                    <a:lnTo>
                      <a:pt x="333" y="36"/>
                    </a:lnTo>
                    <a:lnTo>
                      <a:pt x="333" y="41"/>
                    </a:lnTo>
                    <a:lnTo>
                      <a:pt x="333" y="45"/>
                    </a:lnTo>
                    <a:lnTo>
                      <a:pt x="333" y="49"/>
                    </a:lnTo>
                    <a:lnTo>
                      <a:pt x="333" y="54"/>
                    </a:lnTo>
                    <a:lnTo>
                      <a:pt x="333" y="58"/>
                    </a:lnTo>
                    <a:lnTo>
                      <a:pt x="333" y="63"/>
                    </a:lnTo>
                    <a:lnTo>
                      <a:pt x="333" y="67"/>
                    </a:lnTo>
                    <a:lnTo>
                      <a:pt x="333" y="72"/>
                    </a:lnTo>
                    <a:lnTo>
                      <a:pt x="333" y="76"/>
                    </a:lnTo>
                    <a:lnTo>
                      <a:pt x="333" y="81"/>
                    </a:lnTo>
                    <a:lnTo>
                      <a:pt x="327" y="85"/>
                    </a:lnTo>
                    <a:lnTo>
                      <a:pt x="327" y="90"/>
                    </a:lnTo>
                    <a:lnTo>
                      <a:pt x="327" y="94"/>
                    </a:lnTo>
                    <a:lnTo>
                      <a:pt x="327" y="98"/>
                    </a:lnTo>
                    <a:lnTo>
                      <a:pt x="327" y="103"/>
                    </a:lnTo>
                    <a:lnTo>
                      <a:pt x="327" y="107"/>
                    </a:lnTo>
                    <a:lnTo>
                      <a:pt x="327" y="112"/>
                    </a:lnTo>
                    <a:lnTo>
                      <a:pt x="327" y="116"/>
                    </a:lnTo>
                    <a:lnTo>
                      <a:pt x="327" y="121"/>
                    </a:lnTo>
                    <a:lnTo>
                      <a:pt x="333" y="125"/>
                    </a:lnTo>
                    <a:lnTo>
                      <a:pt x="339" y="130"/>
                    </a:lnTo>
                    <a:lnTo>
                      <a:pt x="339" y="134"/>
                    </a:lnTo>
                    <a:lnTo>
                      <a:pt x="352" y="139"/>
                    </a:lnTo>
                    <a:lnTo>
                      <a:pt x="358" y="143"/>
                    </a:lnTo>
                    <a:lnTo>
                      <a:pt x="358" y="148"/>
                    </a:lnTo>
                    <a:lnTo>
                      <a:pt x="365" y="148"/>
                    </a:lnTo>
                    <a:lnTo>
                      <a:pt x="371" y="152"/>
                    </a:lnTo>
                    <a:lnTo>
                      <a:pt x="377" y="156"/>
                    </a:lnTo>
                    <a:lnTo>
                      <a:pt x="383" y="161"/>
                    </a:lnTo>
                    <a:lnTo>
                      <a:pt x="390" y="165"/>
                    </a:lnTo>
                    <a:lnTo>
                      <a:pt x="396" y="165"/>
                    </a:lnTo>
                    <a:lnTo>
                      <a:pt x="396" y="170"/>
                    </a:lnTo>
                    <a:lnTo>
                      <a:pt x="402" y="174"/>
                    </a:lnTo>
                    <a:lnTo>
                      <a:pt x="402" y="179"/>
                    </a:lnTo>
                    <a:lnTo>
                      <a:pt x="402" y="183"/>
                    </a:lnTo>
                    <a:lnTo>
                      <a:pt x="409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15" y="197"/>
                    </a:lnTo>
                    <a:lnTo>
                      <a:pt x="415" y="201"/>
                    </a:lnTo>
                    <a:lnTo>
                      <a:pt x="421" y="201"/>
                    </a:lnTo>
                    <a:lnTo>
                      <a:pt x="421" y="206"/>
                    </a:lnTo>
                    <a:lnTo>
                      <a:pt x="421" y="210"/>
                    </a:lnTo>
                    <a:lnTo>
                      <a:pt x="421" y="214"/>
                    </a:lnTo>
                    <a:lnTo>
                      <a:pt x="421" y="219"/>
                    </a:lnTo>
                    <a:lnTo>
                      <a:pt x="427" y="223"/>
                    </a:lnTo>
                    <a:lnTo>
                      <a:pt x="434" y="228"/>
                    </a:lnTo>
                    <a:lnTo>
                      <a:pt x="434" y="232"/>
                    </a:lnTo>
                    <a:lnTo>
                      <a:pt x="427" y="232"/>
                    </a:lnTo>
                    <a:lnTo>
                      <a:pt x="421" y="232"/>
                    </a:lnTo>
                    <a:lnTo>
                      <a:pt x="415" y="232"/>
                    </a:lnTo>
                    <a:lnTo>
                      <a:pt x="415" y="228"/>
                    </a:lnTo>
                    <a:lnTo>
                      <a:pt x="409" y="228"/>
                    </a:lnTo>
                    <a:lnTo>
                      <a:pt x="402" y="223"/>
                    </a:lnTo>
                    <a:lnTo>
                      <a:pt x="396" y="223"/>
                    </a:lnTo>
                    <a:lnTo>
                      <a:pt x="396" y="219"/>
                    </a:lnTo>
                    <a:lnTo>
                      <a:pt x="390" y="219"/>
                    </a:lnTo>
                    <a:lnTo>
                      <a:pt x="383" y="219"/>
                    </a:lnTo>
                    <a:lnTo>
                      <a:pt x="383" y="214"/>
                    </a:lnTo>
                    <a:lnTo>
                      <a:pt x="377" y="214"/>
                    </a:lnTo>
                    <a:lnTo>
                      <a:pt x="377" y="210"/>
                    </a:lnTo>
                    <a:lnTo>
                      <a:pt x="371" y="210"/>
                    </a:lnTo>
                    <a:lnTo>
                      <a:pt x="371" y="206"/>
                    </a:lnTo>
                    <a:lnTo>
                      <a:pt x="365" y="206"/>
                    </a:lnTo>
                    <a:lnTo>
                      <a:pt x="365" y="201"/>
                    </a:lnTo>
                    <a:lnTo>
                      <a:pt x="358" y="201"/>
                    </a:lnTo>
                    <a:lnTo>
                      <a:pt x="352" y="197"/>
                    </a:lnTo>
                    <a:lnTo>
                      <a:pt x="346" y="192"/>
                    </a:lnTo>
                    <a:lnTo>
                      <a:pt x="339" y="188"/>
                    </a:lnTo>
                    <a:lnTo>
                      <a:pt x="333" y="183"/>
                    </a:lnTo>
                    <a:lnTo>
                      <a:pt x="327" y="183"/>
                    </a:lnTo>
                    <a:lnTo>
                      <a:pt x="321" y="183"/>
                    </a:lnTo>
                    <a:lnTo>
                      <a:pt x="314" y="183"/>
                    </a:lnTo>
                    <a:lnTo>
                      <a:pt x="314" y="188"/>
                    </a:lnTo>
                    <a:lnTo>
                      <a:pt x="308" y="188"/>
                    </a:lnTo>
                    <a:lnTo>
                      <a:pt x="308" y="192"/>
                    </a:lnTo>
                    <a:lnTo>
                      <a:pt x="302" y="192"/>
                    </a:lnTo>
                    <a:lnTo>
                      <a:pt x="295" y="192"/>
                    </a:lnTo>
                    <a:lnTo>
                      <a:pt x="289" y="197"/>
                    </a:lnTo>
                    <a:lnTo>
                      <a:pt x="289" y="201"/>
                    </a:lnTo>
                    <a:lnTo>
                      <a:pt x="289" y="197"/>
                    </a:lnTo>
                    <a:lnTo>
                      <a:pt x="283" y="197"/>
                    </a:lnTo>
                    <a:lnTo>
                      <a:pt x="283" y="192"/>
                    </a:lnTo>
                    <a:lnTo>
                      <a:pt x="277" y="192"/>
                    </a:lnTo>
                    <a:lnTo>
                      <a:pt x="270" y="197"/>
                    </a:lnTo>
                    <a:lnTo>
                      <a:pt x="264" y="192"/>
                    </a:lnTo>
                    <a:lnTo>
                      <a:pt x="264" y="188"/>
                    </a:lnTo>
                    <a:lnTo>
                      <a:pt x="258" y="188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39" y="183"/>
                    </a:lnTo>
                    <a:lnTo>
                      <a:pt x="233" y="179"/>
                    </a:lnTo>
                    <a:lnTo>
                      <a:pt x="226" y="179"/>
                    </a:lnTo>
                    <a:lnTo>
                      <a:pt x="226" y="174"/>
                    </a:lnTo>
                    <a:lnTo>
                      <a:pt x="220" y="170"/>
                    </a:lnTo>
                    <a:lnTo>
                      <a:pt x="214" y="170"/>
                    </a:lnTo>
                    <a:lnTo>
                      <a:pt x="207" y="165"/>
                    </a:lnTo>
                    <a:lnTo>
                      <a:pt x="201" y="161"/>
                    </a:lnTo>
                    <a:lnTo>
                      <a:pt x="195" y="156"/>
                    </a:lnTo>
                    <a:lnTo>
                      <a:pt x="189" y="156"/>
                    </a:lnTo>
                    <a:lnTo>
                      <a:pt x="182" y="156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1"/>
                    </a:lnTo>
                    <a:lnTo>
                      <a:pt x="157" y="161"/>
                    </a:lnTo>
                    <a:lnTo>
                      <a:pt x="145" y="161"/>
                    </a:lnTo>
                    <a:lnTo>
                      <a:pt x="138" y="161"/>
                    </a:lnTo>
                    <a:lnTo>
                      <a:pt x="132" y="156"/>
                    </a:lnTo>
                    <a:lnTo>
                      <a:pt x="132" y="152"/>
                    </a:lnTo>
                    <a:lnTo>
                      <a:pt x="126" y="148"/>
                    </a:lnTo>
                    <a:lnTo>
                      <a:pt x="119" y="143"/>
                    </a:lnTo>
                    <a:lnTo>
                      <a:pt x="119" y="139"/>
                    </a:lnTo>
                    <a:lnTo>
                      <a:pt x="113" y="139"/>
                    </a:lnTo>
                    <a:lnTo>
                      <a:pt x="107" y="134"/>
                    </a:lnTo>
                    <a:lnTo>
                      <a:pt x="88" y="134"/>
                    </a:lnTo>
                    <a:lnTo>
                      <a:pt x="88" y="139"/>
                    </a:lnTo>
                    <a:lnTo>
                      <a:pt x="82" y="139"/>
                    </a:lnTo>
                    <a:lnTo>
                      <a:pt x="75" y="139"/>
                    </a:lnTo>
                    <a:lnTo>
                      <a:pt x="75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9"/>
                    </a:lnTo>
                    <a:lnTo>
                      <a:pt x="50" y="134"/>
                    </a:lnTo>
                    <a:lnTo>
                      <a:pt x="50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6"/>
                    </a:lnTo>
                    <a:lnTo>
                      <a:pt x="25" y="112"/>
                    </a:lnTo>
                    <a:lnTo>
                      <a:pt x="19" y="112"/>
                    </a:lnTo>
                    <a:lnTo>
                      <a:pt x="12" y="112"/>
                    </a:lnTo>
                    <a:lnTo>
                      <a:pt x="12" y="107"/>
                    </a:lnTo>
                    <a:lnTo>
                      <a:pt x="6" y="107"/>
                    </a:lnTo>
                    <a:lnTo>
                      <a:pt x="6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2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31" y="90"/>
                    </a:lnTo>
                    <a:lnTo>
                      <a:pt x="38" y="90"/>
                    </a:lnTo>
                    <a:lnTo>
                      <a:pt x="44" y="90"/>
                    </a:lnTo>
                    <a:lnTo>
                      <a:pt x="44" y="85"/>
                    </a:lnTo>
                    <a:lnTo>
                      <a:pt x="50" y="85"/>
                    </a:lnTo>
                    <a:lnTo>
                      <a:pt x="57" y="81"/>
                    </a:lnTo>
                    <a:lnTo>
                      <a:pt x="57" y="76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44" y="72"/>
                    </a:lnTo>
                    <a:lnTo>
                      <a:pt x="38" y="67"/>
                    </a:lnTo>
                    <a:lnTo>
                      <a:pt x="31" y="67"/>
                    </a:lnTo>
                    <a:lnTo>
                      <a:pt x="31" y="63"/>
                    </a:lnTo>
                    <a:lnTo>
                      <a:pt x="25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1"/>
                    </a:lnTo>
                    <a:lnTo>
                      <a:pt x="6" y="41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9" y="23"/>
                    </a:lnTo>
                    <a:lnTo>
                      <a:pt x="19" y="18"/>
                    </a:lnTo>
                    <a:lnTo>
                      <a:pt x="25" y="18"/>
                    </a:lnTo>
                    <a:lnTo>
                      <a:pt x="31" y="18"/>
                    </a:lnTo>
                    <a:lnTo>
                      <a:pt x="38" y="23"/>
                    </a:lnTo>
                    <a:lnTo>
                      <a:pt x="44" y="23"/>
                    </a:lnTo>
                    <a:lnTo>
                      <a:pt x="50" y="27"/>
                    </a:lnTo>
                    <a:lnTo>
                      <a:pt x="57" y="27"/>
                    </a:lnTo>
                    <a:lnTo>
                      <a:pt x="63" y="32"/>
                    </a:lnTo>
                    <a:lnTo>
                      <a:pt x="69" y="36"/>
                    </a:lnTo>
                    <a:lnTo>
                      <a:pt x="75" y="36"/>
                    </a:lnTo>
                    <a:lnTo>
                      <a:pt x="75" y="41"/>
                    </a:lnTo>
                    <a:lnTo>
                      <a:pt x="82" y="41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101" y="45"/>
                    </a:lnTo>
                    <a:lnTo>
                      <a:pt x="107" y="45"/>
                    </a:lnTo>
                    <a:lnTo>
                      <a:pt x="113" y="45"/>
                    </a:lnTo>
                    <a:lnTo>
                      <a:pt x="113" y="41"/>
                    </a:lnTo>
                    <a:lnTo>
                      <a:pt x="119" y="41"/>
                    </a:lnTo>
                    <a:lnTo>
                      <a:pt x="119" y="36"/>
                    </a:lnTo>
                    <a:lnTo>
                      <a:pt x="126" y="36"/>
                    </a:lnTo>
                    <a:lnTo>
                      <a:pt x="132" y="36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5" y="32"/>
                    </a:lnTo>
                    <a:lnTo>
                      <a:pt x="145" y="27"/>
                    </a:lnTo>
                    <a:lnTo>
                      <a:pt x="151" y="27"/>
                    </a:lnTo>
                    <a:lnTo>
                      <a:pt x="157" y="32"/>
                    </a:lnTo>
                    <a:lnTo>
                      <a:pt x="163" y="32"/>
                    </a:lnTo>
                    <a:lnTo>
                      <a:pt x="170" y="32"/>
                    </a:lnTo>
                    <a:lnTo>
                      <a:pt x="176" y="32"/>
                    </a:lnTo>
                    <a:lnTo>
                      <a:pt x="182" y="27"/>
                    </a:lnTo>
                    <a:lnTo>
                      <a:pt x="182" y="32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7"/>
                    </a:lnTo>
                    <a:lnTo>
                      <a:pt x="201" y="27"/>
                    </a:lnTo>
                    <a:lnTo>
                      <a:pt x="207" y="32"/>
                    </a:lnTo>
                    <a:lnTo>
                      <a:pt x="214" y="32"/>
                    </a:lnTo>
                    <a:lnTo>
                      <a:pt x="220" y="32"/>
                    </a:lnTo>
                    <a:lnTo>
                      <a:pt x="226" y="32"/>
                    </a:lnTo>
                    <a:lnTo>
                      <a:pt x="233" y="32"/>
                    </a:lnTo>
                    <a:lnTo>
                      <a:pt x="239" y="32"/>
                    </a:lnTo>
                    <a:lnTo>
                      <a:pt x="245" y="27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3"/>
                    </a:lnTo>
                    <a:lnTo>
                      <a:pt x="270" y="23"/>
                    </a:lnTo>
                    <a:lnTo>
                      <a:pt x="277" y="18"/>
                    </a:lnTo>
                    <a:lnTo>
                      <a:pt x="283" y="18"/>
                    </a:lnTo>
                    <a:lnTo>
                      <a:pt x="30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22" name="Group 645"/>
            <p:cNvGrpSpPr>
              <a:grpSpLocks/>
            </p:cNvGrpSpPr>
            <p:nvPr/>
          </p:nvGrpSpPr>
          <p:grpSpPr bwMode="auto">
            <a:xfrm>
              <a:off x="2205" y="1649"/>
              <a:ext cx="491" cy="539"/>
              <a:chOff x="2205" y="1649"/>
              <a:chExt cx="491" cy="539"/>
            </a:xfrm>
          </p:grpSpPr>
          <p:sp>
            <p:nvSpPr>
              <p:cNvPr id="4742" name="Freeform 646"/>
              <p:cNvSpPr>
                <a:spLocks/>
              </p:cNvSpPr>
              <p:nvPr/>
            </p:nvSpPr>
            <p:spPr bwMode="auto">
              <a:xfrm>
                <a:off x="2205" y="1649"/>
                <a:ext cx="491" cy="539"/>
              </a:xfrm>
              <a:custGeom>
                <a:avLst/>
                <a:gdLst/>
                <a:ahLst/>
                <a:cxnLst>
                  <a:cxn ang="0">
                    <a:pos x="328" y="4"/>
                  </a:cxn>
                  <a:cxn ang="0">
                    <a:pos x="366" y="9"/>
                  </a:cxn>
                  <a:cxn ang="0">
                    <a:pos x="403" y="22"/>
                  </a:cxn>
                  <a:cxn ang="0">
                    <a:pos x="428" y="31"/>
                  </a:cxn>
                  <a:cxn ang="0">
                    <a:pos x="460" y="49"/>
                  </a:cxn>
                  <a:cxn ang="0">
                    <a:pos x="485" y="67"/>
                  </a:cxn>
                  <a:cxn ang="0">
                    <a:pos x="485" y="93"/>
                  </a:cxn>
                  <a:cxn ang="0">
                    <a:pos x="454" y="107"/>
                  </a:cxn>
                  <a:cxn ang="0">
                    <a:pos x="435" y="129"/>
                  </a:cxn>
                  <a:cxn ang="0">
                    <a:pos x="422" y="151"/>
                  </a:cxn>
                  <a:cxn ang="0">
                    <a:pos x="422" y="169"/>
                  </a:cxn>
                  <a:cxn ang="0">
                    <a:pos x="428" y="191"/>
                  </a:cxn>
                  <a:cxn ang="0">
                    <a:pos x="422" y="214"/>
                  </a:cxn>
                  <a:cxn ang="0">
                    <a:pos x="422" y="245"/>
                  </a:cxn>
                  <a:cxn ang="0">
                    <a:pos x="435" y="272"/>
                  </a:cxn>
                  <a:cxn ang="0">
                    <a:pos x="422" y="298"/>
                  </a:cxn>
                  <a:cxn ang="0">
                    <a:pos x="384" y="303"/>
                  </a:cxn>
                  <a:cxn ang="0">
                    <a:pos x="353" y="312"/>
                  </a:cxn>
                  <a:cxn ang="0">
                    <a:pos x="309" y="316"/>
                  </a:cxn>
                  <a:cxn ang="0">
                    <a:pos x="276" y="312"/>
                  </a:cxn>
                  <a:cxn ang="0">
                    <a:pos x="264" y="339"/>
                  </a:cxn>
                  <a:cxn ang="0">
                    <a:pos x="296" y="356"/>
                  </a:cxn>
                  <a:cxn ang="0">
                    <a:pos x="309" y="379"/>
                  </a:cxn>
                  <a:cxn ang="0">
                    <a:pos x="322" y="406"/>
                  </a:cxn>
                  <a:cxn ang="0">
                    <a:pos x="322" y="432"/>
                  </a:cxn>
                  <a:cxn ang="0">
                    <a:pos x="347" y="441"/>
                  </a:cxn>
                  <a:cxn ang="0">
                    <a:pos x="378" y="450"/>
                  </a:cxn>
                  <a:cxn ang="0">
                    <a:pos x="384" y="477"/>
                  </a:cxn>
                  <a:cxn ang="0">
                    <a:pos x="359" y="486"/>
                  </a:cxn>
                  <a:cxn ang="0">
                    <a:pos x="322" y="490"/>
                  </a:cxn>
                  <a:cxn ang="0">
                    <a:pos x="315" y="517"/>
                  </a:cxn>
                  <a:cxn ang="0">
                    <a:pos x="276" y="526"/>
                  </a:cxn>
                  <a:cxn ang="0">
                    <a:pos x="239" y="539"/>
                  </a:cxn>
                  <a:cxn ang="0">
                    <a:pos x="195" y="526"/>
                  </a:cxn>
                  <a:cxn ang="0">
                    <a:pos x="157" y="513"/>
                  </a:cxn>
                  <a:cxn ang="0">
                    <a:pos x="119" y="508"/>
                  </a:cxn>
                  <a:cxn ang="0">
                    <a:pos x="81" y="499"/>
                  </a:cxn>
                  <a:cxn ang="0">
                    <a:pos x="56" y="472"/>
                  </a:cxn>
                  <a:cxn ang="0">
                    <a:pos x="25" y="455"/>
                  </a:cxn>
                  <a:cxn ang="0">
                    <a:pos x="0" y="441"/>
                  </a:cxn>
                  <a:cxn ang="0">
                    <a:pos x="12" y="414"/>
                  </a:cxn>
                  <a:cxn ang="0">
                    <a:pos x="12" y="388"/>
                  </a:cxn>
                  <a:cxn ang="0">
                    <a:pos x="25" y="374"/>
                  </a:cxn>
                  <a:cxn ang="0">
                    <a:pos x="44" y="356"/>
                  </a:cxn>
                  <a:cxn ang="0">
                    <a:pos x="25" y="339"/>
                  </a:cxn>
                  <a:cxn ang="0">
                    <a:pos x="12" y="316"/>
                  </a:cxn>
                  <a:cxn ang="0">
                    <a:pos x="37" y="307"/>
                  </a:cxn>
                  <a:cxn ang="0">
                    <a:pos x="69" y="294"/>
                  </a:cxn>
                  <a:cxn ang="0">
                    <a:pos x="94" y="272"/>
                  </a:cxn>
                  <a:cxn ang="0">
                    <a:pos x="119" y="258"/>
                  </a:cxn>
                  <a:cxn ang="0">
                    <a:pos x="138" y="232"/>
                  </a:cxn>
                  <a:cxn ang="0">
                    <a:pos x="170" y="218"/>
                  </a:cxn>
                  <a:cxn ang="0">
                    <a:pos x="201" y="209"/>
                  </a:cxn>
                  <a:cxn ang="0">
                    <a:pos x="207" y="187"/>
                  </a:cxn>
                  <a:cxn ang="0">
                    <a:pos x="220" y="169"/>
                  </a:cxn>
                  <a:cxn ang="0">
                    <a:pos x="245" y="165"/>
                  </a:cxn>
                  <a:cxn ang="0">
                    <a:pos x="251" y="142"/>
                  </a:cxn>
                  <a:cxn ang="0">
                    <a:pos x="245" y="120"/>
                  </a:cxn>
                  <a:cxn ang="0">
                    <a:pos x="245" y="93"/>
                  </a:cxn>
                  <a:cxn ang="0">
                    <a:pos x="251" y="71"/>
                  </a:cxn>
                  <a:cxn ang="0">
                    <a:pos x="245" y="44"/>
                  </a:cxn>
                  <a:cxn ang="0">
                    <a:pos x="245" y="9"/>
                  </a:cxn>
                  <a:cxn ang="0">
                    <a:pos x="276" y="9"/>
                  </a:cxn>
                </a:cxnLst>
                <a:rect l="0" t="0" r="r" b="b"/>
                <a:pathLst>
                  <a:path w="491" h="539">
                    <a:moveTo>
                      <a:pt x="303" y="0"/>
                    </a:moveTo>
                    <a:lnTo>
                      <a:pt x="309" y="0"/>
                    </a:lnTo>
                    <a:lnTo>
                      <a:pt x="315" y="0"/>
                    </a:lnTo>
                    <a:lnTo>
                      <a:pt x="315" y="4"/>
                    </a:lnTo>
                    <a:lnTo>
                      <a:pt x="322" y="4"/>
                    </a:lnTo>
                    <a:lnTo>
                      <a:pt x="328" y="4"/>
                    </a:lnTo>
                    <a:lnTo>
                      <a:pt x="334" y="4"/>
                    </a:lnTo>
                    <a:lnTo>
                      <a:pt x="340" y="4"/>
                    </a:lnTo>
                    <a:lnTo>
                      <a:pt x="347" y="4"/>
                    </a:lnTo>
                    <a:lnTo>
                      <a:pt x="353" y="4"/>
                    </a:lnTo>
                    <a:lnTo>
                      <a:pt x="359" y="9"/>
                    </a:lnTo>
                    <a:lnTo>
                      <a:pt x="366" y="9"/>
                    </a:lnTo>
                    <a:lnTo>
                      <a:pt x="372" y="13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91" y="22"/>
                    </a:lnTo>
                    <a:lnTo>
                      <a:pt x="397" y="22"/>
                    </a:lnTo>
                    <a:lnTo>
                      <a:pt x="403" y="22"/>
                    </a:lnTo>
                    <a:lnTo>
                      <a:pt x="410" y="22"/>
                    </a:lnTo>
                    <a:lnTo>
                      <a:pt x="416" y="22"/>
                    </a:lnTo>
                    <a:lnTo>
                      <a:pt x="422" y="22"/>
                    </a:lnTo>
                    <a:lnTo>
                      <a:pt x="428" y="22"/>
                    </a:lnTo>
                    <a:lnTo>
                      <a:pt x="428" y="26"/>
                    </a:lnTo>
                    <a:lnTo>
                      <a:pt x="428" y="31"/>
                    </a:lnTo>
                    <a:lnTo>
                      <a:pt x="428" y="35"/>
                    </a:lnTo>
                    <a:lnTo>
                      <a:pt x="435" y="40"/>
                    </a:lnTo>
                    <a:lnTo>
                      <a:pt x="441" y="44"/>
                    </a:lnTo>
                    <a:lnTo>
                      <a:pt x="447" y="44"/>
                    </a:lnTo>
                    <a:lnTo>
                      <a:pt x="454" y="49"/>
                    </a:lnTo>
                    <a:lnTo>
                      <a:pt x="460" y="49"/>
                    </a:lnTo>
                    <a:lnTo>
                      <a:pt x="466" y="53"/>
                    </a:lnTo>
                    <a:lnTo>
                      <a:pt x="472" y="53"/>
                    </a:lnTo>
                    <a:lnTo>
                      <a:pt x="472" y="58"/>
                    </a:lnTo>
                    <a:lnTo>
                      <a:pt x="479" y="58"/>
                    </a:lnTo>
                    <a:lnTo>
                      <a:pt x="479" y="62"/>
                    </a:lnTo>
                    <a:lnTo>
                      <a:pt x="485" y="67"/>
                    </a:lnTo>
                    <a:lnTo>
                      <a:pt x="485" y="71"/>
                    </a:lnTo>
                    <a:lnTo>
                      <a:pt x="491" y="75"/>
                    </a:lnTo>
                    <a:lnTo>
                      <a:pt x="491" y="80"/>
                    </a:lnTo>
                    <a:lnTo>
                      <a:pt x="491" y="84"/>
                    </a:lnTo>
                    <a:lnTo>
                      <a:pt x="491" y="89"/>
                    </a:lnTo>
                    <a:lnTo>
                      <a:pt x="485" y="93"/>
                    </a:lnTo>
                    <a:lnTo>
                      <a:pt x="485" y="98"/>
                    </a:lnTo>
                    <a:lnTo>
                      <a:pt x="479" y="98"/>
                    </a:lnTo>
                    <a:lnTo>
                      <a:pt x="472" y="102"/>
                    </a:lnTo>
                    <a:lnTo>
                      <a:pt x="466" y="102"/>
                    </a:lnTo>
                    <a:lnTo>
                      <a:pt x="460" y="102"/>
                    </a:lnTo>
                    <a:lnTo>
                      <a:pt x="454" y="107"/>
                    </a:lnTo>
                    <a:lnTo>
                      <a:pt x="447" y="107"/>
                    </a:lnTo>
                    <a:lnTo>
                      <a:pt x="447" y="111"/>
                    </a:lnTo>
                    <a:lnTo>
                      <a:pt x="441" y="116"/>
                    </a:lnTo>
                    <a:lnTo>
                      <a:pt x="441" y="120"/>
                    </a:lnTo>
                    <a:lnTo>
                      <a:pt x="435" y="125"/>
                    </a:lnTo>
                    <a:lnTo>
                      <a:pt x="435" y="129"/>
                    </a:lnTo>
                    <a:lnTo>
                      <a:pt x="435" y="133"/>
                    </a:lnTo>
                    <a:lnTo>
                      <a:pt x="435" y="138"/>
                    </a:lnTo>
                    <a:lnTo>
                      <a:pt x="428" y="142"/>
                    </a:lnTo>
                    <a:lnTo>
                      <a:pt x="428" y="147"/>
                    </a:lnTo>
                    <a:lnTo>
                      <a:pt x="422" y="147"/>
                    </a:lnTo>
                    <a:lnTo>
                      <a:pt x="422" y="151"/>
                    </a:lnTo>
                    <a:lnTo>
                      <a:pt x="422" y="156"/>
                    </a:lnTo>
                    <a:lnTo>
                      <a:pt x="428" y="156"/>
                    </a:lnTo>
                    <a:lnTo>
                      <a:pt x="428" y="160"/>
                    </a:lnTo>
                    <a:lnTo>
                      <a:pt x="422" y="160"/>
                    </a:lnTo>
                    <a:lnTo>
                      <a:pt x="422" y="165"/>
                    </a:lnTo>
                    <a:lnTo>
                      <a:pt x="422" y="169"/>
                    </a:lnTo>
                    <a:lnTo>
                      <a:pt x="422" y="174"/>
                    </a:lnTo>
                    <a:lnTo>
                      <a:pt x="422" y="178"/>
                    </a:lnTo>
                    <a:lnTo>
                      <a:pt x="422" y="183"/>
                    </a:lnTo>
                    <a:lnTo>
                      <a:pt x="422" y="187"/>
                    </a:lnTo>
                    <a:lnTo>
                      <a:pt x="422" y="191"/>
                    </a:lnTo>
                    <a:lnTo>
                      <a:pt x="428" y="191"/>
                    </a:lnTo>
                    <a:lnTo>
                      <a:pt x="428" y="196"/>
                    </a:lnTo>
                    <a:lnTo>
                      <a:pt x="428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8" y="214"/>
                    </a:lnTo>
                    <a:lnTo>
                      <a:pt x="422" y="214"/>
                    </a:lnTo>
                    <a:lnTo>
                      <a:pt x="422" y="218"/>
                    </a:lnTo>
                    <a:lnTo>
                      <a:pt x="422" y="223"/>
                    </a:lnTo>
                    <a:lnTo>
                      <a:pt x="422" y="227"/>
                    </a:lnTo>
                    <a:lnTo>
                      <a:pt x="422" y="232"/>
                    </a:lnTo>
                    <a:lnTo>
                      <a:pt x="422" y="241"/>
                    </a:lnTo>
                    <a:lnTo>
                      <a:pt x="422" y="245"/>
                    </a:lnTo>
                    <a:lnTo>
                      <a:pt x="422" y="254"/>
                    </a:lnTo>
                    <a:lnTo>
                      <a:pt x="422" y="258"/>
                    </a:lnTo>
                    <a:lnTo>
                      <a:pt x="422" y="263"/>
                    </a:lnTo>
                    <a:lnTo>
                      <a:pt x="428" y="263"/>
                    </a:lnTo>
                    <a:lnTo>
                      <a:pt x="428" y="267"/>
                    </a:lnTo>
                    <a:lnTo>
                      <a:pt x="435" y="272"/>
                    </a:lnTo>
                    <a:lnTo>
                      <a:pt x="435" y="276"/>
                    </a:lnTo>
                    <a:lnTo>
                      <a:pt x="435" y="281"/>
                    </a:lnTo>
                    <a:lnTo>
                      <a:pt x="435" y="285"/>
                    </a:lnTo>
                    <a:lnTo>
                      <a:pt x="428" y="294"/>
                    </a:lnTo>
                    <a:lnTo>
                      <a:pt x="428" y="298"/>
                    </a:lnTo>
                    <a:lnTo>
                      <a:pt x="422" y="298"/>
                    </a:lnTo>
                    <a:lnTo>
                      <a:pt x="422" y="303"/>
                    </a:lnTo>
                    <a:lnTo>
                      <a:pt x="410" y="303"/>
                    </a:lnTo>
                    <a:lnTo>
                      <a:pt x="403" y="307"/>
                    </a:lnTo>
                    <a:lnTo>
                      <a:pt x="397" y="303"/>
                    </a:lnTo>
                    <a:lnTo>
                      <a:pt x="391" y="303"/>
                    </a:lnTo>
                    <a:lnTo>
                      <a:pt x="384" y="303"/>
                    </a:lnTo>
                    <a:lnTo>
                      <a:pt x="378" y="307"/>
                    </a:lnTo>
                    <a:lnTo>
                      <a:pt x="378" y="312"/>
                    </a:lnTo>
                    <a:lnTo>
                      <a:pt x="372" y="312"/>
                    </a:lnTo>
                    <a:lnTo>
                      <a:pt x="366" y="312"/>
                    </a:lnTo>
                    <a:lnTo>
                      <a:pt x="359" y="312"/>
                    </a:lnTo>
                    <a:lnTo>
                      <a:pt x="353" y="312"/>
                    </a:lnTo>
                    <a:lnTo>
                      <a:pt x="347" y="312"/>
                    </a:lnTo>
                    <a:lnTo>
                      <a:pt x="340" y="312"/>
                    </a:lnTo>
                    <a:lnTo>
                      <a:pt x="334" y="316"/>
                    </a:lnTo>
                    <a:lnTo>
                      <a:pt x="328" y="316"/>
                    </a:lnTo>
                    <a:lnTo>
                      <a:pt x="315" y="316"/>
                    </a:lnTo>
                    <a:lnTo>
                      <a:pt x="309" y="316"/>
                    </a:lnTo>
                    <a:lnTo>
                      <a:pt x="303" y="312"/>
                    </a:lnTo>
                    <a:lnTo>
                      <a:pt x="303" y="307"/>
                    </a:lnTo>
                    <a:lnTo>
                      <a:pt x="296" y="307"/>
                    </a:lnTo>
                    <a:lnTo>
                      <a:pt x="290" y="307"/>
                    </a:lnTo>
                    <a:lnTo>
                      <a:pt x="284" y="307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6"/>
                    </a:lnTo>
                    <a:lnTo>
                      <a:pt x="258" y="321"/>
                    </a:lnTo>
                    <a:lnTo>
                      <a:pt x="258" y="325"/>
                    </a:lnTo>
                    <a:lnTo>
                      <a:pt x="258" y="330"/>
                    </a:lnTo>
                    <a:lnTo>
                      <a:pt x="264" y="339"/>
                    </a:lnTo>
                    <a:lnTo>
                      <a:pt x="264" y="343"/>
                    </a:lnTo>
                    <a:lnTo>
                      <a:pt x="270" y="348"/>
                    </a:lnTo>
                    <a:lnTo>
                      <a:pt x="276" y="352"/>
                    </a:lnTo>
                    <a:lnTo>
                      <a:pt x="284" y="352"/>
                    </a:lnTo>
                    <a:lnTo>
                      <a:pt x="290" y="356"/>
                    </a:lnTo>
                    <a:lnTo>
                      <a:pt x="296" y="356"/>
                    </a:lnTo>
                    <a:lnTo>
                      <a:pt x="303" y="356"/>
                    </a:lnTo>
                    <a:lnTo>
                      <a:pt x="309" y="361"/>
                    </a:lnTo>
                    <a:lnTo>
                      <a:pt x="309" y="365"/>
                    </a:lnTo>
                    <a:lnTo>
                      <a:pt x="309" y="370"/>
                    </a:lnTo>
                    <a:lnTo>
                      <a:pt x="309" y="374"/>
                    </a:lnTo>
                    <a:lnTo>
                      <a:pt x="309" y="379"/>
                    </a:lnTo>
                    <a:lnTo>
                      <a:pt x="309" y="383"/>
                    </a:lnTo>
                    <a:lnTo>
                      <a:pt x="309" y="388"/>
                    </a:lnTo>
                    <a:lnTo>
                      <a:pt x="315" y="392"/>
                    </a:lnTo>
                    <a:lnTo>
                      <a:pt x="315" y="397"/>
                    </a:lnTo>
                    <a:lnTo>
                      <a:pt x="322" y="401"/>
                    </a:lnTo>
                    <a:lnTo>
                      <a:pt x="322" y="406"/>
                    </a:lnTo>
                    <a:lnTo>
                      <a:pt x="322" y="410"/>
                    </a:lnTo>
                    <a:lnTo>
                      <a:pt x="322" y="414"/>
                    </a:lnTo>
                    <a:lnTo>
                      <a:pt x="322" y="419"/>
                    </a:lnTo>
                    <a:lnTo>
                      <a:pt x="322" y="423"/>
                    </a:lnTo>
                    <a:lnTo>
                      <a:pt x="322" y="428"/>
                    </a:lnTo>
                    <a:lnTo>
                      <a:pt x="322" y="432"/>
                    </a:lnTo>
                    <a:lnTo>
                      <a:pt x="328" y="437"/>
                    </a:lnTo>
                    <a:lnTo>
                      <a:pt x="328" y="441"/>
                    </a:lnTo>
                    <a:lnTo>
                      <a:pt x="328" y="446"/>
                    </a:lnTo>
                    <a:lnTo>
                      <a:pt x="334" y="446"/>
                    </a:lnTo>
                    <a:lnTo>
                      <a:pt x="340" y="446"/>
                    </a:lnTo>
                    <a:lnTo>
                      <a:pt x="347" y="441"/>
                    </a:lnTo>
                    <a:lnTo>
                      <a:pt x="353" y="441"/>
                    </a:lnTo>
                    <a:lnTo>
                      <a:pt x="359" y="441"/>
                    </a:lnTo>
                    <a:lnTo>
                      <a:pt x="366" y="446"/>
                    </a:lnTo>
                    <a:lnTo>
                      <a:pt x="372" y="446"/>
                    </a:lnTo>
                    <a:lnTo>
                      <a:pt x="372" y="450"/>
                    </a:lnTo>
                    <a:lnTo>
                      <a:pt x="378" y="450"/>
                    </a:lnTo>
                    <a:lnTo>
                      <a:pt x="378" y="455"/>
                    </a:lnTo>
                    <a:lnTo>
                      <a:pt x="378" y="459"/>
                    </a:lnTo>
                    <a:lnTo>
                      <a:pt x="378" y="464"/>
                    </a:lnTo>
                    <a:lnTo>
                      <a:pt x="384" y="468"/>
                    </a:lnTo>
                    <a:lnTo>
                      <a:pt x="384" y="472"/>
                    </a:lnTo>
                    <a:lnTo>
                      <a:pt x="384" y="477"/>
                    </a:lnTo>
                    <a:lnTo>
                      <a:pt x="384" y="481"/>
                    </a:lnTo>
                    <a:lnTo>
                      <a:pt x="384" y="486"/>
                    </a:lnTo>
                    <a:lnTo>
                      <a:pt x="378" y="490"/>
                    </a:lnTo>
                    <a:lnTo>
                      <a:pt x="372" y="486"/>
                    </a:lnTo>
                    <a:lnTo>
                      <a:pt x="366" y="486"/>
                    </a:lnTo>
                    <a:lnTo>
                      <a:pt x="359" y="486"/>
                    </a:lnTo>
                    <a:lnTo>
                      <a:pt x="353" y="486"/>
                    </a:lnTo>
                    <a:lnTo>
                      <a:pt x="347" y="486"/>
                    </a:lnTo>
                    <a:lnTo>
                      <a:pt x="340" y="486"/>
                    </a:lnTo>
                    <a:lnTo>
                      <a:pt x="334" y="490"/>
                    </a:lnTo>
                    <a:lnTo>
                      <a:pt x="328" y="490"/>
                    </a:lnTo>
                    <a:lnTo>
                      <a:pt x="322" y="490"/>
                    </a:lnTo>
                    <a:lnTo>
                      <a:pt x="322" y="495"/>
                    </a:lnTo>
                    <a:lnTo>
                      <a:pt x="328" y="499"/>
                    </a:lnTo>
                    <a:lnTo>
                      <a:pt x="328" y="504"/>
                    </a:lnTo>
                    <a:lnTo>
                      <a:pt x="328" y="508"/>
                    </a:lnTo>
                    <a:lnTo>
                      <a:pt x="322" y="513"/>
                    </a:lnTo>
                    <a:lnTo>
                      <a:pt x="315" y="517"/>
                    </a:lnTo>
                    <a:lnTo>
                      <a:pt x="309" y="521"/>
                    </a:lnTo>
                    <a:lnTo>
                      <a:pt x="303" y="526"/>
                    </a:lnTo>
                    <a:lnTo>
                      <a:pt x="296" y="526"/>
                    </a:lnTo>
                    <a:lnTo>
                      <a:pt x="290" y="526"/>
                    </a:lnTo>
                    <a:lnTo>
                      <a:pt x="284" y="526"/>
                    </a:lnTo>
                    <a:lnTo>
                      <a:pt x="276" y="526"/>
                    </a:lnTo>
                    <a:lnTo>
                      <a:pt x="270" y="526"/>
                    </a:lnTo>
                    <a:lnTo>
                      <a:pt x="264" y="526"/>
                    </a:lnTo>
                    <a:lnTo>
                      <a:pt x="264" y="530"/>
                    </a:lnTo>
                    <a:lnTo>
                      <a:pt x="258" y="530"/>
                    </a:lnTo>
                    <a:lnTo>
                      <a:pt x="251" y="535"/>
                    </a:lnTo>
                    <a:lnTo>
                      <a:pt x="239" y="539"/>
                    </a:lnTo>
                    <a:lnTo>
                      <a:pt x="232" y="539"/>
                    </a:lnTo>
                    <a:lnTo>
                      <a:pt x="226" y="539"/>
                    </a:lnTo>
                    <a:lnTo>
                      <a:pt x="220" y="535"/>
                    </a:lnTo>
                    <a:lnTo>
                      <a:pt x="207" y="530"/>
                    </a:lnTo>
                    <a:lnTo>
                      <a:pt x="201" y="530"/>
                    </a:lnTo>
                    <a:lnTo>
                      <a:pt x="195" y="526"/>
                    </a:lnTo>
                    <a:lnTo>
                      <a:pt x="188" y="526"/>
                    </a:lnTo>
                    <a:lnTo>
                      <a:pt x="182" y="521"/>
                    </a:lnTo>
                    <a:lnTo>
                      <a:pt x="176" y="517"/>
                    </a:lnTo>
                    <a:lnTo>
                      <a:pt x="170" y="517"/>
                    </a:lnTo>
                    <a:lnTo>
                      <a:pt x="163" y="513"/>
                    </a:lnTo>
                    <a:lnTo>
                      <a:pt x="157" y="513"/>
                    </a:lnTo>
                    <a:lnTo>
                      <a:pt x="151" y="513"/>
                    </a:lnTo>
                    <a:lnTo>
                      <a:pt x="144" y="508"/>
                    </a:lnTo>
                    <a:lnTo>
                      <a:pt x="138" y="508"/>
                    </a:lnTo>
                    <a:lnTo>
                      <a:pt x="132" y="508"/>
                    </a:lnTo>
                    <a:lnTo>
                      <a:pt x="126" y="508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7" y="508"/>
                    </a:lnTo>
                    <a:lnTo>
                      <a:pt x="100" y="508"/>
                    </a:lnTo>
                    <a:lnTo>
                      <a:pt x="94" y="508"/>
                    </a:lnTo>
                    <a:lnTo>
                      <a:pt x="88" y="504"/>
                    </a:lnTo>
                    <a:lnTo>
                      <a:pt x="81" y="499"/>
                    </a:lnTo>
                    <a:lnTo>
                      <a:pt x="75" y="495"/>
                    </a:lnTo>
                    <a:lnTo>
                      <a:pt x="75" y="490"/>
                    </a:lnTo>
                    <a:lnTo>
                      <a:pt x="69" y="486"/>
                    </a:lnTo>
                    <a:lnTo>
                      <a:pt x="63" y="481"/>
                    </a:lnTo>
                    <a:lnTo>
                      <a:pt x="63" y="477"/>
                    </a:lnTo>
                    <a:lnTo>
                      <a:pt x="56" y="472"/>
                    </a:lnTo>
                    <a:lnTo>
                      <a:pt x="56" y="468"/>
                    </a:lnTo>
                    <a:lnTo>
                      <a:pt x="56" y="464"/>
                    </a:lnTo>
                    <a:lnTo>
                      <a:pt x="50" y="459"/>
                    </a:lnTo>
                    <a:lnTo>
                      <a:pt x="37" y="459"/>
                    </a:lnTo>
                    <a:lnTo>
                      <a:pt x="31" y="455"/>
                    </a:lnTo>
                    <a:lnTo>
                      <a:pt x="25" y="455"/>
                    </a:lnTo>
                    <a:lnTo>
                      <a:pt x="19" y="455"/>
                    </a:lnTo>
                    <a:lnTo>
                      <a:pt x="12" y="455"/>
                    </a:lnTo>
                    <a:lnTo>
                      <a:pt x="6" y="450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2" y="419"/>
                    </a:lnTo>
                    <a:lnTo>
                      <a:pt x="12" y="414"/>
                    </a:lnTo>
                    <a:lnTo>
                      <a:pt x="6" y="410"/>
                    </a:lnTo>
                    <a:lnTo>
                      <a:pt x="6" y="406"/>
                    </a:lnTo>
                    <a:lnTo>
                      <a:pt x="6" y="401"/>
                    </a:lnTo>
                    <a:lnTo>
                      <a:pt x="6" y="397"/>
                    </a:lnTo>
                    <a:lnTo>
                      <a:pt x="6" y="392"/>
                    </a:lnTo>
                    <a:lnTo>
                      <a:pt x="12" y="388"/>
                    </a:lnTo>
                    <a:lnTo>
                      <a:pt x="12" y="383"/>
                    </a:lnTo>
                    <a:lnTo>
                      <a:pt x="12" y="379"/>
                    </a:lnTo>
                    <a:lnTo>
                      <a:pt x="19" y="374"/>
                    </a:lnTo>
                    <a:lnTo>
                      <a:pt x="19" y="370"/>
                    </a:lnTo>
                    <a:lnTo>
                      <a:pt x="25" y="370"/>
                    </a:lnTo>
                    <a:lnTo>
                      <a:pt x="25" y="374"/>
                    </a:lnTo>
                    <a:lnTo>
                      <a:pt x="31" y="374"/>
                    </a:lnTo>
                    <a:lnTo>
                      <a:pt x="37" y="374"/>
                    </a:lnTo>
                    <a:lnTo>
                      <a:pt x="37" y="370"/>
                    </a:lnTo>
                    <a:lnTo>
                      <a:pt x="44" y="365"/>
                    </a:lnTo>
                    <a:lnTo>
                      <a:pt x="44" y="361"/>
                    </a:lnTo>
                    <a:lnTo>
                      <a:pt x="44" y="356"/>
                    </a:lnTo>
                    <a:lnTo>
                      <a:pt x="37" y="356"/>
                    </a:lnTo>
                    <a:lnTo>
                      <a:pt x="37" y="352"/>
                    </a:lnTo>
                    <a:lnTo>
                      <a:pt x="37" y="348"/>
                    </a:lnTo>
                    <a:lnTo>
                      <a:pt x="31" y="343"/>
                    </a:lnTo>
                    <a:lnTo>
                      <a:pt x="31" y="339"/>
                    </a:lnTo>
                    <a:lnTo>
                      <a:pt x="25" y="339"/>
                    </a:lnTo>
                    <a:lnTo>
                      <a:pt x="25" y="334"/>
                    </a:lnTo>
                    <a:lnTo>
                      <a:pt x="19" y="330"/>
                    </a:lnTo>
                    <a:lnTo>
                      <a:pt x="19" y="325"/>
                    </a:lnTo>
                    <a:lnTo>
                      <a:pt x="12" y="325"/>
                    </a:lnTo>
                    <a:lnTo>
                      <a:pt x="12" y="321"/>
                    </a:lnTo>
                    <a:lnTo>
                      <a:pt x="12" y="316"/>
                    </a:lnTo>
                    <a:lnTo>
                      <a:pt x="19" y="316"/>
                    </a:lnTo>
                    <a:lnTo>
                      <a:pt x="25" y="316"/>
                    </a:lnTo>
                    <a:lnTo>
                      <a:pt x="25" y="312"/>
                    </a:lnTo>
                    <a:lnTo>
                      <a:pt x="31" y="312"/>
                    </a:lnTo>
                    <a:lnTo>
                      <a:pt x="31" y="307"/>
                    </a:lnTo>
                    <a:lnTo>
                      <a:pt x="37" y="307"/>
                    </a:lnTo>
                    <a:lnTo>
                      <a:pt x="44" y="307"/>
                    </a:lnTo>
                    <a:lnTo>
                      <a:pt x="50" y="303"/>
                    </a:lnTo>
                    <a:lnTo>
                      <a:pt x="56" y="303"/>
                    </a:lnTo>
                    <a:lnTo>
                      <a:pt x="56" y="298"/>
                    </a:lnTo>
                    <a:lnTo>
                      <a:pt x="63" y="298"/>
                    </a:lnTo>
                    <a:lnTo>
                      <a:pt x="69" y="294"/>
                    </a:lnTo>
                    <a:lnTo>
                      <a:pt x="75" y="290"/>
                    </a:lnTo>
                    <a:lnTo>
                      <a:pt x="81" y="285"/>
                    </a:lnTo>
                    <a:lnTo>
                      <a:pt x="81" y="281"/>
                    </a:lnTo>
                    <a:lnTo>
                      <a:pt x="88" y="276"/>
                    </a:lnTo>
                    <a:lnTo>
                      <a:pt x="88" y="272"/>
                    </a:lnTo>
                    <a:lnTo>
                      <a:pt x="94" y="272"/>
                    </a:lnTo>
                    <a:lnTo>
                      <a:pt x="94" y="267"/>
                    </a:lnTo>
                    <a:lnTo>
                      <a:pt x="94" y="263"/>
                    </a:lnTo>
                    <a:lnTo>
                      <a:pt x="100" y="263"/>
                    </a:lnTo>
                    <a:lnTo>
                      <a:pt x="107" y="258"/>
                    </a:lnTo>
                    <a:lnTo>
                      <a:pt x="113" y="258"/>
                    </a:lnTo>
                    <a:lnTo>
                      <a:pt x="119" y="258"/>
                    </a:lnTo>
                    <a:lnTo>
                      <a:pt x="126" y="254"/>
                    </a:lnTo>
                    <a:lnTo>
                      <a:pt x="132" y="249"/>
                    </a:lnTo>
                    <a:lnTo>
                      <a:pt x="132" y="245"/>
                    </a:lnTo>
                    <a:lnTo>
                      <a:pt x="132" y="241"/>
                    </a:lnTo>
                    <a:lnTo>
                      <a:pt x="132" y="236"/>
                    </a:lnTo>
                    <a:lnTo>
                      <a:pt x="138" y="232"/>
                    </a:lnTo>
                    <a:lnTo>
                      <a:pt x="144" y="232"/>
                    </a:lnTo>
                    <a:lnTo>
                      <a:pt x="151" y="232"/>
                    </a:lnTo>
                    <a:lnTo>
                      <a:pt x="157" y="232"/>
                    </a:lnTo>
                    <a:lnTo>
                      <a:pt x="163" y="227"/>
                    </a:lnTo>
                    <a:lnTo>
                      <a:pt x="170" y="223"/>
                    </a:lnTo>
                    <a:lnTo>
                      <a:pt x="170" y="218"/>
                    </a:lnTo>
                    <a:lnTo>
                      <a:pt x="176" y="218"/>
                    </a:lnTo>
                    <a:lnTo>
                      <a:pt x="182" y="218"/>
                    </a:lnTo>
                    <a:lnTo>
                      <a:pt x="188" y="218"/>
                    </a:lnTo>
                    <a:lnTo>
                      <a:pt x="195" y="218"/>
                    </a:lnTo>
                    <a:lnTo>
                      <a:pt x="195" y="214"/>
                    </a:lnTo>
                    <a:lnTo>
                      <a:pt x="201" y="209"/>
                    </a:lnTo>
                    <a:lnTo>
                      <a:pt x="201" y="205"/>
                    </a:lnTo>
                    <a:lnTo>
                      <a:pt x="201" y="200"/>
                    </a:lnTo>
                    <a:lnTo>
                      <a:pt x="201" y="196"/>
                    </a:lnTo>
                    <a:lnTo>
                      <a:pt x="207" y="196"/>
                    </a:lnTo>
                    <a:lnTo>
                      <a:pt x="207" y="191"/>
                    </a:lnTo>
                    <a:lnTo>
                      <a:pt x="207" y="187"/>
                    </a:lnTo>
                    <a:lnTo>
                      <a:pt x="207" y="183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0" y="174"/>
                    </a:lnTo>
                    <a:lnTo>
                      <a:pt x="220" y="169"/>
                    </a:lnTo>
                    <a:lnTo>
                      <a:pt x="226" y="169"/>
                    </a:lnTo>
                    <a:lnTo>
                      <a:pt x="226" y="165"/>
                    </a:lnTo>
                    <a:lnTo>
                      <a:pt x="232" y="169"/>
                    </a:lnTo>
                    <a:lnTo>
                      <a:pt x="239" y="169"/>
                    </a:lnTo>
                    <a:lnTo>
                      <a:pt x="245" y="169"/>
                    </a:lnTo>
                    <a:lnTo>
                      <a:pt x="245" y="165"/>
                    </a:lnTo>
                    <a:lnTo>
                      <a:pt x="251" y="165"/>
                    </a:lnTo>
                    <a:lnTo>
                      <a:pt x="251" y="160"/>
                    </a:lnTo>
                    <a:lnTo>
                      <a:pt x="251" y="156"/>
                    </a:lnTo>
                    <a:lnTo>
                      <a:pt x="251" y="151"/>
                    </a:lnTo>
                    <a:lnTo>
                      <a:pt x="251" y="147"/>
                    </a:lnTo>
                    <a:lnTo>
                      <a:pt x="251" y="142"/>
                    </a:lnTo>
                    <a:lnTo>
                      <a:pt x="245" y="138"/>
                    </a:lnTo>
                    <a:lnTo>
                      <a:pt x="239" y="138"/>
                    </a:lnTo>
                    <a:lnTo>
                      <a:pt x="239" y="133"/>
                    </a:lnTo>
                    <a:lnTo>
                      <a:pt x="239" y="129"/>
                    </a:lnTo>
                    <a:lnTo>
                      <a:pt x="239" y="125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45" y="80"/>
                    </a:lnTo>
                    <a:lnTo>
                      <a:pt x="245" y="75"/>
                    </a:lnTo>
                    <a:lnTo>
                      <a:pt x="245" y="71"/>
                    </a:lnTo>
                    <a:lnTo>
                      <a:pt x="251" y="71"/>
                    </a:lnTo>
                    <a:lnTo>
                      <a:pt x="251" y="67"/>
                    </a:lnTo>
                    <a:lnTo>
                      <a:pt x="245" y="62"/>
                    </a:lnTo>
                    <a:lnTo>
                      <a:pt x="245" y="58"/>
                    </a:lnTo>
                    <a:lnTo>
                      <a:pt x="245" y="53"/>
                    </a:lnTo>
                    <a:lnTo>
                      <a:pt x="245" y="49"/>
                    </a:lnTo>
                    <a:lnTo>
                      <a:pt x="245" y="44"/>
                    </a:lnTo>
                    <a:lnTo>
                      <a:pt x="245" y="40"/>
                    </a:lnTo>
                    <a:lnTo>
                      <a:pt x="245" y="35"/>
                    </a:lnTo>
                    <a:lnTo>
                      <a:pt x="245" y="31"/>
                    </a:lnTo>
                    <a:lnTo>
                      <a:pt x="239" y="22"/>
                    </a:lnTo>
                    <a:lnTo>
                      <a:pt x="245" y="13"/>
                    </a:lnTo>
                    <a:lnTo>
                      <a:pt x="245" y="9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0" y="9"/>
                    </a:lnTo>
                    <a:lnTo>
                      <a:pt x="276" y="4"/>
                    </a:lnTo>
                    <a:lnTo>
                      <a:pt x="276" y="9"/>
                    </a:lnTo>
                    <a:lnTo>
                      <a:pt x="290" y="4"/>
                    </a:lnTo>
                    <a:lnTo>
                      <a:pt x="303" y="4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43" name="Freeform 647"/>
              <p:cNvSpPr>
                <a:spLocks/>
              </p:cNvSpPr>
              <p:nvPr/>
            </p:nvSpPr>
            <p:spPr bwMode="auto">
              <a:xfrm>
                <a:off x="2205" y="1649"/>
                <a:ext cx="491" cy="539"/>
              </a:xfrm>
              <a:custGeom>
                <a:avLst/>
                <a:gdLst/>
                <a:ahLst/>
                <a:cxnLst>
                  <a:cxn ang="0">
                    <a:pos x="328" y="4"/>
                  </a:cxn>
                  <a:cxn ang="0">
                    <a:pos x="366" y="9"/>
                  </a:cxn>
                  <a:cxn ang="0">
                    <a:pos x="403" y="22"/>
                  </a:cxn>
                  <a:cxn ang="0">
                    <a:pos x="428" y="31"/>
                  </a:cxn>
                  <a:cxn ang="0">
                    <a:pos x="460" y="49"/>
                  </a:cxn>
                  <a:cxn ang="0">
                    <a:pos x="485" y="67"/>
                  </a:cxn>
                  <a:cxn ang="0">
                    <a:pos x="485" y="93"/>
                  </a:cxn>
                  <a:cxn ang="0">
                    <a:pos x="454" y="107"/>
                  </a:cxn>
                  <a:cxn ang="0">
                    <a:pos x="435" y="129"/>
                  </a:cxn>
                  <a:cxn ang="0">
                    <a:pos x="422" y="151"/>
                  </a:cxn>
                  <a:cxn ang="0">
                    <a:pos x="422" y="169"/>
                  </a:cxn>
                  <a:cxn ang="0">
                    <a:pos x="428" y="191"/>
                  </a:cxn>
                  <a:cxn ang="0">
                    <a:pos x="422" y="214"/>
                  </a:cxn>
                  <a:cxn ang="0">
                    <a:pos x="422" y="245"/>
                  </a:cxn>
                  <a:cxn ang="0">
                    <a:pos x="435" y="272"/>
                  </a:cxn>
                  <a:cxn ang="0">
                    <a:pos x="422" y="298"/>
                  </a:cxn>
                  <a:cxn ang="0">
                    <a:pos x="384" y="303"/>
                  </a:cxn>
                  <a:cxn ang="0">
                    <a:pos x="353" y="312"/>
                  </a:cxn>
                  <a:cxn ang="0">
                    <a:pos x="309" y="316"/>
                  </a:cxn>
                  <a:cxn ang="0">
                    <a:pos x="276" y="312"/>
                  </a:cxn>
                  <a:cxn ang="0">
                    <a:pos x="264" y="339"/>
                  </a:cxn>
                  <a:cxn ang="0">
                    <a:pos x="296" y="356"/>
                  </a:cxn>
                  <a:cxn ang="0">
                    <a:pos x="309" y="379"/>
                  </a:cxn>
                  <a:cxn ang="0">
                    <a:pos x="322" y="406"/>
                  </a:cxn>
                  <a:cxn ang="0">
                    <a:pos x="322" y="432"/>
                  </a:cxn>
                  <a:cxn ang="0">
                    <a:pos x="347" y="441"/>
                  </a:cxn>
                  <a:cxn ang="0">
                    <a:pos x="378" y="450"/>
                  </a:cxn>
                  <a:cxn ang="0">
                    <a:pos x="384" y="477"/>
                  </a:cxn>
                  <a:cxn ang="0">
                    <a:pos x="359" y="486"/>
                  </a:cxn>
                  <a:cxn ang="0">
                    <a:pos x="322" y="490"/>
                  </a:cxn>
                  <a:cxn ang="0">
                    <a:pos x="315" y="517"/>
                  </a:cxn>
                  <a:cxn ang="0">
                    <a:pos x="276" y="526"/>
                  </a:cxn>
                  <a:cxn ang="0">
                    <a:pos x="239" y="539"/>
                  </a:cxn>
                  <a:cxn ang="0">
                    <a:pos x="195" y="526"/>
                  </a:cxn>
                  <a:cxn ang="0">
                    <a:pos x="157" y="513"/>
                  </a:cxn>
                  <a:cxn ang="0">
                    <a:pos x="119" y="508"/>
                  </a:cxn>
                  <a:cxn ang="0">
                    <a:pos x="81" y="499"/>
                  </a:cxn>
                  <a:cxn ang="0">
                    <a:pos x="56" y="472"/>
                  </a:cxn>
                  <a:cxn ang="0">
                    <a:pos x="25" y="455"/>
                  </a:cxn>
                  <a:cxn ang="0">
                    <a:pos x="0" y="441"/>
                  </a:cxn>
                  <a:cxn ang="0">
                    <a:pos x="12" y="414"/>
                  </a:cxn>
                  <a:cxn ang="0">
                    <a:pos x="12" y="388"/>
                  </a:cxn>
                  <a:cxn ang="0">
                    <a:pos x="25" y="374"/>
                  </a:cxn>
                  <a:cxn ang="0">
                    <a:pos x="44" y="356"/>
                  </a:cxn>
                  <a:cxn ang="0">
                    <a:pos x="25" y="339"/>
                  </a:cxn>
                  <a:cxn ang="0">
                    <a:pos x="12" y="316"/>
                  </a:cxn>
                  <a:cxn ang="0">
                    <a:pos x="37" y="307"/>
                  </a:cxn>
                  <a:cxn ang="0">
                    <a:pos x="69" y="294"/>
                  </a:cxn>
                  <a:cxn ang="0">
                    <a:pos x="94" y="272"/>
                  </a:cxn>
                  <a:cxn ang="0">
                    <a:pos x="119" y="258"/>
                  </a:cxn>
                  <a:cxn ang="0">
                    <a:pos x="138" y="232"/>
                  </a:cxn>
                  <a:cxn ang="0">
                    <a:pos x="170" y="218"/>
                  </a:cxn>
                  <a:cxn ang="0">
                    <a:pos x="201" y="209"/>
                  </a:cxn>
                  <a:cxn ang="0">
                    <a:pos x="207" y="187"/>
                  </a:cxn>
                  <a:cxn ang="0">
                    <a:pos x="220" y="169"/>
                  </a:cxn>
                  <a:cxn ang="0">
                    <a:pos x="245" y="165"/>
                  </a:cxn>
                  <a:cxn ang="0">
                    <a:pos x="251" y="142"/>
                  </a:cxn>
                  <a:cxn ang="0">
                    <a:pos x="245" y="120"/>
                  </a:cxn>
                  <a:cxn ang="0">
                    <a:pos x="245" y="93"/>
                  </a:cxn>
                  <a:cxn ang="0">
                    <a:pos x="251" y="71"/>
                  </a:cxn>
                  <a:cxn ang="0">
                    <a:pos x="245" y="44"/>
                  </a:cxn>
                  <a:cxn ang="0">
                    <a:pos x="245" y="9"/>
                  </a:cxn>
                  <a:cxn ang="0">
                    <a:pos x="276" y="9"/>
                  </a:cxn>
                </a:cxnLst>
                <a:rect l="0" t="0" r="r" b="b"/>
                <a:pathLst>
                  <a:path w="491" h="539">
                    <a:moveTo>
                      <a:pt x="303" y="0"/>
                    </a:moveTo>
                    <a:lnTo>
                      <a:pt x="309" y="0"/>
                    </a:lnTo>
                    <a:lnTo>
                      <a:pt x="315" y="0"/>
                    </a:lnTo>
                    <a:lnTo>
                      <a:pt x="315" y="4"/>
                    </a:lnTo>
                    <a:lnTo>
                      <a:pt x="322" y="4"/>
                    </a:lnTo>
                    <a:lnTo>
                      <a:pt x="328" y="4"/>
                    </a:lnTo>
                    <a:lnTo>
                      <a:pt x="334" y="4"/>
                    </a:lnTo>
                    <a:lnTo>
                      <a:pt x="340" y="4"/>
                    </a:lnTo>
                    <a:lnTo>
                      <a:pt x="347" y="4"/>
                    </a:lnTo>
                    <a:lnTo>
                      <a:pt x="353" y="4"/>
                    </a:lnTo>
                    <a:lnTo>
                      <a:pt x="359" y="9"/>
                    </a:lnTo>
                    <a:lnTo>
                      <a:pt x="366" y="9"/>
                    </a:lnTo>
                    <a:lnTo>
                      <a:pt x="372" y="13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91" y="22"/>
                    </a:lnTo>
                    <a:lnTo>
                      <a:pt x="397" y="22"/>
                    </a:lnTo>
                    <a:lnTo>
                      <a:pt x="403" y="22"/>
                    </a:lnTo>
                    <a:lnTo>
                      <a:pt x="410" y="22"/>
                    </a:lnTo>
                    <a:lnTo>
                      <a:pt x="416" y="22"/>
                    </a:lnTo>
                    <a:lnTo>
                      <a:pt x="422" y="22"/>
                    </a:lnTo>
                    <a:lnTo>
                      <a:pt x="428" y="22"/>
                    </a:lnTo>
                    <a:lnTo>
                      <a:pt x="428" y="26"/>
                    </a:lnTo>
                    <a:lnTo>
                      <a:pt x="428" y="31"/>
                    </a:lnTo>
                    <a:lnTo>
                      <a:pt x="428" y="35"/>
                    </a:lnTo>
                    <a:lnTo>
                      <a:pt x="435" y="40"/>
                    </a:lnTo>
                    <a:lnTo>
                      <a:pt x="441" y="44"/>
                    </a:lnTo>
                    <a:lnTo>
                      <a:pt x="447" y="44"/>
                    </a:lnTo>
                    <a:lnTo>
                      <a:pt x="454" y="49"/>
                    </a:lnTo>
                    <a:lnTo>
                      <a:pt x="460" y="49"/>
                    </a:lnTo>
                    <a:lnTo>
                      <a:pt x="466" y="53"/>
                    </a:lnTo>
                    <a:lnTo>
                      <a:pt x="472" y="53"/>
                    </a:lnTo>
                    <a:lnTo>
                      <a:pt x="472" y="58"/>
                    </a:lnTo>
                    <a:lnTo>
                      <a:pt x="479" y="58"/>
                    </a:lnTo>
                    <a:lnTo>
                      <a:pt x="479" y="62"/>
                    </a:lnTo>
                    <a:lnTo>
                      <a:pt x="485" y="67"/>
                    </a:lnTo>
                    <a:lnTo>
                      <a:pt x="485" y="71"/>
                    </a:lnTo>
                    <a:lnTo>
                      <a:pt x="491" y="75"/>
                    </a:lnTo>
                    <a:lnTo>
                      <a:pt x="491" y="80"/>
                    </a:lnTo>
                    <a:lnTo>
                      <a:pt x="491" y="84"/>
                    </a:lnTo>
                    <a:lnTo>
                      <a:pt x="491" y="89"/>
                    </a:lnTo>
                    <a:lnTo>
                      <a:pt x="485" y="93"/>
                    </a:lnTo>
                    <a:lnTo>
                      <a:pt x="485" y="98"/>
                    </a:lnTo>
                    <a:lnTo>
                      <a:pt x="479" y="98"/>
                    </a:lnTo>
                    <a:lnTo>
                      <a:pt x="472" y="102"/>
                    </a:lnTo>
                    <a:lnTo>
                      <a:pt x="466" y="102"/>
                    </a:lnTo>
                    <a:lnTo>
                      <a:pt x="460" y="102"/>
                    </a:lnTo>
                    <a:lnTo>
                      <a:pt x="454" y="107"/>
                    </a:lnTo>
                    <a:lnTo>
                      <a:pt x="447" y="107"/>
                    </a:lnTo>
                    <a:lnTo>
                      <a:pt x="447" y="111"/>
                    </a:lnTo>
                    <a:lnTo>
                      <a:pt x="441" y="116"/>
                    </a:lnTo>
                    <a:lnTo>
                      <a:pt x="441" y="120"/>
                    </a:lnTo>
                    <a:lnTo>
                      <a:pt x="435" y="125"/>
                    </a:lnTo>
                    <a:lnTo>
                      <a:pt x="435" y="129"/>
                    </a:lnTo>
                    <a:lnTo>
                      <a:pt x="435" y="133"/>
                    </a:lnTo>
                    <a:lnTo>
                      <a:pt x="435" y="138"/>
                    </a:lnTo>
                    <a:lnTo>
                      <a:pt x="428" y="142"/>
                    </a:lnTo>
                    <a:lnTo>
                      <a:pt x="428" y="147"/>
                    </a:lnTo>
                    <a:lnTo>
                      <a:pt x="422" y="147"/>
                    </a:lnTo>
                    <a:lnTo>
                      <a:pt x="422" y="151"/>
                    </a:lnTo>
                    <a:lnTo>
                      <a:pt x="422" y="156"/>
                    </a:lnTo>
                    <a:lnTo>
                      <a:pt x="428" y="156"/>
                    </a:lnTo>
                    <a:lnTo>
                      <a:pt x="428" y="160"/>
                    </a:lnTo>
                    <a:lnTo>
                      <a:pt x="422" y="160"/>
                    </a:lnTo>
                    <a:lnTo>
                      <a:pt x="422" y="165"/>
                    </a:lnTo>
                    <a:lnTo>
                      <a:pt x="422" y="169"/>
                    </a:lnTo>
                    <a:lnTo>
                      <a:pt x="422" y="174"/>
                    </a:lnTo>
                    <a:lnTo>
                      <a:pt x="422" y="178"/>
                    </a:lnTo>
                    <a:lnTo>
                      <a:pt x="422" y="183"/>
                    </a:lnTo>
                    <a:lnTo>
                      <a:pt x="422" y="187"/>
                    </a:lnTo>
                    <a:lnTo>
                      <a:pt x="422" y="191"/>
                    </a:lnTo>
                    <a:lnTo>
                      <a:pt x="428" y="191"/>
                    </a:lnTo>
                    <a:lnTo>
                      <a:pt x="428" y="196"/>
                    </a:lnTo>
                    <a:lnTo>
                      <a:pt x="428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8" y="214"/>
                    </a:lnTo>
                    <a:lnTo>
                      <a:pt x="422" y="214"/>
                    </a:lnTo>
                    <a:lnTo>
                      <a:pt x="422" y="218"/>
                    </a:lnTo>
                    <a:lnTo>
                      <a:pt x="422" y="223"/>
                    </a:lnTo>
                    <a:lnTo>
                      <a:pt x="422" y="227"/>
                    </a:lnTo>
                    <a:lnTo>
                      <a:pt x="422" y="232"/>
                    </a:lnTo>
                    <a:lnTo>
                      <a:pt x="422" y="241"/>
                    </a:lnTo>
                    <a:lnTo>
                      <a:pt x="422" y="245"/>
                    </a:lnTo>
                    <a:lnTo>
                      <a:pt x="422" y="254"/>
                    </a:lnTo>
                    <a:lnTo>
                      <a:pt x="422" y="258"/>
                    </a:lnTo>
                    <a:lnTo>
                      <a:pt x="422" y="263"/>
                    </a:lnTo>
                    <a:lnTo>
                      <a:pt x="428" y="263"/>
                    </a:lnTo>
                    <a:lnTo>
                      <a:pt x="428" y="267"/>
                    </a:lnTo>
                    <a:lnTo>
                      <a:pt x="435" y="272"/>
                    </a:lnTo>
                    <a:lnTo>
                      <a:pt x="435" y="276"/>
                    </a:lnTo>
                    <a:lnTo>
                      <a:pt x="435" y="281"/>
                    </a:lnTo>
                    <a:lnTo>
                      <a:pt x="435" y="285"/>
                    </a:lnTo>
                    <a:lnTo>
                      <a:pt x="428" y="294"/>
                    </a:lnTo>
                    <a:lnTo>
                      <a:pt x="428" y="298"/>
                    </a:lnTo>
                    <a:lnTo>
                      <a:pt x="422" y="298"/>
                    </a:lnTo>
                    <a:lnTo>
                      <a:pt x="422" y="303"/>
                    </a:lnTo>
                    <a:lnTo>
                      <a:pt x="410" y="303"/>
                    </a:lnTo>
                    <a:lnTo>
                      <a:pt x="403" y="307"/>
                    </a:lnTo>
                    <a:lnTo>
                      <a:pt x="397" y="303"/>
                    </a:lnTo>
                    <a:lnTo>
                      <a:pt x="391" y="303"/>
                    </a:lnTo>
                    <a:lnTo>
                      <a:pt x="384" y="303"/>
                    </a:lnTo>
                    <a:lnTo>
                      <a:pt x="378" y="307"/>
                    </a:lnTo>
                    <a:lnTo>
                      <a:pt x="378" y="312"/>
                    </a:lnTo>
                    <a:lnTo>
                      <a:pt x="372" y="312"/>
                    </a:lnTo>
                    <a:lnTo>
                      <a:pt x="366" y="312"/>
                    </a:lnTo>
                    <a:lnTo>
                      <a:pt x="359" y="312"/>
                    </a:lnTo>
                    <a:lnTo>
                      <a:pt x="353" y="312"/>
                    </a:lnTo>
                    <a:lnTo>
                      <a:pt x="347" y="312"/>
                    </a:lnTo>
                    <a:lnTo>
                      <a:pt x="340" y="312"/>
                    </a:lnTo>
                    <a:lnTo>
                      <a:pt x="334" y="316"/>
                    </a:lnTo>
                    <a:lnTo>
                      <a:pt x="328" y="316"/>
                    </a:lnTo>
                    <a:lnTo>
                      <a:pt x="315" y="316"/>
                    </a:lnTo>
                    <a:lnTo>
                      <a:pt x="309" y="316"/>
                    </a:lnTo>
                    <a:lnTo>
                      <a:pt x="303" y="312"/>
                    </a:lnTo>
                    <a:lnTo>
                      <a:pt x="303" y="307"/>
                    </a:lnTo>
                    <a:lnTo>
                      <a:pt x="296" y="307"/>
                    </a:lnTo>
                    <a:lnTo>
                      <a:pt x="290" y="307"/>
                    </a:lnTo>
                    <a:lnTo>
                      <a:pt x="284" y="307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6"/>
                    </a:lnTo>
                    <a:lnTo>
                      <a:pt x="258" y="321"/>
                    </a:lnTo>
                    <a:lnTo>
                      <a:pt x="258" y="325"/>
                    </a:lnTo>
                    <a:lnTo>
                      <a:pt x="258" y="330"/>
                    </a:lnTo>
                    <a:lnTo>
                      <a:pt x="264" y="339"/>
                    </a:lnTo>
                    <a:lnTo>
                      <a:pt x="264" y="343"/>
                    </a:lnTo>
                    <a:lnTo>
                      <a:pt x="270" y="348"/>
                    </a:lnTo>
                    <a:lnTo>
                      <a:pt x="276" y="352"/>
                    </a:lnTo>
                    <a:lnTo>
                      <a:pt x="284" y="352"/>
                    </a:lnTo>
                    <a:lnTo>
                      <a:pt x="290" y="356"/>
                    </a:lnTo>
                    <a:lnTo>
                      <a:pt x="296" y="356"/>
                    </a:lnTo>
                    <a:lnTo>
                      <a:pt x="303" y="356"/>
                    </a:lnTo>
                    <a:lnTo>
                      <a:pt x="309" y="361"/>
                    </a:lnTo>
                    <a:lnTo>
                      <a:pt x="309" y="365"/>
                    </a:lnTo>
                    <a:lnTo>
                      <a:pt x="309" y="370"/>
                    </a:lnTo>
                    <a:lnTo>
                      <a:pt x="309" y="374"/>
                    </a:lnTo>
                    <a:lnTo>
                      <a:pt x="309" y="379"/>
                    </a:lnTo>
                    <a:lnTo>
                      <a:pt x="309" y="383"/>
                    </a:lnTo>
                    <a:lnTo>
                      <a:pt x="309" y="388"/>
                    </a:lnTo>
                    <a:lnTo>
                      <a:pt x="315" y="392"/>
                    </a:lnTo>
                    <a:lnTo>
                      <a:pt x="315" y="397"/>
                    </a:lnTo>
                    <a:lnTo>
                      <a:pt x="322" y="401"/>
                    </a:lnTo>
                    <a:lnTo>
                      <a:pt x="322" y="406"/>
                    </a:lnTo>
                    <a:lnTo>
                      <a:pt x="322" y="410"/>
                    </a:lnTo>
                    <a:lnTo>
                      <a:pt x="322" y="414"/>
                    </a:lnTo>
                    <a:lnTo>
                      <a:pt x="322" y="419"/>
                    </a:lnTo>
                    <a:lnTo>
                      <a:pt x="322" y="423"/>
                    </a:lnTo>
                    <a:lnTo>
                      <a:pt x="322" y="428"/>
                    </a:lnTo>
                    <a:lnTo>
                      <a:pt x="322" y="432"/>
                    </a:lnTo>
                    <a:lnTo>
                      <a:pt x="328" y="437"/>
                    </a:lnTo>
                    <a:lnTo>
                      <a:pt x="328" y="441"/>
                    </a:lnTo>
                    <a:lnTo>
                      <a:pt x="328" y="446"/>
                    </a:lnTo>
                    <a:lnTo>
                      <a:pt x="334" y="446"/>
                    </a:lnTo>
                    <a:lnTo>
                      <a:pt x="340" y="446"/>
                    </a:lnTo>
                    <a:lnTo>
                      <a:pt x="347" y="441"/>
                    </a:lnTo>
                    <a:lnTo>
                      <a:pt x="353" y="441"/>
                    </a:lnTo>
                    <a:lnTo>
                      <a:pt x="359" y="441"/>
                    </a:lnTo>
                    <a:lnTo>
                      <a:pt x="366" y="446"/>
                    </a:lnTo>
                    <a:lnTo>
                      <a:pt x="372" y="446"/>
                    </a:lnTo>
                    <a:lnTo>
                      <a:pt x="372" y="450"/>
                    </a:lnTo>
                    <a:lnTo>
                      <a:pt x="378" y="450"/>
                    </a:lnTo>
                    <a:lnTo>
                      <a:pt x="378" y="455"/>
                    </a:lnTo>
                    <a:lnTo>
                      <a:pt x="378" y="459"/>
                    </a:lnTo>
                    <a:lnTo>
                      <a:pt x="378" y="464"/>
                    </a:lnTo>
                    <a:lnTo>
                      <a:pt x="384" y="468"/>
                    </a:lnTo>
                    <a:lnTo>
                      <a:pt x="384" y="472"/>
                    </a:lnTo>
                    <a:lnTo>
                      <a:pt x="384" y="477"/>
                    </a:lnTo>
                    <a:lnTo>
                      <a:pt x="384" y="481"/>
                    </a:lnTo>
                    <a:lnTo>
                      <a:pt x="384" y="486"/>
                    </a:lnTo>
                    <a:lnTo>
                      <a:pt x="378" y="490"/>
                    </a:lnTo>
                    <a:lnTo>
                      <a:pt x="372" y="486"/>
                    </a:lnTo>
                    <a:lnTo>
                      <a:pt x="366" y="486"/>
                    </a:lnTo>
                    <a:lnTo>
                      <a:pt x="359" y="486"/>
                    </a:lnTo>
                    <a:lnTo>
                      <a:pt x="353" y="486"/>
                    </a:lnTo>
                    <a:lnTo>
                      <a:pt x="347" y="486"/>
                    </a:lnTo>
                    <a:lnTo>
                      <a:pt x="340" y="486"/>
                    </a:lnTo>
                    <a:lnTo>
                      <a:pt x="334" y="490"/>
                    </a:lnTo>
                    <a:lnTo>
                      <a:pt x="328" y="490"/>
                    </a:lnTo>
                    <a:lnTo>
                      <a:pt x="322" y="490"/>
                    </a:lnTo>
                    <a:lnTo>
                      <a:pt x="322" y="495"/>
                    </a:lnTo>
                    <a:lnTo>
                      <a:pt x="328" y="499"/>
                    </a:lnTo>
                    <a:lnTo>
                      <a:pt x="328" y="504"/>
                    </a:lnTo>
                    <a:lnTo>
                      <a:pt x="328" y="508"/>
                    </a:lnTo>
                    <a:lnTo>
                      <a:pt x="322" y="513"/>
                    </a:lnTo>
                    <a:lnTo>
                      <a:pt x="315" y="517"/>
                    </a:lnTo>
                    <a:lnTo>
                      <a:pt x="309" y="521"/>
                    </a:lnTo>
                    <a:lnTo>
                      <a:pt x="303" y="526"/>
                    </a:lnTo>
                    <a:lnTo>
                      <a:pt x="296" y="526"/>
                    </a:lnTo>
                    <a:lnTo>
                      <a:pt x="290" y="526"/>
                    </a:lnTo>
                    <a:lnTo>
                      <a:pt x="284" y="526"/>
                    </a:lnTo>
                    <a:lnTo>
                      <a:pt x="276" y="526"/>
                    </a:lnTo>
                    <a:lnTo>
                      <a:pt x="270" y="526"/>
                    </a:lnTo>
                    <a:lnTo>
                      <a:pt x="264" y="526"/>
                    </a:lnTo>
                    <a:lnTo>
                      <a:pt x="264" y="530"/>
                    </a:lnTo>
                    <a:lnTo>
                      <a:pt x="258" y="530"/>
                    </a:lnTo>
                    <a:lnTo>
                      <a:pt x="251" y="535"/>
                    </a:lnTo>
                    <a:lnTo>
                      <a:pt x="239" y="539"/>
                    </a:lnTo>
                    <a:lnTo>
                      <a:pt x="232" y="539"/>
                    </a:lnTo>
                    <a:lnTo>
                      <a:pt x="226" y="539"/>
                    </a:lnTo>
                    <a:lnTo>
                      <a:pt x="220" y="535"/>
                    </a:lnTo>
                    <a:lnTo>
                      <a:pt x="207" y="530"/>
                    </a:lnTo>
                    <a:lnTo>
                      <a:pt x="201" y="530"/>
                    </a:lnTo>
                    <a:lnTo>
                      <a:pt x="195" y="526"/>
                    </a:lnTo>
                    <a:lnTo>
                      <a:pt x="188" y="526"/>
                    </a:lnTo>
                    <a:lnTo>
                      <a:pt x="182" y="521"/>
                    </a:lnTo>
                    <a:lnTo>
                      <a:pt x="176" y="517"/>
                    </a:lnTo>
                    <a:lnTo>
                      <a:pt x="170" y="517"/>
                    </a:lnTo>
                    <a:lnTo>
                      <a:pt x="163" y="513"/>
                    </a:lnTo>
                    <a:lnTo>
                      <a:pt x="157" y="513"/>
                    </a:lnTo>
                    <a:lnTo>
                      <a:pt x="151" y="513"/>
                    </a:lnTo>
                    <a:lnTo>
                      <a:pt x="144" y="508"/>
                    </a:lnTo>
                    <a:lnTo>
                      <a:pt x="138" y="508"/>
                    </a:lnTo>
                    <a:lnTo>
                      <a:pt x="132" y="508"/>
                    </a:lnTo>
                    <a:lnTo>
                      <a:pt x="126" y="508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7" y="508"/>
                    </a:lnTo>
                    <a:lnTo>
                      <a:pt x="100" y="508"/>
                    </a:lnTo>
                    <a:lnTo>
                      <a:pt x="94" y="508"/>
                    </a:lnTo>
                    <a:lnTo>
                      <a:pt x="88" y="504"/>
                    </a:lnTo>
                    <a:lnTo>
                      <a:pt x="81" y="499"/>
                    </a:lnTo>
                    <a:lnTo>
                      <a:pt x="75" y="495"/>
                    </a:lnTo>
                    <a:lnTo>
                      <a:pt x="75" y="490"/>
                    </a:lnTo>
                    <a:lnTo>
                      <a:pt x="69" y="486"/>
                    </a:lnTo>
                    <a:lnTo>
                      <a:pt x="63" y="481"/>
                    </a:lnTo>
                    <a:lnTo>
                      <a:pt x="63" y="477"/>
                    </a:lnTo>
                    <a:lnTo>
                      <a:pt x="56" y="472"/>
                    </a:lnTo>
                    <a:lnTo>
                      <a:pt x="56" y="468"/>
                    </a:lnTo>
                    <a:lnTo>
                      <a:pt x="56" y="464"/>
                    </a:lnTo>
                    <a:lnTo>
                      <a:pt x="50" y="459"/>
                    </a:lnTo>
                    <a:lnTo>
                      <a:pt x="37" y="459"/>
                    </a:lnTo>
                    <a:lnTo>
                      <a:pt x="31" y="455"/>
                    </a:lnTo>
                    <a:lnTo>
                      <a:pt x="25" y="455"/>
                    </a:lnTo>
                    <a:lnTo>
                      <a:pt x="19" y="455"/>
                    </a:lnTo>
                    <a:lnTo>
                      <a:pt x="12" y="455"/>
                    </a:lnTo>
                    <a:lnTo>
                      <a:pt x="6" y="450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2" y="419"/>
                    </a:lnTo>
                    <a:lnTo>
                      <a:pt x="12" y="414"/>
                    </a:lnTo>
                    <a:lnTo>
                      <a:pt x="6" y="410"/>
                    </a:lnTo>
                    <a:lnTo>
                      <a:pt x="6" y="406"/>
                    </a:lnTo>
                    <a:lnTo>
                      <a:pt x="6" y="401"/>
                    </a:lnTo>
                    <a:lnTo>
                      <a:pt x="6" y="397"/>
                    </a:lnTo>
                    <a:lnTo>
                      <a:pt x="6" y="392"/>
                    </a:lnTo>
                    <a:lnTo>
                      <a:pt x="12" y="388"/>
                    </a:lnTo>
                    <a:lnTo>
                      <a:pt x="12" y="383"/>
                    </a:lnTo>
                    <a:lnTo>
                      <a:pt x="12" y="379"/>
                    </a:lnTo>
                    <a:lnTo>
                      <a:pt x="19" y="374"/>
                    </a:lnTo>
                    <a:lnTo>
                      <a:pt x="19" y="370"/>
                    </a:lnTo>
                    <a:lnTo>
                      <a:pt x="25" y="370"/>
                    </a:lnTo>
                    <a:lnTo>
                      <a:pt x="25" y="374"/>
                    </a:lnTo>
                    <a:lnTo>
                      <a:pt x="31" y="374"/>
                    </a:lnTo>
                    <a:lnTo>
                      <a:pt x="37" y="374"/>
                    </a:lnTo>
                    <a:lnTo>
                      <a:pt x="37" y="370"/>
                    </a:lnTo>
                    <a:lnTo>
                      <a:pt x="44" y="365"/>
                    </a:lnTo>
                    <a:lnTo>
                      <a:pt x="44" y="361"/>
                    </a:lnTo>
                    <a:lnTo>
                      <a:pt x="44" y="356"/>
                    </a:lnTo>
                    <a:lnTo>
                      <a:pt x="37" y="356"/>
                    </a:lnTo>
                    <a:lnTo>
                      <a:pt x="37" y="352"/>
                    </a:lnTo>
                    <a:lnTo>
                      <a:pt x="37" y="348"/>
                    </a:lnTo>
                    <a:lnTo>
                      <a:pt x="31" y="343"/>
                    </a:lnTo>
                    <a:lnTo>
                      <a:pt x="31" y="339"/>
                    </a:lnTo>
                    <a:lnTo>
                      <a:pt x="25" y="339"/>
                    </a:lnTo>
                    <a:lnTo>
                      <a:pt x="25" y="334"/>
                    </a:lnTo>
                    <a:lnTo>
                      <a:pt x="19" y="330"/>
                    </a:lnTo>
                    <a:lnTo>
                      <a:pt x="19" y="325"/>
                    </a:lnTo>
                    <a:lnTo>
                      <a:pt x="12" y="325"/>
                    </a:lnTo>
                    <a:lnTo>
                      <a:pt x="12" y="321"/>
                    </a:lnTo>
                    <a:lnTo>
                      <a:pt x="12" y="316"/>
                    </a:lnTo>
                    <a:lnTo>
                      <a:pt x="19" y="316"/>
                    </a:lnTo>
                    <a:lnTo>
                      <a:pt x="25" y="316"/>
                    </a:lnTo>
                    <a:lnTo>
                      <a:pt x="25" y="312"/>
                    </a:lnTo>
                    <a:lnTo>
                      <a:pt x="31" y="312"/>
                    </a:lnTo>
                    <a:lnTo>
                      <a:pt x="31" y="307"/>
                    </a:lnTo>
                    <a:lnTo>
                      <a:pt x="37" y="307"/>
                    </a:lnTo>
                    <a:lnTo>
                      <a:pt x="44" y="307"/>
                    </a:lnTo>
                    <a:lnTo>
                      <a:pt x="50" y="303"/>
                    </a:lnTo>
                    <a:lnTo>
                      <a:pt x="56" y="303"/>
                    </a:lnTo>
                    <a:lnTo>
                      <a:pt x="56" y="298"/>
                    </a:lnTo>
                    <a:lnTo>
                      <a:pt x="63" y="298"/>
                    </a:lnTo>
                    <a:lnTo>
                      <a:pt x="69" y="294"/>
                    </a:lnTo>
                    <a:lnTo>
                      <a:pt x="75" y="290"/>
                    </a:lnTo>
                    <a:lnTo>
                      <a:pt x="81" y="285"/>
                    </a:lnTo>
                    <a:lnTo>
                      <a:pt x="81" y="281"/>
                    </a:lnTo>
                    <a:lnTo>
                      <a:pt x="88" y="276"/>
                    </a:lnTo>
                    <a:lnTo>
                      <a:pt x="88" y="272"/>
                    </a:lnTo>
                    <a:lnTo>
                      <a:pt x="94" y="272"/>
                    </a:lnTo>
                    <a:lnTo>
                      <a:pt x="94" y="267"/>
                    </a:lnTo>
                    <a:lnTo>
                      <a:pt x="94" y="263"/>
                    </a:lnTo>
                    <a:lnTo>
                      <a:pt x="100" y="263"/>
                    </a:lnTo>
                    <a:lnTo>
                      <a:pt x="107" y="258"/>
                    </a:lnTo>
                    <a:lnTo>
                      <a:pt x="113" y="258"/>
                    </a:lnTo>
                    <a:lnTo>
                      <a:pt x="119" y="258"/>
                    </a:lnTo>
                    <a:lnTo>
                      <a:pt x="126" y="254"/>
                    </a:lnTo>
                    <a:lnTo>
                      <a:pt x="132" y="249"/>
                    </a:lnTo>
                    <a:lnTo>
                      <a:pt x="132" y="245"/>
                    </a:lnTo>
                    <a:lnTo>
                      <a:pt x="132" y="241"/>
                    </a:lnTo>
                    <a:lnTo>
                      <a:pt x="132" y="236"/>
                    </a:lnTo>
                    <a:lnTo>
                      <a:pt x="138" y="232"/>
                    </a:lnTo>
                    <a:lnTo>
                      <a:pt x="144" y="232"/>
                    </a:lnTo>
                    <a:lnTo>
                      <a:pt x="151" y="232"/>
                    </a:lnTo>
                    <a:lnTo>
                      <a:pt x="157" y="232"/>
                    </a:lnTo>
                    <a:lnTo>
                      <a:pt x="163" y="227"/>
                    </a:lnTo>
                    <a:lnTo>
                      <a:pt x="170" y="223"/>
                    </a:lnTo>
                    <a:lnTo>
                      <a:pt x="170" y="218"/>
                    </a:lnTo>
                    <a:lnTo>
                      <a:pt x="176" y="218"/>
                    </a:lnTo>
                    <a:lnTo>
                      <a:pt x="182" y="218"/>
                    </a:lnTo>
                    <a:lnTo>
                      <a:pt x="188" y="218"/>
                    </a:lnTo>
                    <a:lnTo>
                      <a:pt x="195" y="218"/>
                    </a:lnTo>
                    <a:lnTo>
                      <a:pt x="195" y="214"/>
                    </a:lnTo>
                    <a:lnTo>
                      <a:pt x="201" y="209"/>
                    </a:lnTo>
                    <a:lnTo>
                      <a:pt x="201" y="205"/>
                    </a:lnTo>
                    <a:lnTo>
                      <a:pt x="201" y="200"/>
                    </a:lnTo>
                    <a:lnTo>
                      <a:pt x="201" y="196"/>
                    </a:lnTo>
                    <a:lnTo>
                      <a:pt x="207" y="196"/>
                    </a:lnTo>
                    <a:lnTo>
                      <a:pt x="207" y="191"/>
                    </a:lnTo>
                    <a:lnTo>
                      <a:pt x="207" y="187"/>
                    </a:lnTo>
                    <a:lnTo>
                      <a:pt x="207" y="183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0" y="174"/>
                    </a:lnTo>
                    <a:lnTo>
                      <a:pt x="220" y="169"/>
                    </a:lnTo>
                    <a:lnTo>
                      <a:pt x="226" y="169"/>
                    </a:lnTo>
                    <a:lnTo>
                      <a:pt x="226" y="165"/>
                    </a:lnTo>
                    <a:lnTo>
                      <a:pt x="232" y="169"/>
                    </a:lnTo>
                    <a:lnTo>
                      <a:pt x="239" y="169"/>
                    </a:lnTo>
                    <a:lnTo>
                      <a:pt x="245" y="169"/>
                    </a:lnTo>
                    <a:lnTo>
                      <a:pt x="245" y="165"/>
                    </a:lnTo>
                    <a:lnTo>
                      <a:pt x="251" y="165"/>
                    </a:lnTo>
                    <a:lnTo>
                      <a:pt x="251" y="160"/>
                    </a:lnTo>
                    <a:lnTo>
                      <a:pt x="251" y="156"/>
                    </a:lnTo>
                    <a:lnTo>
                      <a:pt x="251" y="151"/>
                    </a:lnTo>
                    <a:lnTo>
                      <a:pt x="251" y="147"/>
                    </a:lnTo>
                    <a:lnTo>
                      <a:pt x="251" y="142"/>
                    </a:lnTo>
                    <a:lnTo>
                      <a:pt x="245" y="138"/>
                    </a:lnTo>
                    <a:lnTo>
                      <a:pt x="239" y="138"/>
                    </a:lnTo>
                    <a:lnTo>
                      <a:pt x="239" y="133"/>
                    </a:lnTo>
                    <a:lnTo>
                      <a:pt x="239" y="129"/>
                    </a:lnTo>
                    <a:lnTo>
                      <a:pt x="239" y="125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45" y="80"/>
                    </a:lnTo>
                    <a:lnTo>
                      <a:pt x="245" y="75"/>
                    </a:lnTo>
                    <a:lnTo>
                      <a:pt x="245" y="71"/>
                    </a:lnTo>
                    <a:lnTo>
                      <a:pt x="251" y="71"/>
                    </a:lnTo>
                    <a:lnTo>
                      <a:pt x="251" y="67"/>
                    </a:lnTo>
                    <a:lnTo>
                      <a:pt x="245" y="62"/>
                    </a:lnTo>
                    <a:lnTo>
                      <a:pt x="245" y="58"/>
                    </a:lnTo>
                    <a:lnTo>
                      <a:pt x="245" y="53"/>
                    </a:lnTo>
                    <a:lnTo>
                      <a:pt x="245" y="49"/>
                    </a:lnTo>
                    <a:lnTo>
                      <a:pt x="245" y="44"/>
                    </a:lnTo>
                    <a:lnTo>
                      <a:pt x="245" y="40"/>
                    </a:lnTo>
                    <a:lnTo>
                      <a:pt x="245" y="35"/>
                    </a:lnTo>
                    <a:lnTo>
                      <a:pt x="245" y="31"/>
                    </a:lnTo>
                    <a:lnTo>
                      <a:pt x="239" y="22"/>
                    </a:lnTo>
                    <a:lnTo>
                      <a:pt x="245" y="13"/>
                    </a:lnTo>
                    <a:lnTo>
                      <a:pt x="245" y="9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0" y="9"/>
                    </a:lnTo>
                    <a:lnTo>
                      <a:pt x="276" y="4"/>
                    </a:lnTo>
                    <a:lnTo>
                      <a:pt x="276" y="9"/>
                    </a:lnTo>
                    <a:lnTo>
                      <a:pt x="290" y="4"/>
                    </a:lnTo>
                    <a:lnTo>
                      <a:pt x="303" y="4"/>
                    </a:lnTo>
                    <a:lnTo>
                      <a:pt x="30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25" name="Group 648"/>
            <p:cNvGrpSpPr>
              <a:grpSpLocks/>
            </p:cNvGrpSpPr>
            <p:nvPr/>
          </p:nvGrpSpPr>
          <p:grpSpPr bwMode="auto">
            <a:xfrm>
              <a:off x="3080" y="1649"/>
              <a:ext cx="308" cy="263"/>
              <a:chOff x="3080" y="1649"/>
              <a:chExt cx="308" cy="263"/>
            </a:xfrm>
          </p:grpSpPr>
          <p:sp>
            <p:nvSpPr>
              <p:cNvPr id="4745" name="Freeform 649"/>
              <p:cNvSpPr>
                <a:spLocks/>
              </p:cNvSpPr>
              <p:nvPr/>
            </p:nvSpPr>
            <p:spPr bwMode="auto">
              <a:xfrm>
                <a:off x="3080" y="1649"/>
                <a:ext cx="308" cy="263"/>
              </a:xfrm>
              <a:custGeom>
                <a:avLst/>
                <a:gdLst/>
                <a:ahLst/>
                <a:cxnLst>
                  <a:cxn ang="0">
                    <a:pos x="163" y="4"/>
                  </a:cxn>
                  <a:cxn ang="0">
                    <a:pos x="170" y="18"/>
                  </a:cxn>
                  <a:cxn ang="0">
                    <a:pos x="182" y="40"/>
                  </a:cxn>
                  <a:cxn ang="0">
                    <a:pos x="189" y="49"/>
                  </a:cxn>
                  <a:cxn ang="0">
                    <a:pos x="201" y="53"/>
                  </a:cxn>
                  <a:cxn ang="0">
                    <a:pos x="220" y="53"/>
                  </a:cxn>
                  <a:cxn ang="0">
                    <a:pos x="239" y="58"/>
                  </a:cxn>
                  <a:cxn ang="0">
                    <a:pos x="251" y="62"/>
                  </a:cxn>
                  <a:cxn ang="0">
                    <a:pos x="258" y="71"/>
                  </a:cxn>
                  <a:cxn ang="0">
                    <a:pos x="270" y="75"/>
                  </a:cxn>
                  <a:cxn ang="0">
                    <a:pos x="283" y="89"/>
                  </a:cxn>
                  <a:cxn ang="0">
                    <a:pos x="289" y="102"/>
                  </a:cxn>
                  <a:cxn ang="0">
                    <a:pos x="295" y="116"/>
                  </a:cxn>
                  <a:cxn ang="0">
                    <a:pos x="308" y="125"/>
                  </a:cxn>
                  <a:cxn ang="0">
                    <a:pos x="302" y="138"/>
                  </a:cxn>
                  <a:cxn ang="0">
                    <a:pos x="283" y="138"/>
                  </a:cxn>
                  <a:cxn ang="0">
                    <a:pos x="270" y="142"/>
                  </a:cxn>
                  <a:cxn ang="0">
                    <a:pos x="251" y="147"/>
                  </a:cxn>
                  <a:cxn ang="0">
                    <a:pos x="233" y="151"/>
                  </a:cxn>
                  <a:cxn ang="0">
                    <a:pos x="214" y="147"/>
                  </a:cxn>
                  <a:cxn ang="0">
                    <a:pos x="195" y="147"/>
                  </a:cxn>
                  <a:cxn ang="0">
                    <a:pos x="176" y="156"/>
                  </a:cxn>
                  <a:cxn ang="0">
                    <a:pos x="157" y="160"/>
                  </a:cxn>
                  <a:cxn ang="0">
                    <a:pos x="138" y="169"/>
                  </a:cxn>
                  <a:cxn ang="0">
                    <a:pos x="126" y="178"/>
                  </a:cxn>
                  <a:cxn ang="0">
                    <a:pos x="126" y="191"/>
                  </a:cxn>
                  <a:cxn ang="0">
                    <a:pos x="126" y="205"/>
                  </a:cxn>
                  <a:cxn ang="0">
                    <a:pos x="119" y="209"/>
                  </a:cxn>
                  <a:cxn ang="0">
                    <a:pos x="100" y="218"/>
                  </a:cxn>
                  <a:cxn ang="0">
                    <a:pos x="88" y="232"/>
                  </a:cxn>
                  <a:cxn ang="0">
                    <a:pos x="69" y="241"/>
                  </a:cxn>
                  <a:cxn ang="0">
                    <a:pos x="56" y="236"/>
                  </a:cxn>
                  <a:cxn ang="0">
                    <a:pos x="50" y="245"/>
                  </a:cxn>
                  <a:cxn ang="0">
                    <a:pos x="31" y="245"/>
                  </a:cxn>
                  <a:cxn ang="0">
                    <a:pos x="25" y="254"/>
                  </a:cxn>
                  <a:cxn ang="0">
                    <a:pos x="6" y="258"/>
                  </a:cxn>
                  <a:cxn ang="0">
                    <a:pos x="6" y="245"/>
                  </a:cxn>
                  <a:cxn ang="0">
                    <a:pos x="12" y="232"/>
                  </a:cxn>
                  <a:cxn ang="0">
                    <a:pos x="6" y="218"/>
                  </a:cxn>
                  <a:cxn ang="0">
                    <a:pos x="0" y="209"/>
                  </a:cxn>
                  <a:cxn ang="0">
                    <a:pos x="6" y="200"/>
                  </a:cxn>
                  <a:cxn ang="0">
                    <a:pos x="12" y="191"/>
                  </a:cxn>
                  <a:cxn ang="0">
                    <a:pos x="12" y="178"/>
                  </a:cxn>
                  <a:cxn ang="0">
                    <a:pos x="6" y="165"/>
                  </a:cxn>
                  <a:cxn ang="0">
                    <a:pos x="12" y="151"/>
                  </a:cxn>
                  <a:cxn ang="0">
                    <a:pos x="12" y="138"/>
                  </a:cxn>
                  <a:cxn ang="0">
                    <a:pos x="12" y="125"/>
                  </a:cxn>
                  <a:cxn ang="0">
                    <a:pos x="19" y="111"/>
                  </a:cxn>
                  <a:cxn ang="0">
                    <a:pos x="25" y="102"/>
                  </a:cxn>
                  <a:cxn ang="0">
                    <a:pos x="31" y="93"/>
                  </a:cxn>
                  <a:cxn ang="0">
                    <a:pos x="50" y="93"/>
                  </a:cxn>
                  <a:cxn ang="0">
                    <a:pos x="63" y="89"/>
                  </a:cxn>
                  <a:cxn ang="0">
                    <a:pos x="75" y="75"/>
                  </a:cxn>
                  <a:cxn ang="0">
                    <a:pos x="82" y="62"/>
                  </a:cxn>
                  <a:cxn ang="0">
                    <a:pos x="88" y="53"/>
                  </a:cxn>
                  <a:cxn ang="0">
                    <a:pos x="107" y="49"/>
                  </a:cxn>
                  <a:cxn ang="0">
                    <a:pos x="119" y="35"/>
                  </a:cxn>
                  <a:cxn ang="0">
                    <a:pos x="132" y="31"/>
                  </a:cxn>
                  <a:cxn ang="0">
                    <a:pos x="132" y="18"/>
                  </a:cxn>
                  <a:cxn ang="0">
                    <a:pos x="144" y="4"/>
                  </a:cxn>
                  <a:cxn ang="0">
                    <a:pos x="163" y="4"/>
                  </a:cxn>
                </a:cxnLst>
                <a:rect l="0" t="0" r="r" b="b"/>
                <a:pathLst>
                  <a:path w="308" h="263">
                    <a:moveTo>
                      <a:pt x="163" y="0"/>
                    </a:moveTo>
                    <a:lnTo>
                      <a:pt x="170" y="0"/>
                    </a:lnTo>
                    <a:lnTo>
                      <a:pt x="163" y="4"/>
                    </a:lnTo>
                    <a:lnTo>
                      <a:pt x="163" y="9"/>
                    </a:lnTo>
                    <a:lnTo>
                      <a:pt x="170" y="13"/>
                    </a:lnTo>
                    <a:lnTo>
                      <a:pt x="170" y="18"/>
                    </a:lnTo>
                    <a:lnTo>
                      <a:pt x="170" y="22"/>
                    </a:lnTo>
                    <a:lnTo>
                      <a:pt x="182" y="35"/>
                    </a:lnTo>
                    <a:lnTo>
                      <a:pt x="182" y="40"/>
                    </a:lnTo>
                    <a:lnTo>
                      <a:pt x="182" y="44"/>
                    </a:lnTo>
                    <a:lnTo>
                      <a:pt x="182" y="49"/>
                    </a:lnTo>
                    <a:lnTo>
                      <a:pt x="189" y="49"/>
                    </a:lnTo>
                    <a:lnTo>
                      <a:pt x="189" y="53"/>
                    </a:lnTo>
                    <a:lnTo>
                      <a:pt x="195" y="53"/>
                    </a:lnTo>
                    <a:lnTo>
                      <a:pt x="201" y="53"/>
                    </a:lnTo>
                    <a:lnTo>
                      <a:pt x="207" y="53"/>
                    </a:lnTo>
                    <a:lnTo>
                      <a:pt x="214" y="53"/>
                    </a:lnTo>
                    <a:lnTo>
                      <a:pt x="220" y="53"/>
                    </a:lnTo>
                    <a:lnTo>
                      <a:pt x="226" y="53"/>
                    </a:lnTo>
                    <a:lnTo>
                      <a:pt x="233" y="53"/>
                    </a:lnTo>
                    <a:lnTo>
                      <a:pt x="239" y="58"/>
                    </a:lnTo>
                    <a:lnTo>
                      <a:pt x="245" y="58"/>
                    </a:lnTo>
                    <a:lnTo>
                      <a:pt x="245" y="62"/>
                    </a:lnTo>
                    <a:lnTo>
                      <a:pt x="251" y="62"/>
                    </a:lnTo>
                    <a:lnTo>
                      <a:pt x="251" y="67"/>
                    </a:lnTo>
                    <a:lnTo>
                      <a:pt x="258" y="67"/>
                    </a:lnTo>
                    <a:lnTo>
                      <a:pt x="258" y="71"/>
                    </a:lnTo>
                    <a:lnTo>
                      <a:pt x="264" y="71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7" y="80"/>
                    </a:lnTo>
                    <a:lnTo>
                      <a:pt x="283" y="84"/>
                    </a:lnTo>
                    <a:lnTo>
                      <a:pt x="283" y="89"/>
                    </a:lnTo>
                    <a:lnTo>
                      <a:pt x="289" y="93"/>
                    </a:lnTo>
                    <a:lnTo>
                      <a:pt x="289" y="98"/>
                    </a:lnTo>
                    <a:lnTo>
                      <a:pt x="289" y="102"/>
                    </a:lnTo>
                    <a:lnTo>
                      <a:pt x="295" y="107"/>
                    </a:lnTo>
                    <a:lnTo>
                      <a:pt x="295" y="111"/>
                    </a:lnTo>
                    <a:lnTo>
                      <a:pt x="295" y="116"/>
                    </a:lnTo>
                    <a:lnTo>
                      <a:pt x="295" y="120"/>
                    </a:lnTo>
                    <a:lnTo>
                      <a:pt x="302" y="120"/>
                    </a:lnTo>
                    <a:lnTo>
                      <a:pt x="308" y="125"/>
                    </a:lnTo>
                    <a:lnTo>
                      <a:pt x="308" y="129"/>
                    </a:lnTo>
                    <a:lnTo>
                      <a:pt x="308" y="133"/>
                    </a:lnTo>
                    <a:lnTo>
                      <a:pt x="302" y="138"/>
                    </a:lnTo>
                    <a:lnTo>
                      <a:pt x="295" y="138"/>
                    </a:lnTo>
                    <a:lnTo>
                      <a:pt x="289" y="138"/>
                    </a:lnTo>
                    <a:lnTo>
                      <a:pt x="283" y="138"/>
                    </a:lnTo>
                    <a:lnTo>
                      <a:pt x="283" y="142"/>
                    </a:lnTo>
                    <a:lnTo>
                      <a:pt x="277" y="142"/>
                    </a:lnTo>
                    <a:lnTo>
                      <a:pt x="270" y="142"/>
                    </a:lnTo>
                    <a:lnTo>
                      <a:pt x="264" y="142"/>
                    </a:lnTo>
                    <a:lnTo>
                      <a:pt x="258" y="147"/>
                    </a:lnTo>
                    <a:lnTo>
                      <a:pt x="251" y="147"/>
                    </a:lnTo>
                    <a:lnTo>
                      <a:pt x="245" y="151"/>
                    </a:lnTo>
                    <a:lnTo>
                      <a:pt x="239" y="151"/>
                    </a:lnTo>
                    <a:lnTo>
                      <a:pt x="233" y="151"/>
                    </a:lnTo>
                    <a:lnTo>
                      <a:pt x="226" y="151"/>
                    </a:lnTo>
                    <a:lnTo>
                      <a:pt x="220" y="147"/>
                    </a:lnTo>
                    <a:lnTo>
                      <a:pt x="214" y="147"/>
                    </a:lnTo>
                    <a:lnTo>
                      <a:pt x="207" y="147"/>
                    </a:lnTo>
                    <a:lnTo>
                      <a:pt x="201" y="147"/>
                    </a:lnTo>
                    <a:lnTo>
                      <a:pt x="195" y="147"/>
                    </a:lnTo>
                    <a:lnTo>
                      <a:pt x="189" y="151"/>
                    </a:lnTo>
                    <a:lnTo>
                      <a:pt x="182" y="151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0"/>
                    </a:lnTo>
                    <a:lnTo>
                      <a:pt x="157" y="160"/>
                    </a:lnTo>
                    <a:lnTo>
                      <a:pt x="151" y="165"/>
                    </a:lnTo>
                    <a:lnTo>
                      <a:pt x="144" y="165"/>
                    </a:lnTo>
                    <a:lnTo>
                      <a:pt x="138" y="169"/>
                    </a:lnTo>
                    <a:lnTo>
                      <a:pt x="132" y="174"/>
                    </a:lnTo>
                    <a:lnTo>
                      <a:pt x="132" y="178"/>
                    </a:lnTo>
                    <a:lnTo>
                      <a:pt x="126" y="178"/>
                    </a:lnTo>
                    <a:lnTo>
                      <a:pt x="132" y="183"/>
                    </a:lnTo>
                    <a:lnTo>
                      <a:pt x="126" y="187"/>
                    </a:lnTo>
                    <a:lnTo>
                      <a:pt x="126" y="191"/>
                    </a:lnTo>
                    <a:lnTo>
                      <a:pt x="126" y="196"/>
                    </a:lnTo>
                    <a:lnTo>
                      <a:pt x="126" y="200"/>
                    </a:lnTo>
                    <a:lnTo>
                      <a:pt x="126" y="205"/>
                    </a:lnTo>
                    <a:lnTo>
                      <a:pt x="132" y="209"/>
                    </a:lnTo>
                    <a:lnTo>
                      <a:pt x="126" y="209"/>
                    </a:lnTo>
                    <a:lnTo>
                      <a:pt x="119" y="209"/>
                    </a:lnTo>
                    <a:lnTo>
                      <a:pt x="113" y="214"/>
                    </a:lnTo>
                    <a:lnTo>
                      <a:pt x="107" y="214"/>
                    </a:lnTo>
                    <a:lnTo>
                      <a:pt x="100" y="218"/>
                    </a:lnTo>
                    <a:lnTo>
                      <a:pt x="94" y="223"/>
                    </a:lnTo>
                    <a:lnTo>
                      <a:pt x="88" y="227"/>
                    </a:lnTo>
                    <a:lnTo>
                      <a:pt x="88" y="232"/>
                    </a:lnTo>
                    <a:lnTo>
                      <a:pt x="82" y="236"/>
                    </a:lnTo>
                    <a:lnTo>
                      <a:pt x="75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63" y="236"/>
                    </a:lnTo>
                    <a:lnTo>
                      <a:pt x="56" y="236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45"/>
                    </a:lnTo>
                    <a:lnTo>
                      <a:pt x="44" y="245"/>
                    </a:lnTo>
                    <a:lnTo>
                      <a:pt x="38" y="245"/>
                    </a:lnTo>
                    <a:lnTo>
                      <a:pt x="31" y="245"/>
                    </a:lnTo>
                    <a:lnTo>
                      <a:pt x="25" y="245"/>
                    </a:lnTo>
                    <a:lnTo>
                      <a:pt x="25" y="249"/>
                    </a:lnTo>
                    <a:lnTo>
                      <a:pt x="25" y="254"/>
                    </a:lnTo>
                    <a:lnTo>
                      <a:pt x="19" y="258"/>
                    </a:lnTo>
                    <a:lnTo>
                      <a:pt x="12" y="263"/>
                    </a:lnTo>
                    <a:lnTo>
                      <a:pt x="6" y="258"/>
                    </a:lnTo>
                    <a:lnTo>
                      <a:pt x="6" y="254"/>
                    </a:lnTo>
                    <a:lnTo>
                      <a:pt x="6" y="249"/>
                    </a:lnTo>
                    <a:lnTo>
                      <a:pt x="6" y="245"/>
                    </a:lnTo>
                    <a:lnTo>
                      <a:pt x="6" y="241"/>
                    </a:lnTo>
                    <a:lnTo>
                      <a:pt x="12" y="236"/>
                    </a:lnTo>
                    <a:lnTo>
                      <a:pt x="12" y="232"/>
                    </a:lnTo>
                    <a:lnTo>
                      <a:pt x="12" y="227"/>
                    </a:lnTo>
                    <a:lnTo>
                      <a:pt x="12" y="223"/>
                    </a:lnTo>
                    <a:lnTo>
                      <a:pt x="6" y="218"/>
                    </a:lnTo>
                    <a:lnTo>
                      <a:pt x="6" y="214"/>
                    </a:lnTo>
                    <a:lnTo>
                      <a:pt x="0" y="214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0"/>
                    </a:lnTo>
                    <a:lnTo>
                      <a:pt x="6" y="200"/>
                    </a:lnTo>
                    <a:lnTo>
                      <a:pt x="6" y="196"/>
                    </a:lnTo>
                    <a:lnTo>
                      <a:pt x="12" y="196"/>
                    </a:lnTo>
                    <a:lnTo>
                      <a:pt x="12" y="191"/>
                    </a:lnTo>
                    <a:lnTo>
                      <a:pt x="12" y="187"/>
                    </a:lnTo>
                    <a:lnTo>
                      <a:pt x="12" y="183"/>
                    </a:lnTo>
                    <a:lnTo>
                      <a:pt x="12" y="178"/>
                    </a:lnTo>
                    <a:lnTo>
                      <a:pt x="12" y="174"/>
                    </a:lnTo>
                    <a:lnTo>
                      <a:pt x="6" y="169"/>
                    </a:lnTo>
                    <a:lnTo>
                      <a:pt x="6" y="165"/>
                    </a:lnTo>
                    <a:lnTo>
                      <a:pt x="12" y="160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12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25" y="98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8" y="93"/>
                    </a:lnTo>
                    <a:lnTo>
                      <a:pt x="44" y="89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56" y="89"/>
                    </a:lnTo>
                    <a:lnTo>
                      <a:pt x="63" y="89"/>
                    </a:lnTo>
                    <a:lnTo>
                      <a:pt x="69" y="84"/>
                    </a:lnTo>
                    <a:lnTo>
                      <a:pt x="75" y="80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82" y="67"/>
                    </a:lnTo>
                    <a:lnTo>
                      <a:pt x="82" y="62"/>
                    </a:lnTo>
                    <a:lnTo>
                      <a:pt x="82" y="58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4"/>
                    </a:lnTo>
                    <a:lnTo>
                      <a:pt x="119" y="40"/>
                    </a:lnTo>
                    <a:lnTo>
                      <a:pt x="119" y="35"/>
                    </a:lnTo>
                    <a:lnTo>
                      <a:pt x="126" y="35"/>
                    </a:lnTo>
                    <a:lnTo>
                      <a:pt x="126" y="31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2" y="18"/>
                    </a:lnTo>
                    <a:lnTo>
                      <a:pt x="138" y="13"/>
                    </a:lnTo>
                    <a:lnTo>
                      <a:pt x="138" y="9"/>
                    </a:lnTo>
                    <a:lnTo>
                      <a:pt x="144" y="4"/>
                    </a:lnTo>
                    <a:lnTo>
                      <a:pt x="151" y="4"/>
                    </a:lnTo>
                    <a:lnTo>
                      <a:pt x="157" y="4"/>
                    </a:lnTo>
                    <a:lnTo>
                      <a:pt x="163" y="4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46" name="Freeform 650"/>
              <p:cNvSpPr>
                <a:spLocks/>
              </p:cNvSpPr>
              <p:nvPr/>
            </p:nvSpPr>
            <p:spPr bwMode="auto">
              <a:xfrm>
                <a:off x="3080" y="1649"/>
                <a:ext cx="308" cy="263"/>
              </a:xfrm>
              <a:custGeom>
                <a:avLst/>
                <a:gdLst/>
                <a:ahLst/>
                <a:cxnLst>
                  <a:cxn ang="0">
                    <a:pos x="163" y="4"/>
                  </a:cxn>
                  <a:cxn ang="0">
                    <a:pos x="170" y="18"/>
                  </a:cxn>
                  <a:cxn ang="0">
                    <a:pos x="182" y="40"/>
                  </a:cxn>
                  <a:cxn ang="0">
                    <a:pos x="189" y="49"/>
                  </a:cxn>
                  <a:cxn ang="0">
                    <a:pos x="201" y="53"/>
                  </a:cxn>
                  <a:cxn ang="0">
                    <a:pos x="220" y="53"/>
                  </a:cxn>
                  <a:cxn ang="0">
                    <a:pos x="239" y="58"/>
                  </a:cxn>
                  <a:cxn ang="0">
                    <a:pos x="251" y="62"/>
                  </a:cxn>
                  <a:cxn ang="0">
                    <a:pos x="258" y="71"/>
                  </a:cxn>
                  <a:cxn ang="0">
                    <a:pos x="270" y="75"/>
                  </a:cxn>
                  <a:cxn ang="0">
                    <a:pos x="283" y="89"/>
                  </a:cxn>
                  <a:cxn ang="0">
                    <a:pos x="289" y="102"/>
                  </a:cxn>
                  <a:cxn ang="0">
                    <a:pos x="295" y="116"/>
                  </a:cxn>
                  <a:cxn ang="0">
                    <a:pos x="308" y="125"/>
                  </a:cxn>
                  <a:cxn ang="0">
                    <a:pos x="302" y="138"/>
                  </a:cxn>
                  <a:cxn ang="0">
                    <a:pos x="283" y="138"/>
                  </a:cxn>
                  <a:cxn ang="0">
                    <a:pos x="270" y="142"/>
                  </a:cxn>
                  <a:cxn ang="0">
                    <a:pos x="251" y="147"/>
                  </a:cxn>
                  <a:cxn ang="0">
                    <a:pos x="233" y="151"/>
                  </a:cxn>
                  <a:cxn ang="0">
                    <a:pos x="214" y="147"/>
                  </a:cxn>
                  <a:cxn ang="0">
                    <a:pos x="195" y="147"/>
                  </a:cxn>
                  <a:cxn ang="0">
                    <a:pos x="176" y="156"/>
                  </a:cxn>
                  <a:cxn ang="0">
                    <a:pos x="157" y="160"/>
                  </a:cxn>
                  <a:cxn ang="0">
                    <a:pos x="138" y="169"/>
                  </a:cxn>
                  <a:cxn ang="0">
                    <a:pos x="126" y="178"/>
                  </a:cxn>
                  <a:cxn ang="0">
                    <a:pos x="126" y="191"/>
                  </a:cxn>
                  <a:cxn ang="0">
                    <a:pos x="126" y="205"/>
                  </a:cxn>
                  <a:cxn ang="0">
                    <a:pos x="119" y="209"/>
                  </a:cxn>
                  <a:cxn ang="0">
                    <a:pos x="100" y="218"/>
                  </a:cxn>
                  <a:cxn ang="0">
                    <a:pos x="88" y="232"/>
                  </a:cxn>
                  <a:cxn ang="0">
                    <a:pos x="69" y="241"/>
                  </a:cxn>
                  <a:cxn ang="0">
                    <a:pos x="56" y="236"/>
                  </a:cxn>
                  <a:cxn ang="0">
                    <a:pos x="50" y="245"/>
                  </a:cxn>
                  <a:cxn ang="0">
                    <a:pos x="31" y="245"/>
                  </a:cxn>
                  <a:cxn ang="0">
                    <a:pos x="25" y="254"/>
                  </a:cxn>
                  <a:cxn ang="0">
                    <a:pos x="6" y="258"/>
                  </a:cxn>
                  <a:cxn ang="0">
                    <a:pos x="6" y="245"/>
                  </a:cxn>
                  <a:cxn ang="0">
                    <a:pos x="12" y="232"/>
                  </a:cxn>
                  <a:cxn ang="0">
                    <a:pos x="6" y="218"/>
                  </a:cxn>
                  <a:cxn ang="0">
                    <a:pos x="0" y="209"/>
                  </a:cxn>
                  <a:cxn ang="0">
                    <a:pos x="6" y="200"/>
                  </a:cxn>
                  <a:cxn ang="0">
                    <a:pos x="12" y="191"/>
                  </a:cxn>
                  <a:cxn ang="0">
                    <a:pos x="12" y="178"/>
                  </a:cxn>
                  <a:cxn ang="0">
                    <a:pos x="6" y="165"/>
                  </a:cxn>
                  <a:cxn ang="0">
                    <a:pos x="12" y="151"/>
                  </a:cxn>
                  <a:cxn ang="0">
                    <a:pos x="12" y="138"/>
                  </a:cxn>
                  <a:cxn ang="0">
                    <a:pos x="12" y="125"/>
                  </a:cxn>
                  <a:cxn ang="0">
                    <a:pos x="19" y="111"/>
                  </a:cxn>
                  <a:cxn ang="0">
                    <a:pos x="25" y="102"/>
                  </a:cxn>
                  <a:cxn ang="0">
                    <a:pos x="31" y="93"/>
                  </a:cxn>
                  <a:cxn ang="0">
                    <a:pos x="50" y="93"/>
                  </a:cxn>
                  <a:cxn ang="0">
                    <a:pos x="63" y="89"/>
                  </a:cxn>
                  <a:cxn ang="0">
                    <a:pos x="75" y="75"/>
                  </a:cxn>
                  <a:cxn ang="0">
                    <a:pos x="82" y="62"/>
                  </a:cxn>
                  <a:cxn ang="0">
                    <a:pos x="88" y="53"/>
                  </a:cxn>
                  <a:cxn ang="0">
                    <a:pos x="107" y="49"/>
                  </a:cxn>
                  <a:cxn ang="0">
                    <a:pos x="119" y="35"/>
                  </a:cxn>
                  <a:cxn ang="0">
                    <a:pos x="132" y="31"/>
                  </a:cxn>
                  <a:cxn ang="0">
                    <a:pos x="132" y="18"/>
                  </a:cxn>
                  <a:cxn ang="0">
                    <a:pos x="144" y="4"/>
                  </a:cxn>
                  <a:cxn ang="0">
                    <a:pos x="163" y="4"/>
                  </a:cxn>
                </a:cxnLst>
                <a:rect l="0" t="0" r="r" b="b"/>
                <a:pathLst>
                  <a:path w="308" h="263">
                    <a:moveTo>
                      <a:pt x="163" y="0"/>
                    </a:moveTo>
                    <a:lnTo>
                      <a:pt x="170" y="0"/>
                    </a:lnTo>
                    <a:lnTo>
                      <a:pt x="163" y="4"/>
                    </a:lnTo>
                    <a:lnTo>
                      <a:pt x="163" y="9"/>
                    </a:lnTo>
                    <a:lnTo>
                      <a:pt x="170" y="13"/>
                    </a:lnTo>
                    <a:lnTo>
                      <a:pt x="170" y="18"/>
                    </a:lnTo>
                    <a:lnTo>
                      <a:pt x="170" y="22"/>
                    </a:lnTo>
                    <a:lnTo>
                      <a:pt x="182" y="35"/>
                    </a:lnTo>
                    <a:lnTo>
                      <a:pt x="182" y="40"/>
                    </a:lnTo>
                    <a:lnTo>
                      <a:pt x="182" y="44"/>
                    </a:lnTo>
                    <a:lnTo>
                      <a:pt x="182" y="49"/>
                    </a:lnTo>
                    <a:lnTo>
                      <a:pt x="189" y="49"/>
                    </a:lnTo>
                    <a:lnTo>
                      <a:pt x="189" y="53"/>
                    </a:lnTo>
                    <a:lnTo>
                      <a:pt x="195" y="53"/>
                    </a:lnTo>
                    <a:lnTo>
                      <a:pt x="201" y="53"/>
                    </a:lnTo>
                    <a:lnTo>
                      <a:pt x="207" y="53"/>
                    </a:lnTo>
                    <a:lnTo>
                      <a:pt x="214" y="53"/>
                    </a:lnTo>
                    <a:lnTo>
                      <a:pt x="220" y="53"/>
                    </a:lnTo>
                    <a:lnTo>
                      <a:pt x="226" y="53"/>
                    </a:lnTo>
                    <a:lnTo>
                      <a:pt x="233" y="53"/>
                    </a:lnTo>
                    <a:lnTo>
                      <a:pt x="239" y="58"/>
                    </a:lnTo>
                    <a:lnTo>
                      <a:pt x="245" y="58"/>
                    </a:lnTo>
                    <a:lnTo>
                      <a:pt x="245" y="62"/>
                    </a:lnTo>
                    <a:lnTo>
                      <a:pt x="251" y="62"/>
                    </a:lnTo>
                    <a:lnTo>
                      <a:pt x="251" y="67"/>
                    </a:lnTo>
                    <a:lnTo>
                      <a:pt x="258" y="67"/>
                    </a:lnTo>
                    <a:lnTo>
                      <a:pt x="258" y="71"/>
                    </a:lnTo>
                    <a:lnTo>
                      <a:pt x="264" y="71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7" y="80"/>
                    </a:lnTo>
                    <a:lnTo>
                      <a:pt x="283" y="84"/>
                    </a:lnTo>
                    <a:lnTo>
                      <a:pt x="283" y="89"/>
                    </a:lnTo>
                    <a:lnTo>
                      <a:pt x="289" y="93"/>
                    </a:lnTo>
                    <a:lnTo>
                      <a:pt x="289" y="98"/>
                    </a:lnTo>
                    <a:lnTo>
                      <a:pt x="289" y="102"/>
                    </a:lnTo>
                    <a:lnTo>
                      <a:pt x="295" y="107"/>
                    </a:lnTo>
                    <a:lnTo>
                      <a:pt x="295" y="111"/>
                    </a:lnTo>
                    <a:lnTo>
                      <a:pt x="295" y="116"/>
                    </a:lnTo>
                    <a:lnTo>
                      <a:pt x="295" y="120"/>
                    </a:lnTo>
                    <a:lnTo>
                      <a:pt x="302" y="120"/>
                    </a:lnTo>
                    <a:lnTo>
                      <a:pt x="308" y="125"/>
                    </a:lnTo>
                    <a:lnTo>
                      <a:pt x="308" y="129"/>
                    </a:lnTo>
                    <a:lnTo>
                      <a:pt x="308" y="133"/>
                    </a:lnTo>
                    <a:lnTo>
                      <a:pt x="302" y="138"/>
                    </a:lnTo>
                    <a:lnTo>
                      <a:pt x="295" y="138"/>
                    </a:lnTo>
                    <a:lnTo>
                      <a:pt x="289" y="138"/>
                    </a:lnTo>
                    <a:lnTo>
                      <a:pt x="283" y="138"/>
                    </a:lnTo>
                    <a:lnTo>
                      <a:pt x="283" y="142"/>
                    </a:lnTo>
                    <a:lnTo>
                      <a:pt x="277" y="142"/>
                    </a:lnTo>
                    <a:lnTo>
                      <a:pt x="270" y="142"/>
                    </a:lnTo>
                    <a:lnTo>
                      <a:pt x="264" y="142"/>
                    </a:lnTo>
                    <a:lnTo>
                      <a:pt x="258" y="147"/>
                    </a:lnTo>
                    <a:lnTo>
                      <a:pt x="251" y="147"/>
                    </a:lnTo>
                    <a:lnTo>
                      <a:pt x="245" y="151"/>
                    </a:lnTo>
                    <a:lnTo>
                      <a:pt x="239" y="151"/>
                    </a:lnTo>
                    <a:lnTo>
                      <a:pt x="233" y="151"/>
                    </a:lnTo>
                    <a:lnTo>
                      <a:pt x="226" y="151"/>
                    </a:lnTo>
                    <a:lnTo>
                      <a:pt x="220" y="147"/>
                    </a:lnTo>
                    <a:lnTo>
                      <a:pt x="214" y="147"/>
                    </a:lnTo>
                    <a:lnTo>
                      <a:pt x="207" y="147"/>
                    </a:lnTo>
                    <a:lnTo>
                      <a:pt x="201" y="147"/>
                    </a:lnTo>
                    <a:lnTo>
                      <a:pt x="195" y="147"/>
                    </a:lnTo>
                    <a:lnTo>
                      <a:pt x="189" y="151"/>
                    </a:lnTo>
                    <a:lnTo>
                      <a:pt x="182" y="151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0"/>
                    </a:lnTo>
                    <a:lnTo>
                      <a:pt x="157" y="160"/>
                    </a:lnTo>
                    <a:lnTo>
                      <a:pt x="151" y="165"/>
                    </a:lnTo>
                    <a:lnTo>
                      <a:pt x="144" y="165"/>
                    </a:lnTo>
                    <a:lnTo>
                      <a:pt x="138" y="169"/>
                    </a:lnTo>
                    <a:lnTo>
                      <a:pt x="132" y="174"/>
                    </a:lnTo>
                    <a:lnTo>
                      <a:pt x="132" y="178"/>
                    </a:lnTo>
                    <a:lnTo>
                      <a:pt x="126" y="178"/>
                    </a:lnTo>
                    <a:lnTo>
                      <a:pt x="132" y="183"/>
                    </a:lnTo>
                    <a:lnTo>
                      <a:pt x="126" y="187"/>
                    </a:lnTo>
                    <a:lnTo>
                      <a:pt x="126" y="191"/>
                    </a:lnTo>
                    <a:lnTo>
                      <a:pt x="126" y="196"/>
                    </a:lnTo>
                    <a:lnTo>
                      <a:pt x="126" y="200"/>
                    </a:lnTo>
                    <a:lnTo>
                      <a:pt x="126" y="205"/>
                    </a:lnTo>
                    <a:lnTo>
                      <a:pt x="132" y="209"/>
                    </a:lnTo>
                    <a:lnTo>
                      <a:pt x="126" y="209"/>
                    </a:lnTo>
                    <a:lnTo>
                      <a:pt x="119" y="209"/>
                    </a:lnTo>
                    <a:lnTo>
                      <a:pt x="113" y="214"/>
                    </a:lnTo>
                    <a:lnTo>
                      <a:pt x="107" y="214"/>
                    </a:lnTo>
                    <a:lnTo>
                      <a:pt x="100" y="218"/>
                    </a:lnTo>
                    <a:lnTo>
                      <a:pt x="94" y="223"/>
                    </a:lnTo>
                    <a:lnTo>
                      <a:pt x="88" y="227"/>
                    </a:lnTo>
                    <a:lnTo>
                      <a:pt x="88" y="232"/>
                    </a:lnTo>
                    <a:lnTo>
                      <a:pt x="82" y="236"/>
                    </a:lnTo>
                    <a:lnTo>
                      <a:pt x="75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63" y="236"/>
                    </a:lnTo>
                    <a:lnTo>
                      <a:pt x="56" y="236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45"/>
                    </a:lnTo>
                    <a:lnTo>
                      <a:pt x="44" y="245"/>
                    </a:lnTo>
                    <a:lnTo>
                      <a:pt x="38" y="245"/>
                    </a:lnTo>
                    <a:lnTo>
                      <a:pt x="31" y="245"/>
                    </a:lnTo>
                    <a:lnTo>
                      <a:pt x="25" y="245"/>
                    </a:lnTo>
                    <a:lnTo>
                      <a:pt x="25" y="249"/>
                    </a:lnTo>
                    <a:lnTo>
                      <a:pt x="25" y="254"/>
                    </a:lnTo>
                    <a:lnTo>
                      <a:pt x="19" y="258"/>
                    </a:lnTo>
                    <a:lnTo>
                      <a:pt x="12" y="263"/>
                    </a:lnTo>
                    <a:lnTo>
                      <a:pt x="6" y="258"/>
                    </a:lnTo>
                    <a:lnTo>
                      <a:pt x="6" y="254"/>
                    </a:lnTo>
                    <a:lnTo>
                      <a:pt x="6" y="249"/>
                    </a:lnTo>
                    <a:lnTo>
                      <a:pt x="6" y="245"/>
                    </a:lnTo>
                    <a:lnTo>
                      <a:pt x="6" y="241"/>
                    </a:lnTo>
                    <a:lnTo>
                      <a:pt x="12" y="236"/>
                    </a:lnTo>
                    <a:lnTo>
                      <a:pt x="12" y="232"/>
                    </a:lnTo>
                    <a:lnTo>
                      <a:pt x="12" y="227"/>
                    </a:lnTo>
                    <a:lnTo>
                      <a:pt x="12" y="223"/>
                    </a:lnTo>
                    <a:lnTo>
                      <a:pt x="6" y="218"/>
                    </a:lnTo>
                    <a:lnTo>
                      <a:pt x="6" y="214"/>
                    </a:lnTo>
                    <a:lnTo>
                      <a:pt x="0" y="214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0"/>
                    </a:lnTo>
                    <a:lnTo>
                      <a:pt x="6" y="200"/>
                    </a:lnTo>
                    <a:lnTo>
                      <a:pt x="6" y="196"/>
                    </a:lnTo>
                    <a:lnTo>
                      <a:pt x="12" y="196"/>
                    </a:lnTo>
                    <a:lnTo>
                      <a:pt x="12" y="191"/>
                    </a:lnTo>
                    <a:lnTo>
                      <a:pt x="12" y="187"/>
                    </a:lnTo>
                    <a:lnTo>
                      <a:pt x="12" y="183"/>
                    </a:lnTo>
                    <a:lnTo>
                      <a:pt x="12" y="178"/>
                    </a:lnTo>
                    <a:lnTo>
                      <a:pt x="12" y="174"/>
                    </a:lnTo>
                    <a:lnTo>
                      <a:pt x="6" y="169"/>
                    </a:lnTo>
                    <a:lnTo>
                      <a:pt x="6" y="165"/>
                    </a:lnTo>
                    <a:lnTo>
                      <a:pt x="12" y="160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12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25" y="98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8" y="93"/>
                    </a:lnTo>
                    <a:lnTo>
                      <a:pt x="44" y="89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56" y="89"/>
                    </a:lnTo>
                    <a:lnTo>
                      <a:pt x="63" y="89"/>
                    </a:lnTo>
                    <a:lnTo>
                      <a:pt x="69" y="84"/>
                    </a:lnTo>
                    <a:lnTo>
                      <a:pt x="75" y="80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82" y="67"/>
                    </a:lnTo>
                    <a:lnTo>
                      <a:pt x="82" y="62"/>
                    </a:lnTo>
                    <a:lnTo>
                      <a:pt x="82" y="58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4"/>
                    </a:lnTo>
                    <a:lnTo>
                      <a:pt x="119" y="40"/>
                    </a:lnTo>
                    <a:lnTo>
                      <a:pt x="119" y="35"/>
                    </a:lnTo>
                    <a:lnTo>
                      <a:pt x="126" y="35"/>
                    </a:lnTo>
                    <a:lnTo>
                      <a:pt x="126" y="31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2" y="18"/>
                    </a:lnTo>
                    <a:lnTo>
                      <a:pt x="138" y="13"/>
                    </a:lnTo>
                    <a:lnTo>
                      <a:pt x="138" y="9"/>
                    </a:lnTo>
                    <a:lnTo>
                      <a:pt x="144" y="4"/>
                    </a:lnTo>
                    <a:lnTo>
                      <a:pt x="151" y="4"/>
                    </a:lnTo>
                    <a:lnTo>
                      <a:pt x="157" y="4"/>
                    </a:lnTo>
                    <a:lnTo>
                      <a:pt x="163" y="4"/>
                    </a:lnTo>
                    <a:lnTo>
                      <a:pt x="16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28" name="Group 651"/>
            <p:cNvGrpSpPr>
              <a:grpSpLocks/>
            </p:cNvGrpSpPr>
            <p:nvPr/>
          </p:nvGrpSpPr>
          <p:grpSpPr bwMode="auto">
            <a:xfrm>
              <a:off x="1457" y="1667"/>
              <a:ext cx="584" cy="396"/>
              <a:chOff x="1457" y="1667"/>
              <a:chExt cx="584" cy="396"/>
            </a:xfrm>
          </p:grpSpPr>
          <p:sp>
            <p:nvSpPr>
              <p:cNvPr id="4748" name="Freeform 652"/>
              <p:cNvSpPr>
                <a:spLocks/>
              </p:cNvSpPr>
              <p:nvPr/>
            </p:nvSpPr>
            <p:spPr bwMode="auto">
              <a:xfrm>
                <a:off x="1457" y="1667"/>
                <a:ext cx="584" cy="396"/>
              </a:xfrm>
              <a:custGeom>
                <a:avLst/>
                <a:gdLst/>
                <a:ahLst/>
                <a:cxnLst>
                  <a:cxn ang="0">
                    <a:pos x="264" y="26"/>
                  </a:cxn>
                  <a:cxn ang="0">
                    <a:pos x="308" y="17"/>
                  </a:cxn>
                  <a:cxn ang="0">
                    <a:pos x="345" y="0"/>
                  </a:cxn>
                  <a:cxn ang="0">
                    <a:pos x="352" y="22"/>
                  </a:cxn>
                  <a:cxn ang="0">
                    <a:pos x="377" y="35"/>
                  </a:cxn>
                  <a:cxn ang="0">
                    <a:pos x="389" y="53"/>
                  </a:cxn>
                  <a:cxn ang="0">
                    <a:pos x="396" y="71"/>
                  </a:cxn>
                  <a:cxn ang="0">
                    <a:pos x="427" y="80"/>
                  </a:cxn>
                  <a:cxn ang="0">
                    <a:pos x="465" y="89"/>
                  </a:cxn>
                  <a:cxn ang="0">
                    <a:pos x="477" y="107"/>
                  </a:cxn>
                  <a:cxn ang="0">
                    <a:pos x="477" y="133"/>
                  </a:cxn>
                  <a:cxn ang="0">
                    <a:pos x="503" y="124"/>
                  </a:cxn>
                  <a:cxn ang="0">
                    <a:pos x="521" y="133"/>
                  </a:cxn>
                  <a:cxn ang="0">
                    <a:pos x="540" y="147"/>
                  </a:cxn>
                  <a:cxn ang="0">
                    <a:pos x="540" y="169"/>
                  </a:cxn>
                  <a:cxn ang="0">
                    <a:pos x="540" y="196"/>
                  </a:cxn>
                  <a:cxn ang="0">
                    <a:pos x="553" y="223"/>
                  </a:cxn>
                  <a:cxn ang="0">
                    <a:pos x="572" y="240"/>
                  </a:cxn>
                  <a:cxn ang="0">
                    <a:pos x="578" y="267"/>
                  </a:cxn>
                  <a:cxn ang="0">
                    <a:pos x="572" y="289"/>
                  </a:cxn>
                  <a:cxn ang="0">
                    <a:pos x="553" y="312"/>
                  </a:cxn>
                  <a:cxn ang="0">
                    <a:pos x="534" y="325"/>
                  </a:cxn>
                  <a:cxn ang="0">
                    <a:pos x="503" y="330"/>
                  </a:cxn>
                  <a:cxn ang="0">
                    <a:pos x="477" y="321"/>
                  </a:cxn>
                  <a:cxn ang="0">
                    <a:pos x="446" y="334"/>
                  </a:cxn>
                  <a:cxn ang="0">
                    <a:pos x="415" y="347"/>
                  </a:cxn>
                  <a:cxn ang="0">
                    <a:pos x="383" y="325"/>
                  </a:cxn>
                  <a:cxn ang="0">
                    <a:pos x="352" y="338"/>
                  </a:cxn>
                  <a:cxn ang="0">
                    <a:pos x="320" y="325"/>
                  </a:cxn>
                  <a:cxn ang="0">
                    <a:pos x="295" y="316"/>
                  </a:cxn>
                  <a:cxn ang="0">
                    <a:pos x="264" y="312"/>
                  </a:cxn>
                  <a:cxn ang="0">
                    <a:pos x="220" y="321"/>
                  </a:cxn>
                  <a:cxn ang="0">
                    <a:pos x="213" y="343"/>
                  </a:cxn>
                  <a:cxn ang="0">
                    <a:pos x="201" y="361"/>
                  </a:cxn>
                  <a:cxn ang="0">
                    <a:pos x="182" y="379"/>
                  </a:cxn>
                  <a:cxn ang="0">
                    <a:pos x="169" y="396"/>
                  </a:cxn>
                  <a:cxn ang="0">
                    <a:pos x="169" y="370"/>
                  </a:cxn>
                  <a:cxn ang="0">
                    <a:pos x="150" y="347"/>
                  </a:cxn>
                  <a:cxn ang="0">
                    <a:pos x="150" y="321"/>
                  </a:cxn>
                  <a:cxn ang="0">
                    <a:pos x="150" y="289"/>
                  </a:cxn>
                  <a:cxn ang="0">
                    <a:pos x="157" y="276"/>
                  </a:cxn>
                  <a:cxn ang="0">
                    <a:pos x="157" y="249"/>
                  </a:cxn>
                  <a:cxn ang="0">
                    <a:pos x="157" y="231"/>
                  </a:cxn>
                  <a:cxn ang="0">
                    <a:pos x="144" y="209"/>
                  </a:cxn>
                  <a:cxn ang="0">
                    <a:pos x="113" y="205"/>
                  </a:cxn>
                  <a:cxn ang="0">
                    <a:pos x="81" y="187"/>
                  </a:cxn>
                  <a:cxn ang="0">
                    <a:pos x="62" y="169"/>
                  </a:cxn>
                  <a:cxn ang="0">
                    <a:pos x="37" y="165"/>
                  </a:cxn>
                  <a:cxn ang="0">
                    <a:pos x="12" y="151"/>
                  </a:cxn>
                  <a:cxn ang="0">
                    <a:pos x="6" y="133"/>
                  </a:cxn>
                  <a:cxn ang="0">
                    <a:pos x="31" y="107"/>
                  </a:cxn>
                  <a:cxn ang="0">
                    <a:pos x="62" y="98"/>
                  </a:cxn>
                  <a:cxn ang="0">
                    <a:pos x="94" y="75"/>
                  </a:cxn>
                  <a:cxn ang="0">
                    <a:pos x="106" y="53"/>
                  </a:cxn>
                  <a:cxn ang="0">
                    <a:pos x="132" y="26"/>
                  </a:cxn>
                  <a:cxn ang="0">
                    <a:pos x="169" y="17"/>
                  </a:cxn>
                  <a:cxn ang="0">
                    <a:pos x="207" y="22"/>
                  </a:cxn>
                </a:cxnLst>
                <a:rect l="0" t="0" r="r" b="b"/>
                <a:pathLst>
                  <a:path w="584" h="396">
                    <a:moveTo>
                      <a:pt x="213" y="26"/>
                    </a:moveTo>
                    <a:lnTo>
                      <a:pt x="220" y="26"/>
                    </a:lnTo>
                    <a:lnTo>
                      <a:pt x="226" y="26"/>
                    </a:lnTo>
                    <a:lnTo>
                      <a:pt x="232" y="26"/>
                    </a:lnTo>
                    <a:lnTo>
                      <a:pt x="238" y="26"/>
                    </a:lnTo>
                    <a:lnTo>
                      <a:pt x="264" y="26"/>
                    </a:lnTo>
                    <a:lnTo>
                      <a:pt x="270" y="22"/>
                    </a:lnTo>
                    <a:lnTo>
                      <a:pt x="276" y="22"/>
                    </a:lnTo>
                    <a:lnTo>
                      <a:pt x="282" y="17"/>
                    </a:lnTo>
                    <a:lnTo>
                      <a:pt x="289" y="17"/>
                    </a:lnTo>
                    <a:lnTo>
                      <a:pt x="295" y="17"/>
                    </a:lnTo>
                    <a:lnTo>
                      <a:pt x="308" y="17"/>
                    </a:lnTo>
                    <a:lnTo>
                      <a:pt x="320" y="17"/>
                    </a:lnTo>
                    <a:lnTo>
                      <a:pt x="320" y="13"/>
                    </a:lnTo>
                    <a:lnTo>
                      <a:pt x="326" y="8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5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2" y="8"/>
                    </a:lnTo>
                    <a:lnTo>
                      <a:pt x="352" y="13"/>
                    </a:lnTo>
                    <a:lnTo>
                      <a:pt x="352" y="17"/>
                    </a:lnTo>
                    <a:lnTo>
                      <a:pt x="352" y="22"/>
                    </a:lnTo>
                    <a:lnTo>
                      <a:pt x="352" y="26"/>
                    </a:lnTo>
                    <a:lnTo>
                      <a:pt x="358" y="26"/>
                    </a:lnTo>
                    <a:lnTo>
                      <a:pt x="364" y="31"/>
                    </a:lnTo>
                    <a:lnTo>
                      <a:pt x="370" y="31"/>
                    </a:lnTo>
                    <a:lnTo>
                      <a:pt x="370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83" y="40"/>
                    </a:lnTo>
                    <a:lnTo>
                      <a:pt x="383" y="44"/>
                    </a:lnTo>
                    <a:lnTo>
                      <a:pt x="389" y="44"/>
                    </a:lnTo>
                    <a:lnTo>
                      <a:pt x="389" y="49"/>
                    </a:lnTo>
                    <a:lnTo>
                      <a:pt x="389" y="53"/>
                    </a:lnTo>
                    <a:lnTo>
                      <a:pt x="383" y="53"/>
                    </a:lnTo>
                    <a:lnTo>
                      <a:pt x="383" y="57"/>
                    </a:lnTo>
                    <a:lnTo>
                      <a:pt x="383" y="62"/>
                    </a:lnTo>
                    <a:lnTo>
                      <a:pt x="389" y="62"/>
                    </a:lnTo>
                    <a:lnTo>
                      <a:pt x="389" y="66"/>
                    </a:lnTo>
                    <a:lnTo>
                      <a:pt x="396" y="71"/>
                    </a:lnTo>
                    <a:lnTo>
                      <a:pt x="402" y="75"/>
                    </a:lnTo>
                    <a:lnTo>
                      <a:pt x="408" y="75"/>
                    </a:lnTo>
                    <a:lnTo>
                      <a:pt x="415" y="75"/>
                    </a:lnTo>
                    <a:lnTo>
                      <a:pt x="421" y="75"/>
                    </a:lnTo>
                    <a:lnTo>
                      <a:pt x="427" y="75"/>
                    </a:lnTo>
                    <a:lnTo>
                      <a:pt x="427" y="80"/>
                    </a:lnTo>
                    <a:lnTo>
                      <a:pt x="433" y="80"/>
                    </a:lnTo>
                    <a:lnTo>
                      <a:pt x="440" y="84"/>
                    </a:lnTo>
                    <a:lnTo>
                      <a:pt x="446" y="84"/>
                    </a:lnTo>
                    <a:lnTo>
                      <a:pt x="452" y="84"/>
                    </a:lnTo>
                    <a:lnTo>
                      <a:pt x="459" y="84"/>
                    </a:lnTo>
                    <a:lnTo>
                      <a:pt x="465" y="89"/>
                    </a:lnTo>
                    <a:lnTo>
                      <a:pt x="471" y="89"/>
                    </a:lnTo>
                    <a:lnTo>
                      <a:pt x="471" y="93"/>
                    </a:lnTo>
                    <a:lnTo>
                      <a:pt x="471" y="98"/>
                    </a:lnTo>
                    <a:lnTo>
                      <a:pt x="477" y="98"/>
                    </a:lnTo>
                    <a:lnTo>
                      <a:pt x="477" y="102"/>
                    </a:lnTo>
                    <a:lnTo>
                      <a:pt x="477" y="107"/>
                    </a:lnTo>
                    <a:lnTo>
                      <a:pt x="477" y="111"/>
                    </a:lnTo>
                    <a:lnTo>
                      <a:pt x="477" y="115"/>
                    </a:lnTo>
                    <a:lnTo>
                      <a:pt x="477" y="120"/>
                    </a:lnTo>
                    <a:lnTo>
                      <a:pt x="477" y="124"/>
                    </a:lnTo>
                    <a:lnTo>
                      <a:pt x="471" y="129"/>
                    </a:lnTo>
                    <a:lnTo>
                      <a:pt x="477" y="133"/>
                    </a:lnTo>
                    <a:lnTo>
                      <a:pt x="477" y="138"/>
                    </a:lnTo>
                    <a:lnTo>
                      <a:pt x="484" y="138"/>
                    </a:lnTo>
                    <a:lnTo>
                      <a:pt x="490" y="138"/>
                    </a:lnTo>
                    <a:lnTo>
                      <a:pt x="496" y="133"/>
                    </a:lnTo>
                    <a:lnTo>
                      <a:pt x="503" y="129"/>
                    </a:lnTo>
                    <a:lnTo>
                      <a:pt x="503" y="124"/>
                    </a:lnTo>
                    <a:lnTo>
                      <a:pt x="503" y="120"/>
                    </a:lnTo>
                    <a:lnTo>
                      <a:pt x="509" y="120"/>
                    </a:lnTo>
                    <a:lnTo>
                      <a:pt x="515" y="120"/>
                    </a:lnTo>
                    <a:lnTo>
                      <a:pt x="515" y="124"/>
                    </a:lnTo>
                    <a:lnTo>
                      <a:pt x="521" y="129"/>
                    </a:lnTo>
                    <a:lnTo>
                      <a:pt x="521" y="133"/>
                    </a:lnTo>
                    <a:lnTo>
                      <a:pt x="528" y="133"/>
                    </a:lnTo>
                    <a:lnTo>
                      <a:pt x="534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40" y="147"/>
                    </a:lnTo>
                    <a:lnTo>
                      <a:pt x="540" y="151"/>
                    </a:lnTo>
                    <a:lnTo>
                      <a:pt x="547" y="151"/>
                    </a:lnTo>
                    <a:lnTo>
                      <a:pt x="547" y="156"/>
                    </a:lnTo>
                    <a:lnTo>
                      <a:pt x="540" y="160"/>
                    </a:lnTo>
                    <a:lnTo>
                      <a:pt x="540" y="165"/>
                    </a:lnTo>
                    <a:lnTo>
                      <a:pt x="540" y="169"/>
                    </a:lnTo>
                    <a:lnTo>
                      <a:pt x="540" y="173"/>
                    </a:lnTo>
                    <a:lnTo>
                      <a:pt x="540" y="178"/>
                    </a:lnTo>
                    <a:lnTo>
                      <a:pt x="540" y="182"/>
                    </a:lnTo>
                    <a:lnTo>
                      <a:pt x="540" y="187"/>
                    </a:lnTo>
                    <a:lnTo>
                      <a:pt x="540" y="191"/>
                    </a:lnTo>
                    <a:lnTo>
                      <a:pt x="540" y="196"/>
                    </a:lnTo>
                    <a:lnTo>
                      <a:pt x="540" y="200"/>
                    </a:lnTo>
                    <a:lnTo>
                      <a:pt x="547" y="205"/>
                    </a:lnTo>
                    <a:lnTo>
                      <a:pt x="547" y="209"/>
                    </a:lnTo>
                    <a:lnTo>
                      <a:pt x="547" y="214"/>
                    </a:lnTo>
                    <a:lnTo>
                      <a:pt x="547" y="218"/>
                    </a:lnTo>
                    <a:lnTo>
                      <a:pt x="553" y="223"/>
                    </a:lnTo>
                    <a:lnTo>
                      <a:pt x="559" y="227"/>
                    </a:lnTo>
                    <a:lnTo>
                      <a:pt x="559" y="231"/>
                    </a:lnTo>
                    <a:lnTo>
                      <a:pt x="565" y="231"/>
                    </a:lnTo>
                    <a:lnTo>
                      <a:pt x="565" y="236"/>
                    </a:lnTo>
                    <a:lnTo>
                      <a:pt x="572" y="236"/>
                    </a:lnTo>
                    <a:lnTo>
                      <a:pt x="572" y="240"/>
                    </a:lnTo>
                    <a:lnTo>
                      <a:pt x="578" y="245"/>
                    </a:lnTo>
                    <a:lnTo>
                      <a:pt x="578" y="249"/>
                    </a:lnTo>
                    <a:lnTo>
                      <a:pt x="578" y="254"/>
                    </a:lnTo>
                    <a:lnTo>
                      <a:pt x="584" y="258"/>
                    </a:lnTo>
                    <a:lnTo>
                      <a:pt x="578" y="263"/>
                    </a:lnTo>
                    <a:lnTo>
                      <a:pt x="578" y="267"/>
                    </a:lnTo>
                    <a:lnTo>
                      <a:pt x="578" y="272"/>
                    </a:lnTo>
                    <a:lnTo>
                      <a:pt x="572" y="276"/>
                    </a:lnTo>
                    <a:lnTo>
                      <a:pt x="578" y="280"/>
                    </a:lnTo>
                    <a:lnTo>
                      <a:pt x="578" y="285"/>
                    </a:lnTo>
                    <a:lnTo>
                      <a:pt x="578" y="289"/>
                    </a:lnTo>
                    <a:lnTo>
                      <a:pt x="572" y="289"/>
                    </a:lnTo>
                    <a:lnTo>
                      <a:pt x="572" y="294"/>
                    </a:lnTo>
                    <a:lnTo>
                      <a:pt x="565" y="294"/>
                    </a:lnTo>
                    <a:lnTo>
                      <a:pt x="565" y="298"/>
                    </a:lnTo>
                    <a:lnTo>
                      <a:pt x="559" y="303"/>
                    </a:lnTo>
                    <a:lnTo>
                      <a:pt x="553" y="307"/>
                    </a:lnTo>
                    <a:lnTo>
                      <a:pt x="553" y="312"/>
                    </a:lnTo>
                    <a:lnTo>
                      <a:pt x="547" y="316"/>
                    </a:lnTo>
                    <a:lnTo>
                      <a:pt x="547" y="321"/>
                    </a:lnTo>
                    <a:lnTo>
                      <a:pt x="540" y="321"/>
                    </a:lnTo>
                    <a:lnTo>
                      <a:pt x="540" y="325"/>
                    </a:lnTo>
                    <a:lnTo>
                      <a:pt x="534" y="321"/>
                    </a:lnTo>
                    <a:lnTo>
                      <a:pt x="534" y="325"/>
                    </a:lnTo>
                    <a:lnTo>
                      <a:pt x="528" y="325"/>
                    </a:lnTo>
                    <a:lnTo>
                      <a:pt x="528" y="321"/>
                    </a:lnTo>
                    <a:lnTo>
                      <a:pt x="521" y="325"/>
                    </a:lnTo>
                    <a:lnTo>
                      <a:pt x="515" y="325"/>
                    </a:lnTo>
                    <a:lnTo>
                      <a:pt x="509" y="330"/>
                    </a:lnTo>
                    <a:lnTo>
                      <a:pt x="503" y="330"/>
                    </a:lnTo>
                    <a:lnTo>
                      <a:pt x="496" y="330"/>
                    </a:lnTo>
                    <a:lnTo>
                      <a:pt x="496" y="325"/>
                    </a:lnTo>
                    <a:lnTo>
                      <a:pt x="490" y="325"/>
                    </a:lnTo>
                    <a:lnTo>
                      <a:pt x="484" y="325"/>
                    </a:lnTo>
                    <a:lnTo>
                      <a:pt x="484" y="321"/>
                    </a:lnTo>
                    <a:lnTo>
                      <a:pt x="477" y="321"/>
                    </a:lnTo>
                    <a:lnTo>
                      <a:pt x="471" y="321"/>
                    </a:lnTo>
                    <a:lnTo>
                      <a:pt x="471" y="325"/>
                    </a:lnTo>
                    <a:lnTo>
                      <a:pt x="465" y="330"/>
                    </a:lnTo>
                    <a:lnTo>
                      <a:pt x="459" y="334"/>
                    </a:lnTo>
                    <a:lnTo>
                      <a:pt x="452" y="334"/>
                    </a:lnTo>
                    <a:lnTo>
                      <a:pt x="446" y="334"/>
                    </a:lnTo>
                    <a:lnTo>
                      <a:pt x="440" y="334"/>
                    </a:lnTo>
                    <a:lnTo>
                      <a:pt x="433" y="334"/>
                    </a:lnTo>
                    <a:lnTo>
                      <a:pt x="433" y="338"/>
                    </a:lnTo>
                    <a:lnTo>
                      <a:pt x="427" y="343"/>
                    </a:lnTo>
                    <a:lnTo>
                      <a:pt x="421" y="347"/>
                    </a:lnTo>
                    <a:lnTo>
                      <a:pt x="415" y="347"/>
                    </a:lnTo>
                    <a:lnTo>
                      <a:pt x="408" y="343"/>
                    </a:lnTo>
                    <a:lnTo>
                      <a:pt x="402" y="338"/>
                    </a:lnTo>
                    <a:lnTo>
                      <a:pt x="396" y="334"/>
                    </a:lnTo>
                    <a:lnTo>
                      <a:pt x="396" y="330"/>
                    </a:lnTo>
                    <a:lnTo>
                      <a:pt x="389" y="330"/>
                    </a:lnTo>
                    <a:lnTo>
                      <a:pt x="383" y="325"/>
                    </a:lnTo>
                    <a:lnTo>
                      <a:pt x="377" y="330"/>
                    </a:lnTo>
                    <a:lnTo>
                      <a:pt x="370" y="330"/>
                    </a:lnTo>
                    <a:lnTo>
                      <a:pt x="370" y="334"/>
                    </a:lnTo>
                    <a:lnTo>
                      <a:pt x="364" y="338"/>
                    </a:lnTo>
                    <a:lnTo>
                      <a:pt x="358" y="338"/>
                    </a:lnTo>
                    <a:lnTo>
                      <a:pt x="352" y="338"/>
                    </a:lnTo>
                    <a:lnTo>
                      <a:pt x="345" y="338"/>
                    </a:lnTo>
                    <a:lnTo>
                      <a:pt x="339" y="334"/>
                    </a:lnTo>
                    <a:lnTo>
                      <a:pt x="333" y="334"/>
                    </a:lnTo>
                    <a:lnTo>
                      <a:pt x="333" y="330"/>
                    </a:lnTo>
                    <a:lnTo>
                      <a:pt x="326" y="330"/>
                    </a:lnTo>
                    <a:lnTo>
                      <a:pt x="320" y="325"/>
                    </a:lnTo>
                    <a:lnTo>
                      <a:pt x="320" y="321"/>
                    </a:lnTo>
                    <a:lnTo>
                      <a:pt x="314" y="321"/>
                    </a:lnTo>
                    <a:lnTo>
                      <a:pt x="314" y="316"/>
                    </a:lnTo>
                    <a:lnTo>
                      <a:pt x="308" y="316"/>
                    </a:lnTo>
                    <a:lnTo>
                      <a:pt x="301" y="316"/>
                    </a:lnTo>
                    <a:lnTo>
                      <a:pt x="295" y="316"/>
                    </a:lnTo>
                    <a:lnTo>
                      <a:pt x="289" y="316"/>
                    </a:lnTo>
                    <a:lnTo>
                      <a:pt x="282" y="316"/>
                    </a:lnTo>
                    <a:lnTo>
                      <a:pt x="276" y="316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2"/>
                    </a:lnTo>
                    <a:lnTo>
                      <a:pt x="257" y="312"/>
                    </a:lnTo>
                    <a:lnTo>
                      <a:pt x="251" y="312"/>
                    </a:lnTo>
                    <a:lnTo>
                      <a:pt x="245" y="312"/>
                    </a:lnTo>
                    <a:lnTo>
                      <a:pt x="238" y="316"/>
                    </a:lnTo>
                    <a:lnTo>
                      <a:pt x="232" y="316"/>
                    </a:lnTo>
                    <a:lnTo>
                      <a:pt x="220" y="321"/>
                    </a:lnTo>
                    <a:lnTo>
                      <a:pt x="213" y="325"/>
                    </a:lnTo>
                    <a:lnTo>
                      <a:pt x="213" y="330"/>
                    </a:lnTo>
                    <a:lnTo>
                      <a:pt x="207" y="330"/>
                    </a:lnTo>
                    <a:lnTo>
                      <a:pt x="213" y="334"/>
                    </a:lnTo>
                    <a:lnTo>
                      <a:pt x="213" y="338"/>
                    </a:lnTo>
                    <a:lnTo>
                      <a:pt x="213" y="343"/>
                    </a:lnTo>
                    <a:lnTo>
                      <a:pt x="213" y="347"/>
                    </a:lnTo>
                    <a:lnTo>
                      <a:pt x="213" y="352"/>
                    </a:lnTo>
                    <a:lnTo>
                      <a:pt x="207" y="352"/>
                    </a:lnTo>
                    <a:lnTo>
                      <a:pt x="207" y="356"/>
                    </a:lnTo>
                    <a:lnTo>
                      <a:pt x="207" y="361"/>
                    </a:lnTo>
                    <a:lnTo>
                      <a:pt x="201" y="361"/>
                    </a:lnTo>
                    <a:lnTo>
                      <a:pt x="194" y="361"/>
                    </a:lnTo>
                    <a:lnTo>
                      <a:pt x="188" y="361"/>
                    </a:lnTo>
                    <a:lnTo>
                      <a:pt x="182" y="365"/>
                    </a:lnTo>
                    <a:lnTo>
                      <a:pt x="182" y="370"/>
                    </a:lnTo>
                    <a:lnTo>
                      <a:pt x="182" y="374"/>
                    </a:lnTo>
                    <a:lnTo>
                      <a:pt x="182" y="379"/>
                    </a:lnTo>
                    <a:lnTo>
                      <a:pt x="182" y="383"/>
                    </a:lnTo>
                    <a:lnTo>
                      <a:pt x="176" y="383"/>
                    </a:lnTo>
                    <a:lnTo>
                      <a:pt x="176" y="388"/>
                    </a:lnTo>
                    <a:lnTo>
                      <a:pt x="176" y="392"/>
                    </a:lnTo>
                    <a:lnTo>
                      <a:pt x="176" y="396"/>
                    </a:lnTo>
                    <a:lnTo>
                      <a:pt x="169" y="396"/>
                    </a:lnTo>
                    <a:lnTo>
                      <a:pt x="169" y="392"/>
                    </a:lnTo>
                    <a:lnTo>
                      <a:pt x="169" y="388"/>
                    </a:lnTo>
                    <a:lnTo>
                      <a:pt x="169" y="383"/>
                    </a:lnTo>
                    <a:lnTo>
                      <a:pt x="169" y="379"/>
                    </a:lnTo>
                    <a:lnTo>
                      <a:pt x="169" y="374"/>
                    </a:lnTo>
                    <a:lnTo>
                      <a:pt x="169" y="370"/>
                    </a:lnTo>
                    <a:lnTo>
                      <a:pt x="169" y="365"/>
                    </a:lnTo>
                    <a:lnTo>
                      <a:pt x="163" y="361"/>
                    </a:lnTo>
                    <a:lnTo>
                      <a:pt x="163" y="356"/>
                    </a:lnTo>
                    <a:lnTo>
                      <a:pt x="157" y="352"/>
                    </a:lnTo>
                    <a:lnTo>
                      <a:pt x="157" y="347"/>
                    </a:lnTo>
                    <a:lnTo>
                      <a:pt x="150" y="347"/>
                    </a:lnTo>
                    <a:lnTo>
                      <a:pt x="150" y="343"/>
                    </a:lnTo>
                    <a:lnTo>
                      <a:pt x="150" y="338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0" y="325"/>
                    </a:lnTo>
                    <a:lnTo>
                      <a:pt x="150" y="321"/>
                    </a:lnTo>
                    <a:lnTo>
                      <a:pt x="150" y="312"/>
                    </a:lnTo>
                    <a:lnTo>
                      <a:pt x="150" y="307"/>
                    </a:lnTo>
                    <a:lnTo>
                      <a:pt x="150" y="303"/>
                    </a:lnTo>
                    <a:lnTo>
                      <a:pt x="150" y="298"/>
                    </a:lnTo>
                    <a:lnTo>
                      <a:pt x="150" y="294"/>
                    </a:lnTo>
                    <a:lnTo>
                      <a:pt x="150" y="289"/>
                    </a:lnTo>
                    <a:lnTo>
                      <a:pt x="150" y="285"/>
                    </a:lnTo>
                    <a:lnTo>
                      <a:pt x="150" y="280"/>
                    </a:lnTo>
                    <a:lnTo>
                      <a:pt x="150" y="276"/>
                    </a:lnTo>
                    <a:lnTo>
                      <a:pt x="150" y="272"/>
                    </a:lnTo>
                    <a:lnTo>
                      <a:pt x="157" y="272"/>
                    </a:lnTo>
                    <a:lnTo>
                      <a:pt x="157" y="276"/>
                    </a:lnTo>
                    <a:lnTo>
                      <a:pt x="157" y="272"/>
                    </a:lnTo>
                    <a:lnTo>
                      <a:pt x="157" y="267"/>
                    </a:lnTo>
                    <a:lnTo>
                      <a:pt x="157" y="263"/>
                    </a:lnTo>
                    <a:lnTo>
                      <a:pt x="157" y="258"/>
                    </a:lnTo>
                    <a:lnTo>
                      <a:pt x="157" y="254"/>
                    </a:lnTo>
                    <a:lnTo>
                      <a:pt x="157" y="249"/>
                    </a:lnTo>
                    <a:lnTo>
                      <a:pt x="150" y="249"/>
                    </a:lnTo>
                    <a:lnTo>
                      <a:pt x="150" y="245"/>
                    </a:lnTo>
                    <a:lnTo>
                      <a:pt x="150" y="240"/>
                    </a:lnTo>
                    <a:lnTo>
                      <a:pt x="150" y="236"/>
                    </a:lnTo>
                    <a:lnTo>
                      <a:pt x="150" y="231"/>
                    </a:lnTo>
                    <a:lnTo>
                      <a:pt x="157" y="231"/>
                    </a:lnTo>
                    <a:lnTo>
                      <a:pt x="157" y="227"/>
                    </a:lnTo>
                    <a:lnTo>
                      <a:pt x="157" y="223"/>
                    </a:lnTo>
                    <a:lnTo>
                      <a:pt x="150" y="218"/>
                    </a:lnTo>
                    <a:lnTo>
                      <a:pt x="150" y="214"/>
                    </a:lnTo>
                    <a:lnTo>
                      <a:pt x="144" y="214"/>
                    </a:lnTo>
                    <a:lnTo>
                      <a:pt x="144" y="209"/>
                    </a:lnTo>
                    <a:lnTo>
                      <a:pt x="138" y="209"/>
                    </a:lnTo>
                    <a:lnTo>
                      <a:pt x="132" y="209"/>
                    </a:lnTo>
                    <a:lnTo>
                      <a:pt x="125" y="209"/>
                    </a:lnTo>
                    <a:lnTo>
                      <a:pt x="125" y="205"/>
                    </a:lnTo>
                    <a:lnTo>
                      <a:pt x="119" y="205"/>
                    </a:lnTo>
                    <a:lnTo>
                      <a:pt x="113" y="205"/>
                    </a:lnTo>
                    <a:lnTo>
                      <a:pt x="106" y="205"/>
                    </a:lnTo>
                    <a:lnTo>
                      <a:pt x="106" y="200"/>
                    </a:lnTo>
                    <a:lnTo>
                      <a:pt x="100" y="200"/>
                    </a:lnTo>
                    <a:lnTo>
                      <a:pt x="94" y="196"/>
                    </a:lnTo>
                    <a:lnTo>
                      <a:pt x="88" y="191"/>
                    </a:lnTo>
                    <a:lnTo>
                      <a:pt x="81" y="187"/>
                    </a:lnTo>
                    <a:lnTo>
                      <a:pt x="75" y="182"/>
                    </a:lnTo>
                    <a:lnTo>
                      <a:pt x="69" y="182"/>
                    </a:lnTo>
                    <a:lnTo>
                      <a:pt x="69" y="178"/>
                    </a:lnTo>
                    <a:lnTo>
                      <a:pt x="69" y="173"/>
                    </a:lnTo>
                    <a:lnTo>
                      <a:pt x="62" y="173"/>
                    </a:lnTo>
                    <a:lnTo>
                      <a:pt x="62" y="169"/>
                    </a:lnTo>
                    <a:lnTo>
                      <a:pt x="62" y="173"/>
                    </a:lnTo>
                    <a:lnTo>
                      <a:pt x="56" y="173"/>
                    </a:lnTo>
                    <a:lnTo>
                      <a:pt x="50" y="169"/>
                    </a:lnTo>
                    <a:lnTo>
                      <a:pt x="44" y="169"/>
                    </a:lnTo>
                    <a:lnTo>
                      <a:pt x="44" y="165"/>
                    </a:lnTo>
                    <a:lnTo>
                      <a:pt x="37" y="165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25" y="156"/>
                    </a:lnTo>
                    <a:lnTo>
                      <a:pt x="18" y="156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6" y="151"/>
                    </a:lnTo>
                    <a:lnTo>
                      <a:pt x="0" y="151"/>
                    </a:lnTo>
                    <a:lnTo>
                      <a:pt x="0" y="147"/>
                    </a:lnTo>
                    <a:lnTo>
                      <a:pt x="0" y="142"/>
                    </a:lnTo>
                    <a:lnTo>
                      <a:pt x="6" y="138"/>
                    </a:lnTo>
                    <a:lnTo>
                      <a:pt x="6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8" y="120"/>
                    </a:lnTo>
                    <a:lnTo>
                      <a:pt x="25" y="115"/>
                    </a:lnTo>
                    <a:lnTo>
                      <a:pt x="25" y="111"/>
                    </a:lnTo>
                    <a:lnTo>
                      <a:pt x="31" y="107"/>
                    </a:lnTo>
                    <a:lnTo>
                      <a:pt x="37" y="107"/>
                    </a:lnTo>
                    <a:lnTo>
                      <a:pt x="37" y="102"/>
                    </a:lnTo>
                    <a:lnTo>
                      <a:pt x="44" y="102"/>
                    </a:lnTo>
                    <a:lnTo>
                      <a:pt x="50" y="98"/>
                    </a:lnTo>
                    <a:lnTo>
                      <a:pt x="56" y="98"/>
                    </a:lnTo>
                    <a:lnTo>
                      <a:pt x="62" y="98"/>
                    </a:lnTo>
                    <a:lnTo>
                      <a:pt x="69" y="98"/>
                    </a:lnTo>
                    <a:lnTo>
                      <a:pt x="75" y="93"/>
                    </a:lnTo>
                    <a:lnTo>
                      <a:pt x="75" y="89"/>
                    </a:lnTo>
                    <a:lnTo>
                      <a:pt x="81" y="84"/>
                    </a:lnTo>
                    <a:lnTo>
                      <a:pt x="88" y="80"/>
                    </a:lnTo>
                    <a:lnTo>
                      <a:pt x="94" y="75"/>
                    </a:lnTo>
                    <a:lnTo>
                      <a:pt x="94" y="71"/>
                    </a:lnTo>
                    <a:lnTo>
                      <a:pt x="100" y="66"/>
                    </a:lnTo>
                    <a:lnTo>
                      <a:pt x="100" y="62"/>
                    </a:lnTo>
                    <a:lnTo>
                      <a:pt x="100" y="57"/>
                    </a:lnTo>
                    <a:lnTo>
                      <a:pt x="106" y="57"/>
                    </a:lnTo>
                    <a:lnTo>
                      <a:pt x="106" y="53"/>
                    </a:lnTo>
                    <a:lnTo>
                      <a:pt x="113" y="44"/>
                    </a:lnTo>
                    <a:lnTo>
                      <a:pt x="113" y="40"/>
                    </a:lnTo>
                    <a:lnTo>
                      <a:pt x="119" y="40"/>
                    </a:lnTo>
                    <a:lnTo>
                      <a:pt x="125" y="35"/>
                    </a:lnTo>
                    <a:lnTo>
                      <a:pt x="125" y="31"/>
                    </a:lnTo>
                    <a:lnTo>
                      <a:pt x="132" y="26"/>
                    </a:lnTo>
                    <a:lnTo>
                      <a:pt x="138" y="26"/>
                    </a:lnTo>
                    <a:lnTo>
                      <a:pt x="144" y="22"/>
                    </a:lnTo>
                    <a:lnTo>
                      <a:pt x="150" y="22"/>
                    </a:lnTo>
                    <a:lnTo>
                      <a:pt x="157" y="17"/>
                    </a:lnTo>
                    <a:lnTo>
                      <a:pt x="163" y="17"/>
                    </a:lnTo>
                    <a:lnTo>
                      <a:pt x="169" y="17"/>
                    </a:lnTo>
                    <a:lnTo>
                      <a:pt x="169" y="13"/>
                    </a:lnTo>
                    <a:lnTo>
                      <a:pt x="176" y="13"/>
                    </a:lnTo>
                    <a:lnTo>
                      <a:pt x="182" y="13"/>
                    </a:lnTo>
                    <a:lnTo>
                      <a:pt x="194" y="17"/>
                    </a:lnTo>
                    <a:lnTo>
                      <a:pt x="201" y="17"/>
                    </a:lnTo>
                    <a:lnTo>
                      <a:pt x="207" y="22"/>
                    </a:lnTo>
                    <a:lnTo>
                      <a:pt x="213" y="22"/>
                    </a:lnTo>
                    <a:lnTo>
                      <a:pt x="213" y="26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49" name="Freeform 653"/>
              <p:cNvSpPr>
                <a:spLocks/>
              </p:cNvSpPr>
              <p:nvPr/>
            </p:nvSpPr>
            <p:spPr bwMode="auto">
              <a:xfrm>
                <a:off x="1457" y="1667"/>
                <a:ext cx="584" cy="396"/>
              </a:xfrm>
              <a:custGeom>
                <a:avLst/>
                <a:gdLst/>
                <a:ahLst/>
                <a:cxnLst>
                  <a:cxn ang="0">
                    <a:pos x="264" y="26"/>
                  </a:cxn>
                  <a:cxn ang="0">
                    <a:pos x="308" y="17"/>
                  </a:cxn>
                  <a:cxn ang="0">
                    <a:pos x="345" y="0"/>
                  </a:cxn>
                  <a:cxn ang="0">
                    <a:pos x="352" y="22"/>
                  </a:cxn>
                  <a:cxn ang="0">
                    <a:pos x="377" y="35"/>
                  </a:cxn>
                  <a:cxn ang="0">
                    <a:pos x="389" y="53"/>
                  </a:cxn>
                  <a:cxn ang="0">
                    <a:pos x="396" y="71"/>
                  </a:cxn>
                  <a:cxn ang="0">
                    <a:pos x="427" y="80"/>
                  </a:cxn>
                  <a:cxn ang="0">
                    <a:pos x="465" y="89"/>
                  </a:cxn>
                  <a:cxn ang="0">
                    <a:pos x="477" y="107"/>
                  </a:cxn>
                  <a:cxn ang="0">
                    <a:pos x="477" y="133"/>
                  </a:cxn>
                  <a:cxn ang="0">
                    <a:pos x="503" y="124"/>
                  </a:cxn>
                  <a:cxn ang="0">
                    <a:pos x="521" y="133"/>
                  </a:cxn>
                  <a:cxn ang="0">
                    <a:pos x="540" y="147"/>
                  </a:cxn>
                  <a:cxn ang="0">
                    <a:pos x="540" y="169"/>
                  </a:cxn>
                  <a:cxn ang="0">
                    <a:pos x="540" y="196"/>
                  </a:cxn>
                  <a:cxn ang="0">
                    <a:pos x="553" y="223"/>
                  </a:cxn>
                  <a:cxn ang="0">
                    <a:pos x="572" y="240"/>
                  </a:cxn>
                  <a:cxn ang="0">
                    <a:pos x="578" y="267"/>
                  </a:cxn>
                  <a:cxn ang="0">
                    <a:pos x="572" y="289"/>
                  </a:cxn>
                  <a:cxn ang="0">
                    <a:pos x="553" y="312"/>
                  </a:cxn>
                  <a:cxn ang="0">
                    <a:pos x="534" y="325"/>
                  </a:cxn>
                  <a:cxn ang="0">
                    <a:pos x="503" y="330"/>
                  </a:cxn>
                  <a:cxn ang="0">
                    <a:pos x="477" y="321"/>
                  </a:cxn>
                  <a:cxn ang="0">
                    <a:pos x="446" y="334"/>
                  </a:cxn>
                  <a:cxn ang="0">
                    <a:pos x="415" y="347"/>
                  </a:cxn>
                  <a:cxn ang="0">
                    <a:pos x="383" y="325"/>
                  </a:cxn>
                  <a:cxn ang="0">
                    <a:pos x="352" y="338"/>
                  </a:cxn>
                  <a:cxn ang="0">
                    <a:pos x="320" y="325"/>
                  </a:cxn>
                  <a:cxn ang="0">
                    <a:pos x="295" y="316"/>
                  </a:cxn>
                  <a:cxn ang="0">
                    <a:pos x="264" y="312"/>
                  </a:cxn>
                  <a:cxn ang="0">
                    <a:pos x="220" y="321"/>
                  </a:cxn>
                  <a:cxn ang="0">
                    <a:pos x="213" y="343"/>
                  </a:cxn>
                  <a:cxn ang="0">
                    <a:pos x="201" y="361"/>
                  </a:cxn>
                  <a:cxn ang="0">
                    <a:pos x="182" y="379"/>
                  </a:cxn>
                  <a:cxn ang="0">
                    <a:pos x="169" y="396"/>
                  </a:cxn>
                  <a:cxn ang="0">
                    <a:pos x="169" y="370"/>
                  </a:cxn>
                  <a:cxn ang="0">
                    <a:pos x="150" y="347"/>
                  </a:cxn>
                  <a:cxn ang="0">
                    <a:pos x="150" y="321"/>
                  </a:cxn>
                  <a:cxn ang="0">
                    <a:pos x="150" y="289"/>
                  </a:cxn>
                  <a:cxn ang="0">
                    <a:pos x="157" y="276"/>
                  </a:cxn>
                  <a:cxn ang="0">
                    <a:pos x="157" y="249"/>
                  </a:cxn>
                  <a:cxn ang="0">
                    <a:pos x="157" y="231"/>
                  </a:cxn>
                  <a:cxn ang="0">
                    <a:pos x="144" y="209"/>
                  </a:cxn>
                  <a:cxn ang="0">
                    <a:pos x="113" y="205"/>
                  </a:cxn>
                  <a:cxn ang="0">
                    <a:pos x="81" y="187"/>
                  </a:cxn>
                  <a:cxn ang="0">
                    <a:pos x="62" y="169"/>
                  </a:cxn>
                  <a:cxn ang="0">
                    <a:pos x="37" y="165"/>
                  </a:cxn>
                  <a:cxn ang="0">
                    <a:pos x="12" y="151"/>
                  </a:cxn>
                  <a:cxn ang="0">
                    <a:pos x="6" y="133"/>
                  </a:cxn>
                  <a:cxn ang="0">
                    <a:pos x="31" y="107"/>
                  </a:cxn>
                  <a:cxn ang="0">
                    <a:pos x="62" y="98"/>
                  </a:cxn>
                  <a:cxn ang="0">
                    <a:pos x="94" y="75"/>
                  </a:cxn>
                  <a:cxn ang="0">
                    <a:pos x="106" y="53"/>
                  </a:cxn>
                  <a:cxn ang="0">
                    <a:pos x="132" y="26"/>
                  </a:cxn>
                  <a:cxn ang="0">
                    <a:pos x="169" y="17"/>
                  </a:cxn>
                  <a:cxn ang="0">
                    <a:pos x="207" y="22"/>
                  </a:cxn>
                </a:cxnLst>
                <a:rect l="0" t="0" r="r" b="b"/>
                <a:pathLst>
                  <a:path w="584" h="396">
                    <a:moveTo>
                      <a:pt x="213" y="26"/>
                    </a:moveTo>
                    <a:lnTo>
                      <a:pt x="220" y="26"/>
                    </a:lnTo>
                    <a:lnTo>
                      <a:pt x="226" y="26"/>
                    </a:lnTo>
                    <a:lnTo>
                      <a:pt x="232" y="26"/>
                    </a:lnTo>
                    <a:lnTo>
                      <a:pt x="238" y="26"/>
                    </a:lnTo>
                    <a:lnTo>
                      <a:pt x="264" y="26"/>
                    </a:lnTo>
                    <a:lnTo>
                      <a:pt x="270" y="22"/>
                    </a:lnTo>
                    <a:lnTo>
                      <a:pt x="276" y="22"/>
                    </a:lnTo>
                    <a:lnTo>
                      <a:pt x="282" y="17"/>
                    </a:lnTo>
                    <a:lnTo>
                      <a:pt x="289" y="17"/>
                    </a:lnTo>
                    <a:lnTo>
                      <a:pt x="295" y="17"/>
                    </a:lnTo>
                    <a:lnTo>
                      <a:pt x="308" y="17"/>
                    </a:lnTo>
                    <a:lnTo>
                      <a:pt x="320" y="17"/>
                    </a:lnTo>
                    <a:lnTo>
                      <a:pt x="320" y="13"/>
                    </a:lnTo>
                    <a:lnTo>
                      <a:pt x="326" y="8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5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2" y="8"/>
                    </a:lnTo>
                    <a:lnTo>
                      <a:pt x="352" y="13"/>
                    </a:lnTo>
                    <a:lnTo>
                      <a:pt x="352" y="17"/>
                    </a:lnTo>
                    <a:lnTo>
                      <a:pt x="352" y="22"/>
                    </a:lnTo>
                    <a:lnTo>
                      <a:pt x="352" y="26"/>
                    </a:lnTo>
                    <a:lnTo>
                      <a:pt x="358" y="26"/>
                    </a:lnTo>
                    <a:lnTo>
                      <a:pt x="364" y="31"/>
                    </a:lnTo>
                    <a:lnTo>
                      <a:pt x="370" y="31"/>
                    </a:lnTo>
                    <a:lnTo>
                      <a:pt x="370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83" y="40"/>
                    </a:lnTo>
                    <a:lnTo>
                      <a:pt x="383" y="44"/>
                    </a:lnTo>
                    <a:lnTo>
                      <a:pt x="389" y="44"/>
                    </a:lnTo>
                    <a:lnTo>
                      <a:pt x="389" y="49"/>
                    </a:lnTo>
                    <a:lnTo>
                      <a:pt x="389" y="53"/>
                    </a:lnTo>
                    <a:lnTo>
                      <a:pt x="383" y="53"/>
                    </a:lnTo>
                    <a:lnTo>
                      <a:pt x="383" y="57"/>
                    </a:lnTo>
                    <a:lnTo>
                      <a:pt x="383" y="62"/>
                    </a:lnTo>
                    <a:lnTo>
                      <a:pt x="389" y="62"/>
                    </a:lnTo>
                    <a:lnTo>
                      <a:pt x="389" y="66"/>
                    </a:lnTo>
                    <a:lnTo>
                      <a:pt x="396" y="71"/>
                    </a:lnTo>
                    <a:lnTo>
                      <a:pt x="402" y="75"/>
                    </a:lnTo>
                    <a:lnTo>
                      <a:pt x="408" y="75"/>
                    </a:lnTo>
                    <a:lnTo>
                      <a:pt x="415" y="75"/>
                    </a:lnTo>
                    <a:lnTo>
                      <a:pt x="421" y="75"/>
                    </a:lnTo>
                    <a:lnTo>
                      <a:pt x="427" y="75"/>
                    </a:lnTo>
                    <a:lnTo>
                      <a:pt x="427" y="80"/>
                    </a:lnTo>
                    <a:lnTo>
                      <a:pt x="433" y="80"/>
                    </a:lnTo>
                    <a:lnTo>
                      <a:pt x="440" y="84"/>
                    </a:lnTo>
                    <a:lnTo>
                      <a:pt x="446" y="84"/>
                    </a:lnTo>
                    <a:lnTo>
                      <a:pt x="452" y="84"/>
                    </a:lnTo>
                    <a:lnTo>
                      <a:pt x="459" y="84"/>
                    </a:lnTo>
                    <a:lnTo>
                      <a:pt x="465" y="89"/>
                    </a:lnTo>
                    <a:lnTo>
                      <a:pt x="471" y="89"/>
                    </a:lnTo>
                    <a:lnTo>
                      <a:pt x="471" y="93"/>
                    </a:lnTo>
                    <a:lnTo>
                      <a:pt x="471" y="98"/>
                    </a:lnTo>
                    <a:lnTo>
                      <a:pt x="477" y="98"/>
                    </a:lnTo>
                    <a:lnTo>
                      <a:pt x="477" y="102"/>
                    </a:lnTo>
                    <a:lnTo>
                      <a:pt x="477" y="107"/>
                    </a:lnTo>
                    <a:lnTo>
                      <a:pt x="477" y="111"/>
                    </a:lnTo>
                    <a:lnTo>
                      <a:pt x="477" y="115"/>
                    </a:lnTo>
                    <a:lnTo>
                      <a:pt x="477" y="120"/>
                    </a:lnTo>
                    <a:lnTo>
                      <a:pt x="477" y="124"/>
                    </a:lnTo>
                    <a:lnTo>
                      <a:pt x="471" y="129"/>
                    </a:lnTo>
                    <a:lnTo>
                      <a:pt x="477" y="133"/>
                    </a:lnTo>
                    <a:lnTo>
                      <a:pt x="477" y="138"/>
                    </a:lnTo>
                    <a:lnTo>
                      <a:pt x="484" y="138"/>
                    </a:lnTo>
                    <a:lnTo>
                      <a:pt x="490" y="138"/>
                    </a:lnTo>
                    <a:lnTo>
                      <a:pt x="496" y="133"/>
                    </a:lnTo>
                    <a:lnTo>
                      <a:pt x="503" y="129"/>
                    </a:lnTo>
                    <a:lnTo>
                      <a:pt x="503" y="124"/>
                    </a:lnTo>
                    <a:lnTo>
                      <a:pt x="503" y="120"/>
                    </a:lnTo>
                    <a:lnTo>
                      <a:pt x="509" y="120"/>
                    </a:lnTo>
                    <a:lnTo>
                      <a:pt x="515" y="120"/>
                    </a:lnTo>
                    <a:lnTo>
                      <a:pt x="515" y="124"/>
                    </a:lnTo>
                    <a:lnTo>
                      <a:pt x="521" y="129"/>
                    </a:lnTo>
                    <a:lnTo>
                      <a:pt x="521" y="133"/>
                    </a:lnTo>
                    <a:lnTo>
                      <a:pt x="528" y="133"/>
                    </a:lnTo>
                    <a:lnTo>
                      <a:pt x="534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40" y="147"/>
                    </a:lnTo>
                    <a:lnTo>
                      <a:pt x="540" y="151"/>
                    </a:lnTo>
                    <a:lnTo>
                      <a:pt x="547" y="151"/>
                    </a:lnTo>
                    <a:lnTo>
                      <a:pt x="547" y="156"/>
                    </a:lnTo>
                    <a:lnTo>
                      <a:pt x="540" y="160"/>
                    </a:lnTo>
                    <a:lnTo>
                      <a:pt x="540" y="165"/>
                    </a:lnTo>
                    <a:lnTo>
                      <a:pt x="540" y="169"/>
                    </a:lnTo>
                    <a:lnTo>
                      <a:pt x="540" y="173"/>
                    </a:lnTo>
                    <a:lnTo>
                      <a:pt x="540" y="178"/>
                    </a:lnTo>
                    <a:lnTo>
                      <a:pt x="540" y="182"/>
                    </a:lnTo>
                    <a:lnTo>
                      <a:pt x="540" y="187"/>
                    </a:lnTo>
                    <a:lnTo>
                      <a:pt x="540" y="191"/>
                    </a:lnTo>
                    <a:lnTo>
                      <a:pt x="540" y="196"/>
                    </a:lnTo>
                    <a:lnTo>
                      <a:pt x="540" y="200"/>
                    </a:lnTo>
                    <a:lnTo>
                      <a:pt x="547" y="205"/>
                    </a:lnTo>
                    <a:lnTo>
                      <a:pt x="547" y="209"/>
                    </a:lnTo>
                    <a:lnTo>
                      <a:pt x="547" y="214"/>
                    </a:lnTo>
                    <a:lnTo>
                      <a:pt x="547" y="218"/>
                    </a:lnTo>
                    <a:lnTo>
                      <a:pt x="553" y="223"/>
                    </a:lnTo>
                    <a:lnTo>
                      <a:pt x="559" y="227"/>
                    </a:lnTo>
                    <a:lnTo>
                      <a:pt x="559" y="231"/>
                    </a:lnTo>
                    <a:lnTo>
                      <a:pt x="565" y="231"/>
                    </a:lnTo>
                    <a:lnTo>
                      <a:pt x="565" y="236"/>
                    </a:lnTo>
                    <a:lnTo>
                      <a:pt x="572" y="236"/>
                    </a:lnTo>
                    <a:lnTo>
                      <a:pt x="572" y="240"/>
                    </a:lnTo>
                    <a:lnTo>
                      <a:pt x="578" y="245"/>
                    </a:lnTo>
                    <a:lnTo>
                      <a:pt x="578" y="249"/>
                    </a:lnTo>
                    <a:lnTo>
                      <a:pt x="578" y="254"/>
                    </a:lnTo>
                    <a:lnTo>
                      <a:pt x="584" y="258"/>
                    </a:lnTo>
                    <a:lnTo>
                      <a:pt x="578" y="263"/>
                    </a:lnTo>
                    <a:lnTo>
                      <a:pt x="578" y="267"/>
                    </a:lnTo>
                    <a:lnTo>
                      <a:pt x="578" y="272"/>
                    </a:lnTo>
                    <a:lnTo>
                      <a:pt x="572" y="276"/>
                    </a:lnTo>
                    <a:lnTo>
                      <a:pt x="578" y="280"/>
                    </a:lnTo>
                    <a:lnTo>
                      <a:pt x="578" y="285"/>
                    </a:lnTo>
                    <a:lnTo>
                      <a:pt x="578" y="289"/>
                    </a:lnTo>
                    <a:lnTo>
                      <a:pt x="572" y="289"/>
                    </a:lnTo>
                    <a:lnTo>
                      <a:pt x="572" y="294"/>
                    </a:lnTo>
                    <a:lnTo>
                      <a:pt x="565" y="294"/>
                    </a:lnTo>
                    <a:lnTo>
                      <a:pt x="565" y="298"/>
                    </a:lnTo>
                    <a:lnTo>
                      <a:pt x="559" y="303"/>
                    </a:lnTo>
                    <a:lnTo>
                      <a:pt x="553" y="307"/>
                    </a:lnTo>
                    <a:lnTo>
                      <a:pt x="553" y="312"/>
                    </a:lnTo>
                    <a:lnTo>
                      <a:pt x="547" y="316"/>
                    </a:lnTo>
                    <a:lnTo>
                      <a:pt x="547" y="321"/>
                    </a:lnTo>
                    <a:lnTo>
                      <a:pt x="540" y="321"/>
                    </a:lnTo>
                    <a:lnTo>
                      <a:pt x="540" y="325"/>
                    </a:lnTo>
                    <a:lnTo>
                      <a:pt x="534" y="321"/>
                    </a:lnTo>
                    <a:lnTo>
                      <a:pt x="534" y="325"/>
                    </a:lnTo>
                    <a:lnTo>
                      <a:pt x="528" y="325"/>
                    </a:lnTo>
                    <a:lnTo>
                      <a:pt x="528" y="321"/>
                    </a:lnTo>
                    <a:lnTo>
                      <a:pt x="521" y="325"/>
                    </a:lnTo>
                    <a:lnTo>
                      <a:pt x="515" y="325"/>
                    </a:lnTo>
                    <a:lnTo>
                      <a:pt x="509" y="330"/>
                    </a:lnTo>
                    <a:lnTo>
                      <a:pt x="503" y="330"/>
                    </a:lnTo>
                    <a:lnTo>
                      <a:pt x="496" y="330"/>
                    </a:lnTo>
                    <a:lnTo>
                      <a:pt x="496" y="325"/>
                    </a:lnTo>
                    <a:lnTo>
                      <a:pt x="490" y="325"/>
                    </a:lnTo>
                    <a:lnTo>
                      <a:pt x="484" y="325"/>
                    </a:lnTo>
                    <a:lnTo>
                      <a:pt x="484" y="321"/>
                    </a:lnTo>
                    <a:lnTo>
                      <a:pt x="477" y="321"/>
                    </a:lnTo>
                    <a:lnTo>
                      <a:pt x="471" y="321"/>
                    </a:lnTo>
                    <a:lnTo>
                      <a:pt x="471" y="325"/>
                    </a:lnTo>
                    <a:lnTo>
                      <a:pt x="465" y="330"/>
                    </a:lnTo>
                    <a:lnTo>
                      <a:pt x="459" y="334"/>
                    </a:lnTo>
                    <a:lnTo>
                      <a:pt x="452" y="334"/>
                    </a:lnTo>
                    <a:lnTo>
                      <a:pt x="446" y="334"/>
                    </a:lnTo>
                    <a:lnTo>
                      <a:pt x="440" y="334"/>
                    </a:lnTo>
                    <a:lnTo>
                      <a:pt x="433" y="334"/>
                    </a:lnTo>
                    <a:lnTo>
                      <a:pt x="433" y="338"/>
                    </a:lnTo>
                    <a:lnTo>
                      <a:pt x="427" y="343"/>
                    </a:lnTo>
                    <a:lnTo>
                      <a:pt x="421" y="347"/>
                    </a:lnTo>
                    <a:lnTo>
                      <a:pt x="415" y="347"/>
                    </a:lnTo>
                    <a:lnTo>
                      <a:pt x="408" y="343"/>
                    </a:lnTo>
                    <a:lnTo>
                      <a:pt x="402" y="338"/>
                    </a:lnTo>
                    <a:lnTo>
                      <a:pt x="396" y="334"/>
                    </a:lnTo>
                    <a:lnTo>
                      <a:pt x="396" y="330"/>
                    </a:lnTo>
                    <a:lnTo>
                      <a:pt x="389" y="330"/>
                    </a:lnTo>
                    <a:lnTo>
                      <a:pt x="383" y="325"/>
                    </a:lnTo>
                    <a:lnTo>
                      <a:pt x="377" y="330"/>
                    </a:lnTo>
                    <a:lnTo>
                      <a:pt x="370" y="330"/>
                    </a:lnTo>
                    <a:lnTo>
                      <a:pt x="370" y="334"/>
                    </a:lnTo>
                    <a:lnTo>
                      <a:pt x="364" y="338"/>
                    </a:lnTo>
                    <a:lnTo>
                      <a:pt x="358" y="338"/>
                    </a:lnTo>
                    <a:lnTo>
                      <a:pt x="352" y="338"/>
                    </a:lnTo>
                    <a:lnTo>
                      <a:pt x="345" y="338"/>
                    </a:lnTo>
                    <a:lnTo>
                      <a:pt x="339" y="334"/>
                    </a:lnTo>
                    <a:lnTo>
                      <a:pt x="333" y="334"/>
                    </a:lnTo>
                    <a:lnTo>
                      <a:pt x="333" y="330"/>
                    </a:lnTo>
                    <a:lnTo>
                      <a:pt x="326" y="330"/>
                    </a:lnTo>
                    <a:lnTo>
                      <a:pt x="320" y="325"/>
                    </a:lnTo>
                    <a:lnTo>
                      <a:pt x="320" y="321"/>
                    </a:lnTo>
                    <a:lnTo>
                      <a:pt x="314" y="321"/>
                    </a:lnTo>
                    <a:lnTo>
                      <a:pt x="314" y="316"/>
                    </a:lnTo>
                    <a:lnTo>
                      <a:pt x="308" y="316"/>
                    </a:lnTo>
                    <a:lnTo>
                      <a:pt x="301" y="316"/>
                    </a:lnTo>
                    <a:lnTo>
                      <a:pt x="295" y="316"/>
                    </a:lnTo>
                    <a:lnTo>
                      <a:pt x="289" y="316"/>
                    </a:lnTo>
                    <a:lnTo>
                      <a:pt x="282" y="316"/>
                    </a:lnTo>
                    <a:lnTo>
                      <a:pt x="276" y="316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2"/>
                    </a:lnTo>
                    <a:lnTo>
                      <a:pt x="257" y="312"/>
                    </a:lnTo>
                    <a:lnTo>
                      <a:pt x="251" y="312"/>
                    </a:lnTo>
                    <a:lnTo>
                      <a:pt x="245" y="312"/>
                    </a:lnTo>
                    <a:lnTo>
                      <a:pt x="238" y="316"/>
                    </a:lnTo>
                    <a:lnTo>
                      <a:pt x="232" y="316"/>
                    </a:lnTo>
                    <a:lnTo>
                      <a:pt x="220" y="321"/>
                    </a:lnTo>
                    <a:lnTo>
                      <a:pt x="213" y="325"/>
                    </a:lnTo>
                    <a:lnTo>
                      <a:pt x="213" y="330"/>
                    </a:lnTo>
                    <a:lnTo>
                      <a:pt x="207" y="330"/>
                    </a:lnTo>
                    <a:lnTo>
                      <a:pt x="213" y="334"/>
                    </a:lnTo>
                    <a:lnTo>
                      <a:pt x="213" y="338"/>
                    </a:lnTo>
                    <a:lnTo>
                      <a:pt x="213" y="343"/>
                    </a:lnTo>
                    <a:lnTo>
                      <a:pt x="213" y="347"/>
                    </a:lnTo>
                    <a:lnTo>
                      <a:pt x="213" y="352"/>
                    </a:lnTo>
                    <a:lnTo>
                      <a:pt x="207" y="352"/>
                    </a:lnTo>
                    <a:lnTo>
                      <a:pt x="207" y="356"/>
                    </a:lnTo>
                    <a:lnTo>
                      <a:pt x="207" y="361"/>
                    </a:lnTo>
                    <a:lnTo>
                      <a:pt x="201" y="361"/>
                    </a:lnTo>
                    <a:lnTo>
                      <a:pt x="194" y="361"/>
                    </a:lnTo>
                    <a:lnTo>
                      <a:pt x="188" y="361"/>
                    </a:lnTo>
                    <a:lnTo>
                      <a:pt x="182" y="365"/>
                    </a:lnTo>
                    <a:lnTo>
                      <a:pt x="182" y="370"/>
                    </a:lnTo>
                    <a:lnTo>
                      <a:pt x="182" y="374"/>
                    </a:lnTo>
                    <a:lnTo>
                      <a:pt x="182" y="379"/>
                    </a:lnTo>
                    <a:lnTo>
                      <a:pt x="182" y="383"/>
                    </a:lnTo>
                    <a:lnTo>
                      <a:pt x="176" y="383"/>
                    </a:lnTo>
                    <a:lnTo>
                      <a:pt x="176" y="388"/>
                    </a:lnTo>
                    <a:lnTo>
                      <a:pt x="176" y="392"/>
                    </a:lnTo>
                    <a:lnTo>
                      <a:pt x="176" y="396"/>
                    </a:lnTo>
                    <a:lnTo>
                      <a:pt x="169" y="396"/>
                    </a:lnTo>
                    <a:lnTo>
                      <a:pt x="169" y="392"/>
                    </a:lnTo>
                    <a:lnTo>
                      <a:pt x="169" y="388"/>
                    </a:lnTo>
                    <a:lnTo>
                      <a:pt x="169" y="383"/>
                    </a:lnTo>
                    <a:lnTo>
                      <a:pt x="169" y="379"/>
                    </a:lnTo>
                    <a:lnTo>
                      <a:pt x="169" y="374"/>
                    </a:lnTo>
                    <a:lnTo>
                      <a:pt x="169" y="370"/>
                    </a:lnTo>
                    <a:lnTo>
                      <a:pt x="169" y="365"/>
                    </a:lnTo>
                    <a:lnTo>
                      <a:pt x="163" y="361"/>
                    </a:lnTo>
                    <a:lnTo>
                      <a:pt x="163" y="356"/>
                    </a:lnTo>
                    <a:lnTo>
                      <a:pt x="157" y="352"/>
                    </a:lnTo>
                    <a:lnTo>
                      <a:pt x="157" y="347"/>
                    </a:lnTo>
                    <a:lnTo>
                      <a:pt x="150" y="347"/>
                    </a:lnTo>
                    <a:lnTo>
                      <a:pt x="150" y="343"/>
                    </a:lnTo>
                    <a:lnTo>
                      <a:pt x="150" y="338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0" y="325"/>
                    </a:lnTo>
                    <a:lnTo>
                      <a:pt x="150" y="321"/>
                    </a:lnTo>
                    <a:lnTo>
                      <a:pt x="150" y="312"/>
                    </a:lnTo>
                    <a:lnTo>
                      <a:pt x="150" y="307"/>
                    </a:lnTo>
                    <a:lnTo>
                      <a:pt x="150" y="303"/>
                    </a:lnTo>
                    <a:lnTo>
                      <a:pt x="150" y="298"/>
                    </a:lnTo>
                    <a:lnTo>
                      <a:pt x="150" y="294"/>
                    </a:lnTo>
                    <a:lnTo>
                      <a:pt x="150" y="289"/>
                    </a:lnTo>
                    <a:lnTo>
                      <a:pt x="150" y="285"/>
                    </a:lnTo>
                    <a:lnTo>
                      <a:pt x="150" y="280"/>
                    </a:lnTo>
                    <a:lnTo>
                      <a:pt x="150" y="276"/>
                    </a:lnTo>
                    <a:lnTo>
                      <a:pt x="150" y="272"/>
                    </a:lnTo>
                    <a:lnTo>
                      <a:pt x="157" y="272"/>
                    </a:lnTo>
                    <a:lnTo>
                      <a:pt x="157" y="276"/>
                    </a:lnTo>
                    <a:lnTo>
                      <a:pt x="157" y="272"/>
                    </a:lnTo>
                    <a:lnTo>
                      <a:pt x="157" y="267"/>
                    </a:lnTo>
                    <a:lnTo>
                      <a:pt x="157" y="263"/>
                    </a:lnTo>
                    <a:lnTo>
                      <a:pt x="157" y="258"/>
                    </a:lnTo>
                    <a:lnTo>
                      <a:pt x="157" y="254"/>
                    </a:lnTo>
                    <a:lnTo>
                      <a:pt x="157" y="249"/>
                    </a:lnTo>
                    <a:lnTo>
                      <a:pt x="150" y="249"/>
                    </a:lnTo>
                    <a:lnTo>
                      <a:pt x="150" y="245"/>
                    </a:lnTo>
                    <a:lnTo>
                      <a:pt x="150" y="240"/>
                    </a:lnTo>
                    <a:lnTo>
                      <a:pt x="150" y="236"/>
                    </a:lnTo>
                    <a:lnTo>
                      <a:pt x="150" y="231"/>
                    </a:lnTo>
                    <a:lnTo>
                      <a:pt x="157" y="231"/>
                    </a:lnTo>
                    <a:lnTo>
                      <a:pt x="157" y="227"/>
                    </a:lnTo>
                    <a:lnTo>
                      <a:pt x="157" y="223"/>
                    </a:lnTo>
                    <a:lnTo>
                      <a:pt x="150" y="218"/>
                    </a:lnTo>
                    <a:lnTo>
                      <a:pt x="150" y="214"/>
                    </a:lnTo>
                    <a:lnTo>
                      <a:pt x="144" y="214"/>
                    </a:lnTo>
                    <a:lnTo>
                      <a:pt x="144" y="209"/>
                    </a:lnTo>
                    <a:lnTo>
                      <a:pt x="138" y="209"/>
                    </a:lnTo>
                    <a:lnTo>
                      <a:pt x="132" y="209"/>
                    </a:lnTo>
                    <a:lnTo>
                      <a:pt x="125" y="209"/>
                    </a:lnTo>
                    <a:lnTo>
                      <a:pt x="125" y="205"/>
                    </a:lnTo>
                    <a:lnTo>
                      <a:pt x="119" y="205"/>
                    </a:lnTo>
                    <a:lnTo>
                      <a:pt x="113" y="205"/>
                    </a:lnTo>
                    <a:lnTo>
                      <a:pt x="106" y="205"/>
                    </a:lnTo>
                    <a:lnTo>
                      <a:pt x="106" y="200"/>
                    </a:lnTo>
                    <a:lnTo>
                      <a:pt x="100" y="200"/>
                    </a:lnTo>
                    <a:lnTo>
                      <a:pt x="94" y="196"/>
                    </a:lnTo>
                    <a:lnTo>
                      <a:pt x="88" y="191"/>
                    </a:lnTo>
                    <a:lnTo>
                      <a:pt x="81" y="187"/>
                    </a:lnTo>
                    <a:lnTo>
                      <a:pt x="75" y="182"/>
                    </a:lnTo>
                    <a:lnTo>
                      <a:pt x="69" y="182"/>
                    </a:lnTo>
                    <a:lnTo>
                      <a:pt x="69" y="178"/>
                    </a:lnTo>
                    <a:lnTo>
                      <a:pt x="69" y="173"/>
                    </a:lnTo>
                    <a:lnTo>
                      <a:pt x="62" y="173"/>
                    </a:lnTo>
                    <a:lnTo>
                      <a:pt x="62" y="169"/>
                    </a:lnTo>
                    <a:lnTo>
                      <a:pt x="62" y="173"/>
                    </a:lnTo>
                    <a:lnTo>
                      <a:pt x="56" y="173"/>
                    </a:lnTo>
                    <a:lnTo>
                      <a:pt x="50" y="169"/>
                    </a:lnTo>
                    <a:lnTo>
                      <a:pt x="44" y="169"/>
                    </a:lnTo>
                    <a:lnTo>
                      <a:pt x="44" y="165"/>
                    </a:lnTo>
                    <a:lnTo>
                      <a:pt x="37" y="165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25" y="156"/>
                    </a:lnTo>
                    <a:lnTo>
                      <a:pt x="18" y="156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6" y="151"/>
                    </a:lnTo>
                    <a:lnTo>
                      <a:pt x="0" y="151"/>
                    </a:lnTo>
                    <a:lnTo>
                      <a:pt x="0" y="147"/>
                    </a:lnTo>
                    <a:lnTo>
                      <a:pt x="0" y="142"/>
                    </a:lnTo>
                    <a:lnTo>
                      <a:pt x="6" y="138"/>
                    </a:lnTo>
                    <a:lnTo>
                      <a:pt x="6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8" y="120"/>
                    </a:lnTo>
                    <a:lnTo>
                      <a:pt x="25" y="115"/>
                    </a:lnTo>
                    <a:lnTo>
                      <a:pt x="25" y="111"/>
                    </a:lnTo>
                    <a:lnTo>
                      <a:pt x="31" y="107"/>
                    </a:lnTo>
                    <a:lnTo>
                      <a:pt x="37" y="107"/>
                    </a:lnTo>
                    <a:lnTo>
                      <a:pt x="37" y="102"/>
                    </a:lnTo>
                    <a:lnTo>
                      <a:pt x="44" y="102"/>
                    </a:lnTo>
                    <a:lnTo>
                      <a:pt x="50" y="98"/>
                    </a:lnTo>
                    <a:lnTo>
                      <a:pt x="56" y="98"/>
                    </a:lnTo>
                    <a:lnTo>
                      <a:pt x="62" y="98"/>
                    </a:lnTo>
                    <a:lnTo>
                      <a:pt x="69" y="98"/>
                    </a:lnTo>
                    <a:lnTo>
                      <a:pt x="75" y="93"/>
                    </a:lnTo>
                    <a:lnTo>
                      <a:pt x="75" y="89"/>
                    </a:lnTo>
                    <a:lnTo>
                      <a:pt x="81" y="84"/>
                    </a:lnTo>
                    <a:lnTo>
                      <a:pt x="88" y="80"/>
                    </a:lnTo>
                    <a:lnTo>
                      <a:pt x="94" y="75"/>
                    </a:lnTo>
                    <a:lnTo>
                      <a:pt x="94" y="71"/>
                    </a:lnTo>
                    <a:lnTo>
                      <a:pt x="100" y="66"/>
                    </a:lnTo>
                    <a:lnTo>
                      <a:pt x="100" y="62"/>
                    </a:lnTo>
                    <a:lnTo>
                      <a:pt x="100" y="57"/>
                    </a:lnTo>
                    <a:lnTo>
                      <a:pt x="106" y="57"/>
                    </a:lnTo>
                    <a:lnTo>
                      <a:pt x="106" y="53"/>
                    </a:lnTo>
                    <a:lnTo>
                      <a:pt x="113" y="44"/>
                    </a:lnTo>
                    <a:lnTo>
                      <a:pt x="113" y="40"/>
                    </a:lnTo>
                    <a:lnTo>
                      <a:pt x="119" y="40"/>
                    </a:lnTo>
                    <a:lnTo>
                      <a:pt x="125" y="35"/>
                    </a:lnTo>
                    <a:lnTo>
                      <a:pt x="125" y="31"/>
                    </a:lnTo>
                    <a:lnTo>
                      <a:pt x="132" y="26"/>
                    </a:lnTo>
                    <a:lnTo>
                      <a:pt x="138" y="26"/>
                    </a:lnTo>
                    <a:lnTo>
                      <a:pt x="144" y="22"/>
                    </a:lnTo>
                    <a:lnTo>
                      <a:pt x="150" y="22"/>
                    </a:lnTo>
                    <a:lnTo>
                      <a:pt x="157" y="17"/>
                    </a:lnTo>
                    <a:lnTo>
                      <a:pt x="163" y="17"/>
                    </a:lnTo>
                    <a:lnTo>
                      <a:pt x="169" y="17"/>
                    </a:lnTo>
                    <a:lnTo>
                      <a:pt x="169" y="13"/>
                    </a:lnTo>
                    <a:lnTo>
                      <a:pt x="176" y="13"/>
                    </a:lnTo>
                    <a:lnTo>
                      <a:pt x="182" y="13"/>
                    </a:lnTo>
                    <a:lnTo>
                      <a:pt x="194" y="17"/>
                    </a:lnTo>
                    <a:lnTo>
                      <a:pt x="201" y="17"/>
                    </a:lnTo>
                    <a:lnTo>
                      <a:pt x="207" y="22"/>
                    </a:lnTo>
                    <a:lnTo>
                      <a:pt x="213" y="22"/>
                    </a:lnTo>
                    <a:lnTo>
                      <a:pt x="213" y="26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31" name="Group 654"/>
            <p:cNvGrpSpPr>
              <a:grpSpLocks/>
            </p:cNvGrpSpPr>
            <p:nvPr/>
          </p:nvGrpSpPr>
          <p:grpSpPr bwMode="auto">
            <a:xfrm>
              <a:off x="3558" y="1667"/>
              <a:ext cx="63" cy="107"/>
              <a:chOff x="3558" y="1667"/>
              <a:chExt cx="63" cy="107"/>
            </a:xfrm>
          </p:grpSpPr>
          <p:sp>
            <p:nvSpPr>
              <p:cNvPr id="4751" name="Freeform 655"/>
              <p:cNvSpPr>
                <a:spLocks/>
              </p:cNvSpPr>
              <p:nvPr/>
            </p:nvSpPr>
            <p:spPr bwMode="auto">
              <a:xfrm>
                <a:off x="3558" y="1667"/>
                <a:ext cx="63" cy="10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8"/>
                  </a:cxn>
                  <a:cxn ang="0">
                    <a:pos x="50" y="17"/>
                  </a:cxn>
                  <a:cxn ang="0">
                    <a:pos x="50" y="26"/>
                  </a:cxn>
                  <a:cxn ang="0">
                    <a:pos x="56" y="35"/>
                  </a:cxn>
                  <a:cxn ang="0">
                    <a:pos x="50" y="40"/>
                  </a:cxn>
                  <a:cxn ang="0">
                    <a:pos x="50" y="49"/>
                  </a:cxn>
                  <a:cxn ang="0">
                    <a:pos x="56" y="57"/>
                  </a:cxn>
                  <a:cxn ang="0">
                    <a:pos x="56" y="66"/>
                  </a:cxn>
                  <a:cxn ang="0">
                    <a:pos x="56" y="75"/>
                  </a:cxn>
                  <a:cxn ang="0">
                    <a:pos x="56" y="84"/>
                  </a:cxn>
                  <a:cxn ang="0">
                    <a:pos x="50" y="93"/>
                  </a:cxn>
                  <a:cxn ang="0">
                    <a:pos x="37" y="98"/>
                  </a:cxn>
                  <a:cxn ang="0">
                    <a:pos x="25" y="98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0" y="102"/>
                  </a:cxn>
                  <a:cxn ang="0">
                    <a:pos x="0" y="93"/>
                  </a:cxn>
                  <a:cxn ang="0">
                    <a:pos x="12" y="84"/>
                  </a:cxn>
                  <a:cxn ang="0">
                    <a:pos x="12" y="75"/>
                  </a:cxn>
                  <a:cxn ang="0">
                    <a:pos x="19" y="71"/>
                  </a:cxn>
                  <a:cxn ang="0">
                    <a:pos x="19" y="62"/>
                  </a:cxn>
                  <a:cxn ang="0">
                    <a:pos x="19" y="53"/>
                  </a:cxn>
                  <a:cxn ang="0">
                    <a:pos x="19" y="44"/>
                  </a:cxn>
                  <a:cxn ang="0">
                    <a:pos x="19" y="35"/>
                  </a:cxn>
                  <a:cxn ang="0">
                    <a:pos x="19" y="26"/>
                  </a:cxn>
                  <a:cxn ang="0">
                    <a:pos x="25" y="22"/>
                  </a:cxn>
                  <a:cxn ang="0">
                    <a:pos x="25" y="13"/>
                  </a:cxn>
                  <a:cxn ang="0">
                    <a:pos x="25" y="4"/>
                  </a:cxn>
                  <a:cxn ang="0">
                    <a:pos x="31" y="0"/>
                  </a:cxn>
                  <a:cxn ang="0">
                    <a:pos x="50" y="0"/>
                  </a:cxn>
                  <a:cxn ang="0">
                    <a:pos x="63" y="0"/>
                  </a:cxn>
                </a:cxnLst>
                <a:rect l="0" t="0" r="r" b="b"/>
                <a:pathLst>
                  <a:path w="63" h="107">
                    <a:moveTo>
                      <a:pt x="63" y="0"/>
                    </a:moveTo>
                    <a:lnTo>
                      <a:pt x="56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56" y="13"/>
                    </a:lnTo>
                    <a:lnTo>
                      <a:pt x="50" y="17"/>
                    </a:lnTo>
                    <a:lnTo>
                      <a:pt x="50" y="22"/>
                    </a:lnTo>
                    <a:lnTo>
                      <a:pt x="50" y="26"/>
                    </a:lnTo>
                    <a:lnTo>
                      <a:pt x="50" y="31"/>
                    </a:lnTo>
                    <a:lnTo>
                      <a:pt x="56" y="35"/>
                    </a:lnTo>
                    <a:lnTo>
                      <a:pt x="50" y="35"/>
                    </a:lnTo>
                    <a:lnTo>
                      <a:pt x="50" y="40"/>
                    </a:lnTo>
                    <a:lnTo>
                      <a:pt x="50" y="44"/>
                    </a:lnTo>
                    <a:lnTo>
                      <a:pt x="50" y="49"/>
                    </a:lnTo>
                    <a:lnTo>
                      <a:pt x="50" y="53"/>
                    </a:lnTo>
                    <a:lnTo>
                      <a:pt x="56" y="57"/>
                    </a:lnTo>
                    <a:lnTo>
                      <a:pt x="56" y="62"/>
                    </a:lnTo>
                    <a:lnTo>
                      <a:pt x="56" y="66"/>
                    </a:lnTo>
                    <a:lnTo>
                      <a:pt x="56" y="71"/>
                    </a:lnTo>
                    <a:lnTo>
                      <a:pt x="56" y="75"/>
                    </a:lnTo>
                    <a:lnTo>
                      <a:pt x="56" y="80"/>
                    </a:lnTo>
                    <a:lnTo>
                      <a:pt x="56" y="84"/>
                    </a:lnTo>
                    <a:lnTo>
                      <a:pt x="50" y="89"/>
                    </a:lnTo>
                    <a:lnTo>
                      <a:pt x="50" y="93"/>
                    </a:lnTo>
                    <a:lnTo>
                      <a:pt x="44" y="98"/>
                    </a:lnTo>
                    <a:lnTo>
                      <a:pt x="37" y="98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19" y="102"/>
                    </a:lnTo>
                    <a:lnTo>
                      <a:pt x="12" y="102"/>
                    </a:lnTo>
                    <a:lnTo>
                      <a:pt x="6" y="102"/>
                    </a:lnTo>
                    <a:lnTo>
                      <a:pt x="0" y="10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3"/>
                    </a:lnTo>
                    <a:lnTo>
                      <a:pt x="6" y="89"/>
                    </a:lnTo>
                    <a:lnTo>
                      <a:pt x="12" y="84"/>
                    </a:lnTo>
                    <a:lnTo>
                      <a:pt x="12" y="80"/>
                    </a:lnTo>
                    <a:lnTo>
                      <a:pt x="12" y="75"/>
                    </a:lnTo>
                    <a:lnTo>
                      <a:pt x="12" y="71"/>
                    </a:lnTo>
                    <a:lnTo>
                      <a:pt x="19" y="71"/>
                    </a:lnTo>
                    <a:lnTo>
                      <a:pt x="19" y="66"/>
                    </a:lnTo>
                    <a:lnTo>
                      <a:pt x="19" y="62"/>
                    </a:lnTo>
                    <a:lnTo>
                      <a:pt x="19" y="57"/>
                    </a:lnTo>
                    <a:lnTo>
                      <a:pt x="19" y="53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9" y="40"/>
                    </a:lnTo>
                    <a:lnTo>
                      <a:pt x="19" y="35"/>
                    </a:lnTo>
                    <a:lnTo>
                      <a:pt x="19" y="31"/>
                    </a:lnTo>
                    <a:lnTo>
                      <a:pt x="19" y="26"/>
                    </a:lnTo>
                    <a:lnTo>
                      <a:pt x="19" y="22"/>
                    </a:lnTo>
                    <a:lnTo>
                      <a:pt x="25" y="22"/>
                    </a:lnTo>
                    <a:lnTo>
                      <a:pt x="25" y="17"/>
                    </a:lnTo>
                    <a:lnTo>
                      <a:pt x="25" y="13"/>
                    </a:lnTo>
                    <a:lnTo>
                      <a:pt x="25" y="8"/>
                    </a:lnTo>
                    <a:lnTo>
                      <a:pt x="25" y="4"/>
                    </a:lnTo>
                    <a:lnTo>
                      <a:pt x="31" y="4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50" y="0"/>
                    </a:lnTo>
                    <a:lnTo>
                      <a:pt x="56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52" name="Freeform 656"/>
              <p:cNvSpPr>
                <a:spLocks/>
              </p:cNvSpPr>
              <p:nvPr/>
            </p:nvSpPr>
            <p:spPr bwMode="auto">
              <a:xfrm>
                <a:off x="3558" y="1667"/>
                <a:ext cx="63" cy="10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8"/>
                  </a:cxn>
                  <a:cxn ang="0">
                    <a:pos x="50" y="17"/>
                  </a:cxn>
                  <a:cxn ang="0">
                    <a:pos x="50" y="26"/>
                  </a:cxn>
                  <a:cxn ang="0">
                    <a:pos x="56" y="35"/>
                  </a:cxn>
                  <a:cxn ang="0">
                    <a:pos x="50" y="40"/>
                  </a:cxn>
                  <a:cxn ang="0">
                    <a:pos x="50" y="49"/>
                  </a:cxn>
                  <a:cxn ang="0">
                    <a:pos x="56" y="57"/>
                  </a:cxn>
                  <a:cxn ang="0">
                    <a:pos x="56" y="66"/>
                  </a:cxn>
                  <a:cxn ang="0">
                    <a:pos x="56" y="75"/>
                  </a:cxn>
                  <a:cxn ang="0">
                    <a:pos x="56" y="84"/>
                  </a:cxn>
                  <a:cxn ang="0">
                    <a:pos x="50" y="93"/>
                  </a:cxn>
                  <a:cxn ang="0">
                    <a:pos x="37" y="98"/>
                  </a:cxn>
                  <a:cxn ang="0">
                    <a:pos x="25" y="98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0" y="102"/>
                  </a:cxn>
                  <a:cxn ang="0">
                    <a:pos x="0" y="93"/>
                  </a:cxn>
                  <a:cxn ang="0">
                    <a:pos x="12" y="84"/>
                  </a:cxn>
                  <a:cxn ang="0">
                    <a:pos x="12" y="75"/>
                  </a:cxn>
                  <a:cxn ang="0">
                    <a:pos x="19" y="71"/>
                  </a:cxn>
                  <a:cxn ang="0">
                    <a:pos x="19" y="62"/>
                  </a:cxn>
                  <a:cxn ang="0">
                    <a:pos x="19" y="53"/>
                  </a:cxn>
                  <a:cxn ang="0">
                    <a:pos x="19" y="44"/>
                  </a:cxn>
                  <a:cxn ang="0">
                    <a:pos x="19" y="35"/>
                  </a:cxn>
                  <a:cxn ang="0">
                    <a:pos x="19" y="26"/>
                  </a:cxn>
                  <a:cxn ang="0">
                    <a:pos x="25" y="22"/>
                  </a:cxn>
                  <a:cxn ang="0">
                    <a:pos x="25" y="13"/>
                  </a:cxn>
                  <a:cxn ang="0">
                    <a:pos x="25" y="4"/>
                  </a:cxn>
                  <a:cxn ang="0">
                    <a:pos x="31" y="0"/>
                  </a:cxn>
                  <a:cxn ang="0">
                    <a:pos x="50" y="0"/>
                  </a:cxn>
                  <a:cxn ang="0">
                    <a:pos x="63" y="0"/>
                  </a:cxn>
                </a:cxnLst>
                <a:rect l="0" t="0" r="r" b="b"/>
                <a:pathLst>
                  <a:path w="63" h="107">
                    <a:moveTo>
                      <a:pt x="63" y="0"/>
                    </a:moveTo>
                    <a:lnTo>
                      <a:pt x="56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56" y="13"/>
                    </a:lnTo>
                    <a:lnTo>
                      <a:pt x="50" y="17"/>
                    </a:lnTo>
                    <a:lnTo>
                      <a:pt x="50" y="22"/>
                    </a:lnTo>
                    <a:lnTo>
                      <a:pt x="50" y="26"/>
                    </a:lnTo>
                    <a:lnTo>
                      <a:pt x="50" y="31"/>
                    </a:lnTo>
                    <a:lnTo>
                      <a:pt x="56" y="35"/>
                    </a:lnTo>
                    <a:lnTo>
                      <a:pt x="50" y="35"/>
                    </a:lnTo>
                    <a:lnTo>
                      <a:pt x="50" y="40"/>
                    </a:lnTo>
                    <a:lnTo>
                      <a:pt x="50" y="44"/>
                    </a:lnTo>
                    <a:lnTo>
                      <a:pt x="50" y="49"/>
                    </a:lnTo>
                    <a:lnTo>
                      <a:pt x="50" y="53"/>
                    </a:lnTo>
                    <a:lnTo>
                      <a:pt x="56" y="57"/>
                    </a:lnTo>
                    <a:lnTo>
                      <a:pt x="56" y="62"/>
                    </a:lnTo>
                    <a:lnTo>
                      <a:pt x="56" y="66"/>
                    </a:lnTo>
                    <a:lnTo>
                      <a:pt x="56" y="71"/>
                    </a:lnTo>
                    <a:lnTo>
                      <a:pt x="56" y="75"/>
                    </a:lnTo>
                    <a:lnTo>
                      <a:pt x="56" y="80"/>
                    </a:lnTo>
                    <a:lnTo>
                      <a:pt x="56" y="84"/>
                    </a:lnTo>
                    <a:lnTo>
                      <a:pt x="50" y="89"/>
                    </a:lnTo>
                    <a:lnTo>
                      <a:pt x="50" y="93"/>
                    </a:lnTo>
                    <a:lnTo>
                      <a:pt x="44" y="98"/>
                    </a:lnTo>
                    <a:lnTo>
                      <a:pt x="37" y="98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19" y="102"/>
                    </a:lnTo>
                    <a:lnTo>
                      <a:pt x="12" y="102"/>
                    </a:lnTo>
                    <a:lnTo>
                      <a:pt x="6" y="102"/>
                    </a:lnTo>
                    <a:lnTo>
                      <a:pt x="0" y="10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3"/>
                    </a:lnTo>
                    <a:lnTo>
                      <a:pt x="6" y="89"/>
                    </a:lnTo>
                    <a:lnTo>
                      <a:pt x="12" y="84"/>
                    </a:lnTo>
                    <a:lnTo>
                      <a:pt x="12" y="80"/>
                    </a:lnTo>
                    <a:lnTo>
                      <a:pt x="12" y="75"/>
                    </a:lnTo>
                    <a:lnTo>
                      <a:pt x="12" y="71"/>
                    </a:lnTo>
                    <a:lnTo>
                      <a:pt x="19" y="71"/>
                    </a:lnTo>
                    <a:lnTo>
                      <a:pt x="19" y="66"/>
                    </a:lnTo>
                    <a:lnTo>
                      <a:pt x="19" y="62"/>
                    </a:lnTo>
                    <a:lnTo>
                      <a:pt x="19" y="57"/>
                    </a:lnTo>
                    <a:lnTo>
                      <a:pt x="19" y="53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9" y="40"/>
                    </a:lnTo>
                    <a:lnTo>
                      <a:pt x="19" y="35"/>
                    </a:lnTo>
                    <a:lnTo>
                      <a:pt x="19" y="31"/>
                    </a:lnTo>
                    <a:lnTo>
                      <a:pt x="19" y="26"/>
                    </a:lnTo>
                    <a:lnTo>
                      <a:pt x="19" y="22"/>
                    </a:lnTo>
                    <a:lnTo>
                      <a:pt x="25" y="22"/>
                    </a:lnTo>
                    <a:lnTo>
                      <a:pt x="25" y="17"/>
                    </a:lnTo>
                    <a:lnTo>
                      <a:pt x="25" y="13"/>
                    </a:lnTo>
                    <a:lnTo>
                      <a:pt x="25" y="8"/>
                    </a:lnTo>
                    <a:lnTo>
                      <a:pt x="25" y="4"/>
                    </a:lnTo>
                    <a:lnTo>
                      <a:pt x="31" y="4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50" y="0"/>
                    </a:lnTo>
                    <a:lnTo>
                      <a:pt x="56" y="0"/>
                    </a:lnTo>
                    <a:lnTo>
                      <a:pt x="6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34" name="Group 657"/>
            <p:cNvGrpSpPr>
              <a:grpSpLocks/>
            </p:cNvGrpSpPr>
            <p:nvPr/>
          </p:nvGrpSpPr>
          <p:grpSpPr bwMode="auto">
            <a:xfrm>
              <a:off x="3577" y="1667"/>
              <a:ext cx="207" cy="169"/>
              <a:chOff x="3577" y="1667"/>
              <a:chExt cx="207" cy="169"/>
            </a:xfrm>
          </p:grpSpPr>
          <p:sp>
            <p:nvSpPr>
              <p:cNvPr id="4754" name="Freeform 658"/>
              <p:cNvSpPr>
                <a:spLocks/>
              </p:cNvSpPr>
              <p:nvPr/>
            </p:nvSpPr>
            <p:spPr bwMode="auto">
              <a:xfrm>
                <a:off x="3577" y="1667"/>
                <a:ext cx="207" cy="169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56" y="8"/>
                  </a:cxn>
                  <a:cxn ang="0">
                    <a:pos x="63" y="13"/>
                  </a:cxn>
                  <a:cxn ang="0">
                    <a:pos x="69" y="17"/>
                  </a:cxn>
                  <a:cxn ang="0">
                    <a:pos x="88" y="22"/>
                  </a:cxn>
                  <a:cxn ang="0">
                    <a:pos x="100" y="22"/>
                  </a:cxn>
                  <a:cxn ang="0">
                    <a:pos x="113" y="26"/>
                  </a:cxn>
                  <a:cxn ang="0">
                    <a:pos x="125" y="31"/>
                  </a:cxn>
                  <a:cxn ang="0">
                    <a:pos x="138" y="35"/>
                  </a:cxn>
                  <a:cxn ang="0">
                    <a:pos x="144" y="44"/>
                  </a:cxn>
                  <a:cxn ang="0">
                    <a:pos x="157" y="49"/>
                  </a:cxn>
                  <a:cxn ang="0">
                    <a:pos x="163" y="53"/>
                  </a:cxn>
                  <a:cxn ang="0">
                    <a:pos x="163" y="62"/>
                  </a:cxn>
                  <a:cxn ang="0">
                    <a:pos x="169" y="66"/>
                  </a:cxn>
                  <a:cxn ang="0">
                    <a:pos x="176" y="71"/>
                  </a:cxn>
                  <a:cxn ang="0">
                    <a:pos x="188" y="75"/>
                  </a:cxn>
                  <a:cxn ang="0">
                    <a:pos x="201" y="75"/>
                  </a:cxn>
                  <a:cxn ang="0">
                    <a:pos x="207" y="84"/>
                  </a:cxn>
                  <a:cxn ang="0">
                    <a:pos x="207" y="93"/>
                  </a:cxn>
                  <a:cxn ang="0">
                    <a:pos x="207" y="102"/>
                  </a:cxn>
                  <a:cxn ang="0">
                    <a:pos x="201" y="107"/>
                  </a:cxn>
                  <a:cxn ang="0">
                    <a:pos x="188" y="111"/>
                  </a:cxn>
                  <a:cxn ang="0">
                    <a:pos x="182" y="107"/>
                  </a:cxn>
                  <a:cxn ang="0">
                    <a:pos x="169" y="107"/>
                  </a:cxn>
                  <a:cxn ang="0">
                    <a:pos x="163" y="115"/>
                  </a:cxn>
                  <a:cxn ang="0">
                    <a:pos x="157" y="120"/>
                  </a:cxn>
                  <a:cxn ang="0">
                    <a:pos x="144" y="124"/>
                  </a:cxn>
                  <a:cxn ang="0">
                    <a:pos x="132" y="124"/>
                  </a:cxn>
                  <a:cxn ang="0">
                    <a:pos x="119" y="124"/>
                  </a:cxn>
                  <a:cxn ang="0">
                    <a:pos x="100" y="129"/>
                  </a:cxn>
                  <a:cxn ang="0">
                    <a:pos x="94" y="133"/>
                  </a:cxn>
                  <a:cxn ang="0">
                    <a:pos x="81" y="133"/>
                  </a:cxn>
                  <a:cxn ang="0">
                    <a:pos x="69" y="138"/>
                  </a:cxn>
                  <a:cxn ang="0">
                    <a:pos x="56" y="142"/>
                  </a:cxn>
                  <a:cxn ang="0">
                    <a:pos x="50" y="147"/>
                  </a:cxn>
                  <a:cxn ang="0">
                    <a:pos x="44" y="156"/>
                  </a:cxn>
                  <a:cxn ang="0">
                    <a:pos x="37" y="160"/>
                  </a:cxn>
                  <a:cxn ang="0">
                    <a:pos x="25" y="160"/>
                  </a:cxn>
                  <a:cxn ang="0">
                    <a:pos x="12" y="169"/>
                  </a:cxn>
                  <a:cxn ang="0">
                    <a:pos x="0" y="169"/>
                  </a:cxn>
                  <a:cxn ang="0">
                    <a:pos x="0" y="160"/>
                  </a:cxn>
                  <a:cxn ang="0">
                    <a:pos x="6" y="151"/>
                  </a:cxn>
                  <a:cxn ang="0">
                    <a:pos x="12" y="142"/>
                  </a:cxn>
                  <a:cxn ang="0">
                    <a:pos x="12" y="133"/>
                  </a:cxn>
                  <a:cxn ang="0">
                    <a:pos x="12" y="124"/>
                  </a:cxn>
                  <a:cxn ang="0">
                    <a:pos x="19" y="111"/>
                  </a:cxn>
                  <a:cxn ang="0">
                    <a:pos x="25" y="107"/>
                  </a:cxn>
                  <a:cxn ang="0">
                    <a:pos x="31" y="98"/>
                  </a:cxn>
                  <a:cxn ang="0">
                    <a:pos x="31" y="89"/>
                  </a:cxn>
                  <a:cxn ang="0">
                    <a:pos x="37" y="80"/>
                  </a:cxn>
                  <a:cxn ang="0">
                    <a:pos x="37" y="71"/>
                  </a:cxn>
                  <a:cxn ang="0">
                    <a:pos x="37" y="62"/>
                  </a:cxn>
                  <a:cxn ang="0">
                    <a:pos x="31" y="53"/>
                  </a:cxn>
                  <a:cxn ang="0">
                    <a:pos x="31" y="44"/>
                  </a:cxn>
                  <a:cxn ang="0">
                    <a:pos x="31" y="35"/>
                  </a:cxn>
                  <a:cxn ang="0">
                    <a:pos x="31" y="31"/>
                  </a:cxn>
                  <a:cxn ang="0">
                    <a:pos x="31" y="22"/>
                  </a:cxn>
                  <a:cxn ang="0">
                    <a:pos x="37" y="13"/>
                  </a:cxn>
                  <a:cxn ang="0">
                    <a:pos x="37" y="4"/>
                  </a:cxn>
                  <a:cxn ang="0">
                    <a:pos x="44" y="0"/>
                  </a:cxn>
                </a:cxnLst>
                <a:rect l="0" t="0" r="r" b="b"/>
                <a:pathLst>
                  <a:path w="207" h="169">
                    <a:moveTo>
                      <a:pt x="44" y="0"/>
                    </a:moveTo>
                    <a:lnTo>
                      <a:pt x="50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63" y="8"/>
                    </a:lnTo>
                    <a:lnTo>
                      <a:pt x="63" y="13"/>
                    </a:lnTo>
                    <a:lnTo>
                      <a:pt x="69" y="13"/>
                    </a:lnTo>
                    <a:lnTo>
                      <a:pt x="69" y="17"/>
                    </a:lnTo>
                    <a:lnTo>
                      <a:pt x="75" y="17"/>
                    </a:lnTo>
                    <a:lnTo>
                      <a:pt x="88" y="22"/>
                    </a:lnTo>
                    <a:lnTo>
                      <a:pt x="94" y="22"/>
                    </a:lnTo>
                    <a:lnTo>
                      <a:pt x="100" y="22"/>
                    </a:lnTo>
                    <a:lnTo>
                      <a:pt x="107" y="22"/>
                    </a:lnTo>
                    <a:lnTo>
                      <a:pt x="113" y="26"/>
                    </a:lnTo>
                    <a:lnTo>
                      <a:pt x="119" y="26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8" y="35"/>
                    </a:lnTo>
                    <a:lnTo>
                      <a:pt x="138" y="40"/>
                    </a:lnTo>
                    <a:lnTo>
                      <a:pt x="144" y="44"/>
                    </a:lnTo>
                    <a:lnTo>
                      <a:pt x="151" y="49"/>
                    </a:lnTo>
                    <a:lnTo>
                      <a:pt x="157" y="49"/>
                    </a:lnTo>
                    <a:lnTo>
                      <a:pt x="157" y="53"/>
                    </a:lnTo>
                    <a:lnTo>
                      <a:pt x="163" y="53"/>
                    </a:lnTo>
                    <a:lnTo>
                      <a:pt x="163" y="57"/>
                    </a:lnTo>
                    <a:lnTo>
                      <a:pt x="163" y="62"/>
                    </a:lnTo>
                    <a:lnTo>
                      <a:pt x="163" y="66"/>
                    </a:lnTo>
                    <a:lnTo>
                      <a:pt x="169" y="66"/>
                    </a:lnTo>
                    <a:lnTo>
                      <a:pt x="169" y="71"/>
                    </a:lnTo>
                    <a:lnTo>
                      <a:pt x="176" y="71"/>
                    </a:lnTo>
                    <a:lnTo>
                      <a:pt x="182" y="71"/>
                    </a:lnTo>
                    <a:lnTo>
                      <a:pt x="188" y="75"/>
                    </a:lnTo>
                    <a:lnTo>
                      <a:pt x="195" y="75"/>
                    </a:lnTo>
                    <a:lnTo>
                      <a:pt x="201" y="75"/>
                    </a:lnTo>
                    <a:lnTo>
                      <a:pt x="201" y="80"/>
                    </a:lnTo>
                    <a:lnTo>
                      <a:pt x="207" y="84"/>
                    </a:lnTo>
                    <a:lnTo>
                      <a:pt x="207" y="89"/>
                    </a:lnTo>
                    <a:lnTo>
                      <a:pt x="207" y="93"/>
                    </a:lnTo>
                    <a:lnTo>
                      <a:pt x="207" y="98"/>
                    </a:lnTo>
                    <a:lnTo>
                      <a:pt x="207" y="102"/>
                    </a:lnTo>
                    <a:lnTo>
                      <a:pt x="207" y="107"/>
                    </a:lnTo>
                    <a:lnTo>
                      <a:pt x="201" y="107"/>
                    </a:lnTo>
                    <a:lnTo>
                      <a:pt x="195" y="107"/>
                    </a:lnTo>
                    <a:lnTo>
                      <a:pt x="188" y="111"/>
                    </a:lnTo>
                    <a:lnTo>
                      <a:pt x="188" y="107"/>
                    </a:lnTo>
                    <a:lnTo>
                      <a:pt x="182" y="107"/>
                    </a:lnTo>
                    <a:lnTo>
                      <a:pt x="176" y="107"/>
                    </a:lnTo>
                    <a:lnTo>
                      <a:pt x="169" y="107"/>
                    </a:lnTo>
                    <a:lnTo>
                      <a:pt x="169" y="111"/>
                    </a:lnTo>
                    <a:lnTo>
                      <a:pt x="163" y="115"/>
                    </a:lnTo>
                    <a:lnTo>
                      <a:pt x="157" y="115"/>
                    </a:lnTo>
                    <a:lnTo>
                      <a:pt x="157" y="120"/>
                    </a:lnTo>
                    <a:lnTo>
                      <a:pt x="151" y="120"/>
                    </a:lnTo>
                    <a:lnTo>
                      <a:pt x="144" y="124"/>
                    </a:lnTo>
                    <a:lnTo>
                      <a:pt x="138" y="124"/>
                    </a:lnTo>
                    <a:lnTo>
                      <a:pt x="132" y="124"/>
                    </a:lnTo>
                    <a:lnTo>
                      <a:pt x="125" y="124"/>
                    </a:lnTo>
                    <a:lnTo>
                      <a:pt x="119" y="124"/>
                    </a:lnTo>
                    <a:lnTo>
                      <a:pt x="107" y="129"/>
                    </a:lnTo>
                    <a:lnTo>
                      <a:pt x="100" y="129"/>
                    </a:lnTo>
                    <a:lnTo>
                      <a:pt x="94" y="129"/>
                    </a:lnTo>
                    <a:lnTo>
                      <a:pt x="94" y="133"/>
                    </a:lnTo>
                    <a:lnTo>
                      <a:pt x="88" y="133"/>
                    </a:lnTo>
                    <a:lnTo>
                      <a:pt x="81" y="133"/>
                    </a:lnTo>
                    <a:lnTo>
                      <a:pt x="75" y="138"/>
                    </a:lnTo>
                    <a:lnTo>
                      <a:pt x="69" y="138"/>
                    </a:lnTo>
                    <a:lnTo>
                      <a:pt x="63" y="138"/>
                    </a:lnTo>
                    <a:lnTo>
                      <a:pt x="56" y="142"/>
                    </a:lnTo>
                    <a:lnTo>
                      <a:pt x="56" y="147"/>
                    </a:lnTo>
                    <a:lnTo>
                      <a:pt x="50" y="147"/>
                    </a:lnTo>
                    <a:lnTo>
                      <a:pt x="50" y="151"/>
                    </a:lnTo>
                    <a:lnTo>
                      <a:pt x="44" y="156"/>
                    </a:lnTo>
                    <a:lnTo>
                      <a:pt x="37" y="156"/>
                    </a:lnTo>
                    <a:lnTo>
                      <a:pt x="37" y="160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19" y="165"/>
                    </a:lnTo>
                    <a:lnTo>
                      <a:pt x="12" y="169"/>
                    </a:lnTo>
                    <a:lnTo>
                      <a:pt x="6" y="169"/>
                    </a:lnTo>
                    <a:lnTo>
                      <a:pt x="0" y="169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6" y="156"/>
                    </a:lnTo>
                    <a:lnTo>
                      <a:pt x="6" y="151"/>
                    </a:lnTo>
                    <a:lnTo>
                      <a:pt x="6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9" y="120"/>
                    </a:lnTo>
                    <a:lnTo>
                      <a:pt x="19" y="111"/>
                    </a:lnTo>
                    <a:lnTo>
                      <a:pt x="25" y="111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1" y="89"/>
                    </a:lnTo>
                    <a:lnTo>
                      <a:pt x="37" y="84"/>
                    </a:lnTo>
                    <a:lnTo>
                      <a:pt x="37" y="80"/>
                    </a:lnTo>
                    <a:lnTo>
                      <a:pt x="37" y="75"/>
                    </a:lnTo>
                    <a:lnTo>
                      <a:pt x="37" y="71"/>
                    </a:lnTo>
                    <a:lnTo>
                      <a:pt x="37" y="66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1" y="53"/>
                    </a:lnTo>
                    <a:lnTo>
                      <a:pt x="31" y="49"/>
                    </a:lnTo>
                    <a:lnTo>
                      <a:pt x="31" y="44"/>
                    </a:lnTo>
                    <a:lnTo>
                      <a:pt x="31" y="40"/>
                    </a:lnTo>
                    <a:lnTo>
                      <a:pt x="31" y="35"/>
                    </a:lnTo>
                    <a:lnTo>
                      <a:pt x="37" y="35"/>
                    </a:lnTo>
                    <a:lnTo>
                      <a:pt x="31" y="31"/>
                    </a:lnTo>
                    <a:lnTo>
                      <a:pt x="31" y="26"/>
                    </a:lnTo>
                    <a:lnTo>
                      <a:pt x="31" y="22"/>
                    </a:lnTo>
                    <a:lnTo>
                      <a:pt x="31" y="17"/>
                    </a:lnTo>
                    <a:lnTo>
                      <a:pt x="37" y="13"/>
                    </a:lnTo>
                    <a:lnTo>
                      <a:pt x="37" y="8"/>
                    </a:lnTo>
                    <a:lnTo>
                      <a:pt x="37" y="4"/>
                    </a:lnTo>
                    <a:lnTo>
                      <a:pt x="37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55" name="Freeform 659"/>
              <p:cNvSpPr>
                <a:spLocks/>
              </p:cNvSpPr>
              <p:nvPr/>
            </p:nvSpPr>
            <p:spPr bwMode="auto">
              <a:xfrm>
                <a:off x="3577" y="1667"/>
                <a:ext cx="207" cy="169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56" y="8"/>
                  </a:cxn>
                  <a:cxn ang="0">
                    <a:pos x="63" y="13"/>
                  </a:cxn>
                  <a:cxn ang="0">
                    <a:pos x="69" y="17"/>
                  </a:cxn>
                  <a:cxn ang="0">
                    <a:pos x="88" y="22"/>
                  </a:cxn>
                  <a:cxn ang="0">
                    <a:pos x="100" y="22"/>
                  </a:cxn>
                  <a:cxn ang="0">
                    <a:pos x="113" y="26"/>
                  </a:cxn>
                  <a:cxn ang="0">
                    <a:pos x="125" y="31"/>
                  </a:cxn>
                  <a:cxn ang="0">
                    <a:pos x="138" y="35"/>
                  </a:cxn>
                  <a:cxn ang="0">
                    <a:pos x="144" y="44"/>
                  </a:cxn>
                  <a:cxn ang="0">
                    <a:pos x="157" y="49"/>
                  </a:cxn>
                  <a:cxn ang="0">
                    <a:pos x="163" y="53"/>
                  </a:cxn>
                  <a:cxn ang="0">
                    <a:pos x="163" y="62"/>
                  </a:cxn>
                  <a:cxn ang="0">
                    <a:pos x="169" y="66"/>
                  </a:cxn>
                  <a:cxn ang="0">
                    <a:pos x="176" y="71"/>
                  </a:cxn>
                  <a:cxn ang="0">
                    <a:pos x="188" y="75"/>
                  </a:cxn>
                  <a:cxn ang="0">
                    <a:pos x="201" y="75"/>
                  </a:cxn>
                  <a:cxn ang="0">
                    <a:pos x="207" y="84"/>
                  </a:cxn>
                  <a:cxn ang="0">
                    <a:pos x="207" y="93"/>
                  </a:cxn>
                  <a:cxn ang="0">
                    <a:pos x="207" y="102"/>
                  </a:cxn>
                  <a:cxn ang="0">
                    <a:pos x="201" y="107"/>
                  </a:cxn>
                  <a:cxn ang="0">
                    <a:pos x="188" y="111"/>
                  </a:cxn>
                  <a:cxn ang="0">
                    <a:pos x="182" y="107"/>
                  </a:cxn>
                  <a:cxn ang="0">
                    <a:pos x="169" y="107"/>
                  </a:cxn>
                  <a:cxn ang="0">
                    <a:pos x="163" y="115"/>
                  </a:cxn>
                  <a:cxn ang="0">
                    <a:pos x="157" y="120"/>
                  </a:cxn>
                  <a:cxn ang="0">
                    <a:pos x="144" y="124"/>
                  </a:cxn>
                  <a:cxn ang="0">
                    <a:pos x="132" y="124"/>
                  </a:cxn>
                  <a:cxn ang="0">
                    <a:pos x="119" y="124"/>
                  </a:cxn>
                  <a:cxn ang="0">
                    <a:pos x="100" y="129"/>
                  </a:cxn>
                  <a:cxn ang="0">
                    <a:pos x="94" y="133"/>
                  </a:cxn>
                  <a:cxn ang="0">
                    <a:pos x="81" y="133"/>
                  </a:cxn>
                  <a:cxn ang="0">
                    <a:pos x="69" y="138"/>
                  </a:cxn>
                  <a:cxn ang="0">
                    <a:pos x="56" y="142"/>
                  </a:cxn>
                  <a:cxn ang="0">
                    <a:pos x="50" y="147"/>
                  </a:cxn>
                  <a:cxn ang="0">
                    <a:pos x="44" y="156"/>
                  </a:cxn>
                  <a:cxn ang="0">
                    <a:pos x="37" y="160"/>
                  </a:cxn>
                  <a:cxn ang="0">
                    <a:pos x="25" y="160"/>
                  </a:cxn>
                  <a:cxn ang="0">
                    <a:pos x="12" y="169"/>
                  </a:cxn>
                  <a:cxn ang="0">
                    <a:pos x="0" y="169"/>
                  </a:cxn>
                  <a:cxn ang="0">
                    <a:pos x="0" y="160"/>
                  </a:cxn>
                  <a:cxn ang="0">
                    <a:pos x="6" y="151"/>
                  </a:cxn>
                  <a:cxn ang="0">
                    <a:pos x="12" y="142"/>
                  </a:cxn>
                  <a:cxn ang="0">
                    <a:pos x="12" y="133"/>
                  </a:cxn>
                  <a:cxn ang="0">
                    <a:pos x="12" y="124"/>
                  </a:cxn>
                  <a:cxn ang="0">
                    <a:pos x="19" y="111"/>
                  </a:cxn>
                  <a:cxn ang="0">
                    <a:pos x="25" y="107"/>
                  </a:cxn>
                  <a:cxn ang="0">
                    <a:pos x="31" y="98"/>
                  </a:cxn>
                  <a:cxn ang="0">
                    <a:pos x="31" y="89"/>
                  </a:cxn>
                  <a:cxn ang="0">
                    <a:pos x="37" y="80"/>
                  </a:cxn>
                  <a:cxn ang="0">
                    <a:pos x="37" y="71"/>
                  </a:cxn>
                  <a:cxn ang="0">
                    <a:pos x="37" y="62"/>
                  </a:cxn>
                  <a:cxn ang="0">
                    <a:pos x="31" y="53"/>
                  </a:cxn>
                  <a:cxn ang="0">
                    <a:pos x="31" y="44"/>
                  </a:cxn>
                  <a:cxn ang="0">
                    <a:pos x="31" y="35"/>
                  </a:cxn>
                  <a:cxn ang="0">
                    <a:pos x="31" y="31"/>
                  </a:cxn>
                  <a:cxn ang="0">
                    <a:pos x="31" y="22"/>
                  </a:cxn>
                  <a:cxn ang="0">
                    <a:pos x="37" y="13"/>
                  </a:cxn>
                  <a:cxn ang="0">
                    <a:pos x="37" y="4"/>
                  </a:cxn>
                  <a:cxn ang="0">
                    <a:pos x="44" y="0"/>
                  </a:cxn>
                </a:cxnLst>
                <a:rect l="0" t="0" r="r" b="b"/>
                <a:pathLst>
                  <a:path w="207" h="169">
                    <a:moveTo>
                      <a:pt x="44" y="0"/>
                    </a:moveTo>
                    <a:lnTo>
                      <a:pt x="50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63" y="8"/>
                    </a:lnTo>
                    <a:lnTo>
                      <a:pt x="63" y="13"/>
                    </a:lnTo>
                    <a:lnTo>
                      <a:pt x="69" y="13"/>
                    </a:lnTo>
                    <a:lnTo>
                      <a:pt x="69" y="17"/>
                    </a:lnTo>
                    <a:lnTo>
                      <a:pt x="75" y="17"/>
                    </a:lnTo>
                    <a:lnTo>
                      <a:pt x="88" y="22"/>
                    </a:lnTo>
                    <a:lnTo>
                      <a:pt x="94" y="22"/>
                    </a:lnTo>
                    <a:lnTo>
                      <a:pt x="100" y="22"/>
                    </a:lnTo>
                    <a:lnTo>
                      <a:pt x="107" y="22"/>
                    </a:lnTo>
                    <a:lnTo>
                      <a:pt x="113" y="26"/>
                    </a:lnTo>
                    <a:lnTo>
                      <a:pt x="119" y="26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8" y="35"/>
                    </a:lnTo>
                    <a:lnTo>
                      <a:pt x="138" y="40"/>
                    </a:lnTo>
                    <a:lnTo>
                      <a:pt x="144" y="44"/>
                    </a:lnTo>
                    <a:lnTo>
                      <a:pt x="151" y="49"/>
                    </a:lnTo>
                    <a:lnTo>
                      <a:pt x="157" y="49"/>
                    </a:lnTo>
                    <a:lnTo>
                      <a:pt x="157" y="53"/>
                    </a:lnTo>
                    <a:lnTo>
                      <a:pt x="163" y="53"/>
                    </a:lnTo>
                    <a:lnTo>
                      <a:pt x="163" y="57"/>
                    </a:lnTo>
                    <a:lnTo>
                      <a:pt x="163" y="62"/>
                    </a:lnTo>
                    <a:lnTo>
                      <a:pt x="163" y="66"/>
                    </a:lnTo>
                    <a:lnTo>
                      <a:pt x="169" y="66"/>
                    </a:lnTo>
                    <a:lnTo>
                      <a:pt x="169" y="71"/>
                    </a:lnTo>
                    <a:lnTo>
                      <a:pt x="176" y="71"/>
                    </a:lnTo>
                    <a:lnTo>
                      <a:pt x="182" y="71"/>
                    </a:lnTo>
                    <a:lnTo>
                      <a:pt x="188" y="75"/>
                    </a:lnTo>
                    <a:lnTo>
                      <a:pt x="195" y="75"/>
                    </a:lnTo>
                    <a:lnTo>
                      <a:pt x="201" y="75"/>
                    </a:lnTo>
                    <a:lnTo>
                      <a:pt x="201" y="80"/>
                    </a:lnTo>
                    <a:lnTo>
                      <a:pt x="207" y="84"/>
                    </a:lnTo>
                    <a:lnTo>
                      <a:pt x="207" y="89"/>
                    </a:lnTo>
                    <a:lnTo>
                      <a:pt x="207" y="93"/>
                    </a:lnTo>
                    <a:lnTo>
                      <a:pt x="207" y="98"/>
                    </a:lnTo>
                    <a:lnTo>
                      <a:pt x="207" y="102"/>
                    </a:lnTo>
                    <a:lnTo>
                      <a:pt x="207" y="107"/>
                    </a:lnTo>
                    <a:lnTo>
                      <a:pt x="201" y="107"/>
                    </a:lnTo>
                    <a:lnTo>
                      <a:pt x="195" y="107"/>
                    </a:lnTo>
                    <a:lnTo>
                      <a:pt x="188" y="111"/>
                    </a:lnTo>
                    <a:lnTo>
                      <a:pt x="188" y="107"/>
                    </a:lnTo>
                    <a:lnTo>
                      <a:pt x="182" y="107"/>
                    </a:lnTo>
                    <a:lnTo>
                      <a:pt x="176" y="107"/>
                    </a:lnTo>
                    <a:lnTo>
                      <a:pt x="169" y="107"/>
                    </a:lnTo>
                    <a:lnTo>
                      <a:pt x="169" y="111"/>
                    </a:lnTo>
                    <a:lnTo>
                      <a:pt x="163" y="115"/>
                    </a:lnTo>
                    <a:lnTo>
                      <a:pt x="157" y="115"/>
                    </a:lnTo>
                    <a:lnTo>
                      <a:pt x="157" y="120"/>
                    </a:lnTo>
                    <a:lnTo>
                      <a:pt x="151" y="120"/>
                    </a:lnTo>
                    <a:lnTo>
                      <a:pt x="144" y="124"/>
                    </a:lnTo>
                    <a:lnTo>
                      <a:pt x="138" y="124"/>
                    </a:lnTo>
                    <a:lnTo>
                      <a:pt x="132" y="124"/>
                    </a:lnTo>
                    <a:lnTo>
                      <a:pt x="125" y="124"/>
                    </a:lnTo>
                    <a:lnTo>
                      <a:pt x="119" y="124"/>
                    </a:lnTo>
                    <a:lnTo>
                      <a:pt x="107" y="129"/>
                    </a:lnTo>
                    <a:lnTo>
                      <a:pt x="100" y="129"/>
                    </a:lnTo>
                    <a:lnTo>
                      <a:pt x="94" y="129"/>
                    </a:lnTo>
                    <a:lnTo>
                      <a:pt x="94" y="133"/>
                    </a:lnTo>
                    <a:lnTo>
                      <a:pt x="88" y="133"/>
                    </a:lnTo>
                    <a:lnTo>
                      <a:pt x="81" y="133"/>
                    </a:lnTo>
                    <a:lnTo>
                      <a:pt x="75" y="138"/>
                    </a:lnTo>
                    <a:lnTo>
                      <a:pt x="69" y="138"/>
                    </a:lnTo>
                    <a:lnTo>
                      <a:pt x="63" y="138"/>
                    </a:lnTo>
                    <a:lnTo>
                      <a:pt x="56" y="142"/>
                    </a:lnTo>
                    <a:lnTo>
                      <a:pt x="56" y="147"/>
                    </a:lnTo>
                    <a:lnTo>
                      <a:pt x="50" y="147"/>
                    </a:lnTo>
                    <a:lnTo>
                      <a:pt x="50" y="151"/>
                    </a:lnTo>
                    <a:lnTo>
                      <a:pt x="44" y="156"/>
                    </a:lnTo>
                    <a:lnTo>
                      <a:pt x="37" y="156"/>
                    </a:lnTo>
                    <a:lnTo>
                      <a:pt x="37" y="160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19" y="165"/>
                    </a:lnTo>
                    <a:lnTo>
                      <a:pt x="12" y="169"/>
                    </a:lnTo>
                    <a:lnTo>
                      <a:pt x="6" y="169"/>
                    </a:lnTo>
                    <a:lnTo>
                      <a:pt x="0" y="169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6" y="156"/>
                    </a:lnTo>
                    <a:lnTo>
                      <a:pt x="6" y="151"/>
                    </a:lnTo>
                    <a:lnTo>
                      <a:pt x="6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9" y="120"/>
                    </a:lnTo>
                    <a:lnTo>
                      <a:pt x="19" y="111"/>
                    </a:lnTo>
                    <a:lnTo>
                      <a:pt x="25" y="111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1" y="89"/>
                    </a:lnTo>
                    <a:lnTo>
                      <a:pt x="37" y="84"/>
                    </a:lnTo>
                    <a:lnTo>
                      <a:pt x="37" y="80"/>
                    </a:lnTo>
                    <a:lnTo>
                      <a:pt x="37" y="75"/>
                    </a:lnTo>
                    <a:lnTo>
                      <a:pt x="37" y="71"/>
                    </a:lnTo>
                    <a:lnTo>
                      <a:pt x="37" y="66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1" y="53"/>
                    </a:lnTo>
                    <a:lnTo>
                      <a:pt x="31" y="49"/>
                    </a:lnTo>
                    <a:lnTo>
                      <a:pt x="31" y="44"/>
                    </a:lnTo>
                    <a:lnTo>
                      <a:pt x="31" y="40"/>
                    </a:lnTo>
                    <a:lnTo>
                      <a:pt x="31" y="35"/>
                    </a:lnTo>
                    <a:lnTo>
                      <a:pt x="37" y="35"/>
                    </a:lnTo>
                    <a:lnTo>
                      <a:pt x="31" y="31"/>
                    </a:lnTo>
                    <a:lnTo>
                      <a:pt x="31" y="26"/>
                    </a:lnTo>
                    <a:lnTo>
                      <a:pt x="31" y="22"/>
                    </a:lnTo>
                    <a:lnTo>
                      <a:pt x="31" y="17"/>
                    </a:lnTo>
                    <a:lnTo>
                      <a:pt x="37" y="13"/>
                    </a:lnTo>
                    <a:lnTo>
                      <a:pt x="37" y="8"/>
                    </a:lnTo>
                    <a:lnTo>
                      <a:pt x="37" y="4"/>
                    </a:lnTo>
                    <a:lnTo>
                      <a:pt x="37" y="0"/>
                    </a:lnTo>
                    <a:lnTo>
                      <a:pt x="44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37" name="Group 660"/>
            <p:cNvGrpSpPr>
              <a:grpSpLocks/>
            </p:cNvGrpSpPr>
            <p:nvPr/>
          </p:nvGrpSpPr>
          <p:grpSpPr bwMode="auto">
            <a:xfrm>
              <a:off x="2463" y="1671"/>
              <a:ext cx="629" cy="339"/>
              <a:chOff x="2463" y="1671"/>
              <a:chExt cx="629" cy="339"/>
            </a:xfrm>
          </p:grpSpPr>
          <p:sp>
            <p:nvSpPr>
              <p:cNvPr id="4757" name="Freeform 661"/>
              <p:cNvSpPr>
                <a:spLocks/>
              </p:cNvSpPr>
              <p:nvPr/>
            </p:nvSpPr>
            <p:spPr bwMode="auto">
              <a:xfrm>
                <a:off x="2463" y="1671"/>
                <a:ext cx="629" cy="339"/>
              </a:xfrm>
              <a:custGeom>
                <a:avLst/>
                <a:gdLst/>
                <a:ahLst/>
                <a:cxnLst>
                  <a:cxn ang="0">
                    <a:pos x="315" y="9"/>
                  </a:cxn>
                  <a:cxn ang="0">
                    <a:pos x="340" y="31"/>
                  </a:cxn>
                  <a:cxn ang="0">
                    <a:pos x="372" y="49"/>
                  </a:cxn>
                  <a:cxn ang="0">
                    <a:pos x="391" y="71"/>
                  </a:cxn>
                  <a:cxn ang="0">
                    <a:pos x="428" y="85"/>
                  </a:cxn>
                  <a:cxn ang="0">
                    <a:pos x="466" y="80"/>
                  </a:cxn>
                  <a:cxn ang="0">
                    <a:pos x="510" y="89"/>
                  </a:cxn>
                  <a:cxn ang="0">
                    <a:pos x="554" y="103"/>
                  </a:cxn>
                  <a:cxn ang="0">
                    <a:pos x="604" y="103"/>
                  </a:cxn>
                  <a:cxn ang="0">
                    <a:pos x="629" y="103"/>
                  </a:cxn>
                  <a:cxn ang="0">
                    <a:pos x="629" y="129"/>
                  </a:cxn>
                  <a:cxn ang="0">
                    <a:pos x="629" y="156"/>
                  </a:cxn>
                  <a:cxn ang="0">
                    <a:pos x="623" y="178"/>
                  </a:cxn>
                  <a:cxn ang="0">
                    <a:pos x="623" y="196"/>
                  </a:cxn>
                  <a:cxn ang="0">
                    <a:pos x="623" y="223"/>
                  </a:cxn>
                  <a:cxn ang="0">
                    <a:pos x="623" y="245"/>
                  </a:cxn>
                  <a:cxn ang="0">
                    <a:pos x="611" y="272"/>
                  </a:cxn>
                  <a:cxn ang="0">
                    <a:pos x="598" y="294"/>
                  </a:cxn>
                  <a:cxn ang="0">
                    <a:pos x="573" y="290"/>
                  </a:cxn>
                  <a:cxn ang="0">
                    <a:pos x="529" y="290"/>
                  </a:cxn>
                  <a:cxn ang="0">
                    <a:pos x="491" y="294"/>
                  </a:cxn>
                  <a:cxn ang="0">
                    <a:pos x="472" y="312"/>
                  </a:cxn>
                  <a:cxn ang="0">
                    <a:pos x="441" y="303"/>
                  </a:cxn>
                  <a:cxn ang="0">
                    <a:pos x="409" y="290"/>
                  </a:cxn>
                  <a:cxn ang="0">
                    <a:pos x="372" y="290"/>
                  </a:cxn>
                  <a:cxn ang="0">
                    <a:pos x="340" y="281"/>
                  </a:cxn>
                  <a:cxn ang="0">
                    <a:pos x="309" y="290"/>
                  </a:cxn>
                  <a:cxn ang="0">
                    <a:pos x="284" y="299"/>
                  </a:cxn>
                  <a:cxn ang="0">
                    <a:pos x="271" y="276"/>
                  </a:cxn>
                  <a:cxn ang="0">
                    <a:pos x="252" y="290"/>
                  </a:cxn>
                  <a:cxn ang="0">
                    <a:pos x="221" y="285"/>
                  </a:cxn>
                  <a:cxn ang="0">
                    <a:pos x="196" y="308"/>
                  </a:cxn>
                  <a:cxn ang="0">
                    <a:pos x="170" y="317"/>
                  </a:cxn>
                  <a:cxn ang="0">
                    <a:pos x="152" y="330"/>
                  </a:cxn>
                  <a:cxn ang="0">
                    <a:pos x="114" y="330"/>
                  </a:cxn>
                  <a:cxn ang="0">
                    <a:pos x="89" y="317"/>
                  </a:cxn>
                  <a:cxn ang="0">
                    <a:pos x="70" y="330"/>
                  </a:cxn>
                  <a:cxn ang="0">
                    <a:pos x="57" y="339"/>
                  </a:cxn>
                  <a:cxn ang="0">
                    <a:pos x="18" y="330"/>
                  </a:cxn>
                  <a:cxn ang="0">
                    <a:pos x="0" y="299"/>
                  </a:cxn>
                  <a:cxn ang="0">
                    <a:pos x="38" y="285"/>
                  </a:cxn>
                  <a:cxn ang="0">
                    <a:pos x="76" y="294"/>
                  </a:cxn>
                  <a:cxn ang="0">
                    <a:pos x="114" y="290"/>
                  </a:cxn>
                  <a:cxn ang="0">
                    <a:pos x="145" y="285"/>
                  </a:cxn>
                  <a:cxn ang="0">
                    <a:pos x="177" y="263"/>
                  </a:cxn>
                  <a:cxn ang="0">
                    <a:pos x="164" y="241"/>
                  </a:cxn>
                  <a:cxn ang="0">
                    <a:pos x="164" y="205"/>
                  </a:cxn>
                  <a:cxn ang="0">
                    <a:pos x="170" y="183"/>
                  </a:cxn>
                  <a:cxn ang="0">
                    <a:pos x="164" y="161"/>
                  </a:cxn>
                  <a:cxn ang="0">
                    <a:pos x="170" y="138"/>
                  </a:cxn>
                  <a:cxn ang="0">
                    <a:pos x="170" y="120"/>
                  </a:cxn>
                  <a:cxn ang="0">
                    <a:pos x="183" y="94"/>
                  </a:cxn>
                  <a:cxn ang="0">
                    <a:pos x="214" y="80"/>
                  </a:cxn>
                  <a:cxn ang="0">
                    <a:pos x="233" y="58"/>
                  </a:cxn>
                  <a:cxn ang="0">
                    <a:pos x="221" y="31"/>
                  </a:cxn>
                  <a:cxn ang="0">
                    <a:pos x="265" y="9"/>
                  </a:cxn>
                  <a:cxn ang="0">
                    <a:pos x="290" y="4"/>
                  </a:cxn>
                </a:cxnLst>
                <a:rect l="0" t="0" r="r" b="b"/>
                <a:pathLst>
                  <a:path w="629" h="339">
                    <a:moveTo>
                      <a:pt x="290" y="4"/>
                    </a:moveTo>
                    <a:lnTo>
                      <a:pt x="296" y="4"/>
                    </a:lnTo>
                    <a:lnTo>
                      <a:pt x="296" y="9"/>
                    </a:lnTo>
                    <a:lnTo>
                      <a:pt x="302" y="9"/>
                    </a:lnTo>
                    <a:lnTo>
                      <a:pt x="309" y="9"/>
                    </a:lnTo>
                    <a:lnTo>
                      <a:pt x="315" y="9"/>
                    </a:lnTo>
                    <a:lnTo>
                      <a:pt x="321" y="13"/>
                    </a:lnTo>
                    <a:lnTo>
                      <a:pt x="328" y="18"/>
                    </a:lnTo>
                    <a:lnTo>
                      <a:pt x="328" y="22"/>
                    </a:lnTo>
                    <a:lnTo>
                      <a:pt x="334" y="27"/>
                    </a:lnTo>
                    <a:lnTo>
                      <a:pt x="334" y="31"/>
                    </a:lnTo>
                    <a:lnTo>
                      <a:pt x="340" y="31"/>
                    </a:lnTo>
                    <a:lnTo>
                      <a:pt x="347" y="36"/>
                    </a:lnTo>
                    <a:lnTo>
                      <a:pt x="353" y="36"/>
                    </a:lnTo>
                    <a:lnTo>
                      <a:pt x="359" y="36"/>
                    </a:lnTo>
                    <a:lnTo>
                      <a:pt x="365" y="40"/>
                    </a:lnTo>
                    <a:lnTo>
                      <a:pt x="372" y="45"/>
                    </a:lnTo>
                    <a:lnTo>
                      <a:pt x="372" y="49"/>
                    </a:lnTo>
                    <a:lnTo>
                      <a:pt x="378" y="49"/>
                    </a:lnTo>
                    <a:lnTo>
                      <a:pt x="378" y="53"/>
                    </a:lnTo>
                    <a:lnTo>
                      <a:pt x="384" y="58"/>
                    </a:lnTo>
                    <a:lnTo>
                      <a:pt x="384" y="62"/>
                    </a:lnTo>
                    <a:lnTo>
                      <a:pt x="391" y="67"/>
                    </a:lnTo>
                    <a:lnTo>
                      <a:pt x="391" y="71"/>
                    </a:lnTo>
                    <a:lnTo>
                      <a:pt x="391" y="76"/>
                    </a:lnTo>
                    <a:lnTo>
                      <a:pt x="397" y="80"/>
                    </a:lnTo>
                    <a:lnTo>
                      <a:pt x="403" y="80"/>
                    </a:lnTo>
                    <a:lnTo>
                      <a:pt x="416" y="85"/>
                    </a:lnTo>
                    <a:lnTo>
                      <a:pt x="422" y="85"/>
                    </a:lnTo>
                    <a:lnTo>
                      <a:pt x="428" y="85"/>
                    </a:lnTo>
                    <a:lnTo>
                      <a:pt x="435" y="85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53" y="80"/>
                    </a:lnTo>
                    <a:lnTo>
                      <a:pt x="460" y="80"/>
                    </a:lnTo>
                    <a:lnTo>
                      <a:pt x="466" y="80"/>
                    </a:lnTo>
                    <a:lnTo>
                      <a:pt x="479" y="80"/>
                    </a:lnTo>
                    <a:lnTo>
                      <a:pt x="485" y="80"/>
                    </a:lnTo>
                    <a:lnTo>
                      <a:pt x="491" y="80"/>
                    </a:lnTo>
                    <a:lnTo>
                      <a:pt x="497" y="85"/>
                    </a:lnTo>
                    <a:lnTo>
                      <a:pt x="504" y="89"/>
                    </a:lnTo>
                    <a:lnTo>
                      <a:pt x="510" y="89"/>
                    </a:lnTo>
                    <a:lnTo>
                      <a:pt x="516" y="94"/>
                    </a:lnTo>
                    <a:lnTo>
                      <a:pt x="523" y="94"/>
                    </a:lnTo>
                    <a:lnTo>
                      <a:pt x="529" y="98"/>
                    </a:lnTo>
                    <a:lnTo>
                      <a:pt x="535" y="98"/>
                    </a:lnTo>
                    <a:lnTo>
                      <a:pt x="548" y="103"/>
                    </a:lnTo>
                    <a:lnTo>
                      <a:pt x="554" y="103"/>
                    </a:lnTo>
                    <a:lnTo>
                      <a:pt x="567" y="103"/>
                    </a:lnTo>
                    <a:lnTo>
                      <a:pt x="573" y="107"/>
                    </a:lnTo>
                    <a:lnTo>
                      <a:pt x="579" y="107"/>
                    </a:lnTo>
                    <a:lnTo>
                      <a:pt x="592" y="107"/>
                    </a:lnTo>
                    <a:lnTo>
                      <a:pt x="598" y="103"/>
                    </a:lnTo>
                    <a:lnTo>
                      <a:pt x="604" y="103"/>
                    </a:lnTo>
                    <a:lnTo>
                      <a:pt x="604" y="98"/>
                    </a:lnTo>
                    <a:lnTo>
                      <a:pt x="611" y="98"/>
                    </a:lnTo>
                    <a:lnTo>
                      <a:pt x="611" y="103"/>
                    </a:lnTo>
                    <a:lnTo>
                      <a:pt x="617" y="103"/>
                    </a:lnTo>
                    <a:lnTo>
                      <a:pt x="623" y="103"/>
                    </a:lnTo>
                    <a:lnTo>
                      <a:pt x="629" y="103"/>
                    </a:lnTo>
                    <a:lnTo>
                      <a:pt x="629" y="107"/>
                    </a:lnTo>
                    <a:lnTo>
                      <a:pt x="629" y="111"/>
                    </a:lnTo>
                    <a:lnTo>
                      <a:pt x="629" y="116"/>
                    </a:lnTo>
                    <a:lnTo>
                      <a:pt x="629" y="120"/>
                    </a:lnTo>
                    <a:lnTo>
                      <a:pt x="629" y="125"/>
                    </a:lnTo>
                    <a:lnTo>
                      <a:pt x="629" y="129"/>
                    </a:lnTo>
                    <a:lnTo>
                      <a:pt x="629" y="134"/>
                    </a:lnTo>
                    <a:lnTo>
                      <a:pt x="629" y="138"/>
                    </a:lnTo>
                    <a:lnTo>
                      <a:pt x="623" y="143"/>
                    </a:lnTo>
                    <a:lnTo>
                      <a:pt x="623" y="147"/>
                    </a:lnTo>
                    <a:lnTo>
                      <a:pt x="629" y="152"/>
                    </a:lnTo>
                    <a:lnTo>
                      <a:pt x="629" y="156"/>
                    </a:lnTo>
                    <a:lnTo>
                      <a:pt x="629" y="161"/>
                    </a:lnTo>
                    <a:lnTo>
                      <a:pt x="629" y="165"/>
                    </a:lnTo>
                    <a:lnTo>
                      <a:pt x="629" y="169"/>
                    </a:lnTo>
                    <a:lnTo>
                      <a:pt x="629" y="174"/>
                    </a:lnTo>
                    <a:lnTo>
                      <a:pt x="623" y="174"/>
                    </a:lnTo>
                    <a:lnTo>
                      <a:pt x="623" y="178"/>
                    </a:lnTo>
                    <a:lnTo>
                      <a:pt x="617" y="178"/>
                    </a:lnTo>
                    <a:lnTo>
                      <a:pt x="617" y="183"/>
                    </a:lnTo>
                    <a:lnTo>
                      <a:pt x="617" y="187"/>
                    </a:lnTo>
                    <a:lnTo>
                      <a:pt x="617" y="192"/>
                    </a:lnTo>
                    <a:lnTo>
                      <a:pt x="623" y="192"/>
                    </a:lnTo>
                    <a:lnTo>
                      <a:pt x="623" y="196"/>
                    </a:lnTo>
                    <a:lnTo>
                      <a:pt x="629" y="201"/>
                    </a:lnTo>
                    <a:lnTo>
                      <a:pt x="629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7"/>
                    </a:lnTo>
                    <a:lnTo>
                      <a:pt x="623" y="232"/>
                    </a:lnTo>
                    <a:lnTo>
                      <a:pt x="623" y="236"/>
                    </a:lnTo>
                    <a:lnTo>
                      <a:pt x="629" y="241"/>
                    </a:lnTo>
                    <a:lnTo>
                      <a:pt x="629" y="245"/>
                    </a:lnTo>
                    <a:lnTo>
                      <a:pt x="623" y="245"/>
                    </a:lnTo>
                    <a:lnTo>
                      <a:pt x="617" y="250"/>
                    </a:lnTo>
                    <a:lnTo>
                      <a:pt x="617" y="254"/>
                    </a:lnTo>
                    <a:lnTo>
                      <a:pt x="617" y="259"/>
                    </a:lnTo>
                    <a:lnTo>
                      <a:pt x="611" y="263"/>
                    </a:lnTo>
                    <a:lnTo>
                      <a:pt x="611" y="268"/>
                    </a:lnTo>
                    <a:lnTo>
                      <a:pt x="611" y="272"/>
                    </a:lnTo>
                    <a:lnTo>
                      <a:pt x="617" y="276"/>
                    </a:lnTo>
                    <a:lnTo>
                      <a:pt x="617" y="281"/>
                    </a:lnTo>
                    <a:lnTo>
                      <a:pt x="617" y="285"/>
                    </a:lnTo>
                    <a:lnTo>
                      <a:pt x="611" y="290"/>
                    </a:lnTo>
                    <a:lnTo>
                      <a:pt x="611" y="294"/>
                    </a:lnTo>
                    <a:lnTo>
                      <a:pt x="598" y="294"/>
                    </a:lnTo>
                    <a:lnTo>
                      <a:pt x="592" y="294"/>
                    </a:lnTo>
                    <a:lnTo>
                      <a:pt x="592" y="290"/>
                    </a:lnTo>
                    <a:lnTo>
                      <a:pt x="592" y="285"/>
                    </a:lnTo>
                    <a:lnTo>
                      <a:pt x="585" y="285"/>
                    </a:lnTo>
                    <a:lnTo>
                      <a:pt x="579" y="290"/>
                    </a:lnTo>
                    <a:lnTo>
                      <a:pt x="573" y="290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54" y="290"/>
                    </a:lnTo>
                    <a:lnTo>
                      <a:pt x="548" y="290"/>
                    </a:lnTo>
                    <a:lnTo>
                      <a:pt x="541" y="290"/>
                    </a:lnTo>
                    <a:lnTo>
                      <a:pt x="529" y="290"/>
                    </a:lnTo>
                    <a:lnTo>
                      <a:pt x="523" y="290"/>
                    </a:lnTo>
                    <a:lnTo>
                      <a:pt x="516" y="294"/>
                    </a:lnTo>
                    <a:lnTo>
                      <a:pt x="510" y="294"/>
                    </a:lnTo>
                    <a:lnTo>
                      <a:pt x="504" y="294"/>
                    </a:lnTo>
                    <a:lnTo>
                      <a:pt x="497" y="294"/>
                    </a:lnTo>
                    <a:lnTo>
                      <a:pt x="491" y="294"/>
                    </a:lnTo>
                    <a:lnTo>
                      <a:pt x="485" y="294"/>
                    </a:lnTo>
                    <a:lnTo>
                      <a:pt x="479" y="299"/>
                    </a:lnTo>
                    <a:lnTo>
                      <a:pt x="479" y="303"/>
                    </a:lnTo>
                    <a:lnTo>
                      <a:pt x="472" y="303"/>
                    </a:lnTo>
                    <a:lnTo>
                      <a:pt x="472" y="308"/>
                    </a:lnTo>
                    <a:lnTo>
                      <a:pt x="472" y="312"/>
                    </a:lnTo>
                    <a:lnTo>
                      <a:pt x="466" y="312"/>
                    </a:lnTo>
                    <a:lnTo>
                      <a:pt x="460" y="317"/>
                    </a:lnTo>
                    <a:lnTo>
                      <a:pt x="453" y="312"/>
                    </a:lnTo>
                    <a:lnTo>
                      <a:pt x="447" y="308"/>
                    </a:lnTo>
                    <a:lnTo>
                      <a:pt x="447" y="303"/>
                    </a:lnTo>
                    <a:lnTo>
                      <a:pt x="441" y="303"/>
                    </a:lnTo>
                    <a:lnTo>
                      <a:pt x="435" y="303"/>
                    </a:lnTo>
                    <a:lnTo>
                      <a:pt x="428" y="303"/>
                    </a:lnTo>
                    <a:lnTo>
                      <a:pt x="422" y="303"/>
                    </a:lnTo>
                    <a:lnTo>
                      <a:pt x="416" y="299"/>
                    </a:lnTo>
                    <a:lnTo>
                      <a:pt x="409" y="294"/>
                    </a:lnTo>
                    <a:lnTo>
                      <a:pt x="409" y="290"/>
                    </a:lnTo>
                    <a:lnTo>
                      <a:pt x="403" y="285"/>
                    </a:lnTo>
                    <a:lnTo>
                      <a:pt x="397" y="285"/>
                    </a:lnTo>
                    <a:lnTo>
                      <a:pt x="391" y="281"/>
                    </a:lnTo>
                    <a:lnTo>
                      <a:pt x="384" y="285"/>
                    </a:lnTo>
                    <a:lnTo>
                      <a:pt x="378" y="285"/>
                    </a:lnTo>
                    <a:lnTo>
                      <a:pt x="372" y="290"/>
                    </a:lnTo>
                    <a:lnTo>
                      <a:pt x="365" y="294"/>
                    </a:lnTo>
                    <a:lnTo>
                      <a:pt x="359" y="294"/>
                    </a:lnTo>
                    <a:lnTo>
                      <a:pt x="353" y="294"/>
                    </a:lnTo>
                    <a:lnTo>
                      <a:pt x="353" y="290"/>
                    </a:lnTo>
                    <a:lnTo>
                      <a:pt x="347" y="285"/>
                    </a:lnTo>
                    <a:lnTo>
                      <a:pt x="340" y="281"/>
                    </a:lnTo>
                    <a:lnTo>
                      <a:pt x="334" y="276"/>
                    </a:lnTo>
                    <a:lnTo>
                      <a:pt x="328" y="276"/>
                    </a:lnTo>
                    <a:lnTo>
                      <a:pt x="321" y="276"/>
                    </a:lnTo>
                    <a:lnTo>
                      <a:pt x="315" y="281"/>
                    </a:lnTo>
                    <a:lnTo>
                      <a:pt x="315" y="285"/>
                    </a:lnTo>
                    <a:lnTo>
                      <a:pt x="309" y="290"/>
                    </a:lnTo>
                    <a:lnTo>
                      <a:pt x="309" y="294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290" y="303"/>
                    </a:lnTo>
                    <a:lnTo>
                      <a:pt x="284" y="303"/>
                    </a:lnTo>
                    <a:lnTo>
                      <a:pt x="284" y="299"/>
                    </a:lnTo>
                    <a:lnTo>
                      <a:pt x="284" y="294"/>
                    </a:lnTo>
                    <a:lnTo>
                      <a:pt x="284" y="290"/>
                    </a:lnTo>
                    <a:lnTo>
                      <a:pt x="284" y="285"/>
                    </a:lnTo>
                    <a:lnTo>
                      <a:pt x="284" y="281"/>
                    </a:lnTo>
                    <a:lnTo>
                      <a:pt x="277" y="276"/>
                    </a:lnTo>
                    <a:lnTo>
                      <a:pt x="271" y="276"/>
                    </a:lnTo>
                    <a:lnTo>
                      <a:pt x="265" y="276"/>
                    </a:lnTo>
                    <a:lnTo>
                      <a:pt x="258" y="276"/>
                    </a:lnTo>
                    <a:lnTo>
                      <a:pt x="252" y="276"/>
                    </a:lnTo>
                    <a:lnTo>
                      <a:pt x="252" y="281"/>
                    </a:lnTo>
                    <a:lnTo>
                      <a:pt x="252" y="285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9"/>
                    </a:lnTo>
                    <a:lnTo>
                      <a:pt x="240" y="294"/>
                    </a:lnTo>
                    <a:lnTo>
                      <a:pt x="233" y="290"/>
                    </a:lnTo>
                    <a:lnTo>
                      <a:pt x="227" y="285"/>
                    </a:lnTo>
                    <a:lnTo>
                      <a:pt x="221" y="285"/>
                    </a:lnTo>
                    <a:lnTo>
                      <a:pt x="214" y="285"/>
                    </a:lnTo>
                    <a:lnTo>
                      <a:pt x="208" y="290"/>
                    </a:lnTo>
                    <a:lnTo>
                      <a:pt x="208" y="294"/>
                    </a:lnTo>
                    <a:lnTo>
                      <a:pt x="208" y="299"/>
                    </a:lnTo>
                    <a:lnTo>
                      <a:pt x="202" y="303"/>
                    </a:lnTo>
                    <a:lnTo>
                      <a:pt x="196" y="308"/>
                    </a:lnTo>
                    <a:lnTo>
                      <a:pt x="189" y="312"/>
                    </a:lnTo>
                    <a:lnTo>
                      <a:pt x="189" y="317"/>
                    </a:lnTo>
                    <a:lnTo>
                      <a:pt x="183" y="317"/>
                    </a:lnTo>
                    <a:lnTo>
                      <a:pt x="177" y="321"/>
                    </a:lnTo>
                    <a:lnTo>
                      <a:pt x="177" y="317"/>
                    </a:lnTo>
                    <a:lnTo>
                      <a:pt x="170" y="317"/>
                    </a:lnTo>
                    <a:lnTo>
                      <a:pt x="164" y="317"/>
                    </a:lnTo>
                    <a:lnTo>
                      <a:pt x="164" y="321"/>
                    </a:lnTo>
                    <a:lnTo>
                      <a:pt x="158" y="321"/>
                    </a:lnTo>
                    <a:lnTo>
                      <a:pt x="158" y="326"/>
                    </a:lnTo>
                    <a:lnTo>
                      <a:pt x="158" y="330"/>
                    </a:lnTo>
                    <a:lnTo>
                      <a:pt x="152" y="330"/>
                    </a:lnTo>
                    <a:lnTo>
                      <a:pt x="145" y="330"/>
                    </a:lnTo>
                    <a:lnTo>
                      <a:pt x="139" y="326"/>
                    </a:lnTo>
                    <a:lnTo>
                      <a:pt x="133" y="326"/>
                    </a:lnTo>
                    <a:lnTo>
                      <a:pt x="126" y="326"/>
                    </a:lnTo>
                    <a:lnTo>
                      <a:pt x="120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8" y="317"/>
                    </a:lnTo>
                    <a:lnTo>
                      <a:pt x="101" y="317"/>
                    </a:lnTo>
                    <a:lnTo>
                      <a:pt x="95" y="312"/>
                    </a:lnTo>
                    <a:lnTo>
                      <a:pt x="89" y="317"/>
                    </a:lnTo>
                    <a:lnTo>
                      <a:pt x="82" y="321"/>
                    </a:lnTo>
                    <a:lnTo>
                      <a:pt x="82" y="326"/>
                    </a:lnTo>
                    <a:lnTo>
                      <a:pt x="82" y="330"/>
                    </a:lnTo>
                    <a:lnTo>
                      <a:pt x="82" y="334"/>
                    </a:lnTo>
                    <a:lnTo>
                      <a:pt x="76" y="334"/>
                    </a:lnTo>
                    <a:lnTo>
                      <a:pt x="70" y="330"/>
                    </a:lnTo>
                    <a:lnTo>
                      <a:pt x="70" y="326"/>
                    </a:lnTo>
                    <a:lnTo>
                      <a:pt x="64" y="326"/>
                    </a:lnTo>
                    <a:lnTo>
                      <a:pt x="64" y="330"/>
                    </a:lnTo>
                    <a:lnTo>
                      <a:pt x="57" y="330"/>
                    </a:lnTo>
                    <a:lnTo>
                      <a:pt x="57" y="334"/>
                    </a:lnTo>
                    <a:lnTo>
                      <a:pt x="57" y="339"/>
                    </a:lnTo>
                    <a:lnTo>
                      <a:pt x="51" y="339"/>
                    </a:lnTo>
                    <a:lnTo>
                      <a:pt x="45" y="334"/>
                    </a:lnTo>
                    <a:lnTo>
                      <a:pt x="38" y="334"/>
                    </a:lnTo>
                    <a:lnTo>
                      <a:pt x="32" y="334"/>
                    </a:lnTo>
                    <a:lnTo>
                      <a:pt x="26" y="330"/>
                    </a:lnTo>
                    <a:lnTo>
                      <a:pt x="18" y="330"/>
                    </a:lnTo>
                    <a:lnTo>
                      <a:pt x="12" y="326"/>
                    </a:lnTo>
                    <a:lnTo>
                      <a:pt x="6" y="321"/>
                    </a:lnTo>
                    <a:lnTo>
                      <a:pt x="6" y="317"/>
                    </a:lnTo>
                    <a:lnTo>
                      <a:pt x="0" y="308"/>
                    </a:lnTo>
                    <a:lnTo>
                      <a:pt x="0" y="303"/>
                    </a:lnTo>
                    <a:lnTo>
                      <a:pt x="0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8" y="290"/>
                    </a:lnTo>
                    <a:lnTo>
                      <a:pt x="26" y="285"/>
                    </a:lnTo>
                    <a:lnTo>
                      <a:pt x="32" y="285"/>
                    </a:lnTo>
                    <a:lnTo>
                      <a:pt x="38" y="285"/>
                    </a:lnTo>
                    <a:lnTo>
                      <a:pt x="45" y="285"/>
                    </a:lnTo>
                    <a:lnTo>
                      <a:pt x="45" y="290"/>
                    </a:lnTo>
                    <a:lnTo>
                      <a:pt x="51" y="294"/>
                    </a:lnTo>
                    <a:lnTo>
                      <a:pt x="57" y="294"/>
                    </a:lnTo>
                    <a:lnTo>
                      <a:pt x="70" y="294"/>
                    </a:lnTo>
                    <a:lnTo>
                      <a:pt x="76" y="294"/>
                    </a:lnTo>
                    <a:lnTo>
                      <a:pt x="82" y="290"/>
                    </a:lnTo>
                    <a:lnTo>
                      <a:pt x="89" y="290"/>
                    </a:lnTo>
                    <a:lnTo>
                      <a:pt x="95" y="290"/>
                    </a:lnTo>
                    <a:lnTo>
                      <a:pt x="101" y="290"/>
                    </a:lnTo>
                    <a:lnTo>
                      <a:pt x="108" y="290"/>
                    </a:lnTo>
                    <a:lnTo>
                      <a:pt x="114" y="290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6" y="281"/>
                    </a:lnTo>
                    <a:lnTo>
                      <a:pt x="133" y="281"/>
                    </a:lnTo>
                    <a:lnTo>
                      <a:pt x="139" y="281"/>
                    </a:lnTo>
                    <a:lnTo>
                      <a:pt x="145" y="285"/>
                    </a:lnTo>
                    <a:lnTo>
                      <a:pt x="152" y="281"/>
                    </a:lnTo>
                    <a:lnTo>
                      <a:pt x="164" y="281"/>
                    </a:lnTo>
                    <a:lnTo>
                      <a:pt x="164" y="276"/>
                    </a:lnTo>
                    <a:lnTo>
                      <a:pt x="170" y="276"/>
                    </a:lnTo>
                    <a:lnTo>
                      <a:pt x="170" y="272"/>
                    </a:lnTo>
                    <a:lnTo>
                      <a:pt x="177" y="263"/>
                    </a:lnTo>
                    <a:lnTo>
                      <a:pt x="177" y="259"/>
                    </a:lnTo>
                    <a:lnTo>
                      <a:pt x="177" y="254"/>
                    </a:lnTo>
                    <a:lnTo>
                      <a:pt x="177" y="250"/>
                    </a:lnTo>
                    <a:lnTo>
                      <a:pt x="170" y="245"/>
                    </a:lnTo>
                    <a:lnTo>
                      <a:pt x="170" y="241"/>
                    </a:lnTo>
                    <a:lnTo>
                      <a:pt x="164" y="241"/>
                    </a:lnTo>
                    <a:lnTo>
                      <a:pt x="164" y="236"/>
                    </a:lnTo>
                    <a:lnTo>
                      <a:pt x="164" y="232"/>
                    </a:lnTo>
                    <a:lnTo>
                      <a:pt x="164" y="223"/>
                    </a:lnTo>
                    <a:lnTo>
                      <a:pt x="164" y="219"/>
                    </a:lnTo>
                    <a:lnTo>
                      <a:pt x="164" y="210"/>
                    </a:lnTo>
                    <a:lnTo>
                      <a:pt x="164" y="205"/>
                    </a:lnTo>
                    <a:lnTo>
                      <a:pt x="164" y="201"/>
                    </a:lnTo>
                    <a:lnTo>
                      <a:pt x="164" y="196"/>
                    </a:lnTo>
                    <a:lnTo>
                      <a:pt x="164" y="192"/>
                    </a:lnTo>
                    <a:lnTo>
                      <a:pt x="170" y="192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0" y="178"/>
                    </a:lnTo>
                    <a:lnTo>
                      <a:pt x="170" y="174"/>
                    </a:lnTo>
                    <a:lnTo>
                      <a:pt x="170" y="169"/>
                    </a:lnTo>
                    <a:lnTo>
                      <a:pt x="164" y="169"/>
                    </a:lnTo>
                    <a:lnTo>
                      <a:pt x="164" y="165"/>
                    </a:lnTo>
                    <a:lnTo>
                      <a:pt x="164" y="161"/>
                    </a:lnTo>
                    <a:lnTo>
                      <a:pt x="164" y="156"/>
                    </a:lnTo>
                    <a:lnTo>
                      <a:pt x="164" y="152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38"/>
                    </a:lnTo>
                    <a:lnTo>
                      <a:pt x="170" y="138"/>
                    </a:lnTo>
                    <a:lnTo>
                      <a:pt x="170" y="134"/>
                    </a:lnTo>
                    <a:lnTo>
                      <a:pt x="164" y="134"/>
                    </a:lnTo>
                    <a:lnTo>
                      <a:pt x="164" y="129"/>
                    </a:lnTo>
                    <a:lnTo>
                      <a:pt x="164" y="125"/>
                    </a:lnTo>
                    <a:lnTo>
                      <a:pt x="170" y="125"/>
                    </a:lnTo>
                    <a:lnTo>
                      <a:pt x="170" y="120"/>
                    </a:lnTo>
                    <a:lnTo>
                      <a:pt x="177" y="116"/>
                    </a:lnTo>
                    <a:lnTo>
                      <a:pt x="177" y="111"/>
                    </a:lnTo>
                    <a:lnTo>
                      <a:pt x="177" y="107"/>
                    </a:lnTo>
                    <a:lnTo>
                      <a:pt x="177" y="103"/>
                    </a:lnTo>
                    <a:lnTo>
                      <a:pt x="183" y="98"/>
                    </a:lnTo>
                    <a:lnTo>
                      <a:pt x="183" y="94"/>
                    </a:lnTo>
                    <a:lnTo>
                      <a:pt x="189" y="89"/>
                    </a:lnTo>
                    <a:lnTo>
                      <a:pt x="189" y="85"/>
                    </a:lnTo>
                    <a:lnTo>
                      <a:pt x="196" y="85"/>
                    </a:lnTo>
                    <a:lnTo>
                      <a:pt x="202" y="80"/>
                    </a:lnTo>
                    <a:lnTo>
                      <a:pt x="208" y="80"/>
                    </a:lnTo>
                    <a:lnTo>
                      <a:pt x="214" y="80"/>
                    </a:lnTo>
                    <a:lnTo>
                      <a:pt x="221" y="76"/>
                    </a:lnTo>
                    <a:lnTo>
                      <a:pt x="227" y="76"/>
                    </a:lnTo>
                    <a:lnTo>
                      <a:pt x="227" y="71"/>
                    </a:lnTo>
                    <a:lnTo>
                      <a:pt x="233" y="67"/>
                    </a:lnTo>
                    <a:lnTo>
                      <a:pt x="233" y="62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27" y="49"/>
                    </a:lnTo>
                    <a:lnTo>
                      <a:pt x="227" y="45"/>
                    </a:lnTo>
                    <a:lnTo>
                      <a:pt x="221" y="40"/>
                    </a:lnTo>
                    <a:lnTo>
                      <a:pt x="221" y="36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40" y="27"/>
                    </a:lnTo>
                    <a:lnTo>
                      <a:pt x="252" y="18"/>
                    </a:lnTo>
                    <a:lnTo>
                      <a:pt x="258" y="13"/>
                    </a:lnTo>
                    <a:lnTo>
                      <a:pt x="265" y="9"/>
                    </a:lnTo>
                    <a:lnTo>
                      <a:pt x="265" y="4"/>
                    </a:lnTo>
                    <a:lnTo>
                      <a:pt x="271" y="4"/>
                    </a:lnTo>
                    <a:lnTo>
                      <a:pt x="271" y="0"/>
                    </a:lnTo>
                    <a:lnTo>
                      <a:pt x="277" y="0"/>
                    </a:lnTo>
                    <a:lnTo>
                      <a:pt x="284" y="0"/>
                    </a:lnTo>
                    <a:lnTo>
                      <a:pt x="290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58" name="Freeform 662"/>
              <p:cNvSpPr>
                <a:spLocks/>
              </p:cNvSpPr>
              <p:nvPr/>
            </p:nvSpPr>
            <p:spPr bwMode="auto">
              <a:xfrm>
                <a:off x="2463" y="1671"/>
                <a:ext cx="629" cy="339"/>
              </a:xfrm>
              <a:custGeom>
                <a:avLst/>
                <a:gdLst/>
                <a:ahLst/>
                <a:cxnLst>
                  <a:cxn ang="0">
                    <a:pos x="315" y="9"/>
                  </a:cxn>
                  <a:cxn ang="0">
                    <a:pos x="340" y="31"/>
                  </a:cxn>
                  <a:cxn ang="0">
                    <a:pos x="372" y="49"/>
                  </a:cxn>
                  <a:cxn ang="0">
                    <a:pos x="391" y="71"/>
                  </a:cxn>
                  <a:cxn ang="0">
                    <a:pos x="428" y="85"/>
                  </a:cxn>
                  <a:cxn ang="0">
                    <a:pos x="466" y="80"/>
                  </a:cxn>
                  <a:cxn ang="0">
                    <a:pos x="510" y="89"/>
                  </a:cxn>
                  <a:cxn ang="0">
                    <a:pos x="554" y="103"/>
                  </a:cxn>
                  <a:cxn ang="0">
                    <a:pos x="604" y="103"/>
                  </a:cxn>
                  <a:cxn ang="0">
                    <a:pos x="629" y="103"/>
                  </a:cxn>
                  <a:cxn ang="0">
                    <a:pos x="629" y="129"/>
                  </a:cxn>
                  <a:cxn ang="0">
                    <a:pos x="629" y="156"/>
                  </a:cxn>
                  <a:cxn ang="0">
                    <a:pos x="623" y="178"/>
                  </a:cxn>
                  <a:cxn ang="0">
                    <a:pos x="623" y="196"/>
                  </a:cxn>
                  <a:cxn ang="0">
                    <a:pos x="623" y="223"/>
                  </a:cxn>
                  <a:cxn ang="0">
                    <a:pos x="623" y="245"/>
                  </a:cxn>
                  <a:cxn ang="0">
                    <a:pos x="611" y="272"/>
                  </a:cxn>
                  <a:cxn ang="0">
                    <a:pos x="598" y="294"/>
                  </a:cxn>
                  <a:cxn ang="0">
                    <a:pos x="573" y="290"/>
                  </a:cxn>
                  <a:cxn ang="0">
                    <a:pos x="529" y="290"/>
                  </a:cxn>
                  <a:cxn ang="0">
                    <a:pos x="491" y="294"/>
                  </a:cxn>
                  <a:cxn ang="0">
                    <a:pos x="472" y="312"/>
                  </a:cxn>
                  <a:cxn ang="0">
                    <a:pos x="441" y="303"/>
                  </a:cxn>
                  <a:cxn ang="0">
                    <a:pos x="409" y="290"/>
                  </a:cxn>
                  <a:cxn ang="0">
                    <a:pos x="372" y="290"/>
                  </a:cxn>
                  <a:cxn ang="0">
                    <a:pos x="340" y="281"/>
                  </a:cxn>
                  <a:cxn ang="0">
                    <a:pos x="309" y="290"/>
                  </a:cxn>
                  <a:cxn ang="0">
                    <a:pos x="284" y="299"/>
                  </a:cxn>
                  <a:cxn ang="0">
                    <a:pos x="271" y="276"/>
                  </a:cxn>
                  <a:cxn ang="0">
                    <a:pos x="252" y="290"/>
                  </a:cxn>
                  <a:cxn ang="0">
                    <a:pos x="221" y="285"/>
                  </a:cxn>
                  <a:cxn ang="0">
                    <a:pos x="196" y="308"/>
                  </a:cxn>
                  <a:cxn ang="0">
                    <a:pos x="170" y="317"/>
                  </a:cxn>
                  <a:cxn ang="0">
                    <a:pos x="152" y="330"/>
                  </a:cxn>
                  <a:cxn ang="0">
                    <a:pos x="114" y="330"/>
                  </a:cxn>
                  <a:cxn ang="0">
                    <a:pos x="89" y="317"/>
                  </a:cxn>
                  <a:cxn ang="0">
                    <a:pos x="70" y="330"/>
                  </a:cxn>
                  <a:cxn ang="0">
                    <a:pos x="57" y="339"/>
                  </a:cxn>
                  <a:cxn ang="0">
                    <a:pos x="18" y="330"/>
                  </a:cxn>
                  <a:cxn ang="0">
                    <a:pos x="0" y="299"/>
                  </a:cxn>
                  <a:cxn ang="0">
                    <a:pos x="38" y="285"/>
                  </a:cxn>
                  <a:cxn ang="0">
                    <a:pos x="76" y="294"/>
                  </a:cxn>
                  <a:cxn ang="0">
                    <a:pos x="114" y="290"/>
                  </a:cxn>
                  <a:cxn ang="0">
                    <a:pos x="145" y="285"/>
                  </a:cxn>
                  <a:cxn ang="0">
                    <a:pos x="177" y="263"/>
                  </a:cxn>
                  <a:cxn ang="0">
                    <a:pos x="164" y="241"/>
                  </a:cxn>
                  <a:cxn ang="0">
                    <a:pos x="164" y="205"/>
                  </a:cxn>
                  <a:cxn ang="0">
                    <a:pos x="170" y="183"/>
                  </a:cxn>
                  <a:cxn ang="0">
                    <a:pos x="164" y="161"/>
                  </a:cxn>
                  <a:cxn ang="0">
                    <a:pos x="170" y="138"/>
                  </a:cxn>
                  <a:cxn ang="0">
                    <a:pos x="170" y="120"/>
                  </a:cxn>
                  <a:cxn ang="0">
                    <a:pos x="183" y="94"/>
                  </a:cxn>
                  <a:cxn ang="0">
                    <a:pos x="214" y="80"/>
                  </a:cxn>
                  <a:cxn ang="0">
                    <a:pos x="233" y="58"/>
                  </a:cxn>
                  <a:cxn ang="0">
                    <a:pos x="221" y="31"/>
                  </a:cxn>
                  <a:cxn ang="0">
                    <a:pos x="265" y="9"/>
                  </a:cxn>
                  <a:cxn ang="0">
                    <a:pos x="290" y="4"/>
                  </a:cxn>
                </a:cxnLst>
                <a:rect l="0" t="0" r="r" b="b"/>
                <a:pathLst>
                  <a:path w="629" h="339">
                    <a:moveTo>
                      <a:pt x="290" y="4"/>
                    </a:moveTo>
                    <a:lnTo>
                      <a:pt x="296" y="4"/>
                    </a:lnTo>
                    <a:lnTo>
                      <a:pt x="296" y="9"/>
                    </a:lnTo>
                    <a:lnTo>
                      <a:pt x="302" y="9"/>
                    </a:lnTo>
                    <a:lnTo>
                      <a:pt x="309" y="9"/>
                    </a:lnTo>
                    <a:lnTo>
                      <a:pt x="315" y="9"/>
                    </a:lnTo>
                    <a:lnTo>
                      <a:pt x="321" y="13"/>
                    </a:lnTo>
                    <a:lnTo>
                      <a:pt x="328" y="18"/>
                    </a:lnTo>
                    <a:lnTo>
                      <a:pt x="328" y="22"/>
                    </a:lnTo>
                    <a:lnTo>
                      <a:pt x="334" y="27"/>
                    </a:lnTo>
                    <a:lnTo>
                      <a:pt x="334" y="31"/>
                    </a:lnTo>
                    <a:lnTo>
                      <a:pt x="340" y="31"/>
                    </a:lnTo>
                    <a:lnTo>
                      <a:pt x="347" y="36"/>
                    </a:lnTo>
                    <a:lnTo>
                      <a:pt x="353" y="36"/>
                    </a:lnTo>
                    <a:lnTo>
                      <a:pt x="359" y="36"/>
                    </a:lnTo>
                    <a:lnTo>
                      <a:pt x="365" y="40"/>
                    </a:lnTo>
                    <a:lnTo>
                      <a:pt x="372" y="45"/>
                    </a:lnTo>
                    <a:lnTo>
                      <a:pt x="372" y="49"/>
                    </a:lnTo>
                    <a:lnTo>
                      <a:pt x="378" y="49"/>
                    </a:lnTo>
                    <a:lnTo>
                      <a:pt x="378" y="53"/>
                    </a:lnTo>
                    <a:lnTo>
                      <a:pt x="384" y="58"/>
                    </a:lnTo>
                    <a:lnTo>
                      <a:pt x="384" y="62"/>
                    </a:lnTo>
                    <a:lnTo>
                      <a:pt x="391" y="67"/>
                    </a:lnTo>
                    <a:lnTo>
                      <a:pt x="391" y="71"/>
                    </a:lnTo>
                    <a:lnTo>
                      <a:pt x="391" y="76"/>
                    </a:lnTo>
                    <a:lnTo>
                      <a:pt x="397" y="80"/>
                    </a:lnTo>
                    <a:lnTo>
                      <a:pt x="403" y="80"/>
                    </a:lnTo>
                    <a:lnTo>
                      <a:pt x="416" y="85"/>
                    </a:lnTo>
                    <a:lnTo>
                      <a:pt x="422" y="85"/>
                    </a:lnTo>
                    <a:lnTo>
                      <a:pt x="428" y="85"/>
                    </a:lnTo>
                    <a:lnTo>
                      <a:pt x="435" y="85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53" y="80"/>
                    </a:lnTo>
                    <a:lnTo>
                      <a:pt x="460" y="80"/>
                    </a:lnTo>
                    <a:lnTo>
                      <a:pt x="466" y="80"/>
                    </a:lnTo>
                    <a:lnTo>
                      <a:pt x="479" y="80"/>
                    </a:lnTo>
                    <a:lnTo>
                      <a:pt x="485" y="80"/>
                    </a:lnTo>
                    <a:lnTo>
                      <a:pt x="491" y="80"/>
                    </a:lnTo>
                    <a:lnTo>
                      <a:pt x="497" y="85"/>
                    </a:lnTo>
                    <a:lnTo>
                      <a:pt x="504" y="89"/>
                    </a:lnTo>
                    <a:lnTo>
                      <a:pt x="510" y="89"/>
                    </a:lnTo>
                    <a:lnTo>
                      <a:pt x="516" y="94"/>
                    </a:lnTo>
                    <a:lnTo>
                      <a:pt x="523" y="94"/>
                    </a:lnTo>
                    <a:lnTo>
                      <a:pt x="529" y="98"/>
                    </a:lnTo>
                    <a:lnTo>
                      <a:pt x="535" y="98"/>
                    </a:lnTo>
                    <a:lnTo>
                      <a:pt x="548" y="103"/>
                    </a:lnTo>
                    <a:lnTo>
                      <a:pt x="554" y="103"/>
                    </a:lnTo>
                    <a:lnTo>
                      <a:pt x="567" y="103"/>
                    </a:lnTo>
                    <a:lnTo>
                      <a:pt x="573" y="107"/>
                    </a:lnTo>
                    <a:lnTo>
                      <a:pt x="579" y="107"/>
                    </a:lnTo>
                    <a:lnTo>
                      <a:pt x="592" y="107"/>
                    </a:lnTo>
                    <a:lnTo>
                      <a:pt x="598" y="103"/>
                    </a:lnTo>
                    <a:lnTo>
                      <a:pt x="604" y="103"/>
                    </a:lnTo>
                    <a:lnTo>
                      <a:pt x="604" y="98"/>
                    </a:lnTo>
                    <a:lnTo>
                      <a:pt x="611" y="98"/>
                    </a:lnTo>
                    <a:lnTo>
                      <a:pt x="611" y="103"/>
                    </a:lnTo>
                    <a:lnTo>
                      <a:pt x="617" y="103"/>
                    </a:lnTo>
                    <a:lnTo>
                      <a:pt x="623" y="103"/>
                    </a:lnTo>
                    <a:lnTo>
                      <a:pt x="629" y="103"/>
                    </a:lnTo>
                    <a:lnTo>
                      <a:pt x="629" y="107"/>
                    </a:lnTo>
                    <a:lnTo>
                      <a:pt x="629" y="111"/>
                    </a:lnTo>
                    <a:lnTo>
                      <a:pt x="629" y="116"/>
                    </a:lnTo>
                    <a:lnTo>
                      <a:pt x="629" y="120"/>
                    </a:lnTo>
                    <a:lnTo>
                      <a:pt x="629" y="125"/>
                    </a:lnTo>
                    <a:lnTo>
                      <a:pt x="629" y="129"/>
                    </a:lnTo>
                    <a:lnTo>
                      <a:pt x="629" y="134"/>
                    </a:lnTo>
                    <a:lnTo>
                      <a:pt x="629" y="138"/>
                    </a:lnTo>
                    <a:lnTo>
                      <a:pt x="623" y="143"/>
                    </a:lnTo>
                    <a:lnTo>
                      <a:pt x="623" y="147"/>
                    </a:lnTo>
                    <a:lnTo>
                      <a:pt x="629" y="152"/>
                    </a:lnTo>
                    <a:lnTo>
                      <a:pt x="629" y="156"/>
                    </a:lnTo>
                    <a:lnTo>
                      <a:pt x="629" y="161"/>
                    </a:lnTo>
                    <a:lnTo>
                      <a:pt x="629" y="165"/>
                    </a:lnTo>
                    <a:lnTo>
                      <a:pt x="629" y="169"/>
                    </a:lnTo>
                    <a:lnTo>
                      <a:pt x="629" y="174"/>
                    </a:lnTo>
                    <a:lnTo>
                      <a:pt x="623" y="174"/>
                    </a:lnTo>
                    <a:lnTo>
                      <a:pt x="623" y="178"/>
                    </a:lnTo>
                    <a:lnTo>
                      <a:pt x="617" y="178"/>
                    </a:lnTo>
                    <a:lnTo>
                      <a:pt x="617" y="183"/>
                    </a:lnTo>
                    <a:lnTo>
                      <a:pt x="617" y="187"/>
                    </a:lnTo>
                    <a:lnTo>
                      <a:pt x="617" y="192"/>
                    </a:lnTo>
                    <a:lnTo>
                      <a:pt x="623" y="192"/>
                    </a:lnTo>
                    <a:lnTo>
                      <a:pt x="623" y="196"/>
                    </a:lnTo>
                    <a:lnTo>
                      <a:pt x="629" y="201"/>
                    </a:lnTo>
                    <a:lnTo>
                      <a:pt x="629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7"/>
                    </a:lnTo>
                    <a:lnTo>
                      <a:pt x="623" y="232"/>
                    </a:lnTo>
                    <a:lnTo>
                      <a:pt x="623" y="236"/>
                    </a:lnTo>
                    <a:lnTo>
                      <a:pt x="629" y="241"/>
                    </a:lnTo>
                    <a:lnTo>
                      <a:pt x="629" y="245"/>
                    </a:lnTo>
                    <a:lnTo>
                      <a:pt x="623" y="245"/>
                    </a:lnTo>
                    <a:lnTo>
                      <a:pt x="617" y="250"/>
                    </a:lnTo>
                    <a:lnTo>
                      <a:pt x="617" y="254"/>
                    </a:lnTo>
                    <a:lnTo>
                      <a:pt x="617" y="259"/>
                    </a:lnTo>
                    <a:lnTo>
                      <a:pt x="611" y="263"/>
                    </a:lnTo>
                    <a:lnTo>
                      <a:pt x="611" y="268"/>
                    </a:lnTo>
                    <a:lnTo>
                      <a:pt x="611" y="272"/>
                    </a:lnTo>
                    <a:lnTo>
                      <a:pt x="617" y="276"/>
                    </a:lnTo>
                    <a:lnTo>
                      <a:pt x="617" y="281"/>
                    </a:lnTo>
                    <a:lnTo>
                      <a:pt x="617" y="285"/>
                    </a:lnTo>
                    <a:lnTo>
                      <a:pt x="611" y="290"/>
                    </a:lnTo>
                    <a:lnTo>
                      <a:pt x="611" y="294"/>
                    </a:lnTo>
                    <a:lnTo>
                      <a:pt x="598" y="294"/>
                    </a:lnTo>
                    <a:lnTo>
                      <a:pt x="592" y="294"/>
                    </a:lnTo>
                    <a:lnTo>
                      <a:pt x="592" y="290"/>
                    </a:lnTo>
                    <a:lnTo>
                      <a:pt x="592" y="285"/>
                    </a:lnTo>
                    <a:lnTo>
                      <a:pt x="585" y="285"/>
                    </a:lnTo>
                    <a:lnTo>
                      <a:pt x="579" y="290"/>
                    </a:lnTo>
                    <a:lnTo>
                      <a:pt x="573" y="290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54" y="290"/>
                    </a:lnTo>
                    <a:lnTo>
                      <a:pt x="548" y="290"/>
                    </a:lnTo>
                    <a:lnTo>
                      <a:pt x="541" y="290"/>
                    </a:lnTo>
                    <a:lnTo>
                      <a:pt x="529" y="290"/>
                    </a:lnTo>
                    <a:lnTo>
                      <a:pt x="523" y="290"/>
                    </a:lnTo>
                    <a:lnTo>
                      <a:pt x="516" y="294"/>
                    </a:lnTo>
                    <a:lnTo>
                      <a:pt x="510" y="294"/>
                    </a:lnTo>
                    <a:lnTo>
                      <a:pt x="504" y="294"/>
                    </a:lnTo>
                    <a:lnTo>
                      <a:pt x="497" y="294"/>
                    </a:lnTo>
                    <a:lnTo>
                      <a:pt x="491" y="294"/>
                    </a:lnTo>
                    <a:lnTo>
                      <a:pt x="485" y="294"/>
                    </a:lnTo>
                    <a:lnTo>
                      <a:pt x="479" y="299"/>
                    </a:lnTo>
                    <a:lnTo>
                      <a:pt x="479" y="303"/>
                    </a:lnTo>
                    <a:lnTo>
                      <a:pt x="472" y="303"/>
                    </a:lnTo>
                    <a:lnTo>
                      <a:pt x="472" y="308"/>
                    </a:lnTo>
                    <a:lnTo>
                      <a:pt x="472" y="312"/>
                    </a:lnTo>
                    <a:lnTo>
                      <a:pt x="466" y="312"/>
                    </a:lnTo>
                    <a:lnTo>
                      <a:pt x="460" y="317"/>
                    </a:lnTo>
                    <a:lnTo>
                      <a:pt x="453" y="312"/>
                    </a:lnTo>
                    <a:lnTo>
                      <a:pt x="447" y="308"/>
                    </a:lnTo>
                    <a:lnTo>
                      <a:pt x="447" y="303"/>
                    </a:lnTo>
                    <a:lnTo>
                      <a:pt x="441" y="303"/>
                    </a:lnTo>
                    <a:lnTo>
                      <a:pt x="435" y="303"/>
                    </a:lnTo>
                    <a:lnTo>
                      <a:pt x="428" y="303"/>
                    </a:lnTo>
                    <a:lnTo>
                      <a:pt x="422" y="303"/>
                    </a:lnTo>
                    <a:lnTo>
                      <a:pt x="416" y="299"/>
                    </a:lnTo>
                    <a:lnTo>
                      <a:pt x="409" y="294"/>
                    </a:lnTo>
                    <a:lnTo>
                      <a:pt x="409" y="290"/>
                    </a:lnTo>
                    <a:lnTo>
                      <a:pt x="403" y="285"/>
                    </a:lnTo>
                    <a:lnTo>
                      <a:pt x="397" y="285"/>
                    </a:lnTo>
                    <a:lnTo>
                      <a:pt x="391" y="281"/>
                    </a:lnTo>
                    <a:lnTo>
                      <a:pt x="384" y="285"/>
                    </a:lnTo>
                    <a:lnTo>
                      <a:pt x="378" y="285"/>
                    </a:lnTo>
                    <a:lnTo>
                      <a:pt x="372" y="290"/>
                    </a:lnTo>
                    <a:lnTo>
                      <a:pt x="365" y="294"/>
                    </a:lnTo>
                    <a:lnTo>
                      <a:pt x="359" y="294"/>
                    </a:lnTo>
                    <a:lnTo>
                      <a:pt x="353" y="294"/>
                    </a:lnTo>
                    <a:lnTo>
                      <a:pt x="353" y="290"/>
                    </a:lnTo>
                    <a:lnTo>
                      <a:pt x="347" y="285"/>
                    </a:lnTo>
                    <a:lnTo>
                      <a:pt x="340" y="281"/>
                    </a:lnTo>
                    <a:lnTo>
                      <a:pt x="334" y="276"/>
                    </a:lnTo>
                    <a:lnTo>
                      <a:pt x="328" y="276"/>
                    </a:lnTo>
                    <a:lnTo>
                      <a:pt x="321" y="276"/>
                    </a:lnTo>
                    <a:lnTo>
                      <a:pt x="315" y="281"/>
                    </a:lnTo>
                    <a:lnTo>
                      <a:pt x="315" y="285"/>
                    </a:lnTo>
                    <a:lnTo>
                      <a:pt x="309" y="290"/>
                    </a:lnTo>
                    <a:lnTo>
                      <a:pt x="309" y="294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290" y="303"/>
                    </a:lnTo>
                    <a:lnTo>
                      <a:pt x="284" y="303"/>
                    </a:lnTo>
                    <a:lnTo>
                      <a:pt x="284" y="299"/>
                    </a:lnTo>
                    <a:lnTo>
                      <a:pt x="284" y="294"/>
                    </a:lnTo>
                    <a:lnTo>
                      <a:pt x="284" y="290"/>
                    </a:lnTo>
                    <a:lnTo>
                      <a:pt x="284" y="285"/>
                    </a:lnTo>
                    <a:lnTo>
                      <a:pt x="284" y="281"/>
                    </a:lnTo>
                    <a:lnTo>
                      <a:pt x="277" y="276"/>
                    </a:lnTo>
                    <a:lnTo>
                      <a:pt x="271" y="276"/>
                    </a:lnTo>
                    <a:lnTo>
                      <a:pt x="265" y="276"/>
                    </a:lnTo>
                    <a:lnTo>
                      <a:pt x="258" y="276"/>
                    </a:lnTo>
                    <a:lnTo>
                      <a:pt x="252" y="276"/>
                    </a:lnTo>
                    <a:lnTo>
                      <a:pt x="252" y="281"/>
                    </a:lnTo>
                    <a:lnTo>
                      <a:pt x="252" y="285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9"/>
                    </a:lnTo>
                    <a:lnTo>
                      <a:pt x="240" y="294"/>
                    </a:lnTo>
                    <a:lnTo>
                      <a:pt x="233" y="290"/>
                    </a:lnTo>
                    <a:lnTo>
                      <a:pt x="227" y="285"/>
                    </a:lnTo>
                    <a:lnTo>
                      <a:pt x="221" y="285"/>
                    </a:lnTo>
                    <a:lnTo>
                      <a:pt x="214" y="285"/>
                    </a:lnTo>
                    <a:lnTo>
                      <a:pt x="208" y="290"/>
                    </a:lnTo>
                    <a:lnTo>
                      <a:pt x="208" y="294"/>
                    </a:lnTo>
                    <a:lnTo>
                      <a:pt x="208" y="299"/>
                    </a:lnTo>
                    <a:lnTo>
                      <a:pt x="202" y="303"/>
                    </a:lnTo>
                    <a:lnTo>
                      <a:pt x="196" y="308"/>
                    </a:lnTo>
                    <a:lnTo>
                      <a:pt x="189" y="312"/>
                    </a:lnTo>
                    <a:lnTo>
                      <a:pt x="189" y="317"/>
                    </a:lnTo>
                    <a:lnTo>
                      <a:pt x="183" y="317"/>
                    </a:lnTo>
                    <a:lnTo>
                      <a:pt x="177" y="321"/>
                    </a:lnTo>
                    <a:lnTo>
                      <a:pt x="177" y="317"/>
                    </a:lnTo>
                    <a:lnTo>
                      <a:pt x="170" y="317"/>
                    </a:lnTo>
                    <a:lnTo>
                      <a:pt x="164" y="317"/>
                    </a:lnTo>
                    <a:lnTo>
                      <a:pt x="164" y="321"/>
                    </a:lnTo>
                    <a:lnTo>
                      <a:pt x="158" y="321"/>
                    </a:lnTo>
                    <a:lnTo>
                      <a:pt x="158" y="326"/>
                    </a:lnTo>
                    <a:lnTo>
                      <a:pt x="158" y="330"/>
                    </a:lnTo>
                    <a:lnTo>
                      <a:pt x="152" y="330"/>
                    </a:lnTo>
                    <a:lnTo>
                      <a:pt x="145" y="330"/>
                    </a:lnTo>
                    <a:lnTo>
                      <a:pt x="139" y="326"/>
                    </a:lnTo>
                    <a:lnTo>
                      <a:pt x="133" y="326"/>
                    </a:lnTo>
                    <a:lnTo>
                      <a:pt x="126" y="326"/>
                    </a:lnTo>
                    <a:lnTo>
                      <a:pt x="120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8" y="317"/>
                    </a:lnTo>
                    <a:lnTo>
                      <a:pt x="101" y="317"/>
                    </a:lnTo>
                    <a:lnTo>
                      <a:pt x="95" y="312"/>
                    </a:lnTo>
                    <a:lnTo>
                      <a:pt x="89" y="317"/>
                    </a:lnTo>
                    <a:lnTo>
                      <a:pt x="82" y="321"/>
                    </a:lnTo>
                    <a:lnTo>
                      <a:pt x="82" y="326"/>
                    </a:lnTo>
                    <a:lnTo>
                      <a:pt x="82" y="330"/>
                    </a:lnTo>
                    <a:lnTo>
                      <a:pt x="82" y="334"/>
                    </a:lnTo>
                    <a:lnTo>
                      <a:pt x="76" y="334"/>
                    </a:lnTo>
                    <a:lnTo>
                      <a:pt x="70" y="330"/>
                    </a:lnTo>
                    <a:lnTo>
                      <a:pt x="70" y="326"/>
                    </a:lnTo>
                    <a:lnTo>
                      <a:pt x="64" y="326"/>
                    </a:lnTo>
                    <a:lnTo>
                      <a:pt x="64" y="330"/>
                    </a:lnTo>
                    <a:lnTo>
                      <a:pt x="57" y="330"/>
                    </a:lnTo>
                    <a:lnTo>
                      <a:pt x="57" y="334"/>
                    </a:lnTo>
                    <a:lnTo>
                      <a:pt x="57" y="339"/>
                    </a:lnTo>
                    <a:lnTo>
                      <a:pt x="51" y="339"/>
                    </a:lnTo>
                    <a:lnTo>
                      <a:pt x="45" y="334"/>
                    </a:lnTo>
                    <a:lnTo>
                      <a:pt x="38" y="334"/>
                    </a:lnTo>
                    <a:lnTo>
                      <a:pt x="32" y="334"/>
                    </a:lnTo>
                    <a:lnTo>
                      <a:pt x="26" y="330"/>
                    </a:lnTo>
                    <a:lnTo>
                      <a:pt x="18" y="330"/>
                    </a:lnTo>
                    <a:lnTo>
                      <a:pt x="12" y="326"/>
                    </a:lnTo>
                    <a:lnTo>
                      <a:pt x="6" y="321"/>
                    </a:lnTo>
                    <a:lnTo>
                      <a:pt x="6" y="317"/>
                    </a:lnTo>
                    <a:lnTo>
                      <a:pt x="0" y="308"/>
                    </a:lnTo>
                    <a:lnTo>
                      <a:pt x="0" y="303"/>
                    </a:lnTo>
                    <a:lnTo>
                      <a:pt x="0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8" y="290"/>
                    </a:lnTo>
                    <a:lnTo>
                      <a:pt x="26" y="285"/>
                    </a:lnTo>
                    <a:lnTo>
                      <a:pt x="32" y="285"/>
                    </a:lnTo>
                    <a:lnTo>
                      <a:pt x="38" y="285"/>
                    </a:lnTo>
                    <a:lnTo>
                      <a:pt x="45" y="285"/>
                    </a:lnTo>
                    <a:lnTo>
                      <a:pt x="45" y="290"/>
                    </a:lnTo>
                    <a:lnTo>
                      <a:pt x="51" y="294"/>
                    </a:lnTo>
                    <a:lnTo>
                      <a:pt x="57" y="294"/>
                    </a:lnTo>
                    <a:lnTo>
                      <a:pt x="70" y="294"/>
                    </a:lnTo>
                    <a:lnTo>
                      <a:pt x="76" y="294"/>
                    </a:lnTo>
                    <a:lnTo>
                      <a:pt x="82" y="290"/>
                    </a:lnTo>
                    <a:lnTo>
                      <a:pt x="89" y="290"/>
                    </a:lnTo>
                    <a:lnTo>
                      <a:pt x="95" y="290"/>
                    </a:lnTo>
                    <a:lnTo>
                      <a:pt x="101" y="290"/>
                    </a:lnTo>
                    <a:lnTo>
                      <a:pt x="108" y="290"/>
                    </a:lnTo>
                    <a:lnTo>
                      <a:pt x="114" y="290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6" y="281"/>
                    </a:lnTo>
                    <a:lnTo>
                      <a:pt x="133" y="281"/>
                    </a:lnTo>
                    <a:lnTo>
                      <a:pt x="139" y="281"/>
                    </a:lnTo>
                    <a:lnTo>
                      <a:pt x="145" y="285"/>
                    </a:lnTo>
                    <a:lnTo>
                      <a:pt x="152" y="281"/>
                    </a:lnTo>
                    <a:lnTo>
                      <a:pt x="164" y="281"/>
                    </a:lnTo>
                    <a:lnTo>
                      <a:pt x="164" y="276"/>
                    </a:lnTo>
                    <a:lnTo>
                      <a:pt x="170" y="276"/>
                    </a:lnTo>
                    <a:lnTo>
                      <a:pt x="170" y="272"/>
                    </a:lnTo>
                    <a:lnTo>
                      <a:pt x="177" y="263"/>
                    </a:lnTo>
                    <a:lnTo>
                      <a:pt x="177" y="259"/>
                    </a:lnTo>
                    <a:lnTo>
                      <a:pt x="177" y="254"/>
                    </a:lnTo>
                    <a:lnTo>
                      <a:pt x="177" y="250"/>
                    </a:lnTo>
                    <a:lnTo>
                      <a:pt x="170" y="245"/>
                    </a:lnTo>
                    <a:lnTo>
                      <a:pt x="170" y="241"/>
                    </a:lnTo>
                    <a:lnTo>
                      <a:pt x="164" y="241"/>
                    </a:lnTo>
                    <a:lnTo>
                      <a:pt x="164" y="236"/>
                    </a:lnTo>
                    <a:lnTo>
                      <a:pt x="164" y="232"/>
                    </a:lnTo>
                    <a:lnTo>
                      <a:pt x="164" y="223"/>
                    </a:lnTo>
                    <a:lnTo>
                      <a:pt x="164" y="219"/>
                    </a:lnTo>
                    <a:lnTo>
                      <a:pt x="164" y="210"/>
                    </a:lnTo>
                    <a:lnTo>
                      <a:pt x="164" y="205"/>
                    </a:lnTo>
                    <a:lnTo>
                      <a:pt x="164" y="201"/>
                    </a:lnTo>
                    <a:lnTo>
                      <a:pt x="164" y="196"/>
                    </a:lnTo>
                    <a:lnTo>
                      <a:pt x="164" y="192"/>
                    </a:lnTo>
                    <a:lnTo>
                      <a:pt x="170" y="192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0" y="178"/>
                    </a:lnTo>
                    <a:lnTo>
                      <a:pt x="170" y="174"/>
                    </a:lnTo>
                    <a:lnTo>
                      <a:pt x="170" y="169"/>
                    </a:lnTo>
                    <a:lnTo>
                      <a:pt x="164" y="169"/>
                    </a:lnTo>
                    <a:lnTo>
                      <a:pt x="164" y="165"/>
                    </a:lnTo>
                    <a:lnTo>
                      <a:pt x="164" y="161"/>
                    </a:lnTo>
                    <a:lnTo>
                      <a:pt x="164" y="156"/>
                    </a:lnTo>
                    <a:lnTo>
                      <a:pt x="164" y="152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38"/>
                    </a:lnTo>
                    <a:lnTo>
                      <a:pt x="170" y="138"/>
                    </a:lnTo>
                    <a:lnTo>
                      <a:pt x="170" y="134"/>
                    </a:lnTo>
                    <a:lnTo>
                      <a:pt x="164" y="134"/>
                    </a:lnTo>
                    <a:lnTo>
                      <a:pt x="164" y="129"/>
                    </a:lnTo>
                    <a:lnTo>
                      <a:pt x="164" y="125"/>
                    </a:lnTo>
                    <a:lnTo>
                      <a:pt x="170" y="125"/>
                    </a:lnTo>
                    <a:lnTo>
                      <a:pt x="170" y="120"/>
                    </a:lnTo>
                    <a:lnTo>
                      <a:pt x="177" y="116"/>
                    </a:lnTo>
                    <a:lnTo>
                      <a:pt x="177" y="111"/>
                    </a:lnTo>
                    <a:lnTo>
                      <a:pt x="177" y="107"/>
                    </a:lnTo>
                    <a:lnTo>
                      <a:pt x="177" y="103"/>
                    </a:lnTo>
                    <a:lnTo>
                      <a:pt x="183" y="98"/>
                    </a:lnTo>
                    <a:lnTo>
                      <a:pt x="183" y="94"/>
                    </a:lnTo>
                    <a:lnTo>
                      <a:pt x="189" y="89"/>
                    </a:lnTo>
                    <a:lnTo>
                      <a:pt x="189" y="85"/>
                    </a:lnTo>
                    <a:lnTo>
                      <a:pt x="196" y="85"/>
                    </a:lnTo>
                    <a:lnTo>
                      <a:pt x="202" y="80"/>
                    </a:lnTo>
                    <a:lnTo>
                      <a:pt x="208" y="80"/>
                    </a:lnTo>
                    <a:lnTo>
                      <a:pt x="214" y="80"/>
                    </a:lnTo>
                    <a:lnTo>
                      <a:pt x="221" y="76"/>
                    </a:lnTo>
                    <a:lnTo>
                      <a:pt x="227" y="76"/>
                    </a:lnTo>
                    <a:lnTo>
                      <a:pt x="227" y="71"/>
                    </a:lnTo>
                    <a:lnTo>
                      <a:pt x="233" y="67"/>
                    </a:lnTo>
                    <a:lnTo>
                      <a:pt x="233" y="62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27" y="49"/>
                    </a:lnTo>
                    <a:lnTo>
                      <a:pt x="227" y="45"/>
                    </a:lnTo>
                    <a:lnTo>
                      <a:pt x="221" y="40"/>
                    </a:lnTo>
                    <a:lnTo>
                      <a:pt x="221" y="36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40" y="27"/>
                    </a:lnTo>
                    <a:lnTo>
                      <a:pt x="252" y="18"/>
                    </a:lnTo>
                    <a:lnTo>
                      <a:pt x="258" y="13"/>
                    </a:lnTo>
                    <a:lnTo>
                      <a:pt x="265" y="9"/>
                    </a:lnTo>
                    <a:lnTo>
                      <a:pt x="265" y="4"/>
                    </a:lnTo>
                    <a:lnTo>
                      <a:pt x="271" y="4"/>
                    </a:lnTo>
                    <a:lnTo>
                      <a:pt x="271" y="0"/>
                    </a:lnTo>
                    <a:lnTo>
                      <a:pt x="277" y="0"/>
                    </a:lnTo>
                    <a:lnTo>
                      <a:pt x="284" y="0"/>
                    </a:lnTo>
                    <a:lnTo>
                      <a:pt x="290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240" name="Group 663"/>
            <p:cNvGrpSpPr>
              <a:grpSpLocks/>
            </p:cNvGrpSpPr>
            <p:nvPr/>
          </p:nvGrpSpPr>
          <p:grpSpPr bwMode="auto">
            <a:xfrm>
              <a:off x="1928" y="1693"/>
              <a:ext cx="528" cy="330"/>
              <a:chOff x="1928" y="1693"/>
              <a:chExt cx="528" cy="330"/>
            </a:xfrm>
          </p:grpSpPr>
          <p:sp>
            <p:nvSpPr>
              <p:cNvPr id="4760" name="Freeform 664"/>
              <p:cNvSpPr>
                <a:spLocks/>
              </p:cNvSpPr>
              <p:nvPr/>
            </p:nvSpPr>
            <p:spPr bwMode="auto">
              <a:xfrm>
                <a:off x="1928" y="1693"/>
                <a:ext cx="528" cy="330"/>
              </a:xfrm>
              <a:custGeom>
                <a:avLst/>
                <a:gdLst/>
                <a:ahLst/>
                <a:cxnLst>
                  <a:cxn ang="0">
                    <a:pos x="428" y="5"/>
                  </a:cxn>
                  <a:cxn ang="0">
                    <a:pos x="472" y="18"/>
                  </a:cxn>
                  <a:cxn ang="0">
                    <a:pos x="503" y="27"/>
                  </a:cxn>
                  <a:cxn ang="0">
                    <a:pos x="522" y="45"/>
                  </a:cxn>
                  <a:cxn ang="0">
                    <a:pos x="522" y="72"/>
                  </a:cxn>
                  <a:cxn ang="0">
                    <a:pos x="522" y="94"/>
                  </a:cxn>
                  <a:cxn ang="0">
                    <a:pos x="528" y="121"/>
                  </a:cxn>
                  <a:cxn ang="0">
                    <a:pos x="503" y="125"/>
                  </a:cxn>
                  <a:cxn ang="0">
                    <a:pos x="484" y="139"/>
                  </a:cxn>
                  <a:cxn ang="0">
                    <a:pos x="478" y="161"/>
                  </a:cxn>
                  <a:cxn ang="0">
                    <a:pos x="453" y="174"/>
                  </a:cxn>
                  <a:cxn ang="0">
                    <a:pos x="421" y="188"/>
                  </a:cxn>
                  <a:cxn ang="0">
                    <a:pos x="403" y="210"/>
                  </a:cxn>
                  <a:cxn ang="0">
                    <a:pos x="371" y="223"/>
                  </a:cxn>
                  <a:cxn ang="0">
                    <a:pos x="352" y="246"/>
                  </a:cxn>
                  <a:cxn ang="0">
                    <a:pos x="321" y="263"/>
                  </a:cxn>
                  <a:cxn ang="0">
                    <a:pos x="296" y="272"/>
                  </a:cxn>
                  <a:cxn ang="0">
                    <a:pos x="302" y="290"/>
                  </a:cxn>
                  <a:cxn ang="0">
                    <a:pos x="314" y="312"/>
                  </a:cxn>
                  <a:cxn ang="0">
                    <a:pos x="308" y="330"/>
                  </a:cxn>
                  <a:cxn ang="0">
                    <a:pos x="283" y="321"/>
                  </a:cxn>
                  <a:cxn ang="0">
                    <a:pos x="245" y="326"/>
                  </a:cxn>
                  <a:cxn ang="0">
                    <a:pos x="208" y="326"/>
                  </a:cxn>
                  <a:cxn ang="0">
                    <a:pos x="201" y="299"/>
                  </a:cxn>
                  <a:cxn ang="0">
                    <a:pos x="176" y="290"/>
                  </a:cxn>
                  <a:cxn ang="0">
                    <a:pos x="157" y="304"/>
                  </a:cxn>
                  <a:cxn ang="0">
                    <a:pos x="126" y="308"/>
                  </a:cxn>
                  <a:cxn ang="0">
                    <a:pos x="107" y="299"/>
                  </a:cxn>
                  <a:cxn ang="0">
                    <a:pos x="88" y="317"/>
                  </a:cxn>
                  <a:cxn ang="0">
                    <a:pos x="63" y="304"/>
                  </a:cxn>
                  <a:cxn ang="0">
                    <a:pos x="76" y="290"/>
                  </a:cxn>
                  <a:cxn ang="0">
                    <a:pos x="101" y="268"/>
                  </a:cxn>
                  <a:cxn ang="0">
                    <a:pos x="107" y="246"/>
                  </a:cxn>
                  <a:cxn ang="0">
                    <a:pos x="107" y="219"/>
                  </a:cxn>
                  <a:cxn ang="0">
                    <a:pos x="88" y="201"/>
                  </a:cxn>
                  <a:cxn ang="0">
                    <a:pos x="69" y="174"/>
                  </a:cxn>
                  <a:cxn ang="0">
                    <a:pos x="69" y="147"/>
                  </a:cxn>
                  <a:cxn ang="0">
                    <a:pos x="69" y="125"/>
                  </a:cxn>
                  <a:cxn ang="0">
                    <a:pos x="57" y="107"/>
                  </a:cxn>
                  <a:cxn ang="0">
                    <a:pos x="32" y="94"/>
                  </a:cxn>
                  <a:cxn ang="0">
                    <a:pos x="6" y="112"/>
                  </a:cxn>
                  <a:cxn ang="0">
                    <a:pos x="6" y="85"/>
                  </a:cxn>
                  <a:cxn ang="0">
                    <a:pos x="25" y="67"/>
                  </a:cxn>
                  <a:cxn ang="0">
                    <a:pos x="63" y="67"/>
                  </a:cxn>
                  <a:cxn ang="0">
                    <a:pos x="94" y="63"/>
                  </a:cxn>
                  <a:cxn ang="0">
                    <a:pos x="126" y="45"/>
                  </a:cxn>
                  <a:cxn ang="0">
                    <a:pos x="113" y="18"/>
                  </a:cxn>
                  <a:cxn ang="0">
                    <a:pos x="138" y="18"/>
                  </a:cxn>
                  <a:cxn ang="0">
                    <a:pos x="176" y="31"/>
                  </a:cxn>
                  <a:cxn ang="0">
                    <a:pos x="208" y="9"/>
                  </a:cxn>
                  <a:cxn ang="0">
                    <a:pos x="233" y="0"/>
                  </a:cxn>
                  <a:cxn ang="0">
                    <a:pos x="264" y="27"/>
                  </a:cxn>
                  <a:cxn ang="0">
                    <a:pos x="308" y="23"/>
                  </a:cxn>
                  <a:cxn ang="0">
                    <a:pos x="333" y="40"/>
                  </a:cxn>
                  <a:cxn ang="0">
                    <a:pos x="358" y="58"/>
                  </a:cxn>
                  <a:cxn ang="0">
                    <a:pos x="384" y="45"/>
                  </a:cxn>
                  <a:cxn ang="0">
                    <a:pos x="403" y="27"/>
                  </a:cxn>
                </a:cxnLst>
                <a:rect l="0" t="0" r="r" b="b"/>
                <a:pathLst>
                  <a:path w="528" h="330">
                    <a:moveTo>
                      <a:pt x="396" y="9"/>
                    </a:moveTo>
                    <a:lnTo>
                      <a:pt x="403" y="5"/>
                    </a:lnTo>
                    <a:lnTo>
                      <a:pt x="409" y="0"/>
                    </a:lnTo>
                    <a:lnTo>
                      <a:pt x="415" y="5"/>
                    </a:lnTo>
                    <a:lnTo>
                      <a:pt x="421" y="5"/>
                    </a:lnTo>
                    <a:lnTo>
                      <a:pt x="428" y="5"/>
                    </a:lnTo>
                    <a:lnTo>
                      <a:pt x="434" y="9"/>
                    </a:lnTo>
                    <a:lnTo>
                      <a:pt x="440" y="9"/>
                    </a:lnTo>
                    <a:lnTo>
                      <a:pt x="447" y="14"/>
                    </a:lnTo>
                    <a:lnTo>
                      <a:pt x="453" y="14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8" y="23"/>
                    </a:lnTo>
                    <a:lnTo>
                      <a:pt x="484" y="23"/>
                    </a:lnTo>
                    <a:lnTo>
                      <a:pt x="491" y="23"/>
                    </a:lnTo>
                    <a:lnTo>
                      <a:pt x="497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2" y="31"/>
                    </a:lnTo>
                    <a:lnTo>
                      <a:pt x="522" y="36"/>
                    </a:lnTo>
                    <a:lnTo>
                      <a:pt x="522" y="40"/>
                    </a:lnTo>
                    <a:lnTo>
                      <a:pt x="522" y="45"/>
                    </a:lnTo>
                    <a:lnTo>
                      <a:pt x="522" y="49"/>
                    </a:lnTo>
                    <a:lnTo>
                      <a:pt x="522" y="54"/>
                    </a:lnTo>
                    <a:lnTo>
                      <a:pt x="522" y="58"/>
                    </a:lnTo>
                    <a:lnTo>
                      <a:pt x="522" y="63"/>
                    </a:lnTo>
                    <a:lnTo>
                      <a:pt x="522" y="67"/>
                    </a:lnTo>
                    <a:lnTo>
                      <a:pt x="522" y="72"/>
                    </a:lnTo>
                    <a:lnTo>
                      <a:pt x="522" y="76"/>
                    </a:lnTo>
                    <a:lnTo>
                      <a:pt x="516" y="81"/>
                    </a:lnTo>
                    <a:lnTo>
                      <a:pt x="516" y="85"/>
                    </a:lnTo>
                    <a:lnTo>
                      <a:pt x="516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8" y="98"/>
                    </a:lnTo>
                    <a:lnTo>
                      <a:pt x="528" y="103"/>
                    </a:lnTo>
                    <a:lnTo>
                      <a:pt x="528" y="107"/>
                    </a:lnTo>
                    <a:lnTo>
                      <a:pt x="528" y="112"/>
                    </a:lnTo>
                    <a:lnTo>
                      <a:pt x="528" y="116"/>
                    </a:lnTo>
                    <a:lnTo>
                      <a:pt x="528" y="121"/>
                    </a:lnTo>
                    <a:lnTo>
                      <a:pt x="522" y="121"/>
                    </a:lnTo>
                    <a:lnTo>
                      <a:pt x="522" y="125"/>
                    </a:lnTo>
                    <a:lnTo>
                      <a:pt x="516" y="125"/>
                    </a:lnTo>
                    <a:lnTo>
                      <a:pt x="509" y="125"/>
                    </a:lnTo>
                    <a:lnTo>
                      <a:pt x="503" y="121"/>
                    </a:lnTo>
                    <a:lnTo>
                      <a:pt x="503" y="125"/>
                    </a:lnTo>
                    <a:lnTo>
                      <a:pt x="497" y="125"/>
                    </a:lnTo>
                    <a:lnTo>
                      <a:pt x="497" y="130"/>
                    </a:lnTo>
                    <a:lnTo>
                      <a:pt x="497" y="134"/>
                    </a:lnTo>
                    <a:lnTo>
                      <a:pt x="491" y="134"/>
                    </a:lnTo>
                    <a:lnTo>
                      <a:pt x="491" y="139"/>
                    </a:lnTo>
                    <a:lnTo>
                      <a:pt x="484" y="139"/>
                    </a:lnTo>
                    <a:lnTo>
                      <a:pt x="484" y="143"/>
                    </a:lnTo>
                    <a:lnTo>
                      <a:pt x="484" y="147"/>
                    </a:lnTo>
                    <a:lnTo>
                      <a:pt x="484" y="152"/>
                    </a:lnTo>
                    <a:lnTo>
                      <a:pt x="478" y="152"/>
                    </a:lnTo>
                    <a:lnTo>
                      <a:pt x="478" y="156"/>
                    </a:lnTo>
                    <a:lnTo>
                      <a:pt x="478" y="161"/>
                    </a:lnTo>
                    <a:lnTo>
                      <a:pt x="478" y="165"/>
                    </a:lnTo>
                    <a:lnTo>
                      <a:pt x="472" y="170"/>
                    </a:lnTo>
                    <a:lnTo>
                      <a:pt x="472" y="174"/>
                    </a:lnTo>
                    <a:lnTo>
                      <a:pt x="465" y="174"/>
                    </a:lnTo>
                    <a:lnTo>
                      <a:pt x="459" y="174"/>
                    </a:lnTo>
                    <a:lnTo>
                      <a:pt x="453" y="174"/>
                    </a:lnTo>
                    <a:lnTo>
                      <a:pt x="447" y="174"/>
                    </a:lnTo>
                    <a:lnTo>
                      <a:pt x="447" y="179"/>
                    </a:lnTo>
                    <a:lnTo>
                      <a:pt x="440" y="183"/>
                    </a:lnTo>
                    <a:lnTo>
                      <a:pt x="434" y="188"/>
                    </a:lnTo>
                    <a:lnTo>
                      <a:pt x="428" y="188"/>
                    </a:lnTo>
                    <a:lnTo>
                      <a:pt x="421" y="188"/>
                    </a:lnTo>
                    <a:lnTo>
                      <a:pt x="415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09" y="201"/>
                    </a:lnTo>
                    <a:lnTo>
                      <a:pt x="409" y="205"/>
                    </a:lnTo>
                    <a:lnTo>
                      <a:pt x="403" y="210"/>
                    </a:lnTo>
                    <a:lnTo>
                      <a:pt x="396" y="214"/>
                    </a:lnTo>
                    <a:lnTo>
                      <a:pt x="390" y="214"/>
                    </a:lnTo>
                    <a:lnTo>
                      <a:pt x="384" y="214"/>
                    </a:lnTo>
                    <a:lnTo>
                      <a:pt x="377" y="219"/>
                    </a:lnTo>
                    <a:lnTo>
                      <a:pt x="371" y="219"/>
                    </a:lnTo>
                    <a:lnTo>
                      <a:pt x="371" y="223"/>
                    </a:lnTo>
                    <a:lnTo>
                      <a:pt x="371" y="228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8" y="237"/>
                    </a:lnTo>
                    <a:lnTo>
                      <a:pt x="358" y="241"/>
                    </a:lnTo>
                    <a:lnTo>
                      <a:pt x="352" y="246"/>
                    </a:lnTo>
                    <a:lnTo>
                      <a:pt x="346" y="250"/>
                    </a:lnTo>
                    <a:lnTo>
                      <a:pt x="340" y="254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63"/>
                    </a:lnTo>
                    <a:lnTo>
                      <a:pt x="314" y="263"/>
                    </a:lnTo>
                    <a:lnTo>
                      <a:pt x="308" y="263"/>
                    </a:lnTo>
                    <a:lnTo>
                      <a:pt x="308" y="268"/>
                    </a:lnTo>
                    <a:lnTo>
                      <a:pt x="302" y="268"/>
                    </a:lnTo>
                    <a:lnTo>
                      <a:pt x="302" y="272"/>
                    </a:lnTo>
                    <a:lnTo>
                      <a:pt x="296" y="272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6" y="281"/>
                    </a:lnTo>
                    <a:lnTo>
                      <a:pt x="296" y="286"/>
                    </a:lnTo>
                    <a:lnTo>
                      <a:pt x="302" y="290"/>
                    </a:lnTo>
                    <a:lnTo>
                      <a:pt x="302" y="295"/>
                    </a:lnTo>
                    <a:lnTo>
                      <a:pt x="308" y="295"/>
                    </a:lnTo>
                    <a:lnTo>
                      <a:pt x="308" y="299"/>
                    </a:lnTo>
                    <a:lnTo>
                      <a:pt x="314" y="304"/>
                    </a:lnTo>
                    <a:lnTo>
                      <a:pt x="314" y="308"/>
                    </a:lnTo>
                    <a:lnTo>
                      <a:pt x="314" y="312"/>
                    </a:lnTo>
                    <a:lnTo>
                      <a:pt x="321" y="312"/>
                    </a:lnTo>
                    <a:lnTo>
                      <a:pt x="321" y="317"/>
                    </a:lnTo>
                    <a:lnTo>
                      <a:pt x="321" y="321"/>
                    </a:lnTo>
                    <a:lnTo>
                      <a:pt x="314" y="326"/>
                    </a:lnTo>
                    <a:lnTo>
                      <a:pt x="314" y="330"/>
                    </a:lnTo>
                    <a:lnTo>
                      <a:pt x="308" y="330"/>
                    </a:lnTo>
                    <a:lnTo>
                      <a:pt x="302" y="330"/>
                    </a:lnTo>
                    <a:lnTo>
                      <a:pt x="302" y="326"/>
                    </a:lnTo>
                    <a:lnTo>
                      <a:pt x="296" y="326"/>
                    </a:lnTo>
                    <a:lnTo>
                      <a:pt x="289" y="326"/>
                    </a:lnTo>
                    <a:lnTo>
                      <a:pt x="289" y="321"/>
                    </a:lnTo>
                    <a:lnTo>
                      <a:pt x="283" y="321"/>
                    </a:lnTo>
                    <a:lnTo>
                      <a:pt x="277" y="321"/>
                    </a:lnTo>
                    <a:lnTo>
                      <a:pt x="270" y="321"/>
                    </a:lnTo>
                    <a:lnTo>
                      <a:pt x="264" y="326"/>
                    </a:lnTo>
                    <a:lnTo>
                      <a:pt x="258" y="321"/>
                    </a:lnTo>
                    <a:lnTo>
                      <a:pt x="252" y="326"/>
                    </a:lnTo>
                    <a:lnTo>
                      <a:pt x="245" y="326"/>
                    </a:lnTo>
                    <a:lnTo>
                      <a:pt x="239" y="326"/>
                    </a:lnTo>
                    <a:lnTo>
                      <a:pt x="233" y="326"/>
                    </a:lnTo>
                    <a:lnTo>
                      <a:pt x="226" y="326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8" y="326"/>
                    </a:lnTo>
                    <a:lnTo>
                      <a:pt x="208" y="321"/>
                    </a:lnTo>
                    <a:lnTo>
                      <a:pt x="201" y="321"/>
                    </a:lnTo>
                    <a:lnTo>
                      <a:pt x="195" y="317"/>
                    </a:lnTo>
                    <a:lnTo>
                      <a:pt x="195" y="312"/>
                    </a:lnTo>
                    <a:lnTo>
                      <a:pt x="195" y="304"/>
                    </a:lnTo>
                    <a:lnTo>
                      <a:pt x="201" y="299"/>
                    </a:lnTo>
                    <a:lnTo>
                      <a:pt x="201" y="295"/>
                    </a:lnTo>
                    <a:lnTo>
                      <a:pt x="201" y="290"/>
                    </a:lnTo>
                    <a:lnTo>
                      <a:pt x="195" y="290"/>
                    </a:lnTo>
                    <a:lnTo>
                      <a:pt x="189" y="290"/>
                    </a:lnTo>
                    <a:lnTo>
                      <a:pt x="182" y="290"/>
                    </a:lnTo>
                    <a:lnTo>
                      <a:pt x="176" y="290"/>
                    </a:lnTo>
                    <a:lnTo>
                      <a:pt x="170" y="290"/>
                    </a:lnTo>
                    <a:lnTo>
                      <a:pt x="164" y="290"/>
                    </a:lnTo>
                    <a:lnTo>
                      <a:pt x="164" y="295"/>
                    </a:lnTo>
                    <a:lnTo>
                      <a:pt x="157" y="295"/>
                    </a:lnTo>
                    <a:lnTo>
                      <a:pt x="157" y="299"/>
                    </a:lnTo>
                    <a:lnTo>
                      <a:pt x="157" y="304"/>
                    </a:lnTo>
                    <a:lnTo>
                      <a:pt x="151" y="308"/>
                    </a:lnTo>
                    <a:lnTo>
                      <a:pt x="151" y="312"/>
                    </a:lnTo>
                    <a:lnTo>
                      <a:pt x="145" y="312"/>
                    </a:lnTo>
                    <a:lnTo>
                      <a:pt x="138" y="312"/>
                    </a:lnTo>
                    <a:lnTo>
                      <a:pt x="132" y="312"/>
                    </a:lnTo>
                    <a:lnTo>
                      <a:pt x="126" y="308"/>
                    </a:lnTo>
                    <a:lnTo>
                      <a:pt x="126" y="304"/>
                    </a:lnTo>
                    <a:lnTo>
                      <a:pt x="120" y="299"/>
                    </a:lnTo>
                    <a:lnTo>
                      <a:pt x="120" y="295"/>
                    </a:lnTo>
                    <a:lnTo>
                      <a:pt x="113" y="295"/>
                    </a:lnTo>
                    <a:lnTo>
                      <a:pt x="107" y="295"/>
                    </a:lnTo>
                    <a:lnTo>
                      <a:pt x="107" y="299"/>
                    </a:lnTo>
                    <a:lnTo>
                      <a:pt x="94" y="299"/>
                    </a:lnTo>
                    <a:lnTo>
                      <a:pt x="94" y="304"/>
                    </a:lnTo>
                    <a:lnTo>
                      <a:pt x="94" y="308"/>
                    </a:lnTo>
                    <a:lnTo>
                      <a:pt x="94" y="312"/>
                    </a:lnTo>
                    <a:lnTo>
                      <a:pt x="94" y="317"/>
                    </a:lnTo>
                    <a:lnTo>
                      <a:pt x="88" y="317"/>
                    </a:lnTo>
                    <a:lnTo>
                      <a:pt x="82" y="317"/>
                    </a:lnTo>
                    <a:lnTo>
                      <a:pt x="76" y="317"/>
                    </a:lnTo>
                    <a:lnTo>
                      <a:pt x="69" y="317"/>
                    </a:lnTo>
                    <a:lnTo>
                      <a:pt x="69" y="312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5"/>
                    </a:lnTo>
                    <a:lnTo>
                      <a:pt x="69" y="299"/>
                    </a:lnTo>
                    <a:lnTo>
                      <a:pt x="69" y="295"/>
                    </a:lnTo>
                    <a:lnTo>
                      <a:pt x="76" y="295"/>
                    </a:lnTo>
                    <a:lnTo>
                      <a:pt x="76" y="290"/>
                    </a:lnTo>
                    <a:lnTo>
                      <a:pt x="82" y="286"/>
                    </a:lnTo>
                    <a:lnTo>
                      <a:pt x="82" y="281"/>
                    </a:lnTo>
                    <a:lnTo>
                      <a:pt x="88" y="277"/>
                    </a:lnTo>
                    <a:lnTo>
                      <a:pt x="94" y="272"/>
                    </a:lnTo>
                    <a:lnTo>
                      <a:pt x="94" y="268"/>
                    </a:lnTo>
                    <a:lnTo>
                      <a:pt x="101" y="268"/>
                    </a:lnTo>
                    <a:lnTo>
                      <a:pt x="101" y="263"/>
                    </a:lnTo>
                    <a:lnTo>
                      <a:pt x="107" y="263"/>
                    </a:lnTo>
                    <a:lnTo>
                      <a:pt x="107" y="259"/>
                    </a:lnTo>
                    <a:lnTo>
                      <a:pt x="107" y="254"/>
                    </a:lnTo>
                    <a:lnTo>
                      <a:pt x="101" y="250"/>
                    </a:lnTo>
                    <a:lnTo>
                      <a:pt x="107" y="246"/>
                    </a:lnTo>
                    <a:lnTo>
                      <a:pt x="107" y="241"/>
                    </a:lnTo>
                    <a:lnTo>
                      <a:pt x="107" y="237"/>
                    </a:lnTo>
                    <a:lnTo>
                      <a:pt x="113" y="232"/>
                    </a:lnTo>
                    <a:lnTo>
                      <a:pt x="107" y="228"/>
                    </a:lnTo>
                    <a:lnTo>
                      <a:pt x="107" y="223"/>
                    </a:lnTo>
                    <a:lnTo>
                      <a:pt x="107" y="219"/>
                    </a:lnTo>
                    <a:lnTo>
                      <a:pt x="101" y="214"/>
                    </a:lnTo>
                    <a:lnTo>
                      <a:pt x="101" y="210"/>
                    </a:lnTo>
                    <a:lnTo>
                      <a:pt x="94" y="210"/>
                    </a:lnTo>
                    <a:lnTo>
                      <a:pt x="94" y="205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2" y="197"/>
                    </a:lnTo>
                    <a:lnTo>
                      <a:pt x="76" y="192"/>
                    </a:lnTo>
                    <a:lnTo>
                      <a:pt x="76" y="188"/>
                    </a:lnTo>
                    <a:lnTo>
                      <a:pt x="76" y="183"/>
                    </a:lnTo>
                    <a:lnTo>
                      <a:pt x="76" y="179"/>
                    </a:lnTo>
                    <a:lnTo>
                      <a:pt x="69" y="174"/>
                    </a:lnTo>
                    <a:lnTo>
                      <a:pt x="69" y="170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9" y="152"/>
                    </a:lnTo>
                    <a:lnTo>
                      <a:pt x="69" y="147"/>
                    </a:lnTo>
                    <a:lnTo>
                      <a:pt x="69" y="143"/>
                    </a:lnTo>
                    <a:lnTo>
                      <a:pt x="69" y="139"/>
                    </a:lnTo>
                    <a:lnTo>
                      <a:pt x="69" y="134"/>
                    </a:lnTo>
                    <a:lnTo>
                      <a:pt x="76" y="130"/>
                    </a:lnTo>
                    <a:lnTo>
                      <a:pt x="76" y="125"/>
                    </a:lnTo>
                    <a:lnTo>
                      <a:pt x="69" y="125"/>
                    </a:lnTo>
                    <a:lnTo>
                      <a:pt x="69" y="121"/>
                    </a:lnTo>
                    <a:lnTo>
                      <a:pt x="69" y="116"/>
                    </a:lnTo>
                    <a:lnTo>
                      <a:pt x="69" y="112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3"/>
                    </a:lnTo>
                    <a:lnTo>
                      <a:pt x="44" y="98"/>
                    </a:lnTo>
                    <a:lnTo>
                      <a:pt x="44" y="94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98"/>
                    </a:lnTo>
                    <a:lnTo>
                      <a:pt x="32" y="103"/>
                    </a:lnTo>
                    <a:lnTo>
                      <a:pt x="25" y="107"/>
                    </a:lnTo>
                    <a:lnTo>
                      <a:pt x="19" y="112"/>
                    </a:lnTo>
                    <a:lnTo>
                      <a:pt x="13" y="112"/>
                    </a:lnTo>
                    <a:lnTo>
                      <a:pt x="6" y="112"/>
                    </a:lnTo>
                    <a:lnTo>
                      <a:pt x="6" y="107"/>
                    </a:lnTo>
                    <a:lnTo>
                      <a:pt x="0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1"/>
                    </a:lnTo>
                    <a:lnTo>
                      <a:pt x="6" y="76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5" y="67"/>
                    </a:lnTo>
                    <a:lnTo>
                      <a:pt x="32" y="67"/>
                    </a:lnTo>
                    <a:lnTo>
                      <a:pt x="38" y="67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9" y="67"/>
                    </a:lnTo>
                    <a:lnTo>
                      <a:pt x="76" y="67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4" y="67"/>
                    </a:lnTo>
                    <a:lnTo>
                      <a:pt x="94" y="63"/>
                    </a:lnTo>
                    <a:lnTo>
                      <a:pt x="101" y="63"/>
                    </a:lnTo>
                    <a:lnTo>
                      <a:pt x="101" y="58"/>
                    </a:lnTo>
                    <a:lnTo>
                      <a:pt x="107" y="54"/>
                    </a:lnTo>
                    <a:lnTo>
                      <a:pt x="113" y="49"/>
                    </a:lnTo>
                    <a:lnTo>
                      <a:pt x="120" y="45"/>
                    </a:lnTo>
                    <a:lnTo>
                      <a:pt x="126" y="45"/>
                    </a:lnTo>
                    <a:lnTo>
                      <a:pt x="126" y="40"/>
                    </a:lnTo>
                    <a:lnTo>
                      <a:pt x="126" y="36"/>
                    </a:lnTo>
                    <a:lnTo>
                      <a:pt x="120" y="31"/>
                    </a:lnTo>
                    <a:lnTo>
                      <a:pt x="113" y="27"/>
                    </a:lnTo>
                    <a:lnTo>
                      <a:pt x="113" y="23"/>
                    </a:lnTo>
                    <a:lnTo>
                      <a:pt x="113" y="18"/>
                    </a:lnTo>
                    <a:lnTo>
                      <a:pt x="113" y="14"/>
                    </a:lnTo>
                    <a:lnTo>
                      <a:pt x="120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2" y="14"/>
                    </a:lnTo>
                    <a:lnTo>
                      <a:pt x="138" y="18"/>
                    </a:lnTo>
                    <a:lnTo>
                      <a:pt x="138" y="23"/>
                    </a:lnTo>
                    <a:lnTo>
                      <a:pt x="145" y="27"/>
                    </a:lnTo>
                    <a:lnTo>
                      <a:pt x="151" y="31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201" y="14"/>
                    </a:lnTo>
                    <a:lnTo>
                      <a:pt x="208" y="9"/>
                    </a:lnTo>
                    <a:lnTo>
                      <a:pt x="208" y="5"/>
                    </a:lnTo>
                    <a:lnTo>
                      <a:pt x="214" y="5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33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5" y="14"/>
                    </a:lnTo>
                    <a:lnTo>
                      <a:pt x="252" y="18"/>
                    </a:lnTo>
                    <a:lnTo>
                      <a:pt x="258" y="23"/>
                    </a:lnTo>
                    <a:lnTo>
                      <a:pt x="264" y="27"/>
                    </a:lnTo>
                    <a:lnTo>
                      <a:pt x="270" y="27"/>
                    </a:lnTo>
                    <a:lnTo>
                      <a:pt x="283" y="27"/>
                    </a:lnTo>
                    <a:lnTo>
                      <a:pt x="289" y="27"/>
                    </a:lnTo>
                    <a:lnTo>
                      <a:pt x="296" y="27"/>
                    </a:lnTo>
                    <a:lnTo>
                      <a:pt x="302" y="27"/>
                    </a:lnTo>
                    <a:lnTo>
                      <a:pt x="308" y="23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27"/>
                    </a:lnTo>
                    <a:lnTo>
                      <a:pt x="327" y="31"/>
                    </a:lnTo>
                    <a:lnTo>
                      <a:pt x="327" y="36"/>
                    </a:lnTo>
                    <a:lnTo>
                      <a:pt x="333" y="40"/>
                    </a:lnTo>
                    <a:lnTo>
                      <a:pt x="333" y="45"/>
                    </a:lnTo>
                    <a:lnTo>
                      <a:pt x="340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63"/>
                    </a:lnTo>
                    <a:lnTo>
                      <a:pt x="371" y="63"/>
                    </a:lnTo>
                    <a:lnTo>
                      <a:pt x="377" y="58"/>
                    </a:lnTo>
                    <a:lnTo>
                      <a:pt x="377" y="54"/>
                    </a:lnTo>
                    <a:lnTo>
                      <a:pt x="384" y="49"/>
                    </a:lnTo>
                    <a:lnTo>
                      <a:pt x="384" y="45"/>
                    </a:lnTo>
                    <a:lnTo>
                      <a:pt x="390" y="45"/>
                    </a:lnTo>
                    <a:lnTo>
                      <a:pt x="390" y="40"/>
                    </a:lnTo>
                    <a:lnTo>
                      <a:pt x="396" y="40"/>
                    </a:lnTo>
                    <a:lnTo>
                      <a:pt x="403" y="36"/>
                    </a:lnTo>
                    <a:lnTo>
                      <a:pt x="403" y="31"/>
                    </a:lnTo>
                    <a:lnTo>
                      <a:pt x="403" y="27"/>
                    </a:lnTo>
                    <a:lnTo>
                      <a:pt x="403" y="23"/>
                    </a:lnTo>
                    <a:lnTo>
                      <a:pt x="403" y="18"/>
                    </a:lnTo>
                    <a:lnTo>
                      <a:pt x="396" y="14"/>
                    </a:lnTo>
                    <a:lnTo>
                      <a:pt x="396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61" name="Freeform 665"/>
              <p:cNvSpPr>
                <a:spLocks/>
              </p:cNvSpPr>
              <p:nvPr/>
            </p:nvSpPr>
            <p:spPr bwMode="auto">
              <a:xfrm>
                <a:off x="1928" y="1693"/>
                <a:ext cx="528" cy="330"/>
              </a:xfrm>
              <a:custGeom>
                <a:avLst/>
                <a:gdLst/>
                <a:ahLst/>
                <a:cxnLst>
                  <a:cxn ang="0">
                    <a:pos x="428" y="5"/>
                  </a:cxn>
                  <a:cxn ang="0">
                    <a:pos x="472" y="18"/>
                  </a:cxn>
                  <a:cxn ang="0">
                    <a:pos x="503" y="27"/>
                  </a:cxn>
                  <a:cxn ang="0">
                    <a:pos x="522" y="45"/>
                  </a:cxn>
                  <a:cxn ang="0">
                    <a:pos x="522" y="72"/>
                  </a:cxn>
                  <a:cxn ang="0">
                    <a:pos x="522" y="94"/>
                  </a:cxn>
                  <a:cxn ang="0">
                    <a:pos x="528" y="121"/>
                  </a:cxn>
                  <a:cxn ang="0">
                    <a:pos x="503" y="125"/>
                  </a:cxn>
                  <a:cxn ang="0">
                    <a:pos x="484" y="139"/>
                  </a:cxn>
                  <a:cxn ang="0">
                    <a:pos x="478" y="161"/>
                  </a:cxn>
                  <a:cxn ang="0">
                    <a:pos x="453" y="174"/>
                  </a:cxn>
                  <a:cxn ang="0">
                    <a:pos x="421" y="188"/>
                  </a:cxn>
                  <a:cxn ang="0">
                    <a:pos x="403" y="210"/>
                  </a:cxn>
                  <a:cxn ang="0">
                    <a:pos x="371" y="223"/>
                  </a:cxn>
                  <a:cxn ang="0">
                    <a:pos x="352" y="246"/>
                  </a:cxn>
                  <a:cxn ang="0">
                    <a:pos x="321" y="263"/>
                  </a:cxn>
                  <a:cxn ang="0">
                    <a:pos x="296" y="272"/>
                  </a:cxn>
                  <a:cxn ang="0">
                    <a:pos x="302" y="290"/>
                  </a:cxn>
                  <a:cxn ang="0">
                    <a:pos x="314" y="312"/>
                  </a:cxn>
                  <a:cxn ang="0">
                    <a:pos x="308" y="330"/>
                  </a:cxn>
                  <a:cxn ang="0">
                    <a:pos x="283" y="321"/>
                  </a:cxn>
                  <a:cxn ang="0">
                    <a:pos x="245" y="326"/>
                  </a:cxn>
                  <a:cxn ang="0">
                    <a:pos x="208" y="326"/>
                  </a:cxn>
                  <a:cxn ang="0">
                    <a:pos x="201" y="299"/>
                  </a:cxn>
                  <a:cxn ang="0">
                    <a:pos x="176" y="290"/>
                  </a:cxn>
                  <a:cxn ang="0">
                    <a:pos x="157" y="304"/>
                  </a:cxn>
                  <a:cxn ang="0">
                    <a:pos x="126" y="308"/>
                  </a:cxn>
                  <a:cxn ang="0">
                    <a:pos x="107" y="299"/>
                  </a:cxn>
                  <a:cxn ang="0">
                    <a:pos x="88" y="317"/>
                  </a:cxn>
                  <a:cxn ang="0">
                    <a:pos x="63" y="304"/>
                  </a:cxn>
                  <a:cxn ang="0">
                    <a:pos x="76" y="290"/>
                  </a:cxn>
                  <a:cxn ang="0">
                    <a:pos x="101" y="268"/>
                  </a:cxn>
                  <a:cxn ang="0">
                    <a:pos x="107" y="246"/>
                  </a:cxn>
                  <a:cxn ang="0">
                    <a:pos x="107" y="219"/>
                  </a:cxn>
                  <a:cxn ang="0">
                    <a:pos x="88" y="201"/>
                  </a:cxn>
                  <a:cxn ang="0">
                    <a:pos x="69" y="174"/>
                  </a:cxn>
                  <a:cxn ang="0">
                    <a:pos x="69" y="147"/>
                  </a:cxn>
                  <a:cxn ang="0">
                    <a:pos x="69" y="125"/>
                  </a:cxn>
                  <a:cxn ang="0">
                    <a:pos x="57" y="107"/>
                  </a:cxn>
                  <a:cxn ang="0">
                    <a:pos x="32" y="94"/>
                  </a:cxn>
                  <a:cxn ang="0">
                    <a:pos x="6" y="112"/>
                  </a:cxn>
                  <a:cxn ang="0">
                    <a:pos x="6" y="85"/>
                  </a:cxn>
                  <a:cxn ang="0">
                    <a:pos x="25" y="67"/>
                  </a:cxn>
                  <a:cxn ang="0">
                    <a:pos x="63" y="67"/>
                  </a:cxn>
                  <a:cxn ang="0">
                    <a:pos x="94" y="63"/>
                  </a:cxn>
                  <a:cxn ang="0">
                    <a:pos x="126" y="45"/>
                  </a:cxn>
                  <a:cxn ang="0">
                    <a:pos x="113" y="18"/>
                  </a:cxn>
                  <a:cxn ang="0">
                    <a:pos x="138" y="18"/>
                  </a:cxn>
                  <a:cxn ang="0">
                    <a:pos x="176" y="31"/>
                  </a:cxn>
                  <a:cxn ang="0">
                    <a:pos x="208" y="9"/>
                  </a:cxn>
                  <a:cxn ang="0">
                    <a:pos x="233" y="0"/>
                  </a:cxn>
                  <a:cxn ang="0">
                    <a:pos x="264" y="27"/>
                  </a:cxn>
                  <a:cxn ang="0">
                    <a:pos x="308" y="23"/>
                  </a:cxn>
                  <a:cxn ang="0">
                    <a:pos x="333" y="40"/>
                  </a:cxn>
                  <a:cxn ang="0">
                    <a:pos x="358" y="58"/>
                  </a:cxn>
                  <a:cxn ang="0">
                    <a:pos x="384" y="45"/>
                  </a:cxn>
                  <a:cxn ang="0">
                    <a:pos x="403" y="27"/>
                  </a:cxn>
                </a:cxnLst>
                <a:rect l="0" t="0" r="r" b="b"/>
                <a:pathLst>
                  <a:path w="528" h="330">
                    <a:moveTo>
                      <a:pt x="396" y="9"/>
                    </a:moveTo>
                    <a:lnTo>
                      <a:pt x="403" y="5"/>
                    </a:lnTo>
                    <a:lnTo>
                      <a:pt x="409" y="0"/>
                    </a:lnTo>
                    <a:lnTo>
                      <a:pt x="415" y="5"/>
                    </a:lnTo>
                    <a:lnTo>
                      <a:pt x="421" y="5"/>
                    </a:lnTo>
                    <a:lnTo>
                      <a:pt x="428" y="5"/>
                    </a:lnTo>
                    <a:lnTo>
                      <a:pt x="434" y="9"/>
                    </a:lnTo>
                    <a:lnTo>
                      <a:pt x="440" y="9"/>
                    </a:lnTo>
                    <a:lnTo>
                      <a:pt x="447" y="14"/>
                    </a:lnTo>
                    <a:lnTo>
                      <a:pt x="453" y="14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8" y="23"/>
                    </a:lnTo>
                    <a:lnTo>
                      <a:pt x="484" y="23"/>
                    </a:lnTo>
                    <a:lnTo>
                      <a:pt x="491" y="23"/>
                    </a:lnTo>
                    <a:lnTo>
                      <a:pt x="497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2" y="31"/>
                    </a:lnTo>
                    <a:lnTo>
                      <a:pt x="522" y="36"/>
                    </a:lnTo>
                    <a:lnTo>
                      <a:pt x="522" y="40"/>
                    </a:lnTo>
                    <a:lnTo>
                      <a:pt x="522" y="45"/>
                    </a:lnTo>
                    <a:lnTo>
                      <a:pt x="522" y="49"/>
                    </a:lnTo>
                    <a:lnTo>
                      <a:pt x="522" y="54"/>
                    </a:lnTo>
                    <a:lnTo>
                      <a:pt x="522" y="58"/>
                    </a:lnTo>
                    <a:lnTo>
                      <a:pt x="522" y="63"/>
                    </a:lnTo>
                    <a:lnTo>
                      <a:pt x="522" y="67"/>
                    </a:lnTo>
                    <a:lnTo>
                      <a:pt x="522" y="72"/>
                    </a:lnTo>
                    <a:lnTo>
                      <a:pt x="522" y="76"/>
                    </a:lnTo>
                    <a:lnTo>
                      <a:pt x="516" y="81"/>
                    </a:lnTo>
                    <a:lnTo>
                      <a:pt x="516" y="85"/>
                    </a:lnTo>
                    <a:lnTo>
                      <a:pt x="516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8" y="98"/>
                    </a:lnTo>
                    <a:lnTo>
                      <a:pt x="528" y="103"/>
                    </a:lnTo>
                    <a:lnTo>
                      <a:pt x="528" y="107"/>
                    </a:lnTo>
                    <a:lnTo>
                      <a:pt x="528" y="112"/>
                    </a:lnTo>
                    <a:lnTo>
                      <a:pt x="528" y="116"/>
                    </a:lnTo>
                    <a:lnTo>
                      <a:pt x="528" y="121"/>
                    </a:lnTo>
                    <a:lnTo>
                      <a:pt x="522" y="121"/>
                    </a:lnTo>
                    <a:lnTo>
                      <a:pt x="522" y="125"/>
                    </a:lnTo>
                    <a:lnTo>
                      <a:pt x="516" y="125"/>
                    </a:lnTo>
                    <a:lnTo>
                      <a:pt x="509" y="125"/>
                    </a:lnTo>
                    <a:lnTo>
                      <a:pt x="503" y="121"/>
                    </a:lnTo>
                    <a:lnTo>
                      <a:pt x="503" y="125"/>
                    </a:lnTo>
                    <a:lnTo>
                      <a:pt x="497" y="125"/>
                    </a:lnTo>
                    <a:lnTo>
                      <a:pt x="497" y="130"/>
                    </a:lnTo>
                    <a:lnTo>
                      <a:pt x="497" y="134"/>
                    </a:lnTo>
                    <a:lnTo>
                      <a:pt x="491" y="134"/>
                    </a:lnTo>
                    <a:lnTo>
                      <a:pt x="491" y="139"/>
                    </a:lnTo>
                    <a:lnTo>
                      <a:pt x="484" y="139"/>
                    </a:lnTo>
                    <a:lnTo>
                      <a:pt x="484" y="143"/>
                    </a:lnTo>
                    <a:lnTo>
                      <a:pt x="484" y="147"/>
                    </a:lnTo>
                    <a:lnTo>
                      <a:pt x="484" y="152"/>
                    </a:lnTo>
                    <a:lnTo>
                      <a:pt x="478" y="152"/>
                    </a:lnTo>
                    <a:lnTo>
                      <a:pt x="478" y="156"/>
                    </a:lnTo>
                    <a:lnTo>
                      <a:pt x="478" y="161"/>
                    </a:lnTo>
                    <a:lnTo>
                      <a:pt x="478" y="165"/>
                    </a:lnTo>
                    <a:lnTo>
                      <a:pt x="472" y="170"/>
                    </a:lnTo>
                    <a:lnTo>
                      <a:pt x="472" y="174"/>
                    </a:lnTo>
                    <a:lnTo>
                      <a:pt x="465" y="174"/>
                    </a:lnTo>
                    <a:lnTo>
                      <a:pt x="459" y="174"/>
                    </a:lnTo>
                    <a:lnTo>
                      <a:pt x="453" y="174"/>
                    </a:lnTo>
                    <a:lnTo>
                      <a:pt x="447" y="174"/>
                    </a:lnTo>
                    <a:lnTo>
                      <a:pt x="447" y="179"/>
                    </a:lnTo>
                    <a:lnTo>
                      <a:pt x="440" y="183"/>
                    </a:lnTo>
                    <a:lnTo>
                      <a:pt x="434" y="188"/>
                    </a:lnTo>
                    <a:lnTo>
                      <a:pt x="428" y="188"/>
                    </a:lnTo>
                    <a:lnTo>
                      <a:pt x="421" y="188"/>
                    </a:lnTo>
                    <a:lnTo>
                      <a:pt x="415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09" y="201"/>
                    </a:lnTo>
                    <a:lnTo>
                      <a:pt x="409" y="205"/>
                    </a:lnTo>
                    <a:lnTo>
                      <a:pt x="403" y="210"/>
                    </a:lnTo>
                    <a:lnTo>
                      <a:pt x="396" y="214"/>
                    </a:lnTo>
                    <a:lnTo>
                      <a:pt x="390" y="214"/>
                    </a:lnTo>
                    <a:lnTo>
                      <a:pt x="384" y="214"/>
                    </a:lnTo>
                    <a:lnTo>
                      <a:pt x="377" y="219"/>
                    </a:lnTo>
                    <a:lnTo>
                      <a:pt x="371" y="219"/>
                    </a:lnTo>
                    <a:lnTo>
                      <a:pt x="371" y="223"/>
                    </a:lnTo>
                    <a:lnTo>
                      <a:pt x="371" y="228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8" y="237"/>
                    </a:lnTo>
                    <a:lnTo>
                      <a:pt x="358" y="241"/>
                    </a:lnTo>
                    <a:lnTo>
                      <a:pt x="352" y="246"/>
                    </a:lnTo>
                    <a:lnTo>
                      <a:pt x="346" y="250"/>
                    </a:lnTo>
                    <a:lnTo>
                      <a:pt x="340" y="254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63"/>
                    </a:lnTo>
                    <a:lnTo>
                      <a:pt x="314" y="263"/>
                    </a:lnTo>
                    <a:lnTo>
                      <a:pt x="308" y="263"/>
                    </a:lnTo>
                    <a:lnTo>
                      <a:pt x="308" y="268"/>
                    </a:lnTo>
                    <a:lnTo>
                      <a:pt x="302" y="268"/>
                    </a:lnTo>
                    <a:lnTo>
                      <a:pt x="302" y="272"/>
                    </a:lnTo>
                    <a:lnTo>
                      <a:pt x="296" y="272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6" y="281"/>
                    </a:lnTo>
                    <a:lnTo>
                      <a:pt x="296" y="286"/>
                    </a:lnTo>
                    <a:lnTo>
                      <a:pt x="302" y="290"/>
                    </a:lnTo>
                    <a:lnTo>
                      <a:pt x="302" y="295"/>
                    </a:lnTo>
                    <a:lnTo>
                      <a:pt x="308" y="295"/>
                    </a:lnTo>
                    <a:lnTo>
                      <a:pt x="308" y="299"/>
                    </a:lnTo>
                    <a:lnTo>
                      <a:pt x="314" y="304"/>
                    </a:lnTo>
                    <a:lnTo>
                      <a:pt x="314" y="308"/>
                    </a:lnTo>
                    <a:lnTo>
                      <a:pt x="314" y="312"/>
                    </a:lnTo>
                    <a:lnTo>
                      <a:pt x="321" y="312"/>
                    </a:lnTo>
                    <a:lnTo>
                      <a:pt x="321" y="317"/>
                    </a:lnTo>
                    <a:lnTo>
                      <a:pt x="321" y="321"/>
                    </a:lnTo>
                    <a:lnTo>
                      <a:pt x="314" y="326"/>
                    </a:lnTo>
                    <a:lnTo>
                      <a:pt x="314" y="330"/>
                    </a:lnTo>
                    <a:lnTo>
                      <a:pt x="308" y="330"/>
                    </a:lnTo>
                    <a:lnTo>
                      <a:pt x="302" y="330"/>
                    </a:lnTo>
                    <a:lnTo>
                      <a:pt x="302" y="326"/>
                    </a:lnTo>
                    <a:lnTo>
                      <a:pt x="296" y="326"/>
                    </a:lnTo>
                    <a:lnTo>
                      <a:pt x="289" y="326"/>
                    </a:lnTo>
                    <a:lnTo>
                      <a:pt x="289" y="321"/>
                    </a:lnTo>
                    <a:lnTo>
                      <a:pt x="283" y="321"/>
                    </a:lnTo>
                    <a:lnTo>
                      <a:pt x="277" y="321"/>
                    </a:lnTo>
                    <a:lnTo>
                      <a:pt x="270" y="321"/>
                    </a:lnTo>
                    <a:lnTo>
                      <a:pt x="264" y="326"/>
                    </a:lnTo>
                    <a:lnTo>
                      <a:pt x="258" y="321"/>
                    </a:lnTo>
                    <a:lnTo>
                      <a:pt x="252" y="326"/>
                    </a:lnTo>
                    <a:lnTo>
                      <a:pt x="245" y="326"/>
                    </a:lnTo>
                    <a:lnTo>
                      <a:pt x="239" y="326"/>
                    </a:lnTo>
                    <a:lnTo>
                      <a:pt x="233" y="326"/>
                    </a:lnTo>
                    <a:lnTo>
                      <a:pt x="226" y="326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8" y="326"/>
                    </a:lnTo>
                    <a:lnTo>
                      <a:pt x="208" y="321"/>
                    </a:lnTo>
                    <a:lnTo>
                      <a:pt x="201" y="321"/>
                    </a:lnTo>
                    <a:lnTo>
                      <a:pt x="195" y="317"/>
                    </a:lnTo>
                    <a:lnTo>
                      <a:pt x="195" y="312"/>
                    </a:lnTo>
                    <a:lnTo>
                      <a:pt x="195" y="304"/>
                    </a:lnTo>
                    <a:lnTo>
                      <a:pt x="201" y="299"/>
                    </a:lnTo>
                    <a:lnTo>
                      <a:pt x="201" y="295"/>
                    </a:lnTo>
                    <a:lnTo>
                      <a:pt x="201" y="290"/>
                    </a:lnTo>
                    <a:lnTo>
                      <a:pt x="195" y="290"/>
                    </a:lnTo>
                    <a:lnTo>
                      <a:pt x="189" y="290"/>
                    </a:lnTo>
                    <a:lnTo>
                      <a:pt x="182" y="290"/>
                    </a:lnTo>
                    <a:lnTo>
                      <a:pt x="176" y="290"/>
                    </a:lnTo>
                    <a:lnTo>
                      <a:pt x="170" y="290"/>
                    </a:lnTo>
                    <a:lnTo>
                      <a:pt x="164" y="290"/>
                    </a:lnTo>
                    <a:lnTo>
                      <a:pt x="164" y="295"/>
                    </a:lnTo>
                    <a:lnTo>
                      <a:pt x="157" y="295"/>
                    </a:lnTo>
                    <a:lnTo>
                      <a:pt x="157" y="299"/>
                    </a:lnTo>
                    <a:lnTo>
                      <a:pt x="157" y="304"/>
                    </a:lnTo>
                    <a:lnTo>
                      <a:pt x="151" y="308"/>
                    </a:lnTo>
                    <a:lnTo>
                      <a:pt x="151" y="312"/>
                    </a:lnTo>
                    <a:lnTo>
                      <a:pt x="145" y="312"/>
                    </a:lnTo>
                    <a:lnTo>
                      <a:pt x="138" y="312"/>
                    </a:lnTo>
                    <a:lnTo>
                      <a:pt x="132" y="312"/>
                    </a:lnTo>
                    <a:lnTo>
                      <a:pt x="126" y="308"/>
                    </a:lnTo>
                    <a:lnTo>
                      <a:pt x="126" y="304"/>
                    </a:lnTo>
                    <a:lnTo>
                      <a:pt x="120" y="299"/>
                    </a:lnTo>
                    <a:lnTo>
                      <a:pt x="120" y="295"/>
                    </a:lnTo>
                    <a:lnTo>
                      <a:pt x="113" y="295"/>
                    </a:lnTo>
                    <a:lnTo>
                      <a:pt x="107" y="295"/>
                    </a:lnTo>
                    <a:lnTo>
                      <a:pt x="107" y="299"/>
                    </a:lnTo>
                    <a:lnTo>
                      <a:pt x="94" y="299"/>
                    </a:lnTo>
                    <a:lnTo>
                      <a:pt x="94" y="304"/>
                    </a:lnTo>
                    <a:lnTo>
                      <a:pt x="94" y="308"/>
                    </a:lnTo>
                    <a:lnTo>
                      <a:pt x="94" y="312"/>
                    </a:lnTo>
                    <a:lnTo>
                      <a:pt x="94" y="317"/>
                    </a:lnTo>
                    <a:lnTo>
                      <a:pt x="88" y="317"/>
                    </a:lnTo>
                    <a:lnTo>
                      <a:pt x="82" y="317"/>
                    </a:lnTo>
                    <a:lnTo>
                      <a:pt x="76" y="317"/>
                    </a:lnTo>
                    <a:lnTo>
                      <a:pt x="69" y="317"/>
                    </a:lnTo>
                    <a:lnTo>
                      <a:pt x="69" y="312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5"/>
                    </a:lnTo>
                    <a:lnTo>
                      <a:pt x="69" y="299"/>
                    </a:lnTo>
                    <a:lnTo>
                      <a:pt x="69" y="295"/>
                    </a:lnTo>
                    <a:lnTo>
                      <a:pt x="76" y="295"/>
                    </a:lnTo>
                    <a:lnTo>
                      <a:pt x="76" y="290"/>
                    </a:lnTo>
                    <a:lnTo>
                      <a:pt x="82" y="286"/>
                    </a:lnTo>
                    <a:lnTo>
                      <a:pt x="82" y="281"/>
                    </a:lnTo>
                    <a:lnTo>
                      <a:pt x="88" y="277"/>
                    </a:lnTo>
                    <a:lnTo>
                      <a:pt x="94" y="272"/>
                    </a:lnTo>
                    <a:lnTo>
                      <a:pt x="94" y="268"/>
                    </a:lnTo>
                    <a:lnTo>
                      <a:pt x="101" y="268"/>
                    </a:lnTo>
                    <a:lnTo>
                      <a:pt x="101" y="263"/>
                    </a:lnTo>
                    <a:lnTo>
                      <a:pt x="107" y="263"/>
                    </a:lnTo>
                    <a:lnTo>
                      <a:pt x="107" y="259"/>
                    </a:lnTo>
                    <a:lnTo>
                      <a:pt x="107" y="254"/>
                    </a:lnTo>
                    <a:lnTo>
                      <a:pt x="101" y="250"/>
                    </a:lnTo>
                    <a:lnTo>
                      <a:pt x="107" y="246"/>
                    </a:lnTo>
                    <a:lnTo>
                      <a:pt x="107" y="241"/>
                    </a:lnTo>
                    <a:lnTo>
                      <a:pt x="107" y="237"/>
                    </a:lnTo>
                    <a:lnTo>
                      <a:pt x="113" y="232"/>
                    </a:lnTo>
                    <a:lnTo>
                      <a:pt x="107" y="228"/>
                    </a:lnTo>
                    <a:lnTo>
                      <a:pt x="107" y="223"/>
                    </a:lnTo>
                    <a:lnTo>
                      <a:pt x="107" y="219"/>
                    </a:lnTo>
                    <a:lnTo>
                      <a:pt x="101" y="214"/>
                    </a:lnTo>
                    <a:lnTo>
                      <a:pt x="101" y="210"/>
                    </a:lnTo>
                    <a:lnTo>
                      <a:pt x="94" y="210"/>
                    </a:lnTo>
                    <a:lnTo>
                      <a:pt x="94" y="205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2" y="197"/>
                    </a:lnTo>
                    <a:lnTo>
                      <a:pt x="76" y="192"/>
                    </a:lnTo>
                    <a:lnTo>
                      <a:pt x="76" y="188"/>
                    </a:lnTo>
                    <a:lnTo>
                      <a:pt x="76" y="183"/>
                    </a:lnTo>
                    <a:lnTo>
                      <a:pt x="76" y="179"/>
                    </a:lnTo>
                    <a:lnTo>
                      <a:pt x="69" y="174"/>
                    </a:lnTo>
                    <a:lnTo>
                      <a:pt x="69" y="170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9" y="152"/>
                    </a:lnTo>
                    <a:lnTo>
                      <a:pt x="69" y="147"/>
                    </a:lnTo>
                    <a:lnTo>
                      <a:pt x="69" y="143"/>
                    </a:lnTo>
                    <a:lnTo>
                      <a:pt x="69" y="139"/>
                    </a:lnTo>
                    <a:lnTo>
                      <a:pt x="69" y="134"/>
                    </a:lnTo>
                    <a:lnTo>
                      <a:pt x="76" y="130"/>
                    </a:lnTo>
                    <a:lnTo>
                      <a:pt x="76" y="125"/>
                    </a:lnTo>
                    <a:lnTo>
                      <a:pt x="69" y="125"/>
                    </a:lnTo>
                    <a:lnTo>
                      <a:pt x="69" y="121"/>
                    </a:lnTo>
                    <a:lnTo>
                      <a:pt x="69" y="116"/>
                    </a:lnTo>
                    <a:lnTo>
                      <a:pt x="69" y="112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3"/>
                    </a:lnTo>
                    <a:lnTo>
                      <a:pt x="44" y="98"/>
                    </a:lnTo>
                    <a:lnTo>
                      <a:pt x="44" y="94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98"/>
                    </a:lnTo>
                    <a:lnTo>
                      <a:pt x="32" y="103"/>
                    </a:lnTo>
                    <a:lnTo>
                      <a:pt x="25" y="107"/>
                    </a:lnTo>
                    <a:lnTo>
                      <a:pt x="19" y="112"/>
                    </a:lnTo>
                    <a:lnTo>
                      <a:pt x="13" y="112"/>
                    </a:lnTo>
                    <a:lnTo>
                      <a:pt x="6" y="112"/>
                    </a:lnTo>
                    <a:lnTo>
                      <a:pt x="6" y="107"/>
                    </a:lnTo>
                    <a:lnTo>
                      <a:pt x="0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1"/>
                    </a:lnTo>
                    <a:lnTo>
                      <a:pt x="6" y="76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5" y="67"/>
                    </a:lnTo>
                    <a:lnTo>
                      <a:pt x="32" y="67"/>
                    </a:lnTo>
                    <a:lnTo>
                      <a:pt x="38" y="67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9" y="67"/>
                    </a:lnTo>
                    <a:lnTo>
                      <a:pt x="76" y="67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4" y="67"/>
                    </a:lnTo>
                    <a:lnTo>
                      <a:pt x="94" y="63"/>
                    </a:lnTo>
                    <a:lnTo>
                      <a:pt x="101" y="63"/>
                    </a:lnTo>
                    <a:lnTo>
                      <a:pt x="101" y="58"/>
                    </a:lnTo>
                    <a:lnTo>
                      <a:pt x="107" y="54"/>
                    </a:lnTo>
                    <a:lnTo>
                      <a:pt x="113" y="49"/>
                    </a:lnTo>
                    <a:lnTo>
                      <a:pt x="120" y="45"/>
                    </a:lnTo>
                    <a:lnTo>
                      <a:pt x="126" y="45"/>
                    </a:lnTo>
                    <a:lnTo>
                      <a:pt x="126" y="40"/>
                    </a:lnTo>
                    <a:lnTo>
                      <a:pt x="126" y="36"/>
                    </a:lnTo>
                    <a:lnTo>
                      <a:pt x="120" y="31"/>
                    </a:lnTo>
                    <a:lnTo>
                      <a:pt x="113" y="27"/>
                    </a:lnTo>
                    <a:lnTo>
                      <a:pt x="113" y="23"/>
                    </a:lnTo>
                    <a:lnTo>
                      <a:pt x="113" y="18"/>
                    </a:lnTo>
                    <a:lnTo>
                      <a:pt x="113" y="14"/>
                    </a:lnTo>
                    <a:lnTo>
                      <a:pt x="120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2" y="14"/>
                    </a:lnTo>
                    <a:lnTo>
                      <a:pt x="138" y="18"/>
                    </a:lnTo>
                    <a:lnTo>
                      <a:pt x="138" y="23"/>
                    </a:lnTo>
                    <a:lnTo>
                      <a:pt x="145" y="27"/>
                    </a:lnTo>
                    <a:lnTo>
                      <a:pt x="151" y="31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201" y="14"/>
                    </a:lnTo>
                    <a:lnTo>
                      <a:pt x="208" y="9"/>
                    </a:lnTo>
                    <a:lnTo>
                      <a:pt x="208" y="5"/>
                    </a:lnTo>
                    <a:lnTo>
                      <a:pt x="214" y="5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33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5" y="14"/>
                    </a:lnTo>
                    <a:lnTo>
                      <a:pt x="252" y="18"/>
                    </a:lnTo>
                    <a:lnTo>
                      <a:pt x="258" y="23"/>
                    </a:lnTo>
                    <a:lnTo>
                      <a:pt x="264" y="27"/>
                    </a:lnTo>
                    <a:lnTo>
                      <a:pt x="270" y="27"/>
                    </a:lnTo>
                    <a:lnTo>
                      <a:pt x="283" y="27"/>
                    </a:lnTo>
                    <a:lnTo>
                      <a:pt x="289" y="27"/>
                    </a:lnTo>
                    <a:lnTo>
                      <a:pt x="296" y="27"/>
                    </a:lnTo>
                    <a:lnTo>
                      <a:pt x="302" y="27"/>
                    </a:lnTo>
                    <a:lnTo>
                      <a:pt x="308" y="23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27"/>
                    </a:lnTo>
                    <a:lnTo>
                      <a:pt x="327" y="31"/>
                    </a:lnTo>
                    <a:lnTo>
                      <a:pt x="327" y="36"/>
                    </a:lnTo>
                    <a:lnTo>
                      <a:pt x="333" y="40"/>
                    </a:lnTo>
                    <a:lnTo>
                      <a:pt x="333" y="45"/>
                    </a:lnTo>
                    <a:lnTo>
                      <a:pt x="340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63"/>
                    </a:lnTo>
                    <a:lnTo>
                      <a:pt x="371" y="63"/>
                    </a:lnTo>
                    <a:lnTo>
                      <a:pt x="377" y="58"/>
                    </a:lnTo>
                    <a:lnTo>
                      <a:pt x="377" y="54"/>
                    </a:lnTo>
                    <a:lnTo>
                      <a:pt x="384" y="49"/>
                    </a:lnTo>
                    <a:lnTo>
                      <a:pt x="384" y="45"/>
                    </a:lnTo>
                    <a:lnTo>
                      <a:pt x="390" y="45"/>
                    </a:lnTo>
                    <a:lnTo>
                      <a:pt x="390" y="40"/>
                    </a:lnTo>
                    <a:lnTo>
                      <a:pt x="396" y="40"/>
                    </a:lnTo>
                    <a:lnTo>
                      <a:pt x="403" y="36"/>
                    </a:lnTo>
                    <a:lnTo>
                      <a:pt x="403" y="31"/>
                    </a:lnTo>
                    <a:lnTo>
                      <a:pt x="403" y="27"/>
                    </a:lnTo>
                    <a:lnTo>
                      <a:pt x="403" y="23"/>
                    </a:lnTo>
                    <a:lnTo>
                      <a:pt x="403" y="18"/>
                    </a:lnTo>
                    <a:lnTo>
                      <a:pt x="396" y="14"/>
                    </a:lnTo>
                    <a:lnTo>
                      <a:pt x="396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397" name="Group 666"/>
            <p:cNvGrpSpPr>
              <a:grpSpLocks/>
            </p:cNvGrpSpPr>
            <p:nvPr/>
          </p:nvGrpSpPr>
          <p:grpSpPr bwMode="auto">
            <a:xfrm>
              <a:off x="3614" y="1760"/>
              <a:ext cx="497" cy="339"/>
              <a:chOff x="3614" y="1760"/>
              <a:chExt cx="497" cy="339"/>
            </a:xfrm>
          </p:grpSpPr>
          <p:sp>
            <p:nvSpPr>
              <p:cNvPr id="4763" name="Freeform 667"/>
              <p:cNvSpPr>
                <a:spLocks/>
              </p:cNvSpPr>
              <p:nvPr/>
            </p:nvSpPr>
            <p:spPr bwMode="auto">
              <a:xfrm>
                <a:off x="3614" y="1760"/>
                <a:ext cx="497" cy="339"/>
              </a:xfrm>
              <a:custGeom>
                <a:avLst/>
                <a:gdLst/>
                <a:ahLst/>
                <a:cxnLst>
                  <a:cxn ang="0">
                    <a:pos x="195" y="9"/>
                  </a:cxn>
                  <a:cxn ang="0">
                    <a:pos x="227" y="0"/>
                  </a:cxn>
                  <a:cxn ang="0">
                    <a:pos x="252" y="18"/>
                  </a:cxn>
                  <a:cxn ang="0">
                    <a:pos x="283" y="27"/>
                  </a:cxn>
                  <a:cxn ang="0">
                    <a:pos x="315" y="22"/>
                  </a:cxn>
                  <a:cxn ang="0">
                    <a:pos x="346" y="40"/>
                  </a:cxn>
                  <a:cxn ang="0">
                    <a:pos x="371" y="49"/>
                  </a:cxn>
                  <a:cxn ang="0">
                    <a:pos x="397" y="58"/>
                  </a:cxn>
                  <a:cxn ang="0">
                    <a:pos x="403" y="67"/>
                  </a:cxn>
                  <a:cxn ang="0">
                    <a:pos x="397" y="85"/>
                  </a:cxn>
                  <a:cxn ang="0">
                    <a:pos x="378" y="103"/>
                  </a:cxn>
                  <a:cxn ang="0">
                    <a:pos x="371" y="125"/>
                  </a:cxn>
                  <a:cxn ang="0">
                    <a:pos x="384" y="138"/>
                  </a:cxn>
                  <a:cxn ang="0">
                    <a:pos x="403" y="147"/>
                  </a:cxn>
                  <a:cxn ang="0">
                    <a:pos x="409" y="165"/>
                  </a:cxn>
                  <a:cxn ang="0">
                    <a:pos x="428" y="183"/>
                  </a:cxn>
                  <a:cxn ang="0">
                    <a:pos x="447" y="196"/>
                  </a:cxn>
                  <a:cxn ang="0">
                    <a:pos x="466" y="210"/>
                  </a:cxn>
                  <a:cxn ang="0">
                    <a:pos x="478" y="228"/>
                  </a:cxn>
                  <a:cxn ang="0">
                    <a:pos x="491" y="245"/>
                  </a:cxn>
                  <a:cxn ang="0">
                    <a:pos x="497" y="268"/>
                  </a:cxn>
                  <a:cxn ang="0">
                    <a:pos x="485" y="286"/>
                  </a:cxn>
                  <a:cxn ang="0">
                    <a:pos x="459" y="286"/>
                  </a:cxn>
                  <a:cxn ang="0">
                    <a:pos x="441" y="303"/>
                  </a:cxn>
                  <a:cxn ang="0">
                    <a:pos x="434" y="321"/>
                  </a:cxn>
                  <a:cxn ang="0">
                    <a:pos x="415" y="339"/>
                  </a:cxn>
                  <a:cxn ang="0">
                    <a:pos x="390" y="326"/>
                  </a:cxn>
                  <a:cxn ang="0">
                    <a:pos x="359" y="317"/>
                  </a:cxn>
                  <a:cxn ang="0">
                    <a:pos x="327" y="317"/>
                  </a:cxn>
                  <a:cxn ang="0">
                    <a:pos x="309" y="299"/>
                  </a:cxn>
                  <a:cxn ang="0">
                    <a:pos x="277" y="295"/>
                  </a:cxn>
                  <a:cxn ang="0">
                    <a:pos x="239" y="290"/>
                  </a:cxn>
                  <a:cxn ang="0">
                    <a:pos x="202" y="290"/>
                  </a:cxn>
                  <a:cxn ang="0">
                    <a:pos x="170" y="286"/>
                  </a:cxn>
                  <a:cxn ang="0">
                    <a:pos x="164" y="263"/>
                  </a:cxn>
                  <a:cxn ang="0">
                    <a:pos x="151" y="237"/>
                  </a:cxn>
                  <a:cxn ang="0">
                    <a:pos x="114" y="232"/>
                  </a:cxn>
                  <a:cxn ang="0">
                    <a:pos x="88" y="232"/>
                  </a:cxn>
                  <a:cxn ang="0">
                    <a:pos x="82" y="210"/>
                  </a:cxn>
                  <a:cxn ang="0">
                    <a:pos x="82" y="196"/>
                  </a:cxn>
                  <a:cxn ang="0">
                    <a:pos x="82" y="179"/>
                  </a:cxn>
                  <a:cxn ang="0">
                    <a:pos x="88" y="156"/>
                  </a:cxn>
                  <a:cxn ang="0">
                    <a:pos x="88" y="134"/>
                  </a:cxn>
                  <a:cxn ang="0">
                    <a:pos x="70" y="121"/>
                  </a:cxn>
                  <a:cxn ang="0">
                    <a:pos x="76" y="98"/>
                  </a:cxn>
                  <a:cxn ang="0">
                    <a:pos x="51" y="98"/>
                  </a:cxn>
                  <a:cxn ang="0">
                    <a:pos x="38" y="80"/>
                  </a:cxn>
                  <a:cxn ang="0">
                    <a:pos x="13" y="72"/>
                  </a:cxn>
                  <a:cxn ang="0">
                    <a:pos x="7" y="63"/>
                  </a:cxn>
                  <a:cxn ang="0">
                    <a:pos x="26" y="45"/>
                  </a:cxn>
                  <a:cxn ang="0">
                    <a:pos x="57" y="40"/>
                  </a:cxn>
                  <a:cxn ang="0">
                    <a:pos x="88" y="31"/>
                  </a:cxn>
                  <a:cxn ang="0">
                    <a:pos x="120" y="27"/>
                  </a:cxn>
                  <a:cxn ang="0">
                    <a:pos x="139" y="14"/>
                  </a:cxn>
                  <a:cxn ang="0">
                    <a:pos x="164" y="14"/>
                  </a:cxn>
                </a:cxnLst>
                <a:rect l="0" t="0" r="r" b="b"/>
                <a:pathLst>
                  <a:path w="497" h="339">
                    <a:moveTo>
                      <a:pt x="170" y="9"/>
                    </a:moveTo>
                    <a:lnTo>
                      <a:pt x="177" y="9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8" y="5"/>
                    </a:lnTo>
                    <a:lnTo>
                      <a:pt x="208" y="0"/>
                    </a:lnTo>
                    <a:lnTo>
                      <a:pt x="227" y="0"/>
                    </a:lnTo>
                    <a:lnTo>
                      <a:pt x="233" y="5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6" y="14"/>
                    </a:lnTo>
                    <a:lnTo>
                      <a:pt x="252" y="18"/>
                    </a:lnTo>
                    <a:lnTo>
                      <a:pt x="252" y="22"/>
                    </a:lnTo>
                    <a:lnTo>
                      <a:pt x="258" y="27"/>
                    </a:lnTo>
                    <a:lnTo>
                      <a:pt x="265" y="27"/>
                    </a:lnTo>
                    <a:lnTo>
                      <a:pt x="277" y="27"/>
                    </a:lnTo>
                    <a:lnTo>
                      <a:pt x="283" y="27"/>
                    </a:lnTo>
                    <a:lnTo>
                      <a:pt x="290" y="22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9" y="22"/>
                    </a:lnTo>
                    <a:lnTo>
                      <a:pt x="315" y="22"/>
                    </a:lnTo>
                    <a:lnTo>
                      <a:pt x="321" y="27"/>
                    </a:lnTo>
                    <a:lnTo>
                      <a:pt x="327" y="31"/>
                    </a:lnTo>
                    <a:lnTo>
                      <a:pt x="334" y="36"/>
                    </a:lnTo>
                    <a:lnTo>
                      <a:pt x="340" y="36"/>
                    </a:lnTo>
                    <a:lnTo>
                      <a:pt x="346" y="40"/>
                    </a:lnTo>
                    <a:lnTo>
                      <a:pt x="346" y="45"/>
                    </a:lnTo>
                    <a:lnTo>
                      <a:pt x="353" y="45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71" y="49"/>
                    </a:lnTo>
                    <a:lnTo>
                      <a:pt x="378" y="54"/>
                    </a:lnTo>
                    <a:lnTo>
                      <a:pt x="384" y="54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7" y="58"/>
                    </a:lnTo>
                    <a:lnTo>
                      <a:pt x="403" y="58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09" y="67"/>
                    </a:lnTo>
                    <a:lnTo>
                      <a:pt x="403" y="67"/>
                    </a:lnTo>
                    <a:lnTo>
                      <a:pt x="403" y="72"/>
                    </a:lnTo>
                    <a:lnTo>
                      <a:pt x="397" y="76"/>
                    </a:lnTo>
                    <a:lnTo>
                      <a:pt x="390" y="80"/>
                    </a:lnTo>
                    <a:lnTo>
                      <a:pt x="390" y="85"/>
                    </a:lnTo>
                    <a:lnTo>
                      <a:pt x="397" y="85"/>
                    </a:lnTo>
                    <a:lnTo>
                      <a:pt x="397" y="89"/>
                    </a:lnTo>
                    <a:lnTo>
                      <a:pt x="390" y="94"/>
                    </a:lnTo>
                    <a:lnTo>
                      <a:pt x="390" y="98"/>
                    </a:lnTo>
                    <a:lnTo>
                      <a:pt x="384" y="98"/>
                    </a:lnTo>
                    <a:lnTo>
                      <a:pt x="378" y="103"/>
                    </a:lnTo>
                    <a:lnTo>
                      <a:pt x="378" y="107"/>
                    </a:lnTo>
                    <a:lnTo>
                      <a:pt x="371" y="112"/>
                    </a:lnTo>
                    <a:lnTo>
                      <a:pt x="371" y="116"/>
                    </a:lnTo>
                    <a:lnTo>
                      <a:pt x="371" y="121"/>
                    </a:lnTo>
                    <a:lnTo>
                      <a:pt x="371" y="125"/>
                    </a:lnTo>
                    <a:lnTo>
                      <a:pt x="371" y="130"/>
                    </a:lnTo>
                    <a:lnTo>
                      <a:pt x="378" y="130"/>
                    </a:lnTo>
                    <a:lnTo>
                      <a:pt x="378" y="134"/>
                    </a:lnTo>
                    <a:lnTo>
                      <a:pt x="378" y="138"/>
                    </a:lnTo>
                    <a:lnTo>
                      <a:pt x="384" y="138"/>
                    </a:lnTo>
                    <a:lnTo>
                      <a:pt x="384" y="143"/>
                    </a:lnTo>
                    <a:lnTo>
                      <a:pt x="390" y="143"/>
                    </a:lnTo>
                    <a:lnTo>
                      <a:pt x="397" y="143"/>
                    </a:lnTo>
                    <a:lnTo>
                      <a:pt x="397" y="147"/>
                    </a:lnTo>
                    <a:lnTo>
                      <a:pt x="403" y="147"/>
                    </a:lnTo>
                    <a:lnTo>
                      <a:pt x="403" y="152"/>
                    </a:lnTo>
                    <a:lnTo>
                      <a:pt x="403" y="156"/>
                    </a:lnTo>
                    <a:lnTo>
                      <a:pt x="403" y="161"/>
                    </a:lnTo>
                    <a:lnTo>
                      <a:pt x="409" y="161"/>
                    </a:lnTo>
                    <a:lnTo>
                      <a:pt x="409" y="165"/>
                    </a:lnTo>
                    <a:lnTo>
                      <a:pt x="415" y="170"/>
                    </a:lnTo>
                    <a:lnTo>
                      <a:pt x="415" y="174"/>
                    </a:lnTo>
                    <a:lnTo>
                      <a:pt x="422" y="174"/>
                    </a:lnTo>
                    <a:lnTo>
                      <a:pt x="428" y="179"/>
                    </a:lnTo>
                    <a:lnTo>
                      <a:pt x="428" y="183"/>
                    </a:lnTo>
                    <a:lnTo>
                      <a:pt x="428" y="187"/>
                    </a:lnTo>
                    <a:lnTo>
                      <a:pt x="434" y="187"/>
                    </a:lnTo>
                    <a:lnTo>
                      <a:pt x="434" y="192"/>
                    </a:lnTo>
                    <a:lnTo>
                      <a:pt x="441" y="192"/>
                    </a:lnTo>
                    <a:lnTo>
                      <a:pt x="447" y="196"/>
                    </a:lnTo>
                    <a:lnTo>
                      <a:pt x="453" y="196"/>
                    </a:lnTo>
                    <a:lnTo>
                      <a:pt x="459" y="196"/>
                    </a:lnTo>
                    <a:lnTo>
                      <a:pt x="459" y="201"/>
                    </a:lnTo>
                    <a:lnTo>
                      <a:pt x="466" y="205"/>
                    </a:lnTo>
                    <a:lnTo>
                      <a:pt x="466" y="210"/>
                    </a:lnTo>
                    <a:lnTo>
                      <a:pt x="466" y="214"/>
                    </a:lnTo>
                    <a:lnTo>
                      <a:pt x="466" y="219"/>
                    </a:lnTo>
                    <a:lnTo>
                      <a:pt x="472" y="219"/>
                    </a:lnTo>
                    <a:lnTo>
                      <a:pt x="472" y="223"/>
                    </a:lnTo>
                    <a:lnTo>
                      <a:pt x="478" y="228"/>
                    </a:lnTo>
                    <a:lnTo>
                      <a:pt x="478" y="232"/>
                    </a:lnTo>
                    <a:lnTo>
                      <a:pt x="485" y="232"/>
                    </a:lnTo>
                    <a:lnTo>
                      <a:pt x="491" y="237"/>
                    </a:lnTo>
                    <a:lnTo>
                      <a:pt x="491" y="241"/>
                    </a:lnTo>
                    <a:lnTo>
                      <a:pt x="491" y="245"/>
                    </a:lnTo>
                    <a:lnTo>
                      <a:pt x="497" y="250"/>
                    </a:lnTo>
                    <a:lnTo>
                      <a:pt x="497" y="254"/>
                    </a:lnTo>
                    <a:lnTo>
                      <a:pt x="497" y="259"/>
                    </a:lnTo>
                    <a:lnTo>
                      <a:pt x="497" y="263"/>
                    </a:lnTo>
                    <a:lnTo>
                      <a:pt x="497" y="268"/>
                    </a:lnTo>
                    <a:lnTo>
                      <a:pt x="491" y="268"/>
                    </a:lnTo>
                    <a:lnTo>
                      <a:pt x="491" y="272"/>
                    </a:lnTo>
                    <a:lnTo>
                      <a:pt x="491" y="277"/>
                    </a:lnTo>
                    <a:lnTo>
                      <a:pt x="485" y="281"/>
                    </a:lnTo>
                    <a:lnTo>
                      <a:pt x="485" y="286"/>
                    </a:lnTo>
                    <a:lnTo>
                      <a:pt x="485" y="290"/>
                    </a:lnTo>
                    <a:lnTo>
                      <a:pt x="478" y="290"/>
                    </a:lnTo>
                    <a:lnTo>
                      <a:pt x="472" y="290"/>
                    </a:lnTo>
                    <a:lnTo>
                      <a:pt x="466" y="290"/>
                    </a:lnTo>
                    <a:lnTo>
                      <a:pt x="459" y="286"/>
                    </a:lnTo>
                    <a:lnTo>
                      <a:pt x="453" y="286"/>
                    </a:lnTo>
                    <a:lnTo>
                      <a:pt x="447" y="286"/>
                    </a:lnTo>
                    <a:lnTo>
                      <a:pt x="441" y="295"/>
                    </a:lnTo>
                    <a:lnTo>
                      <a:pt x="441" y="299"/>
                    </a:lnTo>
                    <a:lnTo>
                      <a:pt x="441" y="303"/>
                    </a:lnTo>
                    <a:lnTo>
                      <a:pt x="441" y="308"/>
                    </a:lnTo>
                    <a:lnTo>
                      <a:pt x="434" y="308"/>
                    </a:lnTo>
                    <a:lnTo>
                      <a:pt x="434" y="312"/>
                    </a:lnTo>
                    <a:lnTo>
                      <a:pt x="434" y="317"/>
                    </a:lnTo>
                    <a:lnTo>
                      <a:pt x="434" y="321"/>
                    </a:lnTo>
                    <a:lnTo>
                      <a:pt x="428" y="326"/>
                    </a:lnTo>
                    <a:lnTo>
                      <a:pt x="428" y="330"/>
                    </a:lnTo>
                    <a:lnTo>
                      <a:pt x="428" y="335"/>
                    </a:lnTo>
                    <a:lnTo>
                      <a:pt x="422" y="335"/>
                    </a:lnTo>
                    <a:lnTo>
                      <a:pt x="415" y="339"/>
                    </a:lnTo>
                    <a:lnTo>
                      <a:pt x="409" y="339"/>
                    </a:lnTo>
                    <a:lnTo>
                      <a:pt x="403" y="339"/>
                    </a:lnTo>
                    <a:lnTo>
                      <a:pt x="397" y="335"/>
                    </a:lnTo>
                    <a:lnTo>
                      <a:pt x="397" y="330"/>
                    </a:lnTo>
                    <a:lnTo>
                      <a:pt x="390" y="326"/>
                    </a:lnTo>
                    <a:lnTo>
                      <a:pt x="384" y="326"/>
                    </a:lnTo>
                    <a:lnTo>
                      <a:pt x="378" y="326"/>
                    </a:lnTo>
                    <a:lnTo>
                      <a:pt x="371" y="321"/>
                    </a:lnTo>
                    <a:lnTo>
                      <a:pt x="365" y="321"/>
                    </a:lnTo>
                    <a:lnTo>
                      <a:pt x="359" y="317"/>
                    </a:lnTo>
                    <a:lnTo>
                      <a:pt x="353" y="317"/>
                    </a:lnTo>
                    <a:lnTo>
                      <a:pt x="346" y="317"/>
                    </a:lnTo>
                    <a:lnTo>
                      <a:pt x="340" y="317"/>
                    </a:lnTo>
                    <a:lnTo>
                      <a:pt x="334" y="317"/>
                    </a:lnTo>
                    <a:lnTo>
                      <a:pt x="327" y="317"/>
                    </a:lnTo>
                    <a:lnTo>
                      <a:pt x="321" y="312"/>
                    </a:lnTo>
                    <a:lnTo>
                      <a:pt x="321" y="308"/>
                    </a:lnTo>
                    <a:lnTo>
                      <a:pt x="315" y="308"/>
                    </a:lnTo>
                    <a:lnTo>
                      <a:pt x="315" y="303"/>
                    </a:lnTo>
                    <a:lnTo>
                      <a:pt x="309" y="299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296" y="295"/>
                    </a:lnTo>
                    <a:lnTo>
                      <a:pt x="283" y="295"/>
                    </a:lnTo>
                    <a:lnTo>
                      <a:pt x="277" y="295"/>
                    </a:lnTo>
                    <a:lnTo>
                      <a:pt x="271" y="290"/>
                    </a:lnTo>
                    <a:lnTo>
                      <a:pt x="265" y="290"/>
                    </a:lnTo>
                    <a:lnTo>
                      <a:pt x="258" y="290"/>
                    </a:lnTo>
                    <a:lnTo>
                      <a:pt x="252" y="290"/>
                    </a:lnTo>
                    <a:lnTo>
                      <a:pt x="239" y="290"/>
                    </a:lnTo>
                    <a:lnTo>
                      <a:pt x="227" y="286"/>
                    </a:lnTo>
                    <a:lnTo>
                      <a:pt x="221" y="290"/>
                    </a:lnTo>
                    <a:lnTo>
                      <a:pt x="214" y="290"/>
                    </a:lnTo>
                    <a:lnTo>
                      <a:pt x="208" y="290"/>
                    </a:lnTo>
                    <a:lnTo>
                      <a:pt x="202" y="290"/>
                    </a:lnTo>
                    <a:lnTo>
                      <a:pt x="195" y="290"/>
                    </a:lnTo>
                    <a:lnTo>
                      <a:pt x="195" y="286"/>
                    </a:lnTo>
                    <a:lnTo>
                      <a:pt x="189" y="286"/>
                    </a:lnTo>
                    <a:lnTo>
                      <a:pt x="177" y="286"/>
                    </a:lnTo>
                    <a:lnTo>
                      <a:pt x="170" y="286"/>
                    </a:lnTo>
                    <a:lnTo>
                      <a:pt x="164" y="281"/>
                    </a:lnTo>
                    <a:lnTo>
                      <a:pt x="158" y="277"/>
                    </a:lnTo>
                    <a:lnTo>
                      <a:pt x="158" y="272"/>
                    </a:lnTo>
                    <a:lnTo>
                      <a:pt x="158" y="268"/>
                    </a:lnTo>
                    <a:lnTo>
                      <a:pt x="164" y="263"/>
                    </a:lnTo>
                    <a:lnTo>
                      <a:pt x="164" y="259"/>
                    </a:lnTo>
                    <a:lnTo>
                      <a:pt x="164" y="254"/>
                    </a:lnTo>
                    <a:lnTo>
                      <a:pt x="158" y="250"/>
                    </a:lnTo>
                    <a:lnTo>
                      <a:pt x="158" y="245"/>
                    </a:lnTo>
                    <a:lnTo>
                      <a:pt x="151" y="237"/>
                    </a:lnTo>
                    <a:lnTo>
                      <a:pt x="145" y="232"/>
                    </a:lnTo>
                    <a:lnTo>
                      <a:pt x="132" y="228"/>
                    </a:lnTo>
                    <a:lnTo>
                      <a:pt x="126" y="228"/>
                    </a:lnTo>
                    <a:lnTo>
                      <a:pt x="120" y="228"/>
                    </a:lnTo>
                    <a:lnTo>
                      <a:pt x="114" y="232"/>
                    </a:lnTo>
                    <a:lnTo>
                      <a:pt x="101" y="237"/>
                    </a:lnTo>
                    <a:lnTo>
                      <a:pt x="95" y="241"/>
                    </a:lnTo>
                    <a:lnTo>
                      <a:pt x="95" y="237"/>
                    </a:lnTo>
                    <a:lnTo>
                      <a:pt x="88" y="237"/>
                    </a:lnTo>
                    <a:lnTo>
                      <a:pt x="88" y="232"/>
                    </a:lnTo>
                    <a:lnTo>
                      <a:pt x="82" y="228"/>
                    </a:lnTo>
                    <a:lnTo>
                      <a:pt x="82" y="223"/>
                    </a:lnTo>
                    <a:lnTo>
                      <a:pt x="82" y="219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8" y="210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8" y="196"/>
                    </a:lnTo>
                    <a:lnTo>
                      <a:pt x="82" y="196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6" y="187"/>
                    </a:lnTo>
                    <a:lnTo>
                      <a:pt x="76" y="183"/>
                    </a:lnTo>
                    <a:lnTo>
                      <a:pt x="82" y="179"/>
                    </a:lnTo>
                    <a:lnTo>
                      <a:pt x="82" y="174"/>
                    </a:lnTo>
                    <a:lnTo>
                      <a:pt x="88" y="170"/>
                    </a:lnTo>
                    <a:lnTo>
                      <a:pt x="88" y="165"/>
                    </a:lnTo>
                    <a:lnTo>
                      <a:pt x="88" y="161"/>
                    </a:lnTo>
                    <a:lnTo>
                      <a:pt x="88" y="156"/>
                    </a:lnTo>
                    <a:lnTo>
                      <a:pt x="88" y="152"/>
                    </a:lnTo>
                    <a:lnTo>
                      <a:pt x="88" y="147"/>
                    </a:lnTo>
                    <a:lnTo>
                      <a:pt x="88" y="143"/>
                    </a:lnTo>
                    <a:lnTo>
                      <a:pt x="88" y="138"/>
                    </a:lnTo>
                    <a:lnTo>
                      <a:pt x="88" y="134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76" y="125"/>
                    </a:lnTo>
                    <a:lnTo>
                      <a:pt x="70" y="121"/>
                    </a:lnTo>
                    <a:lnTo>
                      <a:pt x="70" y="116"/>
                    </a:lnTo>
                    <a:lnTo>
                      <a:pt x="70" y="112"/>
                    </a:lnTo>
                    <a:lnTo>
                      <a:pt x="76" y="107"/>
                    </a:lnTo>
                    <a:lnTo>
                      <a:pt x="76" y="103"/>
                    </a:lnTo>
                    <a:lnTo>
                      <a:pt x="76" y="98"/>
                    </a:lnTo>
                    <a:lnTo>
                      <a:pt x="70" y="98"/>
                    </a:lnTo>
                    <a:lnTo>
                      <a:pt x="70" y="94"/>
                    </a:lnTo>
                    <a:lnTo>
                      <a:pt x="63" y="94"/>
                    </a:lnTo>
                    <a:lnTo>
                      <a:pt x="57" y="98"/>
                    </a:lnTo>
                    <a:lnTo>
                      <a:pt x="51" y="98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89"/>
                    </a:lnTo>
                    <a:lnTo>
                      <a:pt x="32" y="85"/>
                    </a:lnTo>
                    <a:lnTo>
                      <a:pt x="38" y="80"/>
                    </a:lnTo>
                    <a:lnTo>
                      <a:pt x="38" y="76"/>
                    </a:lnTo>
                    <a:lnTo>
                      <a:pt x="32" y="76"/>
                    </a:lnTo>
                    <a:lnTo>
                      <a:pt x="26" y="76"/>
                    </a:lnTo>
                    <a:lnTo>
                      <a:pt x="19" y="72"/>
                    </a:lnTo>
                    <a:lnTo>
                      <a:pt x="13" y="72"/>
                    </a:lnTo>
                    <a:lnTo>
                      <a:pt x="7" y="72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13" y="58"/>
                    </a:lnTo>
                    <a:lnTo>
                      <a:pt x="13" y="54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26" y="45"/>
                    </a:lnTo>
                    <a:lnTo>
                      <a:pt x="32" y="45"/>
                    </a:lnTo>
                    <a:lnTo>
                      <a:pt x="38" y="45"/>
                    </a:lnTo>
                    <a:lnTo>
                      <a:pt x="44" y="40"/>
                    </a:lnTo>
                    <a:lnTo>
                      <a:pt x="51" y="40"/>
                    </a:lnTo>
                    <a:lnTo>
                      <a:pt x="57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70" y="36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31"/>
                    </a:lnTo>
                    <a:lnTo>
                      <a:pt x="101" y="31"/>
                    </a:lnTo>
                    <a:lnTo>
                      <a:pt x="107" y="31"/>
                    </a:lnTo>
                    <a:lnTo>
                      <a:pt x="114" y="27"/>
                    </a:lnTo>
                    <a:lnTo>
                      <a:pt x="120" y="27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2" y="14"/>
                    </a:lnTo>
                    <a:lnTo>
                      <a:pt x="139" y="14"/>
                    </a:lnTo>
                    <a:lnTo>
                      <a:pt x="145" y="14"/>
                    </a:lnTo>
                    <a:lnTo>
                      <a:pt x="151" y="14"/>
                    </a:lnTo>
                    <a:lnTo>
                      <a:pt x="151" y="18"/>
                    </a:lnTo>
                    <a:lnTo>
                      <a:pt x="158" y="14"/>
                    </a:lnTo>
                    <a:lnTo>
                      <a:pt x="164" y="14"/>
                    </a:lnTo>
                    <a:lnTo>
                      <a:pt x="170" y="14"/>
                    </a:lnTo>
                    <a:lnTo>
                      <a:pt x="170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64" name="Freeform 668"/>
              <p:cNvSpPr>
                <a:spLocks/>
              </p:cNvSpPr>
              <p:nvPr/>
            </p:nvSpPr>
            <p:spPr bwMode="auto">
              <a:xfrm>
                <a:off x="3614" y="1760"/>
                <a:ext cx="497" cy="339"/>
              </a:xfrm>
              <a:custGeom>
                <a:avLst/>
                <a:gdLst/>
                <a:ahLst/>
                <a:cxnLst>
                  <a:cxn ang="0">
                    <a:pos x="195" y="9"/>
                  </a:cxn>
                  <a:cxn ang="0">
                    <a:pos x="227" y="0"/>
                  </a:cxn>
                  <a:cxn ang="0">
                    <a:pos x="252" y="18"/>
                  </a:cxn>
                  <a:cxn ang="0">
                    <a:pos x="283" y="27"/>
                  </a:cxn>
                  <a:cxn ang="0">
                    <a:pos x="315" y="22"/>
                  </a:cxn>
                  <a:cxn ang="0">
                    <a:pos x="346" y="40"/>
                  </a:cxn>
                  <a:cxn ang="0">
                    <a:pos x="371" y="49"/>
                  </a:cxn>
                  <a:cxn ang="0">
                    <a:pos x="397" y="58"/>
                  </a:cxn>
                  <a:cxn ang="0">
                    <a:pos x="403" y="67"/>
                  </a:cxn>
                  <a:cxn ang="0">
                    <a:pos x="397" y="85"/>
                  </a:cxn>
                  <a:cxn ang="0">
                    <a:pos x="378" y="103"/>
                  </a:cxn>
                  <a:cxn ang="0">
                    <a:pos x="371" y="125"/>
                  </a:cxn>
                  <a:cxn ang="0">
                    <a:pos x="384" y="138"/>
                  </a:cxn>
                  <a:cxn ang="0">
                    <a:pos x="403" y="147"/>
                  </a:cxn>
                  <a:cxn ang="0">
                    <a:pos x="409" y="165"/>
                  </a:cxn>
                  <a:cxn ang="0">
                    <a:pos x="428" y="183"/>
                  </a:cxn>
                  <a:cxn ang="0">
                    <a:pos x="447" y="196"/>
                  </a:cxn>
                  <a:cxn ang="0">
                    <a:pos x="466" y="210"/>
                  </a:cxn>
                  <a:cxn ang="0">
                    <a:pos x="478" y="228"/>
                  </a:cxn>
                  <a:cxn ang="0">
                    <a:pos x="491" y="245"/>
                  </a:cxn>
                  <a:cxn ang="0">
                    <a:pos x="497" y="268"/>
                  </a:cxn>
                  <a:cxn ang="0">
                    <a:pos x="485" y="286"/>
                  </a:cxn>
                  <a:cxn ang="0">
                    <a:pos x="459" y="286"/>
                  </a:cxn>
                  <a:cxn ang="0">
                    <a:pos x="441" y="303"/>
                  </a:cxn>
                  <a:cxn ang="0">
                    <a:pos x="434" y="321"/>
                  </a:cxn>
                  <a:cxn ang="0">
                    <a:pos x="415" y="339"/>
                  </a:cxn>
                  <a:cxn ang="0">
                    <a:pos x="390" y="326"/>
                  </a:cxn>
                  <a:cxn ang="0">
                    <a:pos x="359" y="317"/>
                  </a:cxn>
                  <a:cxn ang="0">
                    <a:pos x="327" y="317"/>
                  </a:cxn>
                  <a:cxn ang="0">
                    <a:pos x="309" y="299"/>
                  </a:cxn>
                  <a:cxn ang="0">
                    <a:pos x="277" y="295"/>
                  </a:cxn>
                  <a:cxn ang="0">
                    <a:pos x="239" y="290"/>
                  </a:cxn>
                  <a:cxn ang="0">
                    <a:pos x="202" y="290"/>
                  </a:cxn>
                  <a:cxn ang="0">
                    <a:pos x="170" y="286"/>
                  </a:cxn>
                  <a:cxn ang="0">
                    <a:pos x="164" y="263"/>
                  </a:cxn>
                  <a:cxn ang="0">
                    <a:pos x="151" y="237"/>
                  </a:cxn>
                  <a:cxn ang="0">
                    <a:pos x="114" y="232"/>
                  </a:cxn>
                  <a:cxn ang="0">
                    <a:pos x="88" y="232"/>
                  </a:cxn>
                  <a:cxn ang="0">
                    <a:pos x="82" y="210"/>
                  </a:cxn>
                  <a:cxn ang="0">
                    <a:pos x="82" y="196"/>
                  </a:cxn>
                  <a:cxn ang="0">
                    <a:pos x="82" y="179"/>
                  </a:cxn>
                  <a:cxn ang="0">
                    <a:pos x="88" y="156"/>
                  </a:cxn>
                  <a:cxn ang="0">
                    <a:pos x="88" y="134"/>
                  </a:cxn>
                  <a:cxn ang="0">
                    <a:pos x="70" y="121"/>
                  </a:cxn>
                  <a:cxn ang="0">
                    <a:pos x="76" y="98"/>
                  </a:cxn>
                  <a:cxn ang="0">
                    <a:pos x="51" y="98"/>
                  </a:cxn>
                  <a:cxn ang="0">
                    <a:pos x="38" y="80"/>
                  </a:cxn>
                  <a:cxn ang="0">
                    <a:pos x="13" y="72"/>
                  </a:cxn>
                  <a:cxn ang="0">
                    <a:pos x="7" y="63"/>
                  </a:cxn>
                  <a:cxn ang="0">
                    <a:pos x="26" y="45"/>
                  </a:cxn>
                  <a:cxn ang="0">
                    <a:pos x="57" y="40"/>
                  </a:cxn>
                  <a:cxn ang="0">
                    <a:pos x="88" y="31"/>
                  </a:cxn>
                  <a:cxn ang="0">
                    <a:pos x="120" y="27"/>
                  </a:cxn>
                  <a:cxn ang="0">
                    <a:pos x="139" y="14"/>
                  </a:cxn>
                  <a:cxn ang="0">
                    <a:pos x="164" y="14"/>
                  </a:cxn>
                </a:cxnLst>
                <a:rect l="0" t="0" r="r" b="b"/>
                <a:pathLst>
                  <a:path w="497" h="339">
                    <a:moveTo>
                      <a:pt x="170" y="9"/>
                    </a:moveTo>
                    <a:lnTo>
                      <a:pt x="177" y="9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8" y="5"/>
                    </a:lnTo>
                    <a:lnTo>
                      <a:pt x="208" y="0"/>
                    </a:lnTo>
                    <a:lnTo>
                      <a:pt x="227" y="0"/>
                    </a:lnTo>
                    <a:lnTo>
                      <a:pt x="233" y="5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6" y="14"/>
                    </a:lnTo>
                    <a:lnTo>
                      <a:pt x="252" y="18"/>
                    </a:lnTo>
                    <a:lnTo>
                      <a:pt x="252" y="22"/>
                    </a:lnTo>
                    <a:lnTo>
                      <a:pt x="258" y="27"/>
                    </a:lnTo>
                    <a:lnTo>
                      <a:pt x="265" y="27"/>
                    </a:lnTo>
                    <a:lnTo>
                      <a:pt x="277" y="27"/>
                    </a:lnTo>
                    <a:lnTo>
                      <a:pt x="283" y="27"/>
                    </a:lnTo>
                    <a:lnTo>
                      <a:pt x="290" y="22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9" y="22"/>
                    </a:lnTo>
                    <a:lnTo>
                      <a:pt x="315" y="22"/>
                    </a:lnTo>
                    <a:lnTo>
                      <a:pt x="321" y="27"/>
                    </a:lnTo>
                    <a:lnTo>
                      <a:pt x="327" y="31"/>
                    </a:lnTo>
                    <a:lnTo>
                      <a:pt x="334" y="36"/>
                    </a:lnTo>
                    <a:lnTo>
                      <a:pt x="340" y="36"/>
                    </a:lnTo>
                    <a:lnTo>
                      <a:pt x="346" y="40"/>
                    </a:lnTo>
                    <a:lnTo>
                      <a:pt x="346" y="45"/>
                    </a:lnTo>
                    <a:lnTo>
                      <a:pt x="353" y="45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71" y="49"/>
                    </a:lnTo>
                    <a:lnTo>
                      <a:pt x="378" y="54"/>
                    </a:lnTo>
                    <a:lnTo>
                      <a:pt x="384" y="54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7" y="58"/>
                    </a:lnTo>
                    <a:lnTo>
                      <a:pt x="403" y="58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09" y="67"/>
                    </a:lnTo>
                    <a:lnTo>
                      <a:pt x="403" y="67"/>
                    </a:lnTo>
                    <a:lnTo>
                      <a:pt x="403" y="72"/>
                    </a:lnTo>
                    <a:lnTo>
                      <a:pt x="397" y="76"/>
                    </a:lnTo>
                    <a:lnTo>
                      <a:pt x="390" y="80"/>
                    </a:lnTo>
                    <a:lnTo>
                      <a:pt x="390" y="85"/>
                    </a:lnTo>
                    <a:lnTo>
                      <a:pt x="397" y="85"/>
                    </a:lnTo>
                    <a:lnTo>
                      <a:pt x="397" y="89"/>
                    </a:lnTo>
                    <a:lnTo>
                      <a:pt x="390" y="94"/>
                    </a:lnTo>
                    <a:lnTo>
                      <a:pt x="390" y="98"/>
                    </a:lnTo>
                    <a:lnTo>
                      <a:pt x="384" y="98"/>
                    </a:lnTo>
                    <a:lnTo>
                      <a:pt x="378" y="103"/>
                    </a:lnTo>
                    <a:lnTo>
                      <a:pt x="378" y="107"/>
                    </a:lnTo>
                    <a:lnTo>
                      <a:pt x="371" y="112"/>
                    </a:lnTo>
                    <a:lnTo>
                      <a:pt x="371" y="116"/>
                    </a:lnTo>
                    <a:lnTo>
                      <a:pt x="371" y="121"/>
                    </a:lnTo>
                    <a:lnTo>
                      <a:pt x="371" y="125"/>
                    </a:lnTo>
                    <a:lnTo>
                      <a:pt x="371" y="130"/>
                    </a:lnTo>
                    <a:lnTo>
                      <a:pt x="378" y="130"/>
                    </a:lnTo>
                    <a:lnTo>
                      <a:pt x="378" y="134"/>
                    </a:lnTo>
                    <a:lnTo>
                      <a:pt x="378" y="138"/>
                    </a:lnTo>
                    <a:lnTo>
                      <a:pt x="384" y="138"/>
                    </a:lnTo>
                    <a:lnTo>
                      <a:pt x="384" y="143"/>
                    </a:lnTo>
                    <a:lnTo>
                      <a:pt x="390" y="143"/>
                    </a:lnTo>
                    <a:lnTo>
                      <a:pt x="397" y="143"/>
                    </a:lnTo>
                    <a:lnTo>
                      <a:pt x="397" y="147"/>
                    </a:lnTo>
                    <a:lnTo>
                      <a:pt x="403" y="147"/>
                    </a:lnTo>
                    <a:lnTo>
                      <a:pt x="403" y="152"/>
                    </a:lnTo>
                    <a:lnTo>
                      <a:pt x="403" y="156"/>
                    </a:lnTo>
                    <a:lnTo>
                      <a:pt x="403" y="161"/>
                    </a:lnTo>
                    <a:lnTo>
                      <a:pt x="409" y="161"/>
                    </a:lnTo>
                    <a:lnTo>
                      <a:pt x="409" y="165"/>
                    </a:lnTo>
                    <a:lnTo>
                      <a:pt x="415" y="170"/>
                    </a:lnTo>
                    <a:lnTo>
                      <a:pt x="415" y="174"/>
                    </a:lnTo>
                    <a:lnTo>
                      <a:pt x="422" y="174"/>
                    </a:lnTo>
                    <a:lnTo>
                      <a:pt x="428" y="179"/>
                    </a:lnTo>
                    <a:lnTo>
                      <a:pt x="428" y="183"/>
                    </a:lnTo>
                    <a:lnTo>
                      <a:pt x="428" y="187"/>
                    </a:lnTo>
                    <a:lnTo>
                      <a:pt x="434" y="187"/>
                    </a:lnTo>
                    <a:lnTo>
                      <a:pt x="434" y="192"/>
                    </a:lnTo>
                    <a:lnTo>
                      <a:pt x="441" y="192"/>
                    </a:lnTo>
                    <a:lnTo>
                      <a:pt x="447" y="196"/>
                    </a:lnTo>
                    <a:lnTo>
                      <a:pt x="453" y="196"/>
                    </a:lnTo>
                    <a:lnTo>
                      <a:pt x="459" y="196"/>
                    </a:lnTo>
                    <a:lnTo>
                      <a:pt x="459" y="201"/>
                    </a:lnTo>
                    <a:lnTo>
                      <a:pt x="466" y="205"/>
                    </a:lnTo>
                    <a:lnTo>
                      <a:pt x="466" y="210"/>
                    </a:lnTo>
                    <a:lnTo>
                      <a:pt x="466" y="214"/>
                    </a:lnTo>
                    <a:lnTo>
                      <a:pt x="466" y="219"/>
                    </a:lnTo>
                    <a:lnTo>
                      <a:pt x="472" y="219"/>
                    </a:lnTo>
                    <a:lnTo>
                      <a:pt x="472" y="223"/>
                    </a:lnTo>
                    <a:lnTo>
                      <a:pt x="478" y="228"/>
                    </a:lnTo>
                    <a:lnTo>
                      <a:pt x="478" y="232"/>
                    </a:lnTo>
                    <a:lnTo>
                      <a:pt x="485" y="232"/>
                    </a:lnTo>
                    <a:lnTo>
                      <a:pt x="491" y="237"/>
                    </a:lnTo>
                    <a:lnTo>
                      <a:pt x="491" y="241"/>
                    </a:lnTo>
                    <a:lnTo>
                      <a:pt x="491" y="245"/>
                    </a:lnTo>
                    <a:lnTo>
                      <a:pt x="497" y="250"/>
                    </a:lnTo>
                    <a:lnTo>
                      <a:pt x="497" y="254"/>
                    </a:lnTo>
                    <a:lnTo>
                      <a:pt x="497" y="259"/>
                    </a:lnTo>
                    <a:lnTo>
                      <a:pt x="497" y="263"/>
                    </a:lnTo>
                    <a:lnTo>
                      <a:pt x="497" y="268"/>
                    </a:lnTo>
                    <a:lnTo>
                      <a:pt x="491" y="268"/>
                    </a:lnTo>
                    <a:lnTo>
                      <a:pt x="491" y="272"/>
                    </a:lnTo>
                    <a:lnTo>
                      <a:pt x="491" y="277"/>
                    </a:lnTo>
                    <a:lnTo>
                      <a:pt x="485" y="281"/>
                    </a:lnTo>
                    <a:lnTo>
                      <a:pt x="485" y="286"/>
                    </a:lnTo>
                    <a:lnTo>
                      <a:pt x="485" y="290"/>
                    </a:lnTo>
                    <a:lnTo>
                      <a:pt x="478" y="290"/>
                    </a:lnTo>
                    <a:lnTo>
                      <a:pt x="472" y="290"/>
                    </a:lnTo>
                    <a:lnTo>
                      <a:pt x="466" y="290"/>
                    </a:lnTo>
                    <a:lnTo>
                      <a:pt x="459" y="286"/>
                    </a:lnTo>
                    <a:lnTo>
                      <a:pt x="453" y="286"/>
                    </a:lnTo>
                    <a:lnTo>
                      <a:pt x="447" y="286"/>
                    </a:lnTo>
                    <a:lnTo>
                      <a:pt x="441" y="295"/>
                    </a:lnTo>
                    <a:lnTo>
                      <a:pt x="441" y="299"/>
                    </a:lnTo>
                    <a:lnTo>
                      <a:pt x="441" y="303"/>
                    </a:lnTo>
                    <a:lnTo>
                      <a:pt x="441" y="308"/>
                    </a:lnTo>
                    <a:lnTo>
                      <a:pt x="434" y="308"/>
                    </a:lnTo>
                    <a:lnTo>
                      <a:pt x="434" y="312"/>
                    </a:lnTo>
                    <a:lnTo>
                      <a:pt x="434" y="317"/>
                    </a:lnTo>
                    <a:lnTo>
                      <a:pt x="434" y="321"/>
                    </a:lnTo>
                    <a:lnTo>
                      <a:pt x="428" y="326"/>
                    </a:lnTo>
                    <a:lnTo>
                      <a:pt x="428" y="330"/>
                    </a:lnTo>
                    <a:lnTo>
                      <a:pt x="428" y="335"/>
                    </a:lnTo>
                    <a:lnTo>
                      <a:pt x="422" y="335"/>
                    </a:lnTo>
                    <a:lnTo>
                      <a:pt x="415" y="339"/>
                    </a:lnTo>
                    <a:lnTo>
                      <a:pt x="409" y="339"/>
                    </a:lnTo>
                    <a:lnTo>
                      <a:pt x="403" y="339"/>
                    </a:lnTo>
                    <a:lnTo>
                      <a:pt x="397" y="335"/>
                    </a:lnTo>
                    <a:lnTo>
                      <a:pt x="397" y="330"/>
                    </a:lnTo>
                    <a:lnTo>
                      <a:pt x="390" y="326"/>
                    </a:lnTo>
                    <a:lnTo>
                      <a:pt x="384" y="326"/>
                    </a:lnTo>
                    <a:lnTo>
                      <a:pt x="378" y="326"/>
                    </a:lnTo>
                    <a:lnTo>
                      <a:pt x="371" y="321"/>
                    </a:lnTo>
                    <a:lnTo>
                      <a:pt x="365" y="321"/>
                    </a:lnTo>
                    <a:lnTo>
                      <a:pt x="359" y="317"/>
                    </a:lnTo>
                    <a:lnTo>
                      <a:pt x="353" y="317"/>
                    </a:lnTo>
                    <a:lnTo>
                      <a:pt x="346" y="317"/>
                    </a:lnTo>
                    <a:lnTo>
                      <a:pt x="340" y="317"/>
                    </a:lnTo>
                    <a:lnTo>
                      <a:pt x="334" y="317"/>
                    </a:lnTo>
                    <a:lnTo>
                      <a:pt x="327" y="317"/>
                    </a:lnTo>
                    <a:lnTo>
                      <a:pt x="321" y="312"/>
                    </a:lnTo>
                    <a:lnTo>
                      <a:pt x="321" y="308"/>
                    </a:lnTo>
                    <a:lnTo>
                      <a:pt x="315" y="308"/>
                    </a:lnTo>
                    <a:lnTo>
                      <a:pt x="315" y="303"/>
                    </a:lnTo>
                    <a:lnTo>
                      <a:pt x="309" y="299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296" y="295"/>
                    </a:lnTo>
                    <a:lnTo>
                      <a:pt x="283" y="295"/>
                    </a:lnTo>
                    <a:lnTo>
                      <a:pt x="277" y="295"/>
                    </a:lnTo>
                    <a:lnTo>
                      <a:pt x="271" y="290"/>
                    </a:lnTo>
                    <a:lnTo>
                      <a:pt x="265" y="290"/>
                    </a:lnTo>
                    <a:lnTo>
                      <a:pt x="258" y="290"/>
                    </a:lnTo>
                    <a:lnTo>
                      <a:pt x="252" y="290"/>
                    </a:lnTo>
                    <a:lnTo>
                      <a:pt x="239" y="290"/>
                    </a:lnTo>
                    <a:lnTo>
                      <a:pt x="227" y="286"/>
                    </a:lnTo>
                    <a:lnTo>
                      <a:pt x="221" y="290"/>
                    </a:lnTo>
                    <a:lnTo>
                      <a:pt x="214" y="290"/>
                    </a:lnTo>
                    <a:lnTo>
                      <a:pt x="208" y="290"/>
                    </a:lnTo>
                    <a:lnTo>
                      <a:pt x="202" y="290"/>
                    </a:lnTo>
                    <a:lnTo>
                      <a:pt x="195" y="290"/>
                    </a:lnTo>
                    <a:lnTo>
                      <a:pt x="195" y="286"/>
                    </a:lnTo>
                    <a:lnTo>
                      <a:pt x="189" y="286"/>
                    </a:lnTo>
                    <a:lnTo>
                      <a:pt x="177" y="286"/>
                    </a:lnTo>
                    <a:lnTo>
                      <a:pt x="170" y="286"/>
                    </a:lnTo>
                    <a:lnTo>
                      <a:pt x="164" y="281"/>
                    </a:lnTo>
                    <a:lnTo>
                      <a:pt x="158" y="277"/>
                    </a:lnTo>
                    <a:lnTo>
                      <a:pt x="158" y="272"/>
                    </a:lnTo>
                    <a:lnTo>
                      <a:pt x="158" y="268"/>
                    </a:lnTo>
                    <a:lnTo>
                      <a:pt x="164" y="263"/>
                    </a:lnTo>
                    <a:lnTo>
                      <a:pt x="164" y="259"/>
                    </a:lnTo>
                    <a:lnTo>
                      <a:pt x="164" y="254"/>
                    </a:lnTo>
                    <a:lnTo>
                      <a:pt x="158" y="250"/>
                    </a:lnTo>
                    <a:lnTo>
                      <a:pt x="158" y="245"/>
                    </a:lnTo>
                    <a:lnTo>
                      <a:pt x="151" y="237"/>
                    </a:lnTo>
                    <a:lnTo>
                      <a:pt x="145" y="232"/>
                    </a:lnTo>
                    <a:lnTo>
                      <a:pt x="132" y="228"/>
                    </a:lnTo>
                    <a:lnTo>
                      <a:pt x="126" y="228"/>
                    </a:lnTo>
                    <a:lnTo>
                      <a:pt x="120" y="228"/>
                    </a:lnTo>
                    <a:lnTo>
                      <a:pt x="114" y="232"/>
                    </a:lnTo>
                    <a:lnTo>
                      <a:pt x="101" y="237"/>
                    </a:lnTo>
                    <a:lnTo>
                      <a:pt x="95" y="241"/>
                    </a:lnTo>
                    <a:lnTo>
                      <a:pt x="95" y="237"/>
                    </a:lnTo>
                    <a:lnTo>
                      <a:pt x="88" y="237"/>
                    </a:lnTo>
                    <a:lnTo>
                      <a:pt x="88" y="232"/>
                    </a:lnTo>
                    <a:lnTo>
                      <a:pt x="82" y="228"/>
                    </a:lnTo>
                    <a:lnTo>
                      <a:pt x="82" y="223"/>
                    </a:lnTo>
                    <a:lnTo>
                      <a:pt x="82" y="219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8" y="210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8" y="196"/>
                    </a:lnTo>
                    <a:lnTo>
                      <a:pt x="82" y="196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6" y="187"/>
                    </a:lnTo>
                    <a:lnTo>
                      <a:pt x="76" y="183"/>
                    </a:lnTo>
                    <a:lnTo>
                      <a:pt x="82" y="179"/>
                    </a:lnTo>
                    <a:lnTo>
                      <a:pt x="82" y="174"/>
                    </a:lnTo>
                    <a:lnTo>
                      <a:pt x="88" y="170"/>
                    </a:lnTo>
                    <a:lnTo>
                      <a:pt x="88" y="165"/>
                    </a:lnTo>
                    <a:lnTo>
                      <a:pt x="88" y="161"/>
                    </a:lnTo>
                    <a:lnTo>
                      <a:pt x="88" y="156"/>
                    </a:lnTo>
                    <a:lnTo>
                      <a:pt x="88" y="152"/>
                    </a:lnTo>
                    <a:lnTo>
                      <a:pt x="88" y="147"/>
                    </a:lnTo>
                    <a:lnTo>
                      <a:pt x="88" y="143"/>
                    </a:lnTo>
                    <a:lnTo>
                      <a:pt x="88" y="138"/>
                    </a:lnTo>
                    <a:lnTo>
                      <a:pt x="88" y="134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76" y="125"/>
                    </a:lnTo>
                    <a:lnTo>
                      <a:pt x="70" y="121"/>
                    </a:lnTo>
                    <a:lnTo>
                      <a:pt x="70" y="116"/>
                    </a:lnTo>
                    <a:lnTo>
                      <a:pt x="70" y="112"/>
                    </a:lnTo>
                    <a:lnTo>
                      <a:pt x="76" y="107"/>
                    </a:lnTo>
                    <a:lnTo>
                      <a:pt x="76" y="103"/>
                    </a:lnTo>
                    <a:lnTo>
                      <a:pt x="76" y="98"/>
                    </a:lnTo>
                    <a:lnTo>
                      <a:pt x="70" y="98"/>
                    </a:lnTo>
                    <a:lnTo>
                      <a:pt x="70" y="94"/>
                    </a:lnTo>
                    <a:lnTo>
                      <a:pt x="63" y="94"/>
                    </a:lnTo>
                    <a:lnTo>
                      <a:pt x="57" y="98"/>
                    </a:lnTo>
                    <a:lnTo>
                      <a:pt x="51" y="98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89"/>
                    </a:lnTo>
                    <a:lnTo>
                      <a:pt x="32" y="85"/>
                    </a:lnTo>
                    <a:lnTo>
                      <a:pt x="38" y="80"/>
                    </a:lnTo>
                    <a:lnTo>
                      <a:pt x="38" y="76"/>
                    </a:lnTo>
                    <a:lnTo>
                      <a:pt x="32" y="76"/>
                    </a:lnTo>
                    <a:lnTo>
                      <a:pt x="26" y="76"/>
                    </a:lnTo>
                    <a:lnTo>
                      <a:pt x="19" y="72"/>
                    </a:lnTo>
                    <a:lnTo>
                      <a:pt x="13" y="72"/>
                    </a:lnTo>
                    <a:lnTo>
                      <a:pt x="7" y="72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13" y="58"/>
                    </a:lnTo>
                    <a:lnTo>
                      <a:pt x="13" y="54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26" y="45"/>
                    </a:lnTo>
                    <a:lnTo>
                      <a:pt x="32" y="45"/>
                    </a:lnTo>
                    <a:lnTo>
                      <a:pt x="38" y="45"/>
                    </a:lnTo>
                    <a:lnTo>
                      <a:pt x="44" y="40"/>
                    </a:lnTo>
                    <a:lnTo>
                      <a:pt x="51" y="40"/>
                    </a:lnTo>
                    <a:lnTo>
                      <a:pt x="57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70" y="36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31"/>
                    </a:lnTo>
                    <a:lnTo>
                      <a:pt x="101" y="31"/>
                    </a:lnTo>
                    <a:lnTo>
                      <a:pt x="107" y="31"/>
                    </a:lnTo>
                    <a:lnTo>
                      <a:pt x="114" y="27"/>
                    </a:lnTo>
                    <a:lnTo>
                      <a:pt x="120" y="27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2" y="14"/>
                    </a:lnTo>
                    <a:lnTo>
                      <a:pt x="139" y="14"/>
                    </a:lnTo>
                    <a:lnTo>
                      <a:pt x="145" y="14"/>
                    </a:lnTo>
                    <a:lnTo>
                      <a:pt x="151" y="14"/>
                    </a:lnTo>
                    <a:lnTo>
                      <a:pt x="151" y="18"/>
                    </a:lnTo>
                    <a:lnTo>
                      <a:pt x="158" y="14"/>
                    </a:lnTo>
                    <a:lnTo>
                      <a:pt x="164" y="14"/>
                    </a:lnTo>
                    <a:lnTo>
                      <a:pt x="170" y="14"/>
                    </a:lnTo>
                    <a:lnTo>
                      <a:pt x="170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30" name="Group 669"/>
            <p:cNvGrpSpPr>
              <a:grpSpLocks/>
            </p:cNvGrpSpPr>
            <p:nvPr/>
          </p:nvGrpSpPr>
          <p:grpSpPr bwMode="auto">
            <a:xfrm>
              <a:off x="3130" y="1827"/>
              <a:ext cx="579" cy="393"/>
              <a:chOff x="3130" y="1827"/>
              <a:chExt cx="579" cy="393"/>
            </a:xfrm>
          </p:grpSpPr>
          <p:sp>
            <p:nvSpPr>
              <p:cNvPr id="4766" name="Freeform 670"/>
              <p:cNvSpPr>
                <a:spLocks/>
              </p:cNvSpPr>
              <p:nvPr/>
            </p:nvSpPr>
            <p:spPr bwMode="auto">
              <a:xfrm>
                <a:off x="3130" y="1827"/>
                <a:ext cx="579" cy="393"/>
              </a:xfrm>
              <a:custGeom>
                <a:avLst/>
                <a:gdLst/>
                <a:ahLst/>
                <a:cxnLst>
                  <a:cxn ang="0">
                    <a:pos x="478" y="0"/>
                  </a:cxn>
                  <a:cxn ang="0">
                    <a:pos x="510" y="9"/>
                  </a:cxn>
                  <a:cxn ang="0">
                    <a:pos x="516" y="27"/>
                  </a:cxn>
                  <a:cxn ang="0">
                    <a:pos x="554" y="31"/>
                  </a:cxn>
                  <a:cxn ang="0">
                    <a:pos x="554" y="54"/>
                  </a:cxn>
                  <a:cxn ang="0">
                    <a:pos x="572" y="71"/>
                  </a:cxn>
                  <a:cxn ang="0">
                    <a:pos x="572" y="98"/>
                  </a:cxn>
                  <a:cxn ang="0">
                    <a:pos x="560" y="125"/>
                  </a:cxn>
                  <a:cxn ang="0">
                    <a:pos x="572" y="143"/>
                  </a:cxn>
                  <a:cxn ang="0">
                    <a:pos x="572" y="165"/>
                  </a:cxn>
                  <a:cxn ang="0">
                    <a:pos x="560" y="187"/>
                  </a:cxn>
                  <a:cxn ang="0">
                    <a:pos x="535" y="205"/>
                  </a:cxn>
                  <a:cxn ang="0">
                    <a:pos x="510" y="223"/>
                  </a:cxn>
                  <a:cxn ang="0">
                    <a:pos x="491" y="236"/>
                  </a:cxn>
                  <a:cxn ang="0">
                    <a:pos x="484" y="268"/>
                  </a:cxn>
                  <a:cxn ang="0">
                    <a:pos x="472" y="290"/>
                  </a:cxn>
                  <a:cxn ang="0">
                    <a:pos x="466" y="317"/>
                  </a:cxn>
                  <a:cxn ang="0">
                    <a:pos x="466" y="335"/>
                  </a:cxn>
                  <a:cxn ang="0">
                    <a:pos x="453" y="352"/>
                  </a:cxn>
                  <a:cxn ang="0">
                    <a:pos x="428" y="361"/>
                  </a:cxn>
                  <a:cxn ang="0">
                    <a:pos x="396" y="375"/>
                  </a:cxn>
                  <a:cxn ang="0">
                    <a:pos x="359" y="389"/>
                  </a:cxn>
                  <a:cxn ang="0">
                    <a:pos x="321" y="393"/>
                  </a:cxn>
                  <a:cxn ang="0">
                    <a:pos x="302" y="361"/>
                  </a:cxn>
                  <a:cxn ang="0">
                    <a:pos x="271" y="335"/>
                  </a:cxn>
                  <a:cxn ang="0">
                    <a:pos x="258" y="312"/>
                  </a:cxn>
                  <a:cxn ang="0">
                    <a:pos x="239" y="294"/>
                  </a:cxn>
                  <a:cxn ang="0">
                    <a:pos x="252" y="286"/>
                  </a:cxn>
                  <a:cxn ang="0">
                    <a:pos x="252" y="268"/>
                  </a:cxn>
                  <a:cxn ang="0">
                    <a:pos x="233" y="250"/>
                  </a:cxn>
                  <a:cxn ang="0">
                    <a:pos x="176" y="245"/>
                  </a:cxn>
                  <a:cxn ang="0">
                    <a:pos x="126" y="241"/>
                  </a:cxn>
                  <a:cxn ang="0">
                    <a:pos x="88" y="241"/>
                  </a:cxn>
                  <a:cxn ang="0">
                    <a:pos x="57" y="241"/>
                  </a:cxn>
                  <a:cxn ang="0">
                    <a:pos x="51" y="214"/>
                  </a:cxn>
                  <a:cxn ang="0">
                    <a:pos x="51" y="183"/>
                  </a:cxn>
                  <a:cxn ang="0">
                    <a:pos x="44" y="152"/>
                  </a:cxn>
                  <a:cxn ang="0">
                    <a:pos x="32" y="125"/>
                  </a:cxn>
                  <a:cxn ang="0">
                    <a:pos x="25" y="98"/>
                  </a:cxn>
                  <a:cxn ang="0">
                    <a:pos x="7" y="71"/>
                  </a:cxn>
                  <a:cxn ang="0">
                    <a:pos x="13" y="58"/>
                  </a:cxn>
                  <a:cxn ang="0">
                    <a:pos x="38" y="49"/>
                  </a:cxn>
                  <a:cxn ang="0">
                    <a:pos x="76" y="31"/>
                  </a:cxn>
                  <a:cxn ang="0">
                    <a:pos x="120" y="22"/>
                  </a:cxn>
                  <a:cxn ang="0">
                    <a:pos x="157" y="9"/>
                  </a:cxn>
                  <a:cxn ang="0">
                    <a:pos x="189" y="18"/>
                  </a:cxn>
                  <a:cxn ang="0">
                    <a:pos x="214" y="36"/>
                  </a:cxn>
                  <a:cxn ang="0">
                    <a:pos x="246" y="45"/>
                  </a:cxn>
                  <a:cxn ang="0">
                    <a:pos x="277" y="31"/>
                  </a:cxn>
                  <a:cxn ang="0">
                    <a:pos x="302" y="18"/>
                  </a:cxn>
                  <a:cxn ang="0">
                    <a:pos x="340" y="5"/>
                  </a:cxn>
                  <a:cxn ang="0">
                    <a:pos x="371" y="0"/>
                  </a:cxn>
                  <a:cxn ang="0">
                    <a:pos x="415" y="9"/>
                  </a:cxn>
                  <a:cxn ang="0">
                    <a:pos x="447" y="9"/>
                  </a:cxn>
                </a:cxnLst>
                <a:rect l="0" t="0" r="r" b="b"/>
                <a:pathLst>
                  <a:path w="579" h="393">
                    <a:moveTo>
                      <a:pt x="447" y="9"/>
                    </a:moveTo>
                    <a:lnTo>
                      <a:pt x="453" y="9"/>
                    </a:lnTo>
                    <a:lnTo>
                      <a:pt x="459" y="9"/>
                    </a:lnTo>
                    <a:lnTo>
                      <a:pt x="466" y="5"/>
                    </a:lnTo>
                    <a:lnTo>
                      <a:pt x="472" y="0"/>
                    </a:lnTo>
                    <a:lnTo>
                      <a:pt x="478" y="0"/>
                    </a:lnTo>
                    <a:lnTo>
                      <a:pt x="484" y="0"/>
                    </a:lnTo>
                    <a:lnTo>
                      <a:pt x="484" y="5"/>
                    </a:lnTo>
                    <a:lnTo>
                      <a:pt x="491" y="5"/>
                    </a:lnTo>
                    <a:lnTo>
                      <a:pt x="497" y="5"/>
                    </a:lnTo>
                    <a:lnTo>
                      <a:pt x="503" y="5"/>
                    </a:lnTo>
                    <a:lnTo>
                      <a:pt x="510" y="9"/>
                    </a:lnTo>
                    <a:lnTo>
                      <a:pt x="516" y="9"/>
                    </a:lnTo>
                    <a:lnTo>
                      <a:pt x="522" y="9"/>
                    </a:lnTo>
                    <a:lnTo>
                      <a:pt x="522" y="13"/>
                    </a:lnTo>
                    <a:lnTo>
                      <a:pt x="516" y="18"/>
                    </a:lnTo>
                    <a:lnTo>
                      <a:pt x="516" y="22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35" y="31"/>
                    </a:lnTo>
                    <a:lnTo>
                      <a:pt x="541" y="31"/>
                    </a:lnTo>
                    <a:lnTo>
                      <a:pt x="547" y="27"/>
                    </a:lnTo>
                    <a:lnTo>
                      <a:pt x="554" y="27"/>
                    </a:lnTo>
                    <a:lnTo>
                      <a:pt x="554" y="31"/>
                    </a:lnTo>
                    <a:lnTo>
                      <a:pt x="560" y="31"/>
                    </a:lnTo>
                    <a:lnTo>
                      <a:pt x="560" y="36"/>
                    </a:lnTo>
                    <a:lnTo>
                      <a:pt x="560" y="40"/>
                    </a:lnTo>
                    <a:lnTo>
                      <a:pt x="554" y="45"/>
                    </a:lnTo>
                    <a:lnTo>
                      <a:pt x="554" y="49"/>
                    </a:lnTo>
                    <a:lnTo>
                      <a:pt x="554" y="54"/>
                    </a:lnTo>
                    <a:lnTo>
                      <a:pt x="560" y="58"/>
                    </a:lnTo>
                    <a:lnTo>
                      <a:pt x="566" y="58"/>
                    </a:lnTo>
                    <a:lnTo>
                      <a:pt x="566" y="63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2" y="71"/>
                    </a:lnTo>
                    <a:lnTo>
                      <a:pt x="572" y="76"/>
                    </a:lnTo>
                    <a:lnTo>
                      <a:pt x="572" y="80"/>
                    </a:lnTo>
                    <a:lnTo>
                      <a:pt x="572" y="85"/>
                    </a:lnTo>
                    <a:lnTo>
                      <a:pt x="572" y="89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66" y="107"/>
                    </a:lnTo>
                    <a:lnTo>
                      <a:pt x="566" y="112"/>
                    </a:lnTo>
                    <a:lnTo>
                      <a:pt x="560" y="116"/>
                    </a:lnTo>
                    <a:lnTo>
                      <a:pt x="560" y="120"/>
                    </a:lnTo>
                    <a:lnTo>
                      <a:pt x="560" y="125"/>
                    </a:lnTo>
                    <a:lnTo>
                      <a:pt x="566" y="125"/>
                    </a:lnTo>
                    <a:lnTo>
                      <a:pt x="566" y="129"/>
                    </a:lnTo>
                    <a:lnTo>
                      <a:pt x="572" y="129"/>
                    </a:lnTo>
                    <a:lnTo>
                      <a:pt x="572" y="134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6" y="143"/>
                    </a:lnTo>
                    <a:lnTo>
                      <a:pt x="566" y="147"/>
                    </a:lnTo>
                    <a:lnTo>
                      <a:pt x="566" y="152"/>
                    </a:lnTo>
                    <a:lnTo>
                      <a:pt x="566" y="156"/>
                    </a:lnTo>
                    <a:lnTo>
                      <a:pt x="566" y="161"/>
                    </a:lnTo>
                    <a:lnTo>
                      <a:pt x="572" y="165"/>
                    </a:lnTo>
                    <a:lnTo>
                      <a:pt x="572" y="170"/>
                    </a:lnTo>
                    <a:lnTo>
                      <a:pt x="579" y="170"/>
                    </a:lnTo>
                    <a:lnTo>
                      <a:pt x="579" y="174"/>
                    </a:lnTo>
                    <a:lnTo>
                      <a:pt x="572" y="178"/>
                    </a:lnTo>
                    <a:lnTo>
                      <a:pt x="566" y="183"/>
                    </a:lnTo>
                    <a:lnTo>
                      <a:pt x="560" y="187"/>
                    </a:lnTo>
                    <a:lnTo>
                      <a:pt x="560" y="192"/>
                    </a:lnTo>
                    <a:lnTo>
                      <a:pt x="554" y="196"/>
                    </a:lnTo>
                    <a:lnTo>
                      <a:pt x="541" y="196"/>
                    </a:lnTo>
                    <a:lnTo>
                      <a:pt x="541" y="201"/>
                    </a:lnTo>
                    <a:lnTo>
                      <a:pt x="535" y="201"/>
                    </a:lnTo>
                    <a:lnTo>
                      <a:pt x="535" y="205"/>
                    </a:lnTo>
                    <a:lnTo>
                      <a:pt x="528" y="205"/>
                    </a:lnTo>
                    <a:lnTo>
                      <a:pt x="522" y="210"/>
                    </a:lnTo>
                    <a:lnTo>
                      <a:pt x="516" y="210"/>
                    </a:lnTo>
                    <a:lnTo>
                      <a:pt x="516" y="214"/>
                    </a:lnTo>
                    <a:lnTo>
                      <a:pt x="516" y="219"/>
                    </a:lnTo>
                    <a:lnTo>
                      <a:pt x="510" y="223"/>
                    </a:lnTo>
                    <a:lnTo>
                      <a:pt x="503" y="223"/>
                    </a:lnTo>
                    <a:lnTo>
                      <a:pt x="503" y="228"/>
                    </a:lnTo>
                    <a:lnTo>
                      <a:pt x="497" y="228"/>
                    </a:lnTo>
                    <a:lnTo>
                      <a:pt x="497" y="232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91" y="241"/>
                    </a:lnTo>
                    <a:lnTo>
                      <a:pt x="484" y="245"/>
                    </a:lnTo>
                    <a:lnTo>
                      <a:pt x="484" y="250"/>
                    </a:lnTo>
                    <a:lnTo>
                      <a:pt x="484" y="254"/>
                    </a:lnTo>
                    <a:lnTo>
                      <a:pt x="484" y="263"/>
                    </a:lnTo>
                    <a:lnTo>
                      <a:pt x="484" y="268"/>
                    </a:lnTo>
                    <a:lnTo>
                      <a:pt x="478" y="268"/>
                    </a:lnTo>
                    <a:lnTo>
                      <a:pt x="478" y="272"/>
                    </a:lnTo>
                    <a:lnTo>
                      <a:pt x="472" y="277"/>
                    </a:lnTo>
                    <a:lnTo>
                      <a:pt x="478" y="281"/>
                    </a:lnTo>
                    <a:lnTo>
                      <a:pt x="478" y="286"/>
                    </a:lnTo>
                    <a:lnTo>
                      <a:pt x="472" y="290"/>
                    </a:lnTo>
                    <a:lnTo>
                      <a:pt x="472" y="294"/>
                    </a:lnTo>
                    <a:lnTo>
                      <a:pt x="472" y="299"/>
                    </a:lnTo>
                    <a:lnTo>
                      <a:pt x="466" y="303"/>
                    </a:lnTo>
                    <a:lnTo>
                      <a:pt x="466" y="308"/>
                    </a:lnTo>
                    <a:lnTo>
                      <a:pt x="466" y="312"/>
                    </a:lnTo>
                    <a:lnTo>
                      <a:pt x="466" y="317"/>
                    </a:lnTo>
                    <a:lnTo>
                      <a:pt x="466" y="321"/>
                    </a:lnTo>
                    <a:lnTo>
                      <a:pt x="472" y="321"/>
                    </a:lnTo>
                    <a:lnTo>
                      <a:pt x="472" y="326"/>
                    </a:lnTo>
                    <a:lnTo>
                      <a:pt x="472" y="330"/>
                    </a:lnTo>
                    <a:lnTo>
                      <a:pt x="472" y="335"/>
                    </a:lnTo>
                    <a:lnTo>
                      <a:pt x="466" y="335"/>
                    </a:lnTo>
                    <a:lnTo>
                      <a:pt x="466" y="339"/>
                    </a:lnTo>
                    <a:lnTo>
                      <a:pt x="466" y="343"/>
                    </a:lnTo>
                    <a:lnTo>
                      <a:pt x="466" y="348"/>
                    </a:lnTo>
                    <a:lnTo>
                      <a:pt x="466" y="352"/>
                    </a:lnTo>
                    <a:lnTo>
                      <a:pt x="459" y="352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7" y="357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28" y="357"/>
                    </a:lnTo>
                    <a:lnTo>
                      <a:pt x="428" y="361"/>
                    </a:lnTo>
                    <a:lnTo>
                      <a:pt x="428" y="366"/>
                    </a:lnTo>
                    <a:lnTo>
                      <a:pt x="422" y="366"/>
                    </a:lnTo>
                    <a:lnTo>
                      <a:pt x="422" y="371"/>
                    </a:lnTo>
                    <a:lnTo>
                      <a:pt x="409" y="371"/>
                    </a:lnTo>
                    <a:lnTo>
                      <a:pt x="403" y="371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84" y="380"/>
                    </a:lnTo>
                    <a:lnTo>
                      <a:pt x="378" y="380"/>
                    </a:lnTo>
                    <a:lnTo>
                      <a:pt x="371" y="384"/>
                    </a:lnTo>
                    <a:lnTo>
                      <a:pt x="365" y="384"/>
                    </a:lnTo>
                    <a:lnTo>
                      <a:pt x="359" y="389"/>
                    </a:lnTo>
                    <a:lnTo>
                      <a:pt x="352" y="389"/>
                    </a:lnTo>
                    <a:lnTo>
                      <a:pt x="346" y="393"/>
                    </a:lnTo>
                    <a:lnTo>
                      <a:pt x="340" y="393"/>
                    </a:lnTo>
                    <a:lnTo>
                      <a:pt x="334" y="393"/>
                    </a:lnTo>
                    <a:lnTo>
                      <a:pt x="327" y="393"/>
                    </a:lnTo>
                    <a:lnTo>
                      <a:pt x="321" y="393"/>
                    </a:lnTo>
                    <a:lnTo>
                      <a:pt x="315" y="389"/>
                    </a:lnTo>
                    <a:lnTo>
                      <a:pt x="315" y="380"/>
                    </a:lnTo>
                    <a:lnTo>
                      <a:pt x="315" y="375"/>
                    </a:lnTo>
                    <a:lnTo>
                      <a:pt x="308" y="371"/>
                    </a:lnTo>
                    <a:lnTo>
                      <a:pt x="308" y="366"/>
                    </a:lnTo>
                    <a:lnTo>
                      <a:pt x="302" y="361"/>
                    </a:lnTo>
                    <a:lnTo>
                      <a:pt x="296" y="357"/>
                    </a:lnTo>
                    <a:lnTo>
                      <a:pt x="290" y="352"/>
                    </a:lnTo>
                    <a:lnTo>
                      <a:pt x="283" y="348"/>
                    </a:lnTo>
                    <a:lnTo>
                      <a:pt x="283" y="343"/>
                    </a:lnTo>
                    <a:lnTo>
                      <a:pt x="277" y="339"/>
                    </a:lnTo>
                    <a:lnTo>
                      <a:pt x="271" y="335"/>
                    </a:lnTo>
                    <a:lnTo>
                      <a:pt x="271" y="330"/>
                    </a:lnTo>
                    <a:lnTo>
                      <a:pt x="264" y="326"/>
                    </a:lnTo>
                    <a:lnTo>
                      <a:pt x="264" y="321"/>
                    </a:lnTo>
                    <a:lnTo>
                      <a:pt x="258" y="321"/>
                    </a:lnTo>
                    <a:lnTo>
                      <a:pt x="258" y="317"/>
                    </a:lnTo>
                    <a:lnTo>
                      <a:pt x="258" y="312"/>
                    </a:lnTo>
                    <a:lnTo>
                      <a:pt x="258" y="308"/>
                    </a:lnTo>
                    <a:lnTo>
                      <a:pt x="252" y="308"/>
                    </a:lnTo>
                    <a:lnTo>
                      <a:pt x="246" y="308"/>
                    </a:lnTo>
                    <a:lnTo>
                      <a:pt x="239" y="303"/>
                    </a:lnTo>
                    <a:lnTo>
                      <a:pt x="239" y="299"/>
                    </a:lnTo>
                    <a:lnTo>
                      <a:pt x="239" y="294"/>
                    </a:lnTo>
                    <a:lnTo>
                      <a:pt x="246" y="294"/>
                    </a:lnTo>
                    <a:lnTo>
                      <a:pt x="252" y="294"/>
                    </a:lnTo>
                    <a:lnTo>
                      <a:pt x="258" y="294"/>
                    </a:lnTo>
                    <a:lnTo>
                      <a:pt x="258" y="290"/>
                    </a:lnTo>
                    <a:lnTo>
                      <a:pt x="258" y="286"/>
                    </a:lnTo>
                    <a:lnTo>
                      <a:pt x="252" y="286"/>
                    </a:lnTo>
                    <a:lnTo>
                      <a:pt x="246" y="286"/>
                    </a:lnTo>
                    <a:lnTo>
                      <a:pt x="239" y="281"/>
                    </a:lnTo>
                    <a:lnTo>
                      <a:pt x="239" y="277"/>
                    </a:lnTo>
                    <a:lnTo>
                      <a:pt x="239" y="272"/>
                    </a:lnTo>
                    <a:lnTo>
                      <a:pt x="246" y="272"/>
                    </a:lnTo>
                    <a:lnTo>
                      <a:pt x="252" y="268"/>
                    </a:lnTo>
                    <a:lnTo>
                      <a:pt x="252" y="263"/>
                    </a:lnTo>
                    <a:lnTo>
                      <a:pt x="252" y="259"/>
                    </a:lnTo>
                    <a:lnTo>
                      <a:pt x="252" y="254"/>
                    </a:lnTo>
                    <a:lnTo>
                      <a:pt x="246" y="250"/>
                    </a:lnTo>
                    <a:lnTo>
                      <a:pt x="239" y="250"/>
                    </a:lnTo>
                    <a:lnTo>
                      <a:pt x="233" y="250"/>
                    </a:lnTo>
                    <a:lnTo>
                      <a:pt x="220" y="250"/>
                    </a:lnTo>
                    <a:lnTo>
                      <a:pt x="214" y="250"/>
                    </a:lnTo>
                    <a:lnTo>
                      <a:pt x="208" y="245"/>
                    </a:lnTo>
                    <a:lnTo>
                      <a:pt x="202" y="245"/>
                    </a:lnTo>
                    <a:lnTo>
                      <a:pt x="189" y="245"/>
                    </a:lnTo>
                    <a:lnTo>
                      <a:pt x="176" y="245"/>
                    </a:lnTo>
                    <a:lnTo>
                      <a:pt x="170" y="245"/>
                    </a:lnTo>
                    <a:lnTo>
                      <a:pt x="157" y="245"/>
                    </a:lnTo>
                    <a:lnTo>
                      <a:pt x="151" y="241"/>
                    </a:lnTo>
                    <a:lnTo>
                      <a:pt x="139" y="241"/>
                    </a:lnTo>
                    <a:lnTo>
                      <a:pt x="132" y="241"/>
                    </a:lnTo>
                    <a:lnTo>
                      <a:pt x="126" y="241"/>
                    </a:lnTo>
                    <a:lnTo>
                      <a:pt x="120" y="236"/>
                    </a:lnTo>
                    <a:lnTo>
                      <a:pt x="113" y="236"/>
                    </a:lnTo>
                    <a:lnTo>
                      <a:pt x="107" y="236"/>
                    </a:lnTo>
                    <a:lnTo>
                      <a:pt x="101" y="236"/>
                    </a:lnTo>
                    <a:lnTo>
                      <a:pt x="95" y="241"/>
                    </a:lnTo>
                    <a:lnTo>
                      <a:pt x="88" y="241"/>
                    </a:lnTo>
                    <a:lnTo>
                      <a:pt x="82" y="241"/>
                    </a:lnTo>
                    <a:lnTo>
                      <a:pt x="76" y="245"/>
                    </a:lnTo>
                    <a:lnTo>
                      <a:pt x="69" y="245"/>
                    </a:lnTo>
                    <a:lnTo>
                      <a:pt x="63" y="245"/>
                    </a:lnTo>
                    <a:lnTo>
                      <a:pt x="63" y="241"/>
                    </a:lnTo>
                    <a:lnTo>
                      <a:pt x="57" y="241"/>
                    </a:lnTo>
                    <a:lnTo>
                      <a:pt x="57" y="236"/>
                    </a:lnTo>
                    <a:lnTo>
                      <a:pt x="51" y="232"/>
                    </a:lnTo>
                    <a:lnTo>
                      <a:pt x="51" y="228"/>
                    </a:lnTo>
                    <a:lnTo>
                      <a:pt x="51" y="223"/>
                    </a:lnTo>
                    <a:lnTo>
                      <a:pt x="51" y="219"/>
                    </a:lnTo>
                    <a:lnTo>
                      <a:pt x="51" y="214"/>
                    </a:lnTo>
                    <a:lnTo>
                      <a:pt x="51" y="210"/>
                    </a:lnTo>
                    <a:lnTo>
                      <a:pt x="51" y="201"/>
                    </a:lnTo>
                    <a:lnTo>
                      <a:pt x="51" y="196"/>
                    </a:lnTo>
                    <a:lnTo>
                      <a:pt x="51" y="192"/>
                    </a:lnTo>
                    <a:lnTo>
                      <a:pt x="51" y="187"/>
                    </a:lnTo>
                    <a:lnTo>
                      <a:pt x="51" y="183"/>
                    </a:lnTo>
                    <a:lnTo>
                      <a:pt x="57" y="174"/>
                    </a:lnTo>
                    <a:lnTo>
                      <a:pt x="57" y="170"/>
                    </a:lnTo>
                    <a:lnTo>
                      <a:pt x="57" y="165"/>
                    </a:lnTo>
                    <a:lnTo>
                      <a:pt x="51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38" y="147"/>
                    </a:lnTo>
                    <a:lnTo>
                      <a:pt x="38" y="143"/>
                    </a:lnTo>
                    <a:lnTo>
                      <a:pt x="38" y="138"/>
                    </a:lnTo>
                    <a:lnTo>
                      <a:pt x="38" y="134"/>
                    </a:lnTo>
                    <a:lnTo>
                      <a:pt x="38" y="129"/>
                    </a:lnTo>
                    <a:lnTo>
                      <a:pt x="32" y="125"/>
                    </a:lnTo>
                    <a:lnTo>
                      <a:pt x="38" y="120"/>
                    </a:lnTo>
                    <a:lnTo>
                      <a:pt x="32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32" y="103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19" y="89"/>
                    </a:lnTo>
                    <a:lnTo>
                      <a:pt x="13" y="85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7" y="58"/>
                    </a:lnTo>
                    <a:lnTo>
                      <a:pt x="13" y="58"/>
                    </a:lnTo>
                    <a:lnTo>
                      <a:pt x="19" y="58"/>
                    </a:lnTo>
                    <a:lnTo>
                      <a:pt x="19" y="63"/>
                    </a:lnTo>
                    <a:lnTo>
                      <a:pt x="25" y="63"/>
                    </a:lnTo>
                    <a:lnTo>
                      <a:pt x="32" y="58"/>
                    </a:lnTo>
                    <a:lnTo>
                      <a:pt x="38" y="54"/>
                    </a:lnTo>
                    <a:lnTo>
                      <a:pt x="38" y="49"/>
                    </a:lnTo>
                    <a:lnTo>
                      <a:pt x="44" y="45"/>
                    </a:lnTo>
                    <a:lnTo>
                      <a:pt x="51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6" y="31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1" y="27"/>
                    </a:lnTo>
                    <a:lnTo>
                      <a:pt x="113" y="22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9" y="18"/>
                    </a:lnTo>
                    <a:lnTo>
                      <a:pt x="145" y="13"/>
                    </a:lnTo>
                    <a:lnTo>
                      <a:pt x="151" y="9"/>
                    </a:lnTo>
                    <a:lnTo>
                      <a:pt x="157" y="9"/>
                    </a:lnTo>
                    <a:lnTo>
                      <a:pt x="164" y="9"/>
                    </a:lnTo>
                    <a:lnTo>
                      <a:pt x="170" y="9"/>
                    </a:lnTo>
                    <a:lnTo>
                      <a:pt x="176" y="9"/>
                    </a:lnTo>
                    <a:lnTo>
                      <a:pt x="183" y="9"/>
                    </a:lnTo>
                    <a:lnTo>
                      <a:pt x="183" y="13"/>
                    </a:lnTo>
                    <a:lnTo>
                      <a:pt x="189" y="18"/>
                    </a:lnTo>
                    <a:lnTo>
                      <a:pt x="189" y="22"/>
                    </a:lnTo>
                    <a:lnTo>
                      <a:pt x="195" y="27"/>
                    </a:lnTo>
                    <a:lnTo>
                      <a:pt x="195" y="31"/>
                    </a:lnTo>
                    <a:lnTo>
                      <a:pt x="202" y="36"/>
                    </a:lnTo>
                    <a:lnTo>
                      <a:pt x="208" y="36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7" y="36"/>
                    </a:lnTo>
                    <a:lnTo>
                      <a:pt x="233" y="36"/>
                    </a:lnTo>
                    <a:lnTo>
                      <a:pt x="233" y="40"/>
                    </a:lnTo>
                    <a:lnTo>
                      <a:pt x="239" y="40"/>
                    </a:lnTo>
                    <a:lnTo>
                      <a:pt x="246" y="45"/>
                    </a:lnTo>
                    <a:lnTo>
                      <a:pt x="252" y="45"/>
                    </a:lnTo>
                    <a:lnTo>
                      <a:pt x="258" y="45"/>
                    </a:lnTo>
                    <a:lnTo>
                      <a:pt x="264" y="40"/>
                    </a:lnTo>
                    <a:lnTo>
                      <a:pt x="264" y="36"/>
                    </a:lnTo>
                    <a:lnTo>
                      <a:pt x="271" y="31"/>
                    </a:lnTo>
                    <a:lnTo>
                      <a:pt x="277" y="31"/>
                    </a:lnTo>
                    <a:lnTo>
                      <a:pt x="283" y="31"/>
                    </a:lnTo>
                    <a:lnTo>
                      <a:pt x="290" y="27"/>
                    </a:lnTo>
                    <a:lnTo>
                      <a:pt x="296" y="27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2" y="18"/>
                    </a:lnTo>
                    <a:lnTo>
                      <a:pt x="308" y="13"/>
                    </a:lnTo>
                    <a:lnTo>
                      <a:pt x="315" y="9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34" y="9"/>
                    </a:lnTo>
                    <a:lnTo>
                      <a:pt x="340" y="5"/>
                    </a:lnTo>
                    <a:lnTo>
                      <a:pt x="346" y="5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9" y="0"/>
                    </a:lnTo>
                    <a:lnTo>
                      <a:pt x="365" y="0"/>
                    </a:lnTo>
                    <a:lnTo>
                      <a:pt x="371" y="0"/>
                    </a:lnTo>
                    <a:lnTo>
                      <a:pt x="378" y="5"/>
                    </a:lnTo>
                    <a:lnTo>
                      <a:pt x="384" y="9"/>
                    </a:lnTo>
                    <a:lnTo>
                      <a:pt x="396" y="9"/>
                    </a:lnTo>
                    <a:lnTo>
                      <a:pt x="403" y="9"/>
                    </a:lnTo>
                    <a:lnTo>
                      <a:pt x="409" y="9"/>
                    </a:lnTo>
                    <a:lnTo>
                      <a:pt x="415" y="9"/>
                    </a:lnTo>
                    <a:lnTo>
                      <a:pt x="415" y="13"/>
                    </a:lnTo>
                    <a:lnTo>
                      <a:pt x="422" y="13"/>
                    </a:lnTo>
                    <a:lnTo>
                      <a:pt x="428" y="13"/>
                    </a:lnTo>
                    <a:lnTo>
                      <a:pt x="434" y="13"/>
                    </a:lnTo>
                    <a:lnTo>
                      <a:pt x="440" y="9"/>
                    </a:lnTo>
                    <a:lnTo>
                      <a:pt x="447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67" name="Freeform 671"/>
              <p:cNvSpPr>
                <a:spLocks/>
              </p:cNvSpPr>
              <p:nvPr/>
            </p:nvSpPr>
            <p:spPr bwMode="auto">
              <a:xfrm>
                <a:off x="3130" y="1827"/>
                <a:ext cx="579" cy="393"/>
              </a:xfrm>
              <a:custGeom>
                <a:avLst/>
                <a:gdLst/>
                <a:ahLst/>
                <a:cxnLst>
                  <a:cxn ang="0">
                    <a:pos x="478" y="0"/>
                  </a:cxn>
                  <a:cxn ang="0">
                    <a:pos x="510" y="9"/>
                  </a:cxn>
                  <a:cxn ang="0">
                    <a:pos x="516" y="27"/>
                  </a:cxn>
                  <a:cxn ang="0">
                    <a:pos x="554" y="31"/>
                  </a:cxn>
                  <a:cxn ang="0">
                    <a:pos x="554" y="54"/>
                  </a:cxn>
                  <a:cxn ang="0">
                    <a:pos x="572" y="71"/>
                  </a:cxn>
                  <a:cxn ang="0">
                    <a:pos x="572" y="98"/>
                  </a:cxn>
                  <a:cxn ang="0">
                    <a:pos x="560" y="125"/>
                  </a:cxn>
                  <a:cxn ang="0">
                    <a:pos x="572" y="143"/>
                  </a:cxn>
                  <a:cxn ang="0">
                    <a:pos x="572" y="165"/>
                  </a:cxn>
                  <a:cxn ang="0">
                    <a:pos x="560" y="187"/>
                  </a:cxn>
                  <a:cxn ang="0">
                    <a:pos x="535" y="205"/>
                  </a:cxn>
                  <a:cxn ang="0">
                    <a:pos x="510" y="223"/>
                  </a:cxn>
                  <a:cxn ang="0">
                    <a:pos x="491" y="236"/>
                  </a:cxn>
                  <a:cxn ang="0">
                    <a:pos x="484" y="268"/>
                  </a:cxn>
                  <a:cxn ang="0">
                    <a:pos x="472" y="290"/>
                  </a:cxn>
                  <a:cxn ang="0">
                    <a:pos x="466" y="317"/>
                  </a:cxn>
                  <a:cxn ang="0">
                    <a:pos x="466" y="335"/>
                  </a:cxn>
                  <a:cxn ang="0">
                    <a:pos x="453" y="352"/>
                  </a:cxn>
                  <a:cxn ang="0">
                    <a:pos x="428" y="361"/>
                  </a:cxn>
                  <a:cxn ang="0">
                    <a:pos x="396" y="375"/>
                  </a:cxn>
                  <a:cxn ang="0">
                    <a:pos x="359" y="389"/>
                  </a:cxn>
                  <a:cxn ang="0">
                    <a:pos x="321" y="393"/>
                  </a:cxn>
                  <a:cxn ang="0">
                    <a:pos x="302" y="361"/>
                  </a:cxn>
                  <a:cxn ang="0">
                    <a:pos x="271" y="335"/>
                  </a:cxn>
                  <a:cxn ang="0">
                    <a:pos x="258" y="312"/>
                  </a:cxn>
                  <a:cxn ang="0">
                    <a:pos x="239" y="294"/>
                  </a:cxn>
                  <a:cxn ang="0">
                    <a:pos x="252" y="286"/>
                  </a:cxn>
                  <a:cxn ang="0">
                    <a:pos x="252" y="268"/>
                  </a:cxn>
                  <a:cxn ang="0">
                    <a:pos x="233" y="250"/>
                  </a:cxn>
                  <a:cxn ang="0">
                    <a:pos x="176" y="245"/>
                  </a:cxn>
                  <a:cxn ang="0">
                    <a:pos x="126" y="241"/>
                  </a:cxn>
                  <a:cxn ang="0">
                    <a:pos x="88" y="241"/>
                  </a:cxn>
                  <a:cxn ang="0">
                    <a:pos x="57" y="241"/>
                  </a:cxn>
                  <a:cxn ang="0">
                    <a:pos x="51" y="214"/>
                  </a:cxn>
                  <a:cxn ang="0">
                    <a:pos x="51" y="183"/>
                  </a:cxn>
                  <a:cxn ang="0">
                    <a:pos x="44" y="152"/>
                  </a:cxn>
                  <a:cxn ang="0">
                    <a:pos x="32" y="125"/>
                  </a:cxn>
                  <a:cxn ang="0">
                    <a:pos x="25" y="98"/>
                  </a:cxn>
                  <a:cxn ang="0">
                    <a:pos x="7" y="71"/>
                  </a:cxn>
                  <a:cxn ang="0">
                    <a:pos x="13" y="58"/>
                  </a:cxn>
                  <a:cxn ang="0">
                    <a:pos x="38" y="49"/>
                  </a:cxn>
                  <a:cxn ang="0">
                    <a:pos x="76" y="31"/>
                  </a:cxn>
                  <a:cxn ang="0">
                    <a:pos x="120" y="22"/>
                  </a:cxn>
                  <a:cxn ang="0">
                    <a:pos x="157" y="9"/>
                  </a:cxn>
                  <a:cxn ang="0">
                    <a:pos x="189" y="18"/>
                  </a:cxn>
                  <a:cxn ang="0">
                    <a:pos x="214" y="36"/>
                  </a:cxn>
                  <a:cxn ang="0">
                    <a:pos x="246" y="45"/>
                  </a:cxn>
                  <a:cxn ang="0">
                    <a:pos x="277" y="31"/>
                  </a:cxn>
                  <a:cxn ang="0">
                    <a:pos x="302" y="18"/>
                  </a:cxn>
                  <a:cxn ang="0">
                    <a:pos x="340" y="5"/>
                  </a:cxn>
                  <a:cxn ang="0">
                    <a:pos x="371" y="0"/>
                  </a:cxn>
                  <a:cxn ang="0">
                    <a:pos x="415" y="9"/>
                  </a:cxn>
                  <a:cxn ang="0">
                    <a:pos x="447" y="9"/>
                  </a:cxn>
                </a:cxnLst>
                <a:rect l="0" t="0" r="r" b="b"/>
                <a:pathLst>
                  <a:path w="579" h="393">
                    <a:moveTo>
                      <a:pt x="447" y="9"/>
                    </a:moveTo>
                    <a:lnTo>
                      <a:pt x="453" y="9"/>
                    </a:lnTo>
                    <a:lnTo>
                      <a:pt x="459" y="9"/>
                    </a:lnTo>
                    <a:lnTo>
                      <a:pt x="466" y="5"/>
                    </a:lnTo>
                    <a:lnTo>
                      <a:pt x="472" y="0"/>
                    </a:lnTo>
                    <a:lnTo>
                      <a:pt x="478" y="0"/>
                    </a:lnTo>
                    <a:lnTo>
                      <a:pt x="484" y="0"/>
                    </a:lnTo>
                    <a:lnTo>
                      <a:pt x="484" y="5"/>
                    </a:lnTo>
                    <a:lnTo>
                      <a:pt x="491" y="5"/>
                    </a:lnTo>
                    <a:lnTo>
                      <a:pt x="497" y="5"/>
                    </a:lnTo>
                    <a:lnTo>
                      <a:pt x="503" y="5"/>
                    </a:lnTo>
                    <a:lnTo>
                      <a:pt x="510" y="9"/>
                    </a:lnTo>
                    <a:lnTo>
                      <a:pt x="516" y="9"/>
                    </a:lnTo>
                    <a:lnTo>
                      <a:pt x="522" y="9"/>
                    </a:lnTo>
                    <a:lnTo>
                      <a:pt x="522" y="13"/>
                    </a:lnTo>
                    <a:lnTo>
                      <a:pt x="516" y="18"/>
                    </a:lnTo>
                    <a:lnTo>
                      <a:pt x="516" y="22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35" y="31"/>
                    </a:lnTo>
                    <a:lnTo>
                      <a:pt x="541" y="31"/>
                    </a:lnTo>
                    <a:lnTo>
                      <a:pt x="547" y="27"/>
                    </a:lnTo>
                    <a:lnTo>
                      <a:pt x="554" y="27"/>
                    </a:lnTo>
                    <a:lnTo>
                      <a:pt x="554" y="31"/>
                    </a:lnTo>
                    <a:lnTo>
                      <a:pt x="560" y="31"/>
                    </a:lnTo>
                    <a:lnTo>
                      <a:pt x="560" y="36"/>
                    </a:lnTo>
                    <a:lnTo>
                      <a:pt x="560" y="40"/>
                    </a:lnTo>
                    <a:lnTo>
                      <a:pt x="554" y="45"/>
                    </a:lnTo>
                    <a:lnTo>
                      <a:pt x="554" y="49"/>
                    </a:lnTo>
                    <a:lnTo>
                      <a:pt x="554" y="54"/>
                    </a:lnTo>
                    <a:lnTo>
                      <a:pt x="560" y="58"/>
                    </a:lnTo>
                    <a:lnTo>
                      <a:pt x="566" y="58"/>
                    </a:lnTo>
                    <a:lnTo>
                      <a:pt x="566" y="63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2" y="71"/>
                    </a:lnTo>
                    <a:lnTo>
                      <a:pt x="572" y="76"/>
                    </a:lnTo>
                    <a:lnTo>
                      <a:pt x="572" y="80"/>
                    </a:lnTo>
                    <a:lnTo>
                      <a:pt x="572" y="85"/>
                    </a:lnTo>
                    <a:lnTo>
                      <a:pt x="572" y="89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66" y="107"/>
                    </a:lnTo>
                    <a:lnTo>
                      <a:pt x="566" y="112"/>
                    </a:lnTo>
                    <a:lnTo>
                      <a:pt x="560" y="116"/>
                    </a:lnTo>
                    <a:lnTo>
                      <a:pt x="560" y="120"/>
                    </a:lnTo>
                    <a:lnTo>
                      <a:pt x="560" y="125"/>
                    </a:lnTo>
                    <a:lnTo>
                      <a:pt x="566" y="125"/>
                    </a:lnTo>
                    <a:lnTo>
                      <a:pt x="566" y="129"/>
                    </a:lnTo>
                    <a:lnTo>
                      <a:pt x="572" y="129"/>
                    </a:lnTo>
                    <a:lnTo>
                      <a:pt x="572" y="134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6" y="143"/>
                    </a:lnTo>
                    <a:lnTo>
                      <a:pt x="566" y="147"/>
                    </a:lnTo>
                    <a:lnTo>
                      <a:pt x="566" y="152"/>
                    </a:lnTo>
                    <a:lnTo>
                      <a:pt x="566" y="156"/>
                    </a:lnTo>
                    <a:lnTo>
                      <a:pt x="566" y="161"/>
                    </a:lnTo>
                    <a:lnTo>
                      <a:pt x="572" y="165"/>
                    </a:lnTo>
                    <a:lnTo>
                      <a:pt x="572" y="170"/>
                    </a:lnTo>
                    <a:lnTo>
                      <a:pt x="579" y="170"/>
                    </a:lnTo>
                    <a:lnTo>
                      <a:pt x="579" y="174"/>
                    </a:lnTo>
                    <a:lnTo>
                      <a:pt x="572" y="178"/>
                    </a:lnTo>
                    <a:lnTo>
                      <a:pt x="566" y="183"/>
                    </a:lnTo>
                    <a:lnTo>
                      <a:pt x="560" y="187"/>
                    </a:lnTo>
                    <a:lnTo>
                      <a:pt x="560" y="192"/>
                    </a:lnTo>
                    <a:lnTo>
                      <a:pt x="554" y="196"/>
                    </a:lnTo>
                    <a:lnTo>
                      <a:pt x="541" y="196"/>
                    </a:lnTo>
                    <a:lnTo>
                      <a:pt x="541" y="201"/>
                    </a:lnTo>
                    <a:lnTo>
                      <a:pt x="535" y="201"/>
                    </a:lnTo>
                    <a:lnTo>
                      <a:pt x="535" y="205"/>
                    </a:lnTo>
                    <a:lnTo>
                      <a:pt x="528" y="205"/>
                    </a:lnTo>
                    <a:lnTo>
                      <a:pt x="522" y="210"/>
                    </a:lnTo>
                    <a:lnTo>
                      <a:pt x="516" y="210"/>
                    </a:lnTo>
                    <a:lnTo>
                      <a:pt x="516" y="214"/>
                    </a:lnTo>
                    <a:lnTo>
                      <a:pt x="516" y="219"/>
                    </a:lnTo>
                    <a:lnTo>
                      <a:pt x="510" y="223"/>
                    </a:lnTo>
                    <a:lnTo>
                      <a:pt x="503" y="223"/>
                    </a:lnTo>
                    <a:lnTo>
                      <a:pt x="503" y="228"/>
                    </a:lnTo>
                    <a:lnTo>
                      <a:pt x="497" y="228"/>
                    </a:lnTo>
                    <a:lnTo>
                      <a:pt x="497" y="232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91" y="241"/>
                    </a:lnTo>
                    <a:lnTo>
                      <a:pt x="484" y="245"/>
                    </a:lnTo>
                    <a:lnTo>
                      <a:pt x="484" y="250"/>
                    </a:lnTo>
                    <a:lnTo>
                      <a:pt x="484" y="254"/>
                    </a:lnTo>
                    <a:lnTo>
                      <a:pt x="484" y="263"/>
                    </a:lnTo>
                    <a:lnTo>
                      <a:pt x="484" y="268"/>
                    </a:lnTo>
                    <a:lnTo>
                      <a:pt x="478" y="268"/>
                    </a:lnTo>
                    <a:lnTo>
                      <a:pt x="478" y="272"/>
                    </a:lnTo>
                    <a:lnTo>
                      <a:pt x="472" y="277"/>
                    </a:lnTo>
                    <a:lnTo>
                      <a:pt x="478" y="281"/>
                    </a:lnTo>
                    <a:lnTo>
                      <a:pt x="478" y="286"/>
                    </a:lnTo>
                    <a:lnTo>
                      <a:pt x="472" y="290"/>
                    </a:lnTo>
                    <a:lnTo>
                      <a:pt x="472" y="294"/>
                    </a:lnTo>
                    <a:lnTo>
                      <a:pt x="472" y="299"/>
                    </a:lnTo>
                    <a:lnTo>
                      <a:pt x="466" y="303"/>
                    </a:lnTo>
                    <a:lnTo>
                      <a:pt x="466" y="308"/>
                    </a:lnTo>
                    <a:lnTo>
                      <a:pt x="466" y="312"/>
                    </a:lnTo>
                    <a:lnTo>
                      <a:pt x="466" y="317"/>
                    </a:lnTo>
                    <a:lnTo>
                      <a:pt x="466" y="321"/>
                    </a:lnTo>
                    <a:lnTo>
                      <a:pt x="472" y="321"/>
                    </a:lnTo>
                    <a:lnTo>
                      <a:pt x="472" y="326"/>
                    </a:lnTo>
                    <a:lnTo>
                      <a:pt x="472" y="330"/>
                    </a:lnTo>
                    <a:lnTo>
                      <a:pt x="472" y="335"/>
                    </a:lnTo>
                    <a:lnTo>
                      <a:pt x="466" y="335"/>
                    </a:lnTo>
                    <a:lnTo>
                      <a:pt x="466" y="339"/>
                    </a:lnTo>
                    <a:lnTo>
                      <a:pt x="466" y="343"/>
                    </a:lnTo>
                    <a:lnTo>
                      <a:pt x="466" y="348"/>
                    </a:lnTo>
                    <a:lnTo>
                      <a:pt x="466" y="352"/>
                    </a:lnTo>
                    <a:lnTo>
                      <a:pt x="459" y="352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7" y="357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28" y="357"/>
                    </a:lnTo>
                    <a:lnTo>
                      <a:pt x="428" y="361"/>
                    </a:lnTo>
                    <a:lnTo>
                      <a:pt x="428" y="366"/>
                    </a:lnTo>
                    <a:lnTo>
                      <a:pt x="422" y="366"/>
                    </a:lnTo>
                    <a:lnTo>
                      <a:pt x="422" y="371"/>
                    </a:lnTo>
                    <a:lnTo>
                      <a:pt x="409" y="371"/>
                    </a:lnTo>
                    <a:lnTo>
                      <a:pt x="403" y="371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84" y="380"/>
                    </a:lnTo>
                    <a:lnTo>
                      <a:pt x="378" y="380"/>
                    </a:lnTo>
                    <a:lnTo>
                      <a:pt x="371" y="384"/>
                    </a:lnTo>
                    <a:lnTo>
                      <a:pt x="365" y="384"/>
                    </a:lnTo>
                    <a:lnTo>
                      <a:pt x="359" y="389"/>
                    </a:lnTo>
                    <a:lnTo>
                      <a:pt x="352" y="389"/>
                    </a:lnTo>
                    <a:lnTo>
                      <a:pt x="346" y="393"/>
                    </a:lnTo>
                    <a:lnTo>
                      <a:pt x="340" y="393"/>
                    </a:lnTo>
                    <a:lnTo>
                      <a:pt x="334" y="393"/>
                    </a:lnTo>
                    <a:lnTo>
                      <a:pt x="327" y="393"/>
                    </a:lnTo>
                    <a:lnTo>
                      <a:pt x="321" y="393"/>
                    </a:lnTo>
                    <a:lnTo>
                      <a:pt x="315" y="389"/>
                    </a:lnTo>
                    <a:lnTo>
                      <a:pt x="315" y="380"/>
                    </a:lnTo>
                    <a:lnTo>
                      <a:pt x="315" y="375"/>
                    </a:lnTo>
                    <a:lnTo>
                      <a:pt x="308" y="371"/>
                    </a:lnTo>
                    <a:lnTo>
                      <a:pt x="308" y="366"/>
                    </a:lnTo>
                    <a:lnTo>
                      <a:pt x="302" y="361"/>
                    </a:lnTo>
                    <a:lnTo>
                      <a:pt x="296" y="357"/>
                    </a:lnTo>
                    <a:lnTo>
                      <a:pt x="290" y="352"/>
                    </a:lnTo>
                    <a:lnTo>
                      <a:pt x="283" y="348"/>
                    </a:lnTo>
                    <a:lnTo>
                      <a:pt x="283" y="343"/>
                    </a:lnTo>
                    <a:lnTo>
                      <a:pt x="277" y="339"/>
                    </a:lnTo>
                    <a:lnTo>
                      <a:pt x="271" y="335"/>
                    </a:lnTo>
                    <a:lnTo>
                      <a:pt x="271" y="330"/>
                    </a:lnTo>
                    <a:lnTo>
                      <a:pt x="264" y="326"/>
                    </a:lnTo>
                    <a:lnTo>
                      <a:pt x="264" y="321"/>
                    </a:lnTo>
                    <a:lnTo>
                      <a:pt x="258" y="321"/>
                    </a:lnTo>
                    <a:lnTo>
                      <a:pt x="258" y="317"/>
                    </a:lnTo>
                    <a:lnTo>
                      <a:pt x="258" y="312"/>
                    </a:lnTo>
                    <a:lnTo>
                      <a:pt x="258" y="308"/>
                    </a:lnTo>
                    <a:lnTo>
                      <a:pt x="252" y="308"/>
                    </a:lnTo>
                    <a:lnTo>
                      <a:pt x="246" y="308"/>
                    </a:lnTo>
                    <a:lnTo>
                      <a:pt x="239" y="303"/>
                    </a:lnTo>
                    <a:lnTo>
                      <a:pt x="239" y="299"/>
                    </a:lnTo>
                    <a:lnTo>
                      <a:pt x="239" y="294"/>
                    </a:lnTo>
                    <a:lnTo>
                      <a:pt x="246" y="294"/>
                    </a:lnTo>
                    <a:lnTo>
                      <a:pt x="252" y="294"/>
                    </a:lnTo>
                    <a:lnTo>
                      <a:pt x="258" y="294"/>
                    </a:lnTo>
                    <a:lnTo>
                      <a:pt x="258" y="290"/>
                    </a:lnTo>
                    <a:lnTo>
                      <a:pt x="258" y="286"/>
                    </a:lnTo>
                    <a:lnTo>
                      <a:pt x="252" y="286"/>
                    </a:lnTo>
                    <a:lnTo>
                      <a:pt x="246" y="286"/>
                    </a:lnTo>
                    <a:lnTo>
                      <a:pt x="239" y="281"/>
                    </a:lnTo>
                    <a:lnTo>
                      <a:pt x="239" y="277"/>
                    </a:lnTo>
                    <a:lnTo>
                      <a:pt x="239" y="272"/>
                    </a:lnTo>
                    <a:lnTo>
                      <a:pt x="246" y="272"/>
                    </a:lnTo>
                    <a:lnTo>
                      <a:pt x="252" y="268"/>
                    </a:lnTo>
                    <a:lnTo>
                      <a:pt x="252" y="263"/>
                    </a:lnTo>
                    <a:lnTo>
                      <a:pt x="252" y="259"/>
                    </a:lnTo>
                    <a:lnTo>
                      <a:pt x="252" y="254"/>
                    </a:lnTo>
                    <a:lnTo>
                      <a:pt x="246" y="250"/>
                    </a:lnTo>
                    <a:lnTo>
                      <a:pt x="239" y="250"/>
                    </a:lnTo>
                    <a:lnTo>
                      <a:pt x="233" y="250"/>
                    </a:lnTo>
                    <a:lnTo>
                      <a:pt x="220" y="250"/>
                    </a:lnTo>
                    <a:lnTo>
                      <a:pt x="214" y="250"/>
                    </a:lnTo>
                    <a:lnTo>
                      <a:pt x="208" y="245"/>
                    </a:lnTo>
                    <a:lnTo>
                      <a:pt x="202" y="245"/>
                    </a:lnTo>
                    <a:lnTo>
                      <a:pt x="189" y="245"/>
                    </a:lnTo>
                    <a:lnTo>
                      <a:pt x="176" y="245"/>
                    </a:lnTo>
                    <a:lnTo>
                      <a:pt x="170" y="245"/>
                    </a:lnTo>
                    <a:lnTo>
                      <a:pt x="157" y="245"/>
                    </a:lnTo>
                    <a:lnTo>
                      <a:pt x="151" y="241"/>
                    </a:lnTo>
                    <a:lnTo>
                      <a:pt x="139" y="241"/>
                    </a:lnTo>
                    <a:lnTo>
                      <a:pt x="132" y="241"/>
                    </a:lnTo>
                    <a:lnTo>
                      <a:pt x="126" y="241"/>
                    </a:lnTo>
                    <a:lnTo>
                      <a:pt x="120" y="236"/>
                    </a:lnTo>
                    <a:lnTo>
                      <a:pt x="113" y="236"/>
                    </a:lnTo>
                    <a:lnTo>
                      <a:pt x="107" y="236"/>
                    </a:lnTo>
                    <a:lnTo>
                      <a:pt x="101" y="236"/>
                    </a:lnTo>
                    <a:lnTo>
                      <a:pt x="95" y="241"/>
                    </a:lnTo>
                    <a:lnTo>
                      <a:pt x="88" y="241"/>
                    </a:lnTo>
                    <a:lnTo>
                      <a:pt x="82" y="241"/>
                    </a:lnTo>
                    <a:lnTo>
                      <a:pt x="76" y="245"/>
                    </a:lnTo>
                    <a:lnTo>
                      <a:pt x="69" y="245"/>
                    </a:lnTo>
                    <a:lnTo>
                      <a:pt x="63" y="245"/>
                    </a:lnTo>
                    <a:lnTo>
                      <a:pt x="63" y="241"/>
                    </a:lnTo>
                    <a:lnTo>
                      <a:pt x="57" y="241"/>
                    </a:lnTo>
                    <a:lnTo>
                      <a:pt x="57" y="236"/>
                    </a:lnTo>
                    <a:lnTo>
                      <a:pt x="51" y="232"/>
                    </a:lnTo>
                    <a:lnTo>
                      <a:pt x="51" y="228"/>
                    </a:lnTo>
                    <a:lnTo>
                      <a:pt x="51" y="223"/>
                    </a:lnTo>
                    <a:lnTo>
                      <a:pt x="51" y="219"/>
                    </a:lnTo>
                    <a:lnTo>
                      <a:pt x="51" y="214"/>
                    </a:lnTo>
                    <a:lnTo>
                      <a:pt x="51" y="210"/>
                    </a:lnTo>
                    <a:lnTo>
                      <a:pt x="51" y="201"/>
                    </a:lnTo>
                    <a:lnTo>
                      <a:pt x="51" y="196"/>
                    </a:lnTo>
                    <a:lnTo>
                      <a:pt x="51" y="192"/>
                    </a:lnTo>
                    <a:lnTo>
                      <a:pt x="51" y="187"/>
                    </a:lnTo>
                    <a:lnTo>
                      <a:pt x="51" y="183"/>
                    </a:lnTo>
                    <a:lnTo>
                      <a:pt x="57" y="174"/>
                    </a:lnTo>
                    <a:lnTo>
                      <a:pt x="57" y="170"/>
                    </a:lnTo>
                    <a:lnTo>
                      <a:pt x="57" y="165"/>
                    </a:lnTo>
                    <a:lnTo>
                      <a:pt x="51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38" y="147"/>
                    </a:lnTo>
                    <a:lnTo>
                      <a:pt x="38" y="143"/>
                    </a:lnTo>
                    <a:lnTo>
                      <a:pt x="38" y="138"/>
                    </a:lnTo>
                    <a:lnTo>
                      <a:pt x="38" y="134"/>
                    </a:lnTo>
                    <a:lnTo>
                      <a:pt x="38" y="129"/>
                    </a:lnTo>
                    <a:lnTo>
                      <a:pt x="32" y="125"/>
                    </a:lnTo>
                    <a:lnTo>
                      <a:pt x="38" y="120"/>
                    </a:lnTo>
                    <a:lnTo>
                      <a:pt x="32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32" y="103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19" y="89"/>
                    </a:lnTo>
                    <a:lnTo>
                      <a:pt x="13" y="85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7" y="58"/>
                    </a:lnTo>
                    <a:lnTo>
                      <a:pt x="13" y="58"/>
                    </a:lnTo>
                    <a:lnTo>
                      <a:pt x="19" y="58"/>
                    </a:lnTo>
                    <a:lnTo>
                      <a:pt x="19" y="63"/>
                    </a:lnTo>
                    <a:lnTo>
                      <a:pt x="25" y="63"/>
                    </a:lnTo>
                    <a:lnTo>
                      <a:pt x="32" y="58"/>
                    </a:lnTo>
                    <a:lnTo>
                      <a:pt x="38" y="54"/>
                    </a:lnTo>
                    <a:lnTo>
                      <a:pt x="38" y="49"/>
                    </a:lnTo>
                    <a:lnTo>
                      <a:pt x="44" y="45"/>
                    </a:lnTo>
                    <a:lnTo>
                      <a:pt x="51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6" y="31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1" y="27"/>
                    </a:lnTo>
                    <a:lnTo>
                      <a:pt x="113" y="22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9" y="18"/>
                    </a:lnTo>
                    <a:lnTo>
                      <a:pt x="145" y="13"/>
                    </a:lnTo>
                    <a:lnTo>
                      <a:pt x="151" y="9"/>
                    </a:lnTo>
                    <a:lnTo>
                      <a:pt x="157" y="9"/>
                    </a:lnTo>
                    <a:lnTo>
                      <a:pt x="164" y="9"/>
                    </a:lnTo>
                    <a:lnTo>
                      <a:pt x="170" y="9"/>
                    </a:lnTo>
                    <a:lnTo>
                      <a:pt x="176" y="9"/>
                    </a:lnTo>
                    <a:lnTo>
                      <a:pt x="183" y="9"/>
                    </a:lnTo>
                    <a:lnTo>
                      <a:pt x="183" y="13"/>
                    </a:lnTo>
                    <a:lnTo>
                      <a:pt x="189" y="18"/>
                    </a:lnTo>
                    <a:lnTo>
                      <a:pt x="189" y="22"/>
                    </a:lnTo>
                    <a:lnTo>
                      <a:pt x="195" y="27"/>
                    </a:lnTo>
                    <a:lnTo>
                      <a:pt x="195" y="31"/>
                    </a:lnTo>
                    <a:lnTo>
                      <a:pt x="202" y="36"/>
                    </a:lnTo>
                    <a:lnTo>
                      <a:pt x="208" y="36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7" y="36"/>
                    </a:lnTo>
                    <a:lnTo>
                      <a:pt x="233" y="36"/>
                    </a:lnTo>
                    <a:lnTo>
                      <a:pt x="233" y="40"/>
                    </a:lnTo>
                    <a:lnTo>
                      <a:pt x="239" y="40"/>
                    </a:lnTo>
                    <a:lnTo>
                      <a:pt x="246" y="45"/>
                    </a:lnTo>
                    <a:lnTo>
                      <a:pt x="252" y="45"/>
                    </a:lnTo>
                    <a:lnTo>
                      <a:pt x="258" y="45"/>
                    </a:lnTo>
                    <a:lnTo>
                      <a:pt x="264" y="40"/>
                    </a:lnTo>
                    <a:lnTo>
                      <a:pt x="264" y="36"/>
                    </a:lnTo>
                    <a:lnTo>
                      <a:pt x="271" y="31"/>
                    </a:lnTo>
                    <a:lnTo>
                      <a:pt x="277" y="31"/>
                    </a:lnTo>
                    <a:lnTo>
                      <a:pt x="283" y="31"/>
                    </a:lnTo>
                    <a:lnTo>
                      <a:pt x="290" y="27"/>
                    </a:lnTo>
                    <a:lnTo>
                      <a:pt x="296" y="27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2" y="18"/>
                    </a:lnTo>
                    <a:lnTo>
                      <a:pt x="308" y="13"/>
                    </a:lnTo>
                    <a:lnTo>
                      <a:pt x="315" y="9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34" y="9"/>
                    </a:lnTo>
                    <a:lnTo>
                      <a:pt x="340" y="5"/>
                    </a:lnTo>
                    <a:lnTo>
                      <a:pt x="346" y="5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9" y="0"/>
                    </a:lnTo>
                    <a:lnTo>
                      <a:pt x="365" y="0"/>
                    </a:lnTo>
                    <a:lnTo>
                      <a:pt x="371" y="0"/>
                    </a:lnTo>
                    <a:lnTo>
                      <a:pt x="378" y="5"/>
                    </a:lnTo>
                    <a:lnTo>
                      <a:pt x="384" y="9"/>
                    </a:lnTo>
                    <a:lnTo>
                      <a:pt x="396" y="9"/>
                    </a:lnTo>
                    <a:lnTo>
                      <a:pt x="403" y="9"/>
                    </a:lnTo>
                    <a:lnTo>
                      <a:pt x="409" y="9"/>
                    </a:lnTo>
                    <a:lnTo>
                      <a:pt x="415" y="9"/>
                    </a:lnTo>
                    <a:lnTo>
                      <a:pt x="415" y="13"/>
                    </a:lnTo>
                    <a:lnTo>
                      <a:pt x="422" y="13"/>
                    </a:lnTo>
                    <a:lnTo>
                      <a:pt x="428" y="13"/>
                    </a:lnTo>
                    <a:lnTo>
                      <a:pt x="434" y="13"/>
                    </a:lnTo>
                    <a:lnTo>
                      <a:pt x="440" y="9"/>
                    </a:lnTo>
                    <a:lnTo>
                      <a:pt x="447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39" name="Group 672"/>
            <p:cNvGrpSpPr>
              <a:grpSpLocks/>
            </p:cNvGrpSpPr>
            <p:nvPr/>
          </p:nvGrpSpPr>
          <p:grpSpPr bwMode="auto">
            <a:xfrm>
              <a:off x="2312" y="1894"/>
              <a:ext cx="957" cy="536"/>
              <a:chOff x="2312" y="1894"/>
              <a:chExt cx="957" cy="536"/>
            </a:xfrm>
          </p:grpSpPr>
          <p:sp>
            <p:nvSpPr>
              <p:cNvPr id="4769" name="Freeform 673"/>
              <p:cNvSpPr>
                <a:spLocks/>
              </p:cNvSpPr>
              <p:nvPr/>
            </p:nvSpPr>
            <p:spPr bwMode="auto">
              <a:xfrm>
                <a:off x="2312" y="1894"/>
                <a:ext cx="957" cy="536"/>
              </a:xfrm>
              <a:custGeom>
                <a:avLst/>
                <a:gdLst/>
                <a:ahLst/>
                <a:cxnLst>
                  <a:cxn ang="0">
                    <a:pos x="850" y="36"/>
                  </a:cxn>
                  <a:cxn ang="0">
                    <a:pos x="856" y="80"/>
                  </a:cxn>
                  <a:cxn ang="0">
                    <a:pos x="868" y="129"/>
                  </a:cxn>
                  <a:cxn ang="0">
                    <a:pos x="881" y="174"/>
                  </a:cxn>
                  <a:cxn ang="0">
                    <a:pos x="862" y="196"/>
                  </a:cxn>
                  <a:cxn ang="0">
                    <a:pos x="837" y="223"/>
                  </a:cxn>
                  <a:cxn ang="0">
                    <a:pos x="887" y="245"/>
                  </a:cxn>
                  <a:cxn ang="0">
                    <a:pos x="938" y="268"/>
                  </a:cxn>
                  <a:cxn ang="0">
                    <a:pos x="957" y="308"/>
                  </a:cxn>
                  <a:cxn ang="0">
                    <a:pos x="919" y="326"/>
                  </a:cxn>
                  <a:cxn ang="0">
                    <a:pos x="862" y="317"/>
                  </a:cxn>
                  <a:cxn ang="0">
                    <a:pos x="818" y="322"/>
                  </a:cxn>
                  <a:cxn ang="0">
                    <a:pos x="774" y="317"/>
                  </a:cxn>
                  <a:cxn ang="0">
                    <a:pos x="762" y="344"/>
                  </a:cxn>
                  <a:cxn ang="0">
                    <a:pos x="743" y="384"/>
                  </a:cxn>
                  <a:cxn ang="0">
                    <a:pos x="743" y="420"/>
                  </a:cxn>
                  <a:cxn ang="0">
                    <a:pos x="718" y="442"/>
                  </a:cxn>
                  <a:cxn ang="0">
                    <a:pos x="680" y="465"/>
                  </a:cxn>
                  <a:cxn ang="0">
                    <a:pos x="680" y="509"/>
                  </a:cxn>
                  <a:cxn ang="0">
                    <a:pos x="636" y="531"/>
                  </a:cxn>
                  <a:cxn ang="0">
                    <a:pos x="604" y="531"/>
                  </a:cxn>
                  <a:cxn ang="0">
                    <a:pos x="560" y="527"/>
                  </a:cxn>
                  <a:cxn ang="0">
                    <a:pos x="504" y="531"/>
                  </a:cxn>
                  <a:cxn ang="0">
                    <a:pos x="435" y="523"/>
                  </a:cxn>
                  <a:cxn ang="0">
                    <a:pos x="403" y="491"/>
                  </a:cxn>
                  <a:cxn ang="0">
                    <a:pos x="353" y="482"/>
                  </a:cxn>
                  <a:cxn ang="0">
                    <a:pos x="328" y="451"/>
                  </a:cxn>
                  <a:cxn ang="0">
                    <a:pos x="290" y="433"/>
                  </a:cxn>
                  <a:cxn ang="0">
                    <a:pos x="240" y="424"/>
                  </a:cxn>
                  <a:cxn ang="0">
                    <a:pos x="177" y="415"/>
                  </a:cxn>
                  <a:cxn ang="0">
                    <a:pos x="138" y="393"/>
                  </a:cxn>
                  <a:cxn ang="0">
                    <a:pos x="100" y="402"/>
                  </a:cxn>
                  <a:cxn ang="0">
                    <a:pos x="94" y="424"/>
                  </a:cxn>
                  <a:cxn ang="0">
                    <a:pos x="44" y="424"/>
                  </a:cxn>
                  <a:cxn ang="0">
                    <a:pos x="12" y="407"/>
                  </a:cxn>
                  <a:cxn ang="0">
                    <a:pos x="19" y="366"/>
                  </a:cxn>
                  <a:cxn ang="0">
                    <a:pos x="63" y="331"/>
                  </a:cxn>
                  <a:cxn ang="0">
                    <a:pos x="63" y="290"/>
                  </a:cxn>
                  <a:cxn ang="0">
                    <a:pos x="125" y="294"/>
                  </a:cxn>
                  <a:cxn ang="0">
                    <a:pos x="189" y="281"/>
                  </a:cxn>
                  <a:cxn ang="0">
                    <a:pos x="221" y="245"/>
                  </a:cxn>
                  <a:cxn ang="0">
                    <a:pos x="277" y="236"/>
                  </a:cxn>
                  <a:cxn ang="0">
                    <a:pos x="259" y="201"/>
                  </a:cxn>
                  <a:cxn ang="0">
                    <a:pos x="215" y="183"/>
                  </a:cxn>
                  <a:cxn ang="0">
                    <a:pos x="202" y="138"/>
                  </a:cxn>
                  <a:cxn ang="0">
                    <a:pos x="215" y="103"/>
                  </a:cxn>
                  <a:cxn ang="0">
                    <a:pos x="252" y="94"/>
                  </a:cxn>
                  <a:cxn ang="0">
                    <a:pos x="303" y="107"/>
                  </a:cxn>
                  <a:cxn ang="0">
                    <a:pos x="340" y="94"/>
                  </a:cxn>
                  <a:cxn ang="0">
                    <a:pos x="384" y="67"/>
                  </a:cxn>
                  <a:cxn ang="0">
                    <a:pos x="422" y="53"/>
                  </a:cxn>
                  <a:cxn ang="0">
                    <a:pos x="453" y="76"/>
                  </a:cxn>
                  <a:cxn ang="0">
                    <a:pos x="504" y="67"/>
                  </a:cxn>
                  <a:cxn ang="0">
                    <a:pos x="560" y="67"/>
                  </a:cxn>
                  <a:cxn ang="0">
                    <a:pos x="611" y="94"/>
                  </a:cxn>
                  <a:cxn ang="0">
                    <a:pos x="655" y="71"/>
                  </a:cxn>
                  <a:cxn ang="0">
                    <a:pos x="724" y="67"/>
                  </a:cxn>
                  <a:cxn ang="0">
                    <a:pos x="768" y="58"/>
                  </a:cxn>
                  <a:cxn ang="0">
                    <a:pos x="780" y="18"/>
                  </a:cxn>
                </a:cxnLst>
                <a:rect l="0" t="0" r="r" b="b"/>
                <a:pathLst>
                  <a:path w="957" h="536">
                    <a:moveTo>
                      <a:pt x="818" y="0"/>
                    </a:moveTo>
                    <a:lnTo>
                      <a:pt x="818" y="4"/>
                    </a:lnTo>
                    <a:lnTo>
                      <a:pt x="824" y="4"/>
                    </a:lnTo>
                    <a:lnTo>
                      <a:pt x="824" y="9"/>
                    </a:lnTo>
                    <a:lnTo>
                      <a:pt x="831" y="13"/>
                    </a:lnTo>
                    <a:lnTo>
                      <a:pt x="831" y="18"/>
                    </a:lnTo>
                    <a:lnTo>
                      <a:pt x="837" y="22"/>
                    </a:lnTo>
                    <a:lnTo>
                      <a:pt x="843" y="27"/>
                    </a:lnTo>
                    <a:lnTo>
                      <a:pt x="843" y="31"/>
                    </a:lnTo>
                    <a:lnTo>
                      <a:pt x="850" y="36"/>
                    </a:lnTo>
                    <a:lnTo>
                      <a:pt x="850" y="40"/>
                    </a:lnTo>
                    <a:lnTo>
                      <a:pt x="850" y="45"/>
                    </a:lnTo>
                    <a:lnTo>
                      <a:pt x="850" y="49"/>
                    </a:lnTo>
                    <a:lnTo>
                      <a:pt x="856" y="53"/>
                    </a:lnTo>
                    <a:lnTo>
                      <a:pt x="850" y="58"/>
                    </a:lnTo>
                    <a:lnTo>
                      <a:pt x="856" y="62"/>
                    </a:lnTo>
                    <a:lnTo>
                      <a:pt x="856" y="67"/>
                    </a:lnTo>
                    <a:lnTo>
                      <a:pt x="856" y="71"/>
                    </a:lnTo>
                    <a:lnTo>
                      <a:pt x="856" y="76"/>
                    </a:lnTo>
                    <a:lnTo>
                      <a:pt x="856" y="80"/>
                    </a:lnTo>
                    <a:lnTo>
                      <a:pt x="862" y="85"/>
                    </a:lnTo>
                    <a:lnTo>
                      <a:pt x="862" y="89"/>
                    </a:lnTo>
                    <a:lnTo>
                      <a:pt x="868" y="94"/>
                    </a:lnTo>
                    <a:lnTo>
                      <a:pt x="875" y="98"/>
                    </a:lnTo>
                    <a:lnTo>
                      <a:pt x="875" y="103"/>
                    </a:lnTo>
                    <a:lnTo>
                      <a:pt x="875" y="107"/>
                    </a:lnTo>
                    <a:lnTo>
                      <a:pt x="868" y="116"/>
                    </a:lnTo>
                    <a:lnTo>
                      <a:pt x="868" y="120"/>
                    </a:lnTo>
                    <a:lnTo>
                      <a:pt x="868" y="125"/>
                    </a:lnTo>
                    <a:lnTo>
                      <a:pt x="868" y="129"/>
                    </a:lnTo>
                    <a:lnTo>
                      <a:pt x="868" y="134"/>
                    </a:lnTo>
                    <a:lnTo>
                      <a:pt x="868" y="143"/>
                    </a:lnTo>
                    <a:lnTo>
                      <a:pt x="868" y="147"/>
                    </a:lnTo>
                    <a:lnTo>
                      <a:pt x="868" y="152"/>
                    </a:lnTo>
                    <a:lnTo>
                      <a:pt x="868" y="156"/>
                    </a:lnTo>
                    <a:lnTo>
                      <a:pt x="868" y="161"/>
                    </a:lnTo>
                    <a:lnTo>
                      <a:pt x="868" y="165"/>
                    </a:lnTo>
                    <a:lnTo>
                      <a:pt x="875" y="169"/>
                    </a:lnTo>
                    <a:lnTo>
                      <a:pt x="875" y="174"/>
                    </a:lnTo>
                    <a:lnTo>
                      <a:pt x="881" y="174"/>
                    </a:lnTo>
                    <a:lnTo>
                      <a:pt x="881" y="178"/>
                    </a:lnTo>
                    <a:lnTo>
                      <a:pt x="887" y="178"/>
                    </a:lnTo>
                    <a:lnTo>
                      <a:pt x="887" y="183"/>
                    </a:lnTo>
                    <a:lnTo>
                      <a:pt x="887" y="187"/>
                    </a:lnTo>
                    <a:lnTo>
                      <a:pt x="881" y="187"/>
                    </a:lnTo>
                    <a:lnTo>
                      <a:pt x="881" y="192"/>
                    </a:lnTo>
                    <a:lnTo>
                      <a:pt x="875" y="192"/>
                    </a:lnTo>
                    <a:lnTo>
                      <a:pt x="868" y="192"/>
                    </a:lnTo>
                    <a:lnTo>
                      <a:pt x="862" y="192"/>
                    </a:lnTo>
                    <a:lnTo>
                      <a:pt x="862" y="196"/>
                    </a:lnTo>
                    <a:lnTo>
                      <a:pt x="856" y="196"/>
                    </a:lnTo>
                    <a:lnTo>
                      <a:pt x="856" y="201"/>
                    </a:lnTo>
                    <a:lnTo>
                      <a:pt x="856" y="205"/>
                    </a:lnTo>
                    <a:lnTo>
                      <a:pt x="850" y="205"/>
                    </a:lnTo>
                    <a:lnTo>
                      <a:pt x="850" y="210"/>
                    </a:lnTo>
                    <a:lnTo>
                      <a:pt x="843" y="214"/>
                    </a:lnTo>
                    <a:lnTo>
                      <a:pt x="837" y="214"/>
                    </a:lnTo>
                    <a:lnTo>
                      <a:pt x="831" y="219"/>
                    </a:lnTo>
                    <a:lnTo>
                      <a:pt x="831" y="223"/>
                    </a:lnTo>
                    <a:lnTo>
                      <a:pt x="837" y="223"/>
                    </a:lnTo>
                    <a:lnTo>
                      <a:pt x="843" y="223"/>
                    </a:lnTo>
                    <a:lnTo>
                      <a:pt x="850" y="223"/>
                    </a:lnTo>
                    <a:lnTo>
                      <a:pt x="856" y="227"/>
                    </a:lnTo>
                    <a:lnTo>
                      <a:pt x="862" y="232"/>
                    </a:lnTo>
                    <a:lnTo>
                      <a:pt x="868" y="232"/>
                    </a:lnTo>
                    <a:lnTo>
                      <a:pt x="868" y="236"/>
                    </a:lnTo>
                    <a:lnTo>
                      <a:pt x="875" y="236"/>
                    </a:lnTo>
                    <a:lnTo>
                      <a:pt x="875" y="241"/>
                    </a:lnTo>
                    <a:lnTo>
                      <a:pt x="881" y="245"/>
                    </a:lnTo>
                    <a:lnTo>
                      <a:pt x="887" y="245"/>
                    </a:lnTo>
                    <a:lnTo>
                      <a:pt x="894" y="245"/>
                    </a:lnTo>
                    <a:lnTo>
                      <a:pt x="894" y="250"/>
                    </a:lnTo>
                    <a:lnTo>
                      <a:pt x="900" y="250"/>
                    </a:lnTo>
                    <a:lnTo>
                      <a:pt x="906" y="250"/>
                    </a:lnTo>
                    <a:lnTo>
                      <a:pt x="912" y="254"/>
                    </a:lnTo>
                    <a:lnTo>
                      <a:pt x="919" y="254"/>
                    </a:lnTo>
                    <a:lnTo>
                      <a:pt x="925" y="254"/>
                    </a:lnTo>
                    <a:lnTo>
                      <a:pt x="931" y="259"/>
                    </a:lnTo>
                    <a:lnTo>
                      <a:pt x="938" y="263"/>
                    </a:lnTo>
                    <a:lnTo>
                      <a:pt x="938" y="268"/>
                    </a:lnTo>
                    <a:lnTo>
                      <a:pt x="938" y="272"/>
                    </a:lnTo>
                    <a:lnTo>
                      <a:pt x="938" y="276"/>
                    </a:lnTo>
                    <a:lnTo>
                      <a:pt x="944" y="281"/>
                    </a:lnTo>
                    <a:lnTo>
                      <a:pt x="944" y="285"/>
                    </a:lnTo>
                    <a:lnTo>
                      <a:pt x="944" y="290"/>
                    </a:lnTo>
                    <a:lnTo>
                      <a:pt x="944" y="294"/>
                    </a:lnTo>
                    <a:lnTo>
                      <a:pt x="950" y="299"/>
                    </a:lnTo>
                    <a:lnTo>
                      <a:pt x="957" y="299"/>
                    </a:lnTo>
                    <a:lnTo>
                      <a:pt x="957" y="304"/>
                    </a:lnTo>
                    <a:lnTo>
                      <a:pt x="957" y="308"/>
                    </a:lnTo>
                    <a:lnTo>
                      <a:pt x="957" y="313"/>
                    </a:lnTo>
                    <a:lnTo>
                      <a:pt x="957" y="317"/>
                    </a:lnTo>
                    <a:lnTo>
                      <a:pt x="957" y="322"/>
                    </a:lnTo>
                    <a:lnTo>
                      <a:pt x="957" y="326"/>
                    </a:lnTo>
                    <a:lnTo>
                      <a:pt x="950" y="326"/>
                    </a:lnTo>
                    <a:lnTo>
                      <a:pt x="944" y="326"/>
                    </a:lnTo>
                    <a:lnTo>
                      <a:pt x="938" y="326"/>
                    </a:lnTo>
                    <a:lnTo>
                      <a:pt x="931" y="326"/>
                    </a:lnTo>
                    <a:lnTo>
                      <a:pt x="925" y="326"/>
                    </a:lnTo>
                    <a:lnTo>
                      <a:pt x="919" y="326"/>
                    </a:lnTo>
                    <a:lnTo>
                      <a:pt x="912" y="322"/>
                    </a:lnTo>
                    <a:lnTo>
                      <a:pt x="906" y="322"/>
                    </a:lnTo>
                    <a:lnTo>
                      <a:pt x="900" y="322"/>
                    </a:lnTo>
                    <a:lnTo>
                      <a:pt x="894" y="317"/>
                    </a:lnTo>
                    <a:lnTo>
                      <a:pt x="887" y="317"/>
                    </a:lnTo>
                    <a:lnTo>
                      <a:pt x="881" y="313"/>
                    </a:lnTo>
                    <a:lnTo>
                      <a:pt x="875" y="313"/>
                    </a:lnTo>
                    <a:lnTo>
                      <a:pt x="868" y="313"/>
                    </a:lnTo>
                    <a:lnTo>
                      <a:pt x="868" y="317"/>
                    </a:lnTo>
                    <a:lnTo>
                      <a:pt x="862" y="317"/>
                    </a:lnTo>
                    <a:lnTo>
                      <a:pt x="862" y="322"/>
                    </a:lnTo>
                    <a:lnTo>
                      <a:pt x="856" y="322"/>
                    </a:lnTo>
                    <a:lnTo>
                      <a:pt x="850" y="322"/>
                    </a:lnTo>
                    <a:lnTo>
                      <a:pt x="843" y="322"/>
                    </a:lnTo>
                    <a:lnTo>
                      <a:pt x="837" y="322"/>
                    </a:lnTo>
                    <a:lnTo>
                      <a:pt x="837" y="326"/>
                    </a:lnTo>
                    <a:lnTo>
                      <a:pt x="831" y="326"/>
                    </a:lnTo>
                    <a:lnTo>
                      <a:pt x="824" y="326"/>
                    </a:lnTo>
                    <a:lnTo>
                      <a:pt x="824" y="322"/>
                    </a:lnTo>
                    <a:lnTo>
                      <a:pt x="818" y="322"/>
                    </a:lnTo>
                    <a:lnTo>
                      <a:pt x="818" y="317"/>
                    </a:lnTo>
                    <a:lnTo>
                      <a:pt x="812" y="317"/>
                    </a:lnTo>
                    <a:lnTo>
                      <a:pt x="806" y="317"/>
                    </a:lnTo>
                    <a:lnTo>
                      <a:pt x="799" y="317"/>
                    </a:lnTo>
                    <a:lnTo>
                      <a:pt x="793" y="313"/>
                    </a:lnTo>
                    <a:lnTo>
                      <a:pt x="787" y="313"/>
                    </a:lnTo>
                    <a:lnTo>
                      <a:pt x="780" y="308"/>
                    </a:lnTo>
                    <a:lnTo>
                      <a:pt x="774" y="308"/>
                    </a:lnTo>
                    <a:lnTo>
                      <a:pt x="774" y="313"/>
                    </a:lnTo>
                    <a:lnTo>
                      <a:pt x="774" y="317"/>
                    </a:lnTo>
                    <a:lnTo>
                      <a:pt x="774" y="322"/>
                    </a:lnTo>
                    <a:lnTo>
                      <a:pt x="768" y="322"/>
                    </a:lnTo>
                    <a:lnTo>
                      <a:pt x="768" y="326"/>
                    </a:lnTo>
                    <a:lnTo>
                      <a:pt x="768" y="331"/>
                    </a:lnTo>
                    <a:lnTo>
                      <a:pt x="774" y="331"/>
                    </a:lnTo>
                    <a:lnTo>
                      <a:pt x="774" y="335"/>
                    </a:lnTo>
                    <a:lnTo>
                      <a:pt x="774" y="340"/>
                    </a:lnTo>
                    <a:lnTo>
                      <a:pt x="774" y="344"/>
                    </a:lnTo>
                    <a:lnTo>
                      <a:pt x="768" y="344"/>
                    </a:lnTo>
                    <a:lnTo>
                      <a:pt x="762" y="344"/>
                    </a:lnTo>
                    <a:lnTo>
                      <a:pt x="755" y="344"/>
                    </a:lnTo>
                    <a:lnTo>
                      <a:pt x="755" y="349"/>
                    </a:lnTo>
                    <a:lnTo>
                      <a:pt x="755" y="353"/>
                    </a:lnTo>
                    <a:lnTo>
                      <a:pt x="749" y="357"/>
                    </a:lnTo>
                    <a:lnTo>
                      <a:pt x="755" y="362"/>
                    </a:lnTo>
                    <a:lnTo>
                      <a:pt x="749" y="366"/>
                    </a:lnTo>
                    <a:lnTo>
                      <a:pt x="749" y="371"/>
                    </a:lnTo>
                    <a:lnTo>
                      <a:pt x="749" y="375"/>
                    </a:lnTo>
                    <a:lnTo>
                      <a:pt x="743" y="380"/>
                    </a:lnTo>
                    <a:lnTo>
                      <a:pt x="743" y="384"/>
                    </a:lnTo>
                    <a:lnTo>
                      <a:pt x="743" y="389"/>
                    </a:lnTo>
                    <a:lnTo>
                      <a:pt x="743" y="393"/>
                    </a:lnTo>
                    <a:lnTo>
                      <a:pt x="743" y="398"/>
                    </a:lnTo>
                    <a:lnTo>
                      <a:pt x="736" y="398"/>
                    </a:lnTo>
                    <a:lnTo>
                      <a:pt x="730" y="402"/>
                    </a:lnTo>
                    <a:lnTo>
                      <a:pt x="730" y="407"/>
                    </a:lnTo>
                    <a:lnTo>
                      <a:pt x="730" y="411"/>
                    </a:lnTo>
                    <a:lnTo>
                      <a:pt x="730" y="415"/>
                    </a:lnTo>
                    <a:lnTo>
                      <a:pt x="736" y="415"/>
                    </a:lnTo>
                    <a:lnTo>
                      <a:pt x="743" y="420"/>
                    </a:lnTo>
                    <a:lnTo>
                      <a:pt x="749" y="420"/>
                    </a:lnTo>
                    <a:lnTo>
                      <a:pt x="749" y="424"/>
                    </a:lnTo>
                    <a:lnTo>
                      <a:pt x="749" y="429"/>
                    </a:lnTo>
                    <a:lnTo>
                      <a:pt x="749" y="433"/>
                    </a:lnTo>
                    <a:lnTo>
                      <a:pt x="743" y="433"/>
                    </a:lnTo>
                    <a:lnTo>
                      <a:pt x="743" y="438"/>
                    </a:lnTo>
                    <a:lnTo>
                      <a:pt x="736" y="438"/>
                    </a:lnTo>
                    <a:lnTo>
                      <a:pt x="730" y="442"/>
                    </a:lnTo>
                    <a:lnTo>
                      <a:pt x="724" y="442"/>
                    </a:lnTo>
                    <a:lnTo>
                      <a:pt x="718" y="442"/>
                    </a:lnTo>
                    <a:lnTo>
                      <a:pt x="711" y="442"/>
                    </a:lnTo>
                    <a:lnTo>
                      <a:pt x="711" y="447"/>
                    </a:lnTo>
                    <a:lnTo>
                      <a:pt x="705" y="447"/>
                    </a:lnTo>
                    <a:lnTo>
                      <a:pt x="699" y="447"/>
                    </a:lnTo>
                    <a:lnTo>
                      <a:pt x="692" y="451"/>
                    </a:lnTo>
                    <a:lnTo>
                      <a:pt x="686" y="451"/>
                    </a:lnTo>
                    <a:lnTo>
                      <a:pt x="686" y="456"/>
                    </a:lnTo>
                    <a:lnTo>
                      <a:pt x="680" y="456"/>
                    </a:lnTo>
                    <a:lnTo>
                      <a:pt x="680" y="460"/>
                    </a:lnTo>
                    <a:lnTo>
                      <a:pt x="680" y="465"/>
                    </a:lnTo>
                    <a:lnTo>
                      <a:pt x="680" y="469"/>
                    </a:lnTo>
                    <a:lnTo>
                      <a:pt x="686" y="473"/>
                    </a:lnTo>
                    <a:lnTo>
                      <a:pt x="686" y="478"/>
                    </a:lnTo>
                    <a:lnTo>
                      <a:pt x="686" y="482"/>
                    </a:lnTo>
                    <a:lnTo>
                      <a:pt x="686" y="487"/>
                    </a:lnTo>
                    <a:lnTo>
                      <a:pt x="686" y="491"/>
                    </a:lnTo>
                    <a:lnTo>
                      <a:pt x="686" y="496"/>
                    </a:lnTo>
                    <a:lnTo>
                      <a:pt x="686" y="500"/>
                    </a:lnTo>
                    <a:lnTo>
                      <a:pt x="680" y="505"/>
                    </a:lnTo>
                    <a:lnTo>
                      <a:pt x="680" y="509"/>
                    </a:lnTo>
                    <a:lnTo>
                      <a:pt x="680" y="514"/>
                    </a:lnTo>
                    <a:lnTo>
                      <a:pt x="680" y="518"/>
                    </a:lnTo>
                    <a:lnTo>
                      <a:pt x="674" y="518"/>
                    </a:lnTo>
                    <a:lnTo>
                      <a:pt x="667" y="518"/>
                    </a:lnTo>
                    <a:lnTo>
                      <a:pt x="667" y="523"/>
                    </a:lnTo>
                    <a:lnTo>
                      <a:pt x="661" y="527"/>
                    </a:lnTo>
                    <a:lnTo>
                      <a:pt x="655" y="527"/>
                    </a:lnTo>
                    <a:lnTo>
                      <a:pt x="648" y="527"/>
                    </a:lnTo>
                    <a:lnTo>
                      <a:pt x="642" y="527"/>
                    </a:lnTo>
                    <a:lnTo>
                      <a:pt x="636" y="531"/>
                    </a:lnTo>
                    <a:lnTo>
                      <a:pt x="630" y="531"/>
                    </a:lnTo>
                    <a:lnTo>
                      <a:pt x="623" y="527"/>
                    </a:lnTo>
                    <a:lnTo>
                      <a:pt x="623" y="523"/>
                    </a:lnTo>
                    <a:lnTo>
                      <a:pt x="617" y="523"/>
                    </a:lnTo>
                    <a:lnTo>
                      <a:pt x="611" y="518"/>
                    </a:lnTo>
                    <a:lnTo>
                      <a:pt x="604" y="518"/>
                    </a:lnTo>
                    <a:lnTo>
                      <a:pt x="598" y="518"/>
                    </a:lnTo>
                    <a:lnTo>
                      <a:pt x="598" y="523"/>
                    </a:lnTo>
                    <a:lnTo>
                      <a:pt x="598" y="527"/>
                    </a:lnTo>
                    <a:lnTo>
                      <a:pt x="604" y="531"/>
                    </a:lnTo>
                    <a:lnTo>
                      <a:pt x="604" y="536"/>
                    </a:lnTo>
                    <a:lnTo>
                      <a:pt x="598" y="536"/>
                    </a:lnTo>
                    <a:lnTo>
                      <a:pt x="592" y="536"/>
                    </a:lnTo>
                    <a:lnTo>
                      <a:pt x="586" y="531"/>
                    </a:lnTo>
                    <a:lnTo>
                      <a:pt x="579" y="531"/>
                    </a:lnTo>
                    <a:lnTo>
                      <a:pt x="573" y="531"/>
                    </a:lnTo>
                    <a:lnTo>
                      <a:pt x="573" y="536"/>
                    </a:lnTo>
                    <a:lnTo>
                      <a:pt x="567" y="531"/>
                    </a:lnTo>
                    <a:lnTo>
                      <a:pt x="560" y="531"/>
                    </a:lnTo>
                    <a:lnTo>
                      <a:pt x="560" y="527"/>
                    </a:lnTo>
                    <a:lnTo>
                      <a:pt x="554" y="523"/>
                    </a:lnTo>
                    <a:lnTo>
                      <a:pt x="548" y="523"/>
                    </a:lnTo>
                    <a:lnTo>
                      <a:pt x="542" y="523"/>
                    </a:lnTo>
                    <a:lnTo>
                      <a:pt x="535" y="523"/>
                    </a:lnTo>
                    <a:lnTo>
                      <a:pt x="535" y="527"/>
                    </a:lnTo>
                    <a:lnTo>
                      <a:pt x="529" y="531"/>
                    </a:lnTo>
                    <a:lnTo>
                      <a:pt x="523" y="531"/>
                    </a:lnTo>
                    <a:lnTo>
                      <a:pt x="516" y="531"/>
                    </a:lnTo>
                    <a:lnTo>
                      <a:pt x="510" y="531"/>
                    </a:lnTo>
                    <a:lnTo>
                      <a:pt x="504" y="531"/>
                    </a:lnTo>
                    <a:lnTo>
                      <a:pt x="498" y="531"/>
                    </a:lnTo>
                    <a:lnTo>
                      <a:pt x="491" y="527"/>
                    </a:lnTo>
                    <a:lnTo>
                      <a:pt x="479" y="527"/>
                    </a:lnTo>
                    <a:lnTo>
                      <a:pt x="472" y="523"/>
                    </a:lnTo>
                    <a:lnTo>
                      <a:pt x="466" y="523"/>
                    </a:lnTo>
                    <a:lnTo>
                      <a:pt x="460" y="523"/>
                    </a:lnTo>
                    <a:lnTo>
                      <a:pt x="453" y="518"/>
                    </a:lnTo>
                    <a:lnTo>
                      <a:pt x="447" y="518"/>
                    </a:lnTo>
                    <a:lnTo>
                      <a:pt x="441" y="523"/>
                    </a:lnTo>
                    <a:lnTo>
                      <a:pt x="435" y="523"/>
                    </a:lnTo>
                    <a:lnTo>
                      <a:pt x="428" y="523"/>
                    </a:lnTo>
                    <a:lnTo>
                      <a:pt x="422" y="523"/>
                    </a:lnTo>
                    <a:lnTo>
                      <a:pt x="422" y="518"/>
                    </a:lnTo>
                    <a:lnTo>
                      <a:pt x="422" y="514"/>
                    </a:lnTo>
                    <a:lnTo>
                      <a:pt x="422" y="509"/>
                    </a:lnTo>
                    <a:lnTo>
                      <a:pt x="416" y="509"/>
                    </a:lnTo>
                    <a:lnTo>
                      <a:pt x="416" y="505"/>
                    </a:lnTo>
                    <a:lnTo>
                      <a:pt x="409" y="500"/>
                    </a:lnTo>
                    <a:lnTo>
                      <a:pt x="409" y="496"/>
                    </a:lnTo>
                    <a:lnTo>
                      <a:pt x="403" y="491"/>
                    </a:lnTo>
                    <a:lnTo>
                      <a:pt x="403" y="487"/>
                    </a:lnTo>
                    <a:lnTo>
                      <a:pt x="397" y="487"/>
                    </a:lnTo>
                    <a:lnTo>
                      <a:pt x="391" y="482"/>
                    </a:lnTo>
                    <a:lnTo>
                      <a:pt x="384" y="482"/>
                    </a:lnTo>
                    <a:lnTo>
                      <a:pt x="384" y="487"/>
                    </a:lnTo>
                    <a:lnTo>
                      <a:pt x="378" y="487"/>
                    </a:lnTo>
                    <a:lnTo>
                      <a:pt x="372" y="487"/>
                    </a:lnTo>
                    <a:lnTo>
                      <a:pt x="365" y="487"/>
                    </a:lnTo>
                    <a:lnTo>
                      <a:pt x="359" y="487"/>
                    </a:lnTo>
                    <a:lnTo>
                      <a:pt x="353" y="482"/>
                    </a:lnTo>
                    <a:lnTo>
                      <a:pt x="347" y="482"/>
                    </a:lnTo>
                    <a:lnTo>
                      <a:pt x="340" y="482"/>
                    </a:lnTo>
                    <a:lnTo>
                      <a:pt x="340" y="478"/>
                    </a:lnTo>
                    <a:lnTo>
                      <a:pt x="334" y="473"/>
                    </a:lnTo>
                    <a:lnTo>
                      <a:pt x="334" y="469"/>
                    </a:lnTo>
                    <a:lnTo>
                      <a:pt x="334" y="465"/>
                    </a:lnTo>
                    <a:lnTo>
                      <a:pt x="334" y="460"/>
                    </a:lnTo>
                    <a:lnTo>
                      <a:pt x="334" y="456"/>
                    </a:lnTo>
                    <a:lnTo>
                      <a:pt x="334" y="451"/>
                    </a:lnTo>
                    <a:lnTo>
                      <a:pt x="328" y="451"/>
                    </a:lnTo>
                    <a:lnTo>
                      <a:pt x="328" y="447"/>
                    </a:lnTo>
                    <a:lnTo>
                      <a:pt x="321" y="447"/>
                    </a:lnTo>
                    <a:lnTo>
                      <a:pt x="315" y="447"/>
                    </a:lnTo>
                    <a:lnTo>
                      <a:pt x="309" y="447"/>
                    </a:lnTo>
                    <a:lnTo>
                      <a:pt x="303" y="447"/>
                    </a:lnTo>
                    <a:lnTo>
                      <a:pt x="303" y="442"/>
                    </a:lnTo>
                    <a:lnTo>
                      <a:pt x="303" y="438"/>
                    </a:lnTo>
                    <a:lnTo>
                      <a:pt x="303" y="433"/>
                    </a:lnTo>
                    <a:lnTo>
                      <a:pt x="296" y="433"/>
                    </a:lnTo>
                    <a:lnTo>
                      <a:pt x="290" y="433"/>
                    </a:lnTo>
                    <a:lnTo>
                      <a:pt x="284" y="433"/>
                    </a:lnTo>
                    <a:lnTo>
                      <a:pt x="277" y="438"/>
                    </a:lnTo>
                    <a:lnTo>
                      <a:pt x="271" y="438"/>
                    </a:lnTo>
                    <a:lnTo>
                      <a:pt x="271" y="433"/>
                    </a:lnTo>
                    <a:lnTo>
                      <a:pt x="265" y="433"/>
                    </a:lnTo>
                    <a:lnTo>
                      <a:pt x="259" y="429"/>
                    </a:lnTo>
                    <a:lnTo>
                      <a:pt x="252" y="429"/>
                    </a:lnTo>
                    <a:lnTo>
                      <a:pt x="246" y="429"/>
                    </a:lnTo>
                    <a:lnTo>
                      <a:pt x="240" y="429"/>
                    </a:lnTo>
                    <a:lnTo>
                      <a:pt x="240" y="424"/>
                    </a:lnTo>
                    <a:lnTo>
                      <a:pt x="233" y="424"/>
                    </a:lnTo>
                    <a:lnTo>
                      <a:pt x="227" y="424"/>
                    </a:lnTo>
                    <a:lnTo>
                      <a:pt x="221" y="420"/>
                    </a:lnTo>
                    <a:lnTo>
                      <a:pt x="215" y="420"/>
                    </a:lnTo>
                    <a:lnTo>
                      <a:pt x="208" y="420"/>
                    </a:lnTo>
                    <a:lnTo>
                      <a:pt x="202" y="420"/>
                    </a:lnTo>
                    <a:lnTo>
                      <a:pt x="196" y="420"/>
                    </a:lnTo>
                    <a:lnTo>
                      <a:pt x="189" y="415"/>
                    </a:lnTo>
                    <a:lnTo>
                      <a:pt x="183" y="415"/>
                    </a:lnTo>
                    <a:lnTo>
                      <a:pt x="177" y="415"/>
                    </a:lnTo>
                    <a:lnTo>
                      <a:pt x="177" y="411"/>
                    </a:lnTo>
                    <a:lnTo>
                      <a:pt x="177" y="407"/>
                    </a:lnTo>
                    <a:lnTo>
                      <a:pt x="177" y="402"/>
                    </a:lnTo>
                    <a:lnTo>
                      <a:pt x="169" y="398"/>
                    </a:lnTo>
                    <a:lnTo>
                      <a:pt x="169" y="393"/>
                    </a:lnTo>
                    <a:lnTo>
                      <a:pt x="163" y="389"/>
                    </a:lnTo>
                    <a:lnTo>
                      <a:pt x="157" y="389"/>
                    </a:lnTo>
                    <a:lnTo>
                      <a:pt x="151" y="389"/>
                    </a:lnTo>
                    <a:lnTo>
                      <a:pt x="144" y="389"/>
                    </a:lnTo>
                    <a:lnTo>
                      <a:pt x="138" y="393"/>
                    </a:lnTo>
                    <a:lnTo>
                      <a:pt x="132" y="398"/>
                    </a:lnTo>
                    <a:lnTo>
                      <a:pt x="132" y="402"/>
                    </a:lnTo>
                    <a:lnTo>
                      <a:pt x="125" y="402"/>
                    </a:lnTo>
                    <a:lnTo>
                      <a:pt x="125" y="398"/>
                    </a:lnTo>
                    <a:lnTo>
                      <a:pt x="119" y="398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3"/>
                    </a:lnTo>
                    <a:lnTo>
                      <a:pt x="100" y="398"/>
                    </a:lnTo>
                    <a:lnTo>
                      <a:pt x="100" y="402"/>
                    </a:lnTo>
                    <a:lnTo>
                      <a:pt x="100" y="407"/>
                    </a:lnTo>
                    <a:lnTo>
                      <a:pt x="94" y="407"/>
                    </a:lnTo>
                    <a:lnTo>
                      <a:pt x="88" y="407"/>
                    </a:lnTo>
                    <a:lnTo>
                      <a:pt x="81" y="411"/>
                    </a:lnTo>
                    <a:lnTo>
                      <a:pt x="81" y="415"/>
                    </a:lnTo>
                    <a:lnTo>
                      <a:pt x="88" y="420"/>
                    </a:lnTo>
                    <a:lnTo>
                      <a:pt x="94" y="420"/>
                    </a:lnTo>
                    <a:lnTo>
                      <a:pt x="100" y="420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1" y="424"/>
                    </a:lnTo>
                    <a:lnTo>
                      <a:pt x="75" y="424"/>
                    </a:lnTo>
                    <a:lnTo>
                      <a:pt x="75" y="429"/>
                    </a:lnTo>
                    <a:lnTo>
                      <a:pt x="69" y="433"/>
                    </a:lnTo>
                    <a:lnTo>
                      <a:pt x="63" y="433"/>
                    </a:lnTo>
                    <a:lnTo>
                      <a:pt x="56" y="433"/>
                    </a:lnTo>
                    <a:lnTo>
                      <a:pt x="50" y="429"/>
                    </a:lnTo>
                    <a:lnTo>
                      <a:pt x="50" y="424"/>
                    </a:lnTo>
                    <a:lnTo>
                      <a:pt x="44" y="424"/>
                    </a:lnTo>
                    <a:lnTo>
                      <a:pt x="37" y="424"/>
                    </a:lnTo>
                    <a:lnTo>
                      <a:pt x="31" y="424"/>
                    </a:lnTo>
                    <a:lnTo>
                      <a:pt x="25" y="424"/>
                    </a:lnTo>
                    <a:lnTo>
                      <a:pt x="19" y="424"/>
                    </a:lnTo>
                    <a:lnTo>
                      <a:pt x="12" y="424"/>
                    </a:lnTo>
                    <a:lnTo>
                      <a:pt x="6" y="424"/>
                    </a:lnTo>
                    <a:lnTo>
                      <a:pt x="12" y="420"/>
                    </a:lnTo>
                    <a:lnTo>
                      <a:pt x="12" y="415"/>
                    </a:lnTo>
                    <a:lnTo>
                      <a:pt x="12" y="411"/>
                    </a:lnTo>
                    <a:lnTo>
                      <a:pt x="12" y="407"/>
                    </a:lnTo>
                    <a:lnTo>
                      <a:pt x="12" y="402"/>
                    </a:lnTo>
                    <a:lnTo>
                      <a:pt x="6" y="398"/>
                    </a:lnTo>
                    <a:lnTo>
                      <a:pt x="6" y="393"/>
                    </a:lnTo>
                    <a:lnTo>
                      <a:pt x="0" y="389"/>
                    </a:lnTo>
                    <a:lnTo>
                      <a:pt x="0" y="384"/>
                    </a:lnTo>
                    <a:lnTo>
                      <a:pt x="0" y="380"/>
                    </a:lnTo>
                    <a:lnTo>
                      <a:pt x="6" y="380"/>
                    </a:lnTo>
                    <a:lnTo>
                      <a:pt x="12" y="375"/>
                    </a:lnTo>
                    <a:lnTo>
                      <a:pt x="19" y="371"/>
                    </a:lnTo>
                    <a:lnTo>
                      <a:pt x="19" y="366"/>
                    </a:lnTo>
                    <a:lnTo>
                      <a:pt x="19" y="362"/>
                    </a:lnTo>
                    <a:lnTo>
                      <a:pt x="25" y="357"/>
                    </a:lnTo>
                    <a:lnTo>
                      <a:pt x="31" y="353"/>
                    </a:lnTo>
                    <a:lnTo>
                      <a:pt x="37" y="353"/>
                    </a:lnTo>
                    <a:lnTo>
                      <a:pt x="44" y="349"/>
                    </a:lnTo>
                    <a:lnTo>
                      <a:pt x="50" y="344"/>
                    </a:lnTo>
                    <a:lnTo>
                      <a:pt x="56" y="344"/>
                    </a:lnTo>
                    <a:lnTo>
                      <a:pt x="56" y="340"/>
                    </a:lnTo>
                    <a:lnTo>
                      <a:pt x="63" y="335"/>
                    </a:lnTo>
                    <a:lnTo>
                      <a:pt x="63" y="331"/>
                    </a:lnTo>
                    <a:lnTo>
                      <a:pt x="56" y="326"/>
                    </a:lnTo>
                    <a:lnTo>
                      <a:pt x="56" y="322"/>
                    </a:lnTo>
                    <a:lnTo>
                      <a:pt x="56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4"/>
                    </a:lnTo>
                    <a:lnTo>
                      <a:pt x="63" y="290"/>
                    </a:lnTo>
                    <a:lnTo>
                      <a:pt x="63" y="285"/>
                    </a:lnTo>
                    <a:lnTo>
                      <a:pt x="69" y="281"/>
                    </a:lnTo>
                    <a:lnTo>
                      <a:pt x="75" y="276"/>
                    </a:lnTo>
                    <a:lnTo>
                      <a:pt x="81" y="281"/>
                    </a:lnTo>
                    <a:lnTo>
                      <a:pt x="88" y="281"/>
                    </a:lnTo>
                    <a:lnTo>
                      <a:pt x="94" y="285"/>
                    </a:lnTo>
                    <a:lnTo>
                      <a:pt x="100" y="285"/>
                    </a:lnTo>
                    <a:lnTo>
                      <a:pt x="113" y="290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44" y="290"/>
                    </a:lnTo>
                    <a:lnTo>
                      <a:pt x="151" y="285"/>
                    </a:lnTo>
                    <a:lnTo>
                      <a:pt x="157" y="285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7" y="281"/>
                    </a:lnTo>
                    <a:lnTo>
                      <a:pt x="183" y="281"/>
                    </a:lnTo>
                    <a:lnTo>
                      <a:pt x="189" y="281"/>
                    </a:lnTo>
                    <a:lnTo>
                      <a:pt x="196" y="281"/>
                    </a:lnTo>
                    <a:lnTo>
                      <a:pt x="202" y="276"/>
                    </a:lnTo>
                    <a:lnTo>
                      <a:pt x="208" y="272"/>
                    </a:lnTo>
                    <a:lnTo>
                      <a:pt x="215" y="268"/>
                    </a:lnTo>
                    <a:lnTo>
                      <a:pt x="221" y="263"/>
                    </a:lnTo>
                    <a:lnTo>
                      <a:pt x="221" y="259"/>
                    </a:lnTo>
                    <a:lnTo>
                      <a:pt x="221" y="254"/>
                    </a:lnTo>
                    <a:lnTo>
                      <a:pt x="215" y="250"/>
                    </a:lnTo>
                    <a:lnTo>
                      <a:pt x="215" y="245"/>
                    </a:lnTo>
                    <a:lnTo>
                      <a:pt x="221" y="245"/>
                    </a:lnTo>
                    <a:lnTo>
                      <a:pt x="227" y="245"/>
                    </a:lnTo>
                    <a:lnTo>
                      <a:pt x="233" y="241"/>
                    </a:lnTo>
                    <a:lnTo>
                      <a:pt x="240" y="241"/>
                    </a:lnTo>
                    <a:lnTo>
                      <a:pt x="246" y="241"/>
                    </a:lnTo>
                    <a:lnTo>
                      <a:pt x="252" y="241"/>
                    </a:lnTo>
                    <a:lnTo>
                      <a:pt x="259" y="241"/>
                    </a:lnTo>
                    <a:lnTo>
                      <a:pt x="265" y="241"/>
                    </a:lnTo>
                    <a:lnTo>
                      <a:pt x="271" y="245"/>
                    </a:lnTo>
                    <a:lnTo>
                      <a:pt x="277" y="241"/>
                    </a:lnTo>
                    <a:lnTo>
                      <a:pt x="277" y="236"/>
                    </a:lnTo>
                    <a:lnTo>
                      <a:pt x="277" y="232"/>
                    </a:lnTo>
                    <a:lnTo>
                      <a:pt x="277" y="227"/>
                    </a:lnTo>
                    <a:lnTo>
                      <a:pt x="277" y="223"/>
                    </a:lnTo>
                    <a:lnTo>
                      <a:pt x="271" y="219"/>
                    </a:lnTo>
                    <a:lnTo>
                      <a:pt x="271" y="214"/>
                    </a:lnTo>
                    <a:lnTo>
                      <a:pt x="271" y="210"/>
                    </a:lnTo>
                    <a:lnTo>
                      <a:pt x="271" y="205"/>
                    </a:lnTo>
                    <a:lnTo>
                      <a:pt x="265" y="205"/>
                    </a:lnTo>
                    <a:lnTo>
                      <a:pt x="265" y="201"/>
                    </a:lnTo>
                    <a:lnTo>
                      <a:pt x="259" y="201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201"/>
                    </a:lnTo>
                    <a:lnTo>
                      <a:pt x="227" y="201"/>
                    </a:lnTo>
                    <a:lnTo>
                      <a:pt x="221" y="201"/>
                    </a:lnTo>
                    <a:lnTo>
                      <a:pt x="221" y="196"/>
                    </a:lnTo>
                    <a:lnTo>
                      <a:pt x="221" y="192"/>
                    </a:lnTo>
                    <a:lnTo>
                      <a:pt x="215" y="187"/>
                    </a:lnTo>
                    <a:lnTo>
                      <a:pt x="215" y="183"/>
                    </a:lnTo>
                    <a:lnTo>
                      <a:pt x="215" y="178"/>
                    </a:lnTo>
                    <a:lnTo>
                      <a:pt x="215" y="174"/>
                    </a:lnTo>
                    <a:lnTo>
                      <a:pt x="215" y="169"/>
                    </a:lnTo>
                    <a:lnTo>
                      <a:pt x="215" y="165"/>
                    </a:lnTo>
                    <a:lnTo>
                      <a:pt x="215" y="161"/>
                    </a:lnTo>
                    <a:lnTo>
                      <a:pt x="215" y="156"/>
                    </a:lnTo>
                    <a:lnTo>
                      <a:pt x="208" y="152"/>
                    </a:lnTo>
                    <a:lnTo>
                      <a:pt x="208" y="147"/>
                    </a:lnTo>
                    <a:lnTo>
                      <a:pt x="202" y="143"/>
                    </a:lnTo>
                    <a:lnTo>
                      <a:pt x="202" y="138"/>
                    </a:lnTo>
                    <a:lnTo>
                      <a:pt x="202" y="134"/>
                    </a:lnTo>
                    <a:lnTo>
                      <a:pt x="202" y="129"/>
                    </a:lnTo>
                    <a:lnTo>
                      <a:pt x="202" y="125"/>
                    </a:lnTo>
                    <a:lnTo>
                      <a:pt x="202" y="120"/>
                    </a:lnTo>
                    <a:lnTo>
                      <a:pt x="202" y="116"/>
                    </a:lnTo>
                    <a:lnTo>
                      <a:pt x="208" y="116"/>
                    </a:lnTo>
                    <a:lnTo>
                      <a:pt x="208" y="111"/>
                    </a:lnTo>
                    <a:lnTo>
                      <a:pt x="208" y="107"/>
                    </a:lnTo>
                    <a:lnTo>
                      <a:pt x="215" y="107"/>
                    </a:lnTo>
                    <a:lnTo>
                      <a:pt x="215" y="103"/>
                    </a:lnTo>
                    <a:lnTo>
                      <a:pt x="221" y="103"/>
                    </a:lnTo>
                    <a:lnTo>
                      <a:pt x="221" y="107"/>
                    </a:lnTo>
                    <a:lnTo>
                      <a:pt x="227" y="111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3"/>
                    </a:lnTo>
                    <a:lnTo>
                      <a:pt x="233" y="98"/>
                    </a:lnTo>
                    <a:lnTo>
                      <a:pt x="240" y="94"/>
                    </a:lnTo>
                    <a:lnTo>
                      <a:pt x="246" y="89"/>
                    </a:lnTo>
                    <a:lnTo>
                      <a:pt x="252" y="94"/>
                    </a:lnTo>
                    <a:lnTo>
                      <a:pt x="259" y="94"/>
                    </a:lnTo>
                    <a:lnTo>
                      <a:pt x="265" y="98"/>
                    </a:lnTo>
                    <a:lnTo>
                      <a:pt x="265" y="103"/>
                    </a:lnTo>
                    <a:lnTo>
                      <a:pt x="265" y="107"/>
                    </a:lnTo>
                    <a:lnTo>
                      <a:pt x="271" y="107"/>
                    </a:lnTo>
                    <a:lnTo>
                      <a:pt x="277" y="103"/>
                    </a:lnTo>
                    <a:lnTo>
                      <a:pt x="284" y="103"/>
                    </a:lnTo>
                    <a:lnTo>
                      <a:pt x="290" y="103"/>
                    </a:lnTo>
                    <a:lnTo>
                      <a:pt x="296" y="107"/>
                    </a:lnTo>
                    <a:lnTo>
                      <a:pt x="303" y="107"/>
                    </a:lnTo>
                    <a:lnTo>
                      <a:pt x="309" y="107"/>
                    </a:lnTo>
                    <a:lnTo>
                      <a:pt x="309" y="103"/>
                    </a:lnTo>
                    <a:lnTo>
                      <a:pt x="309" y="98"/>
                    </a:lnTo>
                    <a:lnTo>
                      <a:pt x="315" y="98"/>
                    </a:lnTo>
                    <a:lnTo>
                      <a:pt x="315" y="94"/>
                    </a:lnTo>
                    <a:lnTo>
                      <a:pt x="321" y="94"/>
                    </a:lnTo>
                    <a:lnTo>
                      <a:pt x="328" y="94"/>
                    </a:lnTo>
                    <a:lnTo>
                      <a:pt x="328" y="98"/>
                    </a:lnTo>
                    <a:lnTo>
                      <a:pt x="334" y="94"/>
                    </a:lnTo>
                    <a:lnTo>
                      <a:pt x="340" y="94"/>
                    </a:lnTo>
                    <a:lnTo>
                      <a:pt x="340" y="89"/>
                    </a:lnTo>
                    <a:lnTo>
                      <a:pt x="347" y="85"/>
                    </a:lnTo>
                    <a:lnTo>
                      <a:pt x="353" y="80"/>
                    </a:lnTo>
                    <a:lnTo>
                      <a:pt x="359" y="76"/>
                    </a:lnTo>
                    <a:lnTo>
                      <a:pt x="359" y="71"/>
                    </a:lnTo>
                    <a:lnTo>
                      <a:pt x="359" y="67"/>
                    </a:lnTo>
                    <a:lnTo>
                      <a:pt x="365" y="62"/>
                    </a:lnTo>
                    <a:lnTo>
                      <a:pt x="372" y="62"/>
                    </a:lnTo>
                    <a:lnTo>
                      <a:pt x="378" y="62"/>
                    </a:lnTo>
                    <a:lnTo>
                      <a:pt x="384" y="67"/>
                    </a:lnTo>
                    <a:lnTo>
                      <a:pt x="391" y="71"/>
                    </a:lnTo>
                    <a:lnTo>
                      <a:pt x="397" y="76"/>
                    </a:lnTo>
                    <a:lnTo>
                      <a:pt x="403" y="71"/>
                    </a:lnTo>
                    <a:lnTo>
                      <a:pt x="403" y="67"/>
                    </a:lnTo>
                    <a:lnTo>
                      <a:pt x="403" y="62"/>
                    </a:lnTo>
                    <a:lnTo>
                      <a:pt x="403" y="58"/>
                    </a:lnTo>
                    <a:lnTo>
                      <a:pt x="403" y="53"/>
                    </a:lnTo>
                    <a:lnTo>
                      <a:pt x="409" y="53"/>
                    </a:lnTo>
                    <a:lnTo>
                      <a:pt x="416" y="53"/>
                    </a:lnTo>
                    <a:lnTo>
                      <a:pt x="422" y="53"/>
                    </a:lnTo>
                    <a:lnTo>
                      <a:pt x="428" y="53"/>
                    </a:lnTo>
                    <a:lnTo>
                      <a:pt x="435" y="58"/>
                    </a:lnTo>
                    <a:lnTo>
                      <a:pt x="435" y="62"/>
                    </a:lnTo>
                    <a:lnTo>
                      <a:pt x="435" y="67"/>
                    </a:lnTo>
                    <a:lnTo>
                      <a:pt x="435" y="71"/>
                    </a:lnTo>
                    <a:lnTo>
                      <a:pt x="435" y="76"/>
                    </a:lnTo>
                    <a:lnTo>
                      <a:pt x="435" y="80"/>
                    </a:lnTo>
                    <a:lnTo>
                      <a:pt x="441" y="80"/>
                    </a:lnTo>
                    <a:lnTo>
                      <a:pt x="447" y="76"/>
                    </a:lnTo>
                    <a:lnTo>
                      <a:pt x="453" y="76"/>
                    </a:lnTo>
                    <a:lnTo>
                      <a:pt x="460" y="71"/>
                    </a:lnTo>
                    <a:lnTo>
                      <a:pt x="460" y="67"/>
                    </a:lnTo>
                    <a:lnTo>
                      <a:pt x="466" y="62"/>
                    </a:lnTo>
                    <a:lnTo>
                      <a:pt x="466" y="58"/>
                    </a:lnTo>
                    <a:lnTo>
                      <a:pt x="472" y="53"/>
                    </a:lnTo>
                    <a:lnTo>
                      <a:pt x="479" y="53"/>
                    </a:lnTo>
                    <a:lnTo>
                      <a:pt x="485" y="53"/>
                    </a:lnTo>
                    <a:lnTo>
                      <a:pt x="491" y="58"/>
                    </a:lnTo>
                    <a:lnTo>
                      <a:pt x="498" y="62"/>
                    </a:lnTo>
                    <a:lnTo>
                      <a:pt x="504" y="67"/>
                    </a:lnTo>
                    <a:lnTo>
                      <a:pt x="504" y="71"/>
                    </a:lnTo>
                    <a:lnTo>
                      <a:pt x="510" y="71"/>
                    </a:lnTo>
                    <a:lnTo>
                      <a:pt x="516" y="71"/>
                    </a:lnTo>
                    <a:lnTo>
                      <a:pt x="523" y="67"/>
                    </a:lnTo>
                    <a:lnTo>
                      <a:pt x="529" y="62"/>
                    </a:lnTo>
                    <a:lnTo>
                      <a:pt x="535" y="62"/>
                    </a:lnTo>
                    <a:lnTo>
                      <a:pt x="542" y="58"/>
                    </a:lnTo>
                    <a:lnTo>
                      <a:pt x="548" y="62"/>
                    </a:lnTo>
                    <a:lnTo>
                      <a:pt x="554" y="62"/>
                    </a:lnTo>
                    <a:lnTo>
                      <a:pt x="560" y="67"/>
                    </a:lnTo>
                    <a:lnTo>
                      <a:pt x="560" y="71"/>
                    </a:lnTo>
                    <a:lnTo>
                      <a:pt x="567" y="76"/>
                    </a:lnTo>
                    <a:lnTo>
                      <a:pt x="573" y="80"/>
                    </a:lnTo>
                    <a:lnTo>
                      <a:pt x="579" y="80"/>
                    </a:lnTo>
                    <a:lnTo>
                      <a:pt x="586" y="80"/>
                    </a:lnTo>
                    <a:lnTo>
                      <a:pt x="592" y="80"/>
                    </a:lnTo>
                    <a:lnTo>
                      <a:pt x="598" y="80"/>
                    </a:lnTo>
                    <a:lnTo>
                      <a:pt x="598" y="85"/>
                    </a:lnTo>
                    <a:lnTo>
                      <a:pt x="604" y="89"/>
                    </a:lnTo>
                    <a:lnTo>
                      <a:pt x="611" y="94"/>
                    </a:lnTo>
                    <a:lnTo>
                      <a:pt x="617" y="89"/>
                    </a:lnTo>
                    <a:lnTo>
                      <a:pt x="623" y="89"/>
                    </a:lnTo>
                    <a:lnTo>
                      <a:pt x="623" y="85"/>
                    </a:lnTo>
                    <a:lnTo>
                      <a:pt x="623" y="80"/>
                    </a:lnTo>
                    <a:lnTo>
                      <a:pt x="630" y="80"/>
                    </a:lnTo>
                    <a:lnTo>
                      <a:pt x="630" y="76"/>
                    </a:lnTo>
                    <a:lnTo>
                      <a:pt x="636" y="71"/>
                    </a:lnTo>
                    <a:lnTo>
                      <a:pt x="642" y="71"/>
                    </a:lnTo>
                    <a:lnTo>
                      <a:pt x="648" y="71"/>
                    </a:lnTo>
                    <a:lnTo>
                      <a:pt x="655" y="71"/>
                    </a:lnTo>
                    <a:lnTo>
                      <a:pt x="661" y="71"/>
                    </a:lnTo>
                    <a:lnTo>
                      <a:pt x="667" y="71"/>
                    </a:lnTo>
                    <a:lnTo>
                      <a:pt x="674" y="67"/>
                    </a:lnTo>
                    <a:lnTo>
                      <a:pt x="680" y="67"/>
                    </a:lnTo>
                    <a:lnTo>
                      <a:pt x="692" y="67"/>
                    </a:lnTo>
                    <a:lnTo>
                      <a:pt x="699" y="67"/>
                    </a:lnTo>
                    <a:lnTo>
                      <a:pt x="705" y="67"/>
                    </a:lnTo>
                    <a:lnTo>
                      <a:pt x="711" y="67"/>
                    </a:lnTo>
                    <a:lnTo>
                      <a:pt x="718" y="67"/>
                    </a:lnTo>
                    <a:lnTo>
                      <a:pt x="724" y="67"/>
                    </a:lnTo>
                    <a:lnTo>
                      <a:pt x="730" y="67"/>
                    </a:lnTo>
                    <a:lnTo>
                      <a:pt x="736" y="62"/>
                    </a:lnTo>
                    <a:lnTo>
                      <a:pt x="743" y="62"/>
                    </a:lnTo>
                    <a:lnTo>
                      <a:pt x="743" y="67"/>
                    </a:lnTo>
                    <a:lnTo>
                      <a:pt x="743" y="71"/>
                    </a:lnTo>
                    <a:lnTo>
                      <a:pt x="749" y="71"/>
                    </a:lnTo>
                    <a:lnTo>
                      <a:pt x="762" y="71"/>
                    </a:lnTo>
                    <a:lnTo>
                      <a:pt x="762" y="67"/>
                    </a:lnTo>
                    <a:lnTo>
                      <a:pt x="768" y="62"/>
                    </a:lnTo>
                    <a:lnTo>
                      <a:pt x="768" y="58"/>
                    </a:lnTo>
                    <a:lnTo>
                      <a:pt x="768" y="53"/>
                    </a:lnTo>
                    <a:lnTo>
                      <a:pt x="762" y="49"/>
                    </a:lnTo>
                    <a:lnTo>
                      <a:pt x="762" y="45"/>
                    </a:lnTo>
                    <a:lnTo>
                      <a:pt x="762" y="40"/>
                    </a:lnTo>
                    <a:lnTo>
                      <a:pt x="768" y="36"/>
                    </a:lnTo>
                    <a:lnTo>
                      <a:pt x="768" y="31"/>
                    </a:lnTo>
                    <a:lnTo>
                      <a:pt x="768" y="27"/>
                    </a:lnTo>
                    <a:lnTo>
                      <a:pt x="774" y="22"/>
                    </a:lnTo>
                    <a:lnTo>
                      <a:pt x="780" y="22"/>
                    </a:lnTo>
                    <a:lnTo>
                      <a:pt x="780" y="18"/>
                    </a:lnTo>
                    <a:lnTo>
                      <a:pt x="787" y="13"/>
                    </a:lnTo>
                    <a:lnTo>
                      <a:pt x="793" y="9"/>
                    </a:lnTo>
                    <a:lnTo>
                      <a:pt x="793" y="4"/>
                    </a:lnTo>
                    <a:lnTo>
                      <a:pt x="793" y="0"/>
                    </a:lnTo>
                    <a:lnTo>
                      <a:pt x="799" y="0"/>
                    </a:lnTo>
                    <a:lnTo>
                      <a:pt x="806" y="0"/>
                    </a:lnTo>
                    <a:lnTo>
                      <a:pt x="812" y="0"/>
                    </a:lnTo>
                    <a:lnTo>
                      <a:pt x="81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70" name="Freeform 674"/>
              <p:cNvSpPr>
                <a:spLocks/>
              </p:cNvSpPr>
              <p:nvPr/>
            </p:nvSpPr>
            <p:spPr bwMode="auto">
              <a:xfrm>
                <a:off x="2312" y="1894"/>
                <a:ext cx="957" cy="536"/>
              </a:xfrm>
              <a:custGeom>
                <a:avLst/>
                <a:gdLst/>
                <a:ahLst/>
                <a:cxnLst>
                  <a:cxn ang="0">
                    <a:pos x="850" y="36"/>
                  </a:cxn>
                  <a:cxn ang="0">
                    <a:pos x="856" y="80"/>
                  </a:cxn>
                  <a:cxn ang="0">
                    <a:pos x="868" y="129"/>
                  </a:cxn>
                  <a:cxn ang="0">
                    <a:pos x="881" y="174"/>
                  </a:cxn>
                  <a:cxn ang="0">
                    <a:pos x="862" y="196"/>
                  </a:cxn>
                  <a:cxn ang="0">
                    <a:pos x="837" y="223"/>
                  </a:cxn>
                  <a:cxn ang="0">
                    <a:pos x="887" y="245"/>
                  </a:cxn>
                  <a:cxn ang="0">
                    <a:pos x="938" y="268"/>
                  </a:cxn>
                  <a:cxn ang="0">
                    <a:pos x="957" y="308"/>
                  </a:cxn>
                  <a:cxn ang="0">
                    <a:pos x="919" y="326"/>
                  </a:cxn>
                  <a:cxn ang="0">
                    <a:pos x="862" y="317"/>
                  </a:cxn>
                  <a:cxn ang="0">
                    <a:pos x="818" y="322"/>
                  </a:cxn>
                  <a:cxn ang="0">
                    <a:pos x="774" y="317"/>
                  </a:cxn>
                  <a:cxn ang="0">
                    <a:pos x="762" y="344"/>
                  </a:cxn>
                  <a:cxn ang="0">
                    <a:pos x="743" y="384"/>
                  </a:cxn>
                  <a:cxn ang="0">
                    <a:pos x="743" y="420"/>
                  </a:cxn>
                  <a:cxn ang="0">
                    <a:pos x="718" y="442"/>
                  </a:cxn>
                  <a:cxn ang="0">
                    <a:pos x="680" y="465"/>
                  </a:cxn>
                  <a:cxn ang="0">
                    <a:pos x="680" y="509"/>
                  </a:cxn>
                  <a:cxn ang="0">
                    <a:pos x="636" y="531"/>
                  </a:cxn>
                  <a:cxn ang="0">
                    <a:pos x="604" y="531"/>
                  </a:cxn>
                  <a:cxn ang="0">
                    <a:pos x="560" y="527"/>
                  </a:cxn>
                  <a:cxn ang="0">
                    <a:pos x="504" y="531"/>
                  </a:cxn>
                  <a:cxn ang="0">
                    <a:pos x="435" y="523"/>
                  </a:cxn>
                  <a:cxn ang="0">
                    <a:pos x="403" y="491"/>
                  </a:cxn>
                  <a:cxn ang="0">
                    <a:pos x="353" y="482"/>
                  </a:cxn>
                  <a:cxn ang="0">
                    <a:pos x="328" y="451"/>
                  </a:cxn>
                  <a:cxn ang="0">
                    <a:pos x="290" y="433"/>
                  </a:cxn>
                  <a:cxn ang="0">
                    <a:pos x="240" y="424"/>
                  </a:cxn>
                  <a:cxn ang="0">
                    <a:pos x="177" y="415"/>
                  </a:cxn>
                  <a:cxn ang="0">
                    <a:pos x="138" y="393"/>
                  </a:cxn>
                  <a:cxn ang="0">
                    <a:pos x="100" y="402"/>
                  </a:cxn>
                  <a:cxn ang="0">
                    <a:pos x="94" y="424"/>
                  </a:cxn>
                  <a:cxn ang="0">
                    <a:pos x="44" y="424"/>
                  </a:cxn>
                  <a:cxn ang="0">
                    <a:pos x="12" y="407"/>
                  </a:cxn>
                  <a:cxn ang="0">
                    <a:pos x="19" y="366"/>
                  </a:cxn>
                  <a:cxn ang="0">
                    <a:pos x="63" y="331"/>
                  </a:cxn>
                  <a:cxn ang="0">
                    <a:pos x="63" y="290"/>
                  </a:cxn>
                  <a:cxn ang="0">
                    <a:pos x="125" y="294"/>
                  </a:cxn>
                  <a:cxn ang="0">
                    <a:pos x="189" y="281"/>
                  </a:cxn>
                  <a:cxn ang="0">
                    <a:pos x="221" y="245"/>
                  </a:cxn>
                  <a:cxn ang="0">
                    <a:pos x="277" y="236"/>
                  </a:cxn>
                  <a:cxn ang="0">
                    <a:pos x="259" y="201"/>
                  </a:cxn>
                  <a:cxn ang="0">
                    <a:pos x="215" y="183"/>
                  </a:cxn>
                  <a:cxn ang="0">
                    <a:pos x="202" y="138"/>
                  </a:cxn>
                  <a:cxn ang="0">
                    <a:pos x="215" y="103"/>
                  </a:cxn>
                  <a:cxn ang="0">
                    <a:pos x="252" y="94"/>
                  </a:cxn>
                  <a:cxn ang="0">
                    <a:pos x="303" y="107"/>
                  </a:cxn>
                  <a:cxn ang="0">
                    <a:pos x="340" y="94"/>
                  </a:cxn>
                  <a:cxn ang="0">
                    <a:pos x="384" y="67"/>
                  </a:cxn>
                  <a:cxn ang="0">
                    <a:pos x="422" y="53"/>
                  </a:cxn>
                  <a:cxn ang="0">
                    <a:pos x="453" y="76"/>
                  </a:cxn>
                  <a:cxn ang="0">
                    <a:pos x="504" y="67"/>
                  </a:cxn>
                  <a:cxn ang="0">
                    <a:pos x="560" y="67"/>
                  </a:cxn>
                  <a:cxn ang="0">
                    <a:pos x="611" y="94"/>
                  </a:cxn>
                  <a:cxn ang="0">
                    <a:pos x="655" y="71"/>
                  </a:cxn>
                  <a:cxn ang="0">
                    <a:pos x="724" y="67"/>
                  </a:cxn>
                  <a:cxn ang="0">
                    <a:pos x="768" y="58"/>
                  </a:cxn>
                  <a:cxn ang="0">
                    <a:pos x="780" y="18"/>
                  </a:cxn>
                </a:cxnLst>
                <a:rect l="0" t="0" r="r" b="b"/>
                <a:pathLst>
                  <a:path w="957" h="536">
                    <a:moveTo>
                      <a:pt x="818" y="0"/>
                    </a:moveTo>
                    <a:lnTo>
                      <a:pt x="818" y="4"/>
                    </a:lnTo>
                    <a:lnTo>
                      <a:pt x="824" y="4"/>
                    </a:lnTo>
                    <a:lnTo>
                      <a:pt x="824" y="9"/>
                    </a:lnTo>
                    <a:lnTo>
                      <a:pt x="831" y="13"/>
                    </a:lnTo>
                    <a:lnTo>
                      <a:pt x="831" y="18"/>
                    </a:lnTo>
                    <a:lnTo>
                      <a:pt x="837" y="22"/>
                    </a:lnTo>
                    <a:lnTo>
                      <a:pt x="843" y="27"/>
                    </a:lnTo>
                    <a:lnTo>
                      <a:pt x="843" y="31"/>
                    </a:lnTo>
                    <a:lnTo>
                      <a:pt x="850" y="36"/>
                    </a:lnTo>
                    <a:lnTo>
                      <a:pt x="850" y="40"/>
                    </a:lnTo>
                    <a:lnTo>
                      <a:pt x="850" y="45"/>
                    </a:lnTo>
                    <a:lnTo>
                      <a:pt x="850" y="49"/>
                    </a:lnTo>
                    <a:lnTo>
                      <a:pt x="856" y="53"/>
                    </a:lnTo>
                    <a:lnTo>
                      <a:pt x="850" y="58"/>
                    </a:lnTo>
                    <a:lnTo>
                      <a:pt x="856" y="62"/>
                    </a:lnTo>
                    <a:lnTo>
                      <a:pt x="856" y="67"/>
                    </a:lnTo>
                    <a:lnTo>
                      <a:pt x="856" y="71"/>
                    </a:lnTo>
                    <a:lnTo>
                      <a:pt x="856" y="76"/>
                    </a:lnTo>
                    <a:lnTo>
                      <a:pt x="856" y="80"/>
                    </a:lnTo>
                    <a:lnTo>
                      <a:pt x="862" y="85"/>
                    </a:lnTo>
                    <a:lnTo>
                      <a:pt x="862" y="89"/>
                    </a:lnTo>
                    <a:lnTo>
                      <a:pt x="868" y="94"/>
                    </a:lnTo>
                    <a:lnTo>
                      <a:pt x="875" y="98"/>
                    </a:lnTo>
                    <a:lnTo>
                      <a:pt x="875" y="103"/>
                    </a:lnTo>
                    <a:lnTo>
                      <a:pt x="875" y="107"/>
                    </a:lnTo>
                    <a:lnTo>
                      <a:pt x="868" y="116"/>
                    </a:lnTo>
                    <a:lnTo>
                      <a:pt x="868" y="120"/>
                    </a:lnTo>
                    <a:lnTo>
                      <a:pt x="868" y="125"/>
                    </a:lnTo>
                    <a:lnTo>
                      <a:pt x="868" y="129"/>
                    </a:lnTo>
                    <a:lnTo>
                      <a:pt x="868" y="134"/>
                    </a:lnTo>
                    <a:lnTo>
                      <a:pt x="868" y="143"/>
                    </a:lnTo>
                    <a:lnTo>
                      <a:pt x="868" y="147"/>
                    </a:lnTo>
                    <a:lnTo>
                      <a:pt x="868" y="152"/>
                    </a:lnTo>
                    <a:lnTo>
                      <a:pt x="868" y="156"/>
                    </a:lnTo>
                    <a:lnTo>
                      <a:pt x="868" y="161"/>
                    </a:lnTo>
                    <a:lnTo>
                      <a:pt x="868" y="165"/>
                    </a:lnTo>
                    <a:lnTo>
                      <a:pt x="875" y="169"/>
                    </a:lnTo>
                    <a:lnTo>
                      <a:pt x="875" y="174"/>
                    </a:lnTo>
                    <a:lnTo>
                      <a:pt x="881" y="174"/>
                    </a:lnTo>
                    <a:lnTo>
                      <a:pt x="881" y="178"/>
                    </a:lnTo>
                    <a:lnTo>
                      <a:pt x="887" y="178"/>
                    </a:lnTo>
                    <a:lnTo>
                      <a:pt x="887" y="183"/>
                    </a:lnTo>
                    <a:lnTo>
                      <a:pt x="887" y="187"/>
                    </a:lnTo>
                    <a:lnTo>
                      <a:pt x="881" y="187"/>
                    </a:lnTo>
                    <a:lnTo>
                      <a:pt x="881" y="192"/>
                    </a:lnTo>
                    <a:lnTo>
                      <a:pt x="875" y="192"/>
                    </a:lnTo>
                    <a:lnTo>
                      <a:pt x="868" y="192"/>
                    </a:lnTo>
                    <a:lnTo>
                      <a:pt x="862" y="192"/>
                    </a:lnTo>
                    <a:lnTo>
                      <a:pt x="862" y="196"/>
                    </a:lnTo>
                    <a:lnTo>
                      <a:pt x="856" y="196"/>
                    </a:lnTo>
                    <a:lnTo>
                      <a:pt x="856" y="201"/>
                    </a:lnTo>
                    <a:lnTo>
                      <a:pt x="856" y="205"/>
                    </a:lnTo>
                    <a:lnTo>
                      <a:pt x="850" y="205"/>
                    </a:lnTo>
                    <a:lnTo>
                      <a:pt x="850" y="210"/>
                    </a:lnTo>
                    <a:lnTo>
                      <a:pt x="843" y="214"/>
                    </a:lnTo>
                    <a:lnTo>
                      <a:pt x="837" y="214"/>
                    </a:lnTo>
                    <a:lnTo>
                      <a:pt x="831" y="219"/>
                    </a:lnTo>
                    <a:lnTo>
                      <a:pt x="831" y="223"/>
                    </a:lnTo>
                    <a:lnTo>
                      <a:pt x="837" y="223"/>
                    </a:lnTo>
                    <a:lnTo>
                      <a:pt x="843" y="223"/>
                    </a:lnTo>
                    <a:lnTo>
                      <a:pt x="850" y="223"/>
                    </a:lnTo>
                    <a:lnTo>
                      <a:pt x="856" y="227"/>
                    </a:lnTo>
                    <a:lnTo>
                      <a:pt x="862" y="232"/>
                    </a:lnTo>
                    <a:lnTo>
                      <a:pt x="868" y="232"/>
                    </a:lnTo>
                    <a:lnTo>
                      <a:pt x="868" y="236"/>
                    </a:lnTo>
                    <a:lnTo>
                      <a:pt x="875" y="236"/>
                    </a:lnTo>
                    <a:lnTo>
                      <a:pt x="875" y="241"/>
                    </a:lnTo>
                    <a:lnTo>
                      <a:pt x="881" y="245"/>
                    </a:lnTo>
                    <a:lnTo>
                      <a:pt x="887" y="245"/>
                    </a:lnTo>
                    <a:lnTo>
                      <a:pt x="894" y="245"/>
                    </a:lnTo>
                    <a:lnTo>
                      <a:pt x="894" y="250"/>
                    </a:lnTo>
                    <a:lnTo>
                      <a:pt x="900" y="250"/>
                    </a:lnTo>
                    <a:lnTo>
                      <a:pt x="906" y="250"/>
                    </a:lnTo>
                    <a:lnTo>
                      <a:pt x="912" y="254"/>
                    </a:lnTo>
                    <a:lnTo>
                      <a:pt x="919" y="254"/>
                    </a:lnTo>
                    <a:lnTo>
                      <a:pt x="925" y="254"/>
                    </a:lnTo>
                    <a:lnTo>
                      <a:pt x="931" y="259"/>
                    </a:lnTo>
                    <a:lnTo>
                      <a:pt x="938" y="263"/>
                    </a:lnTo>
                    <a:lnTo>
                      <a:pt x="938" y="268"/>
                    </a:lnTo>
                    <a:lnTo>
                      <a:pt x="938" y="272"/>
                    </a:lnTo>
                    <a:lnTo>
                      <a:pt x="938" y="276"/>
                    </a:lnTo>
                    <a:lnTo>
                      <a:pt x="944" y="281"/>
                    </a:lnTo>
                    <a:lnTo>
                      <a:pt x="944" y="285"/>
                    </a:lnTo>
                    <a:lnTo>
                      <a:pt x="944" y="290"/>
                    </a:lnTo>
                    <a:lnTo>
                      <a:pt x="944" y="294"/>
                    </a:lnTo>
                    <a:lnTo>
                      <a:pt x="950" y="299"/>
                    </a:lnTo>
                    <a:lnTo>
                      <a:pt x="957" y="299"/>
                    </a:lnTo>
                    <a:lnTo>
                      <a:pt x="957" y="304"/>
                    </a:lnTo>
                    <a:lnTo>
                      <a:pt x="957" y="308"/>
                    </a:lnTo>
                    <a:lnTo>
                      <a:pt x="957" y="313"/>
                    </a:lnTo>
                    <a:lnTo>
                      <a:pt x="957" y="317"/>
                    </a:lnTo>
                    <a:lnTo>
                      <a:pt x="957" y="322"/>
                    </a:lnTo>
                    <a:lnTo>
                      <a:pt x="957" y="326"/>
                    </a:lnTo>
                    <a:lnTo>
                      <a:pt x="950" y="326"/>
                    </a:lnTo>
                    <a:lnTo>
                      <a:pt x="944" y="326"/>
                    </a:lnTo>
                    <a:lnTo>
                      <a:pt x="938" y="326"/>
                    </a:lnTo>
                    <a:lnTo>
                      <a:pt x="931" y="326"/>
                    </a:lnTo>
                    <a:lnTo>
                      <a:pt x="925" y="326"/>
                    </a:lnTo>
                    <a:lnTo>
                      <a:pt x="919" y="326"/>
                    </a:lnTo>
                    <a:lnTo>
                      <a:pt x="912" y="322"/>
                    </a:lnTo>
                    <a:lnTo>
                      <a:pt x="906" y="322"/>
                    </a:lnTo>
                    <a:lnTo>
                      <a:pt x="900" y="322"/>
                    </a:lnTo>
                    <a:lnTo>
                      <a:pt x="894" y="317"/>
                    </a:lnTo>
                    <a:lnTo>
                      <a:pt x="887" y="317"/>
                    </a:lnTo>
                    <a:lnTo>
                      <a:pt x="881" y="313"/>
                    </a:lnTo>
                    <a:lnTo>
                      <a:pt x="875" y="313"/>
                    </a:lnTo>
                    <a:lnTo>
                      <a:pt x="868" y="313"/>
                    </a:lnTo>
                    <a:lnTo>
                      <a:pt x="868" y="317"/>
                    </a:lnTo>
                    <a:lnTo>
                      <a:pt x="862" y="317"/>
                    </a:lnTo>
                    <a:lnTo>
                      <a:pt x="862" y="322"/>
                    </a:lnTo>
                    <a:lnTo>
                      <a:pt x="856" y="322"/>
                    </a:lnTo>
                    <a:lnTo>
                      <a:pt x="850" y="322"/>
                    </a:lnTo>
                    <a:lnTo>
                      <a:pt x="843" y="322"/>
                    </a:lnTo>
                    <a:lnTo>
                      <a:pt x="837" y="322"/>
                    </a:lnTo>
                    <a:lnTo>
                      <a:pt x="837" y="326"/>
                    </a:lnTo>
                    <a:lnTo>
                      <a:pt x="831" y="326"/>
                    </a:lnTo>
                    <a:lnTo>
                      <a:pt x="824" y="326"/>
                    </a:lnTo>
                    <a:lnTo>
                      <a:pt x="824" y="322"/>
                    </a:lnTo>
                    <a:lnTo>
                      <a:pt x="818" y="322"/>
                    </a:lnTo>
                    <a:lnTo>
                      <a:pt x="818" y="317"/>
                    </a:lnTo>
                    <a:lnTo>
                      <a:pt x="812" y="317"/>
                    </a:lnTo>
                    <a:lnTo>
                      <a:pt x="806" y="317"/>
                    </a:lnTo>
                    <a:lnTo>
                      <a:pt x="799" y="317"/>
                    </a:lnTo>
                    <a:lnTo>
                      <a:pt x="793" y="313"/>
                    </a:lnTo>
                    <a:lnTo>
                      <a:pt x="787" y="313"/>
                    </a:lnTo>
                    <a:lnTo>
                      <a:pt x="780" y="308"/>
                    </a:lnTo>
                    <a:lnTo>
                      <a:pt x="774" y="308"/>
                    </a:lnTo>
                    <a:lnTo>
                      <a:pt x="774" y="313"/>
                    </a:lnTo>
                    <a:lnTo>
                      <a:pt x="774" y="317"/>
                    </a:lnTo>
                    <a:lnTo>
                      <a:pt x="774" y="322"/>
                    </a:lnTo>
                    <a:lnTo>
                      <a:pt x="768" y="322"/>
                    </a:lnTo>
                    <a:lnTo>
                      <a:pt x="768" y="326"/>
                    </a:lnTo>
                    <a:lnTo>
                      <a:pt x="768" y="331"/>
                    </a:lnTo>
                    <a:lnTo>
                      <a:pt x="774" y="331"/>
                    </a:lnTo>
                    <a:lnTo>
                      <a:pt x="774" y="335"/>
                    </a:lnTo>
                    <a:lnTo>
                      <a:pt x="774" y="340"/>
                    </a:lnTo>
                    <a:lnTo>
                      <a:pt x="774" y="344"/>
                    </a:lnTo>
                    <a:lnTo>
                      <a:pt x="768" y="344"/>
                    </a:lnTo>
                    <a:lnTo>
                      <a:pt x="762" y="344"/>
                    </a:lnTo>
                    <a:lnTo>
                      <a:pt x="755" y="344"/>
                    </a:lnTo>
                    <a:lnTo>
                      <a:pt x="755" y="349"/>
                    </a:lnTo>
                    <a:lnTo>
                      <a:pt x="755" y="353"/>
                    </a:lnTo>
                    <a:lnTo>
                      <a:pt x="749" y="357"/>
                    </a:lnTo>
                    <a:lnTo>
                      <a:pt x="755" y="362"/>
                    </a:lnTo>
                    <a:lnTo>
                      <a:pt x="749" y="366"/>
                    </a:lnTo>
                    <a:lnTo>
                      <a:pt x="749" y="371"/>
                    </a:lnTo>
                    <a:lnTo>
                      <a:pt x="749" y="375"/>
                    </a:lnTo>
                    <a:lnTo>
                      <a:pt x="743" y="380"/>
                    </a:lnTo>
                    <a:lnTo>
                      <a:pt x="743" y="384"/>
                    </a:lnTo>
                    <a:lnTo>
                      <a:pt x="743" y="389"/>
                    </a:lnTo>
                    <a:lnTo>
                      <a:pt x="743" y="393"/>
                    </a:lnTo>
                    <a:lnTo>
                      <a:pt x="743" y="398"/>
                    </a:lnTo>
                    <a:lnTo>
                      <a:pt x="736" y="398"/>
                    </a:lnTo>
                    <a:lnTo>
                      <a:pt x="730" y="402"/>
                    </a:lnTo>
                    <a:lnTo>
                      <a:pt x="730" y="407"/>
                    </a:lnTo>
                    <a:lnTo>
                      <a:pt x="730" y="411"/>
                    </a:lnTo>
                    <a:lnTo>
                      <a:pt x="730" y="415"/>
                    </a:lnTo>
                    <a:lnTo>
                      <a:pt x="736" y="415"/>
                    </a:lnTo>
                    <a:lnTo>
                      <a:pt x="743" y="420"/>
                    </a:lnTo>
                    <a:lnTo>
                      <a:pt x="749" y="420"/>
                    </a:lnTo>
                    <a:lnTo>
                      <a:pt x="749" y="424"/>
                    </a:lnTo>
                    <a:lnTo>
                      <a:pt x="749" y="429"/>
                    </a:lnTo>
                    <a:lnTo>
                      <a:pt x="749" y="433"/>
                    </a:lnTo>
                    <a:lnTo>
                      <a:pt x="743" y="433"/>
                    </a:lnTo>
                    <a:lnTo>
                      <a:pt x="743" y="438"/>
                    </a:lnTo>
                    <a:lnTo>
                      <a:pt x="736" y="438"/>
                    </a:lnTo>
                    <a:lnTo>
                      <a:pt x="730" y="442"/>
                    </a:lnTo>
                    <a:lnTo>
                      <a:pt x="724" y="442"/>
                    </a:lnTo>
                    <a:lnTo>
                      <a:pt x="718" y="442"/>
                    </a:lnTo>
                    <a:lnTo>
                      <a:pt x="711" y="442"/>
                    </a:lnTo>
                    <a:lnTo>
                      <a:pt x="711" y="447"/>
                    </a:lnTo>
                    <a:lnTo>
                      <a:pt x="705" y="447"/>
                    </a:lnTo>
                    <a:lnTo>
                      <a:pt x="699" y="447"/>
                    </a:lnTo>
                    <a:lnTo>
                      <a:pt x="692" y="451"/>
                    </a:lnTo>
                    <a:lnTo>
                      <a:pt x="686" y="451"/>
                    </a:lnTo>
                    <a:lnTo>
                      <a:pt x="686" y="456"/>
                    </a:lnTo>
                    <a:lnTo>
                      <a:pt x="680" y="456"/>
                    </a:lnTo>
                    <a:lnTo>
                      <a:pt x="680" y="460"/>
                    </a:lnTo>
                    <a:lnTo>
                      <a:pt x="680" y="465"/>
                    </a:lnTo>
                    <a:lnTo>
                      <a:pt x="680" y="469"/>
                    </a:lnTo>
                    <a:lnTo>
                      <a:pt x="686" y="473"/>
                    </a:lnTo>
                    <a:lnTo>
                      <a:pt x="686" y="478"/>
                    </a:lnTo>
                    <a:lnTo>
                      <a:pt x="686" y="482"/>
                    </a:lnTo>
                    <a:lnTo>
                      <a:pt x="686" y="487"/>
                    </a:lnTo>
                    <a:lnTo>
                      <a:pt x="686" y="491"/>
                    </a:lnTo>
                    <a:lnTo>
                      <a:pt x="686" y="496"/>
                    </a:lnTo>
                    <a:lnTo>
                      <a:pt x="686" y="500"/>
                    </a:lnTo>
                    <a:lnTo>
                      <a:pt x="680" y="505"/>
                    </a:lnTo>
                    <a:lnTo>
                      <a:pt x="680" y="509"/>
                    </a:lnTo>
                    <a:lnTo>
                      <a:pt x="680" y="514"/>
                    </a:lnTo>
                    <a:lnTo>
                      <a:pt x="680" y="518"/>
                    </a:lnTo>
                    <a:lnTo>
                      <a:pt x="674" y="518"/>
                    </a:lnTo>
                    <a:lnTo>
                      <a:pt x="667" y="518"/>
                    </a:lnTo>
                    <a:lnTo>
                      <a:pt x="667" y="523"/>
                    </a:lnTo>
                    <a:lnTo>
                      <a:pt x="661" y="527"/>
                    </a:lnTo>
                    <a:lnTo>
                      <a:pt x="655" y="527"/>
                    </a:lnTo>
                    <a:lnTo>
                      <a:pt x="648" y="527"/>
                    </a:lnTo>
                    <a:lnTo>
                      <a:pt x="642" y="527"/>
                    </a:lnTo>
                    <a:lnTo>
                      <a:pt x="636" y="531"/>
                    </a:lnTo>
                    <a:lnTo>
                      <a:pt x="630" y="531"/>
                    </a:lnTo>
                    <a:lnTo>
                      <a:pt x="623" y="527"/>
                    </a:lnTo>
                    <a:lnTo>
                      <a:pt x="623" y="523"/>
                    </a:lnTo>
                    <a:lnTo>
                      <a:pt x="617" y="523"/>
                    </a:lnTo>
                    <a:lnTo>
                      <a:pt x="611" y="518"/>
                    </a:lnTo>
                    <a:lnTo>
                      <a:pt x="604" y="518"/>
                    </a:lnTo>
                    <a:lnTo>
                      <a:pt x="598" y="518"/>
                    </a:lnTo>
                    <a:lnTo>
                      <a:pt x="598" y="523"/>
                    </a:lnTo>
                    <a:lnTo>
                      <a:pt x="598" y="527"/>
                    </a:lnTo>
                    <a:lnTo>
                      <a:pt x="604" y="531"/>
                    </a:lnTo>
                    <a:lnTo>
                      <a:pt x="604" y="536"/>
                    </a:lnTo>
                    <a:lnTo>
                      <a:pt x="598" y="536"/>
                    </a:lnTo>
                    <a:lnTo>
                      <a:pt x="592" y="536"/>
                    </a:lnTo>
                    <a:lnTo>
                      <a:pt x="586" y="531"/>
                    </a:lnTo>
                    <a:lnTo>
                      <a:pt x="579" y="531"/>
                    </a:lnTo>
                    <a:lnTo>
                      <a:pt x="573" y="531"/>
                    </a:lnTo>
                    <a:lnTo>
                      <a:pt x="573" y="536"/>
                    </a:lnTo>
                    <a:lnTo>
                      <a:pt x="567" y="531"/>
                    </a:lnTo>
                    <a:lnTo>
                      <a:pt x="560" y="531"/>
                    </a:lnTo>
                    <a:lnTo>
                      <a:pt x="560" y="527"/>
                    </a:lnTo>
                    <a:lnTo>
                      <a:pt x="554" y="523"/>
                    </a:lnTo>
                    <a:lnTo>
                      <a:pt x="548" y="523"/>
                    </a:lnTo>
                    <a:lnTo>
                      <a:pt x="542" y="523"/>
                    </a:lnTo>
                    <a:lnTo>
                      <a:pt x="535" y="523"/>
                    </a:lnTo>
                    <a:lnTo>
                      <a:pt x="535" y="527"/>
                    </a:lnTo>
                    <a:lnTo>
                      <a:pt x="529" y="531"/>
                    </a:lnTo>
                    <a:lnTo>
                      <a:pt x="523" y="531"/>
                    </a:lnTo>
                    <a:lnTo>
                      <a:pt x="516" y="531"/>
                    </a:lnTo>
                    <a:lnTo>
                      <a:pt x="510" y="531"/>
                    </a:lnTo>
                    <a:lnTo>
                      <a:pt x="504" y="531"/>
                    </a:lnTo>
                    <a:lnTo>
                      <a:pt x="498" y="531"/>
                    </a:lnTo>
                    <a:lnTo>
                      <a:pt x="491" y="527"/>
                    </a:lnTo>
                    <a:lnTo>
                      <a:pt x="479" y="527"/>
                    </a:lnTo>
                    <a:lnTo>
                      <a:pt x="472" y="523"/>
                    </a:lnTo>
                    <a:lnTo>
                      <a:pt x="466" y="523"/>
                    </a:lnTo>
                    <a:lnTo>
                      <a:pt x="460" y="523"/>
                    </a:lnTo>
                    <a:lnTo>
                      <a:pt x="453" y="518"/>
                    </a:lnTo>
                    <a:lnTo>
                      <a:pt x="447" y="518"/>
                    </a:lnTo>
                    <a:lnTo>
                      <a:pt x="441" y="523"/>
                    </a:lnTo>
                    <a:lnTo>
                      <a:pt x="435" y="523"/>
                    </a:lnTo>
                    <a:lnTo>
                      <a:pt x="428" y="523"/>
                    </a:lnTo>
                    <a:lnTo>
                      <a:pt x="422" y="523"/>
                    </a:lnTo>
                    <a:lnTo>
                      <a:pt x="422" y="518"/>
                    </a:lnTo>
                    <a:lnTo>
                      <a:pt x="422" y="514"/>
                    </a:lnTo>
                    <a:lnTo>
                      <a:pt x="422" y="509"/>
                    </a:lnTo>
                    <a:lnTo>
                      <a:pt x="416" y="509"/>
                    </a:lnTo>
                    <a:lnTo>
                      <a:pt x="416" y="505"/>
                    </a:lnTo>
                    <a:lnTo>
                      <a:pt x="409" y="500"/>
                    </a:lnTo>
                    <a:lnTo>
                      <a:pt x="409" y="496"/>
                    </a:lnTo>
                    <a:lnTo>
                      <a:pt x="403" y="491"/>
                    </a:lnTo>
                    <a:lnTo>
                      <a:pt x="403" y="487"/>
                    </a:lnTo>
                    <a:lnTo>
                      <a:pt x="397" y="487"/>
                    </a:lnTo>
                    <a:lnTo>
                      <a:pt x="391" y="482"/>
                    </a:lnTo>
                    <a:lnTo>
                      <a:pt x="384" y="482"/>
                    </a:lnTo>
                    <a:lnTo>
                      <a:pt x="384" y="487"/>
                    </a:lnTo>
                    <a:lnTo>
                      <a:pt x="378" y="487"/>
                    </a:lnTo>
                    <a:lnTo>
                      <a:pt x="372" y="487"/>
                    </a:lnTo>
                    <a:lnTo>
                      <a:pt x="365" y="487"/>
                    </a:lnTo>
                    <a:lnTo>
                      <a:pt x="359" y="487"/>
                    </a:lnTo>
                    <a:lnTo>
                      <a:pt x="353" y="482"/>
                    </a:lnTo>
                    <a:lnTo>
                      <a:pt x="347" y="482"/>
                    </a:lnTo>
                    <a:lnTo>
                      <a:pt x="340" y="482"/>
                    </a:lnTo>
                    <a:lnTo>
                      <a:pt x="340" y="478"/>
                    </a:lnTo>
                    <a:lnTo>
                      <a:pt x="334" y="473"/>
                    </a:lnTo>
                    <a:lnTo>
                      <a:pt x="334" y="469"/>
                    </a:lnTo>
                    <a:lnTo>
                      <a:pt x="334" y="465"/>
                    </a:lnTo>
                    <a:lnTo>
                      <a:pt x="334" y="460"/>
                    </a:lnTo>
                    <a:lnTo>
                      <a:pt x="334" y="456"/>
                    </a:lnTo>
                    <a:lnTo>
                      <a:pt x="334" y="451"/>
                    </a:lnTo>
                    <a:lnTo>
                      <a:pt x="328" y="451"/>
                    </a:lnTo>
                    <a:lnTo>
                      <a:pt x="328" y="447"/>
                    </a:lnTo>
                    <a:lnTo>
                      <a:pt x="321" y="447"/>
                    </a:lnTo>
                    <a:lnTo>
                      <a:pt x="315" y="447"/>
                    </a:lnTo>
                    <a:lnTo>
                      <a:pt x="309" y="447"/>
                    </a:lnTo>
                    <a:lnTo>
                      <a:pt x="303" y="447"/>
                    </a:lnTo>
                    <a:lnTo>
                      <a:pt x="303" y="442"/>
                    </a:lnTo>
                    <a:lnTo>
                      <a:pt x="303" y="438"/>
                    </a:lnTo>
                    <a:lnTo>
                      <a:pt x="303" y="433"/>
                    </a:lnTo>
                    <a:lnTo>
                      <a:pt x="296" y="433"/>
                    </a:lnTo>
                    <a:lnTo>
                      <a:pt x="290" y="433"/>
                    </a:lnTo>
                    <a:lnTo>
                      <a:pt x="284" y="433"/>
                    </a:lnTo>
                    <a:lnTo>
                      <a:pt x="277" y="438"/>
                    </a:lnTo>
                    <a:lnTo>
                      <a:pt x="271" y="438"/>
                    </a:lnTo>
                    <a:lnTo>
                      <a:pt x="271" y="433"/>
                    </a:lnTo>
                    <a:lnTo>
                      <a:pt x="265" y="433"/>
                    </a:lnTo>
                    <a:lnTo>
                      <a:pt x="259" y="429"/>
                    </a:lnTo>
                    <a:lnTo>
                      <a:pt x="252" y="429"/>
                    </a:lnTo>
                    <a:lnTo>
                      <a:pt x="246" y="429"/>
                    </a:lnTo>
                    <a:lnTo>
                      <a:pt x="240" y="429"/>
                    </a:lnTo>
                    <a:lnTo>
                      <a:pt x="240" y="424"/>
                    </a:lnTo>
                    <a:lnTo>
                      <a:pt x="233" y="424"/>
                    </a:lnTo>
                    <a:lnTo>
                      <a:pt x="227" y="424"/>
                    </a:lnTo>
                    <a:lnTo>
                      <a:pt x="221" y="420"/>
                    </a:lnTo>
                    <a:lnTo>
                      <a:pt x="215" y="420"/>
                    </a:lnTo>
                    <a:lnTo>
                      <a:pt x="208" y="420"/>
                    </a:lnTo>
                    <a:lnTo>
                      <a:pt x="202" y="420"/>
                    </a:lnTo>
                    <a:lnTo>
                      <a:pt x="196" y="420"/>
                    </a:lnTo>
                    <a:lnTo>
                      <a:pt x="189" y="415"/>
                    </a:lnTo>
                    <a:lnTo>
                      <a:pt x="183" y="415"/>
                    </a:lnTo>
                    <a:lnTo>
                      <a:pt x="177" y="415"/>
                    </a:lnTo>
                    <a:lnTo>
                      <a:pt x="177" y="411"/>
                    </a:lnTo>
                    <a:lnTo>
                      <a:pt x="177" y="407"/>
                    </a:lnTo>
                    <a:lnTo>
                      <a:pt x="177" y="402"/>
                    </a:lnTo>
                    <a:lnTo>
                      <a:pt x="169" y="398"/>
                    </a:lnTo>
                    <a:lnTo>
                      <a:pt x="169" y="393"/>
                    </a:lnTo>
                    <a:lnTo>
                      <a:pt x="163" y="389"/>
                    </a:lnTo>
                    <a:lnTo>
                      <a:pt x="157" y="389"/>
                    </a:lnTo>
                    <a:lnTo>
                      <a:pt x="151" y="389"/>
                    </a:lnTo>
                    <a:lnTo>
                      <a:pt x="144" y="389"/>
                    </a:lnTo>
                    <a:lnTo>
                      <a:pt x="138" y="393"/>
                    </a:lnTo>
                    <a:lnTo>
                      <a:pt x="132" y="398"/>
                    </a:lnTo>
                    <a:lnTo>
                      <a:pt x="132" y="402"/>
                    </a:lnTo>
                    <a:lnTo>
                      <a:pt x="125" y="402"/>
                    </a:lnTo>
                    <a:lnTo>
                      <a:pt x="125" y="398"/>
                    </a:lnTo>
                    <a:lnTo>
                      <a:pt x="119" y="398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3"/>
                    </a:lnTo>
                    <a:lnTo>
                      <a:pt x="100" y="398"/>
                    </a:lnTo>
                    <a:lnTo>
                      <a:pt x="100" y="402"/>
                    </a:lnTo>
                    <a:lnTo>
                      <a:pt x="100" y="407"/>
                    </a:lnTo>
                    <a:lnTo>
                      <a:pt x="94" y="407"/>
                    </a:lnTo>
                    <a:lnTo>
                      <a:pt x="88" y="407"/>
                    </a:lnTo>
                    <a:lnTo>
                      <a:pt x="81" y="411"/>
                    </a:lnTo>
                    <a:lnTo>
                      <a:pt x="81" y="415"/>
                    </a:lnTo>
                    <a:lnTo>
                      <a:pt x="88" y="420"/>
                    </a:lnTo>
                    <a:lnTo>
                      <a:pt x="94" y="420"/>
                    </a:lnTo>
                    <a:lnTo>
                      <a:pt x="100" y="420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1" y="424"/>
                    </a:lnTo>
                    <a:lnTo>
                      <a:pt x="75" y="424"/>
                    </a:lnTo>
                    <a:lnTo>
                      <a:pt x="75" y="429"/>
                    </a:lnTo>
                    <a:lnTo>
                      <a:pt x="69" y="433"/>
                    </a:lnTo>
                    <a:lnTo>
                      <a:pt x="63" y="433"/>
                    </a:lnTo>
                    <a:lnTo>
                      <a:pt x="56" y="433"/>
                    </a:lnTo>
                    <a:lnTo>
                      <a:pt x="50" y="429"/>
                    </a:lnTo>
                    <a:lnTo>
                      <a:pt x="50" y="424"/>
                    </a:lnTo>
                    <a:lnTo>
                      <a:pt x="44" y="424"/>
                    </a:lnTo>
                    <a:lnTo>
                      <a:pt x="37" y="424"/>
                    </a:lnTo>
                    <a:lnTo>
                      <a:pt x="31" y="424"/>
                    </a:lnTo>
                    <a:lnTo>
                      <a:pt x="25" y="424"/>
                    </a:lnTo>
                    <a:lnTo>
                      <a:pt x="19" y="424"/>
                    </a:lnTo>
                    <a:lnTo>
                      <a:pt x="12" y="424"/>
                    </a:lnTo>
                    <a:lnTo>
                      <a:pt x="6" y="424"/>
                    </a:lnTo>
                    <a:lnTo>
                      <a:pt x="12" y="420"/>
                    </a:lnTo>
                    <a:lnTo>
                      <a:pt x="12" y="415"/>
                    </a:lnTo>
                    <a:lnTo>
                      <a:pt x="12" y="411"/>
                    </a:lnTo>
                    <a:lnTo>
                      <a:pt x="12" y="407"/>
                    </a:lnTo>
                    <a:lnTo>
                      <a:pt x="12" y="402"/>
                    </a:lnTo>
                    <a:lnTo>
                      <a:pt x="6" y="398"/>
                    </a:lnTo>
                    <a:lnTo>
                      <a:pt x="6" y="393"/>
                    </a:lnTo>
                    <a:lnTo>
                      <a:pt x="0" y="389"/>
                    </a:lnTo>
                    <a:lnTo>
                      <a:pt x="0" y="384"/>
                    </a:lnTo>
                    <a:lnTo>
                      <a:pt x="0" y="380"/>
                    </a:lnTo>
                    <a:lnTo>
                      <a:pt x="6" y="380"/>
                    </a:lnTo>
                    <a:lnTo>
                      <a:pt x="12" y="375"/>
                    </a:lnTo>
                    <a:lnTo>
                      <a:pt x="19" y="371"/>
                    </a:lnTo>
                    <a:lnTo>
                      <a:pt x="19" y="366"/>
                    </a:lnTo>
                    <a:lnTo>
                      <a:pt x="19" y="362"/>
                    </a:lnTo>
                    <a:lnTo>
                      <a:pt x="25" y="357"/>
                    </a:lnTo>
                    <a:lnTo>
                      <a:pt x="31" y="353"/>
                    </a:lnTo>
                    <a:lnTo>
                      <a:pt x="37" y="353"/>
                    </a:lnTo>
                    <a:lnTo>
                      <a:pt x="44" y="349"/>
                    </a:lnTo>
                    <a:lnTo>
                      <a:pt x="50" y="344"/>
                    </a:lnTo>
                    <a:lnTo>
                      <a:pt x="56" y="344"/>
                    </a:lnTo>
                    <a:lnTo>
                      <a:pt x="56" y="340"/>
                    </a:lnTo>
                    <a:lnTo>
                      <a:pt x="63" y="335"/>
                    </a:lnTo>
                    <a:lnTo>
                      <a:pt x="63" y="331"/>
                    </a:lnTo>
                    <a:lnTo>
                      <a:pt x="56" y="326"/>
                    </a:lnTo>
                    <a:lnTo>
                      <a:pt x="56" y="322"/>
                    </a:lnTo>
                    <a:lnTo>
                      <a:pt x="56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4"/>
                    </a:lnTo>
                    <a:lnTo>
                      <a:pt x="63" y="290"/>
                    </a:lnTo>
                    <a:lnTo>
                      <a:pt x="63" y="285"/>
                    </a:lnTo>
                    <a:lnTo>
                      <a:pt x="69" y="281"/>
                    </a:lnTo>
                    <a:lnTo>
                      <a:pt x="75" y="276"/>
                    </a:lnTo>
                    <a:lnTo>
                      <a:pt x="81" y="281"/>
                    </a:lnTo>
                    <a:lnTo>
                      <a:pt x="88" y="281"/>
                    </a:lnTo>
                    <a:lnTo>
                      <a:pt x="94" y="285"/>
                    </a:lnTo>
                    <a:lnTo>
                      <a:pt x="100" y="285"/>
                    </a:lnTo>
                    <a:lnTo>
                      <a:pt x="113" y="290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44" y="290"/>
                    </a:lnTo>
                    <a:lnTo>
                      <a:pt x="151" y="285"/>
                    </a:lnTo>
                    <a:lnTo>
                      <a:pt x="157" y="285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7" y="281"/>
                    </a:lnTo>
                    <a:lnTo>
                      <a:pt x="183" y="281"/>
                    </a:lnTo>
                    <a:lnTo>
                      <a:pt x="189" y="281"/>
                    </a:lnTo>
                    <a:lnTo>
                      <a:pt x="196" y="281"/>
                    </a:lnTo>
                    <a:lnTo>
                      <a:pt x="202" y="276"/>
                    </a:lnTo>
                    <a:lnTo>
                      <a:pt x="208" y="272"/>
                    </a:lnTo>
                    <a:lnTo>
                      <a:pt x="215" y="268"/>
                    </a:lnTo>
                    <a:lnTo>
                      <a:pt x="221" y="263"/>
                    </a:lnTo>
                    <a:lnTo>
                      <a:pt x="221" y="259"/>
                    </a:lnTo>
                    <a:lnTo>
                      <a:pt x="221" y="254"/>
                    </a:lnTo>
                    <a:lnTo>
                      <a:pt x="215" y="250"/>
                    </a:lnTo>
                    <a:lnTo>
                      <a:pt x="215" y="245"/>
                    </a:lnTo>
                    <a:lnTo>
                      <a:pt x="221" y="245"/>
                    </a:lnTo>
                    <a:lnTo>
                      <a:pt x="227" y="245"/>
                    </a:lnTo>
                    <a:lnTo>
                      <a:pt x="233" y="241"/>
                    </a:lnTo>
                    <a:lnTo>
                      <a:pt x="240" y="241"/>
                    </a:lnTo>
                    <a:lnTo>
                      <a:pt x="246" y="241"/>
                    </a:lnTo>
                    <a:lnTo>
                      <a:pt x="252" y="241"/>
                    </a:lnTo>
                    <a:lnTo>
                      <a:pt x="259" y="241"/>
                    </a:lnTo>
                    <a:lnTo>
                      <a:pt x="265" y="241"/>
                    </a:lnTo>
                    <a:lnTo>
                      <a:pt x="271" y="245"/>
                    </a:lnTo>
                    <a:lnTo>
                      <a:pt x="277" y="241"/>
                    </a:lnTo>
                    <a:lnTo>
                      <a:pt x="277" y="236"/>
                    </a:lnTo>
                    <a:lnTo>
                      <a:pt x="277" y="232"/>
                    </a:lnTo>
                    <a:lnTo>
                      <a:pt x="277" y="227"/>
                    </a:lnTo>
                    <a:lnTo>
                      <a:pt x="277" y="223"/>
                    </a:lnTo>
                    <a:lnTo>
                      <a:pt x="271" y="219"/>
                    </a:lnTo>
                    <a:lnTo>
                      <a:pt x="271" y="214"/>
                    </a:lnTo>
                    <a:lnTo>
                      <a:pt x="271" y="210"/>
                    </a:lnTo>
                    <a:lnTo>
                      <a:pt x="271" y="205"/>
                    </a:lnTo>
                    <a:lnTo>
                      <a:pt x="265" y="205"/>
                    </a:lnTo>
                    <a:lnTo>
                      <a:pt x="265" y="201"/>
                    </a:lnTo>
                    <a:lnTo>
                      <a:pt x="259" y="201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201"/>
                    </a:lnTo>
                    <a:lnTo>
                      <a:pt x="227" y="201"/>
                    </a:lnTo>
                    <a:lnTo>
                      <a:pt x="221" y="201"/>
                    </a:lnTo>
                    <a:lnTo>
                      <a:pt x="221" y="196"/>
                    </a:lnTo>
                    <a:lnTo>
                      <a:pt x="221" y="192"/>
                    </a:lnTo>
                    <a:lnTo>
                      <a:pt x="215" y="187"/>
                    </a:lnTo>
                    <a:lnTo>
                      <a:pt x="215" y="183"/>
                    </a:lnTo>
                    <a:lnTo>
                      <a:pt x="215" y="178"/>
                    </a:lnTo>
                    <a:lnTo>
                      <a:pt x="215" y="174"/>
                    </a:lnTo>
                    <a:lnTo>
                      <a:pt x="215" y="169"/>
                    </a:lnTo>
                    <a:lnTo>
                      <a:pt x="215" y="165"/>
                    </a:lnTo>
                    <a:lnTo>
                      <a:pt x="215" y="161"/>
                    </a:lnTo>
                    <a:lnTo>
                      <a:pt x="215" y="156"/>
                    </a:lnTo>
                    <a:lnTo>
                      <a:pt x="208" y="152"/>
                    </a:lnTo>
                    <a:lnTo>
                      <a:pt x="208" y="147"/>
                    </a:lnTo>
                    <a:lnTo>
                      <a:pt x="202" y="143"/>
                    </a:lnTo>
                    <a:lnTo>
                      <a:pt x="202" y="138"/>
                    </a:lnTo>
                    <a:lnTo>
                      <a:pt x="202" y="134"/>
                    </a:lnTo>
                    <a:lnTo>
                      <a:pt x="202" y="129"/>
                    </a:lnTo>
                    <a:lnTo>
                      <a:pt x="202" y="125"/>
                    </a:lnTo>
                    <a:lnTo>
                      <a:pt x="202" y="120"/>
                    </a:lnTo>
                    <a:lnTo>
                      <a:pt x="202" y="116"/>
                    </a:lnTo>
                    <a:lnTo>
                      <a:pt x="208" y="116"/>
                    </a:lnTo>
                    <a:lnTo>
                      <a:pt x="208" y="111"/>
                    </a:lnTo>
                    <a:lnTo>
                      <a:pt x="208" y="107"/>
                    </a:lnTo>
                    <a:lnTo>
                      <a:pt x="215" y="107"/>
                    </a:lnTo>
                    <a:lnTo>
                      <a:pt x="215" y="103"/>
                    </a:lnTo>
                    <a:lnTo>
                      <a:pt x="221" y="103"/>
                    </a:lnTo>
                    <a:lnTo>
                      <a:pt x="221" y="107"/>
                    </a:lnTo>
                    <a:lnTo>
                      <a:pt x="227" y="111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3"/>
                    </a:lnTo>
                    <a:lnTo>
                      <a:pt x="233" y="98"/>
                    </a:lnTo>
                    <a:lnTo>
                      <a:pt x="240" y="94"/>
                    </a:lnTo>
                    <a:lnTo>
                      <a:pt x="246" y="89"/>
                    </a:lnTo>
                    <a:lnTo>
                      <a:pt x="252" y="94"/>
                    </a:lnTo>
                    <a:lnTo>
                      <a:pt x="259" y="94"/>
                    </a:lnTo>
                    <a:lnTo>
                      <a:pt x="265" y="98"/>
                    </a:lnTo>
                    <a:lnTo>
                      <a:pt x="265" y="103"/>
                    </a:lnTo>
                    <a:lnTo>
                      <a:pt x="265" y="107"/>
                    </a:lnTo>
                    <a:lnTo>
                      <a:pt x="271" y="107"/>
                    </a:lnTo>
                    <a:lnTo>
                      <a:pt x="277" y="103"/>
                    </a:lnTo>
                    <a:lnTo>
                      <a:pt x="284" y="103"/>
                    </a:lnTo>
                    <a:lnTo>
                      <a:pt x="290" y="103"/>
                    </a:lnTo>
                    <a:lnTo>
                      <a:pt x="296" y="107"/>
                    </a:lnTo>
                    <a:lnTo>
                      <a:pt x="303" y="107"/>
                    </a:lnTo>
                    <a:lnTo>
                      <a:pt x="309" y="107"/>
                    </a:lnTo>
                    <a:lnTo>
                      <a:pt x="309" y="103"/>
                    </a:lnTo>
                    <a:lnTo>
                      <a:pt x="309" y="98"/>
                    </a:lnTo>
                    <a:lnTo>
                      <a:pt x="315" y="98"/>
                    </a:lnTo>
                    <a:lnTo>
                      <a:pt x="315" y="94"/>
                    </a:lnTo>
                    <a:lnTo>
                      <a:pt x="321" y="94"/>
                    </a:lnTo>
                    <a:lnTo>
                      <a:pt x="328" y="94"/>
                    </a:lnTo>
                    <a:lnTo>
                      <a:pt x="328" y="98"/>
                    </a:lnTo>
                    <a:lnTo>
                      <a:pt x="334" y="94"/>
                    </a:lnTo>
                    <a:lnTo>
                      <a:pt x="340" y="94"/>
                    </a:lnTo>
                    <a:lnTo>
                      <a:pt x="340" y="89"/>
                    </a:lnTo>
                    <a:lnTo>
                      <a:pt x="347" y="85"/>
                    </a:lnTo>
                    <a:lnTo>
                      <a:pt x="353" y="80"/>
                    </a:lnTo>
                    <a:lnTo>
                      <a:pt x="359" y="76"/>
                    </a:lnTo>
                    <a:lnTo>
                      <a:pt x="359" y="71"/>
                    </a:lnTo>
                    <a:lnTo>
                      <a:pt x="359" y="67"/>
                    </a:lnTo>
                    <a:lnTo>
                      <a:pt x="365" y="62"/>
                    </a:lnTo>
                    <a:lnTo>
                      <a:pt x="372" y="62"/>
                    </a:lnTo>
                    <a:lnTo>
                      <a:pt x="378" y="62"/>
                    </a:lnTo>
                    <a:lnTo>
                      <a:pt x="384" y="67"/>
                    </a:lnTo>
                    <a:lnTo>
                      <a:pt x="391" y="71"/>
                    </a:lnTo>
                    <a:lnTo>
                      <a:pt x="397" y="76"/>
                    </a:lnTo>
                    <a:lnTo>
                      <a:pt x="403" y="71"/>
                    </a:lnTo>
                    <a:lnTo>
                      <a:pt x="403" y="67"/>
                    </a:lnTo>
                    <a:lnTo>
                      <a:pt x="403" y="62"/>
                    </a:lnTo>
                    <a:lnTo>
                      <a:pt x="403" y="58"/>
                    </a:lnTo>
                    <a:lnTo>
                      <a:pt x="403" y="53"/>
                    </a:lnTo>
                    <a:lnTo>
                      <a:pt x="409" y="53"/>
                    </a:lnTo>
                    <a:lnTo>
                      <a:pt x="416" y="53"/>
                    </a:lnTo>
                    <a:lnTo>
                      <a:pt x="422" y="53"/>
                    </a:lnTo>
                    <a:lnTo>
                      <a:pt x="428" y="53"/>
                    </a:lnTo>
                    <a:lnTo>
                      <a:pt x="435" y="58"/>
                    </a:lnTo>
                    <a:lnTo>
                      <a:pt x="435" y="62"/>
                    </a:lnTo>
                    <a:lnTo>
                      <a:pt x="435" y="67"/>
                    </a:lnTo>
                    <a:lnTo>
                      <a:pt x="435" y="71"/>
                    </a:lnTo>
                    <a:lnTo>
                      <a:pt x="435" y="76"/>
                    </a:lnTo>
                    <a:lnTo>
                      <a:pt x="435" y="80"/>
                    </a:lnTo>
                    <a:lnTo>
                      <a:pt x="441" y="80"/>
                    </a:lnTo>
                    <a:lnTo>
                      <a:pt x="447" y="76"/>
                    </a:lnTo>
                    <a:lnTo>
                      <a:pt x="453" y="76"/>
                    </a:lnTo>
                    <a:lnTo>
                      <a:pt x="460" y="71"/>
                    </a:lnTo>
                    <a:lnTo>
                      <a:pt x="460" y="67"/>
                    </a:lnTo>
                    <a:lnTo>
                      <a:pt x="466" y="62"/>
                    </a:lnTo>
                    <a:lnTo>
                      <a:pt x="466" y="58"/>
                    </a:lnTo>
                    <a:lnTo>
                      <a:pt x="472" y="53"/>
                    </a:lnTo>
                    <a:lnTo>
                      <a:pt x="479" y="53"/>
                    </a:lnTo>
                    <a:lnTo>
                      <a:pt x="485" y="53"/>
                    </a:lnTo>
                    <a:lnTo>
                      <a:pt x="491" y="58"/>
                    </a:lnTo>
                    <a:lnTo>
                      <a:pt x="498" y="62"/>
                    </a:lnTo>
                    <a:lnTo>
                      <a:pt x="504" y="67"/>
                    </a:lnTo>
                    <a:lnTo>
                      <a:pt x="504" y="71"/>
                    </a:lnTo>
                    <a:lnTo>
                      <a:pt x="510" y="71"/>
                    </a:lnTo>
                    <a:lnTo>
                      <a:pt x="516" y="71"/>
                    </a:lnTo>
                    <a:lnTo>
                      <a:pt x="523" y="67"/>
                    </a:lnTo>
                    <a:lnTo>
                      <a:pt x="529" y="62"/>
                    </a:lnTo>
                    <a:lnTo>
                      <a:pt x="535" y="62"/>
                    </a:lnTo>
                    <a:lnTo>
                      <a:pt x="542" y="58"/>
                    </a:lnTo>
                    <a:lnTo>
                      <a:pt x="548" y="62"/>
                    </a:lnTo>
                    <a:lnTo>
                      <a:pt x="554" y="62"/>
                    </a:lnTo>
                    <a:lnTo>
                      <a:pt x="560" y="67"/>
                    </a:lnTo>
                    <a:lnTo>
                      <a:pt x="560" y="71"/>
                    </a:lnTo>
                    <a:lnTo>
                      <a:pt x="567" y="76"/>
                    </a:lnTo>
                    <a:lnTo>
                      <a:pt x="573" y="80"/>
                    </a:lnTo>
                    <a:lnTo>
                      <a:pt x="579" y="80"/>
                    </a:lnTo>
                    <a:lnTo>
                      <a:pt x="586" y="80"/>
                    </a:lnTo>
                    <a:lnTo>
                      <a:pt x="592" y="80"/>
                    </a:lnTo>
                    <a:lnTo>
                      <a:pt x="598" y="80"/>
                    </a:lnTo>
                    <a:lnTo>
                      <a:pt x="598" y="85"/>
                    </a:lnTo>
                    <a:lnTo>
                      <a:pt x="604" y="89"/>
                    </a:lnTo>
                    <a:lnTo>
                      <a:pt x="611" y="94"/>
                    </a:lnTo>
                    <a:lnTo>
                      <a:pt x="617" y="89"/>
                    </a:lnTo>
                    <a:lnTo>
                      <a:pt x="623" y="89"/>
                    </a:lnTo>
                    <a:lnTo>
                      <a:pt x="623" y="85"/>
                    </a:lnTo>
                    <a:lnTo>
                      <a:pt x="623" y="80"/>
                    </a:lnTo>
                    <a:lnTo>
                      <a:pt x="630" y="80"/>
                    </a:lnTo>
                    <a:lnTo>
                      <a:pt x="630" y="76"/>
                    </a:lnTo>
                    <a:lnTo>
                      <a:pt x="636" y="71"/>
                    </a:lnTo>
                    <a:lnTo>
                      <a:pt x="642" y="71"/>
                    </a:lnTo>
                    <a:lnTo>
                      <a:pt x="648" y="71"/>
                    </a:lnTo>
                    <a:lnTo>
                      <a:pt x="655" y="71"/>
                    </a:lnTo>
                    <a:lnTo>
                      <a:pt x="661" y="71"/>
                    </a:lnTo>
                    <a:lnTo>
                      <a:pt x="667" y="71"/>
                    </a:lnTo>
                    <a:lnTo>
                      <a:pt x="674" y="67"/>
                    </a:lnTo>
                    <a:lnTo>
                      <a:pt x="680" y="67"/>
                    </a:lnTo>
                    <a:lnTo>
                      <a:pt x="692" y="67"/>
                    </a:lnTo>
                    <a:lnTo>
                      <a:pt x="699" y="67"/>
                    </a:lnTo>
                    <a:lnTo>
                      <a:pt x="705" y="67"/>
                    </a:lnTo>
                    <a:lnTo>
                      <a:pt x="711" y="67"/>
                    </a:lnTo>
                    <a:lnTo>
                      <a:pt x="718" y="67"/>
                    </a:lnTo>
                    <a:lnTo>
                      <a:pt x="724" y="67"/>
                    </a:lnTo>
                    <a:lnTo>
                      <a:pt x="730" y="67"/>
                    </a:lnTo>
                    <a:lnTo>
                      <a:pt x="736" y="62"/>
                    </a:lnTo>
                    <a:lnTo>
                      <a:pt x="743" y="62"/>
                    </a:lnTo>
                    <a:lnTo>
                      <a:pt x="743" y="67"/>
                    </a:lnTo>
                    <a:lnTo>
                      <a:pt x="743" y="71"/>
                    </a:lnTo>
                    <a:lnTo>
                      <a:pt x="749" y="71"/>
                    </a:lnTo>
                    <a:lnTo>
                      <a:pt x="762" y="71"/>
                    </a:lnTo>
                    <a:lnTo>
                      <a:pt x="762" y="67"/>
                    </a:lnTo>
                    <a:lnTo>
                      <a:pt x="768" y="62"/>
                    </a:lnTo>
                    <a:lnTo>
                      <a:pt x="768" y="58"/>
                    </a:lnTo>
                    <a:lnTo>
                      <a:pt x="768" y="53"/>
                    </a:lnTo>
                    <a:lnTo>
                      <a:pt x="762" y="49"/>
                    </a:lnTo>
                    <a:lnTo>
                      <a:pt x="762" y="45"/>
                    </a:lnTo>
                    <a:lnTo>
                      <a:pt x="762" y="40"/>
                    </a:lnTo>
                    <a:lnTo>
                      <a:pt x="768" y="36"/>
                    </a:lnTo>
                    <a:lnTo>
                      <a:pt x="768" y="31"/>
                    </a:lnTo>
                    <a:lnTo>
                      <a:pt x="768" y="27"/>
                    </a:lnTo>
                    <a:lnTo>
                      <a:pt x="774" y="22"/>
                    </a:lnTo>
                    <a:lnTo>
                      <a:pt x="780" y="22"/>
                    </a:lnTo>
                    <a:lnTo>
                      <a:pt x="780" y="18"/>
                    </a:lnTo>
                    <a:lnTo>
                      <a:pt x="787" y="13"/>
                    </a:lnTo>
                    <a:lnTo>
                      <a:pt x="793" y="9"/>
                    </a:lnTo>
                    <a:lnTo>
                      <a:pt x="793" y="4"/>
                    </a:lnTo>
                    <a:lnTo>
                      <a:pt x="793" y="0"/>
                    </a:lnTo>
                    <a:lnTo>
                      <a:pt x="799" y="0"/>
                    </a:lnTo>
                    <a:lnTo>
                      <a:pt x="806" y="0"/>
                    </a:lnTo>
                    <a:lnTo>
                      <a:pt x="812" y="0"/>
                    </a:lnTo>
                    <a:lnTo>
                      <a:pt x="81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42" name="Group 675"/>
            <p:cNvGrpSpPr>
              <a:grpSpLocks/>
            </p:cNvGrpSpPr>
            <p:nvPr/>
          </p:nvGrpSpPr>
          <p:grpSpPr bwMode="auto">
            <a:xfrm>
              <a:off x="1381" y="1979"/>
              <a:ext cx="843" cy="464"/>
              <a:chOff x="1381" y="1979"/>
              <a:chExt cx="843" cy="464"/>
            </a:xfrm>
          </p:grpSpPr>
          <p:sp>
            <p:nvSpPr>
              <p:cNvPr id="4772" name="Freeform 676"/>
              <p:cNvSpPr>
                <a:spLocks/>
              </p:cNvSpPr>
              <p:nvPr/>
            </p:nvSpPr>
            <p:spPr bwMode="auto">
              <a:xfrm>
                <a:off x="1381" y="1979"/>
                <a:ext cx="843" cy="464"/>
              </a:xfrm>
              <a:custGeom>
                <a:avLst/>
                <a:gdLst/>
                <a:ahLst/>
                <a:cxnLst>
                  <a:cxn ang="0">
                    <a:pos x="711" y="9"/>
                  </a:cxn>
                  <a:cxn ang="0">
                    <a:pos x="748" y="13"/>
                  </a:cxn>
                  <a:cxn ang="0">
                    <a:pos x="773" y="40"/>
                  </a:cxn>
                  <a:cxn ang="0">
                    <a:pos x="830" y="35"/>
                  </a:cxn>
                  <a:cxn ang="0">
                    <a:pos x="830" y="67"/>
                  </a:cxn>
                  <a:cxn ang="0">
                    <a:pos x="830" y="107"/>
                  </a:cxn>
                  <a:cxn ang="0">
                    <a:pos x="811" y="138"/>
                  </a:cxn>
                  <a:cxn ang="0">
                    <a:pos x="773" y="160"/>
                  </a:cxn>
                  <a:cxn ang="0">
                    <a:pos x="711" y="160"/>
                  </a:cxn>
                  <a:cxn ang="0">
                    <a:pos x="660" y="160"/>
                  </a:cxn>
                  <a:cxn ang="0">
                    <a:pos x="610" y="142"/>
                  </a:cxn>
                  <a:cxn ang="0">
                    <a:pos x="597" y="178"/>
                  </a:cxn>
                  <a:cxn ang="0">
                    <a:pos x="591" y="214"/>
                  </a:cxn>
                  <a:cxn ang="0">
                    <a:pos x="585" y="259"/>
                  </a:cxn>
                  <a:cxn ang="0">
                    <a:pos x="623" y="286"/>
                  </a:cxn>
                  <a:cxn ang="0">
                    <a:pos x="667" y="304"/>
                  </a:cxn>
                  <a:cxn ang="0">
                    <a:pos x="679" y="330"/>
                  </a:cxn>
                  <a:cxn ang="0">
                    <a:pos x="654" y="366"/>
                  </a:cxn>
                  <a:cxn ang="0">
                    <a:pos x="667" y="397"/>
                  </a:cxn>
                  <a:cxn ang="0">
                    <a:pos x="723" y="397"/>
                  </a:cxn>
                  <a:cxn ang="0">
                    <a:pos x="761" y="424"/>
                  </a:cxn>
                  <a:cxn ang="0">
                    <a:pos x="761" y="451"/>
                  </a:cxn>
                  <a:cxn ang="0">
                    <a:pos x="698" y="451"/>
                  </a:cxn>
                  <a:cxn ang="0">
                    <a:pos x="648" y="433"/>
                  </a:cxn>
                  <a:cxn ang="0">
                    <a:pos x="597" y="442"/>
                  </a:cxn>
                  <a:cxn ang="0">
                    <a:pos x="566" y="455"/>
                  </a:cxn>
                  <a:cxn ang="0">
                    <a:pos x="516" y="442"/>
                  </a:cxn>
                  <a:cxn ang="0">
                    <a:pos x="453" y="429"/>
                  </a:cxn>
                  <a:cxn ang="0">
                    <a:pos x="396" y="433"/>
                  </a:cxn>
                  <a:cxn ang="0">
                    <a:pos x="340" y="446"/>
                  </a:cxn>
                  <a:cxn ang="0">
                    <a:pos x="321" y="451"/>
                  </a:cxn>
                  <a:cxn ang="0">
                    <a:pos x="277" y="429"/>
                  </a:cxn>
                  <a:cxn ang="0">
                    <a:pos x="264" y="393"/>
                  </a:cxn>
                  <a:cxn ang="0">
                    <a:pos x="214" y="375"/>
                  </a:cxn>
                  <a:cxn ang="0">
                    <a:pos x="157" y="357"/>
                  </a:cxn>
                  <a:cxn ang="0">
                    <a:pos x="101" y="362"/>
                  </a:cxn>
                  <a:cxn ang="0">
                    <a:pos x="44" y="348"/>
                  </a:cxn>
                  <a:cxn ang="0">
                    <a:pos x="0" y="317"/>
                  </a:cxn>
                  <a:cxn ang="0">
                    <a:pos x="32" y="295"/>
                  </a:cxn>
                  <a:cxn ang="0">
                    <a:pos x="69" y="277"/>
                  </a:cxn>
                  <a:cxn ang="0">
                    <a:pos x="107" y="250"/>
                  </a:cxn>
                  <a:cxn ang="0">
                    <a:pos x="145" y="219"/>
                  </a:cxn>
                  <a:cxn ang="0">
                    <a:pos x="170" y="187"/>
                  </a:cxn>
                  <a:cxn ang="0">
                    <a:pos x="208" y="160"/>
                  </a:cxn>
                  <a:cxn ang="0">
                    <a:pos x="252" y="142"/>
                  </a:cxn>
                  <a:cxn ang="0">
                    <a:pos x="245" y="102"/>
                  </a:cxn>
                  <a:cxn ang="0">
                    <a:pos x="252" y="71"/>
                  </a:cxn>
                  <a:cxn ang="0">
                    <a:pos x="283" y="49"/>
                  </a:cxn>
                  <a:cxn ang="0">
                    <a:pos x="289" y="18"/>
                  </a:cxn>
                  <a:cxn ang="0">
                    <a:pos x="346" y="0"/>
                  </a:cxn>
                  <a:cxn ang="0">
                    <a:pos x="390" y="9"/>
                  </a:cxn>
                  <a:cxn ang="0">
                    <a:pos x="434" y="26"/>
                  </a:cxn>
                  <a:cxn ang="0">
                    <a:pos x="478" y="26"/>
                  </a:cxn>
                  <a:cxn ang="0">
                    <a:pos x="528" y="22"/>
                  </a:cxn>
                  <a:cxn ang="0">
                    <a:pos x="572" y="13"/>
                  </a:cxn>
                  <a:cxn ang="0">
                    <a:pos x="610" y="18"/>
                  </a:cxn>
                  <a:cxn ang="0">
                    <a:pos x="641" y="22"/>
                  </a:cxn>
                  <a:cxn ang="0">
                    <a:pos x="673" y="22"/>
                  </a:cxn>
                </a:cxnLst>
                <a:rect l="0" t="0" r="r" b="b"/>
                <a:pathLst>
                  <a:path w="843" h="464">
                    <a:moveTo>
                      <a:pt x="679" y="26"/>
                    </a:moveTo>
                    <a:lnTo>
                      <a:pt x="685" y="26"/>
                    </a:lnTo>
                    <a:lnTo>
                      <a:pt x="692" y="26"/>
                    </a:lnTo>
                    <a:lnTo>
                      <a:pt x="698" y="26"/>
                    </a:lnTo>
                    <a:lnTo>
                      <a:pt x="698" y="22"/>
                    </a:lnTo>
                    <a:lnTo>
                      <a:pt x="704" y="18"/>
                    </a:lnTo>
                    <a:lnTo>
                      <a:pt x="704" y="13"/>
                    </a:lnTo>
                    <a:lnTo>
                      <a:pt x="704" y="9"/>
                    </a:lnTo>
                    <a:lnTo>
                      <a:pt x="711" y="9"/>
                    </a:lnTo>
                    <a:lnTo>
                      <a:pt x="711" y="4"/>
                    </a:lnTo>
                    <a:lnTo>
                      <a:pt x="717" y="4"/>
                    </a:lnTo>
                    <a:lnTo>
                      <a:pt x="723" y="4"/>
                    </a:lnTo>
                    <a:lnTo>
                      <a:pt x="729" y="4"/>
                    </a:lnTo>
                    <a:lnTo>
                      <a:pt x="736" y="4"/>
                    </a:lnTo>
                    <a:lnTo>
                      <a:pt x="742" y="4"/>
                    </a:lnTo>
                    <a:lnTo>
                      <a:pt x="748" y="4"/>
                    </a:lnTo>
                    <a:lnTo>
                      <a:pt x="748" y="9"/>
                    </a:lnTo>
                    <a:lnTo>
                      <a:pt x="748" y="13"/>
                    </a:lnTo>
                    <a:lnTo>
                      <a:pt x="742" y="18"/>
                    </a:lnTo>
                    <a:lnTo>
                      <a:pt x="742" y="26"/>
                    </a:lnTo>
                    <a:lnTo>
                      <a:pt x="742" y="31"/>
                    </a:lnTo>
                    <a:lnTo>
                      <a:pt x="748" y="35"/>
                    </a:lnTo>
                    <a:lnTo>
                      <a:pt x="755" y="35"/>
                    </a:lnTo>
                    <a:lnTo>
                      <a:pt x="755" y="40"/>
                    </a:lnTo>
                    <a:lnTo>
                      <a:pt x="761" y="40"/>
                    </a:lnTo>
                    <a:lnTo>
                      <a:pt x="767" y="40"/>
                    </a:lnTo>
                    <a:lnTo>
                      <a:pt x="773" y="40"/>
                    </a:lnTo>
                    <a:lnTo>
                      <a:pt x="780" y="40"/>
                    </a:lnTo>
                    <a:lnTo>
                      <a:pt x="786" y="40"/>
                    </a:lnTo>
                    <a:lnTo>
                      <a:pt x="792" y="40"/>
                    </a:lnTo>
                    <a:lnTo>
                      <a:pt x="799" y="40"/>
                    </a:lnTo>
                    <a:lnTo>
                      <a:pt x="805" y="35"/>
                    </a:lnTo>
                    <a:lnTo>
                      <a:pt x="811" y="40"/>
                    </a:lnTo>
                    <a:lnTo>
                      <a:pt x="817" y="35"/>
                    </a:lnTo>
                    <a:lnTo>
                      <a:pt x="824" y="35"/>
                    </a:lnTo>
                    <a:lnTo>
                      <a:pt x="830" y="35"/>
                    </a:lnTo>
                    <a:lnTo>
                      <a:pt x="836" y="35"/>
                    </a:lnTo>
                    <a:lnTo>
                      <a:pt x="836" y="40"/>
                    </a:lnTo>
                    <a:lnTo>
                      <a:pt x="843" y="40"/>
                    </a:lnTo>
                    <a:lnTo>
                      <a:pt x="843" y="44"/>
                    </a:lnTo>
                    <a:lnTo>
                      <a:pt x="836" y="49"/>
                    </a:lnTo>
                    <a:lnTo>
                      <a:pt x="836" y="53"/>
                    </a:lnTo>
                    <a:lnTo>
                      <a:pt x="836" y="58"/>
                    </a:lnTo>
                    <a:lnTo>
                      <a:pt x="830" y="62"/>
                    </a:lnTo>
                    <a:lnTo>
                      <a:pt x="830" y="67"/>
                    </a:lnTo>
                    <a:lnTo>
                      <a:pt x="830" y="71"/>
                    </a:lnTo>
                    <a:lnTo>
                      <a:pt x="830" y="76"/>
                    </a:lnTo>
                    <a:lnTo>
                      <a:pt x="830" y="80"/>
                    </a:lnTo>
                    <a:lnTo>
                      <a:pt x="836" y="84"/>
                    </a:lnTo>
                    <a:lnTo>
                      <a:pt x="836" y="89"/>
                    </a:lnTo>
                    <a:lnTo>
                      <a:pt x="836" y="93"/>
                    </a:lnTo>
                    <a:lnTo>
                      <a:pt x="830" y="98"/>
                    </a:lnTo>
                    <a:lnTo>
                      <a:pt x="830" y="102"/>
                    </a:lnTo>
                    <a:lnTo>
                      <a:pt x="830" y="107"/>
                    </a:lnTo>
                    <a:lnTo>
                      <a:pt x="824" y="111"/>
                    </a:lnTo>
                    <a:lnTo>
                      <a:pt x="824" y="116"/>
                    </a:lnTo>
                    <a:lnTo>
                      <a:pt x="824" y="120"/>
                    </a:lnTo>
                    <a:lnTo>
                      <a:pt x="817" y="120"/>
                    </a:lnTo>
                    <a:lnTo>
                      <a:pt x="811" y="120"/>
                    </a:lnTo>
                    <a:lnTo>
                      <a:pt x="805" y="125"/>
                    </a:lnTo>
                    <a:lnTo>
                      <a:pt x="805" y="129"/>
                    </a:lnTo>
                    <a:lnTo>
                      <a:pt x="805" y="134"/>
                    </a:lnTo>
                    <a:lnTo>
                      <a:pt x="811" y="138"/>
                    </a:lnTo>
                    <a:lnTo>
                      <a:pt x="811" y="142"/>
                    </a:lnTo>
                    <a:lnTo>
                      <a:pt x="805" y="147"/>
                    </a:lnTo>
                    <a:lnTo>
                      <a:pt x="805" y="151"/>
                    </a:lnTo>
                    <a:lnTo>
                      <a:pt x="805" y="156"/>
                    </a:lnTo>
                    <a:lnTo>
                      <a:pt x="799" y="156"/>
                    </a:lnTo>
                    <a:lnTo>
                      <a:pt x="792" y="160"/>
                    </a:lnTo>
                    <a:lnTo>
                      <a:pt x="786" y="160"/>
                    </a:lnTo>
                    <a:lnTo>
                      <a:pt x="780" y="160"/>
                    </a:lnTo>
                    <a:lnTo>
                      <a:pt x="773" y="160"/>
                    </a:lnTo>
                    <a:lnTo>
                      <a:pt x="773" y="156"/>
                    </a:lnTo>
                    <a:lnTo>
                      <a:pt x="767" y="156"/>
                    </a:lnTo>
                    <a:lnTo>
                      <a:pt x="761" y="151"/>
                    </a:lnTo>
                    <a:lnTo>
                      <a:pt x="755" y="151"/>
                    </a:lnTo>
                    <a:lnTo>
                      <a:pt x="742" y="151"/>
                    </a:lnTo>
                    <a:lnTo>
                      <a:pt x="736" y="156"/>
                    </a:lnTo>
                    <a:lnTo>
                      <a:pt x="723" y="156"/>
                    </a:lnTo>
                    <a:lnTo>
                      <a:pt x="717" y="160"/>
                    </a:lnTo>
                    <a:lnTo>
                      <a:pt x="711" y="160"/>
                    </a:lnTo>
                    <a:lnTo>
                      <a:pt x="704" y="160"/>
                    </a:lnTo>
                    <a:lnTo>
                      <a:pt x="704" y="165"/>
                    </a:lnTo>
                    <a:lnTo>
                      <a:pt x="698" y="165"/>
                    </a:lnTo>
                    <a:lnTo>
                      <a:pt x="692" y="169"/>
                    </a:lnTo>
                    <a:lnTo>
                      <a:pt x="685" y="169"/>
                    </a:lnTo>
                    <a:lnTo>
                      <a:pt x="679" y="169"/>
                    </a:lnTo>
                    <a:lnTo>
                      <a:pt x="673" y="165"/>
                    </a:lnTo>
                    <a:lnTo>
                      <a:pt x="667" y="165"/>
                    </a:lnTo>
                    <a:lnTo>
                      <a:pt x="660" y="160"/>
                    </a:lnTo>
                    <a:lnTo>
                      <a:pt x="654" y="160"/>
                    </a:lnTo>
                    <a:lnTo>
                      <a:pt x="648" y="156"/>
                    </a:lnTo>
                    <a:lnTo>
                      <a:pt x="641" y="151"/>
                    </a:lnTo>
                    <a:lnTo>
                      <a:pt x="635" y="151"/>
                    </a:lnTo>
                    <a:lnTo>
                      <a:pt x="635" y="147"/>
                    </a:lnTo>
                    <a:lnTo>
                      <a:pt x="629" y="147"/>
                    </a:lnTo>
                    <a:lnTo>
                      <a:pt x="623" y="142"/>
                    </a:lnTo>
                    <a:lnTo>
                      <a:pt x="616" y="142"/>
                    </a:lnTo>
                    <a:lnTo>
                      <a:pt x="610" y="142"/>
                    </a:lnTo>
                    <a:lnTo>
                      <a:pt x="604" y="147"/>
                    </a:lnTo>
                    <a:lnTo>
                      <a:pt x="604" y="151"/>
                    </a:lnTo>
                    <a:lnTo>
                      <a:pt x="604" y="156"/>
                    </a:lnTo>
                    <a:lnTo>
                      <a:pt x="597" y="156"/>
                    </a:lnTo>
                    <a:lnTo>
                      <a:pt x="597" y="160"/>
                    </a:lnTo>
                    <a:lnTo>
                      <a:pt x="604" y="165"/>
                    </a:lnTo>
                    <a:lnTo>
                      <a:pt x="597" y="169"/>
                    </a:lnTo>
                    <a:lnTo>
                      <a:pt x="597" y="174"/>
                    </a:lnTo>
                    <a:lnTo>
                      <a:pt x="597" y="178"/>
                    </a:lnTo>
                    <a:lnTo>
                      <a:pt x="604" y="178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1"/>
                    </a:lnTo>
                    <a:lnTo>
                      <a:pt x="597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85" y="214"/>
                    </a:lnTo>
                    <a:lnTo>
                      <a:pt x="585" y="219"/>
                    </a:lnTo>
                    <a:lnTo>
                      <a:pt x="585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85" y="246"/>
                    </a:lnTo>
                    <a:lnTo>
                      <a:pt x="585" y="250"/>
                    </a:lnTo>
                    <a:lnTo>
                      <a:pt x="585" y="255"/>
                    </a:lnTo>
                    <a:lnTo>
                      <a:pt x="585" y="259"/>
                    </a:lnTo>
                    <a:lnTo>
                      <a:pt x="585" y="264"/>
                    </a:lnTo>
                    <a:lnTo>
                      <a:pt x="585" y="268"/>
                    </a:lnTo>
                    <a:lnTo>
                      <a:pt x="591" y="272"/>
                    </a:lnTo>
                    <a:lnTo>
                      <a:pt x="597" y="277"/>
                    </a:lnTo>
                    <a:lnTo>
                      <a:pt x="597" y="281"/>
                    </a:lnTo>
                    <a:lnTo>
                      <a:pt x="604" y="281"/>
                    </a:lnTo>
                    <a:lnTo>
                      <a:pt x="610" y="286"/>
                    </a:lnTo>
                    <a:lnTo>
                      <a:pt x="616" y="286"/>
                    </a:lnTo>
                    <a:lnTo>
                      <a:pt x="623" y="286"/>
                    </a:lnTo>
                    <a:lnTo>
                      <a:pt x="629" y="286"/>
                    </a:lnTo>
                    <a:lnTo>
                      <a:pt x="635" y="286"/>
                    </a:lnTo>
                    <a:lnTo>
                      <a:pt x="641" y="290"/>
                    </a:lnTo>
                    <a:lnTo>
                      <a:pt x="648" y="290"/>
                    </a:lnTo>
                    <a:lnTo>
                      <a:pt x="654" y="295"/>
                    </a:lnTo>
                    <a:lnTo>
                      <a:pt x="654" y="299"/>
                    </a:lnTo>
                    <a:lnTo>
                      <a:pt x="660" y="299"/>
                    </a:lnTo>
                    <a:lnTo>
                      <a:pt x="660" y="304"/>
                    </a:lnTo>
                    <a:lnTo>
                      <a:pt x="667" y="304"/>
                    </a:lnTo>
                    <a:lnTo>
                      <a:pt x="673" y="308"/>
                    </a:lnTo>
                    <a:lnTo>
                      <a:pt x="673" y="313"/>
                    </a:lnTo>
                    <a:lnTo>
                      <a:pt x="679" y="313"/>
                    </a:lnTo>
                    <a:lnTo>
                      <a:pt x="679" y="317"/>
                    </a:lnTo>
                    <a:lnTo>
                      <a:pt x="685" y="317"/>
                    </a:lnTo>
                    <a:lnTo>
                      <a:pt x="685" y="322"/>
                    </a:lnTo>
                    <a:lnTo>
                      <a:pt x="685" y="326"/>
                    </a:lnTo>
                    <a:lnTo>
                      <a:pt x="679" y="326"/>
                    </a:lnTo>
                    <a:lnTo>
                      <a:pt x="679" y="330"/>
                    </a:lnTo>
                    <a:lnTo>
                      <a:pt x="673" y="330"/>
                    </a:lnTo>
                    <a:lnTo>
                      <a:pt x="673" y="335"/>
                    </a:lnTo>
                    <a:lnTo>
                      <a:pt x="673" y="339"/>
                    </a:lnTo>
                    <a:lnTo>
                      <a:pt x="667" y="344"/>
                    </a:lnTo>
                    <a:lnTo>
                      <a:pt x="667" y="348"/>
                    </a:lnTo>
                    <a:lnTo>
                      <a:pt x="667" y="353"/>
                    </a:lnTo>
                    <a:lnTo>
                      <a:pt x="660" y="357"/>
                    </a:lnTo>
                    <a:lnTo>
                      <a:pt x="660" y="362"/>
                    </a:lnTo>
                    <a:lnTo>
                      <a:pt x="654" y="366"/>
                    </a:lnTo>
                    <a:lnTo>
                      <a:pt x="654" y="371"/>
                    </a:lnTo>
                    <a:lnTo>
                      <a:pt x="648" y="375"/>
                    </a:lnTo>
                    <a:lnTo>
                      <a:pt x="648" y="380"/>
                    </a:lnTo>
                    <a:lnTo>
                      <a:pt x="648" y="384"/>
                    </a:lnTo>
                    <a:lnTo>
                      <a:pt x="654" y="388"/>
                    </a:lnTo>
                    <a:lnTo>
                      <a:pt x="654" y="393"/>
                    </a:lnTo>
                    <a:lnTo>
                      <a:pt x="660" y="393"/>
                    </a:lnTo>
                    <a:lnTo>
                      <a:pt x="667" y="393"/>
                    </a:lnTo>
                    <a:lnTo>
                      <a:pt x="667" y="397"/>
                    </a:lnTo>
                    <a:lnTo>
                      <a:pt x="673" y="397"/>
                    </a:lnTo>
                    <a:lnTo>
                      <a:pt x="679" y="397"/>
                    </a:lnTo>
                    <a:lnTo>
                      <a:pt x="685" y="397"/>
                    </a:lnTo>
                    <a:lnTo>
                      <a:pt x="692" y="397"/>
                    </a:lnTo>
                    <a:lnTo>
                      <a:pt x="698" y="397"/>
                    </a:lnTo>
                    <a:lnTo>
                      <a:pt x="704" y="397"/>
                    </a:lnTo>
                    <a:lnTo>
                      <a:pt x="711" y="397"/>
                    </a:lnTo>
                    <a:lnTo>
                      <a:pt x="717" y="397"/>
                    </a:lnTo>
                    <a:lnTo>
                      <a:pt x="723" y="397"/>
                    </a:lnTo>
                    <a:lnTo>
                      <a:pt x="723" y="402"/>
                    </a:lnTo>
                    <a:lnTo>
                      <a:pt x="729" y="402"/>
                    </a:lnTo>
                    <a:lnTo>
                      <a:pt x="729" y="406"/>
                    </a:lnTo>
                    <a:lnTo>
                      <a:pt x="736" y="406"/>
                    </a:lnTo>
                    <a:lnTo>
                      <a:pt x="736" y="411"/>
                    </a:lnTo>
                    <a:lnTo>
                      <a:pt x="742" y="411"/>
                    </a:lnTo>
                    <a:lnTo>
                      <a:pt x="748" y="415"/>
                    </a:lnTo>
                    <a:lnTo>
                      <a:pt x="755" y="420"/>
                    </a:lnTo>
                    <a:lnTo>
                      <a:pt x="761" y="424"/>
                    </a:lnTo>
                    <a:lnTo>
                      <a:pt x="767" y="424"/>
                    </a:lnTo>
                    <a:lnTo>
                      <a:pt x="767" y="429"/>
                    </a:lnTo>
                    <a:lnTo>
                      <a:pt x="773" y="429"/>
                    </a:lnTo>
                    <a:lnTo>
                      <a:pt x="773" y="433"/>
                    </a:lnTo>
                    <a:lnTo>
                      <a:pt x="773" y="438"/>
                    </a:lnTo>
                    <a:lnTo>
                      <a:pt x="773" y="442"/>
                    </a:lnTo>
                    <a:lnTo>
                      <a:pt x="767" y="442"/>
                    </a:lnTo>
                    <a:lnTo>
                      <a:pt x="767" y="446"/>
                    </a:lnTo>
                    <a:lnTo>
                      <a:pt x="761" y="451"/>
                    </a:lnTo>
                    <a:lnTo>
                      <a:pt x="755" y="455"/>
                    </a:lnTo>
                    <a:lnTo>
                      <a:pt x="748" y="455"/>
                    </a:lnTo>
                    <a:lnTo>
                      <a:pt x="736" y="455"/>
                    </a:lnTo>
                    <a:lnTo>
                      <a:pt x="729" y="455"/>
                    </a:lnTo>
                    <a:lnTo>
                      <a:pt x="723" y="455"/>
                    </a:lnTo>
                    <a:lnTo>
                      <a:pt x="717" y="455"/>
                    </a:lnTo>
                    <a:lnTo>
                      <a:pt x="711" y="455"/>
                    </a:lnTo>
                    <a:lnTo>
                      <a:pt x="704" y="451"/>
                    </a:lnTo>
                    <a:lnTo>
                      <a:pt x="698" y="451"/>
                    </a:lnTo>
                    <a:lnTo>
                      <a:pt x="692" y="451"/>
                    </a:lnTo>
                    <a:lnTo>
                      <a:pt x="685" y="451"/>
                    </a:lnTo>
                    <a:lnTo>
                      <a:pt x="679" y="451"/>
                    </a:lnTo>
                    <a:lnTo>
                      <a:pt x="667" y="451"/>
                    </a:lnTo>
                    <a:lnTo>
                      <a:pt x="660" y="451"/>
                    </a:lnTo>
                    <a:lnTo>
                      <a:pt x="654" y="446"/>
                    </a:lnTo>
                    <a:lnTo>
                      <a:pt x="654" y="442"/>
                    </a:lnTo>
                    <a:lnTo>
                      <a:pt x="648" y="438"/>
                    </a:lnTo>
                    <a:lnTo>
                      <a:pt x="648" y="433"/>
                    </a:lnTo>
                    <a:lnTo>
                      <a:pt x="641" y="429"/>
                    </a:lnTo>
                    <a:lnTo>
                      <a:pt x="635" y="424"/>
                    </a:lnTo>
                    <a:lnTo>
                      <a:pt x="629" y="424"/>
                    </a:lnTo>
                    <a:lnTo>
                      <a:pt x="623" y="424"/>
                    </a:lnTo>
                    <a:lnTo>
                      <a:pt x="616" y="429"/>
                    </a:lnTo>
                    <a:lnTo>
                      <a:pt x="610" y="429"/>
                    </a:lnTo>
                    <a:lnTo>
                      <a:pt x="604" y="433"/>
                    </a:lnTo>
                    <a:lnTo>
                      <a:pt x="604" y="438"/>
                    </a:lnTo>
                    <a:lnTo>
                      <a:pt x="597" y="442"/>
                    </a:lnTo>
                    <a:lnTo>
                      <a:pt x="597" y="446"/>
                    </a:lnTo>
                    <a:lnTo>
                      <a:pt x="597" y="451"/>
                    </a:lnTo>
                    <a:lnTo>
                      <a:pt x="597" y="455"/>
                    </a:lnTo>
                    <a:lnTo>
                      <a:pt x="591" y="455"/>
                    </a:lnTo>
                    <a:lnTo>
                      <a:pt x="591" y="460"/>
                    </a:lnTo>
                    <a:lnTo>
                      <a:pt x="585" y="460"/>
                    </a:lnTo>
                    <a:lnTo>
                      <a:pt x="579" y="455"/>
                    </a:lnTo>
                    <a:lnTo>
                      <a:pt x="572" y="455"/>
                    </a:lnTo>
                    <a:lnTo>
                      <a:pt x="566" y="455"/>
                    </a:lnTo>
                    <a:lnTo>
                      <a:pt x="566" y="451"/>
                    </a:lnTo>
                    <a:lnTo>
                      <a:pt x="560" y="451"/>
                    </a:lnTo>
                    <a:lnTo>
                      <a:pt x="553" y="451"/>
                    </a:lnTo>
                    <a:lnTo>
                      <a:pt x="547" y="451"/>
                    </a:lnTo>
                    <a:lnTo>
                      <a:pt x="541" y="451"/>
                    </a:lnTo>
                    <a:lnTo>
                      <a:pt x="535" y="446"/>
                    </a:lnTo>
                    <a:lnTo>
                      <a:pt x="528" y="446"/>
                    </a:lnTo>
                    <a:lnTo>
                      <a:pt x="522" y="442"/>
                    </a:lnTo>
                    <a:lnTo>
                      <a:pt x="516" y="442"/>
                    </a:lnTo>
                    <a:lnTo>
                      <a:pt x="509" y="438"/>
                    </a:lnTo>
                    <a:lnTo>
                      <a:pt x="503" y="438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72" y="433"/>
                    </a:lnTo>
                    <a:lnTo>
                      <a:pt x="459" y="433"/>
                    </a:lnTo>
                    <a:lnTo>
                      <a:pt x="453" y="429"/>
                    </a:lnTo>
                    <a:lnTo>
                      <a:pt x="446" y="429"/>
                    </a:lnTo>
                    <a:lnTo>
                      <a:pt x="440" y="429"/>
                    </a:lnTo>
                    <a:lnTo>
                      <a:pt x="434" y="433"/>
                    </a:lnTo>
                    <a:lnTo>
                      <a:pt x="428" y="433"/>
                    </a:lnTo>
                    <a:lnTo>
                      <a:pt x="421" y="433"/>
                    </a:lnTo>
                    <a:lnTo>
                      <a:pt x="415" y="433"/>
                    </a:lnTo>
                    <a:lnTo>
                      <a:pt x="409" y="438"/>
                    </a:lnTo>
                    <a:lnTo>
                      <a:pt x="402" y="438"/>
                    </a:lnTo>
                    <a:lnTo>
                      <a:pt x="396" y="433"/>
                    </a:lnTo>
                    <a:lnTo>
                      <a:pt x="390" y="433"/>
                    </a:lnTo>
                    <a:lnTo>
                      <a:pt x="384" y="429"/>
                    </a:lnTo>
                    <a:lnTo>
                      <a:pt x="377" y="429"/>
                    </a:lnTo>
                    <a:lnTo>
                      <a:pt x="365" y="429"/>
                    </a:lnTo>
                    <a:lnTo>
                      <a:pt x="358" y="429"/>
                    </a:lnTo>
                    <a:lnTo>
                      <a:pt x="352" y="433"/>
                    </a:lnTo>
                    <a:lnTo>
                      <a:pt x="346" y="433"/>
                    </a:lnTo>
                    <a:lnTo>
                      <a:pt x="340" y="438"/>
                    </a:lnTo>
                    <a:lnTo>
                      <a:pt x="340" y="446"/>
                    </a:lnTo>
                    <a:lnTo>
                      <a:pt x="340" y="451"/>
                    </a:lnTo>
                    <a:lnTo>
                      <a:pt x="333" y="455"/>
                    </a:lnTo>
                    <a:lnTo>
                      <a:pt x="333" y="460"/>
                    </a:lnTo>
                    <a:lnTo>
                      <a:pt x="333" y="464"/>
                    </a:lnTo>
                    <a:lnTo>
                      <a:pt x="327" y="464"/>
                    </a:lnTo>
                    <a:lnTo>
                      <a:pt x="321" y="464"/>
                    </a:lnTo>
                    <a:lnTo>
                      <a:pt x="321" y="460"/>
                    </a:lnTo>
                    <a:lnTo>
                      <a:pt x="321" y="455"/>
                    </a:lnTo>
                    <a:lnTo>
                      <a:pt x="321" y="451"/>
                    </a:lnTo>
                    <a:lnTo>
                      <a:pt x="321" y="446"/>
                    </a:lnTo>
                    <a:lnTo>
                      <a:pt x="314" y="446"/>
                    </a:lnTo>
                    <a:lnTo>
                      <a:pt x="314" y="442"/>
                    </a:lnTo>
                    <a:lnTo>
                      <a:pt x="308" y="442"/>
                    </a:lnTo>
                    <a:lnTo>
                      <a:pt x="302" y="438"/>
                    </a:lnTo>
                    <a:lnTo>
                      <a:pt x="296" y="433"/>
                    </a:lnTo>
                    <a:lnTo>
                      <a:pt x="289" y="433"/>
                    </a:lnTo>
                    <a:lnTo>
                      <a:pt x="283" y="429"/>
                    </a:lnTo>
                    <a:lnTo>
                      <a:pt x="277" y="429"/>
                    </a:lnTo>
                    <a:lnTo>
                      <a:pt x="264" y="424"/>
                    </a:lnTo>
                    <a:lnTo>
                      <a:pt x="264" y="420"/>
                    </a:lnTo>
                    <a:lnTo>
                      <a:pt x="264" y="415"/>
                    </a:lnTo>
                    <a:lnTo>
                      <a:pt x="270" y="411"/>
                    </a:lnTo>
                    <a:lnTo>
                      <a:pt x="270" y="406"/>
                    </a:lnTo>
                    <a:lnTo>
                      <a:pt x="270" y="402"/>
                    </a:lnTo>
                    <a:lnTo>
                      <a:pt x="264" y="402"/>
                    </a:lnTo>
                    <a:lnTo>
                      <a:pt x="264" y="397"/>
                    </a:lnTo>
                    <a:lnTo>
                      <a:pt x="264" y="393"/>
                    </a:lnTo>
                    <a:lnTo>
                      <a:pt x="258" y="388"/>
                    </a:lnTo>
                    <a:lnTo>
                      <a:pt x="252" y="384"/>
                    </a:lnTo>
                    <a:lnTo>
                      <a:pt x="252" y="380"/>
                    </a:lnTo>
                    <a:lnTo>
                      <a:pt x="245" y="380"/>
                    </a:lnTo>
                    <a:lnTo>
                      <a:pt x="239" y="375"/>
                    </a:lnTo>
                    <a:lnTo>
                      <a:pt x="233" y="371"/>
                    </a:lnTo>
                    <a:lnTo>
                      <a:pt x="226" y="371"/>
                    </a:lnTo>
                    <a:lnTo>
                      <a:pt x="220" y="371"/>
                    </a:lnTo>
                    <a:lnTo>
                      <a:pt x="214" y="375"/>
                    </a:lnTo>
                    <a:lnTo>
                      <a:pt x="208" y="375"/>
                    </a:lnTo>
                    <a:lnTo>
                      <a:pt x="201" y="375"/>
                    </a:lnTo>
                    <a:lnTo>
                      <a:pt x="195" y="371"/>
                    </a:lnTo>
                    <a:lnTo>
                      <a:pt x="189" y="371"/>
                    </a:lnTo>
                    <a:lnTo>
                      <a:pt x="182" y="366"/>
                    </a:lnTo>
                    <a:lnTo>
                      <a:pt x="176" y="366"/>
                    </a:lnTo>
                    <a:lnTo>
                      <a:pt x="170" y="362"/>
                    </a:lnTo>
                    <a:lnTo>
                      <a:pt x="164" y="357"/>
                    </a:lnTo>
                    <a:lnTo>
                      <a:pt x="157" y="357"/>
                    </a:lnTo>
                    <a:lnTo>
                      <a:pt x="151" y="357"/>
                    </a:lnTo>
                    <a:lnTo>
                      <a:pt x="151" y="353"/>
                    </a:lnTo>
                    <a:lnTo>
                      <a:pt x="138" y="353"/>
                    </a:lnTo>
                    <a:lnTo>
                      <a:pt x="132" y="353"/>
                    </a:lnTo>
                    <a:lnTo>
                      <a:pt x="126" y="353"/>
                    </a:lnTo>
                    <a:lnTo>
                      <a:pt x="120" y="357"/>
                    </a:lnTo>
                    <a:lnTo>
                      <a:pt x="113" y="357"/>
                    </a:lnTo>
                    <a:lnTo>
                      <a:pt x="107" y="357"/>
                    </a:lnTo>
                    <a:lnTo>
                      <a:pt x="101" y="362"/>
                    </a:lnTo>
                    <a:lnTo>
                      <a:pt x="94" y="362"/>
                    </a:lnTo>
                    <a:lnTo>
                      <a:pt x="88" y="362"/>
                    </a:lnTo>
                    <a:lnTo>
                      <a:pt x="82" y="362"/>
                    </a:lnTo>
                    <a:lnTo>
                      <a:pt x="76" y="362"/>
                    </a:lnTo>
                    <a:lnTo>
                      <a:pt x="63" y="362"/>
                    </a:lnTo>
                    <a:lnTo>
                      <a:pt x="57" y="357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44" y="344"/>
                    </a:lnTo>
                    <a:lnTo>
                      <a:pt x="38" y="344"/>
                    </a:lnTo>
                    <a:lnTo>
                      <a:pt x="32" y="339"/>
                    </a:lnTo>
                    <a:lnTo>
                      <a:pt x="25" y="339"/>
                    </a:lnTo>
                    <a:lnTo>
                      <a:pt x="19" y="335"/>
                    </a:lnTo>
                    <a:lnTo>
                      <a:pt x="13" y="330"/>
                    </a:lnTo>
                    <a:lnTo>
                      <a:pt x="6" y="326"/>
                    </a:lnTo>
                    <a:lnTo>
                      <a:pt x="6" y="322"/>
                    </a:lnTo>
                    <a:lnTo>
                      <a:pt x="0" y="317"/>
                    </a:lnTo>
                    <a:lnTo>
                      <a:pt x="0" y="313"/>
                    </a:lnTo>
                    <a:lnTo>
                      <a:pt x="0" y="308"/>
                    </a:lnTo>
                    <a:lnTo>
                      <a:pt x="0" y="299"/>
                    </a:lnTo>
                    <a:lnTo>
                      <a:pt x="6" y="299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25" y="299"/>
                    </a:lnTo>
                    <a:lnTo>
                      <a:pt x="25" y="295"/>
                    </a:lnTo>
                    <a:lnTo>
                      <a:pt x="32" y="295"/>
                    </a:lnTo>
                    <a:lnTo>
                      <a:pt x="38" y="290"/>
                    </a:lnTo>
                    <a:lnTo>
                      <a:pt x="44" y="290"/>
                    </a:lnTo>
                    <a:lnTo>
                      <a:pt x="50" y="290"/>
                    </a:lnTo>
                    <a:lnTo>
                      <a:pt x="50" y="286"/>
                    </a:lnTo>
                    <a:lnTo>
                      <a:pt x="57" y="286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81"/>
                    </a:lnTo>
                    <a:lnTo>
                      <a:pt x="69" y="277"/>
                    </a:lnTo>
                    <a:lnTo>
                      <a:pt x="76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4"/>
                    </a:lnTo>
                    <a:lnTo>
                      <a:pt x="88" y="259"/>
                    </a:lnTo>
                    <a:lnTo>
                      <a:pt x="88" y="255"/>
                    </a:lnTo>
                    <a:lnTo>
                      <a:pt x="94" y="255"/>
                    </a:lnTo>
                    <a:lnTo>
                      <a:pt x="101" y="250"/>
                    </a:lnTo>
                    <a:lnTo>
                      <a:pt x="107" y="250"/>
                    </a:lnTo>
                    <a:lnTo>
                      <a:pt x="107" y="246"/>
                    </a:lnTo>
                    <a:lnTo>
                      <a:pt x="113" y="241"/>
                    </a:lnTo>
                    <a:lnTo>
                      <a:pt x="120" y="241"/>
                    </a:lnTo>
                    <a:lnTo>
                      <a:pt x="120" y="237"/>
                    </a:lnTo>
                    <a:lnTo>
                      <a:pt x="126" y="232"/>
                    </a:lnTo>
                    <a:lnTo>
                      <a:pt x="132" y="228"/>
                    </a:lnTo>
                    <a:lnTo>
                      <a:pt x="138" y="228"/>
                    </a:lnTo>
                    <a:lnTo>
                      <a:pt x="138" y="223"/>
                    </a:lnTo>
                    <a:lnTo>
                      <a:pt x="145" y="219"/>
                    </a:lnTo>
                    <a:lnTo>
                      <a:pt x="151" y="214"/>
                    </a:lnTo>
                    <a:lnTo>
                      <a:pt x="151" y="209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0"/>
                    </a:lnTo>
                    <a:lnTo>
                      <a:pt x="164" y="196"/>
                    </a:lnTo>
                    <a:lnTo>
                      <a:pt x="170" y="196"/>
                    </a:lnTo>
                    <a:lnTo>
                      <a:pt x="170" y="191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6" y="178"/>
                    </a:lnTo>
                    <a:lnTo>
                      <a:pt x="182" y="174"/>
                    </a:lnTo>
                    <a:lnTo>
                      <a:pt x="189" y="174"/>
                    </a:lnTo>
                    <a:lnTo>
                      <a:pt x="195" y="169"/>
                    </a:lnTo>
                    <a:lnTo>
                      <a:pt x="201" y="169"/>
                    </a:lnTo>
                    <a:lnTo>
                      <a:pt x="201" y="165"/>
                    </a:lnTo>
                    <a:lnTo>
                      <a:pt x="208" y="165"/>
                    </a:lnTo>
                    <a:lnTo>
                      <a:pt x="208" y="160"/>
                    </a:lnTo>
                    <a:lnTo>
                      <a:pt x="214" y="160"/>
                    </a:lnTo>
                    <a:lnTo>
                      <a:pt x="214" y="156"/>
                    </a:lnTo>
                    <a:lnTo>
                      <a:pt x="220" y="151"/>
                    </a:lnTo>
                    <a:lnTo>
                      <a:pt x="226" y="151"/>
                    </a:lnTo>
                    <a:lnTo>
                      <a:pt x="233" y="151"/>
                    </a:lnTo>
                    <a:lnTo>
                      <a:pt x="239" y="151"/>
                    </a:lnTo>
                    <a:lnTo>
                      <a:pt x="245" y="147"/>
                    </a:lnTo>
                    <a:lnTo>
                      <a:pt x="245" y="142"/>
                    </a:lnTo>
                    <a:lnTo>
                      <a:pt x="252" y="142"/>
                    </a:lnTo>
                    <a:lnTo>
                      <a:pt x="252" y="138"/>
                    </a:lnTo>
                    <a:lnTo>
                      <a:pt x="252" y="129"/>
                    </a:lnTo>
                    <a:lnTo>
                      <a:pt x="252" y="125"/>
                    </a:lnTo>
                    <a:lnTo>
                      <a:pt x="252" y="120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39" y="93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52" y="84"/>
                    </a:lnTo>
                    <a:lnTo>
                      <a:pt x="252" y="80"/>
                    </a:lnTo>
                    <a:lnTo>
                      <a:pt x="252" y="76"/>
                    </a:lnTo>
                    <a:lnTo>
                      <a:pt x="252" y="71"/>
                    </a:lnTo>
                    <a:lnTo>
                      <a:pt x="258" y="71"/>
                    </a:lnTo>
                    <a:lnTo>
                      <a:pt x="258" y="67"/>
                    </a:lnTo>
                    <a:lnTo>
                      <a:pt x="258" y="62"/>
                    </a:lnTo>
                    <a:lnTo>
                      <a:pt x="258" y="58"/>
                    </a:lnTo>
                    <a:lnTo>
                      <a:pt x="258" y="53"/>
                    </a:lnTo>
                    <a:lnTo>
                      <a:pt x="264" y="49"/>
                    </a:lnTo>
                    <a:lnTo>
                      <a:pt x="270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3" y="44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35"/>
                    </a:lnTo>
                    <a:lnTo>
                      <a:pt x="289" y="31"/>
                    </a:lnTo>
                    <a:lnTo>
                      <a:pt x="289" y="26"/>
                    </a:lnTo>
                    <a:lnTo>
                      <a:pt x="289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89" y="13"/>
                    </a:lnTo>
                    <a:lnTo>
                      <a:pt x="296" y="9"/>
                    </a:lnTo>
                    <a:lnTo>
                      <a:pt x="308" y="4"/>
                    </a:lnTo>
                    <a:lnTo>
                      <a:pt x="314" y="4"/>
                    </a:lnTo>
                    <a:lnTo>
                      <a:pt x="321" y="0"/>
                    </a:lnTo>
                    <a:lnTo>
                      <a:pt x="327" y="0"/>
                    </a:lnTo>
                    <a:lnTo>
                      <a:pt x="333" y="0"/>
                    </a:lnTo>
                    <a:lnTo>
                      <a:pt x="340" y="0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5" y="4"/>
                    </a:lnTo>
                    <a:lnTo>
                      <a:pt x="371" y="4"/>
                    </a:lnTo>
                    <a:lnTo>
                      <a:pt x="377" y="4"/>
                    </a:lnTo>
                    <a:lnTo>
                      <a:pt x="384" y="4"/>
                    </a:lnTo>
                    <a:lnTo>
                      <a:pt x="390" y="4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13"/>
                    </a:lnTo>
                    <a:lnTo>
                      <a:pt x="402" y="18"/>
                    </a:lnTo>
                    <a:lnTo>
                      <a:pt x="409" y="18"/>
                    </a:lnTo>
                    <a:lnTo>
                      <a:pt x="409" y="22"/>
                    </a:lnTo>
                    <a:lnTo>
                      <a:pt x="415" y="22"/>
                    </a:lnTo>
                    <a:lnTo>
                      <a:pt x="421" y="26"/>
                    </a:lnTo>
                    <a:lnTo>
                      <a:pt x="428" y="26"/>
                    </a:lnTo>
                    <a:lnTo>
                      <a:pt x="434" y="26"/>
                    </a:lnTo>
                    <a:lnTo>
                      <a:pt x="440" y="26"/>
                    </a:lnTo>
                    <a:lnTo>
                      <a:pt x="446" y="22"/>
                    </a:lnTo>
                    <a:lnTo>
                      <a:pt x="446" y="18"/>
                    </a:lnTo>
                    <a:lnTo>
                      <a:pt x="453" y="18"/>
                    </a:lnTo>
                    <a:lnTo>
                      <a:pt x="459" y="13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2" y="22"/>
                    </a:lnTo>
                    <a:lnTo>
                      <a:pt x="478" y="26"/>
                    </a:lnTo>
                    <a:lnTo>
                      <a:pt x="484" y="31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26"/>
                    </a:lnTo>
                    <a:lnTo>
                      <a:pt x="509" y="22"/>
                    </a:lnTo>
                    <a:lnTo>
                      <a:pt x="516" y="22"/>
                    </a:lnTo>
                    <a:lnTo>
                      <a:pt x="522" y="22"/>
                    </a:lnTo>
                    <a:lnTo>
                      <a:pt x="528" y="22"/>
                    </a:lnTo>
                    <a:lnTo>
                      <a:pt x="535" y="22"/>
                    </a:lnTo>
                    <a:lnTo>
                      <a:pt x="541" y="18"/>
                    </a:lnTo>
                    <a:lnTo>
                      <a:pt x="547" y="13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60" y="9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13"/>
                    </a:lnTo>
                    <a:lnTo>
                      <a:pt x="572" y="18"/>
                    </a:lnTo>
                    <a:lnTo>
                      <a:pt x="579" y="18"/>
                    </a:lnTo>
                    <a:lnTo>
                      <a:pt x="585" y="18"/>
                    </a:lnTo>
                    <a:lnTo>
                      <a:pt x="591" y="13"/>
                    </a:lnTo>
                    <a:lnTo>
                      <a:pt x="597" y="13"/>
                    </a:lnTo>
                    <a:lnTo>
                      <a:pt x="604" y="9"/>
                    </a:lnTo>
                    <a:lnTo>
                      <a:pt x="604" y="13"/>
                    </a:lnTo>
                    <a:lnTo>
                      <a:pt x="610" y="13"/>
                    </a:lnTo>
                    <a:lnTo>
                      <a:pt x="610" y="18"/>
                    </a:lnTo>
                    <a:lnTo>
                      <a:pt x="610" y="22"/>
                    </a:lnTo>
                    <a:lnTo>
                      <a:pt x="616" y="26"/>
                    </a:lnTo>
                    <a:lnTo>
                      <a:pt x="616" y="31"/>
                    </a:lnTo>
                    <a:lnTo>
                      <a:pt x="623" y="31"/>
                    </a:lnTo>
                    <a:lnTo>
                      <a:pt x="629" y="31"/>
                    </a:lnTo>
                    <a:lnTo>
                      <a:pt x="635" y="31"/>
                    </a:lnTo>
                    <a:lnTo>
                      <a:pt x="641" y="31"/>
                    </a:lnTo>
                    <a:lnTo>
                      <a:pt x="641" y="26"/>
                    </a:lnTo>
                    <a:lnTo>
                      <a:pt x="641" y="22"/>
                    </a:lnTo>
                    <a:lnTo>
                      <a:pt x="641" y="18"/>
                    </a:lnTo>
                    <a:lnTo>
                      <a:pt x="641" y="13"/>
                    </a:lnTo>
                    <a:lnTo>
                      <a:pt x="654" y="13"/>
                    </a:lnTo>
                    <a:lnTo>
                      <a:pt x="654" y="9"/>
                    </a:lnTo>
                    <a:lnTo>
                      <a:pt x="660" y="9"/>
                    </a:lnTo>
                    <a:lnTo>
                      <a:pt x="667" y="9"/>
                    </a:lnTo>
                    <a:lnTo>
                      <a:pt x="667" y="13"/>
                    </a:lnTo>
                    <a:lnTo>
                      <a:pt x="673" y="18"/>
                    </a:lnTo>
                    <a:lnTo>
                      <a:pt x="673" y="22"/>
                    </a:lnTo>
                    <a:lnTo>
                      <a:pt x="679" y="26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73" name="Freeform 677"/>
              <p:cNvSpPr>
                <a:spLocks/>
              </p:cNvSpPr>
              <p:nvPr/>
            </p:nvSpPr>
            <p:spPr bwMode="auto">
              <a:xfrm>
                <a:off x="1381" y="1979"/>
                <a:ext cx="843" cy="464"/>
              </a:xfrm>
              <a:custGeom>
                <a:avLst/>
                <a:gdLst/>
                <a:ahLst/>
                <a:cxnLst>
                  <a:cxn ang="0">
                    <a:pos x="711" y="9"/>
                  </a:cxn>
                  <a:cxn ang="0">
                    <a:pos x="748" y="13"/>
                  </a:cxn>
                  <a:cxn ang="0">
                    <a:pos x="773" y="40"/>
                  </a:cxn>
                  <a:cxn ang="0">
                    <a:pos x="830" y="35"/>
                  </a:cxn>
                  <a:cxn ang="0">
                    <a:pos x="830" y="67"/>
                  </a:cxn>
                  <a:cxn ang="0">
                    <a:pos x="830" y="107"/>
                  </a:cxn>
                  <a:cxn ang="0">
                    <a:pos x="811" y="138"/>
                  </a:cxn>
                  <a:cxn ang="0">
                    <a:pos x="773" y="160"/>
                  </a:cxn>
                  <a:cxn ang="0">
                    <a:pos x="711" y="160"/>
                  </a:cxn>
                  <a:cxn ang="0">
                    <a:pos x="660" y="160"/>
                  </a:cxn>
                  <a:cxn ang="0">
                    <a:pos x="610" y="142"/>
                  </a:cxn>
                  <a:cxn ang="0">
                    <a:pos x="597" y="178"/>
                  </a:cxn>
                  <a:cxn ang="0">
                    <a:pos x="591" y="214"/>
                  </a:cxn>
                  <a:cxn ang="0">
                    <a:pos x="585" y="259"/>
                  </a:cxn>
                  <a:cxn ang="0">
                    <a:pos x="623" y="286"/>
                  </a:cxn>
                  <a:cxn ang="0">
                    <a:pos x="667" y="304"/>
                  </a:cxn>
                  <a:cxn ang="0">
                    <a:pos x="679" y="330"/>
                  </a:cxn>
                  <a:cxn ang="0">
                    <a:pos x="654" y="366"/>
                  </a:cxn>
                  <a:cxn ang="0">
                    <a:pos x="667" y="397"/>
                  </a:cxn>
                  <a:cxn ang="0">
                    <a:pos x="723" y="397"/>
                  </a:cxn>
                  <a:cxn ang="0">
                    <a:pos x="761" y="424"/>
                  </a:cxn>
                  <a:cxn ang="0">
                    <a:pos x="761" y="451"/>
                  </a:cxn>
                  <a:cxn ang="0">
                    <a:pos x="698" y="451"/>
                  </a:cxn>
                  <a:cxn ang="0">
                    <a:pos x="648" y="433"/>
                  </a:cxn>
                  <a:cxn ang="0">
                    <a:pos x="597" y="442"/>
                  </a:cxn>
                  <a:cxn ang="0">
                    <a:pos x="566" y="455"/>
                  </a:cxn>
                  <a:cxn ang="0">
                    <a:pos x="516" y="442"/>
                  </a:cxn>
                  <a:cxn ang="0">
                    <a:pos x="453" y="429"/>
                  </a:cxn>
                  <a:cxn ang="0">
                    <a:pos x="396" y="433"/>
                  </a:cxn>
                  <a:cxn ang="0">
                    <a:pos x="340" y="446"/>
                  </a:cxn>
                  <a:cxn ang="0">
                    <a:pos x="321" y="451"/>
                  </a:cxn>
                  <a:cxn ang="0">
                    <a:pos x="277" y="429"/>
                  </a:cxn>
                  <a:cxn ang="0">
                    <a:pos x="264" y="393"/>
                  </a:cxn>
                  <a:cxn ang="0">
                    <a:pos x="214" y="375"/>
                  </a:cxn>
                  <a:cxn ang="0">
                    <a:pos x="157" y="357"/>
                  </a:cxn>
                  <a:cxn ang="0">
                    <a:pos x="101" y="362"/>
                  </a:cxn>
                  <a:cxn ang="0">
                    <a:pos x="44" y="348"/>
                  </a:cxn>
                  <a:cxn ang="0">
                    <a:pos x="0" y="317"/>
                  </a:cxn>
                  <a:cxn ang="0">
                    <a:pos x="32" y="295"/>
                  </a:cxn>
                  <a:cxn ang="0">
                    <a:pos x="69" y="277"/>
                  </a:cxn>
                  <a:cxn ang="0">
                    <a:pos x="107" y="250"/>
                  </a:cxn>
                  <a:cxn ang="0">
                    <a:pos x="145" y="219"/>
                  </a:cxn>
                  <a:cxn ang="0">
                    <a:pos x="170" y="187"/>
                  </a:cxn>
                  <a:cxn ang="0">
                    <a:pos x="208" y="160"/>
                  </a:cxn>
                  <a:cxn ang="0">
                    <a:pos x="252" y="142"/>
                  </a:cxn>
                  <a:cxn ang="0">
                    <a:pos x="245" y="102"/>
                  </a:cxn>
                  <a:cxn ang="0">
                    <a:pos x="252" y="71"/>
                  </a:cxn>
                  <a:cxn ang="0">
                    <a:pos x="283" y="49"/>
                  </a:cxn>
                  <a:cxn ang="0">
                    <a:pos x="289" y="18"/>
                  </a:cxn>
                  <a:cxn ang="0">
                    <a:pos x="346" y="0"/>
                  </a:cxn>
                  <a:cxn ang="0">
                    <a:pos x="390" y="9"/>
                  </a:cxn>
                  <a:cxn ang="0">
                    <a:pos x="434" y="26"/>
                  </a:cxn>
                  <a:cxn ang="0">
                    <a:pos x="478" y="26"/>
                  </a:cxn>
                  <a:cxn ang="0">
                    <a:pos x="528" y="22"/>
                  </a:cxn>
                  <a:cxn ang="0">
                    <a:pos x="572" y="13"/>
                  </a:cxn>
                  <a:cxn ang="0">
                    <a:pos x="610" y="18"/>
                  </a:cxn>
                  <a:cxn ang="0">
                    <a:pos x="641" y="22"/>
                  </a:cxn>
                  <a:cxn ang="0">
                    <a:pos x="673" y="22"/>
                  </a:cxn>
                </a:cxnLst>
                <a:rect l="0" t="0" r="r" b="b"/>
                <a:pathLst>
                  <a:path w="843" h="464">
                    <a:moveTo>
                      <a:pt x="679" y="26"/>
                    </a:moveTo>
                    <a:lnTo>
                      <a:pt x="685" y="26"/>
                    </a:lnTo>
                    <a:lnTo>
                      <a:pt x="692" y="26"/>
                    </a:lnTo>
                    <a:lnTo>
                      <a:pt x="698" y="26"/>
                    </a:lnTo>
                    <a:lnTo>
                      <a:pt x="698" y="22"/>
                    </a:lnTo>
                    <a:lnTo>
                      <a:pt x="704" y="18"/>
                    </a:lnTo>
                    <a:lnTo>
                      <a:pt x="704" y="13"/>
                    </a:lnTo>
                    <a:lnTo>
                      <a:pt x="704" y="9"/>
                    </a:lnTo>
                    <a:lnTo>
                      <a:pt x="711" y="9"/>
                    </a:lnTo>
                    <a:lnTo>
                      <a:pt x="711" y="4"/>
                    </a:lnTo>
                    <a:lnTo>
                      <a:pt x="717" y="4"/>
                    </a:lnTo>
                    <a:lnTo>
                      <a:pt x="723" y="4"/>
                    </a:lnTo>
                    <a:lnTo>
                      <a:pt x="729" y="4"/>
                    </a:lnTo>
                    <a:lnTo>
                      <a:pt x="736" y="4"/>
                    </a:lnTo>
                    <a:lnTo>
                      <a:pt x="742" y="4"/>
                    </a:lnTo>
                    <a:lnTo>
                      <a:pt x="748" y="4"/>
                    </a:lnTo>
                    <a:lnTo>
                      <a:pt x="748" y="9"/>
                    </a:lnTo>
                    <a:lnTo>
                      <a:pt x="748" y="13"/>
                    </a:lnTo>
                    <a:lnTo>
                      <a:pt x="742" y="18"/>
                    </a:lnTo>
                    <a:lnTo>
                      <a:pt x="742" y="26"/>
                    </a:lnTo>
                    <a:lnTo>
                      <a:pt x="742" y="31"/>
                    </a:lnTo>
                    <a:lnTo>
                      <a:pt x="748" y="35"/>
                    </a:lnTo>
                    <a:lnTo>
                      <a:pt x="755" y="35"/>
                    </a:lnTo>
                    <a:lnTo>
                      <a:pt x="755" y="40"/>
                    </a:lnTo>
                    <a:lnTo>
                      <a:pt x="761" y="40"/>
                    </a:lnTo>
                    <a:lnTo>
                      <a:pt x="767" y="40"/>
                    </a:lnTo>
                    <a:lnTo>
                      <a:pt x="773" y="40"/>
                    </a:lnTo>
                    <a:lnTo>
                      <a:pt x="780" y="40"/>
                    </a:lnTo>
                    <a:lnTo>
                      <a:pt x="786" y="40"/>
                    </a:lnTo>
                    <a:lnTo>
                      <a:pt x="792" y="40"/>
                    </a:lnTo>
                    <a:lnTo>
                      <a:pt x="799" y="40"/>
                    </a:lnTo>
                    <a:lnTo>
                      <a:pt x="805" y="35"/>
                    </a:lnTo>
                    <a:lnTo>
                      <a:pt x="811" y="40"/>
                    </a:lnTo>
                    <a:lnTo>
                      <a:pt x="817" y="35"/>
                    </a:lnTo>
                    <a:lnTo>
                      <a:pt x="824" y="35"/>
                    </a:lnTo>
                    <a:lnTo>
                      <a:pt x="830" y="35"/>
                    </a:lnTo>
                    <a:lnTo>
                      <a:pt x="836" y="35"/>
                    </a:lnTo>
                    <a:lnTo>
                      <a:pt x="836" y="40"/>
                    </a:lnTo>
                    <a:lnTo>
                      <a:pt x="843" y="40"/>
                    </a:lnTo>
                    <a:lnTo>
                      <a:pt x="843" y="44"/>
                    </a:lnTo>
                    <a:lnTo>
                      <a:pt x="836" y="49"/>
                    </a:lnTo>
                    <a:lnTo>
                      <a:pt x="836" y="53"/>
                    </a:lnTo>
                    <a:lnTo>
                      <a:pt x="836" y="58"/>
                    </a:lnTo>
                    <a:lnTo>
                      <a:pt x="830" y="62"/>
                    </a:lnTo>
                    <a:lnTo>
                      <a:pt x="830" y="67"/>
                    </a:lnTo>
                    <a:lnTo>
                      <a:pt x="830" y="71"/>
                    </a:lnTo>
                    <a:lnTo>
                      <a:pt x="830" y="76"/>
                    </a:lnTo>
                    <a:lnTo>
                      <a:pt x="830" y="80"/>
                    </a:lnTo>
                    <a:lnTo>
                      <a:pt x="836" y="84"/>
                    </a:lnTo>
                    <a:lnTo>
                      <a:pt x="836" y="89"/>
                    </a:lnTo>
                    <a:lnTo>
                      <a:pt x="836" y="93"/>
                    </a:lnTo>
                    <a:lnTo>
                      <a:pt x="830" y="98"/>
                    </a:lnTo>
                    <a:lnTo>
                      <a:pt x="830" y="102"/>
                    </a:lnTo>
                    <a:lnTo>
                      <a:pt x="830" y="107"/>
                    </a:lnTo>
                    <a:lnTo>
                      <a:pt x="824" y="111"/>
                    </a:lnTo>
                    <a:lnTo>
                      <a:pt x="824" y="116"/>
                    </a:lnTo>
                    <a:lnTo>
                      <a:pt x="824" y="120"/>
                    </a:lnTo>
                    <a:lnTo>
                      <a:pt x="817" y="120"/>
                    </a:lnTo>
                    <a:lnTo>
                      <a:pt x="811" y="120"/>
                    </a:lnTo>
                    <a:lnTo>
                      <a:pt x="805" y="125"/>
                    </a:lnTo>
                    <a:lnTo>
                      <a:pt x="805" y="129"/>
                    </a:lnTo>
                    <a:lnTo>
                      <a:pt x="805" y="134"/>
                    </a:lnTo>
                    <a:lnTo>
                      <a:pt x="811" y="138"/>
                    </a:lnTo>
                    <a:lnTo>
                      <a:pt x="811" y="142"/>
                    </a:lnTo>
                    <a:lnTo>
                      <a:pt x="805" y="147"/>
                    </a:lnTo>
                    <a:lnTo>
                      <a:pt x="805" y="151"/>
                    </a:lnTo>
                    <a:lnTo>
                      <a:pt x="805" y="156"/>
                    </a:lnTo>
                    <a:lnTo>
                      <a:pt x="799" y="156"/>
                    </a:lnTo>
                    <a:lnTo>
                      <a:pt x="792" y="160"/>
                    </a:lnTo>
                    <a:lnTo>
                      <a:pt x="786" y="160"/>
                    </a:lnTo>
                    <a:lnTo>
                      <a:pt x="780" y="160"/>
                    </a:lnTo>
                    <a:lnTo>
                      <a:pt x="773" y="160"/>
                    </a:lnTo>
                    <a:lnTo>
                      <a:pt x="773" y="156"/>
                    </a:lnTo>
                    <a:lnTo>
                      <a:pt x="767" y="156"/>
                    </a:lnTo>
                    <a:lnTo>
                      <a:pt x="761" y="151"/>
                    </a:lnTo>
                    <a:lnTo>
                      <a:pt x="755" y="151"/>
                    </a:lnTo>
                    <a:lnTo>
                      <a:pt x="742" y="151"/>
                    </a:lnTo>
                    <a:lnTo>
                      <a:pt x="736" y="156"/>
                    </a:lnTo>
                    <a:lnTo>
                      <a:pt x="723" y="156"/>
                    </a:lnTo>
                    <a:lnTo>
                      <a:pt x="717" y="160"/>
                    </a:lnTo>
                    <a:lnTo>
                      <a:pt x="711" y="160"/>
                    </a:lnTo>
                    <a:lnTo>
                      <a:pt x="704" y="160"/>
                    </a:lnTo>
                    <a:lnTo>
                      <a:pt x="704" y="165"/>
                    </a:lnTo>
                    <a:lnTo>
                      <a:pt x="698" y="165"/>
                    </a:lnTo>
                    <a:lnTo>
                      <a:pt x="692" y="169"/>
                    </a:lnTo>
                    <a:lnTo>
                      <a:pt x="685" y="169"/>
                    </a:lnTo>
                    <a:lnTo>
                      <a:pt x="679" y="169"/>
                    </a:lnTo>
                    <a:lnTo>
                      <a:pt x="673" y="165"/>
                    </a:lnTo>
                    <a:lnTo>
                      <a:pt x="667" y="165"/>
                    </a:lnTo>
                    <a:lnTo>
                      <a:pt x="660" y="160"/>
                    </a:lnTo>
                    <a:lnTo>
                      <a:pt x="654" y="160"/>
                    </a:lnTo>
                    <a:lnTo>
                      <a:pt x="648" y="156"/>
                    </a:lnTo>
                    <a:lnTo>
                      <a:pt x="641" y="151"/>
                    </a:lnTo>
                    <a:lnTo>
                      <a:pt x="635" y="151"/>
                    </a:lnTo>
                    <a:lnTo>
                      <a:pt x="635" y="147"/>
                    </a:lnTo>
                    <a:lnTo>
                      <a:pt x="629" y="147"/>
                    </a:lnTo>
                    <a:lnTo>
                      <a:pt x="623" y="142"/>
                    </a:lnTo>
                    <a:lnTo>
                      <a:pt x="616" y="142"/>
                    </a:lnTo>
                    <a:lnTo>
                      <a:pt x="610" y="142"/>
                    </a:lnTo>
                    <a:lnTo>
                      <a:pt x="604" y="147"/>
                    </a:lnTo>
                    <a:lnTo>
                      <a:pt x="604" y="151"/>
                    </a:lnTo>
                    <a:lnTo>
                      <a:pt x="604" y="156"/>
                    </a:lnTo>
                    <a:lnTo>
                      <a:pt x="597" y="156"/>
                    </a:lnTo>
                    <a:lnTo>
                      <a:pt x="597" y="160"/>
                    </a:lnTo>
                    <a:lnTo>
                      <a:pt x="604" y="165"/>
                    </a:lnTo>
                    <a:lnTo>
                      <a:pt x="597" y="169"/>
                    </a:lnTo>
                    <a:lnTo>
                      <a:pt x="597" y="174"/>
                    </a:lnTo>
                    <a:lnTo>
                      <a:pt x="597" y="178"/>
                    </a:lnTo>
                    <a:lnTo>
                      <a:pt x="604" y="178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1"/>
                    </a:lnTo>
                    <a:lnTo>
                      <a:pt x="597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85" y="214"/>
                    </a:lnTo>
                    <a:lnTo>
                      <a:pt x="585" y="219"/>
                    </a:lnTo>
                    <a:lnTo>
                      <a:pt x="585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85" y="246"/>
                    </a:lnTo>
                    <a:lnTo>
                      <a:pt x="585" y="250"/>
                    </a:lnTo>
                    <a:lnTo>
                      <a:pt x="585" y="255"/>
                    </a:lnTo>
                    <a:lnTo>
                      <a:pt x="585" y="259"/>
                    </a:lnTo>
                    <a:lnTo>
                      <a:pt x="585" y="264"/>
                    </a:lnTo>
                    <a:lnTo>
                      <a:pt x="585" y="268"/>
                    </a:lnTo>
                    <a:lnTo>
                      <a:pt x="591" y="272"/>
                    </a:lnTo>
                    <a:lnTo>
                      <a:pt x="597" y="277"/>
                    </a:lnTo>
                    <a:lnTo>
                      <a:pt x="597" y="281"/>
                    </a:lnTo>
                    <a:lnTo>
                      <a:pt x="604" y="281"/>
                    </a:lnTo>
                    <a:lnTo>
                      <a:pt x="610" y="286"/>
                    </a:lnTo>
                    <a:lnTo>
                      <a:pt x="616" y="286"/>
                    </a:lnTo>
                    <a:lnTo>
                      <a:pt x="623" y="286"/>
                    </a:lnTo>
                    <a:lnTo>
                      <a:pt x="629" y="286"/>
                    </a:lnTo>
                    <a:lnTo>
                      <a:pt x="635" y="286"/>
                    </a:lnTo>
                    <a:lnTo>
                      <a:pt x="641" y="290"/>
                    </a:lnTo>
                    <a:lnTo>
                      <a:pt x="648" y="290"/>
                    </a:lnTo>
                    <a:lnTo>
                      <a:pt x="654" y="295"/>
                    </a:lnTo>
                    <a:lnTo>
                      <a:pt x="654" y="299"/>
                    </a:lnTo>
                    <a:lnTo>
                      <a:pt x="660" y="299"/>
                    </a:lnTo>
                    <a:lnTo>
                      <a:pt x="660" y="304"/>
                    </a:lnTo>
                    <a:lnTo>
                      <a:pt x="667" y="304"/>
                    </a:lnTo>
                    <a:lnTo>
                      <a:pt x="673" y="308"/>
                    </a:lnTo>
                    <a:lnTo>
                      <a:pt x="673" y="313"/>
                    </a:lnTo>
                    <a:lnTo>
                      <a:pt x="679" y="313"/>
                    </a:lnTo>
                    <a:lnTo>
                      <a:pt x="679" y="317"/>
                    </a:lnTo>
                    <a:lnTo>
                      <a:pt x="685" y="317"/>
                    </a:lnTo>
                    <a:lnTo>
                      <a:pt x="685" y="322"/>
                    </a:lnTo>
                    <a:lnTo>
                      <a:pt x="685" y="326"/>
                    </a:lnTo>
                    <a:lnTo>
                      <a:pt x="679" y="326"/>
                    </a:lnTo>
                    <a:lnTo>
                      <a:pt x="679" y="330"/>
                    </a:lnTo>
                    <a:lnTo>
                      <a:pt x="673" y="330"/>
                    </a:lnTo>
                    <a:lnTo>
                      <a:pt x="673" y="335"/>
                    </a:lnTo>
                    <a:lnTo>
                      <a:pt x="673" y="339"/>
                    </a:lnTo>
                    <a:lnTo>
                      <a:pt x="667" y="344"/>
                    </a:lnTo>
                    <a:lnTo>
                      <a:pt x="667" y="348"/>
                    </a:lnTo>
                    <a:lnTo>
                      <a:pt x="667" y="353"/>
                    </a:lnTo>
                    <a:lnTo>
                      <a:pt x="660" y="357"/>
                    </a:lnTo>
                    <a:lnTo>
                      <a:pt x="660" y="362"/>
                    </a:lnTo>
                    <a:lnTo>
                      <a:pt x="654" y="366"/>
                    </a:lnTo>
                    <a:lnTo>
                      <a:pt x="654" y="371"/>
                    </a:lnTo>
                    <a:lnTo>
                      <a:pt x="648" y="375"/>
                    </a:lnTo>
                    <a:lnTo>
                      <a:pt x="648" y="380"/>
                    </a:lnTo>
                    <a:lnTo>
                      <a:pt x="648" y="384"/>
                    </a:lnTo>
                    <a:lnTo>
                      <a:pt x="654" y="388"/>
                    </a:lnTo>
                    <a:lnTo>
                      <a:pt x="654" y="393"/>
                    </a:lnTo>
                    <a:lnTo>
                      <a:pt x="660" y="393"/>
                    </a:lnTo>
                    <a:lnTo>
                      <a:pt x="667" y="393"/>
                    </a:lnTo>
                    <a:lnTo>
                      <a:pt x="667" y="397"/>
                    </a:lnTo>
                    <a:lnTo>
                      <a:pt x="673" y="397"/>
                    </a:lnTo>
                    <a:lnTo>
                      <a:pt x="679" y="397"/>
                    </a:lnTo>
                    <a:lnTo>
                      <a:pt x="685" y="397"/>
                    </a:lnTo>
                    <a:lnTo>
                      <a:pt x="692" y="397"/>
                    </a:lnTo>
                    <a:lnTo>
                      <a:pt x="698" y="397"/>
                    </a:lnTo>
                    <a:lnTo>
                      <a:pt x="704" y="397"/>
                    </a:lnTo>
                    <a:lnTo>
                      <a:pt x="711" y="397"/>
                    </a:lnTo>
                    <a:lnTo>
                      <a:pt x="717" y="397"/>
                    </a:lnTo>
                    <a:lnTo>
                      <a:pt x="723" y="397"/>
                    </a:lnTo>
                    <a:lnTo>
                      <a:pt x="723" y="402"/>
                    </a:lnTo>
                    <a:lnTo>
                      <a:pt x="729" y="402"/>
                    </a:lnTo>
                    <a:lnTo>
                      <a:pt x="729" y="406"/>
                    </a:lnTo>
                    <a:lnTo>
                      <a:pt x="736" y="406"/>
                    </a:lnTo>
                    <a:lnTo>
                      <a:pt x="736" y="411"/>
                    </a:lnTo>
                    <a:lnTo>
                      <a:pt x="742" y="411"/>
                    </a:lnTo>
                    <a:lnTo>
                      <a:pt x="748" y="415"/>
                    </a:lnTo>
                    <a:lnTo>
                      <a:pt x="755" y="420"/>
                    </a:lnTo>
                    <a:lnTo>
                      <a:pt x="761" y="424"/>
                    </a:lnTo>
                    <a:lnTo>
                      <a:pt x="767" y="424"/>
                    </a:lnTo>
                    <a:lnTo>
                      <a:pt x="767" y="429"/>
                    </a:lnTo>
                    <a:lnTo>
                      <a:pt x="773" y="429"/>
                    </a:lnTo>
                    <a:lnTo>
                      <a:pt x="773" y="433"/>
                    </a:lnTo>
                    <a:lnTo>
                      <a:pt x="773" y="438"/>
                    </a:lnTo>
                    <a:lnTo>
                      <a:pt x="773" y="442"/>
                    </a:lnTo>
                    <a:lnTo>
                      <a:pt x="767" y="442"/>
                    </a:lnTo>
                    <a:lnTo>
                      <a:pt x="767" y="446"/>
                    </a:lnTo>
                    <a:lnTo>
                      <a:pt x="761" y="451"/>
                    </a:lnTo>
                    <a:lnTo>
                      <a:pt x="755" y="455"/>
                    </a:lnTo>
                    <a:lnTo>
                      <a:pt x="748" y="455"/>
                    </a:lnTo>
                    <a:lnTo>
                      <a:pt x="736" y="455"/>
                    </a:lnTo>
                    <a:lnTo>
                      <a:pt x="729" y="455"/>
                    </a:lnTo>
                    <a:lnTo>
                      <a:pt x="723" y="455"/>
                    </a:lnTo>
                    <a:lnTo>
                      <a:pt x="717" y="455"/>
                    </a:lnTo>
                    <a:lnTo>
                      <a:pt x="711" y="455"/>
                    </a:lnTo>
                    <a:lnTo>
                      <a:pt x="704" y="451"/>
                    </a:lnTo>
                    <a:lnTo>
                      <a:pt x="698" y="451"/>
                    </a:lnTo>
                    <a:lnTo>
                      <a:pt x="692" y="451"/>
                    </a:lnTo>
                    <a:lnTo>
                      <a:pt x="685" y="451"/>
                    </a:lnTo>
                    <a:lnTo>
                      <a:pt x="679" y="451"/>
                    </a:lnTo>
                    <a:lnTo>
                      <a:pt x="667" y="451"/>
                    </a:lnTo>
                    <a:lnTo>
                      <a:pt x="660" y="451"/>
                    </a:lnTo>
                    <a:lnTo>
                      <a:pt x="654" y="446"/>
                    </a:lnTo>
                    <a:lnTo>
                      <a:pt x="654" y="442"/>
                    </a:lnTo>
                    <a:lnTo>
                      <a:pt x="648" y="438"/>
                    </a:lnTo>
                    <a:lnTo>
                      <a:pt x="648" y="433"/>
                    </a:lnTo>
                    <a:lnTo>
                      <a:pt x="641" y="429"/>
                    </a:lnTo>
                    <a:lnTo>
                      <a:pt x="635" y="424"/>
                    </a:lnTo>
                    <a:lnTo>
                      <a:pt x="629" y="424"/>
                    </a:lnTo>
                    <a:lnTo>
                      <a:pt x="623" y="424"/>
                    </a:lnTo>
                    <a:lnTo>
                      <a:pt x="616" y="429"/>
                    </a:lnTo>
                    <a:lnTo>
                      <a:pt x="610" y="429"/>
                    </a:lnTo>
                    <a:lnTo>
                      <a:pt x="604" y="433"/>
                    </a:lnTo>
                    <a:lnTo>
                      <a:pt x="604" y="438"/>
                    </a:lnTo>
                    <a:lnTo>
                      <a:pt x="597" y="442"/>
                    </a:lnTo>
                    <a:lnTo>
                      <a:pt x="597" y="446"/>
                    </a:lnTo>
                    <a:lnTo>
                      <a:pt x="597" y="451"/>
                    </a:lnTo>
                    <a:lnTo>
                      <a:pt x="597" y="455"/>
                    </a:lnTo>
                    <a:lnTo>
                      <a:pt x="591" y="455"/>
                    </a:lnTo>
                    <a:lnTo>
                      <a:pt x="591" y="460"/>
                    </a:lnTo>
                    <a:lnTo>
                      <a:pt x="585" y="460"/>
                    </a:lnTo>
                    <a:lnTo>
                      <a:pt x="579" y="455"/>
                    </a:lnTo>
                    <a:lnTo>
                      <a:pt x="572" y="455"/>
                    </a:lnTo>
                    <a:lnTo>
                      <a:pt x="566" y="455"/>
                    </a:lnTo>
                    <a:lnTo>
                      <a:pt x="566" y="451"/>
                    </a:lnTo>
                    <a:lnTo>
                      <a:pt x="560" y="451"/>
                    </a:lnTo>
                    <a:lnTo>
                      <a:pt x="553" y="451"/>
                    </a:lnTo>
                    <a:lnTo>
                      <a:pt x="547" y="451"/>
                    </a:lnTo>
                    <a:lnTo>
                      <a:pt x="541" y="451"/>
                    </a:lnTo>
                    <a:lnTo>
                      <a:pt x="535" y="446"/>
                    </a:lnTo>
                    <a:lnTo>
                      <a:pt x="528" y="446"/>
                    </a:lnTo>
                    <a:lnTo>
                      <a:pt x="522" y="442"/>
                    </a:lnTo>
                    <a:lnTo>
                      <a:pt x="516" y="442"/>
                    </a:lnTo>
                    <a:lnTo>
                      <a:pt x="509" y="438"/>
                    </a:lnTo>
                    <a:lnTo>
                      <a:pt x="503" y="438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72" y="433"/>
                    </a:lnTo>
                    <a:lnTo>
                      <a:pt x="459" y="433"/>
                    </a:lnTo>
                    <a:lnTo>
                      <a:pt x="453" y="429"/>
                    </a:lnTo>
                    <a:lnTo>
                      <a:pt x="446" y="429"/>
                    </a:lnTo>
                    <a:lnTo>
                      <a:pt x="440" y="429"/>
                    </a:lnTo>
                    <a:lnTo>
                      <a:pt x="434" y="433"/>
                    </a:lnTo>
                    <a:lnTo>
                      <a:pt x="428" y="433"/>
                    </a:lnTo>
                    <a:lnTo>
                      <a:pt x="421" y="433"/>
                    </a:lnTo>
                    <a:lnTo>
                      <a:pt x="415" y="433"/>
                    </a:lnTo>
                    <a:lnTo>
                      <a:pt x="409" y="438"/>
                    </a:lnTo>
                    <a:lnTo>
                      <a:pt x="402" y="438"/>
                    </a:lnTo>
                    <a:lnTo>
                      <a:pt x="396" y="433"/>
                    </a:lnTo>
                    <a:lnTo>
                      <a:pt x="390" y="433"/>
                    </a:lnTo>
                    <a:lnTo>
                      <a:pt x="384" y="429"/>
                    </a:lnTo>
                    <a:lnTo>
                      <a:pt x="377" y="429"/>
                    </a:lnTo>
                    <a:lnTo>
                      <a:pt x="365" y="429"/>
                    </a:lnTo>
                    <a:lnTo>
                      <a:pt x="358" y="429"/>
                    </a:lnTo>
                    <a:lnTo>
                      <a:pt x="352" y="433"/>
                    </a:lnTo>
                    <a:lnTo>
                      <a:pt x="346" y="433"/>
                    </a:lnTo>
                    <a:lnTo>
                      <a:pt x="340" y="438"/>
                    </a:lnTo>
                    <a:lnTo>
                      <a:pt x="340" y="446"/>
                    </a:lnTo>
                    <a:lnTo>
                      <a:pt x="340" y="451"/>
                    </a:lnTo>
                    <a:lnTo>
                      <a:pt x="333" y="455"/>
                    </a:lnTo>
                    <a:lnTo>
                      <a:pt x="333" y="460"/>
                    </a:lnTo>
                    <a:lnTo>
                      <a:pt x="333" y="464"/>
                    </a:lnTo>
                    <a:lnTo>
                      <a:pt x="327" y="464"/>
                    </a:lnTo>
                    <a:lnTo>
                      <a:pt x="321" y="464"/>
                    </a:lnTo>
                    <a:lnTo>
                      <a:pt x="321" y="460"/>
                    </a:lnTo>
                    <a:lnTo>
                      <a:pt x="321" y="455"/>
                    </a:lnTo>
                    <a:lnTo>
                      <a:pt x="321" y="451"/>
                    </a:lnTo>
                    <a:lnTo>
                      <a:pt x="321" y="446"/>
                    </a:lnTo>
                    <a:lnTo>
                      <a:pt x="314" y="446"/>
                    </a:lnTo>
                    <a:lnTo>
                      <a:pt x="314" y="442"/>
                    </a:lnTo>
                    <a:lnTo>
                      <a:pt x="308" y="442"/>
                    </a:lnTo>
                    <a:lnTo>
                      <a:pt x="302" y="438"/>
                    </a:lnTo>
                    <a:lnTo>
                      <a:pt x="296" y="433"/>
                    </a:lnTo>
                    <a:lnTo>
                      <a:pt x="289" y="433"/>
                    </a:lnTo>
                    <a:lnTo>
                      <a:pt x="283" y="429"/>
                    </a:lnTo>
                    <a:lnTo>
                      <a:pt x="277" y="429"/>
                    </a:lnTo>
                    <a:lnTo>
                      <a:pt x="264" y="424"/>
                    </a:lnTo>
                    <a:lnTo>
                      <a:pt x="264" y="420"/>
                    </a:lnTo>
                    <a:lnTo>
                      <a:pt x="264" y="415"/>
                    </a:lnTo>
                    <a:lnTo>
                      <a:pt x="270" y="411"/>
                    </a:lnTo>
                    <a:lnTo>
                      <a:pt x="270" y="406"/>
                    </a:lnTo>
                    <a:lnTo>
                      <a:pt x="270" y="402"/>
                    </a:lnTo>
                    <a:lnTo>
                      <a:pt x="264" y="402"/>
                    </a:lnTo>
                    <a:lnTo>
                      <a:pt x="264" y="397"/>
                    </a:lnTo>
                    <a:lnTo>
                      <a:pt x="264" y="393"/>
                    </a:lnTo>
                    <a:lnTo>
                      <a:pt x="258" y="388"/>
                    </a:lnTo>
                    <a:lnTo>
                      <a:pt x="252" y="384"/>
                    </a:lnTo>
                    <a:lnTo>
                      <a:pt x="252" y="380"/>
                    </a:lnTo>
                    <a:lnTo>
                      <a:pt x="245" y="380"/>
                    </a:lnTo>
                    <a:lnTo>
                      <a:pt x="239" y="375"/>
                    </a:lnTo>
                    <a:lnTo>
                      <a:pt x="233" y="371"/>
                    </a:lnTo>
                    <a:lnTo>
                      <a:pt x="226" y="371"/>
                    </a:lnTo>
                    <a:lnTo>
                      <a:pt x="220" y="371"/>
                    </a:lnTo>
                    <a:lnTo>
                      <a:pt x="214" y="375"/>
                    </a:lnTo>
                    <a:lnTo>
                      <a:pt x="208" y="375"/>
                    </a:lnTo>
                    <a:lnTo>
                      <a:pt x="201" y="375"/>
                    </a:lnTo>
                    <a:lnTo>
                      <a:pt x="195" y="371"/>
                    </a:lnTo>
                    <a:lnTo>
                      <a:pt x="189" y="371"/>
                    </a:lnTo>
                    <a:lnTo>
                      <a:pt x="182" y="366"/>
                    </a:lnTo>
                    <a:lnTo>
                      <a:pt x="176" y="366"/>
                    </a:lnTo>
                    <a:lnTo>
                      <a:pt x="170" y="362"/>
                    </a:lnTo>
                    <a:lnTo>
                      <a:pt x="164" y="357"/>
                    </a:lnTo>
                    <a:lnTo>
                      <a:pt x="157" y="357"/>
                    </a:lnTo>
                    <a:lnTo>
                      <a:pt x="151" y="357"/>
                    </a:lnTo>
                    <a:lnTo>
                      <a:pt x="151" y="353"/>
                    </a:lnTo>
                    <a:lnTo>
                      <a:pt x="138" y="353"/>
                    </a:lnTo>
                    <a:lnTo>
                      <a:pt x="132" y="353"/>
                    </a:lnTo>
                    <a:lnTo>
                      <a:pt x="126" y="353"/>
                    </a:lnTo>
                    <a:lnTo>
                      <a:pt x="120" y="357"/>
                    </a:lnTo>
                    <a:lnTo>
                      <a:pt x="113" y="357"/>
                    </a:lnTo>
                    <a:lnTo>
                      <a:pt x="107" y="357"/>
                    </a:lnTo>
                    <a:lnTo>
                      <a:pt x="101" y="362"/>
                    </a:lnTo>
                    <a:lnTo>
                      <a:pt x="94" y="362"/>
                    </a:lnTo>
                    <a:lnTo>
                      <a:pt x="88" y="362"/>
                    </a:lnTo>
                    <a:lnTo>
                      <a:pt x="82" y="362"/>
                    </a:lnTo>
                    <a:lnTo>
                      <a:pt x="76" y="362"/>
                    </a:lnTo>
                    <a:lnTo>
                      <a:pt x="63" y="362"/>
                    </a:lnTo>
                    <a:lnTo>
                      <a:pt x="57" y="357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44" y="344"/>
                    </a:lnTo>
                    <a:lnTo>
                      <a:pt x="38" y="344"/>
                    </a:lnTo>
                    <a:lnTo>
                      <a:pt x="32" y="339"/>
                    </a:lnTo>
                    <a:lnTo>
                      <a:pt x="25" y="339"/>
                    </a:lnTo>
                    <a:lnTo>
                      <a:pt x="19" y="335"/>
                    </a:lnTo>
                    <a:lnTo>
                      <a:pt x="13" y="330"/>
                    </a:lnTo>
                    <a:lnTo>
                      <a:pt x="6" y="326"/>
                    </a:lnTo>
                    <a:lnTo>
                      <a:pt x="6" y="322"/>
                    </a:lnTo>
                    <a:lnTo>
                      <a:pt x="0" y="317"/>
                    </a:lnTo>
                    <a:lnTo>
                      <a:pt x="0" y="313"/>
                    </a:lnTo>
                    <a:lnTo>
                      <a:pt x="0" y="308"/>
                    </a:lnTo>
                    <a:lnTo>
                      <a:pt x="0" y="299"/>
                    </a:lnTo>
                    <a:lnTo>
                      <a:pt x="6" y="299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25" y="299"/>
                    </a:lnTo>
                    <a:lnTo>
                      <a:pt x="25" y="295"/>
                    </a:lnTo>
                    <a:lnTo>
                      <a:pt x="32" y="295"/>
                    </a:lnTo>
                    <a:lnTo>
                      <a:pt x="38" y="290"/>
                    </a:lnTo>
                    <a:lnTo>
                      <a:pt x="44" y="290"/>
                    </a:lnTo>
                    <a:lnTo>
                      <a:pt x="50" y="290"/>
                    </a:lnTo>
                    <a:lnTo>
                      <a:pt x="50" y="286"/>
                    </a:lnTo>
                    <a:lnTo>
                      <a:pt x="57" y="286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81"/>
                    </a:lnTo>
                    <a:lnTo>
                      <a:pt x="69" y="277"/>
                    </a:lnTo>
                    <a:lnTo>
                      <a:pt x="76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4"/>
                    </a:lnTo>
                    <a:lnTo>
                      <a:pt x="88" y="259"/>
                    </a:lnTo>
                    <a:lnTo>
                      <a:pt x="88" y="255"/>
                    </a:lnTo>
                    <a:lnTo>
                      <a:pt x="94" y="255"/>
                    </a:lnTo>
                    <a:lnTo>
                      <a:pt x="101" y="250"/>
                    </a:lnTo>
                    <a:lnTo>
                      <a:pt x="107" y="250"/>
                    </a:lnTo>
                    <a:lnTo>
                      <a:pt x="107" y="246"/>
                    </a:lnTo>
                    <a:lnTo>
                      <a:pt x="113" y="241"/>
                    </a:lnTo>
                    <a:lnTo>
                      <a:pt x="120" y="241"/>
                    </a:lnTo>
                    <a:lnTo>
                      <a:pt x="120" y="237"/>
                    </a:lnTo>
                    <a:lnTo>
                      <a:pt x="126" y="232"/>
                    </a:lnTo>
                    <a:lnTo>
                      <a:pt x="132" y="228"/>
                    </a:lnTo>
                    <a:lnTo>
                      <a:pt x="138" y="228"/>
                    </a:lnTo>
                    <a:lnTo>
                      <a:pt x="138" y="223"/>
                    </a:lnTo>
                    <a:lnTo>
                      <a:pt x="145" y="219"/>
                    </a:lnTo>
                    <a:lnTo>
                      <a:pt x="151" y="214"/>
                    </a:lnTo>
                    <a:lnTo>
                      <a:pt x="151" y="209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0"/>
                    </a:lnTo>
                    <a:lnTo>
                      <a:pt x="164" y="196"/>
                    </a:lnTo>
                    <a:lnTo>
                      <a:pt x="170" y="196"/>
                    </a:lnTo>
                    <a:lnTo>
                      <a:pt x="170" y="191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6" y="178"/>
                    </a:lnTo>
                    <a:lnTo>
                      <a:pt x="182" y="174"/>
                    </a:lnTo>
                    <a:lnTo>
                      <a:pt x="189" y="174"/>
                    </a:lnTo>
                    <a:lnTo>
                      <a:pt x="195" y="169"/>
                    </a:lnTo>
                    <a:lnTo>
                      <a:pt x="201" y="169"/>
                    </a:lnTo>
                    <a:lnTo>
                      <a:pt x="201" y="165"/>
                    </a:lnTo>
                    <a:lnTo>
                      <a:pt x="208" y="165"/>
                    </a:lnTo>
                    <a:lnTo>
                      <a:pt x="208" y="160"/>
                    </a:lnTo>
                    <a:lnTo>
                      <a:pt x="214" y="160"/>
                    </a:lnTo>
                    <a:lnTo>
                      <a:pt x="214" y="156"/>
                    </a:lnTo>
                    <a:lnTo>
                      <a:pt x="220" y="151"/>
                    </a:lnTo>
                    <a:lnTo>
                      <a:pt x="226" y="151"/>
                    </a:lnTo>
                    <a:lnTo>
                      <a:pt x="233" y="151"/>
                    </a:lnTo>
                    <a:lnTo>
                      <a:pt x="239" y="151"/>
                    </a:lnTo>
                    <a:lnTo>
                      <a:pt x="245" y="147"/>
                    </a:lnTo>
                    <a:lnTo>
                      <a:pt x="245" y="142"/>
                    </a:lnTo>
                    <a:lnTo>
                      <a:pt x="252" y="142"/>
                    </a:lnTo>
                    <a:lnTo>
                      <a:pt x="252" y="138"/>
                    </a:lnTo>
                    <a:lnTo>
                      <a:pt x="252" y="129"/>
                    </a:lnTo>
                    <a:lnTo>
                      <a:pt x="252" y="125"/>
                    </a:lnTo>
                    <a:lnTo>
                      <a:pt x="252" y="120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39" y="93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52" y="84"/>
                    </a:lnTo>
                    <a:lnTo>
                      <a:pt x="252" y="80"/>
                    </a:lnTo>
                    <a:lnTo>
                      <a:pt x="252" y="76"/>
                    </a:lnTo>
                    <a:lnTo>
                      <a:pt x="252" y="71"/>
                    </a:lnTo>
                    <a:lnTo>
                      <a:pt x="258" y="71"/>
                    </a:lnTo>
                    <a:lnTo>
                      <a:pt x="258" y="67"/>
                    </a:lnTo>
                    <a:lnTo>
                      <a:pt x="258" y="62"/>
                    </a:lnTo>
                    <a:lnTo>
                      <a:pt x="258" y="58"/>
                    </a:lnTo>
                    <a:lnTo>
                      <a:pt x="258" y="53"/>
                    </a:lnTo>
                    <a:lnTo>
                      <a:pt x="264" y="49"/>
                    </a:lnTo>
                    <a:lnTo>
                      <a:pt x="270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3" y="44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35"/>
                    </a:lnTo>
                    <a:lnTo>
                      <a:pt x="289" y="31"/>
                    </a:lnTo>
                    <a:lnTo>
                      <a:pt x="289" y="26"/>
                    </a:lnTo>
                    <a:lnTo>
                      <a:pt x="289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89" y="13"/>
                    </a:lnTo>
                    <a:lnTo>
                      <a:pt x="296" y="9"/>
                    </a:lnTo>
                    <a:lnTo>
                      <a:pt x="308" y="4"/>
                    </a:lnTo>
                    <a:lnTo>
                      <a:pt x="314" y="4"/>
                    </a:lnTo>
                    <a:lnTo>
                      <a:pt x="321" y="0"/>
                    </a:lnTo>
                    <a:lnTo>
                      <a:pt x="327" y="0"/>
                    </a:lnTo>
                    <a:lnTo>
                      <a:pt x="333" y="0"/>
                    </a:lnTo>
                    <a:lnTo>
                      <a:pt x="340" y="0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5" y="4"/>
                    </a:lnTo>
                    <a:lnTo>
                      <a:pt x="371" y="4"/>
                    </a:lnTo>
                    <a:lnTo>
                      <a:pt x="377" y="4"/>
                    </a:lnTo>
                    <a:lnTo>
                      <a:pt x="384" y="4"/>
                    </a:lnTo>
                    <a:lnTo>
                      <a:pt x="390" y="4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13"/>
                    </a:lnTo>
                    <a:lnTo>
                      <a:pt x="402" y="18"/>
                    </a:lnTo>
                    <a:lnTo>
                      <a:pt x="409" y="18"/>
                    </a:lnTo>
                    <a:lnTo>
                      <a:pt x="409" y="22"/>
                    </a:lnTo>
                    <a:lnTo>
                      <a:pt x="415" y="22"/>
                    </a:lnTo>
                    <a:lnTo>
                      <a:pt x="421" y="26"/>
                    </a:lnTo>
                    <a:lnTo>
                      <a:pt x="428" y="26"/>
                    </a:lnTo>
                    <a:lnTo>
                      <a:pt x="434" y="26"/>
                    </a:lnTo>
                    <a:lnTo>
                      <a:pt x="440" y="26"/>
                    </a:lnTo>
                    <a:lnTo>
                      <a:pt x="446" y="22"/>
                    </a:lnTo>
                    <a:lnTo>
                      <a:pt x="446" y="18"/>
                    </a:lnTo>
                    <a:lnTo>
                      <a:pt x="453" y="18"/>
                    </a:lnTo>
                    <a:lnTo>
                      <a:pt x="459" y="13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2" y="22"/>
                    </a:lnTo>
                    <a:lnTo>
                      <a:pt x="478" y="26"/>
                    </a:lnTo>
                    <a:lnTo>
                      <a:pt x="484" y="31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26"/>
                    </a:lnTo>
                    <a:lnTo>
                      <a:pt x="509" y="22"/>
                    </a:lnTo>
                    <a:lnTo>
                      <a:pt x="516" y="22"/>
                    </a:lnTo>
                    <a:lnTo>
                      <a:pt x="522" y="22"/>
                    </a:lnTo>
                    <a:lnTo>
                      <a:pt x="528" y="22"/>
                    </a:lnTo>
                    <a:lnTo>
                      <a:pt x="535" y="22"/>
                    </a:lnTo>
                    <a:lnTo>
                      <a:pt x="541" y="18"/>
                    </a:lnTo>
                    <a:lnTo>
                      <a:pt x="547" y="13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60" y="9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13"/>
                    </a:lnTo>
                    <a:lnTo>
                      <a:pt x="572" y="18"/>
                    </a:lnTo>
                    <a:lnTo>
                      <a:pt x="579" y="18"/>
                    </a:lnTo>
                    <a:lnTo>
                      <a:pt x="585" y="18"/>
                    </a:lnTo>
                    <a:lnTo>
                      <a:pt x="591" y="13"/>
                    </a:lnTo>
                    <a:lnTo>
                      <a:pt x="597" y="13"/>
                    </a:lnTo>
                    <a:lnTo>
                      <a:pt x="604" y="9"/>
                    </a:lnTo>
                    <a:lnTo>
                      <a:pt x="604" y="13"/>
                    </a:lnTo>
                    <a:lnTo>
                      <a:pt x="610" y="13"/>
                    </a:lnTo>
                    <a:lnTo>
                      <a:pt x="610" y="18"/>
                    </a:lnTo>
                    <a:lnTo>
                      <a:pt x="610" y="22"/>
                    </a:lnTo>
                    <a:lnTo>
                      <a:pt x="616" y="26"/>
                    </a:lnTo>
                    <a:lnTo>
                      <a:pt x="616" y="31"/>
                    </a:lnTo>
                    <a:lnTo>
                      <a:pt x="623" y="31"/>
                    </a:lnTo>
                    <a:lnTo>
                      <a:pt x="629" y="31"/>
                    </a:lnTo>
                    <a:lnTo>
                      <a:pt x="635" y="31"/>
                    </a:lnTo>
                    <a:lnTo>
                      <a:pt x="641" y="31"/>
                    </a:lnTo>
                    <a:lnTo>
                      <a:pt x="641" y="26"/>
                    </a:lnTo>
                    <a:lnTo>
                      <a:pt x="641" y="22"/>
                    </a:lnTo>
                    <a:lnTo>
                      <a:pt x="641" y="18"/>
                    </a:lnTo>
                    <a:lnTo>
                      <a:pt x="641" y="13"/>
                    </a:lnTo>
                    <a:lnTo>
                      <a:pt x="654" y="13"/>
                    </a:lnTo>
                    <a:lnTo>
                      <a:pt x="654" y="9"/>
                    </a:lnTo>
                    <a:lnTo>
                      <a:pt x="660" y="9"/>
                    </a:lnTo>
                    <a:lnTo>
                      <a:pt x="667" y="9"/>
                    </a:lnTo>
                    <a:lnTo>
                      <a:pt x="667" y="13"/>
                    </a:lnTo>
                    <a:lnTo>
                      <a:pt x="673" y="18"/>
                    </a:lnTo>
                    <a:lnTo>
                      <a:pt x="673" y="22"/>
                    </a:lnTo>
                    <a:lnTo>
                      <a:pt x="679" y="26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45" name="Group 678"/>
            <p:cNvGrpSpPr>
              <a:grpSpLocks/>
            </p:cNvGrpSpPr>
            <p:nvPr/>
          </p:nvGrpSpPr>
          <p:grpSpPr bwMode="auto">
            <a:xfrm>
              <a:off x="2948" y="2063"/>
              <a:ext cx="622" cy="474"/>
              <a:chOff x="2948" y="2063"/>
              <a:chExt cx="622" cy="474"/>
            </a:xfrm>
          </p:grpSpPr>
          <p:sp>
            <p:nvSpPr>
              <p:cNvPr id="4775" name="Freeform 679"/>
              <p:cNvSpPr>
                <a:spLocks/>
              </p:cNvSpPr>
              <p:nvPr/>
            </p:nvSpPr>
            <p:spPr bwMode="auto">
              <a:xfrm>
                <a:off x="2948" y="2063"/>
                <a:ext cx="622" cy="474"/>
              </a:xfrm>
              <a:custGeom>
                <a:avLst/>
                <a:gdLst/>
                <a:ahLst/>
                <a:cxnLst>
                  <a:cxn ang="0">
                    <a:pos x="220" y="27"/>
                  </a:cxn>
                  <a:cxn ang="0">
                    <a:pos x="251" y="14"/>
                  </a:cxn>
                  <a:cxn ang="0">
                    <a:pos x="295" y="0"/>
                  </a:cxn>
                  <a:cxn ang="0">
                    <a:pos x="358" y="9"/>
                  </a:cxn>
                  <a:cxn ang="0">
                    <a:pos x="427" y="14"/>
                  </a:cxn>
                  <a:cxn ang="0">
                    <a:pos x="421" y="45"/>
                  </a:cxn>
                  <a:cxn ang="0">
                    <a:pos x="421" y="58"/>
                  </a:cxn>
                  <a:cxn ang="0">
                    <a:pos x="440" y="85"/>
                  </a:cxn>
                  <a:cxn ang="0">
                    <a:pos x="471" y="116"/>
                  </a:cxn>
                  <a:cxn ang="0">
                    <a:pos x="503" y="157"/>
                  </a:cxn>
                  <a:cxn ang="0">
                    <a:pos x="553" y="148"/>
                  </a:cxn>
                  <a:cxn ang="0">
                    <a:pos x="603" y="139"/>
                  </a:cxn>
                  <a:cxn ang="0">
                    <a:pos x="616" y="166"/>
                  </a:cxn>
                  <a:cxn ang="0">
                    <a:pos x="603" y="175"/>
                  </a:cxn>
                  <a:cxn ang="0">
                    <a:pos x="603" y="193"/>
                  </a:cxn>
                  <a:cxn ang="0">
                    <a:pos x="591" y="215"/>
                  </a:cxn>
                  <a:cxn ang="0">
                    <a:pos x="578" y="233"/>
                  </a:cxn>
                  <a:cxn ang="0">
                    <a:pos x="566" y="260"/>
                  </a:cxn>
                  <a:cxn ang="0">
                    <a:pos x="559" y="282"/>
                  </a:cxn>
                  <a:cxn ang="0">
                    <a:pos x="572" y="304"/>
                  </a:cxn>
                  <a:cxn ang="0">
                    <a:pos x="591" y="327"/>
                  </a:cxn>
                  <a:cxn ang="0">
                    <a:pos x="566" y="336"/>
                  </a:cxn>
                  <a:cxn ang="0">
                    <a:pos x="509" y="349"/>
                  </a:cxn>
                  <a:cxn ang="0">
                    <a:pos x="471" y="376"/>
                  </a:cxn>
                  <a:cxn ang="0">
                    <a:pos x="427" y="389"/>
                  </a:cxn>
                  <a:cxn ang="0">
                    <a:pos x="377" y="380"/>
                  </a:cxn>
                  <a:cxn ang="0">
                    <a:pos x="358" y="385"/>
                  </a:cxn>
                  <a:cxn ang="0">
                    <a:pos x="371" y="354"/>
                  </a:cxn>
                  <a:cxn ang="0">
                    <a:pos x="352" y="336"/>
                  </a:cxn>
                  <a:cxn ang="0">
                    <a:pos x="302" y="331"/>
                  </a:cxn>
                  <a:cxn ang="0">
                    <a:pos x="264" y="322"/>
                  </a:cxn>
                  <a:cxn ang="0">
                    <a:pos x="214" y="313"/>
                  </a:cxn>
                  <a:cxn ang="0">
                    <a:pos x="176" y="327"/>
                  </a:cxn>
                  <a:cxn ang="0">
                    <a:pos x="138" y="349"/>
                  </a:cxn>
                  <a:cxn ang="0">
                    <a:pos x="94" y="367"/>
                  </a:cxn>
                  <a:cxn ang="0">
                    <a:pos x="82" y="403"/>
                  </a:cxn>
                  <a:cxn ang="0">
                    <a:pos x="100" y="434"/>
                  </a:cxn>
                  <a:cxn ang="0">
                    <a:pos x="88" y="465"/>
                  </a:cxn>
                  <a:cxn ang="0">
                    <a:pos x="69" y="447"/>
                  </a:cxn>
                  <a:cxn ang="0">
                    <a:pos x="31" y="429"/>
                  </a:cxn>
                  <a:cxn ang="0">
                    <a:pos x="19" y="394"/>
                  </a:cxn>
                  <a:cxn ang="0">
                    <a:pos x="6" y="362"/>
                  </a:cxn>
                  <a:cxn ang="0">
                    <a:pos x="38" y="349"/>
                  </a:cxn>
                  <a:cxn ang="0">
                    <a:pos x="50" y="318"/>
                  </a:cxn>
                  <a:cxn ang="0">
                    <a:pos x="50" y="287"/>
                  </a:cxn>
                  <a:cxn ang="0">
                    <a:pos x="88" y="273"/>
                  </a:cxn>
                  <a:cxn ang="0">
                    <a:pos x="113" y="251"/>
                  </a:cxn>
                  <a:cxn ang="0">
                    <a:pos x="107" y="229"/>
                  </a:cxn>
                  <a:cxn ang="0">
                    <a:pos x="119" y="193"/>
                  </a:cxn>
                  <a:cxn ang="0">
                    <a:pos x="138" y="171"/>
                  </a:cxn>
                  <a:cxn ang="0">
                    <a:pos x="138" y="144"/>
                  </a:cxn>
                  <a:cxn ang="0">
                    <a:pos x="182" y="148"/>
                  </a:cxn>
                  <a:cxn ang="0">
                    <a:pos x="214" y="153"/>
                  </a:cxn>
                  <a:cxn ang="0">
                    <a:pos x="251" y="148"/>
                  </a:cxn>
                  <a:cxn ang="0">
                    <a:pos x="302" y="157"/>
                  </a:cxn>
                  <a:cxn ang="0">
                    <a:pos x="321" y="135"/>
                  </a:cxn>
                  <a:cxn ang="0">
                    <a:pos x="302" y="103"/>
                  </a:cxn>
                  <a:cxn ang="0">
                    <a:pos x="264" y="81"/>
                  </a:cxn>
                  <a:cxn ang="0">
                    <a:pos x="232" y="63"/>
                  </a:cxn>
                </a:cxnLst>
                <a:rect l="0" t="0" r="r" b="b"/>
                <a:pathLst>
                  <a:path w="622" h="474">
                    <a:moveTo>
                      <a:pt x="195" y="50"/>
                    </a:moveTo>
                    <a:lnTo>
                      <a:pt x="201" y="45"/>
                    </a:lnTo>
                    <a:lnTo>
                      <a:pt x="207" y="45"/>
                    </a:lnTo>
                    <a:lnTo>
                      <a:pt x="214" y="41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2"/>
                    </a:lnTo>
                    <a:lnTo>
                      <a:pt x="220" y="27"/>
                    </a:lnTo>
                    <a:lnTo>
                      <a:pt x="226" y="27"/>
                    </a:lnTo>
                    <a:lnTo>
                      <a:pt x="226" y="23"/>
                    </a:lnTo>
                    <a:lnTo>
                      <a:pt x="232" y="23"/>
                    </a:lnTo>
                    <a:lnTo>
                      <a:pt x="239" y="23"/>
                    </a:lnTo>
                    <a:lnTo>
                      <a:pt x="245" y="23"/>
                    </a:lnTo>
                    <a:lnTo>
                      <a:pt x="245" y="18"/>
                    </a:lnTo>
                    <a:lnTo>
                      <a:pt x="251" y="18"/>
                    </a:lnTo>
                    <a:lnTo>
                      <a:pt x="251" y="14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5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5" y="0"/>
                    </a:lnTo>
                    <a:lnTo>
                      <a:pt x="302" y="0"/>
                    </a:lnTo>
                    <a:lnTo>
                      <a:pt x="308" y="5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33" y="5"/>
                    </a:lnTo>
                    <a:lnTo>
                      <a:pt x="339" y="9"/>
                    </a:lnTo>
                    <a:lnTo>
                      <a:pt x="352" y="9"/>
                    </a:lnTo>
                    <a:lnTo>
                      <a:pt x="358" y="9"/>
                    </a:lnTo>
                    <a:lnTo>
                      <a:pt x="371" y="9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14"/>
                    </a:lnTo>
                    <a:lnTo>
                      <a:pt x="402" y="14"/>
                    </a:lnTo>
                    <a:lnTo>
                      <a:pt x="415" y="14"/>
                    </a:lnTo>
                    <a:lnTo>
                      <a:pt x="421" y="14"/>
                    </a:lnTo>
                    <a:lnTo>
                      <a:pt x="427" y="14"/>
                    </a:lnTo>
                    <a:lnTo>
                      <a:pt x="434" y="18"/>
                    </a:lnTo>
                    <a:lnTo>
                      <a:pt x="434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27" y="36"/>
                    </a:lnTo>
                    <a:lnTo>
                      <a:pt x="421" y="36"/>
                    </a:lnTo>
                    <a:lnTo>
                      <a:pt x="421" y="41"/>
                    </a:lnTo>
                    <a:lnTo>
                      <a:pt x="421" y="45"/>
                    </a:lnTo>
                    <a:lnTo>
                      <a:pt x="427" y="50"/>
                    </a:lnTo>
                    <a:lnTo>
                      <a:pt x="434" y="50"/>
                    </a:lnTo>
                    <a:lnTo>
                      <a:pt x="440" y="50"/>
                    </a:lnTo>
                    <a:lnTo>
                      <a:pt x="440" y="54"/>
                    </a:lnTo>
                    <a:lnTo>
                      <a:pt x="440" y="58"/>
                    </a:lnTo>
                    <a:lnTo>
                      <a:pt x="434" y="58"/>
                    </a:lnTo>
                    <a:lnTo>
                      <a:pt x="427" y="58"/>
                    </a:lnTo>
                    <a:lnTo>
                      <a:pt x="421" y="58"/>
                    </a:lnTo>
                    <a:lnTo>
                      <a:pt x="421" y="63"/>
                    </a:lnTo>
                    <a:lnTo>
                      <a:pt x="421" y="67"/>
                    </a:lnTo>
                    <a:lnTo>
                      <a:pt x="427" y="72"/>
                    </a:lnTo>
                    <a:lnTo>
                      <a:pt x="434" y="72"/>
                    </a:lnTo>
                    <a:lnTo>
                      <a:pt x="440" y="72"/>
                    </a:lnTo>
                    <a:lnTo>
                      <a:pt x="440" y="76"/>
                    </a:lnTo>
                    <a:lnTo>
                      <a:pt x="440" y="81"/>
                    </a:lnTo>
                    <a:lnTo>
                      <a:pt x="440" y="85"/>
                    </a:lnTo>
                    <a:lnTo>
                      <a:pt x="446" y="85"/>
                    </a:lnTo>
                    <a:lnTo>
                      <a:pt x="446" y="90"/>
                    </a:lnTo>
                    <a:lnTo>
                      <a:pt x="453" y="94"/>
                    </a:lnTo>
                    <a:lnTo>
                      <a:pt x="453" y="99"/>
                    </a:lnTo>
                    <a:lnTo>
                      <a:pt x="459" y="103"/>
                    </a:lnTo>
                    <a:lnTo>
                      <a:pt x="465" y="107"/>
                    </a:lnTo>
                    <a:lnTo>
                      <a:pt x="465" y="112"/>
                    </a:lnTo>
                    <a:lnTo>
                      <a:pt x="471" y="116"/>
                    </a:lnTo>
                    <a:lnTo>
                      <a:pt x="478" y="121"/>
                    </a:lnTo>
                    <a:lnTo>
                      <a:pt x="484" y="125"/>
                    </a:lnTo>
                    <a:lnTo>
                      <a:pt x="490" y="130"/>
                    </a:lnTo>
                    <a:lnTo>
                      <a:pt x="490" y="135"/>
                    </a:lnTo>
                    <a:lnTo>
                      <a:pt x="497" y="139"/>
                    </a:lnTo>
                    <a:lnTo>
                      <a:pt x="497" y="144"/>
                    </a:lnTo>
                    <a:lnTo>
                      <a:pt x="497" y="153"/>
                    </a:lnTo>
                    <a:lnTo>
                      <a:pt x="503" y="157"/>
                    </a:lnTo>
                    <a:lnTo>
                      <a:pt x="509" y="157"/>
                    </a:lnTo>
                    <a:lnTo>
                      <a:pt x="515" y="157"/>
                    </a:lnTo>
                    <a:lnTo>
                      <a:pt x="522" y="157"/>
                    </a:lnTo>
                    <a:lnTo>
                      <a:pt x="528" y="157"/>
                    </a:lnTo>
                    <a:lnTo>
                      <a:pt x="534" y="153"/>
                    </a:lnTo>
                    <a:lnTo>
                      <a:pt x="541" y="153"/>
                    </a:lnTo>
                    <a:lnTo>
                      <a:pt x="547" y="148"/>
                    </a:lnTo>
                    <a:lnTo>
                      <a:pt x="553" y="148"/>
                    </a:lnTo>
                    <a:lnTo>
                      <a:pt x="559" y="144"/>
                    </a:lnTo>
                    <a:lnTo>
                      <a:pt x="566" y="144"/>
                    </a:lnTo>
                    <a:lnTo>
                      <a:pt x="572" y="139"/>
                    </a:lnTo>
                    <a:lnTo>
                      <a:pt x="578" y="139"/>
                    </a:lnTo>
                    <a:lnTo>
                      <a:pt x="585" y="135"/>
                    </a:lnTo>
                    <a:lnTo>
                      <a:pt x="591" y="135"/>
                    </a:lnTo>
                    <a:lnTo>
                      <a:pt x="603" y="135"/>
                    </a:lnTo>
                    <a:lnTo>
                      <a:pt x="603" y="139"/>
                    </a:lnTo>
                    <a:lnTo>
                      <a:pt x="603" y="144"/>
                    </a:lnTo>
                    <a:lnTo>
                      <a:pt x="610" y="144"/>
                    </a:lnTo>
                    <a:lnTo>
                      <a:pt x="610" y="148"/>
                    </a:lnTo>
                    <a:lnTo>
                      <a:pt x="616" y="148"/>
                    </a:lnTo>
                    <a:lnTo>
                      <a:pt x="616" y="153"/>
                    </a:lnTo>
                    <a:lnTo>
                      <a:pt x="616" y="157"/>
                    </a:lnTo>
                    <a:lnTo>
                      <a:pt x="616" y="162"/>
                    </a:lnTo>
                    <a:lnTo>
                      <a:pt x="616" y="166"/>
                    </a:lnTo>
                    <a:lnTo>
                      <a:pt x="622" y="166"/>
                    </a:lnTo>
                    <a:lnTo>
                      <a:pt x="622" y="171"/>
                    </a:lnTo>
                    <a:lnTo>
                      <a:pt x="616" y="171"/>
                    </a:lnTo>
                    <a:lnTo>
                      <a:pt x="616" y="175"/>
                    </a:lnTo>
                    <a:lnTo>
                      <a:pt x="616" y="171"/>
                    </a:lnTo>
                    <a:lnTo>
                      <a:pt x="610" y="171"/>
                    </a:lnTo>
                    <a:lnTo>
                      <a:pt x="610" y="175"/>
                    </a:lnTo>
                    <a:lnTo>
                      <a:pt x="603" y="175"/>
                    </a:lnTo>
                    <a:lnTo>
                      <a:pt x="603" y="180"/>
                    </a:lnTo>
                    <a:lnTo>
                      <a:pt x="603" y="184"/>
                    </a:lnTo>
                    <a:lnTo>
                      <a:pt x="610" y="184"/>
                    </a:lnTo>
                    <a:lnTo>
                      <a:pt x="610" y="188"/>
                    </a:lnTo>
                    <a:lnTo>
                      <a:pt x="603" y="188"/>
                    </a:lnTo>
                    <a:lnTo>
                      <a:pt x="603" y="193"/>
                    </a:lnTo>
                    <a:lnTo>
                      <a:pt x="597" y="193"/>
                    </a:lnTo>
                    <a:lnTo>
                      <a:pt x="603" y="193"/>
                    </a:lnTo>
                    <a:lnTo>
                      <a:pt x="603" y="197"/>
                    </a:lnTo>
                    <a:lnTo>
                      <a:pt x="597" y="197"/>
                    </a:lnTo>
                    <a:lnTo>
                      <a:pt x="597" y="202"/>
                    </a:lnTo>
                    <a:lnTo>
                      <a:pt x="591" y="202"/>
                    </a:lnTo>
                    <a:lnTo>
                      <a:pt x="591" y="206"/>
                    </a:lnTo>
                    <a:lnTo>
                      <a:pt x="597" y="211"/>
                    </a:lnTo>
                    <a:lnTo>
                      <a:pt x="591" y="211"/>
                    </a:lnTo>
                    <a:lnTo>
                      <a:pt x="591" y="215"/>
                    </a:lnTo>
                    <a:lnTo>
                      <a:pt x="597" y="215"/>
                    </a:lnTo>
                    <a:lnTo>
                      <a:pt x="591" y="215"/>
                    </a:lnTo>
                    <a:lnTo>
                      <a:pt x="591" y="220"/>
                    </a:lnTo>
                    <a:lnTo>
                      <a:pt x="591" y="224"/>
                    </a:lnTo>
                    <a:lnTo>
                      <a:pt x="591" y="229"/>
                    </a:lnTo>
                    <a:lnTo>
                      <a:pt x="585" y="229"/>
                    </a:lnTo>
                    <a:lnTo>
                      <a:pt x="578" y="229"/>
                    </a:lnTo>
                    <a:lnTo>
                      <a:pt x="578" y="233"/>
                    </a:lnTo>
                    <a:lnTo>
                      <a:pt x="578" y="238"/>
                    </a:lnTo>
                    <a:lnTo>
                      <a:pt x="578" y="242"/>
                    </a:lnTo>
                    <a:lnTo>
                      <a:pt x="578" y="246"/>
                    </a:lnTo>
                    <a:lnTo>
                      <a:pt x="572" y="246"/>
                    </a:lnTo>
                    <a:lnTo>
                      <a:pt x="572" y="251"/>
                    </a:lnTo>
                    <a:lnTo>
                      <a:pt x="566" y="251"/>
                    </a:lnTo>
                    <a:lnTo>
                      <a:pt x="566" y="255"/>
                    </a:lnTo>
                    <a:lnTo>
                      <a:pt x="566" y="260"/>
                    </a:lnTo>
                    <a:lnTo>
                      <a:pt x="566" y="264"/>
                    </a:lnTo>
                    <a:lnTo>
                      <a:pt x="572" y="264"/>
                    </a:lnTo>
                    <a:lnTo>
                      <a:pt x="572" y="269"/>
                    </a:lnTo>
                    <a:lnTo>
                      <a:pt x="566" y="269"/>
                    </a:lnTo>
                    <a:lnTo>
                      <a:pt x="566" y="273"/>
                    </a:lnTo>
                    <a:lnTo>
                      <a:pt x="559" y="273"/>
                    </a:lnTo>
                    <a:lnTo>
                      <a:pt x="559" y="278"/>
                    </a:lnTo>
                    <a:lnTo>
                      <a:pt x="559" y="282"/>
                    </a:lnTo>
                    <a:lnTo>
                      <a:pt x="566" y="282"/>
                    </a:lnTo>
                    <a:lnTo>
                      <a:pt x="566" y="287"/>
                    </a:lnTo>
                    <a:lnTo>
                      <a:pt x="566" y="291"/>
                    </a:lnTo>
                    <a:lnTo>
                      <a:pt x="572" y="291"/>
                    </a:lnTo>
                    <a:lnTo>
                      <a:pt x="572" y="296"/>
                    </a:lnTo>
                    <a:lnTo>
                      <a:pt x="566" y="300"/>
                    </a:lnTo>
                    <a:lnTo>
                      <a:pt x="572" y="300"/>
                    </a:lnTo>
                    <a:lnTo>
                      <a:pt x="572" y="304"/>
                    </a:lnTo>
                    <a:lnTo>
                      <a:pt x="572" y="309"/>
                    </a:lnTo>
                    <a:lnTo>
                      <a:pt x="578" y="309"/>
                    </a:lnTo>
                    <a:lnTo>
                      <a:pt x="578" y="313"/>
                    </a:lnTo>
                    <a:lnTo>
                      <a:pt x="585" y="313"/>
                    </a:lnTo>
                    <a:lnTo>
                      <a:pt x="591" y="313"/>
                    </a:lnTo>
                    <a:lnTo>
                      <a:pt x="591" y="318"/>
                    </a:lnTo>
                    <a:lnTo>
                      <a:pt x="591" y="322"/>
                    </a:lnTo>
                    <a:lnTo>
                      <a:pt x="591" y="327"/>
                    </a:lnTo>
                    <a:lnTo>
                      <a:pt x="597" y="327"/>
                    </a:lnTo>
                    <a:lnTo>
                      <a:pt x="591" y="327"/>
                    </a:lnTo>
                    <a:lnTo>
                      <a:pt x="591" y="331"/>
                    </a:lnTo>
                    <a:lnTo>
                      <a:pt x="591" y="336"/>
                    </a:lnTo>
                    <a:lnTo>
                      <a:pt x="585" y="336"/>
                    </a:lnTo>
                    <a:lnTo>
                      <a:pt x="578" y="336"/>
                    </a:lnTo>
                    <a:lnTo>
                      <a:pt x="572" y="336"/>
                    </a:lnTo>
                    <a:lnTo>
                      <a:pt x="566" y="336"/>
                    </a:lnTo>
                    <a:lnTo>
                      <a:pt x="559" y="336"/>
                    </a:lnTo>
                    <a:lnTo>
                      <a:pt x="553" y="340"/>
                    </a:lnTo>
                    <a:lnTo>
                      <a:pt x="547" y="340"/>
                    </a:lnTo>
                    <a:lnTo>
                      <a:pt x="541" y="340"/>
                    </a:lnTo>
                    <a:lnTo>
                      <a:pt x="534" y="340"/>
                    </a:lnTo>
                    <a:lnTo>
                      <a:pt x="528" y="345"/>
                    </a:lnTo>
                    <a:lnTo>
                      <a:pt x="515" y="345"/>
                    </a:lnTo>
                    <a:lnTo>
                      <a:pt x="509" y="349"/>
                    </a:lnTo>
                    <a:lnTo>
                      <a:pt x="503" y="349"/>
                    </a:lnTo>
                    <a:lnTo>
                      <a:pt x="503" y="354"/>
                    </a:lnTo>
                    <a:lnTo>
                      <a:pt x="497" y="354"/>
                    </a:lnTo>
                    <a:lnTo>
                      <a:pt x="490" y="358"/>
                    </a:lnTo>
                    <a:lnTo>
                      <a:pt x="484" y="362"/>
                    </a:lnTo>
                    <a:lnTo>
                      <a:pt x="484" y="367"/>
                    </a:lnTo>
                    <a:lnTo>
                      <a:pt x="478" y="371"/>
                    </a:lnTo>
                    <a:lnTo>
                      <a:pt x="471" y="376"/>
                    </a:lnTo>
                    <a:lnTo>
                      <a:pt x="471" y="380"/>
                    </a:lnTo>
                    <a:lnTo>
                      <a:pt x="465" y="380"/>
                    </a:lnTo>
                    <a:lnTo>
                      <a:pt x="459" y="385"/>
                    </a:lnTo>
                    <a:lnTo>
                      <a:pt x="453" y="389"/>
                    </a:lnTo>
                    <a:lnTo>
                      <a:pt x="446" y="389"/>
                    </a:lnTo>
                    <a:lnTo>
                      <a:pt x="440" y="389"/>
                    </a:lnTo>
                    <a:lnTo>
                      <a:pt x="434" y="389"/>
                    </a:lnTo>
                    <a:lnTo>
                      <a:pt x="427" y="389"/>
                    </a:lnTo>
                    <a:lnTo>
                      <a:pt x="421" y="389"/>
                    </a:lnTo>
                    <a:lnTo>
                      <a:pt x="415" y="389"/>
                    </a:lnTo>
                    <a:lnTo>
                      <a:pt x="409" y="389"/>
                    </a:lnTo>
                    <a:lnTo>
                      <a:pt x="402" y="389"/>
                    </a:lnTo>
                    <a:lnTo>
                      <a:pt x="396" y="385"/>
                    </a:lnTo>
                    <a:lnTo>
                      <a:pt x="390" y="385"/>
                    </a:lnTo>
                    <a:lnTo>
                      <a:pt x="383" y="380"/>
                    </a:lnTo>
                    <a:lnTo>
                      <a:pt x="377" y="380"/>
                    </a:lnTo>
                    <a:lnTo>
                      <a:pt x="377" y="385"/>
                    </a:lnTo>
                    <a:lnTo>
                      <a:pt x="371" y="385"/>
                    </a:lnTo>
                    <a:lnTo>
                      <a:pt x="371" y="389"/>
                    </a:lnTo>
                    <a:lnTo>
                      <a:pt x="371" y="394"/>
                    </a:lnTo>
                    <a:lnTo>
                      <a:pt x="365" y="394"/>
                    </a:lnTo>
                    <a:lnTo>
                      <a:pt x="365" y="398"/>
                    </a:lnTo>
                    <a:lnTo>
                      <a:pt x="358" y="394"/>
                    </a:lnTo>
                    <a:lnTo>
                      <a:pt x="358" y="385"/>
                    </a:lnTo>
                    <a:lnTo>
                      <a:pt x="358" y="380"/>
                    </a:lnTo>
                    <a:lnTo>
                      <a:pt x="365" y="376"/>
                    </a:lnTo>
                    <a:lnTo>
                      <a:pt x="365" y="371"/>
                    </a:lnTo>
                    <a:lnTo>
                      <a:pt x="365" y="367"/>
                    </a:lnTo>
                    <a:lnTo>
                      <a:pt x="371" y="367"/>
                    </a:lnTo>
                    <a:lnTo>
                      <a:pt x="371" y="362"/>
                    </a:lnTo>
                    <a:lnTo>
                      <a:pt x="371" y="358"/>
                    </a:lnTo>
                    <a:lnTo>
                      <a:pt x="371" y="354"/>
                    </a:lnTo>
                    <a:lnTo>
                      <a:pt x="371" y="349"/>
                    </a:lnTo>
                    <a:lnTo>
                      <a:pt x="377" y="349"/>
                    </a:lnTo>
                    <a:lnTo>
                      <a:pt x="377" y="345"/>
                    </a:lnTo>
                    <a:lnTo>
                      <a:pt x="371" y="340"/>
                    </a:lnTo>
                    <a:lnTo>
                      <a:pt x="371" y="336"/>
                    </a:lnTo>
                    <a:lnTo>
                      <a:pt x="365" y="336"/>
                    </a:lnTo>
                    <a:lnTo>
                      <a:pt x="358" y="336"/>
                    </a:lnTo>
                    <a:lnTo>
                      <a:pt x="352" y="336"/>
                    </a:lnTo>
                    <a:lnTo>
                      <a:pt x="346" y="336"/>
                    </a:lnTo>
                    <a:lnTo>
                      <a:pt x="339" y="336"/>
                    </a:lnTo>
                    <a:lnTo>
                      <a:pt x="333" y="331"/>
                    </a:lnTo>
                    <a:lnTo>
                      <a:pt x="327" y="327"/>
                    </a:lnTo>
                    <a:lnTo>
                      <a:pt x="321" y="327"/>
                    </a:lnTo>
                    <a:lnTo>
                      <a:pt x="314" y="327"/>
                    </a:lnTo>
                    <a:lnTo>
                      <a:pt x="308" y="327"/>
                    </a:lnTo>
                    <a:lnTo>
                      <a:pt x="302" y="331"/>
                    </a:lnTo>
                    <a:lnTo>
                      <a:pt x="295" y="336"/>
                    </a:lnTo>
                    <a:lnTo>
                      <a:pt x="289" y="336"/>
                    </a:lnTo>
                    <a:lnTo>
                      <a:pt x="289" y="331"/>
                    </a:lnTo>
                    <a:lnTo>
                      <a:pt x="289" y="327"/>
                    </a:lnTo>
                    <a:lnTo>
                      <a:pt x="283" y="327"/>
                    </a:lnTo>
                    <a:lnTo>
                      <a:pt x="276" y="322"/>
                    </a:lnTo>
                    <a:lnTo>
                      <a:pt x="270" y="322"/>
                    </a:lnTo>
                    <a:lnTo>
                      <a:pt x="264" y="322"/>
                    </a:lnTo>
                    <a:lnTo>
                      <a:pt x="258" y="322"/>
                    </a:lnTo>
                    <a:lnTo>
                      <a:pt x="251" y="322"/>
                    </a:lnTo>
                    <a:lnTo>
                      <a:pt x="245" y="318"/>
                    </a:lnTo>
                    <a:lnTo>
                      <a:pt x="239" y="318"/>
                    </a:lnTo>
                    <a:lnTo>
                      <a:pt x="232" y="318"/>
                    </a:lnTo>
                    <a:lnTo>
                      <a:pt x="226" y="313"/>
                    </a:lnTo>
                    <a:lnTo>
                      <a:pt x="220" y="313"/>
                    </a:lnTo>
                    <a:lnTo>
                      <a:pt x="214" y="313"/>
                    </a:lnTo>
                    <a:lnTo>
                      <a:pt x="207" y="313"/>
                    </a:lnTo>
                    <a:lnTo>
                      <a:pt x="207" y="309"/>
                    </a:lnTo>
                    <a:lnTo>
                      <a:pt x="201" y="309"/>
                    </a:lnTo>
                    <a:lnTo>
                      <a:pt x="195" y="309"/>
                    </a:lnTo>
                    <a:lnTo>
                      <a:pt x="188" y="313"/>
                    </a:lnTo>
                    <a:lnTo>
                      <a:pt x="182" y="318"/>
                    </a:lnTo>
                    <a:lnTo>
                      <a:pt x="182" y="322"/>
                    </a:lnTo>
                    <a:lnTo>
                      <a:pt x="176" y="327"/>
                    </a:lnTo>
                    <a:lnTo>
                      <a:pt x="170" y="331"/>
                    </a:lnTo>
                    <a:lnTo>
                      <a:pt x="163" y="336"/>
                    </a:lnTo>
                    <a:lnTo>
                      <a:pt x="157" y="336"/>
                    </a:lnTo>
                    <a:lnTo>
                      <a:pt x="157" y="340"/>
                    </a:lnTo>
                    <a:lnTo>
                      <a:pt x="151" y="340"/>
                    </a:lnTo>
                    <a:lnTo>
                      <a:pt x="151" y="345"/>
                    </a:lnTo>
                    <a:lnTo>
                      <a:pt x="144" y="345"/>
                    </a:lnTo>
                    <a:lnTo>
                      <a:pt x="138" y="349"/>
                    </a:lnTo>
                    <a:lnTo>
                      <a:pt x="132" y="354"/>
                    </a:lnTo>
                    <a:lnTo>
                      <a:pt x="126" y="354"/>
                    </a:lnTo>
                    <a:lnTo>
                      <a:pt x="119" y="354"/>
                    </a:lnTo>
                    <a:lnTo>
                      <a:pt x="113" y="354"/>
                    </a:lnTo>
                    <a:lnTo>
                      <a:pt x="107" y="358"/>
                    </a:lnTo>
                    <a:lnTo>
                      <a:pt x="100" y="358"/>
                    </a:lnTo>
                    <a:lnTo>
                      <a:pt x="94" y="362"/>
                    </a:lnTo>
                    <a:lnTo>
                      <a:pt x="94" y="367"/>
                    </a:lnTo>
                    <a:lnTo>
                      <a:pt x="94" y="371"/>
                    </a:lnTo>
                    <a:lnTo>
                      <a:pt x="94" y="376"/>
                    </a:lnTo>
                    <a:lnTo>
                      <a:pt x="88" y="380"/>
                    </a:lnTo>
                    <a:lnTo>
                      <a:pt x="88" y="385"/>
                    </a:lnTo>
                    <a:lnTo>
                      <a:pt x="82" y="389"/>
                    </a:lnTo>
                    <a:lnTo>
                      <a:pt x="82" y="394"/>
                    </a:lnTo>
                    <a:lnTo>
                      <a:pt x="82" y="398"/>
                    </a:lnTo>
                    <a:lnTo>
                      <a:pt x="82" y="403"/>
                    </a:lnTo>
                    <a:lnTo>
                      <a:pt x="82" y="407"/>
                    </a:lnTo>
                    <a:lnTo>
                      <a:pt x="82" y="411"/>
                    </a:lnTo>
                    <a:lnTo>
                      <a:pt x="88" y="411"/>
                    </a:lnTo>
                    <a:lnTo>
                      <a:pt x="88" y="416"/>
                    </a:lnTo>
                    <a:lnTo>
                      <a:pt x="88" y="420"/>
                    </a:lnTo>
                    <a:lnTo>
                      <a:pt x="94" y="425"/>
                    </a:lnTo>
                    <a:lnTo>
                      <a:pt x="94" y="429"/>
                    </a:lnTo>
                    <a:lnTo>
                      <a:pt x="100" y="434"/>
                    </a:lnTo>
                    <a:lnTo>
                      <a:pt x="100" y="438"/>
                    </a:lnTo>
                    <a:lnTo>
                      <a:pt x="100" y="443"/>
                    </a:lnTo>
                    <a:lnTo>
                      <a:pt x="100" y="447"/>
                    </a:lnTo>
                    <a:lnTo>
                      <a:pt x="94" y="447"/>
                    </a:lnTo>
                    <a:lnTo>
                      <a:pt x="94" y="452"/>
                    </a:lnTo>
                    <a:lnTo>
                      <a:pt x="94" y="456"/>
                    </a:lnTo>
                    <a:lnTo>
                      <a:pt x="88" y="461"/>
                    </a:lnTo>
                    <a:lnTo>
                      <a:pt x="88" y="465"/>
                    </a:lnTo>
                    <a:lnTo>
                      <a:pt x="88" y="469"/>
                    </a:lnTo>
                    <a:lnTo>
                      <a:pt x="82" y="474"/>
                    </a:lnTo>
                    <a:lnTo>
                      <a:pt x="75" y="469"/>
                    </a:lnTo>
                    <a:lnTo>
                      <a:pt x="75" y="465"/>
                    </a:lnTo>
                    <a:lnTo>
                      <a:pt x="75" y="461"/>
                    </a:lnTo>
                    <a:lnTo>
                      <a:pt x="75" y="456"/>
                    </a:lnTo>
                    <a:lnTo>
                      <a:pt x="69" y="452"/>
                    </a:lnTo>
                    <a:lnTo>
                      <a:pt x="69" y="447"/>
                    </a:lnTo>
                    <a:lnTo>
                      <a:pt x="69" y="443"/>
                    </a:lnTo>
                    <a:lnTo>
                      <a:pt x="63" y="443"/>
                    </a:lnTo>
                    <a:lnTo>
                      <a:pt x="63" y="438"/>
                    </a:lnTo>
                    <a:lnTo>
                      <a:pt x="56" y="438"/>
                    </a:lnTo>
                    <a:lnTo>
                      <a:pt x="50" y="438"/>
                    </a:lnTo>
                    <a:lnTo>
                      <a:pt x="44" y="434"/>
                    </a:lnTo>
                    <a:lnTo>
                      <a:pt x="38" y="434"/>
                    </a:lnTo>
                    <a:lnTo>
                      <a:pt x="31" y="429"/>
                    </a:lnTo>
                    <a:lnTo>
                      <a:pt x="25" y="425"/>
                    </a:lnTo>
                    <a:lnTo>
                      <a:pt x="19" y="420"/>
                    </a:lnTo>
                    <a:lnTo>
                      <a:pt x="19" y="416"/>
                    </a:lnTo>
                    <a:lnTo>
                      <a:pt x="19" y="411"/>
                    </a:lnTo>
                    <a:lnTo>
                      <a:pt x="19" y="407"/>
                    </a:lnTo>
                    <a:lnTo>
                      <a:pt x="19" y="403"/>
                    </a:lnTo>
                    <a:lnTo>
                      <a:pt x="19" y="398"/>
                    </a:lnTo>
                    <a:lnTo>
                      <a:pt x="19" y="394"/>
                    </a:lnTo>
                    <a:lnTo>
                      <a:pt x="19" y="389"/>
                    </a:lnTo>
                    <a:lnTo>
                      <a:pt x="19" y="385"/>
                    </a:lnTo>
                    <a:lnTo>
                      <a:pt x="19" y="380"/>
                    </a:lnTo>
                    <a:lnTo>
                      <a:pt x="12" y="380"/>
                    </a:lnTo>
                    <a:lnTo>
                      <a:pt x="12" y="376"/>
                    </a:lnTo>
                    <a:lnTo>
                      <a:pt x="12" y="371"/>
                    </a:lnTo>
                    <a:lnTo>
                      <a:pt x="6" y="367"/>
                    </a:lnTo>
                    <a:lnTo>
                      <a:pt x="6" y="362"/>
                    </a:lnTo>
                    <a:lnTo>
                      <a:pt x="0" y="362"/>
                    </a:lnTo>
                    <a:lnTo>
                      <a:pt x="6" y="358"/>
                    </a:lnTo>
                    <a:lnTo>
                      <a:pt x="12" y="358"/>
                    </a:lnTo>
                    <a:lnTo>
                      <a:pt x="19" y="358"/>
                    </a:lnTo>
                    <a:lnTo>
                      <a:pt x="25" y="358"/>
                    </a:lnTo>
                    <a:lnTo>
                      <a:pt x="31" y="354"/>
                    </a:lnTo>
                    <a:lnTo>
                      <a:pt x="31" y="349"/>
                    </a:lnTo>
                    <a:lnTo>
                      <a:pt x="38" y="349"/>
                    </a:lnTo>
                    <a:lnTo>
                      <a:pt x="44" y="349"/>
                    </a:lnTo>
                    <a:lnTo>
                      <a:pt x="44" y="345"/>
                    </a:lnTo>
                    <a:lnTo>
                      <a:pt x="44" y="340"/>
                    </a:lnTo>
                    <a:lnTo>
                      <a:pt x="44" y="336"/>
                    </a:lnTo>
                    <a:lnTo>
                      <a:pt x="50" y="331"/>
                    </a:lnTo>
                    <a:lnTo>
                      <a:pt x="50" y="327"/>
                    </a:lnTo>
                    <a:lnTo>
                      <a:pt x="50" y="322"/>
                    </a:lnTo>
                    <a:lnTo>
                      <a:pt x="50" y="318"/>
                    </a:lnTo>
                    <a:lnTo>
                      <a:pt x="50" y="313"/>
                    </a:lnTo>
                    <a:lnTo>
                      <a:pt x="50" y="309"/>
                    </a:lnTo>
                    <a:lnTo>
                      <a:pt x="50" y="304"/>
                    </a:lnTo>
                    <a:lnTo>
                      <a:pt x="44" y="300"/>
                    </a:lnTo>
                    <a:lnTo>
                      <a:pt x="44" y="296"/>
                    </a:lnTo>
                    <a:lnTo>
                      <a:pt x="44" y="291"/>
                    </a:lnTo>
                    <a:lnTo>
                      <a:pt x="44" y="287"/>
                    </a:lnTo>
                    <a:lnTo>
                      <a:pt x="50" y="287"/>
                    </a:lnTo>
                    <a:lnTo>
                      <a:pt x="50" y="282"/>
                    </a:lnTo>
                    <a:lnTo>
                      <a:pt x="56" y="282"/>
                    </a:lnTo>
                    <a:lnTo>
                      <a:pt x="63" y="278"/>
                    </a:lnTo>
                    <a:lnTo>
                      <a:pt x="69" y="278"/>
                    </a:lnTo>
                    <a:lnTo>
                      <a:pt x="75" y="278"/>
                    </a:lnTo>
                    <a:lnTo>
                      <a:pt x="75" y="273"/>
                    </a:lnTo>
                    <a:lnTo>
                      <a:pt x="82" y="273"/>
                    </a:lnTo>
                    <a:lnTo>
                      <a:pt x="88" y="273"/>
                    </a:lnTo>
                    <a:lnTo>
                      <a:pt x="94" y="273"/>
                    </a:lnTo>
                    <a:lnTo>
                      <a:pt x="100" y="269"/>
                    </a:lnTo>
                    <a:lnTo>
                      <a:pt x="107" y="269"/>
                    </a:lnTo>
                    <a:lnTo>
                      <a:pt x="107" y="264"/>
                    </a:lnTo>
                    <a:lnTo>
                      <a:pt x="113" y="264"/>
                    </a:lnTo>
                    <a:lnTo>
                      <a:pt x="113" y="260"/>
                    </a:lnTo>
                    <a:lnTo>
                      <a:pt x="113" y="255"/>
                    </a:lnTo>
                    <a:lnTo>
                      <a:pt x="113" y="251"/>
                    </a:lnTo>
                    <a:lnTo>
                      <a:pt x="107" y="251"/>
                    </a:lnTo>
                    <a:lnTo>
                      <a:pt x="100" y="246"/>
                    </a:lnTo>
                    <a:lnTo>
                      <a:pt x="94" y="246"/>
                    </a:lnTo>
                    <a:lnTo>
                      <a:pt x="94" y="242"/>
                    </a:lnTo>
                    <a:lnTo>
                      <a:pt x="94" y="238"/>
                    </a:lnTo>
                    <a:lnTo>
                      <a:pt x="94" y="233"/>
                    </a:lnTo>
                    <a:lnTo>
                      <a:pt x="100" y="229"/>
                    </a:lnTo>
                    <a:lnTo>
                      <a:pt x="107" y="229"/>
                    </a:lnTo>
                    <a:lnTo>
                      <a:pt x="107" y="224"/>
                    </a:lnTo>
                    <a:lnTo>
                      <a:pt x="107" y="220"/>
                    </a:lnTo>
                    <a:lnTo>
                      <a:pt x="107" y="215"/>
                    </a:lnTo>
                    <a:lnTo>
                      <a:pt x="107" y="211"/>
                    </a:lnTo>
                    <a:lnTo>
                      <a:pt x="113" y="206"/>
                    </a:lnTo>
                    <a:lnTo>
                      <a:pt x="113" y="202"/>
                    </a:lnTo>
                    <a:lnTo>
                      <a:pt x="113" y="197"/>
                    </a:lnTo>
                    <a:lnTo>
                      <a:pt x="119" y="193"/>
                    </a:lnTo>
                    <a:lnTo>
                      <a:pt x="113" y="188"/>
                    </a:lnTo>
                    <a:lnTo>
                      <a:pt x="119" y="184"/>
                    </a:lnTo>
                    <a:lnTo>
                      <a:pt x="119" y="180"/>
                    </a:lnTo>
                    <a:lnTo>
                      <a:pt x="119" y="175"/>
                    </a:lnTo>
                    <a:lnTo>
                      <a:pt x="126" y="175"/>
                    </a:lnTo>
                    <a:lnTo>
                      <a:pt x="132" y="175"/>
                    </a:lnTo>
                    <a:lnTo>
                      <a:pt x="138" y="175"/>
                    </a:lnTo>
                    <a:lnTo>
                      <a:pt x="138" y="171"/>
                    </a:lnTo>
                    <a:lnTo>
                      <a:pt x="138" y="166"/>
                    </a:lnTo>
                    <a:lnTo>
                      <a:pt x="138" y="162"/>
                    </a:lnTo>
                    <a:lnTo>
                      <a:pt x="132" y="162"/>
                    </a:lnTo>
                    <a:lnTo>
                      <a:pt x="132" y="157"/>
                    </a:lnTo>
                    <a:lnTo>
                      <a:pt x="132" y="153"/>
                    </a:lnTo>
                    <a:lnTo>
                      <a:pt x="138" y="153"/>
                    </a:lnTo>
                    <a:lnTo>
                      <a:pt x="138" y="148"/>
                    </a:lnTo>
                    <a:lnTo>
                      <a:pt x="138" y="144"/>
                    </a:lnTo>
                    <a:lnTo>
                      <a:pt x="138" y="139"/>
                    </a:lnTo>
                    <a:lnTo>
                      <a:pt x="144" y="139"/>
                    </a:lnTo>
                    <a:lnTo>
                      <a:pt x="151" y="144"/>
                    </a:lnTo>
                    <a:lnTo>
                      <a:pt x="157" y="144"/>
                    </a:lnTo>
                    <a:lnTo>
                      <a:pt x="163" y="148"/>
                    </a:lnTo>
                    <a:lnTo>
                      <a:pt x="170" y="148"/>
                    </a:lnTo>
                    <a:lnTo>
                      <a:pt x="176" y="148"/>
                    </a:lnTo>
                    <a:lnTo>
                      <a:pt x="182" y="148"/>
                    </a:lnTo>
                    <a:lnTo>
                      <a:pt x="182" y="153"/>
                    </a:lnTo>
                    <a:lnTo>
                      <a:pt x="188" y="153"/>
                    </a:lnTo>
                    <a:lnTo>
                      <a:pt x="188" y="157"/>
                    </a:lnTo>
                    <a:lnTo>
                      <a:pt x="195" y="157"/>
                    </a:lnTo>
                    <a:lnTo>
                      <a:pt x="201" y="157"/>
                    </a:lnTo>
                    <a:lnTo>
                      <a:pt x="201" y="153"/>
                    </a:lnTo>
                    <a:lnTo>
                      <a:pt x="207" y="153"/>
                    </a:lnTo>
                    <a:lnTo>
                      <a:pt x="214" y="153"/>
                    </a:lnTo>
                    <a:lnTo>
                      <a:pt x="220" y="153"/>
                    </a:lnTo>
                    <a:lnTo>
                      <a:pt x="226" y="153"/>
                    </a:lnTo>
                    <a:lnTo>
                      <a:pt x="226" y="148"/>
                    </a:lnTo>
                    <a:lnTo>
                      <a:pt x="232" y="148"/>
                    </a:lnTo>
                    <a:lnTo>
                      <a:pt x="232" y="144"/>
                    </a:lnTo>
                    <a:lnTo>
                      <a:pt x="239" y="144"/>
                    </a:lnTo>
                    <a:lnTo>
                      <a:pt x="245" y="144"/>
                    </a:lnTo>
                    <a:lnTo>
                      <a:pt x="251" y="148"/>
                    </a:lnTo>
                    <a:lnTo>
                      <a:pt x="258" y="148"/>
                    </a:lnTo>
                    <a:lnTo>
                      <a:pt x="264" y="153"/>
                    </a:lnTo>
                    <a:lnTo>
                      <a:pt x="270" y="153"/>
                    </a:lnTo>
                    <a:lnTo>
                      <a:pt x="276" y="153"/>
                    </a:lnTo>
                    <a:lnTo>
                      <a:pt x="283" y="157"/>
                    </a:lnTo>
                    <a:lnTo>
                      <a:pt x="289" y="157"/>
                    </a:lnTo>
                    <a:lnTo>
                      <a:pt x="295" y="157"/>
                    </a:lnTo>
                    <a:lnTo>
                      <a:pt x="302" y="157"/>
                    </a:lnTo>
                    <a:lnTo>
                      <a:pt x="308" y="157"/>
                    </a:lnTo>
                    <a:lnTo>
                      <a:pt x="314" y="157"/>
                    </a:lnTo>
                    <a:lnTo>
                      <a:pt x="321" y="157"/>
                    </a:lnTo>
                    <a:lnTo>
                      <a:pt x="321" y="153"/>
                    </a:lnTo>
                    <a:lnTo>
                      <a:pt x="321" y="148"/>
                    </a:lnTo>
                    <a:lnTo>
                      <a:pt x="321" y="144"/>
                    </a:lnTo>
                    <a:lnTo>
                      <a:pt x="321" y="139"/>
                    </a:lnTo>
                    <a:lnTo>
                      <a:pt x="321" y="135"/>
                    </a:lnTo>
                    <a:lnTo>
                      <a:pt x="321" y="130"/>
                    </a:lnTo>
                    <a:lnTo>
                      <a:pt x="314" y="130"/>
                    </a:lnTo>
                    <a:lnTo>
                      <a:pt x="308" y="125"/>
                    </a:lnTo>
                    <a:lnTo>
                      <a:pt x="308" y="121"/>
                    </a:lnTo>
                    <a:lnTo>
                      <a:pt x="308" y="116"/>
                    </a:lnTo>
                    <a:lnTo>
                      <a:pt x="308" y="112"/>
                    </a:lnTo>
                    <a:lnTo>
                      <a:pt x="302" y="107"/>
                    </a:lnTo>
                    <a:lnTo>
                      <a:pt x="302" y="103"/>
                    </a:lnTo>
                    <a:lnTo>
                      <a:pt x="302" y="99"/>
                    </a:lnTo>
                    <a:lnTo>
                      <a:pt x="302" y="94"/>
                    </a:lnTo>
                    <a:lnTo>
                      <a:pt x="295" y="90"/>
                    </a:lnTo>
                    <a:lnTo>
                      <a:pt x="289" y="85"/>
                    </a:lnTo>
                    <a:lnTo>
                      <a:pt x="283" y="85"/>
                    </a:lnTo>
                    <a:lnTo>
                      <a:pt x="276" y="85"/>
                    </a:lnTo>
                    <a:lnTo>
                      <a:pt x="270" y="81"/>
                    </a:lnTo>
                    <a:lnTo>
                      <a:pt x="264" y="81"/>
                    </a:lnTo>
                    <a:lnTo>
                      <a:pt x="258" y="81"/>
                    </a:lnTo>
                    <a:lnTo>
                      <a:pt x="258" y="76"/>
                    </a:lnTo>
                    <a:lnTo>
                      <a:pt x="251" y="76"/>
                    </a:lnTo>
                    <a:lnTo>
                      <a:pt x="245" y="76"/>
                    </a:lnTo>
                    <a:lnTo>
                      <a:pt x="239" y="72"/>
                    </a:lnTo>
                    <a:lnTo>
                      <a:pt x="239" y="67"/>
                    </a:lnTo>
                    <a:lnTo>
                      <a:pt x="232" y="67"/>
                    </a:lnTo>
                    <a:lnTo>
                      <a:pt x="232" y="63"/>
                    </a:lnTo>
                    <a:lnTo>
                      <a:pt x="226" y="63"/>
                    </a:lnTo>
                    <a:lnTo>
                      <a:pt x="220" y="58"/>
                    </a:lnTo>
                    <a:lnTo>
                      <a:pt x="214" y="54"/>
                    </a:lnTo>
                    <a:lnTo>
                      <a:pt x="207" y="54"/>
                    </a:lnTo>
                    <a:lnTo>
                      <a:pt x="201" y="54"/>
                    </a:lnTo>
                    <a:lnTo>
                      <a:pt x="195" y="54"/>
                    </a:lnTo>
                    <a:lnTo>
                      <a:pt x="195" y="5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76" name="Freeform 680"/>
              <p:cNvSpPr>
                <a:spLocks/>
              </p:cNvSpPr>
              <p:nvPr/>
            </p:nvSpPr>
            <p:spPr bwMode="auto">
              <a:xfrm>
                <a:off x="2948" y="2063"/>
                <a:ext cx="622" cy="474"/>
              </a:xfrm>
              <a:custGeom>
                <a:avLst/>
                <a:gdLst/>
                <a:ahLst/>
                <a:cxnLst>
                  <a:cxn ang="0">
                    <a:pos x="220" y="27"/>
                  </a:cxn>
                  <a:cxn ang="0">
                    <a:pos x="251" y="14"/>
                  </a:cxn>
                  <a:cxn ang="0">
                    <a:pos x="295" y="0"/>
                  </a:cxn>
                  <a:cxn ang="0">
                    <a:pos x="358" y="9"/>
                  </a:cxn>
                  <a:cxn ang="0">
                    <a:pos x="427" y="14"/>
                  </a:cxn>
                  <a:cxn ang="0">
                    <a:pos x="421" y="45"/>
                  </a:cxn>
                  <a:cxn ang="0">
                    <a:pos x="421" y="58"/>
                  </a:cxn>
                  <a:cxn ang="0">
                    <a:pos x="440" y="85"/>
                  </a:cxn>
                  <a:cxn ang="0">
                    <a:pos x="471" y="116"/>
                  </a:cxn>
                  <a:cxn ang="0">
                    <a:pos x="503" y="157"/>
                  </a:cxn>
                  <a:cxn ang="0">
                    <a:pos x="553" y="148"/>
                  </a:cxn>
                  <a:cxn ang="0">
                    <a:pos x="603" y="139"/>
                  </a:cxn>
                  <a:cxn ang="0">
                    <a:pos x="616" y="166"/>
                  </a:cxn>
                  <a:cxn ang="0">
                    <a:pos x="603" y="175"/>
                  </a:cxn>
                  <a:cxn ang="0">
                    <a:pos x="603" y="193"/>
                  </a:cxn>
                  <a:cxn ang="0">
                    <a:pos x="591" y="215"/>
                  </a:cxn>
                  <a:cxn ang="0">
                    <a:pos x="578" y="233"/>
                  </a:cxn>
                  <a:cxn ang="0">
                    <a:pos x="566" y="260"/>
                  </a:cxn>
                  <a:cxn ang="0">
                    <a:pos x="559" y="282"/>
                  </a:cxn>
                  <a:cxn ang="0">
                    <a:pos x="572" y="304"/>
                  </a:cxn>
                  <a:cxn ang="0">
                    <a:pos x="591" y="327"/>
                  </a:cxn>
                  <a:cxn ang="0">
                    <a:pos x="566" y="336"/>
                  </a:cxn>
                  <a:cxn ang="0">
                    <a:pos x="509" y="349"/>
                  </a:cxn>
                  <a:cxn ang="0">
                    <a:pos x="471" y="376"/>
                  </a:cxn>
                  <a:cxn ang="0">
                    <a:pos x="427" y="389"/>
                  </a:cxn>
                  <a:cxn ang="0">
                    <a:pos x="377" y="380"/>
                  </a:cxn>
                  <a:cxn ang="0">
                    <a:pos x="358" y="385"/>
                  </a:cxn>
                  <a:cxn ang="0">
                    <a:pos x="371" y="354"/>
                  </a:cxn>
                  <a:cxn ang="0">
                    <a:pos x="352" y="336"/>
                  </a:cxn>
                  <a:cxn ang="0">
                    <a:pos x="302" y="331"/>
                  </a:cxn>
                  <a:cxn ang="0">
                    <a:pos x="264" y="322"/>
                  </a:cxn>
                  <a:cxn ang="0">
                    <a:pos x="214" y="313"/>
                  </a:cxn>
                  <a:cxn ang="0">
                    <a:pos x="176" y="327"/>
                  </a:cxn>
                  <a:cxn ang="0">
                    <a:pos x="138" y="349"/>
                  </a:cxn>
                  <a:cxn ang="0">
                    <a:pos x="94" y="367"/>
                  </a:cxn>
                  <a:cxn ang="0">
                    <a:pos x="82" y="403"/>
                  </a:cxn>
                  <a:cxn ang="0">
                    <a:pos x="100" y="434"/>
                  </a:cxn>
                  <a:cxn ang="0">
                    <a:pos x="88" y="465"/>
                  </a:cxn>
                  <a:cxn ang="0">
                    <a:pos x="69" y="447"/>
                  </a:cxn>
                  <a:cxn ang="0">
                    <a:pos x="31" y="429"/>
                  </a:cxn>
                  <a:cxn ang="0">
                    <a:pos x="19" y="394"/>
                  </a:cxn>
                  <a:cxn ang="0">
                    <a:pos x="6" y="362"/>
                  </a:cxn>
                  <a:cxn ang="0">
                    <a:pos x="38" y="349"/>
                  </a:cxn>
                  <a:cxn ang="0">
                    <a:pos x="50" y="318"/>
                  </a:cxn>
                  <a:cxn ang="0">
                    <a:pos x="50" y="287"/>
                  </a:cxn>
                  <a:cxn ang="0">
                    <a:pos x="88" y="273"/>
                  </a:cxn>
                  <a:cxn ang="0">
                    <a:pos x="113" y="251"/>
                  </a:cxn>
                  <a:cxn ang="0">
                    <a:pos x="107" y="229"/>
                  </a:cxn>
                  <a:cxn ang="0">
                    <a:pos x="119" y="193"/>
                  </a:cxn>
                  <a:cxn ang="0">
                    <a:pos x="138" y="171"/>
                  </a:cxn>
                  <a:cxn ang="0">
                    <a:pos x="138" y="144"/>
                  </a:cxn>
                  <a:cxn ang="0">
                    <a:pos x="182" y="148"/>
                  </a:cxn>
                  <a:cxn ang="0">
                    <a:pos x="214" y="153"/>
                  </a:cxn>
                  <a:cxn ang="0">
                    <a:pos x="251" y="148"/>
                  </a:cxn>
                  <a:cxn ang="0">
                    <a:pos x="302" y="157"/>
                  </a:cxn>
                  <a:cxn ang="0">
                    <a:pos x="321" y="135"/>
                  </a:cxn>
                  <a:cxn ang="0">
                    <a:pos x="302" y="103"/>
                  </a:cxn>
                  <a:cxn ang="0">
                    <a:pos x="264" y="81"/>
                  </a:cxn>
                  <a:cxn ang="0">
                    <a:pos x="232" y="63"/>
                  </a:cxn>
                </a:cxnLst>
                <a:rect l="0" t="0" r="r" b="b"/>
                <a:pathLst>
                  <a:path w="622" h="474">
                    <a:moveTo>
                      <a:pt x="195" y="50"/>
                    </a:moveTo>
                    <a:lnTo>
                      <a:pt x="201" y="45"/>
                    </a:lnTo>
                    <a:lnTo>
                      <a:pt x="207" y="45"/>
                    </a:lnTo>
                    <a:lnTo>
                      <a:pt x="214" y="41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2"/>
                    </a:lnTo>
                    <a:lnTo>
                      <a:pt x="220" y="27"/>
                    </a:lnTo>
                    <a:lnTo>
                      <a:pt x="226" y="27"/>
                    </a:lnTo>
                    <a:lnTo>
                      <a:pt x="226" y="23"/>
                    </a:lnTo>
                    <a:lnTo>
                      <a:pt x="232" y="23"/>
                    </a:lnTo>
                    <a:lnTo>
                      <a:pt x="239" y="23"/>
                    </a:lnTo>
                    <a:lnTo>
                      <a:pt x="245" y="23"/>
                    </a:lnTo>
                    <a:lnTo>
                      <a:pt x="245" y="18"/>
                    </a:lnTo>
                    <a:lnTo>
                      <a:pt x="251" y="18"/>
                    </a:lnTo>
                    <a:lnTo>
                      <a:pt x="251" y="14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5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5" y="0"/>
                    </a:lnTo>
                    <a:lnTo>
                      <a:pt x="302" y="0"/>
                    </a:lnTo>
                    <a:lnTo>
                      <a:pt x="308" y="5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33" y="5"/>
                    </a:lnTo>
                    <a:lnTo>
                      <a:pt x="339" y="9"/>
                    </a:lnTo>
                    <a:lnTo>
                      <a:pt x="352" y="9"/>
                    </a:lnTo>
                    <a:lnTo>
                      <a:pt x="358" y="9"/>
                    </a:lnTo>
                    <a:lnTo>
                      <a:pt x="371" y="9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14"/>
                    </a:lnTo>
                    <a:lnTo>
                      <a:pt x="402" y="14"/>
                    </a:lnTo>
                    <a:lnTo>
                      <a:pt x="415" y="14"/>
                    </a:lnTo>
                    <a:lnTo>
                      <a:pt x="421" y="14"/>
                    </a:lnTo>
                    <a:lnTo>
                      <a:pt x="427" y="14"/>
                    </a:lnTo>
                    <a:lnTo>
                      <a:pt x="434" y="18"/>
                    </a:lnTo>
                    <a:lnTo>
                      <a:pt x="434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27" y="36"/>
                    </a:lnTo>
                    <a:lnTo>
                      <a:pt x="421" y="36"/>
                    </a:lnTo>
                    <a:lnTo>
                      <a:pt x="421" y="41"/>
                    </a:lnTo>
                    <a:lnTo>
                      <a:pt x="421" y="45"/>
                    </a:lnTo>
                    <a:lnTo>
                      <a:pt x="427" y="50"/>
                    </a:lnTo>
                    <a:lnTo>
                      <a:pt x="434" y="50"/>
                    </a:lnTo>
                    <a:lnTo>
                      <a:pt x="440" y="50"/>
                    </a:lnTo>
                    <a:lnTo>
                      <a:pt x="440" y="54"/>
                    </a:lnTo>
                    <a:lnTo>
                      <a:pt x="440" y="58"/>
                    </a:lnTo>
                    <a:lnTo>
                      <a:pt x="434" y="58"/>
                    </a:lnTo>
                    <a:lnTo>
                      <a:pt x="427" y="58"/>
                    </a:lnTo>
                    <a:lnTo>
                      <a:pt x="421" y="58"/>
                    </a:lnTo>
                    <a:lnTo>
                      <a:pt x="421" y="63"/>
                    </a:lnTo>
                    <a:lnTo>
                      <a:pt x="421" y="67"/>
                    </a:lnTo>
                    <a:lnTo>
                      <a:pt x="427" y="72"/>
                    </a:lnTo>
                    <a:lnTo>
                      <a:pt x="434" y="72"/>
                    </a:lnTo>
                    <a:lnTo>
                      <a:pt x="440" y="72"/>
                    </a:lnTo>
                    <a:lnTo>
                      <a:pt x="440" y="76"/>
                    </a:lnTo>
                    <a:lnTo>
                      <a:pt x="440" y="81"/>
                    </a:lnTo>
                    <a:lnTo>
                      <a:pt x="440" y="85"/>
                    </a:lnTo>
                    <a:lnTo>
                      <a:pt x="446" y="85"/>
                    </a:lnTo>
                    <a:lnTo>
                      <a:pt x="446" y="90"/>
                    </a:lnTo>
                    <a:lnTo>
                      <a:pt x="453" y="94"/>
                    </a:lnTo>
                    <a:lnTo>
                      <a:pt x="453" y="99"/>
                    </a:lnTo>
                    <a:lnTo>
                      <a:pt x="459" y="103"/>
                    </a:lnTo>
                    <a:lnTo>
                      <a:pt x="465" y="107"/>
                    </a:lnTo>
                    <a:lnTo>
                      <a:pt x="465" y="112"/>
                    </a:lnTo>
                    <a:lnTo>
                      <a:pt x="471" y="116"/>
                    </a:lnTo>
                    <a:lnTo>
                      <a:pt x="478" y="121"/>
                    </a:lnTo>
                    <a:lnTo>
                      <a:pt x="484" y="125"/>
                    </a:lnTo>
                    <a:lnTo>
                      <a:pt x="490" y="130"/>
                    </a:lnTo>
                    <a:lnTo>
                      <a:pt x="490" y="135"/>
                    </a:lnTo>
                    <a:lnTo>
                      <a:pt x="497" y="139"/>
                    </a:lnTo>
                    <a:lnTo>
                      <a:pt x="497" y="144"/>
                    </a:lnTo>
                    <a:lnTo>
                      <a:pt x="497" y="153"/>
                    </a:lnTo>
                    <a:lnTo>
                      <a:pt x="503" y="157"/>
                    </a:lnTo>
                    <a:lnTo>
                      <a:pt x="509" y="157"/>
                    </a:lnTo>
                    <a:lnTo>
                      <a:pt x="515" y="157"/>
                    </a:lnTo>
                    <a:lnTo>
                      <a:pt x="522" y="157"/>
                    </a:lnTo>
                    <a:lnTo>
                      <a:pt x="528" y="157"/>
                    </a:lnTo>
                    <a:lnTo>
                      <a:pt x="534" y="153"/>
                    </a:lnTo>
                    <a:lnTo>
                      <a:pt x="541" y="153"/>
                    </a:lnTo>
                    <a:lnTo>
                      <a:pt x="547" y="148"/>
                    </a:lnTo>
                    <a:lnTo>
                      <a:pt x="553" y="148"/>
                    </a:lnTo>
                    <a:lnTo>
                      <a:pt x="559" y="144"/>
                    </a:lnTo>
                    <a:lnTo>
                      <a:pt x="566" y="144"/>
                    </a:lnTo>
                    <a:lnTo>
                      <a:pt x="572" y="139"/>
                    </a:lnTo>
                    <a:lnTo>
                      <a:pt x="578" y="139"/>
                    </a:lnTo>
                    <a:lnTo>
                      <a:pt x="585" y="135"/>
                    </a:lnTo>
                    <a:lnTo>
                      <a:pt x="591" y="135"/>
                    </a:lnTo>
                    <a:lnTo>
                      <a:pt x="603" y="135"/>
                    </a:lnTo>
                    <a:lnTo>
                      <a:pt x="603" y="139"/>
                    </a:lnTo>
                    <a:lnTo>
                      <a:pt x="603" y="144"/>
                    </a:lnTo>
                    <a:lnTo>
                      <a:pt x="610" y="144"/>
                    </a:lnTo>
                    <a:lnTo>
                      <a:pt x="610" y="148"/>
                    </a:lnTo>
                    <a:lnTo>
                      <a:pt x="616" y="148"/>
                    </a:lnTo>
                    <a:lnTo>
                      <a:pt x="616" y="153"/>
                    </a:lnTo>
                    <a:lnTo>
                      <a:pt x="616" y="157"/>
                    </a:lnTo>
                    <a:lnTo>
                      <a:pt x="616" y="162"/>
                    </a:lnTo>
                    <a:lnTo>
                      <a:pt x="616" y="166"/>
                    </a:lnTo>
                    <a:lnTo>
                      <a:pt x="622" y="166"/>
                    </a:lnTo>
                    <a:lnTo>
                      <a:pt x="622" y="171"/>
                    </a:lnTo>
                    <a:lnTo>
                      <a:pt x="616" y="171"/>
                    </a:lnTo>
                    <a:lnTo>
                      <a:pt x="616" y="175"/>
                    </a:lnTo>
                    <a:lnTo>
                      <a:pt x="616" y="171"/>
                    </a:lnTo>
                    <a:lnTo>
                      <a:pt x="610" y="171"/>
                    </a:lnTo>
                    <a:lnTo>
                      <a:pt x="610" y="175"/>
                    </a:lnTo>
                    <a:lnTo>
                      <a:pt x="603" y="175"/>
                    </a:lnTo>
                    <a:lnTo>
                      <a:pt x="603" y="180"/>
                    </a:lnTo>
                    <a:lnTo>
                      <a:pt x="603" y="184"/>
                    </a:lnTo>
                    <a:lnTo>
                      <a:pt x="610" y="184"/>
                    </a:lnTo>
                    <a:lnTo>
                      <a:pt x="610" y="188"/>
                    </a:lnTo>
                    <a:lnTo>
                      <a:pt x="603" y="188"/>
                    </a:lnTo>
                    <a:lnTo>
                      <a:pt x="603" y="193"/>
                    </a:lnTo>
                    <a:lnTo>
                      <a:pt x="597" y="193"/>
                    </a:lnTo>
                    <a:lnTo>
                      <a:pt x="603" y="193"/>
                    </a:lnTo>
                    <a:lnTo>
                      <a:pt x="603" y="197"/>
                    </a:lnTo>
                    <a:lnTo>
                      <a:pt x="597" y="197"/>
                    </a:lnTo>
                    <a:lnTo>
                      <a:pt x="597" y="202"/>
                    </a:lnTo>
                    <a:lnTo>
                      <a:pt x="591" y="202"/>
                    </a:lnTo>
                    <a:lnTo>
                      <a:pt x="591" y="206"/>
                    </a:lnTo>
                    <a:lnTo>
                      <a:pt x="597" y="211"/>
                    </a:lnTo>
                    <a:lnTo>
                      <a:pt x="591" y="211"/>
                    </a:lnTo>
                    <a:lnTo>
                      <a:pt x="591" y="215"/>
                    </a:lnTo>
                    <a:lnTo>
                      <a:pt x="597" y="215"/>
                    </a:lnTo>
                    <a:lnTo>
                      <a:pt x="591" y="215"/>
                    </a:lnTo>
                    <a:lnTo>
                      <a:pt x="591" y="220"/>
                    </a:lnTo>
                    <a:lnTo>
                      <a:pt x="591" y="224"/>
                    </a:lnTo>
                    <a:lnTo>
                      <a:pt x="591" y="229"/>
                    </a:lnTo>
                    <a:lnTo>
                      <a:pt x="585" y="229"/>
                    </a:lnTo>
                    <a:lnTo>
                      <a:pt x="578" y="229"/>
                    </a:lnTo>
                    <a:lnTo>
                      <a:pt x="578" y="233"/>
                    </a:lnTo>
                    <a:lnTo>
                      <a:pt x="578" y="238"/>
                    </a:lnTo>
                    <a:lnTo>
                      <a:pt x="578" y="242"/>
                    </a:lnTo>
                    <a:lnTo>
                      <a:pt x="578" y="246"/>
                    </a:lnTo>
                    <a:lnTo>
                      <a:pt x="572" y="246"/>
                    </a:lnTo>
                    <a:lnTo>
                      <a:pt x="572" y="251"/>
                    </a:lnTo>
                    <a:lnTo>
                      <a:pt x="566" y="251"/>
                    </a:lnTo>
                    <a:lnTo>
                      <a:pt x="566" y="255"/>
                    </a:lnTo>
                    <a:lnTo>
                      <a:pt x="566" y="260"/>
                    </a:lnTo>
                    <a:lnTo>
                      <a:pt x="566" y="264"/>
                    </a:lnTo>
                    <a:lnTo>
                      <a:pt x="572" y="264"/>
                    </a:lnTo>
                    <a:lnTo>
                      <a:pt x="572" y="269"/>
                    </a:lnTo>
                    <a:lnTo>
                      <a:pt x="566" y="269"/>
                    </a:lnTo>
                    <a:lnTo>
                      <a:pt x="566" y="273"/>
                    </a:lnTo>
                    <a:lnTo>
                      <a:pt x="559" y="273"/>
                    </a:lnTo>
                    <a:lnTo>
                      <a:pt x="559" y="278"/>
                    </a:lnTo>
                    <a:lnTo>
                      <a:pt x="559" y="282"/>
                    </a:lnTo>
                    <a:lnTo>
                      <a:pt x="566" y="282"/>
                    </a:lnTo>
                    <a:lnTo>
                      <a:pt x="566" y="287"/>
                    </a:lnTo>
                    <a:lnTo>
                      <a:pt x="566" y="291"/>
                    </a:lnTo>
                    <a:lnTo>
                      <a:pt x="572" y="291"/>
                    </a:lnTo>
                    <a:lnTo>
                      <a:pt x="572" y="296"/>
                    </a:lnTo>
                    <a:lnTo>
                      <a:pt x="566" y="300"/>
                    </a:lnTo>
                    <a:lnTo>
                      <a:pt x="572" y="300"/>
                    </a:lnTo>
                    <a:lnTo>
                      <a:pt x="572" y="304"/>
                    </a:lnTo>
                    <a:lnTo>
                      <a:pt x="572" y="309"/>
                    </a:lnTo>
                    <a:lnTo>
                      <a:pt x="578" y="309"/>
                    </a:lnTo>
                    <a:lnTo>
                      <a:pt x="578" y="313"/>
                    </a:lnTo>
                    <a:lnTo>
                      <a:pt x="585" y="313"/>
                    </a:lnTo>
                    <a:lnTo>
                      <a:pt x="591" y="313"/>
                    </a:lnTo>
                    <a:lnTo>
                      <a:pt x="591" y="318"/>
                    </a:lnTo>
                    <a:lnTo>
                      <a:pt x="591" y="322"/>
                    </a:lnTo>
                    <a:lnTo>
                      <a:pt x="591" y="327"/>
                    </a:lnTo>
                    <a:lnTo>
                      <a:pt x="597" y="327"/>
                    </a:lnTo>
                    <a:lnTo>
                      <a:pt x="591" y="327"/>
                    </a:lnTo>
                    <a:lnTo>
                      <a:pt x="591" y="331"/>
                    </a:lnTo>
                    <a:lnTo>
                      <a:pt x="591" y="336"/>
                    </a:lnTo>
                    <a:lnTo>
                      <a:pt x="585" y="336"/>
                    </a:lnTo>
                    <a:lnTo>
                      <a:pt x="578" y="336"/>
                    </a:lnTo>
                    <a:lnTo>
                      <a:pt x="572" y="336"/>
                    </a:lnTo>
                    <a:lnTo>
                      <a:pt x="566" y="336"/>
                    </a:lnTo>
                    <a:lnTo>
                      <a:pt x="559" y="336"/>
                    </a:lnTo>
                    <a:lnTo>
                      <a:pt x="553" y="340"/>
                    </a:lnTo>
                    <a:lnTo>
                      <a:pt x="547" y="340"/>
                    </a:lnTo>
                    <a:lnTo>
                      <a:pt x="541" y="340"/>
                    </a:lnTo>
                    <a:lnTo>
                      <a:pt x="534" y="340"/>
                    </a:lnTo>
                    <a:lnTo>
                      <a:pt x="528" y="345"/>
                    </a:lnTo>
                    <a:lnTo>
                      <a:pt x="515" y="345"/>
                    </a:lnTo>
                    <a:lnTo>
                      <a:pt x="509" y="349"/>
                    </a:lnTo>
                    <a:lnTo>
                      <a:pt x="503" y="349"/>
                    </a:lnTo>
                    <a:lnTo>
                      <a:pt x="503" y="354"/>
                    </a:lnTo>
                    <a:lnTo>
                      <a:pt x="497" y="354"/>
                    </a:lnTo>
                    <a:lnTo>
                      <a:pt x="490" y="358"/>
                    </a:lnTo>
                    <a:lnTo>
                      <a:pt x="484" y="362"/>
                    </a:lnTo>
                    <a:lnTo>
                      <a:pt x="484" y="367"/>
                    </a:lnTo>
                    <a:lnTo>
                      <a:pt x="478" y="371"/>
                    </a:lnTo>
                    <a:lnTo>
                      <a:pt x="471" y="376"/>
                    </a:lnTo>
                    <a:lnTo>
                      <a:pt x="471" y="380"/>
                    </a:lnTo>
                    <a:lnTo>
                      <a:pt x="465" y="380"/>
                    </a:lnTo>
                    <a:lnTo>
                      <a:pt x="459" y="385"/>
                    </a:lnTo>
                    <a:lnTo>
                      <a:pt x="453" y="389"/>
                    </a:lnTo>
                    <a:lnTo>
                      <a:pt x="446" y="389"/>
                    </a:lnTo>
                    <a:lnTo>
                      <a:pt x="440" y="389"/>
                    </a:lnTo>
                    <a:lnTo>
                      <a:pt x="434" y="389"/>
                    </a:lnTo>
                    <a:lnTo>
                      <a:pt x="427" y="389"/>
                    </a:lnTo>
                    <a:lnTo>
                      <a:pt x="421" y="389"/>
                    </a:lnTo>
                    <a:lnTo>
                      <a:pt x="415" y="389"/>
                    </a:lnTo>
                    <a:lnTo>
                      <a:pt x="409" y="389"/>
                    </a:lnTo>
                    <a:lnTo>
                      <a:pt x="402" y="389"/>
                    </a:lnTo>
                    <a:lnTo>
                      <a:pt x="396" y="385"/>
                    </a:lnTo>
                    <a:lnTo>
                      <a:pt x="390" y="385"/>
                    </a:lnTo>
                    <a:lnTo>
                      <a:pt x="383" y="380"/>
                    </a:lnTo>
                    <a:lnTo>
                      <a:pt x="377" y="380"/>
                    </a:lnTo>
                    <a:lnTo>
                      <a:pt x="377" y="385"/>
                    </a:lnTo>
                    <a:lnTo>
                      <a:pt x="371" y="385"/>
                    </a:lnTo>
                    <a:lnTo>
                      <a:pt x="371" y="389"/>
                    </a:lnTo>
                    <a:lnTo>
                      <a:pt x="371" y="394"/>
                    </a:lnTo>
                    <a:lnTo>
                      <a:pt x="365" y="394"/>
                    </a:lnTo>
                    <a:lnTo>
                      <a:pt x="365" y="398"/>
                    </a:lnTo>
                    <a:lnTo>
                      <a:pt x="358" y="394"/>
                    </a:lnTo>
                    <a:lnTo>
                      <a:pt x="358" y="385"/>
                    </a:lnTo>
                    <a:lnTo>
                      <a:pt x="358" y="380"/>
                    </a:lnTo>
                    <a:lnTo>
                      <a:pt x="365" y="376"/>
                    </a:lnTo>
                    <a:lnTo>
                      <a:pt x="365" y="371"/>
                    </a:lnTo>
                    <a:lnTo>
                      <a:pt x="365" y="367"/>
                    </a:lnTo>
                    <a:lnTo>
                      <a:pt x="371" y="367"/>
                    </a:lnTo>
                    <a:lnTo>
                      <a:pt x="371" y="362"/>
                    </a:lnTo>
                    <a:lnTo>
                      <a:pt x="371" y="358"/>
                    </a:lnTo>
                    <a:lnTo>
                      <a:pt x="371" y="354"/>
                    </a:lnTo>
                    <a:lnTo>
                      <a:pt x="371" y="349"/>
                    </a:lnTo>
                    <a:lnTo>
                      <a:pt x="377" y="349"/>
                    </a:lnTo>
                    <a:lnTo>
                      <a:pt x="377" y="345"/>
                    </a:lnTo>
                    <a:lnTo>
                      <a:pt x="371" y="340"/>
                    </a:lnTo>
                    <a:lnTo>
                      <a:pt x="371" y="336"/>
                    </a:lnTo>
                    <a:lnTo>
                      <a:pt x="365" y="336"/>
                    </a:lnTo>
                    <a:lnTo>
                      <a:pt x="358" y="336"/>
                    </a:lnTo>
                    <a:lnTo>
                      <a:pt x="352" y="336"/>
                    </a:lnTo>
                    <a:lnTo>
                      <a:pt x="346" y="336"/>
                    </a:lnTo>
                    <a:lnTo>
                      <a:pt x="339" y="336"/>
                    </a:lnTo>
                    <a:lnTo>
                      <a:pt x="333" y="331"/>
                    </a:lnTo>
                    <a:lnTo>
                      <a:pt x="327" y="327"/>
                    </a:lnTo>
                    <a:lnTo>
                      <a:pt x="321" y="327"/>
                    </a:lnTo>
                    <a:lnTo>
                      <a:pt x="314" y="327"/>
                    </a:lnTo>
                    <a:lnTo>
                      <a:pt x="308" y="327"/>
                    </a:lnTo>
                    <a:lnTo>
                      <a:pt x="302" y="331"/>
                    </a:lnTo>
                    <a:lnTo>
                      <a:pt x="295" y="336"/>
                    </a:lnTo>
                    <a:lnTo>
                      <a:pt x="289" y="336"/>
                    </a:lnTo>
                    <a:lnTo>
                      <a:pt x="289" y="331"/>
                    </a:lnTo>
                    <a:lnTo>
                      <a:pt x="289" y="327"/>
                    </a:lnTo>
                    <a:lnTo>
                      <a:pt x="283" y="327"/>
                    </a:lnTo>
                    <a:lnTo>
                      <a:pt x="276" y="322"/>
                    </a:lnTo>
                    <a:lnTo>
                      <a:pt x="270" y="322"/>
                    </a:lnTo>
                    <a:lnTo>
                      <a:pt x="264" y="322"/>
                    </a:lnTo>
                    <a:lnTo>
                      <a:pt x="258" y="322"/>
                    </a:lnTo>
                    <a:lnTo>
                      <a:pt x="251" y="322"/>
                    </a:lnTo>
                    <a:lnTo>
                      <a:pt x="245" y="318"/>
                    </a:lnTo>
                    <a:lnTo>
                      <a:pt x="239" y="318"/>
                    </a:lnTo>
                    <a:lnTo>
                      <a:pt x="232" y="318"/>
                    </a:lnTo>
                    <a:lnTo>
                      <a:pt x="226" y="313"/>
                    </a:lnTo>
                    <a:lnTo>
                      <a:pt x="220" y="313"/>
                    </a:lnTo>
                    <a:lnTo>
                      <a:pt x="214" y="313"/>
                    </a:lnTo>
                    <a:lnTo>
                      <a:pt x="207" y="313"/>
                    </a:lnTo>
                    <a:lnTo>
                      <a:pt x="207" y="309"/>
                    </a:lnTo>
                    <a:lnTo>
                      <a:pt x="201" y="309"/>
                    </a:lnTo>
                    <a:lnTo>
                      <a:pt x="195" y="309"/>
                    </a:lnTo>
                    <a:lnTo>
                      <a:pt x="188" y="313"/>
                    </a:lnTo>
                    <a:lnTo>
                      <a:pt x="182" y="318"/>
                    </a:lnTo>
                    <a:lnTo>
                      <a:pt x="182" y="322"/>
                    </a:lnTo>
                    <a:lnTo>
                      <a:pt x="176" y="327"/>
                    </a:lnTo>
                    <a:lnTo>
                      <a:pt x="170" y="331"/>
                    </a:lnTo>
                    <a:lnTo>
                      <a:pt x="163" y="336"/>
                    </a:lnTo>
                    <a:lnTo>
                      <a:pt x="157" y="336"/>
                    </a:lnTo>
                    <a:lnTo>
                      <a:pt x="157" y="340"/>
                    </a:lnTo>
                    <a:lnTo>
                      <a:pt x="151" y="340"/>
                    </a:lnTo>
                    <a:lnTo>
                      <a:pt x="151" y="345"/>
                    </a:lnTo>
                    <a:lnTo>
                      <a:pt x="144" y="345"/>
                    </a:lnTo>
                    <a:lnTo>
                      <a:pt x="138" y="349"/>
                    </a:lnTo>
                    <a:lnTo>
                      <a:pt x="132" y="354"/>
                    </a:lnTo>
                    <a:lnTo>
                      <a:pt x="126" y="354"/>
                    </a:lnTo>
                    <a:lnTo>
                      <a:pt x="119" y="354"/>
                    </a:lnTo>
                    <a:lnTo>
                      <a:pt x="113" y="354"/>
                    </a:lnTo>
                    <a:lnTo>
                      <a:pt x="107" y="358"/>
                    </a:lnTo>
                    <a:lnTo>
                      <a:pt x="100" y="358"/>
                    </a:lnTo>
                    <a:lnTo>
                      <a:pt x="94" y="362"/>
                    </a:lnTo>
                    <a:lnTo>
                      <a:pt x="94" y="367"/>
                    </a:lnTo>
                    <a:lnTo>
                      <a:pt x="94" y="371"/>
                    </a:lnTo>
                    <a:lnTo>
                      <a:pt x="94" y="376"/>
                    </a:lnTo>
                    <a:lnTo>
                      <a:pt x="88" y="380"/>
                    </a:lnTo>
                    <a:lnTo>
                      <a:pt x="88" y="385"/>
                    </a:lnTo>
                    <a:lnTo>
                      <a:pt x="82" y="389"/>
                    </a:lnTo>
                    <a:lnTo>
                      <a:pt x="82" y="394"/>
                    </a:lnTo>
                    <a:lnTo>
                      <a:pt x="82" y="398"/>
                    </a:lnTo>
                    <a:lnTo>
                      <a:pt x="82" y="403"/>
                    </a:lnTo>
                    <a:lnTo>
                      <a:pt x="82" y="407"/>
                    </a:lnTo>
                    <a:lnTo>
                      <a:pt x="82" y="411"/>
                    </a:lnTo>
                    <a:lnTo>
                      <a:pt x="88" y="411"/>
                    </a:lnTo>
                    <a:lnTo>
                      <a:pt x="88" y="416"/>
                    </a:lnTo>
                    <a:lnTo>
                      <a:pt x="88" y="420"/>
                    </a:lnTo>
                    <a:lnTo>
                      <a:pt x="94" y="425"/>
                    </a:lnTo>
                    <a:lnTo>
                      <a:pt x="94" y="429"/>
                    </a:lnTo>
                    <a:lnTo>
                      <a:pt x="100" y="434"/>
                    </a:lnTo>
                    <a:lnTo>
                      <a:pt x="100" y="438"/>
                    </a:lnTo>
                    <a:lnTo>
                      <a:pt x="100" y="443"/>
                    </a:lnTo>
                    <a:lnTo>
                      <a:pt x="100" y="447"/>
                    </a:lnTo>
                    <a:lnTo>
                      <a:pt x="94" y="447"/>
                    </a:lnTo>
                    <a:lnTo>
                      <a:pt x="94" y="452"/>
                    </a:lnTo>
                    <a:lnTo>
                      <a:pt x="94" y="456"/>
                    </a:lnTo>
                    <a:lnTo>
                      <a:pt x="88" y="461"/>
                    </a:lnTo>
                    <a:lnTo>
                      <a:pt x="88" y="465"/>
                    </a:lnTo>
                    <a:lnTo>
                      <a:pt x="88" y="469"/>
                    </a:lnTo>
                    <a:lnTo>
                      <a:pt x="82" y="474"/>
                    </a:lnTo>
                    <a:lnTo>
                      <a:pt x="75" y="469"/>
                    </a:lnTo>
                    <a:lnTo>
                      <a:pt x="75" y="465"/>
                    </a:lnTo>
                    <a:lnTo>
                      <a:pt x="75" y="461"/>
                    </a:lnTo>
                    <a:lnTo>
                      <a:pt x="75" y="456"/>
                    </a:lnTo>
                    <a:lnTo>
                      <a:pt x="69" y="452"/>
                    </a:lnTo>
                    <a:lnTo>
                      <a:pt x="69" y="447"/>
                    </a:lnTo>
                    <a:lnTo>
                      <a:pt x="69" y="443"/>
                    </a:lnTo>
                    <a:lnTo>
                      <a:pt x="63" y="443"/>
                    </a:lnTo>
                    <a:lnTo>
                      <a:pt x="63" y="438"/>
                    </a:lnTo>
                    <a:lnTo>
                      <a:pt x="56" y="438"/>
                    </a:lnTo>
                    <a:lnTo>
                      <a:pt x="50" y="438"/>
                    </a:lnTo>
                    <a:lnTo>
                      <a:pt x="44" y="434"/>
                    </a:lnTo>
                    <a:lnTo>
                      <a:pt x="38" y="434"/>
                    </a:lnTo>
                    <a:lnTo>
                      <a:pt x="31" y="429"/>
                    </a:lnTo>
                    <a:lnTo>
                      <a:pt x="25" y="425"/>
                    </a:lnTo>
                    <a:lnTo>
                      <a:pt x="19" y="420"/>
                    </a:lnTo>
                    <a:lnTo>
                      <a:pt x="19" y="416"/>
                    </a:lnTo>
                    <a:lnTo>
                      <a:pt x="19" y="411"/>
                    </a:lnTo>
                    <a:lnTo>
                      <a:pt x="19" y="407"/>
                    </a:lnTo>
                    <a:lnTo>
                      <a:pt x="19" y="403"/>
                    </a:lnTo>
                    <a:lnTo>
                      <a:pt x="19" y="398"/>
                    </a:lnTo>
                    <a:lnTo>
                      <a:pt x="19" y="394"/>
                    </a:lnTo>
                    <a:lnTo>
                      <a:pt x="19" y="389"/>
                    </a:lnTo>
                    <a:lnTo>
                      <a:pt x="19" y="385"/>
                    </a:lnTo>
                    <a:lnTo>
                      <a:pt x="19" y="380"/>
                    </a:lnTo>
                    <a:lnTo>
                      <a:pt x="12" y="380"/>
                    </a:lnTo>
                    <a:lnTo>
                      <a:pt x="12" y="376"/>
                    </a:lnTo>
                    <a:lnTo>
                      <a:pt x="12" y="371"/>
                    </a:lnTo>
                    <a:lnTo>
                      <a:pt x="6" y="367"/>
                    </a:lnTo>
                    <a:lnTo>
                      <a:pt x="6" y="362"/>
                    </a:lnTo>
                    <a:lnTo>
                      <a:pt x="0" y="362"/>
                    </a:lnTo>
                    <a:lnTo>
                      <a:pt x="6" y="358"/>
                    </a:lnTo>
                    <a:lnTo>
                      <a:pt x="12" y="358"/>
                    </a:lnTo>
                    <a:lnTo>
                      <a:pt x="19" y="358"/>
                    </a:lnTo>
                    <a:lnTo>
                      <a:pt x="25" y="358"/>
                    </a:lnTo>
                    <a:lnTo>
                      <a:pt x="31" y="354"/>
                    </a:lnTo>
                    <a:lnTo>
                      <a:pt x="31" y="349"/>
                    </a:lnTo>
                    <a:lnTo>
                      <a:pt x="38" y="349"/>
                    </a:lnTo>
                    <a:lnTo>
                      <a:pt x="44" y="349"/>
                    </a:lnTo>
                    <a:lnTo>
                      <a:pt x="44" y="345"/>
                    </a:lnTo>
                    <a:lnTo>
                      <a:pt x="44" y="340"/>
                    </a:lnTo>
                    <a:lnTo>
                      <a:pt x="44" y="336"/>
                    </a:lnTo>
                    <a:lnTo>
                      <a:pt x="50" y="331"/>
                    </a:lnTo>
                    <a:lnTo>
                      <a:pt x="50" y="327"/>
                    </a:lnTo>
                    <a:lnTo>
                      <a:pt x="50" y="322"/>
                    </a:lnTo>
                    <a:lnTo>
                      <a:pt x="50" y="318"/>
                    </a:lnTo>
                    <a:lnTo>
                      <a:pt x="50" y="313"/>
                    </a:lnTo>
                    <a:lnTo>
                      <a:pt x="50" y="309"/>
                    </a:lnTo>
                    <a:lnTo>
                      <a:pt x="50" y="304"/>
                    </a:lnTo>
                    <a:lnTo>
                      <a:pt x="44" y="300"/>
                    </a:lnTo>
                    <a:lnTo>
                      <a:pt x="44" y="296"/>
                    </a:lnTo>
                    <a:lnTo>
                      <a:pt x="44" y="291"/>
                    </a:lnTo>
                    <a:lnTo>
                      <a:pt x="44" y="287"/>
                    </a:lnTo>
                    <a:lnTo>
                      <a:pt x="50" y="287"/>
                    </a:lnTo>
                    <a:lnTo>
                      <a:pt x="50" y="282"/>
                    </a:lnTo>
                    <a:lnTo>
                      <a:pt x="56" y="282"/>
                    </a:lnTo>
                    <a:lnTo>
                      <a:pt x="63" y="278"/>
                    </a:lnTo>
                    <a:lnTo>
                      <a:pt x="69" y="278"/>
                    </a:lnTo>
                    <a:lnTo>
                      <a:pt x="75" y="278"/>
                    </a:lnTo>
                    <a:lnTo>
                      <a:pt x="75" y="273"/>
                    </a:lnTo>
                    <a:lnTo>
                      <a:pt x="82" y="273"/>
                    </a:lnTo>
                    <a:lnTo>
                      <a:pt x="88" y="273"/>
                    </a:lnTo>
                    <a:lnTo>
                      <a:pt x="94" y="273"/>
                    </a:lnTo>
                    <a:lnTo>
                      <a:pt x="100" y="269"/>
                    </a:lnTo>
                    <a:lnTo>
                      <a:pt x="107" y="269"/>
                    </a:lnTo>
                    <a:lnTo>
                      <a:pt x="107" y="264"/>
                    </a:lnTo>
                    <a:lnTo>
                      <a:pt x="113" y="264"/>
                    </a:lnTo>
                    <a:lnTo>
                      <a:pt x="113" y="260"/>
                    </a:lnTo>
                    <a:lnTo>
                      <a:pt x="113" y="255"/>
                    </a:lnTo>
                    <a:lnTo>
                      <a:pt x="113" y="251"/>
                    </a:lnTo>
                    <a:lnTo>
                      <a:pt x="107" y="251"/>
                    </a:lnTo>
                    <a:lnTo>
                      <a:pt x="100" y="246"/>
                    </a:lnTo>
                    <a:lnTo>
                      <a:pt x="94" y="246"/>
                    </a:lnTo>
                    <a:lnTo>
                      <a:pt x="94" y="242"/>
                    </a:lnTo>
                    <a:lnTo>
                      <a:pt x="94" y="238"/>
                    </a:lnTo>
                    <a:lnTo>
                      <a:pt x="94" y="233"/>
                    </a:lnTo>
                    <a:lnTo>
                      <a:pt x="100" y="229"/>
                    </a:lnTo>
                    <a:lnTo>
                      <a:pt x="107" y="229"/>
                    </a:lnTo>
                    <a:lnTo>
                      <a:pt x="107" y="224"/>
                    </a:lnTo>
                    <a:lnTo>
                      <a:pt x="107" y="220"/>
                    </a:lnTo>
                    <a:lnTo>
                      <a:pt x="107" y="215"/>
                    </a:lnTo>
                    <a:lnTo>
                      <a:pt x="107" y="211"/>
                    </a:lnTo>
                    <a:lnTo>
                      <a:pt x="113" y="206"/>
                    </a:lnTo>
                    <a:lnTo>
                      <a:pt x="113" y="202"/>
                    </a:lnTo>
                    <a:lnTo>
                      <a:pt x="113" y="197"/>
                    </a:lnTo>
                    <a:lnTo>
                      <a:pt x="119" y="193"/>
                    </a:lnTo>
                    <a:lnTo>
                      <a:pt x="113" y="188"/>
                    </a:lnTo>
                    <a:lnTo>
                      <a:pt x="119" y="184"/>
                    </a:lnTo>
                    <a:lnTo>
                      <a:pt x="119" y="180"/>
                    </a:lnTo>
                    <a:lnTo>
                      <a:pt x="119" y="175"/>
                    </a:lnTo>
                    <a:lnTo>
                      <a:pt x="126" y="175"/>
                    </a:lnTo>
                    <a:lnTo>
                      <a:pt x="132" y="175"/>
                    </a:lnTo>
                    <a:lnTo>
                      <a:pt x="138" y="175"/>
                    </a:lnTo>
                    <a:lnTo>
                      <a:pt x="138" y="171"/>
                    </a:lnTo>
                    <a:lnTo>
                      <a:pt x="138" y="166"/>
                    </a:lnTo>
                    <a:lnTo>
                      <a:pt x="138" y="162"/>
                    </a:lnTo>
                    <a:lnTo>
                      <a:pt x="132" y="162"/>
                    </a:lnTo>
                    <a:lnTo>
                      <a:pt x="132" y="157"/>
                    </a:lnTo>
                    <a:lnTo>
                      <a:pt x="132" y="153"/>
                    </a:lnTo>
                    <a:lnTo>
                      <a:pt x="138" y="153"/>
                    </a:lnTo>
                    <a:lnTo>
                      <a:pt x="138" y="148"/>
                    </a:lnTo>
                    <a:lnTo>
                      <a:pt x="138" y="144"/>
                    </a:lnTo>
                    <a:lnTo>
                      <a:pt x="138" y="139"/>
                    </a:lnTo>
                    <a:lnTo>
                      <a:pt x="144" y="139"/>
                    </a:lnTo>
                    <a:lnTo>
                      <a:pt x="151" y="144"/>
                    </a:lnTo>
                    <a:lnTo>
                      <a:pt x="157" y="144"/>
                    </a:lnTo>
                    <a:lnTo>
                      <a:pt x="163" y="148"/>
                    </a:lnTo>
                    <a:lnTo>
                      <a:pt x="170" y="148"/>
                    </a:lnTo>
                    <a:lnTo>
                      <a:pt x="176" y="148"/>
                    </a:lnTo>
                    <a:lnTo>
                      <a:pt x="182" y="148"/>
                    </a:lnTo>
                    <a:lnTo>
                      <a:pt x="182" y="153"/>
                    </a:lnTo>
                    <a:lnTo>
                      <a:pt x="188" y="153"/>
                    </a:lnTo>
                    <a:lnTo>
                      <a:pt x="188" y="157"/>
                    </a:lnTo>
                    <a:lnTo>
                      <a:pt x="195" y="157"/>
                    </a:lnTo>
                    <a:lnTo>
                      <a:pt x="201" y="157"/>
                    </a:lnTo>
                    <a:lnTo>
                      <a:pt x="201" y="153"/>
                    </a:lnTo>
                    <a:lnTo>
                      <a:pt x="207" y="153"/>
                    </a:lnTo>
                    <a:lnTo>
                      <a:pt x="214" y="153"/>
                    </a:lnTo>
                    <a:lnTo>
                      <a:pt x="220" y="153"/>
                    </a:lnTo>
                    <a:lnTo>
                      <a:pt x="226" y="153"/>
                    </a:lnTo>
                    <a:lnTo>
                      <a:pt x="226" y="148"/>
                    </a:lnTo>
                    <a:lnTo>
                      <a:pt x="232" y="148"/>
                    </a:lnTo>
                    <a:lnTo>
                      <a:pt x="232" y="144"/>
                    </a:lnTo>
                    <a:lnTo>
                      <a:pt x="239" y="144"/>
                    </a:lnTo>
                    <a:lnTo>
                      <a:pt x="245" y="144"/>
                    </a:lnTo>
                    <a:lnTo>
                      <a:pt x="251" y="148"/>
                    </a:lnTo>
                    <a:lnTo>
                      <a:pt x="258" y="148"/>
                    </a:lnTo>
                    <a:lnTo>
                      <a:pt x="264" y="153"/>
                    </a:lnTo>
                    <a:lnTo>
                      <a:pt x="270" y="153"/>
                    </a:lnTo>
                    <a:lnTo>
                      <a:pt x="276" y="153"/>
                    </a:lnTo>
                    <a:lnTo>
                      <a:pt x="283" y="157"/>
                    </a:lnTo>
                    <a:lnTo>
                      <a:pt x="289" y="157"/>
                    </a:lnTo>
                    <a:lnTo>
                      <a:pt x="295" y="157"/>
                    </a:lnTo>
                    <a:lnTo>
                      <a:pt x="302" y="157"/>
                    </a:lnTo>
                    <a:lnTo>
                      <a:pt x="308" y="157"/>
                    </a:lnTo>
                    <a:lnTo>
                      <a:pt x="314" y="157"/>
                    </a:lnTo>
                    <a:lnTo>
                      <a:pt x="321" y="157"/>
                    </a:lnTo>
                    <a:lnTo>
                      <a:pt x="321" y="153"/>
                    </a:lnTo>
                    <a:lnTo>
                      <a:pt x="321" y="148"/>
                    </a:lnTo>
                    <a:lnTo>
                      <a:pt x="321" y="144"/>
                    </a:lnTo>
                    <a:lnTo>
                      <a:pt x="321" y="139"/>
                    </a:lnTo>
                    <a:lnTo>
                      <a:pt x="321" y="135"/>
                    </a:lnTo>
                    <a:lnTo>
                      <a:pt x="321" y="130"/>
                    </a:lnTo>
                    <a:lnTo>
                      <a:pt x="314" y="130"/>
                    </a:lnTo>
                    <a:lnTo>
                      <a:pt x="308" y="125"/>
                    </a:lnTo>
                    <a:lnTo>
                      <a:pt x="308" y="121"/>
                    </a:lnTo>
                    <a:lnTo>
                      <a:pt x="308" y="116"/>
                    </a:lnTo>
                    <a:lnTo>
                      <a:pt x="308" y="112"/>
                    </a:lnTo>
                    <a:lnTo>
                      <a:pt x="302" y="107"/>
                    </a:lnTo>
                    <a:lnTo>
                      <a:pt x="302" y="103"/>
                    </a:lnTo>
                    <a:lnTo>
                      <a:pt x="302" y="99"/>
                    </a:lnTo>
                    <a:lnTo>
                      <a:pt x="302" y="94"/>
                    </a:lnTo>
                    <a:lnTo>
                      <a:pt x="295" y="90"/>
                    </a:lnTo>
                    <a:lnTo>
                      <a:pt x="289" y="85"/>
                    </a:lnTo>
                    <a:lnTo>
                      <a:pt x="283" y="85"/>
                    </a:lnTo>
                    <a:lnTo>
                      <a:pt x="276" y="85"/>
                    </a:lnTo>
                    <a:lnTo>
                      <a:pt x="270" y="81"/>
                    </a:lnTo>
                    <a:lnTo>
                      <a:pt x="264" y="81"/>
                    </a:lnTo>
                    <a:lnTo>
                      <a:pt x="258" y="81"/>
                    </a:lnTo>
                    <a:lnTo>
                      <a:pt x="258" y="76"/>
                    </a:lnTo>
                    <a:lnTo>
                      <a:pt x="251" y="76"/>
                    </a:lnTo>
                    <a:lnTo>
                      <a:pt x="245" y="76"/>
                    </a:lnTo>
                    <a:lnTo>
                      <a:pt x="239" y="72"/>
                    </a:lnTo>
                    <a:lnTo>
                      <a:pt x="239" y="67"/>
                    </a:lnTo>
                    <a:lnTo>
                      <a:pt x="232" y="67"/>
                    </a:lnTo>
                    <a:lnTo>
                      <a:pt x="232" y="63"/>
                    </a:lnTo>
                    <a:lnTo>
                      <a:pt x="226" y="63"/>
                    </a:lnTo>
                    <a:lnTo>
                      <a:pt x="220" y="58"/>
                    </a:lnTo>
                    <a:lnTo>
                      <a:pt x="214" y="54"/>
                    </a:lnTo>
                    <a:lnTo>
                      <a:pt x="207" y="54"/>
                    </a:lnTo>
                    <a:lnTo>
                      <a:pt x="201" y="54"/>
                    </a:lnTo>
                    <a:lnTo>
                      <a:pt x="195" y="54"/>
                    </a:lnTo>
                    <a:lnTo>
                      <a:pt x="195" y="5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48" name="Group 681"/>
            <p:cNvGrpSpPr>
              <a:grpSpLocks/>
            </p:cNvGrpSpPr>
            <p:nvPr/>
          </p:nvGrpSpPr>
          <p:grpSpPr bwMode="auto">
            <a:xfrm>
              <a:off x="1966" y="2099"/>
              <a:ext cx="825" cy="487"/>
              <a:chOff x="1966" y="2099"/>
              <a:chExt cx="825" cy="487"/>
            </a:xfrm>
          </p:grpSpPr>
          <p:sp>
            <p:nvSpPr>
              <p:cNvPr id="4778" name="Freeform 682"/>
              <p:cNvSpPr>
                <a:spLocks/>
              </p:cNvSpPr>
              <p:nvPr/>
            </p:nvSpPr>
            <p:spPr bwMode="auto">
              <a:xfrm>
                <a:off x="1966" y="2099"/>
                <a:ext cx="825" cy="487"/>
              </a:xfrm>
              <a:custGeom>
                <a:avLst/>
                <a:gdLst/>
                <a:ahLst/>
                <a:cxnLst>
                  <a:cxn ang="0">
                    <a:pos x="289" y="9"/>
                  </a:cxn>
                  <a:cxn ang="0">
                    <a:pos x="314" y="45"/>
                  </a:cxn>
                  <a:cxn ang="0">
                    <a:pos x="365" y="58"/>
                  </a:cxn>
                  <a:cxn ang="0">
                    <a:pos x="415" y="67"/>
                  </a:cxn>
                  <a:cxn ang="0">
                    <a:pos x="409" y="103"/>
                  </a:cxn>
                  <a:cxn ang="0">
                    <a:pos x="402" y="135"/>
                  </a:cxn>
                  <a:cxn ang="0">
                    <a:pos x="365" y="161"/>
                  </a:cxn>
                  <a:cxn ang="0">
                    <a:pos x="352" y="193"/>
                  </a:cxn>
                  <a:cxn ang="0">
                    <a:pos x="365" y="219"/>
                  </a:cxn>
                  <a:cxn ang="0">
                    <a:pos x="409" y="228"/>
                  </a:cxn>
                  <a:cxn ang="0">
                    <a:pos x="446" y="215"/>
                  </a:cxn>
                  <a:cxn ang="0">
                    <a:pos x="446" y="197"/>
                  </a:cxn>
                  <a:cxn ang="0">
                    <a:pos x="478" y="197"/>
                  </a:cxn>
                  <a:cxn ang="0">
                    <a:pos x="515" y="193"/>
                  </a:cxn>
                  <a:cxn ang="0">
                    <a:pos x="548" y="215"/>
                  </a:cxn>
                  <a:cxn ang="0">
                    <a:pos x="592" y="224"/>
                  </a:cxn>
                  <a:cxn ang="0">
                    <a:pos x="636" y="228"/>
                  </a:cxn>
                  <a:cxn ang="0">
                    <a:pos x="667" y="242"/>
                  </a:cxn>
                  <a:cxn ang="0">
                    <a:pos x="680" y="268"/>
                  </a:cxn>
                  <a:cxn ang="0">
                    <a:pos x="724" y="282"/>
                  </a:cxn>
                  <a:cxn ang="0">
                    <a:pos x="755" y="295"/>
                  </a:cxn>
                  <a:cxn ang="0">
                    <a:pos x="781" y="318"/>
                  </a:cxn>
                  <a:cxn ang="0">
                    <a:pos x="825" y="326"/>
                  </a:cxn>
                  <a:cxn ang="0">
                    <a:pos x="787" y="335"/>
                  </a:cxn>
                  <a:cxn ang="0">
                    <a:pos x="737" y="331"/>
                  </a:cxn>
                  <a:cxn ang="0">
                    <a:pos x="686" y="340"/>
                  </a:cxn>
                  <a:cxn ang="0">
                    <a:pos x="636" y="331"/>
                  </a:cxn>
                  <a:cxn ang="0">
                    <a:pos x="579" y="344"/>
                  </a:cxn>
                  <a:cxn ang="0">
                    <a:pos x="561" y="380"/>
                  </a:cxn>
                  <a:cxn ang="0">
                    <a:pos x="548" y="407"/>
                  </a:cxn>
                  <a:cxn ang="0">
                    <a:pos x="548" y="425"/>
                  </a:cxn>
                  <a:cxn ang="0">
                    <a:pos x="535" y="451"/>
                  </a:cxn>
                  <a:cxn ang="0">
                    <a:pos x="509" y="478"/>
                  </a:cxn>
                  <a:cxn ang="0">
                    <a:pos x="459" y="487"/>
                  </a:cxn>
                  <a:cxn ang="0">
                    <a:pos x="421" y="474"/>
                  </a:cxn>
                  <a:cxn ang="0">
                    <a:pos x="365" y="447"/>
                  </a:cxn>
                  <a:cxn ang="0">
                    <a:pos x="314" y="425"/>
                  </a:cxn>
                  <a:cxn ang="0">
                    <a:pos x="283" y="393"/>
                  </a:cxn>
                  <a:cxn ang="0">
                    <a:pos x="239" y="371"/>
                  </a:cxn>
                  <a:cxn ang="0">
                    <a:pos x="220" y="344"/>
                  </a:cxn>
                  <a:cxn ang="0">
                    <a:pos x="232" y="326"/>
                  </a:cxn>
                  <a:cxn ang="0">
                    <a:pos x="207" y="318"/>
                  </a:cxn>
                  <a:cxn ang="0">
                    <a:pos x="176" y="304"/>
                  </a:cxn>
                  <a:cxn ang="0">
                    <a:pos x="138" y="282"/>
                  </a:cxn>
                  <a:cxn ang="0">
                    <a:pos x="94" y="277"/>
                  </a:cxn>
                  <a:cxn ang="0">
                    <a:pos x="63" y="260"/>
                  </a:cxn>
                  <a:cxn ang="0">
                    <a:pos x="82" y="224"/>
                  </a:cxn>
                  <a:cxn ang="0">
                    <a:pos x="100" y="197"/>
                  </a:cxn>
                  <a:cxn ang="0">
                    <a:pos x="69" y="179"/>
                  </a:cxn>
                  <a:cxn ang="0">
                    <a:pos x="25" y="166"/>
                  </a:cxn>
                  <a:cxn ang="0">
                    <a:pos x="0" y="135"/>
                  </a:cxn>
                  <a:cxn ang="0">
                    <a:pos x="6" y="94"/>
                  </a:cxn>
                  <a:cxn ang="0">
                    <a:pos x="19" y="58"/>
                  </a:cxn>
                  <a:cxn ang="0">
                    <a:pos x="19" y="31"/>
                  </a:cxn>
                  <a:cxn ang="0">
                    <a:pos x="56" y="31"/>
                  </a:cxn>
                  <a:cxn ang="0">
                    <a:pos x="107" y="49"/>
                  </a:cxn>
                  <a:cxn ang="0">
                    <a:pos x="157" y="31"/>
                  </a:cxn>
                  <a:cxn ang="0">
                    <a:pos x="207" y="40"/>
                  </a:cxn>
                  <a:cxn ang="0">
                    <a:pos x="220" y="9"/>
                  </a:cxn>
                </a:cxnLst>
                <a:rect l="0" t="0" r="r" b="b"/>
                <a:pathLst>
                  <a:path w="825" h="487">
                    <a:moveTo>
                      <a:pt x="239" y="0"/>
                    </a:moveTo>
                    <a:lnTo>
                      <a:pt x="245" y="0"/>
                    </a:lnTo>
                    <a:lnTo>
                      <a:pt x="251" y="5"/>
                    </a:lnTo>
                    <a:lnTo>
                      <a:pt x="258" y="5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9"/>
                    </a:lnTo>
                    <a:lnTo>
                      <a:pt x="289" y="9"/>
                    </a:lnTo>
                    <a:lnTo>
                      <a:pt x="295" y="14"/>
                    </a:lnTo>
                    <a:lnTo>
                      <a:pt x="295" y="18"/>
                    </a:lnTo>
                    <a:lnTo>
                      <a:pt x="295" y="22"/>
                    </a:lnTo>
                    <a:lnTo>
                      <a:pt x="302" y="27"/>
                    </a:lnTo>
                    <a:lnTo>
                      <a:pt x="302" y="31"/>
                    </a:lnTo>
                    <a:lnTo>
                      <a:pt x="308" y="36"/>
                    </a:lnTo>
                    <a:lnTo>
                      <a:pt x="314" y="40"/>
                    </a:lnTo>
                    <a:lnTo>
                      <a:pt x="314" y="45"/>
                    </a:lnTo>
                    <a:lnTo>
                      <a:pt x="320" y="49"/>
                    </a:lnTo>
                    <a:lnTo>
                      <a:pt x="327" y="54"/>
                    </a:lnTo>
                    <a:lnTo>
                      <a:pt x="333" y="58"/>
                    </a:lnTo>
                    <a:lnTo>
                      <a:pt x="339" y="58"/>
                    </a:lnTo>
                    <a:lnTo>
                      <a:pt x="346" y="58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3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2" y="63"/>
                    </a:lnTo>
                    <a:lnTo>
                      <a:pt x="409" y="67"/>
                    </a:lnTo>
                    <a:lnTo>
                      <a:pt x="415" y="67"/>
                    </a:lnTo>
                    <a:lnTo>
                      <a:pt x="421" y="71"/>
                    </a:lnTo>
                    <a:lnTo>
                      <a:pt x="415" y="76"/>
                    </a:lnTo>
                    <a:lnTo>
                      <a:pt x="409" y="80"/>
                    </a:lnTo>
                    <a:lnTo>
                      <a:pt x="409" y="85"/>
                    </a:lnTo>
                    <a:lnTo>
                      <a:pt x="409" y="89"/>
                    </a:lnTo>
                    <a:lnTo>
                      <a:pt x="409" y="94"/>
                    </a:lnTo>
                    <a:lnTo>
                      <a:pt x="409" y="99"/>
                    </a:lnTo>
                    <a:lnTo>
                      <a:pt x="409" y="103"/>
                    </a:lnTo>
                    <a:lnTo>
                      <a:pt x="409" y="108"/>
                    </a:lnTo>
                    <a:lnTo>
                      <a:pt x="409" y="112"/>
                    </a:lnTo>
                    <a:lnTo>
                      <a:pt x="402" y="112"/>
                    </a:lnTo>
                    <a:lnTo>
                      <a:pt x="402" y="117"/>
                    </a:lnTo>
                    <a:lnTo>
                      <a:pt x="402" y="121"/>
                    </a:lnTo>
                    <a:lnTo>
                      <a:pt x="409" y="126"/>
                    </a:lnTo>
                    <a:lnTo>
                      <a:pt x="409" y="130"/>
                    </a:lnTo>
                    <a:lnTo>
                      <a:pt x="402" y="135"/>
                    </a:lnTo>
                    <a:lnTo>
                      <a:pt x="402" y="139"/>
                    </a:lnTo>
                    <a:lnTo>
                      <a:pt x="396" y="139"/>
                    </a:lnTo>
                    <a:lnTo>
                      <a:pt x="390" y="144"/>
                    </a:lnTo>
                    <a:lnTo>
                      <a:pt x="383" y="148"/>
                    </a:lnTo>
                    <a:lnTo>
                      <a:pt x="377" y="148"/>
                    </a:lnTo>
                    <a:lnTo>
                      <a:pt x="371" y="152"/>
                    </a:lnTo>
                    <a:lnTo>
                      <a:pt x="365" y="157"/>
                    </a:lnTo>
                    <a:lnTo>
                      <a:pt x="365" y="161"/>
                    </a:lnTo>
                    <a:lnTo>
                      <a:pt x="365" y="166"/>
                    </a:lnTo>
                    <a:lnTo>
                      <a:pt x="358" y="170"/>
                    </a:lnTo>
                    <a:lnTo>
                      <a:pt x="352" y="175"/>
                    </a:lnTo>
                    <a:lnTo>
                      <a:pt x="346" y="175"/>
                    </a:lnTo>
                    <a:lnTo>
                      <a:pt x="346" y="179"/>
                    </a:lnTo>
                    <a:lnTo>
                      <a:pt x="346" y="184"/>
                    </a:lnTo>
                    <a:lnTo>
                      <a:pt x="352" y="188"/>
                    </a:lnTo>
                    <a:lnTo>
                      <a:pt x="352" y="193"/>
                    </a:lnTo>
                    <a:lnTo>
                      <a:pt x="358" y="197"/>
                    </a:lnTo>
                    <a:lnTo>
                      <a:pt x="358" y="202"/>
                    </a:lnTo>
                    <a:lnTo>
                      <a:pt x="358" y="206"/>
                    </a:lnTo>
                    <a:lnTo>
                      <a:pt x="358" y="210"/>
                    </a:lnTo>
                    <a:lnTo>
                      <a:pt x="358" y="215"/>
                    </a:lnTo>
                    <a:lnTo>
                      <a:pt x="352" y="219"/>
                    </a:lnTo>
                    <a:lnTo>
                      <a:pt x="358" y="219"/>
                    </a:lnTo>
                    <a:lnTo>
                      <a:pt x="365" y="219"/>
                    </a:lnTo>
                    <a:lnTo>
                      <a:pt x="371" y="219"/>
                    </a:lnTo>
                    <a:lnTo>
                      <a:pt x="377" y="219"/>
                    </a:lnTo>
                    <a:lnTo>
                      <a:pt x="383" y="219"/>
                    </a:lnTo>
                    <a:lnTo>
                      <a:pt x="390" y="219"/>
                    </a:lnTo>
                    <a:lnTo>
                      <a:pt x="396" y="219"/>
                    </a:lnTo>
                    <a:lnTo>
                      <a:pt x="396" y="224"/>
                    </a:lnTo>
                    <a:lnTo>
                      <a:pt x="402" y="228"/>
                    </a:lnTo>
                    <a:lnTo>
                      <a:pt x="409" y="228"/>
                    </a:lnTo>
                    <a:lnTo>
                      <a:pt x="415" y="228"/>
                    </a:lnTo>
                    <a:lnTo>
                      <a:pt x="421" y="224"/>
                    </a:lnTo>
                    <a:lnTo>
                      <a:pt x="421" y="219"/>
                    </a:lnTo>
                    <a:lnTo>
                      <a:pt x="427" y="219"/>
                    </a:lnTo>
                    <a:lnTo>
                      <a:pt x="434" y="219"/>
                    </a:lnTo>
                    <a:lnTo>
                      <a:pt x="440" y="219"/>
                    </a:lnTo>
                    <a:lnTo>
                      <a:pt x="446" y="219"/>
                    </a:lnTo>
                    <a:lnTo>
                      <a:pt x="446" y="215"/>
                    </a:lnTo>
                    <a:lnTo>
                      <a:pt x="440" y="215"/>
                    </a:lnTo>
                    <a:lnTo>
                      <a:pt x="434" y="215"/>
                    </a:lnTo>
                    <a:lnTo>
                      <a:pt x="427" y="210"/>
                    </a:lnTo>
                    <a:lnTo>
                      <a:pt x="427" y="206"/>
                    </a:lnTo>
                    <a:lnTo>
                      <a:pt x="434" y="202"/>
                    </a:lnTo>
                    <a:lnTo>
                      <a:pt x="440" y="202"/>
                    </a:lnTo>
                    <a:lnTo>
                      <a:pt x="446" y="202"/>
                    </a:lnTo>
                    <a:lnTo>
                      <a:pt x="446" y="197"/>
                    </a:lnTo>
                    <a:lnTo>
                      <a:pt x="446" y="193"/>
                    </a:lnTo>
                    <a:lnTo>
                      <a:pt x="453" y="188"/>
                    </a:lnTo>
                    <a:lnTo>
                      <a:pt x="459" y="188"/>
                    </a:lnTo>
                    <a:lnTo>
                      <a:pt x="465" y="188"/>
                    </a:lnTo>
                    <a:lnTo>
                      <a:pt x="465" y="193"/>
                    </a:lnTo>
                    <a:lnTo>
                      <a:pt x="471" y="193"/>
                    </a:lnTo>
                    <a:lnTo>
                      <a:pt x="471" y="197"/>
                    </a:lnTo>
                    <a:lnTo>
                      <a:pt x="478" y="197"/>
                    </a:lnTo>
                    <a:lnTo>
                      <a:pt x="478" y="193"/>
                    </a:lnTo>
                    <a:lnTo>
                      <a:pt x="484" y="188"/>
                    </a:lnTo>
                    <a:lnTo>
                      <a:pt x="490" y="184"/>
                    </a:lnTo>
                    <a:lnTo>
                      <a:pt x="497" y="184"/>
                    </a:lnTo>
                    <a:lnTo>
                      <a:pt x="503" y="184"/>
                    </a:lnTo>
                    <a:lnTo>
                      <a:pt x="509" y="184"/>
                    </a:lnTo>
                    <a:lnTo>
                      <a:pt x="515" y="188"/>
                    </a:lnTo>
                    <a:lnTo>
                      <a:pt x="515" y="193"/>
                    </a:lnTo>
                    <a:lnTo>
                      <a:pt x="523" y="197"/>
                    </a:lnTo>
                    <a:lnTo>
                      <a:pt x="523" y="202"/>
                    </a:lnTo>
                    <a:lnTo>
                      <a:pt x="523" y="206"/>
                    </a:lnTo>
                    <a:lnTo>
                      <a:pt x="523" y="210"/>
                    </a:lnTo>
                    <a:lnTo>
                      <a:pt x="529" y="210"/>
                    </a:lnTo>
                    <a:lnTo>
                      <a:pt x="535" y="210"/>
                    </a:lnTo>
                    <a:lnTo>
                      <a:pt x="542" y="215"/>
                    </a:lnTo>
                    <a:lnTo>
                      <a:pt x="548" y="215"/>
                    </a:lnTo>
                    <a:lnTo>
                      <a:pt x="554" y="215"/>
                    </a:lnTo>
                    <a:lnTo>
                      <a:pt x="561" y="215"/>
                    </a:lnTo>
                    <a:lnTo>
                      <a:pt x="567" y="215"/>
                    </a:lnTo>
                    <a:lnTo>
                      <a:pt x="573" y="219"/>
                    </a:lnTo>
                    <a:lnTo>
                      <a:pt x="579" y="219"/>
                    </a:lnTo>
                    <a:lnTo>
                      <a:pt x="586" y="219"/>
                    </a:lnTo>
                    <a:lnTo>
                      <a:pt x="586" y="224"/>
                    </a:lnTo>
                    <a:lnTo>
                      <a:pt x="592" y="224"/>
                    </a:lnTo>
                    <a:lnTo>
                      <a:pt x="598" y="224"/>
                    </a:lnTo>
                    <a:lnTo>
                      <a:pt x="605" y="224"/>
                    </a:lnTo>
                    <a:lnTo>
                      <a:pt x="611" y="228"/>
                    </a:lnTo>
                    <a:lnTo>
                      <a:pt x="617" y="228"/>
                    </a:lnTo>
                    <a:lnTo>
                      <a:pt x="617" y="233"/>
                    </a:lnTo>
                    <a:lnTo>
                      <a:pt x="623" y="233"/>
                    </a:lnTo>
                    <a:lnTo>
                      <a:pt x="630" y="228"/>
                    </a:lnTo>
                    <a:lnTo>
                      <a:pt x="636" y="228"/>
                    </a:lnTo>
                    <a:lnTo>
                      <a:pt x="642" y="228"/>
                    </a:lnTo>
                    <a:lnTo>
                      <a:pt x="649" y="228"/>
                    </a:lnTo>
                    <a:lnTo>
                      <a:pt x="649" y="233"/>
                    </a:lnTo>
                    <a:lnTo>
                      <a:pt x="649" y="237"/>
                    </a:lnTo>
                    <a:lnTo>
                      <a:pt x="649" y="242"/>
                    </a:lnTo>
                    <a:lnTo>
                      <a:pt x="655" y="242"/>
                    </a:lnTo>
                    <a:lnTo>
                      <a:pt x="661" y="242"/>
                    </a:lnTo>
                    <a:lnTo>
                      <a:pt x="667" y="242"/>
                    </a:lnTo>
                    <a:lnTo>
                      <a:pt x="674" y="242"/>
                    </a:lnTo>
                    <a:lnTo>
                      <a:pt x="674" y="246"/>
                    </a:lnTo>
                    <a:lnTo>
                      <a:pt x="680" y="246"/>
                    </a:lnTo>
                    <a:lnTo>
                      <a:pt x="680" y="251"/>
                    </a:lnTo>
                    <a:lnTo>
                      <a:pt x="680" y="255"/>
                    </a:lnTo>
                    <a:lnTo>
                      <a:pt x="680" y="260"/>
                    </a:lnTo>
                    <a:lnTo>
                      <a:pt x="680" y="264"/>
                    </a:lnTo>
                    <a:lnTo>
                      <a:pt x="680" y="268"/>
                    </a:lnTo>
                    <a:lnTo>
                      <a:pt x="686" y="273"/>
                    </a:lnTo>
                    <a:lnTo>
                      <a:pt x="686" y="277"/>
                    </a:lnTo>
                    <a:lnTo>
                      <a:pt x="693" y="277"/>
                    </a:lnTo>
                    <a:lnTo>
                      <a:pt x="699" y="277"/>
                    </a:lnTo>
                    <a:lnTo>
                      <a:pt x="705" y="282"/>
                    </a:lnTo>
                    <a:lnTo>
                      <a:pt x="711" y="282"/>
                    </a:lnTo>
                    <a:lnTo>
                      <a:pt x="718" y="282"/>
                    </a:lnTo>
                    <a:lnTo>
                      <a:pt x="724" y="282"/>
                    </a:lnTo>
                    <a:lnTo>
                      <a:pt x="730" y="282"/>
                    </a:lnTo>
                    <a:lnTo>
                      <a:pt x="730" y="277"/>
                    </a:lnTo>
                    <a:lnTo>
                      <a:pt x="737" y="277"/>
                    </a:lnTo>
                    <a:lnTo>
                      <a:pt x="743" y="282"/>
                    </a:lnTo>
                    <a:lnTo>
                      <a:pt x="749" y="282"/>
                    </a:lnTo>
                    <a:lnTo>
                      <a:pt x="749" y="286"/>
                    </a:lnTo>
                    <a:lnTo>
                      <a:pt x="755" y="291"/>
                    </a:lnTo>
                    <a:lnTo>
                      <a:pt x="755" y="295"/>
                    </a:lnTo>
                    <a:lnTo>
                      <a:pt x="762" y="300"/>
                    </a:lnTo>
                    <a:lnTo>
                      <a:pt x="762" y="304"/>
                    </a:lnTo>
                    <a:lnTo>
                      <a:pt x="768" y="304"/>
                    </a:lnTo>
                    <a:lnTo>
                      <a:pt x="768" y="309"/>
                    </a:lnTo>
                    <a:lnTo>
                      <a:pt x="768" y="313"/>
                    </a:lnTo>
                    <a:lnTo>
                      <a:pt x="768" y="318"/>
                    </a:lnTo>
                    <a:lnTo>
                      <a:pt x="774" y="318"/>
                    </a:lnTo>
                    <a:lnTo>
                      <a:pt x="781" y="318"/>
                    </a:lnTo>
                    <a:lnTo>
                      <a:pt x="787" y="318"/>
                    </a:lnTo>
                    <a:lnTo>
                      <a:pt x="793" y="313"/>
                    </a:lnTo>
                    <a:lnTo>
                      <a:pt x="799" y="313"/>
                    </a:lnTo>
                    <a:lnTo>
                      <a:pt x="806" y="318"/>
                    </a:lnTo>
                    <a:lnTo>
                      <a:pt x="812" y="318"/>
                    </a:lnTo>
                    <a:lnTo>
                      <a:pt x="818" y="318"/>
                    </a:lnTo>
                    <a:lnTo>
                      <a:pt x="825" y="322"/>
                    </a:lnTo>
                    <a:lnTo>
                      <a:pt x="825" y="326"/>
                    </a:lnTo>
                    <a:lnTo>
                      <a:pt x="825" y="331"/>
                    </a:lnTo>
                    <a:lnTo>
                      <a:pt x="825" y="335"/>
                    </a:lnTo>
                    <a:lnTo>
                      <a:pt x="818" y="335"/>
                    </a:lnTo>
                    <a:lnTo>
                      <a:pt x="812" y="340"/>
                    </a:lnTo>
                    <a:lnTo>
                      <a:pt x="806" y="340"/>
                    </a:lnTo>
                    <a:lnTo>
                      <a:pt x="799" y="340"/>
                    </a:lnTo>
                    <a:lnTo>
                      <a:pt x="793" y="340"/>
                    </a:lnTo>
                    <a:lnTo>
                      <a:pt x="787" y="335"/>
                    </a:lnTo>
                    <a:lnTo>
                      <a:pt x="781" y="335"/>
                    </a:lnTo>
                    <a:lnTo>
                      <a:pt x="774" y="335"/>
                    </a:lnTo>
                    <a:lnTo>
                      <a:pt x="768" y="335"/>
                    </a:lnTo>
                    <a:lnTo>
                      <a:pt x="762" y="331"/>
                    </a:lnTo>
                    <a:lnTo>
                      <a:pt x="755" y="331"/>
                    </a:lnTo>
                    <a:lnTo>
                      <a:pt x="749" y="331"/>
                    </a:lnTo>
                    <a:lnTo>
                      <a:pt x="743" y="331"/>
                    </a:lnTo>
                    <a:lnTo>
                      <a:pt x="737" y="331"/>
                    </a:lnTo>
                    <a:lnTo>
                      <a:pt x="730" y="335"/>
                    </a:lnTo>
                    <a:lnTo>
                      <a:pt x="724" y="335"/>
                    </a:lnTo>
                    <a:lnTo>
                      <a:pt x="718" y="340"/>
                    </a:lnTo>
                    <a:lnTo>
                      <a:pt x="711" y="340"/>
                    </a:lnTo>
                    <a:lnTo>
                      <a:pt x="705" y="340"/>
                    </a:lnTo>
                    <a:lnTo>
                      <a:pt x="699" y="340"/>
                    </a:lnTo>
                    <a:lnTo>
                      <a:pt x="693" y="340"/>
                    </a:lnTo>
                    <a:lnTo>
                      <a:pt x="686" y="340"/>
                    </a:lnTo>
                    <a:lnTo>
                      <a:pt x="680" y="340"/>
                    </a:lnTo>
                    <a:lnTo>
                      <a:pt x="674" y="335"/>
                    </a:lnTo>
                    <a:lnTo>
                      <a:pt x="667" y="335"/>
                    </a:lnTo>
                    <a:lnTo>
                      <a:pt x="661" y="335"/>
                    </a:lnTo>
                    <a:lnTo>
                      <a:pt x="655" y="335"/>
                    </a:lnTo>
                    <a:lnTo>
                      <a:pt x="649" y="331"/>
                    </a:lnTo>
                    <a:lnTo>
                      <a:pt x="642" y="331"/>
                    </a:lnTo>
                    <a:lnTo>
                      <a:pt x="636" y="331"/>
                    </a:lnTo>
                    <a:lnTo>
                      <a:pt x="630" y="331"/>
                    </a:lnTo>
                    <a:lnTo>
                      <a:pt x="617" y="331"/>
                    </a:lnTo>
                    <a:lnTo>
                      <a:pt x="611" y="335"/>
                    </a:lnTo>
                    <a:lnTo>
                      <a:pt x="605" y="340"/>
                    </a:lnTo>
                    <a:lnTo>
                      <a:pt x="598" y="340"/>
                    </a:lnTo>
                    <a:lnTo>
                      <a:pt x="592" y="340"/>
                    </a:lnTo>
                    <a:lnTo>
                      <a:pt x="586" y="344"/>
                    </a:lnTo>
                    <a:lnTo>
                      <a:pt x="579" y="344"/>
                    </a:lnTo>
                    <a:lnTo>
                      <a:pt x="579" y="349"/>
                    </a:lnTo>
                    <a:lnTo>
                      <a:pt x="573" y="349"/>
                    </a:lnTo>
                    <a:lnTo>
                      <a:pt x="573" y="353"/>
                    </a:lnTo>
                    <a:lnTo>
                      <a:pt x="567" y="362"/>
                    </a:lnTo>
                    <a:lnTo>
                      <a:pt x="567" y="367"/>
                    </a:lnTo>
                    <a:lnTo>
                      <a:pt x="561" y="371"/>
                    </a:lnTo>
                    <a:lnTo>
                      <a:pt x="561" y="375"/>
                    </a:lnTo>
                    <a:lnTo>
                      <a:pt x="561" y="380"/>
                    </a:lnTo>
                    <a:lnTo>
                      <a:pt x="561" y="384"/>
                    </a:lnTo>
                    <a:lnTo>
                      <a:pt x="567" y="389"/>
                    </a:lnTo>
                    <a:lnTo>
                      <a:pt x="567" y="393"/>
                    </a:lnTo>
                    <a:lnTo>
                      <a:pt x="567" y="398"/>
                    </a:lnTo>
                    <a:lnTo>
                      <a:pt x="561" y="402"/>
                    </a:lnTo>
                    <a:lnTo>
                      <a:pt x="561" y="407"/>
                    </a:lnTo>
                    <a:lnTo>
                      <a:pt x="554" y="407"/>
                    </a:lnTo>
                    <a:lnTo>
                      <a:pt x="548" y="407"/>
                    </a:lnTo>
                    <a:lnTo>
                      <a:pt x="542" y="407"/>
                    </a:lnTo>
                    <a:lnTo>
                      <a:pt x="542" y="411"/>
                    </a:lnTo>
                    <a:lnTo>
                      <a:pt x="535" y="411"/>
                    </a:lnTo>
                    <a:lnTo>
                      <a:pt x="535" y="416"/>
                    </a:lnTo>
                    <a:lnTo>
                      <a:pt x="535" y="420"/>
                    </a:lnTo>
                    <a:lnTo>
                      <a:pt x="535" y="425"/>
                    </a:lnTo>
                    <a:lnTo>
                      <a:pt x="542" y="425"/>
                    </a:lnTo>
                    <a:lnTo>
                      <a:pt x="548" y="425"/>
                    </a:lnTo>
                    <a:lnTo>
                      <a:pt x="548" y="429"/>
                    </a:lnTo>
                    <a:lnTo>
                      <a:pt x="548" y="433"/>
                    </a:lnTo>
                    <a:lnTo>
                      <a:pt x="548" y="438"/>
                    </a:lnTo>
                    <a:lnTo>
                      <a:pt x="548" y="442"/>
                    </a:lnTo>
                    <a:lnTo>
                      <a:pt x="548" y="447"/>
                    </a:lnTo>
                    <a:lnTo>
                      <a:pt x="542" y="447"/>
                    </a:lnTo>
                    <a:lnTo>
                      <a:pt x="542" y="451"/>
                    </a:lnTo>
                    <a:lnTo>
                      <a:pt x="535" y="451"/>
                    </a:lnTo>
                    <a:lnTo>
                      <a:pt x="535" y="456"/>
                    </a:lnTo>
                    <a:lnTo>
                      <a:pt x="529" y="460"/>
                    </a:lnTo>
                    <a:lnTo>
                      <a:pt x="523" y="465"/>
                    </a:lnTo>
                    <a:lnTo>
                      <a:pt x="523" y="469"/>
                    </a:lnTo>
                    <a:lnTo>
                      <a:pt x="523" y="474"/>
                    </a:lnTo>
                    <a:lnTo>
                      <a:pt x="515" y="474"/>
                    </a:lnTo>
                    <a:lnTo>
                      <a:pt x="515" y="478"/>
                    </a:lnTo>
                    <a:lnTo>
                      <a:pt x="509" y="478"/>
                    </a:lnTo>
                    <a:lnTo>
                      <a:pt x="503" y="478"/>
                    </a:lnTo>
                    <a:lnTo>
                      <a:pt x="497" y="478"/>
                    </a:lnTo>
                    <a:lnTo>
                      <a:pt x="490" y="478"/>
                    </a:lnTo>
                    <a:lnTo>
                      <a:pt x="484" y="478"/>
                    </a:lnTo>
                    <a:lnTo>
                      <a:pt x="478" y="478"/>
                    </a:lnTo>
                    <a:lnTo>
                      <a:pt x="471" y="483"/>
                    </a:lnTo>
                    <a:lnTo>
                      <a:pt x="465" y="487"/>
                    </a:lnTo>
                    <a:lnTo>
                      <a:pt x="459" y="487"/>
                    </a:lnTo>
                    <a:lnTo>
                      <a:pt x="453" y="483"/>
                    </a:lnTo>
                    <a:lnTo>
                      <a:pt x="446" y="483"/>
                    </a:lnTo>
                    <a:lnTo>
                      <a:pt x="446" y="478"/>
                    </a:lnTo>
                    <a:lnTo>
                      <a:pt x="440" y="478"/>
                    </a:lnTo>
                    <a:lnTo>
                      <a:pt x="434" y="478"/>
                    </a:lnTo>
                    <a:lnTo>
                      <a:pt x="434" y="474"/>
                    </a:lnTo>
                    <a:lnTo>
                      <a:pt x="427" y="474"/>
                    </a:lnTo>
                    <a:lnTo>
                      <a:pt x="421" y="474"/>
                    </a:lnTo>
                    <a:lnTo>
                      <a:pt x="415" y="469"/>
                    </a:lnTo>
                    <a:lnTo>
                      <a:pt x="402" y="465"/>
                    </a:lnTo>
                    <a:lnTo>
                      <a:pt x="396" y="460"/>
                    </a:lnTo>
                    <a:lnTo>
                      <a:pt x="390" y="460"/>
                    </a:lnTo>
                    <a:lnTo>
                      <a:pt x="383" y="456"/>
                    </a:lnTo>
                    <a:lnTo>
                      <a:pt x="377" y="451"/>
                    </a:lnTo>
                    <a:lnTo>
                      <a:pt x="371" y="447"/>
                    </a:lnTo>
                    <a:lnTo>
                      <a:pt x="365" y="447"/>
                    </a:lnTo>
                    <a:lnTo>
                      <a:pt x="358" y="442"/>
                    </a:lnTo>
                    <a:lnTo>
                      <a:pt x="352" y="438"/>
                    </a:lnTo>
                    <a:lnTo>
                      <a:pt x="346" y="438"/>
                    </a:lnTo>
                    <a:lnTo>
                      <a:pt x="339" y="433"/>
                    </a:lnTo>
                    <a:lnTo>
                      <a:pt x="333" y="433"/>
                    </a:lnTo>
                    <a:lnTo>
                      <a:pt x="327" y="433"/>
                    </a:lnTo>
                    <a:lnTo>
                      <a:pt x="320" y="429"/>
                    </a:lnTo>
                    <a:lnTo>
                      <a:pt x="314" y="425"/>
                    </a:lnTo>
                    <a:lnTo>
                      <a:pt x="314" y="420"/>
                    </a:lnTo>
                    <a:lnTo>
                      <a:pt x="308" y="416"/>
                    </a:lnTo>
                    <a:lnTo>
                      <a:pt x="302" y="411"/>
                    </a:lnTo>
                    <a:lnTo>
                      <a:pt x="302" y="407"/>
                    </a:lnTo>
                    <a:lnTo>
                      <a:pt x="295" y="407"/>
                    </a:lnTo>
                    <a:lnTo>
                      <a:pt x="295" y="402"/>
                    </a:lnTo>
                    <a:lnTo>
                      <a:pt x="289" y="402"/>
                    </a:lnTo>
                    <a:lnTo>
                      <a:pt x="283" y="393"/>
                    </a:lnTo>
                    <a:lnTo>
                      <a:pt x="276" y="393"/>
                    </a:lnTo>
                    <a:lnTo>
                      <a:pt x="276" y="389"/>
                    </a:lnTo>
                    <a:lnTo>
                      <a:pt x="270" y="384"/>
                    </a:lnTo>
                    <a:lnTo>
                      <a:pt x="264" y="380"/>
                    </a:lnTo>
                    <a:lnTo>
                      <a:pt x="258" y="375"/>
                    </a:lnTo>
                    <a:lnTo>
                      <a:pt x="251" y="371"/>
                    </a:lnTo>
                    <a:lnTo>
                      <a:pt x="245" y="371"/>
                    </a:lnTo>
                    <a:lnTo>
                      <a:pt x="239" y="371"/>
                    </a:lnTo>
                    <a:lnTo>
                      <a:pt x="239" y="367"/>
                    </a:lnTo>
                    <a:lnTo>
                      <a:pt x="232" y="367"/>
                    </a:lnTo>
                    <a:lnTo>
                      <a:pt x="226" y="362"/>
                    </a:lnTo>
                    <a:lnTo>
                      <a:pt x="226" y="358"/>
                    </a:lnTo>
                    <a:lnTo>
                      <a:pt x="226" y="353"/>
                    </a:lnTo>
                    <a:lnTo>
                      <a:pt x="226" y="349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40"/>
                    </a:lnTo>
                    <a:lnTo>
                      <a:pt x="214" y="340"/>
                    </a:lnTo>
                    <a:lnTo>
                      <a:pt x="214" y="335"/>
                    </a:lnTo>
                    <a:lnTo>
                      <a:pt x="214" y="331"/>
                    </a:lnTo>
                    <a:lnTo>
                      <a:pt x="220" y="331"/>
                    </a:lnTo>
                    <a:lnTo>
                      <a:pt x="220" y="326"/>
                    </a:lnTo>
                    <a:lnTo>
                      <a:pt x="226" y="326"/>
                    </a:lnTo>
                    <a:lnTo>
                      <a:pt x="232" y="326"/>
                    </a:lnTo>
                    <a:lnTo>
                      <a:pt x="239" y="322"/>
                    </a:lnTo>
                    <a:lnTo>
                      <a:pt x="239" y="318"/>
                    </a:lnTo>
                    <a:lnTo>
                      <a:pt x="239" y="313"/>
                    </a:lnTo>
                    <a:lnTo>
                      <a:pt x="232" y="313"/>
                    </a:lnTo>
                    <a:lnTo>
                      <a:pt x="226" y="313"/>
                    </a:lnTo>
                    <a:lnTo>
                      <a:pt x="220" y="318"/>
                    </a:lnTo>
                    <a:lnTo>
                      <a:pt x="214" y="318"/>
                    </a:lnTo>
                    <a:lnTo>
                      <a:pt x="207" y="318"/>
                    </a:lnTo>
                    <a:lnTo>
                      <a:pt x="201" y="318"/>
                    </a:lnTo>
                    <a:lnTo>
                      <a:pt x="195" y="318"/>
                    </a:lnTo>
                    <a:lnTo>
                      <a:pt x="188" y="318"/>
                    </a:lnTo>
                    <a:lnTo>
                      <a:pt x="188" y="313"/>
                    </a:lnTo>
                    <a:lnTo>
                      <a:pt x="188" y="309"/>
                    </a:lnTo>
                    <a:lnTo>
                      <a:pt x="182" y="309"/>
                    </a:lnTo>
                    <a:lnTo>
                      <a:pt x="182" y="304"/>
                    </a:lnTo>
                    <a:lnTo>
                      <a:pt x="176" y="304"/>
                    </a:lnTo>
                    <a:lnTo>
                      <a:pt x="170" y="300"/>
                    </a:lnTo>
                    <a:lnTo>
                      <a:pt x="163" y="295"/>
                    </a:lnTo>
                    <a:lnTo>
                      <a:pt x="157" y="291"/>
                    </a:lnTo>
                    <a:lnTo>
                      <a:pt x="151" y="291"/>
                    </a:lnTo>
                    <a:lnTo>
                      <a:pt x="151" y="286"/>
                    </a:lnTo>
                    <a:lnTo>
                      <a:pt x="144" y="286"/>
                    </a:lnTo>
                    <a:lnTo>
                      <a:pt x="144" y="282"/>
                    </a:lnTo>
                    <a:lnTo>
                      <a:pt x="138" y="282"/>
                    </a:lnTo>
                    <a:lnTo>
                      <a:pt x="138" y="277"/>
                    </a:lnTo>
                    <a:lnTo>
                      <a:pt x="132" y="277"/>
                    </a:lnTo>
                    <a:lnTo>
                      <a:pt x="126" y="277"/>
                    </a:lnTo>
                    <a:lnTo>
                      <a:pt x="119" y="277"/>
                    </a:lnTo>
                    <a:lnTo>
                      <a:pt x="113" y="277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7"/>
                    </a:lnTo>
                    <a:lnTo>
                      <a:pt x="88" y="277"/>
                    </a:lnTo>
                    <a:lnTo>
                      <a:pt x="82" y="277"/>
                    </a:lnTo>
                    <a:lnTo>
                      <a:pt x="82" y="273"/>
                    </a:lnTo>
                    <a:lnTo>
                      <a:pt x="75" y="273"/>
                    </a:lnTo>
                    <a:lnTo>
                      <a:pt x="69" y="273"/>
                    </a:lnTo>
                    <a:lnTo>
                      <a:pt x="69" y="268"/>
                    </a:lnTo>
                    <a:lnTo>
                      <a:pt x="63" y="264"/>
                    </a:lnTo>
                    <a:lnTo>
                      <a:pt x="63" y="260"/>
                    </a:lnTo>
                    <a:lnTo>
                      <a:pt x="63" y="255"/>
                    </a:lnTo>
                    <a:lnTo>
                      <a:pt x="69" y="251"/>
                    </a:lnTo>
                    <a:lnTo>
                      <a:pt x="69" y="246"/>
                    </a:lnTo>
                    <a:lnTo>
                      <a:pt x="75" y="242"/>
                    </a:lnTo>
                    <a:lnTo>
                      <a:pt x="75" y="237"/>
                    </a:lnTo>
                    <a:lnTo>
                      <a:pt x="82" y="233"/>
                    </a:lnTo>
                    <a:lnTo>
                      <a:pt x="82" y="228"/>
                    </a:lnTo>
                    <a:lnTo>
                      <a:pt x="82" y="224"/>
                    </a:lnTo>
                    <a:lnTo>
                      <a:pt x="88" y="219"/>
                    </a:lnTo>
                    <a:lnTo>
                      <a:pt x="88" y="215"/>
                    </a:lnTo>
                    <a:lnTo>
                      <a:pt x="88" y="210"/>
                    </a:lnTo>
                    <a:lnTo>
                      <a:pt x="94" y="210"/>
                    </a:lnTo>
                    <a:lnTo>
                      <a:pt x="94" y="206"/>
                    </a:lnTo>
                    <a:lnTo>
                      <a:pt x="100" y="206"/>
                    </a:lnTo>
                    <a:lnTo>
                      <a:pt x="100" y="202"/>
                    </a:lnTo>
                    <a:lnTo>
                      <a:pt x="100" y="197"/>
                    </a:lnTo>
                    <a:lnTo>
                      <a:pt x="94" y="197"/>
                    </a:lnTo>
                    <a:lnTo>
                      <a:pt x="94" y="193"/>
                    </a:lnTo>
                    <a:lnTo>
                      <a:pt x="88" y="193"/>
                    </a:lnTo>
                    <a:lnTo>
                      <a:pt x="88" y="188"/>
                    </a:lnTo>
                    <a:lnTo>
                      <a:pt x="82" y="184"/>
                    </a:lnTo>
                    <a:lnTo>
                      <a:pt x="75" y="184"/>
                    </a:lnTo>
                    <a:lnTo>
                      <a:pt x="75" y="179"/>
                    </a:lnTo>
                    <a:lnTo>
                      <a:pt x="69" y="179"/>
                    </a:lnTo>
                    <a:lnTo>
                      <a:pt x="69" y="175"/>
                    </a:lnTo>
                    <a:lnTo>
                      <a:pt x="63" y="170"/>
                    </a:lnTo>
                    <a:lnTo>
                      <a:pt x="56" y="170"/>
                    </a:lnTo>
                    <a:lnTo>
                      <a:pt x="50" y="166"/>
                    </a:lnTo>
                    <a:lnTo>
                      <a:pt x="44" y="166"/>
                    </a:lnTo>
                    <a:lnTo>
                      <a:pt x="38" y="166"/>
                    </a:lnTo>
                    <a:lnTo>
                      <a:pt x="31" y="166"/>
                    </a:lnTo>
                    <a:lnTo>
                      <a:pt x="25" y="166"/>
                    </a:lnTo>
                    <a:lnTo>
                      <a:pt x="19" y="161"/>
                    </a:lnTo>
                    <a:lnTo>
                      <a:pt x="12" y="161"/>
                    </a:lnTo>
                    <a:lnTo>
                      <a:pt x="12" y="157"/>
                    </a:lnTo>
                    <a:lnTo>
                      <a:pt x="6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0" y="139"/>
                    </a:lnTo>
                    <a:lnTo>
                      <a:pt x="0" y="135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0" y="99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2" y="63"/>
                    </a:lnTo>
                    <a:lnTo>
                      <a:pt x="19" y="58"/>
                    </a:lnTo>
                    <a:lnTo>
                      <a:pt x="12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19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9" y="36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25" y="22"/>
                    </a:lnTo>
                    <a:lnTo>
                      <a:pt x="31" y="22"/>
                    </a:lnTo>
                    <a:lnTo>
                      <a:pt x="38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0" y="31"/>
                    </a:lnTo>
                    <a:lnTo>
                      <a:pt x="56" y="31"/>
                    </a:lnTo>
                    <a:lnTo>
                      <a:pt x="63" y="36"/>
                    </a:lnTo>
                    <a:lnTo>
                      <a:pt x="69" y="40"/>
                    </a:lnTo>
                    <a:lnTo>
                      <a:pt x="75" y="40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5"/>
                    </a:lnTo>
                    <a:lnTo>
                      <a:pt x="119" y="45"/>
                    </a:lnTo>
                    <a:lnTo>
                      <a:pt x="119" y="40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36"/>
                    </a:lnTo>
                    <a:lnTo>
                      <a:pt x="151" y="36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36"/>
                    </a:lnTo>
                    <a:lnTo>
                      <a:pt x="188" y="36"/>
                    </a:lnTo>
                    <a:lnTo>
                      <a:pt x="188" y="40"/>
                    </a:lnTo>
                    <a:lnTo>
                      <a:pt x="195" y="40"/>
                    </a:lnTo>
                    <a:lnTo>
                      <a:pt x="201" y="40"/>
                    </a:lnTo>
                    <a:lnTo>
                      <a:pt x="207" y="40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1"/>
                    </a:lnTo>
                    <a:lnTo>
                      <a:pt x="220" y="27"/>
                    </a:lnTo>
                    <a:lnTo>
                      <a:pt x="226" y="22"/>
                    </a:lnTo>
                    <a:lnTo>
                      <a:pt x="226" y="18"/>
                    </a:lnTo>
                    <a:lnTo>
                      <a:pt x="220" y="14"/>
                    </a:lnTo>
                    <a:lnTo>
                      <a:pt x="220" y="9"/>
                    </a:lnTo>
                    <a:lnTo>
                      <a:pt x="220" y="5"/>
                    </a:lnTo>
                    <a:lnTo>
                      <a:pt x="226" y="0"/>
                    </a:lnTo>
                    <a:lnTo>
                      <a:pt x="232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79" name="Freeform 683"/>
              <p:cNvSpPr>
                <a:spLocks/>
              </p:cNvSpPr>
              <p:nvPr/>
            </p:nvSpPr>
            <p:spPr bwMode="auto">
              <a:xfrm>
                <a:off x="1966" y="2099"/>
                <a:ext cx="825" cy="487"/>
              </a:xfrm>
              <a:custGeom>
                <a:avLst/>
                <a:gdLst/>
                <a:ahLst/>
                <a:cxnLst>
                  <a:cxn ang="0">
                    <a:pos x="289" y="9"/>
                  </a:cxn>
                  <a:cxn ang="0">
                    <a:pos x="314" y="45"/>
                  </a:cxn>
                  <a:cxn ang="0">
                    <a:pos x="365" y="58"/>
                  </a:cxn>
                  <a:cxn ang="0">
                    <a:pos x="415" y="67"/>
                  </a:cxn>
                  <a:cxn ang="0">
                    <a:pos x="409" y="103"/>
                  </a:cxn>
                  <a:cxn ang="0">
                    <a:pos x="402" y="135"/>
                  </a:cxn>
                  <a:cxn ang="0">
                    <a:pos x="365" y="161"/>
                  </a:cxn>
                  <a:cxn ang="0">
                    <a:pos x="352" y="193"/>
                  </a:cxn>
                  <a:cxn ang="0">
                    <a:pos x="365" y="219"/>
                  </a:cxn>
                  <a:cxn ang="0">
                    <a:pos x="409" y="228"/>
                  </a:cxn>
                  <a:cxn ang="0">
                    <a:pos x="446" y="215"/>
                  </a:cxn>
                  <a:cxn ang="0">
                    <a:pos x="446" y="197"/>
                  </a:cxn>
                  <a:cxn ang="0">
                    <a:pos x="478" y="197"/>
                  </a:cxn>
                  <a:cxn ang="0">
                    <a:pos x="515" y="193"/>
                  </a:cxn>
                  <a:cxn ang="0">
                    <a:pos x="548" y="215"/>
                  </a:cxn>
                  <a:cxn ang="0">
                    <a:pos x="592" y="224"/>
                  </a:cxn>
                  <a:cxn ang="0">
                    <a:pos x="636" y="228"/>
                  </a:cxn>
                  <a:cxn ang="0">
                    <a:pos x="667" y="242"/>
                  </a:cxn>
                  <a:cxn ang="0">
                    <a:pos x="680" y="268"/>
                  </a:cxn>
                  <a:cxn ang="0">
                    <a:pos x="724" y="282"/>
                  </a:cxn>
                  <a:cxn ang="0">
                    <a:pos x="755" y="295"/>
                  </a:cxn>
                  <a:cxn ang="0">
                    <a:pos x="781" y="318"/>
                  </a:cxn>
                  <a:cxn ang="0">
                    <a:pos x="825" y="326"/>
                  </a:cxn>
                  <a:cxn ang="0">
                    <a:pos x="787" y="335"/>
                  </a:cxn>
                  <a:cxn ang="0">
                    <a:pos x="737" y="331"/>
                  </a:cxn>
                  <a:cxn ang="0">
                    <a:pos x="686" y="340"/>
                  </a:cxn>
                  <a:cxn ang="0">
                    <a:pos x="636" y="331"/>
                  </a:cxn>
                  <a:cxn ang="0">
                    <a:pos x="579" y="344"/>
                  </a:cxn>
                  <a:cxn ang="0">
                    <a:pos x="561" y="380"/>
                  </a:cxn>
                  <a:cxn ang="0">
                    <a:pos x="548" y="407"/>
                  </a:cxn>
                  <a:cxn ang="0">
                    <a:pos x="548" y="425"/>
                  </a:cxn>
                  <a:cxn ang="0">
                    <a:pos x="535" y="451"/>
                  </a:cxn>
                  <a:cxn ang="0">
                    <a:pos x="509" y="478"/>
                  </a:cxn>
                  <a:cxn ang="0">
                    <a:pos x="459" y="487"/>
                  </a:cxn>
                  <a:cxn ang="0">
                    <a:pos x="421" y="474"/>
                  </a:cxn>
                  <a:cxn ang="0">
                    <a:pos x="365" y="447"/>
                  </a:cxn>
                  <a:cxn ang="0">
                    <a:pos x="314" y="425"/>
                  </a:cxn>
                  <a:cxn ang="0">
                    <a:pos x="283" y="393"/>
                  </a:cxn>
                  <a:cxn ang="0">
                    <a:pos x="239" y="371"/>
                  </a:cxn>
                  <a:cxn ang="0">
                    <a:pos x="220" y="344"/>
                  </a:cxn>
                  <a:cxn ang="0">
                    <a:pos x="232" y="326"/>
                  </a:cxn>
                  <a:cxn ang="0">
                    <a:pos x="207" y="318"/>
                  </a:cxn>
                  <a:cxn ang="0">
                    <a:pos x="176" y="304"/>
                  </a:cxn>
                  <a:cxn ang="0">
                    <a:pos x="138" y="282"/>
                  </a:cxn>
                  <a:cxn ang="0">
                    <a:pos x="94" y="277"/>
                  </a:cxn>
                  <a:cxn ang="0">
                    <a:pos x="63" y="260"/>
                  </a:cxn>
                  <a:cxn ang="0">
                    <a:pos x="82" y="224"/>
                  </a:cxn>
                  <a:cxn ang="0">
                    <a:pos x="100" y="197"/>
                  </a:cxn>
                  <a:cxn ang="0">
                    <a:pos x="69" y="179"/>
                  </a:cxn>
                  <a:cxn ang="0">
                    <a:pos x="25" y="166"/>
                  </a:cxn>
                  <a:cxn ang="0">
                    <a:pos x="0" y="135"/>
                  </a:cxn>
                  <a:cxn ang="0">
                    <a:pos x="6" y="94"/>
                  </a:cxn>
                  <a:cxn ang="0">
                    <a:pos x="19" y="58"/>
                  </a:cxn>
                  <a:cxn ang="0">
                    <a:pos x="19" y="31"/>
                  </a:cxn>
                  <a:cxn ang="0">
                    <a:pos x="56" y="31"/>
                  </a:cxn>
                  <a:cxn ang="0">
                    <a:pos x="107" y="49"/>
                  </a:cxn>
                  <a:cxn ang="0">
                    <a:pos x="157" y="31"/>
                  </a:cxn>
                  <a:cxn ang="0">
                    <a:pos x="207" y="40"/>
                  </a:cxn>
                  <a:cxn ang="0">
                    <a:pos x="220" y="9"/>
                  </a:cxn>
                </a:cxnLst>
                <a:rect l="0" t="0" r="r" b="b"/>
                <a:pathLst>
                  <a:path w="825" h="487">
                    <a:moveTo>
                      <a:pt x="239" y="0"/>
                    </a:moveTo>
                    <a:lnTo>
                      <a:pt x="245" y="0"/>
                    </a:lnTo>
                    <a:lnTo>
                      <a:pt x="251" y="5"/>
                    </a:lnTo>
                    <a:lnTo>
                      <a:pt x="258" y="5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9"/>
                    </a:lnTo>
                    <a:lnTo>
                      <a:pt x="289" y="9"/>
                    </a:lnTo>
                    <a:lnTo>
                      <a:pt x="295" y="14"/>
                    </a:lnTo>
                    <a:lnTo>
                      <a:pt x="295" y="18"/>
                    </a:lnTo>
                    <a:lnTo>
                      <a:pt x="295" y="22"/>
                    </a:lnTo>
                    <a:lnTo>
                      <a:pt x="302" y="27"/>
                    </a:lnTo>
                    <a:lnTo>
                      <a:pt x="302" y="31"/>
                    </a:lnTo>
                    <a:lnTo>
                      <a:pt x="308" y="36"/>
                    </a:lnTo>
                    <a:lnTo>
                      <a:pt x="314" y="40"/>
                    </a:lnTo>
                    <a:lnTo>
                      <a:pt x="314" y="45"/>
                    </a:lnTo>
                    <a:lnTo>
                      <a:pt x="320" y="49"/>
                    </a:lnTo>
                    <a:lnTo>
                      <a:pt x="327" y="54"/>
                    </a:lnTo>
                    <a:lnTo>
                      <a:pt x="333" y="58"/>
                    </a:lnTo>
                    <a:lnTo>
                      <a:pt x="339" y="58"/>
                    </a:lnTo>
                    <a:lnTo>
                      <a:pt x="346" y="58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3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2" y="63"/>
                    </a:lnTo>
                    <a:lnTo>
                      <a:pt x="409" y="67"/>
                    </a:lnTo>
                    <a:lnTo>
                      <a:pt x="415" y="67"/>
                    </a:lnTo>
                    <a:lnTo>
                      <a:pt x="421" y="71"/>
                    </a:lnTo>
                    <a:lnTo>
                      <a:pt x="415" y="76"/>
                    </a:lnTo>
                    <a:lnTo>
                      <a:pt x="409" y="80"/>
                    </a:lnTo>
                    <a:lnTo>
                      <a:pt x="409" y="85"/>
                    </a:lnTo>
                    <a:lnTo>
                      <a:pt x="409" y="89"/>
                    </a:lnTo>
                    <a:lnTo>
                      <a:pt x="409" y="94"/>
                    </a:lnTo>
                    <a:lnTo>
                      <a:pt x="409" y="99"/>
                    </a:lnTo>
                    <a:lnTo>
                      <a:pt x="409" y="103"/>
                    </a:lnTo>
                    <a:lnTo>
                      <a:pt x="409" y="108"/>
                    </a:lnTo>
                    <a:lnTo>
                      <a:pt x="409" y="112"/>
                    </a:lnTo>
                    <a:lnTo>
                      <a:pt x="402" y="112"/>
                    </a:lnTo>
                    <a:lnTo>
                      <a:pt x="402" y="117"/>
                    </a:lnTo>
                    <a:lnTo>
                      <a:pt x="402" y="121"/>
                    </a:lnTo>
                    <a:lnTo>
                      <a:pt x="409" y="126"/>
                    </a:lnTo>
                    <a:lnTo>
                      <a:pt x="409" y="130"/>
                    </a:lnTo>
                    <a:lnTo>
                      <a:pt x="402" y="135"/>
                    </a:lnTo>
                    <a:lnTo>
                      <a:pt x="402" y="139"/>
                    </a:lnTo>
                    <a:lnTo>
                      <a:pt x="396" y="139"/>
                    </a:lnTo>
                    <a:lnTo>
                      <a:pt x="390" y="144"/>
                    </a:lnTo>
                    <a:lnTo>
                      <a:pt x="383" y="148"/>
                    </a:lnTo>
                    <a:lnTo>
                      <a:pt x="377" y="148"/>
                    </a:lnTo>
                    <a:lnTo>
                      <a:pt x="371" y="152"/>
                    </a:lnTo>
                    <a:lnTo>
                      <a:pt x="365" y="157"/>
                    </a:lnTo>
                    <a:lnTo>
                      <a:pt x="365" y="161"/>
                    </a:lnTo>
                    <a:lnTo>
                      <a:pt x="365" y="166"/>
                    </a:lnTo>
                    <a:lnTo>
                      <a:pt x="358" y="170"/>
                    </a:lnTo>
                    <a:lnTo>
                      <a:pt x="352" y="175"/>
                    </a:lnTo>
                    <a:lnTo>
                      <a:pt x="346" y="175"/>
                    </a:lnTo>
                    <a:lnTo>
                      <a:pt x="346" y="179"/>
                    </a:lnTo>
                    <a:lnTo>
                      <a:pt x="346" y="184"/>
                    </a:lnTo>
                    <a:lnTo>
                      <a:pt x="352" y="188"/>
                    </a:lnTo>
                    <a:lnTo>
                      <a:pt x="352" y="193"/>
                    </a:lnTo>
                    <a:lnTo>
                      <a:pt x="358" y="197"/>
                    </a:lnTo>
                    <a:lnTo>
                      <a:pt x="358" y="202"/>
                    </a:lnTo>
                    <a:lnTo>
                      <a:pt x="358" y="206"/>
                    </a:lnTo>
                    <a:lnTo>
                      <a:pt x="358" y="210"/>
                    </a:lnTo>
                    <a:lnTo>
                      <a:pt x="358" y="215"/>
                    </a:lnTo>
                    <a:lnTo>
                      <a:pt x="352" y="219"/>
                    </a:lnTo>
                    <a:lnTo>
                      <a:pt x="358" y="219"/>
                    </a:lnTo>
                    <a:lnTo>
                      <a:pt x="365" y="219"/>
                    </a:lnTo>
                    <a:lnTo>
                      <a:pt x="371" y="219"/>
                    </a:lnTo>
                    <a:lnTo>
                      <a:pt x="377" y="219"/>
                    </a:lnTo>
                    <a:lnTo>
                      <a:pt x="383" y="219"/>
                    </a:lnTo>
                    <a:lnTo>
                      <a:pt x="390" y="219"/>
                    </a:lnTo>
                    <a:lnTo>
                      <a:pt x="396" y="219"/>
                    </a:lnTo>
                    <a:lnTo>
                      <a:pt x="396" y="224"/>
                    </a:lnTo>
                    <a:lnTo>
                      <a:pt x="402" y="228"/>
                    </a:lnTo>
                    <a:lnTo>
                      <a:pt x="409" y="228"/>
                    </a:lnTo>
                    <a:lnTo>
                      <a:pt x="415" y="228"/>
                    </a:lnTo>
                    <a:lnTo>
                      <a:pt x="421" y="224"/>
                    </a:lnTo>
                    <a:lnTo>
                      <a:pt x="421" y="219"/>
                    </a:lnTo>
                    <a:lnTo>
                      <a:pt x="427" y="219"/>
                    </a:lnTo>
                    <a:lnTo>
                      <a:pt x="434" y="219"/>
                    </a:lnTo>
                    <a:lnTo>
                      <a:pt x="440" y="219"/>
                    </a:lnTo>
                    <a:lnTo>
                      <a:pt x="446" y="219"/>
                    </a:lnTo>
                    <a:lnTo>
                      <a:pt x="446" y="215"/>
                    </a:lnTo>
                    <a:lnTo>
                      <a:pt x="440" y="215"/>
                    </a:lnTo>
                    <a:lnTo>
                      <a:pt x="434" y="215"/>
                    </a:lnTo>
                    <a:lnTo>
                      <a:pt x="427" y="210"/>
                    </a:lnTo>
                    <a:lnTo>
                      <a:pt x="427" y="206"/>
                    </a:lnTo>
                    <a:lnTo>
                      <a:pt x="434" y="202"/>
                    </a:lnTo>
                    <a:lnTo>
                      <a:pt x="440" y="202"/>
                    </a:lnTo>
                    <a:lnTo>
                      <a:pt x="446" y="202"/>
                    </a:lnTo>
                    <a:lnTo>
                      <a:pt x="446" y="197"/>
                    </a:lnTo>
                    <a:lnTo>
                      <a:pt x="446" y="193"/>
                    </a:lnTo>
                    <a:lnTo>
                      <a:pt x="453" y="188"/>
                    </a:lnTo>
                    <a:lnTo>
                      <a:pt x="459" y="188"/>
                    </a:lnTo>
                    <a:lnTo>
                      <a:pt x="465" y="188"/>
                    </a:lnTo>
                    <a:lnTo>
                      <a:pt x="465" y="193"/>
                    </a:lnTo>
                    <a:lnTo>
                      <a:pt x="471" y="193"/>
                    </a:lnTo>
                    <a:lnTo>
                      <a:pt x="471" y="197"/>
                    </a:lnTo>
                    <a:lnTo>
                      <a:pt x="478" y="197"/>
                    </a:lnTo>
                    <a:lnTo>
                      <a:pt x="478" y="193"/>
                    </a:lnTo>
                    <a:lnTo>
                      <a:pt x="484" y="188"/>
                    </a:lnTo>
                    <a:lnTo>
                      <a:pt x="490" y="184"/>
                    </a:lnTo>
                    <a:lnTo>
                      <a:pt x="497" y="184"/>
                    </a:lnTo>
                    <a:lnTo>
                      <a:pt x="503" y="184"/>
                    </a:lnTo>
                    <a:lnTo>
                      <a:pt x="509" y="184"/>
                    </a:lnTo>
                    <a:lnTo>
                      <a:pt x="515" y="188"/>
                    </a:lnTo>
                    <a:lnTo>
                      <a:pt x="515" y="193"/>
                    </a:lnTo>
                    <a:lnTo>
                      <a:pt x="523" y="197"/>
                    </a:lnTo>
                    <a:lnTo>
                      <a:pt x="523" y="202"/>
                    </a:lnTo>
                    <a:lnTo>
                      <a:pt x="523" y="206"/>
                    </a:lnTo>
                    <a:lnTo>
                      <a:pt x="523" y="210"/>
                    </a:lnTo>
                    <a:lnTo>
                      <a:pt x="529" y="210"/>
                    </a:lnTo>
                    <a:lnTo>
                      <a:pt x="535" y="210"/>
                    </a:lnTo>
                    <a:lnTo>
                      <a:pt x="542" y="215"/>
                    </a:lnTo>
                    <a:lnTo>
                      <a:pt x="548" y="215"/>
                    </a:lnTo>
                    <a:lnTo>
                      <a:pt x="554" y="215"/>
                    </a:lnTo>
                    <a:lnTo>
                      <a:pt x="561" y="215"/>
                    </a:lnTo>
                    <a:lnTo>
                      <a:pt x="567" y="215"/>
                    </a:lnTo>
                    <a:lnTo>
                      <a:pt x="573" y="219"/>
                    </a:lnTo>
                    <a:lnTo>
                      <a:pt x="579" y="219"/>
                    </a:lnTo>
                    <a:lnTo>
                      <a:pt x="586" y="219"/>
                    </a:lnTo>
                    <a:lnTo>
                      <a:pt x="586" y="224"/>
                    </a:lnTo>
                    <a:lnTo>
                      <a:pt x="592" y="224"/>
                    </a:lnTo>
                    <a:lnTo>
                      <a:pt x="598" y="224"/>
                    </a:lnTo>
                    <a:lnTo>
                      <a:pt x="605" y="224"/>
                    </a:lnTo>
                    <a:lnTo>
                      <a:pt x="611" y="228"/>
                    </a:lnTo>
                    <a:lnTo>
                      <a:pt x="617" y="228"/>
                    </a:lnTo>
                    <a:lnTo>
                      <a:pt x="617" y="233"/>
                    </a:lnTo>
                    <a:lnTo>
                      <a:pt x="623" y="233"/>
                    </a:lnTo>
                    <a:lnTo>
                      <a:pt x="630" y="228"/>
                    </a:lnTo>
                    <a:lnTo>
                      <a:pt x="636" y="228"/>
                    </a:lnTo>
                    <a:lnTo>
                      <a:pt x="642" y="228"/>
                    </a:lnTo>
                    <a:lnTo>
                      <a:pt x="649" y="228"/>
                    </a:lnTo>
                    <a:lnTo>
                      <a:pt x="649" y="233"/>
                    </a:lnTo>
                    <a:lnTo>
                      <a:pt x="649" y="237"/>
                    </a:lnTo>
                    <a:lnTo>
                      <a:pt x="649" y="242"/>
                    </a:lnTo>
                    <a:lnTo>
                      <a:pt x="655" y="242"/>
                    </a:lnTo>
                    <a:lnTo>
                      <a:pt x="661" y="242"/>
                    </a:lnTo>
                    <a:lnTo>
                      <a:pt x="667" y="242"/>
                    </a:lnTo>
                    <a:lnTo>
                      <a:pt x="674" y="242"/>
                    </a:lnTo>
                    <a:lnTo>
                      <a:pt x="674" y="246"/>
                    </a:lnTo>
                    <a:lnTo>
                      <a:pt x="680" y="246"/>
                    </a:lnTo>
                    <a:lnTo>
                      <a:pt x="680" y="251"/>
                    </a:lnTo>
                    <a:lnTo>
                      <a:pt x="680" y="255"/>
                    </a:lnTo>
                    <a:lnTo>
                      <a:pt x="680" y="260"/>
                    </a:lnTo>
                    <a:lnTo>
                      <a:pt x="680" y="264"/>
                    </a:lnTo>
                    <a:lnTo>
                      <a:pt x="680" y="268"/>
                    </a:lnTo>
                    <a:lnTo>
                      <a:pt x="686" y="273"/>
                    </a:lnTo>
                    <a:lnTo>
                      <a:pt x="686" y="277"/>
                    </a:lnTo>
                    <a:lnTo>
                      <a:pt x="693" y="277"/>
                    </a:lnTo>
                    <a:lnTo>
                      <a:pt x="699" y="277"/>
                    </a:lnTo>
                    <a:lnTo>
                      <a:pt x="705" y="282"/>
                    </a:lnTo>
                    <a:lnTo>
                      <a:pt x="711" y="282"/>
                    </a:lnTo>
                    <a:lnTo>
                      <a:pt x="718" y="282"/>
                    </a:lnTo>
                    <a:lnTo>
                      <a:pt x="724" y="282"/>
                    </a:lnTo>
                    <a:lnTo>
                      <a:pt x="730" y="282"/>
                    </a:lnTo>
                    <a:lnTo>
                      <a:pt x="730" y="277"/>
                    </a:lnTo>
                    <a:lnTo>
                      <a:pt x="737" y="277"/>
                    </a:lnTo>
                    <a:lnTo>
                      <a:pt x="743" y="282"/>
                    </a:lnTo>
                    <a:lnTo>
                      <a:pt x="749" y="282"/>
                    </a:lnTo>
                    <a:lnTo>
                      <a:pt x="749" y="286"/>
                    </a:lnTo>
                    <a:lnTo>
                      <a:pt x="755" y="291"/>
                    </a:lnTo>
                    <a:lnTo>
                      <a:pt x="755" y="295"/>
                    </a:lnTo>
                    <a:lnTo>
                      <a:pt x="762" y="300"/>
                    </a:lnTo>
                    <a:lnTo>
                      <a:pt x="762" y="304"/>
                    </a:lnTo>
                    <a:lnTo>
                      <a:pt x="768" y="304"/>
                    </a:lnTo>
                    <a:lnTo>
                      <a:pt x="768" y="309"/>
                    </a:lnTo>
                    <a:lnTo>
                      <a:pt x="768" y="313"/>
                    </a:lnTo>
                    <a:lnTo>
                      <a:pt x="768" y="318"/>
                    </a:lnTo>
                    <a:lnTo>
                      <a:pt x="774" y="318"/>
                    </a:lnTo>
                    <a:lnTo>
                      <a:pt x="781" y="318"/>
                    </a:lnTo>
                    <a:lnTo>
                      <a:pt x="787" y="318"/>
                    </a:lnTo>
                    <a:lnTo>
                      <a:pt x="793" y="313"/>
                    </a:lnTo>
                    <a:lnTo>
                      <a:pt x="799" y="313"/>
                    </a:lnTo>
                    <a:lnTo>
                      <a:pt x="806" y="318"/>
                    </a:lnTo>
                    <a:lnTo>
                      <a:pt x="812" y="318"/>
                    </a:lnTo>
                    <a:lnTo>
                      <a:pt x="818" y="318"/>
                    </a:lnTo>
                    <a:lnTo>
                      <a:pt x="825" y="322"/>
                    </a:lnTo>
                    <a:lnTo>
                      <a:pt x="825" y="326"/>
                    </a:lnTo>
                    <a:lnTo>
                      <a:pt x="825" y="331"/>
                    </a:lnTo>
                    <a:lnTo>
                      <a:pt x="825" y="335"/>
                    </a:lnTo>
                    <a:lnTo>
                      <a:pt x="818" y="335"/>
                    </a:lnTo>
                    <a:lnTo>
                      <a:pt x="812" y="340"/>
                    </a:lnTo>
                    <a:lnTo>
                      <a:pt x="806" y="340"/>
                    </a:lnTo>
                    <a:lnTo>
                      <a:pt x="799" y="340"/>
                    </a:lnTo>
                    <a:lnTo>
                      <a:pt x="793" y="340"/>
                    </a:lnTo>
                    <a:lnTo>
                      <a:pt x="787" y="335"/>
                    </a:lnTo>
                    <a:lnTo>
                      <a:pt x="781" y="335"/>
                    </a:lnTo>
                    <a:lnTo>
                      <a:pt x="774" y="335"/>
                    </a:lnTo>
                    <a:lnTo>
                      <a:pt x="768" y="335"/>
                    </a:lnTo>
                    <a:lnTo>
                      <a:pt x="762" y="331"/>
                    </a:lnTo>
                    <a:lnTo>
                      <a:pt x="755" y="331"/>
                    </a:lnTo>
                    <a:lnTo>
                      <a:pt x="749" y="331"/>
                    </a:lnTo>
                    <a:lnTo>
                      <a:pt x="743" y="331"/>
                    </a:lnTo>
                    <a:lnTo>
                      <a:pt x="737" y="331"/>
                    </a:lnTo>
                    <a:lnTo>
                      <a:pt x="730" y="335"/>
                    </a:lnTo>
                    <a:lnTo>
                      <a:pt x="724" y="335"/>
                    </a:lnTo>
                    <a:lnTo>
                      <a:pt x="718" y="340"/>
                    </a:lnTo>
                    <a:lnTo>
                      <a:pt x="711" y="340"/>
                    </a:lnTo>
                    <a:lnTo>
                      <a:pt x="705" y="340"/>
                    </a:lnTo>
                    <a:lnTo>
                      <a:pt x="699" y="340"/>
                    </a:lnTo>
                    <a:lnTo>
                      <a:pt x="693" y="340"/>
                    </a:lnTo>
                    <a:lnTo>
                      <a:pt x="686" y="340"/>
                    </a:lnTo>
                    <a:lnTo>
                      <a:pt x="680" y="340"/>
                    </a:lnTo>
                    <a:lnTo>
                      <a:pt x="674" y="335"/>
                    </a:lnTo>
                    <a:lnTo>
                      <a:pt x="667" y="335"/>
                    </a:lnTo>
                    <a:lnTo>
                      <a:pt x="661" y="335"/>
                    </a:lnTo>
                    <a:lnTo>
                      <a:pt x="655" y="335"/>
                    </a:lnTo>
                    <a:lnTo>
                      <a:pt x="649" y="331"/>
                    </a:lnTo>
                    <a:lnTo>
                      <a:pt x="642" y="331"/>
                    </a:lnTo>
                    <a:lnTo>
                      <a:pt x="636" y="331"/>
                    </a:lnTo>
                    <a:lnTo>
                      <a:pt x="630" y="331"/>
                    </a:lnTo>
                    <a:lnTo>
                      <a:pt x="617" y="331"/>
                    </a:lnTo>
                    <a:lnTo>
                      <a:pt x="611" y="335"/>
                    </a:lnTo>
                    <a:lnTo>
                      <a:pt x="605" y="340"/>
                    </a:lnTo>
                    <a:lnTo>
                      <a:pt x="598" y="340"/>
                    </a:lnTo>
                    <a:lnTo>
                      <a:pt x="592" y="340"/>
                    </a:lnTo>
                    <a:lnTo>
                      <a:pt x="586" y="344"/>
                    </a:lnTo>
                    <a:lnTo>
                      <a:pt x="579" y="344"/>
                    </a:lnTo>
                    <a:lnTo>
                      <a:pt x="579" y="349"/>
                    </a:lnTo>
                    <a:lnTo>
                      <a:pt x="573" y="349"/>
                    </a:lnTo>
                    <a:lnTo>
                      <a:pt x="573" y="353"/>
                    </a:lnTo>
                    <a:lnTo>
                      <a:pt x="567" y="362"/>
                    </a:lnTo>
                    <a:lnTo>
                      <a:pt x="567" y="367"/>
                    </a:lnTo>
                    <a:lnTo>
                      <a:pt x="561" y="371"/>
                    </a:lnTo>
                    <a:lnTo>
                      <a:pt x="561" y="375"/>
                    </a:lnTo>
                    <a:lnTo>
                      <a:pt x="561" y="380"/>
                    </a:lnTo>
                    <a:lnTo>
                      <a:pt x="561" y="384"/>
                    </a:lnTo>
                    <a:lnTo>
                      <a:pt x="567" y="389"/>
                    </a:lnTo>
                    <a:lnTo>
                      <a:pt x="567" y="393"/>
                    </a:lnTo>
                    <a:lnTo>
                      <a:pt x="567" y="398"/>
                    </a:lnTo>
                    <a:lnTo>
                      <a:pt x="561" y="402"/>
                    </a:lnTo>
                    <a:lnTo>
                      <a:pt x="561" y="407"/>
                    </a:lnTo>
                    <a:lnTo>
                      <a:pt x="554" y="407"/>
                    </a:lnTo>
                    <a:lnTo>
                      <a:pt x="548" y="407"/>
                    </a:lnTo>
                    <a:lnTo>
                      <a:pt x="542" y="407"/>
                    </a:lnTo>
                    <a:lnTo>
                      <a:pt x="542" y="411"/>
                    </a:lnTo>
                    <a:lnTo>
                      <a:pt x="535" y="411"/>
                    </a:lnTo>
                    <a:lnTo>
                      <a:pt x="535" y="416"/>
                    </a:lnTo>
                    <a:lnTo>
                      <a:pt x="535" y="420"/>
                    </a:lnTo>
                    <a:lnTo>
                      <a:pt x="535" y="425"/>
                    </a:lnTo>
                    <a:lnTo>
                      <a:pt x="542" y="425"/>
                    </a:lnTo>
                    <a:lnTo>
                      <a:pt x="548" y="425"/>
                    </a:lnTo>
                    <a:lnTo>
                      <a:pt x="548" y="429"/>
                    </a:lnTo>
                    <a:lnTo>
                      <a:pt x="548" y="433"/>
                    </a:lnTo>
                    <a:lnTo>
                      <a:pt x="548" y="438"/>
                    </a:lnTo>
                    <a:lnTo>
                      <a:pt x="548" y="442"/>
                    </a:lnTo>
                    <a:lnTo>
                      <a:pt x="548" y="447"/>
                    </a:lnTo>
                    <a:lnTo>
                      <a:pt x="542" y="447"/>
                    </a:lnTo>
                    <a:lnTo>
                      <a:pt x="542" y="451"/>
                    </a:lnTo>
                    <a:lnTo>
                      <a:pt x="535" y="451"/>
                    </a:lnTo>
                    <a:lnTo>
                      <a:pt x="535" y="456"/>
                    </a:lnTo>
                    <a:lnTo>
                      <a:pt x="529" y="460"/>
                    </a:lnTo>
                    <a:lnTo>
                      <a:pt x="523" y="465"/>
                    </a:lnTo>
                    <a:lnTo>
                      <a:pt x="523" y="469"/>
                    </a:lnTo>
                    <a:lnTo>
                      <a:pt x="523" y="474"/>
                    </a:lnTo>
                    <a:lnTo>
                      <a:pt x="515" y="474"/>
                    </a:lnTo>
                    <a:lnTo>
                      <a:pt x="515" y="478"/>
                    </a:lnTo>
                    <a:lnTo>
                      <a:pt x="509" y="478"/>
                    </a:lnTo>
                    <a:lnTo>
                      <a:pt x="503" y="478"/>
                    </a:lnTo>
                    <a:lnTo>
                      <a:pt x="497" y="478"/>
                    </a:lnTo>
                    <a:lnTo>
                      <a:pt x="490" y="478"/>
                    </a:lnTo>
                    <a:lnTo>
                      <a:pt x="484" y="478"/>
                    </a:lnTo>
                    <a:lnTo>
                      <a:pt x="478" y="478"/>
                    </a:lnTo>
                    <a:lnTo>
                      <a:pt x="471" y="483"/>
                    </a:lnTo>
                    <a:lnTo>
                      <a:pt x="465" y="487"/>
                    </a:lnTo>
                    <a:lnTo>
                      <a:pt x="459" y="487"/>
                    </a:lnTo>
                    <a:lnTo>
                      <a:pt x="453" y="483"/>
                    </a:lnTo>
                    <a:lnTo>
                      <a:pt x="446" y="483"/>
                    </a:lnTo>
                    <a:lnTo>
                      <a:pt x="446" y="478"/>
                    </a:lnTo>
                    <a:lnTo>
                      <a:pt x="440" y="478"/>
                    </a:lnTo>
                    <a:lnTo>
                      <a:pt x="434" y="478"/>
                    </a:lnTo>
                    <a:lnTo>
                      <a:pt x="434" y="474"/>
                    </a:lnTo>
                    <a:lnTo>
                      <a:pt x="427" y="474"/>
                    </a:lnTo>
                    <a:lnTo>
                      <a:pt x="421" y="474"/>
                    </a:lnTo>
                    <a:lnTo>
                      <a:pt x="415" y="469"/>
                    </a:lnTo>
                    <a:lnTo>
                      <a:pt x="402" y="465"/>
                    </a:lnTo>
                    <a:lnTo>
                      <a:pt x="396" y="460"/>
                    </a:lnTo>
                    <a:lnTo>
                      <a:pt x="390" y="460"/>
                    </a:lnTo>
                    <a:lnTo>
                      <a:pt x="383" y="456"/>
                    </a:lnTo>
                    <a:lnTo>
                      <a:pt x="377" y="451"/>
                    </a:lnTo>
                    <a:lnTo>
                      <a:pt x="371" y="447"/>
                    </a:lnTo>
                    <a:lnTo>
                      <a:pt x="365" y="447"/>
                    </a:lnTo>
                    <a:lnTo>
                      <a:pt x="358" y="442"/>
                    </a:lnTo>
                    <a:lnTo>
                      <a:pt x="352" y="438"/>
                    </a:lnTo>
                    <a:lnTo>
                      <a:pt x="346" y="438"/>
                    </a:lnTo>
                    <a:lnTo>
                      <a:pt x="339" y="433"/>
                    </a:lnTo>
                    <a:lnTo>
                      <a:pt x="333" y="433"/>
                    </a:lnTo>
                    <a:lnTo>
                      <a:pt x="327" y="433"/>
                    </a:lnTo>
                    <a:lnTo>
                      <a:pt x="320" y="429"/>
                    </a:lnTo>
                    <a:lnTo>
                      <a:pt x="314" y="425"/>
                    </a:lnTo>
                    <a:lnTo>
                      <a:pt x="314" y="420"/>
                    </a:lnTo>
                    <a:lnTo>
                      <a:pt x="308" y="416"/>
                    </a:lnTo>
                    <a:lnTo>
                      <a:pt x="302" y="411"/>
                    </a:lnTo>
                    <a:lnTo>
                      <a:pt x="302" y="407"/>
                    </a:lnTo>
                    <a:lnTo>
                      <a:pt x="295" y="407"/>
                    </a:lnTo>
                    <a:lnTo>
                      <a:pt x="295" y="402"/>
                    </a:lnTo>
                    <a:lnTo>
                      <a:pt x="289" y="402"/>
                    </a:lnTo>
                    <a:lnTo>
                      <a:pt x="283" y="393"/>
                    </a:lnTo>
                    <a:lnTo>
                      <a:pt x="276" y="393"/>
                    </a:lnTo>
                    <a:lnTo>
                      <a:pt x="276" y="389"/>
                    </a:lnTo>
                    <a:lnTo>
                      <a:pt x="270" y="384"/>
                    </a:lnTo>
                    <a:lnTo>
                      <a:pt x="264" y="380"/>
                    </a:lnTo>
                    <a:lnTo>
                      <a:pt x="258" y="375"/>
                    </a:lnTo>
                    <a:lnTo>
                      <a:pt x="251" y="371"/>
                    </a:lnTo>
                    <a:lnTo>
                      <a:pt x="245" y="371"/>
                    </a:lnTo>
                    <a:lnTo>
                      <a:pt x="239" y="371"/>
                    </a:lnTo>
                    <a:lnTo>
                      <a:pt x="239" y="367"/>
                    </a:lnTo>
                    <a:lnTo>
                      <a:pt x="232" y="367"/>
                    </a:lnTo>
                    <a:lnTo>
                      <a:pt x="226" y="362"/>
                    </a:lnTo>
                    <a:lnTo>
                      <a:pt x="226" y="358"/>
                    </a:lnTo>
                    <a:lnTo>
                      <a:pt x="226" y="353"/>
                    </a:lnTo>
                    <a:lnTo>
                      <a:pt x="226" y="349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40"/>
                    </a:lnTo>
                    <a:lnTo>
                      <a:pt x="214" y="340"/>
                    </a:lnTo>
                    <a:lnTo>
                      <a:pt x="214" y="335"/>
                    </a:lnTo>
                    <a:lnTo>
                      <a:pt x="214" y="331"/>
                    </a:lnTo>
                    <a:lnTo>
                      <a:pt x="220" y="331"/>
                    </a:lnTo>
                    <a:lnTo>
                      <a:pt x="220" y="326"/>
                    </a:lnTo>
                    <a:lnTo>
                      <a:pt x="226" y="326"/>
                    </a:lnTo>
                    <a:lnTo>
                      <a:pt x="232" y="326"/>
                    </a:lnTo>
                    <a:lnTo>
                      <a:pt x="239" y="322"/>
                    </a:lnTo>
                    <a:lnTo>
                      <a:pt x="239" y="318"/>
                    </a:lnTo>
                    <a:lnTo>
                      <a:pt x="239" y="313"/>
                    </a:lnTo>
                    <a:lnTo>
                      <a:pt x="232" y="313"/>
                    </a:lnTo>
                    <a:lnTo>
                      <a:pt x="226" y="313"/>
                    </a:lnTo>
                    <a:lnTo>
                      <a:pt x="220" y="318"/>
                    </a:lnTo>
                    <a:lnTo>
                      <a:pt x="214" y="318"/>
                    </a:lnTo>
                    <a:lnTo>
                      <a:pt x="207" y="318"/>
                    </a:lnTo>
                    <a:lnTo>
                      <a:pt x="201" y="318"/>
                    </a:lnTo>
                    <a:lnTo>
                      <a:pt x="195" y="318"/>
                    </a:lnTo>
                    <a:lnTo>
                      <a:pt x="188" y="318"/>
                    </a:lnTo>
                    <a:lnTo>
                      <a:pt x="188" y="313"/>
                    </a:lnTo>
                    <a:lnTo>
                      <a:pt x="188" y="309"/>
                    </a:lnTo>
                    <a:lnTo>
                      <a:pt x="182" y="309"/>
                    </a:lnTo>
                    <a:lnTo>
                      <a:pt x="182" y="304"/>
                    </a:lnTo>
                    <a:lnTo>
                      <a:pt x="176" y="304"/>
                    </a:lnTo>
                    <a:lnTo>
                      <a:pt x="170" y="300"/>
                    </a:lnTo>
                    <a:lnTo>
                      <a:pt x="163" y="295"/>
                    </a:lnTo>
                    <a:lnTo>
                      <a:pt x="157" y="291"/>
                    </a:lnTo>
                    <a:lnTo>
                      <a:pt x="151" y="291"/>
                    </a:lnTo>
                    <a:lnTo>
                      <a:pt x="151" y="286"/>
                    </a:lnTo>
                    <a:lnTo>
                      <a:pt x="144" y="286"/>
                    </a:lnTo>
                    <a:lnTo>
                      <a:pt x="144" y="282"/>
                    </a:lnTo>
                    <a:lnTo>
                      <a:pt x="138" y="282"/>
                    </a:lnTo>
                    <a:lnTo>
                      <a:pt x="138" y="277"/>
                    </a:lnTo>
                    <a:lnTo>
                      <a:pt x="132" y="277"/>
                    </a:lnTo>
                    <a:lnTo>
                      <a:pt x="126" y="277"/>
                    </a:lnTo>
                    <a:lnTo>
                      <a:pt x="119" y="277"/>
                    </a:lnTo>
                    <a:lnTo>
                      <a:pt x="113" y="277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7"/>
                    </a:lnTo>
                    <a:lnTo>
                      <a:pt x="88" y="277"/>
                    </a:lnTo>
                    <a:lnTo>
                      <a:pt x="82" y="277"/>
                    </a:lnTo>
                    <a:lnTo>
                      <a:pt x="82" y="273"/>
                    </a:lnTo>
                    <a:lnTo>
                      <a:pt x="75" y="273"/>
                    </a:lnTo>
                    <a:lnTo>
                      <a:pt x="69" y="273"/>
                    </a:lnTo>
                    <a:lnTo>
                      <a:pt x="69" y="268"/>
                    </a:lnTo>
                    <a:lnTo>
                      <a:pt x="63" y="264"/>
                    </a:lnTo>
                    <a:lnTo>
                      <a:pt x="63" y="260"/>
                    </a:lnTo>
                    <a:lnTo>
                      <a:pt x="63" y="255"/>
                    </a:lnTo>
                    <a:lnTo>
                      <a:pt x="69" y="251"/>
                    </a:lnTo>
                    <a:lnTo>
                      <a:pt x="69" y="246"/>
                    </a:lnTo>
                    <a:lnTo>
                      <a:pt x="75" y="242"/>
                    </a:lnTo>
                    <a:lnTo>
                      <a:pt x="75" y="237"/>
                    </a:lnTo>
                    <a:lnTo>
                      <a:pt x="82" y="233"/>
                    </a:lnTo>
                    <a:lnTo>
                      <a:pt x="82" y="228"/>
                    </a:lnTo>
                    <a:lnTo>
                      <a:pt x="82" y="224"/>
                    </a:lnTo>
                    <a:lnTo>
                      <a:pt x="88" y="219"/>
                    </a:lnTo>
                    <a:lnTo>
                      <a:pt x="88" y="215"/>
                    </a:lnTo>
                    <a:lnTo>
                      <a:pt x="88" y="210"/>
                    </a:lnTo>
                    <a:lnTo>
                      <a:pt x="94" y="210"/>
                    </a:lnTo>
                    <a:lnTo>
                      <a:pt x="94" y="206"/>
                    </a:lnTo>
                    <a:lnTo>
                      <a:pt x="100" y="206"/>
                    </a:lnTo>
                    <a:lnTo>
                      <a:pt x="100" y="202"/>
                    </a:lnTo>
                    <a:lnTo>
                      <a:pt x="100" y="197"/>
                    </a:lnTo>
                    <a:lnTo>
                      <a:pt x="94" y="197"/>
                    </a:lnTo>
                    <a:lnTo>
                      <a:pt x="94" y="193"/>
                    </a:lnTo>
                    <a:lnTo>
                      <a:pt x="88" y="193"/>
                    </a:lnTo>
                    <a:lnTo>
                      <a:pt x="88" y="188"/>
                    </a:lnTo>
                    <a:lnTo>
                      <a:pt x="82" y="184"/>
                    </a:lnTo>
                    <a:lnTo>
                      <a:pt x="75" y="184"/>
                    </a:lnTo>
                    <a:lnTo>
                      <a:pt x="75" y="179"/>
                    </a:lnTo>
                    <a:lnTo>
                      <a:pt x="69" y="179"/>
                    </a:lnTo>
                    <a:lnTo>
                      <a:pt x="69" y="175"/>
                    </a:lnTo>
                    <a:lnTo>
                      <a:pt x="63" y="170"/>
                    </a:lnTo>
                    <a:lnTo>
                      <a:pt x="56" y="170"/>
                    </a:lnTo>
                    <a:lnTo>
                      <a:pt x="50" y="166"/>
                    </a:lnTo>
                    <a:lnTo>
                      <a:pt x="44" y="166"/>
                    </a:lnTo>
                    <a:lnTo>
                      <a:pt x="38" y="166"/>
                    </a:lnTo>
                    <a:lnTo>
                      <a:pt x="31" y="166"/>
                    </a:lnTo>
                    <a:lnTo>
                      <a:pt x="25" y="166"/>
                    </a:lnTo>
                    <a:lnTo>
                      <a:pt x="19" y="161"/>
                    </a:lnTo>
                    <a:lnTo>
                      <a:pt x="12" y="161"/>
                    </a:lnTo>
                    <a:lnTo>
                      <a:pt x="12" y="157"/>
                    </a:lnTo>
                    <a:lnTo>
                      <a:pt x="6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0" y="139"/>
                    </a:lnTo>
                    <a:lnTo>
                      <a:pt x="0" y="135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0" y="99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2" y="63"/>
                    </a:lnTo>
                    <a:lnTo>
                      <a:pt x="19" y="58"/>
                    </a:lnTo>
                    <a:lnTo>
                      <a:pt x="12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19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9" y="36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25" y="22"/>
                    </a:lnTo>
                    <a:lnTo>
                      <a:pt x="31" y="22"/>
                    </a:lnTo>
                    <a:lnTo>
                      <a:pt x="38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0" y="31"/>
                    </a:lnTo>
                    <a:lnTo>
                      <a:pt x="56" y="31"/>
                    </a:lnTo>
                    <a:lnTo>
                      <a:pt x="63" y="36"/>
                    </a:lnTo>
                    <a:lnTo>
                      <a:pt x="69" y="40"/>
                    </a:lnTo>
                    <a:lnTo>
                      <a:pt x="75" y="40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5"/>
                    </a:lnTo>
                    <a:lnTo>
                      <a:pt x="119" y="45"/>
                    </a:lnTo>
                    <a:lnTo>
                      <a:pt x="119" y="40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36"/>
                    </a:lnTo>
                    <a:lnTo>
                      <a:pt x="151" y="36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36"/>
                    </a:lnTo>
                    <a:lnTo>
                      <a:pt x="188" y="36"/>
                    </a:lnTo>
                    <a:lnTo>
                      <a:pt x="188" y="40"/>
                    </a:lnTo>
                    <a:lnTo>
                      <a:pt x="195" y="40"/>
                    </a:lnTo>
                    <a:lnTo>
                      <a:pt x="201" y="40"/>
                    </a:lnTo>
                    <a:lnTo>
                      <a:pt x="207" y="40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1"/>
                    </a:lnTo>
                    <a:lnTo>
                      <a:pt x="220" y="27"/>
                    </a:lnTo>
                    <a:lnTo>
                      <a:pt x="226" y="22"/>
                    </a:lnTo>
                    <a:lnTo>
                      <a:pt x="226" y="18"/>
                    </a:lnTo>
                    <a:lnTo>
                      <a:pt x="220" y="14"/>
                    </a:lnTo>
                    <a:lnTo>
                      <a:pt x="220" y="9"/>
                    </a:lnTo>
                    <a:lnTo>
                      <a:pt x="220" y="5"/>
                    </a:lnTo>
                    <a:lnTo>
                      <a:pt x="226" y="0"/>
                    </a:lnTo>
                    <a:lnTo>
                      <a:pt x="232" y="0"/>
                    </a:lnTo>
                    <a:lnTo>
                      <a:pt x="239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49" name="Group 684"/>
            <p:cNvGrpSpPr>
              <a:grpSpLocks/>
            </p:cNvGrpSpPr>
            <p:nvPr/>
          </p:nvGrpSpPr>
          <p:grpSpPr bwMode="auto">
            <a:xfrm>
              <a:off x="803" y="2278"/>
              <a:ext cx="1150" cy="705"/>
              <a:chOff x="803" y="2278"/>
              <a:chExt cx="1150" cy="705"/>
            </a:xfrm>
          </p:grpSpPr>
          <p:sp>
            <p:nvSpPr>
              <p:cNvPr id="4781" name="Freeform 685"/>
              <p:cNvSpPr>
                <a:spLocks/>
              </p:cNvSpPr>
              <p:nvPr/>
            </p:nvSpPr>
            <p:spPr bwMode="auto">
              <a:xfrm>
                <a:off x="803" y="2278"/>
                <a:ext cx="1150" cy="705"/>
              </a:xfrm>
              <a:custGeom>
                <a:avLst/>
                <a:gdLst/>
                <a:ahLst/>
                <a:cxnLst>
                  <a:cxn ang="0">
                    <a:pos x="622" y="45"/>
                  </a:cxn>
                  <a:cxn ang="0">
                    <a:pos x="691" y="58"/>
                  </a:cxn>
                  <a:cxn ang="0">
                    <a:pos x="767" y="72"/>
                  </a:cxn>
                  <a:cxn ang="0">
                    <a:pos x="836" y="89"/>
                  </a:cxn>
                  <a:cxn ang="0">
                    <a:pos x="867" y="134"/>
                  </a:cxn>
                  <a:cxn ang="0">
                    <a:pos x="911" y="165"/>
                  </a:cxn>
                  <a:cxn ang="0">
                    <a:pos x="968" y="134"/>
                  </a:cxn>
                  <a:cxn ang="0">
                    <a:pos x="1050" y="134"/>
                  </a:cxn>
                  <a:cxn ang="0">
                    <a:pos x="1125" y="152"/>
                  </a:cxn>
                  <a:cxn ang="0">
                    <a:pos x="1144" y="179"/>
                  </a:cxn>
                  <a:cxn ang="0">
                    <a:pos x="1100" y="210"/>
                  </a:cxn>
                  <a:cxn ang="0">
                    <a:pos x="1075" y="254"/>
                  </a:cxn>
                  <a:cxn ang="0">
                    <a:pos x="1024" y="286"/>
                  </a:cxn>
                  <a:cxn ang="0">
                    <a:pos x="1031" y="330"/>
                  </a:cxn>
                  <a:cxn ang="0">
                    <a:pos x="1043" y="379"/>
                  </a:cxn>
                  <a:cxn ang="0">
                    <a:pos x="993" y="411"/>
                  </a:cxn>
                  <a:cxn ang="0">
                    <a:pos x="924" y="397"/>
                  </a:cxn>
                  <a:cxn ang="0">
                    <a:pos x="874" y="428"/>
                  </a:cxn>
                  <a:cxn ang="0">
                    <a:pos x="842" y="460"/>
                  </a:cxn>
                  <a:cxn ang="0">
                    <a:pos x="823" y="477"/>
                  </a:cxn>
                  <a:cxn ang="0">
                    <a:pos x="767" y="486"/>
                  </a:cxn>
                  <a:cxn ang="0">
                    <a:pos x="748" y="513"/>
                  </a:cxn>
                  <a:cxn ang="0">
                    <a:pos x="704" y="531"/>
                  </a:cxn>
                  <a:cxn ang="0">
                    <a:pos x="691" y="567"/>
                  </a:cxn>
                  <a:cxn ang="0">
                    <a:pos x="716" y="616"/>
                  </a:cxn>
                  <a:cxn ang="0">
                    <a:pos x="647" y="665"/>
                  </a:cxn>
                  <a:cxn ang="0">
                    <a:pos x="603" y="629"/>
                  </a:cxn>
                  <a:cxn ang="0">
                    <a:pos x="528" y="647"/>
                  </a:cxn>
                  <a:cxn ang="0">
                    <a:pos x="471" y="665"/>
                  </a:cxn>
                  <a:cxn ang="0">
                    <a:pos x="383" y="660"/>
                  </a:cxn>
                  <a:cxn ang="0">
                    <a:pos x="308" y="643"/>
                  </a:cxn>
                  <a:cxn ang="0">
                    <a:pos x="239" y="660"/>
                  </a:cxn>
                  <a:cxn ang="0">
                    <a:pos x="201" y="687"/>
                  </a:cxn>
                  <a:cxn ang="0">
                    <a:pos x="144" y="692"/>
                  </a:cxn>
                  <a:cxn ang="0">
                    <a:pos x="81" y="656"/>
                  </a:cxn>
                  <a:cxn ang="0">
                    <a:pos x="37" y="683"/>
                  </a:cxn>
                  <a:cxn ang="0">
                    <a:pos x="18" y="643"/>
                  </a:cxn>
                  <a:cxn ang="0">
                    <a:pos x="18" y="611"/>
                  </a:cxn>
                  <a:cxn ang="0">
                    <a:pos x="62" y="580"/>
                  </a:cxn>
                  <a:cxn ang="0">
                    <a:pos x="50" y="518"/>
                  </a:cxn>
                  <a:cxn ang="0">
                    <a:pos x="18" y="473"/>
                  </a:cxn>
                  <a:cxn ang="0">
                    <a:pos x="69" y="464"/>
                  </a:cxn>
                  <a:cxn ang="0">
                    <a:pos x="81" y="424"/>
                  </a:cxn>
                  <a:cxn ang="0">
                    <a:pos x="81" y="388"/>
                  </a:cxn>
                  <a:cxn ang="0">
                    <a:pos x="132" y="375"/>
                  </a:cxn>
                  <a:cxn ang="0">
                    <a:pos x="119" y="330"/>
                  </a:cxn>
                  <a:cxn ang="0">
                    <a:pos x="169" y="304"/>
                  </a:cxn>
                  <a:cxn ang="0">
                    <a:pos x="226" y="308"/>
                  </a:cxn>
                  <a:cxn ang="0">
                    <a:pos x="295" y="295"/>
                  </a:cxn>
                  <a:cxn ang="0">
                    <a:pos x="352" y="312"/>
                  </a:cxn>
                  <a:cxn ang="0">
                    <a:pos x="408" y="299"/>
                  </a:cxn>
                  <a:cxn ang="0">
                    <a:pos x="459" y="263"/>
                  </a:cxn>
                  <a:cxn ang="0">
                    <a:pos x="415" y="232"/>
                  </a:cxn>
                  <a:cxn ang="0">
                    <a:pos x="383" y="192"/>
                  </a:cxn>
                  <a:cxn ang="0">
                    <a:pos x="377" y="161"/>
                  </a:cxn>
                  <a:cxn ang="0">
                    <a:pos x="402" y="121"/>
                  </a:cxn>
                  <a:cxn ang="0">
                    <a:pos x="459" y="89"/>
                  </a:cxn>
                  <a:cxn ang="0">
                    <a:pos x="496" y="54"/>
                  </a:cxn>
                  <a:cxn ang="0">
                    <a:pos x="528" y="23"/>
                  </a:cxn>
                </a:cxnLst>
                <a:rect l="0" t="0" r="r" b="b"/>
                <a:pathLst>
                  <a:path w="1150" h="705">
                    <a:moveTo>
                      <a:pt x="578" y="0"/>
                    </a:moveTo>
                    <a:lnTo>
                      <a:pt x="578" y="9"/>
                    </a:lnTo>
                    <a:lnTo>
                      <a:pt x="578" y="14"/>
                    </a:lnTo>
                    <a:lnTo>
                      <a:pt x="578" y="18"/>
                    </a:lnTo>
                    <a:lnTo>
                      <a:pt x="584" y="23"/>
                    </a:lnTo>
                    <a:lnTo>
                      <a:pt x="584" y="27"/>
                    </a:lnTo>
                    <a:lnTo>
                      <a:pt x="591" y="31"/>
                    </a:lnTo>
                    <a:lnTo>
                      <a:pt x="597" y="36"/>
                    </a:lnTo>
                    <a:lnTo>
                      <a:pt x="603" y="40"/>
                    </a:lnTo>
                    <a:lnTo>
                      <a:pt x="610" y="40"/>
                    </a:lnTo>
                    <a:lnTo>
                      <a:pt x="616" y="45"/>
                    </a:lnTo>
                    <a:lnTo>
                      <a:pt x="622" y="45"/>
                    </a:lnTo>
                    <a:lnTo>
                      <a:pt x="622" y="49"/>
                    </a:lnTo>
                    <a:lnTo>
                      <a:pt x="628" y="49"/>
                    </a:lnTo>
                    <a:lnTo>
                      <a:pt x="628" y="54"/>
                    </a:lnTo>
                    <a:lnTo>
                      <a:pt x="635" y="58"/>
                    </a:lnTo>
                    <a:lnTo>
                      <a:pt x="641" y="63"/>
                    </a:lnTo>
                    <a:lnTo>
                      <a:pt x="654" y="63"/>
                    </a:lnTo>
                    <a:lnTo>
                      <a:pt x="660" y="63"/>
                    </a:lnTo>
                    <a:lnTo>
                      <a:pt x="666" y="63"/>
                    </a:lnTo>
                    <a:lnTo>
                      <a:pt x="672" y="63"/>
                    </a:lnTo>
                    <a:lnTo>
                      <a:pt x="679" y="63"/>
                    </a:lnTo>
                    <a:lnTo>
                      <a:pt x="685" y="58"/>
                    </a:lnTo>
                    <a:lnTo>
                      <a:pt x="691" y="58"/>
                    </a:lnTo>
                    <a:lnTo>
                      <a:pt x="698" y="58"/>
                    </a:lnTo>
                    <a:lnTo>
                      <a:pt x="704" y="54"/>
                    </a:lnTo>
                    <a:lnTo>
                      <a:pt x="710" y="54"/>
                    </a:lnTo>
                    <a:lnTo>
                      <a:pt x="716" y="54"/>
                    </a:lnTo>
                    <a:lnTo>
                      <a:pt x="729" y="54"/>
                    </a:lnTo>
                    <a:lnTo>
                      <a:pt x="729" y="58"/>
                    </a:lnTo>
                    <a:lnTo>
                      <a:pt x="735" y="58"/>
                    </a:lnTo>
                    <a:lnTo>
                      <a:pt x="742" y="58"/>
                    </a:lnTo>
                    <a:lnTo>
                      <a:pt x="748" y="63"/>
                    </a:lnTo>
                    <a:lnTo>
                      <a:pt x="754" y="67"/>
                    </a:lnTo>
                    <a:lnTo>
                      <a:pt x="760" y="67"/>
                    </a:lnTo>
                    <a:lnTo>
                      <a:pt x="767" y="72"/>
                    </a:lnTo>
                    <a:lnTo>
                      <a:pt x="773" y="72"/>
                    </a:lnTo>
                    <a:lnTo>
                      <a:pt x="779" y="76"/>
                    </a:lnTo>
                    <a:lnTo>
                      <a:pt x="786" y="76"/>
                    </a:lnTo>
                    <a:lnTo>
                      <a:pt x="792" y="76"/>
                    </a:lnTo>
                    <a:lnTo>
                      <a:pt x="798" y="72"/>
                    </a:lnTo>
                    <a:lnTo>
                      <a:pt x="804" y="72"/>
                    </a:lnTo>
                    <a:lnTo>
                      <a:pt x="811" y="72"/>
                    </a:lnTo>
                    <a:lnTo>
                      <a:pt x="817" y="76"/>
                    </a:lnTo>
                    <a:lnTo>
                      <a:pt x="823" y="81"/>
                    </a:lnTo>
                    <a:lnTo>
                      <a:pt x="830" y="81"/>
                    </a:lnTo>
                    <a:lnTo>
                      <a:pt x="830" y="85"/>
                    </a:lnTo>
                    <a:lnTo>
                      <a:pt x="836" y="89"/>
                    </a:lnTo>
                    <a:lnTo>
                      <a:pt x="842" y="94"/>
                    </a:lnTo>
                    <a:lnTo>
                      <a:pt x="842" y="98"/>
                    </a:lnTo>
                    <a:lnTo>
                      <a:pt x="842" y="103"/>
                    </a:lnTo>
                    <a:lnTo>
                      <a:pt x="848" y="103"/>
                    </a:lnTo>
                    <a:lnTo>
                      <a:pt x="848" y="107"/>
                    </a:lnTo>
                    <a:lnTo>
                      <a:pt x="848" y="112"/>
                    </a:lnTo>
                    <a:lnTo>
                      <a:pt x="842" y="116"/>
                    </a:lnTo>
                    <a:lnTo>
                      <a:pt x="842" y="121"/>
                    </a:lnTo>
                    <a:lnTo>
                      <a:pt x="842" y="125"/>
                    </a:lnTo>
                    <a:lnTo>
                      <a:pt x="855" y="130"/>
                    </a:lnTo>
                    <a:lnTo>
                      <a:pt x="861" y="130"/>
                    </a:lnTo>
                    <a:lnTo>
                      <a:pt x="867" y="134"/>
                    </a:lnTo>
                    <a:lnTo>
                      <a:pt x="874" y="134"/>
                    </a:lnTo>
                    <a:lnTo>
                      <a:pt x="880" y="139"/>
                    </a:lnTo>
                    <a:lnTo>
                      <a:pt x="886" y="143"/>
                    </a:lnTo>
                    <a:lnTo>
                      <a:pt x="892" y="143"/>
                    </a:lnTo>
                    <a:lnTo>
                      <a:pt x="892" y="147"/>
                    </a:lnTo>
                    <a:lnTo>
                      <a:pt x="899" y="147"/>
                    </a:lnTo>
                    <a:lnTo>
                      <a:pt x="899" y="152"/>
                    </a:lnTo>
                    <a:lnTo>
                      <a:pt x="899" y="156"/>
                    </a:lnTo>
                    <a:lnTo>
                      <a:pt x="899" y="161"/>
                    </a:lnTo>
                    <a:lnTo>
                      <a:pt x="899" y="165"/>
                    </a:lnTo>
                    <a:lnTo>
                      <a:pt x="905" y="165"/>
                    </a:lnTo>
                    <a:lnTo>
                      <a:pt x="911" y="165"/>
                    </a:lnTo>
                    <a:lnTo>
                      <a:pt x="911" y="161"/>
                    </a:lnTo>
                    <a:lnTo>
                      <a:pt x="911" y="156"/>
                    </a:lnTo>
                    <a:lnTo>
                      <a:pt x="918" y="152"/>
                    </a:lnTo>
                    <a:lnTo>
                      <a:pt x="918" y="147"/>
                    </a:lnTo>
                    <a:lnTo>
                      <a:pt x="918" y="139"/>
                    </a:lnTo>
                    <a:lnTo>
                      <a:pt x="924" y="134"/>
                    </a:lnTo>
                    <a:lnTo>
                      <a:pt x="930" y="134"/>
                    </a:lnTo>
                    <a:lnTo>
                      <a:pt x="936" y="130"/>
                    </a:lnTo>
                    <a:lnTo>
                      <a:pt x="943" y="130"/>
                    </a:lnTo>
                    <a:lnTo>
                      <a:pt x="955" y="130"/>
                    </a:lnTo>
                    <a:lnTo>
                      <a:pt x="962" y="130"/>
                    </a:lnTo>
                    <a:lnTo>
                      <a:pt x="968" y="134"/>
                    </a:lnTo>
                    <a:lnTo>
                      <a:pt x="974" y="134"/>
                    </a:lnTo>
                    <a:lnTo>
                      <a:pt x="980" y="139"/>
                    </a:lnTo>
                    <a:lnTo>
                      <a:pt x="987" y="139"/>
                    </a:lnTo>
                    <a:lnTo>
                      <a:pt x="993" y="134"/>
                    </a:lnTo>
                    <a:lnTo>
                      <a:pt x="999" y="134"/>
                    </a:lnTo>
                    <a:lnTo>
                      <a:pt x="1006" y="134"/>
                    </a:lnTo>
                    <a:lnTo>
                      <a:pt x="1012" y="134"/>
                    </a:lnTo>
                    <a:lnTo>
                      <a:pt x="1018" y="130"/>
                    </a:lnTo>
                    <a:lnTo>
                      <a:pt x="1024" y="130"/>
                    </a:lnTo>
                    <a:lnTo>
                      <a:pt x="1031" y="130"/>
                    </a:lnTo>
                    <a:lnTo>
                      <a:pt x="1037" y="134"/>
                    </a:lnTo>
                    <a:lnTo>
                      <a:pt x="1050" y="134"/>
                    </a:lnTo>
                    <a:lnTo>
                      <a:pt x="1062" y="134"/>
                    </a:lnTo>
                    <a:lnTo>
                      <a:pt x="1069" y="134"/>
                    </a:lnTo>
                    <a:lnTo>
                      <a:pt x="1075" y="134"/>
                    </a:lnTo>
                    <a:lnTo>
                      <a:pt x="1081" y="134"/>
                    </a:lnTo>
                    <a:lnTo>
                      <a:pt x="1081" y="139"/>
                    </a:lnTo>
                    <a:lnTo>
                      <a:pt x="1087" y="139"/>
                    </a:lnTo>
                    <a:lnTo>
                      <a:pt x="1094" y="143"/>
                    </a:lnTo>
                    <a:lnTo>
                      <a:pt x="1100" y="143"/>
                    </a:lnTo>
                    <a:lnTo>
                      <a:pt x="1106" y="147"/>
                    </a:lnTo>
                    <a:lnTo>
                      <a:pt x="1113" y="147"/>
                    </a:lnTo>
                    <a:lnTo>
                      <a:pt x="1119" y="152"/>
                    </a:lnTo>
                    <a:lnTo>
                      <a:pt x="1125" y="152"/>
                    </a:lnTo>
                    <a:lnTo>
                      <a:pt x="1131" y="152"/>
                    </a:lnTo>
                    <a:lnTo>
                      <a:pt x="1138" y="152"/>
                    </a:lnTo>
                    <a:lnTo>
                      <a:pt x="1144" y="152"/>
                    </a:lnTo>
                    <a:lnTo>
                      <a:pt x="1144" y="156"/>
                    </a:lnTo>
                    <a:lnTo>
                      <a:pt x="1150" y="156"/>
                    </a:lnTo>
                    <a:lnTo>
                      <a:pt x="1144" y="161"/>
                    </a:lnTo>
                    <a:lnTo>
                      <a:pt x="1144" y="165"/>
                    </a:lnTo>
                    <a:lnTo>
                      <a:pt x="1144" y="170"/>
                    </a:lnTo>
                    <a:lnTo>
                      <a:pt x="1138" y="170"/>
                    </a:lnTo>
                    <a:lnTo>
                      <a:pt x="1138" y="174"/>
                    </a:lnTo>
                    <a:lnTo>
                      <a:pt x="1138" y="179"/>
                    </a:lnTo>
                    <a:lnTo>
                      <a:pt x="1144" y="179"/>
                    </a:lnTo>
                    <a:lnTo>
                      <a:pt x="1144" y="183"/>
                    </a:lnTo>
                    <a:lnTo>
                      <a:pt x="1138" y="188"/>
                    </a:lnTo>
                    <a:lnTo>
                      <a:pt x="1131" y="188"/>
                    </a:lnTo>
                    <a:lnTo>
                      <a:pt x="1131" y="183"/>
                    </a:lnTo>
                    <a:lnTo>
                      <a:pt x="1125" y="188"/>
                    </a:lnTo>
                    <a:lnTo>
                      <a:pt x="1119" y="188"/>
                    </a:lnTo>
                    <a:lnTo>
                      <a:pt x="1113" y="192"/>
                    </a:lnTo>
                    <a:lnTo>
                      <a:pt x="1106" y="192"/>
                    </a:lnTo>
                    <a:lnTo>
                      <a:pt x="1106" y="196"/>
                    </a:lnTo>
                    <a:lnTo>
                      <a:pt x="1100" y="201"/>
                    </a:lnTo>
                    <a:lnTo>
                      <a:pt x="1100" y="205"/>
                    </a:lnTo>
                    <a:lnTo>
                      <a:pt x="1100" y="210"/>
                    </a:lnTo>
                    <a:lnTo>
                      <a:pt x="1100" y="214"/>
                    </a:lnTo>
                    <a:lnTo>
                      <a:pt x="1100" y="219"/>
                    </a:lnTo>
                    <a:lnTo>
                      <a:pt x="1094" y="219"/>
                    </a:lnTo>
                    <a:lnTo>
                      <a:pt x="1094" y="223"/>
                    </a:lnTo>
                    <a:lnTo>
                      <a:pt x="1094" y="228"/>
                    </a:lnTo>
                    <a:lnTo>
                      <a:pt x="1094" y="232"/>
                    </a:lnTo>
                    <a:lnTo>
                      <a:pt x="1087" y="237"/>
                    </a:lnTo>
                    <a:lnTo>
                      <a:pt x="1087" y="241"/>
                    </a:lnTo>
                    <a:lnTo>
                      <a:pt x="1087" y="246"/>
                    </a:lnTo>
                    <a:lnTo>
                      <a:pt x="1081" y="250"/>
                    </a:lnTo>
                    <a:lnTo>
                      <a:pt x="1081" y="254"/>
                    </a:lnTo>
                    <a:lnTo>
                      <a:pt x="1075" y="254"/>
                    </a:lnTo>
                    <a:lnTo>
                      <a:pt x="1069" y="259"/>
                    </a:lnTo>
                    <a:lnTo>
                      <a:pt x="1062" y="263"/>
                    </a:lnTo>
                    <a:lnTo>
                      <a:pt x="1062" y="268"/>
                    </a:lnTo>
                    <a:lnTo>
                      <a:pt x="1062" y="272"/>
                    </a:lnTo>
                    <a:lnTo>
                      <a:pt x="1056" y="277"/>
                    </a:lnTo>
                    <a:lnTo>
                      <a:pt x="1056" y="281"/>
                    </a:lnTo>
                    <a:lnTo>
                      <a:pt x="1050" y="286"/>
                    </a:lnTo>
                    <a:lnTo>
                      <a:pt x="1050" y="290"/>
                    </a:lnTo>
                    <a:lnTo>
                      <a:pt x="1043" y="290"/>
                    </a:lnTo>
                    <a:lnTo>
                      <a:pt x="1037" y="290"/>
                    </a:lnTo>
                    <a:lnTo>
                      <a:pt x="1031" y="290"/>
                    </a:lnTo>
                    <a:lnTo>
                      <a:pt x="1024" y="286"/>
                    </a:lnTo>
                    <a:lnTo>
                      <a:pt x="1024" y="290"/>
                    </a:lnTo>
                    <a:lnTo>
                      <a:pt x="1018" y="290"/>
                    </a:lnTo>
                    <a:lnTo>
                      <a:pt x="1018" y="295"/>
                    </a:lnTo>
                    <a:lnTo>
                      <a:pt x="1018" y="299"/>
                    </a:lnTo>
                    <a:lnTo>
                      <a:pt x="1018" y="304"/>
                    </a:lnTo>
                    <a:lnTo>
                      <a:pt x="1024" y="308"/>
                    </a:lnTo>
                    <a:lnTo>
                      <a:pt x="1024" y="312"/>
                    </a:lnTo>
                    <a:lnTo>
                      <a:pt x="1024" y="317"/>
                    </a:lnTo>
                    <a:lnTo>
                      <a:pt x="1024" y="321"/>
                    </a:lnTo>
                    <a:lnTo>
                      <a:pt x="1031" y="321"/>
                    </a:lnTo>
                    <a:lnTo>
                      <a:pt x="1031" y="326"/>
                    </a:lnTo>
                    <a:lnTo>
                      <a:pt x="1031" y="330"/>
                    </a:lnTo>
                    <a:lnTo>
                      <a:pt x="1031" y="335"/>
                    </a:lnTo>
                    <a:lnTo>
                      <a:pt x="1031" y="339"/>
                    </a:lnTo>
                    <a:lnTo>
                      <a:pt x="1037" y="344"/>
                    </a:lnTo>
                    <a:lnTo>
                      <a:pt x="1037" y="348"/>
                    </a:lnTo>
                    <a:lnTo>
                      <a:pt x="1037" y="353"/>
                    </a:lnTo>
                    <a:lnTo>
                      <a:pt x="1037" y="357"/>
                    </a:lnTo>
                    <a:lnTo>
                      <a:pt x="1037" y="362"/>
                    </a:lnTo>
                    <a:lnTo>
                      <a:pt x="1037" y="366"/>
                    </a:lnTo>
                    <a:lnTo>
                      <a:pt x="1037" y="370"/>
                    </a:lnTo>
                    <a:lnTo>
                      <a:pt x="1037" y="375"/>
                    </a:lnTo>
                    <a:lnTo>
                      <a:pt x="1043" y="375"/>
                    </a:lnTo>
                    <a:lnTo>
                      <a:pt x="1043" y="379"/>
                    </a:lnTo>
                    <a:lnTo>
                      <a:pt x="1043" y="384"/>
                    </a:lnTo>
                    <a:lnTo>
                      <a:pt x="1037" y="384"/>
                    </a:lnTo>
                    <a:lnTo>
                      <a:pt x="1031" y="384"/>
                    </a:lnTo>
                    <a:lnTo>
                      <a:pt x="1031" y="388"/>
                    </a:lnTo>
                    <a:lnTo>
                      <a:pt x="1024" y="393"/>
                    </a:lnTo>
                    <a:lnTo>
                      <a:pt x="1018" y="397"/>
                    </a:lnTo>
                    <a:lnTo>
                      <a:pt x="1018" y="402"/>
                    </a:lnTo>
                    <a:lnTo>
                      <a:pt x="1012" y="406"/>
                    </a:lnTo>
                    <a:lnTo>
                      <a:pt x="1006" y="406"/>
                    </a:lnTo>
                    <a:lnTo>
                      <a:pt x="1006" y="411"/>
                    </a:lnTo>
                    <a:lnTo>
                      <a:pt x="999" y="411"/>
                    </a:lnTo>
                    <a:lnTo>
                      <a:pt x="993" y="411"/>
                    </a:lnTo>
                    <a:lnTo>
                      <a:pt x="987" y="411"/>
                    </a:lnTo>
                    <a:lnTo>
                      <a:pt x="980" y="406"/>
                    </a:lnTo>
                    <a:lnTo>
                      <a:pt x="974" y="406"/>
                    </a:lnTo>
                    <a:lnTo>
                      <a:pt x="974" y="402"/>
                    </a:lnTo>
                    <a:lnTo>
                      <a:pt x="968" y="402"/>
                    </a:lnTo>
                    <a:lnTo>
                      <a:pt x="962" y="402"/>
                    </a:lnTo>
                    <a:lnTo>
                      <a:pt x="955" y="402"/>
                    </a:lnTo>
                    <a:lnTo>
                      <a:pt x="949" y="402"/>
                    </a:lnTo>
                    <a:lnTo>
                      <a:pt x="936" y="402"/>
                    </a:lnTo>
                    <a:lnTo>
                      <a:pt x="930" y="402"/>
                    </a:lnTo>
                    <a:lnTo>
                      <a:pt x="930" y="397"/>
                    </a:lnTo>
                    <a:lnTo>
                      <a:pt x="924" y="397"/>
                    </a:lnTo>
                    <a:lnTo>
                      <a:pt x="918" y="397"/>
                    </a:lnTo>
                    <a:lnTo>
                      <a:pt x="911" y="397"/>
                    </a:lnTo>
                    <a:lnTo>
                      <a:pt x="905" y="397"/>
                    </a:lnTo>
                    <a:lnTo>
                      <a:pt x="899" y="402"/>
                    </a:lnTo>
                    <a:lnTo>
                      <a:pt x="899" y="406"/>
                    </a:lnTo>
                    <a:lnTo>
                      <a:pt x="899" y="411"/>
                    </a:lnTo>
                    <a:lnTo>
                      <a:pt x="892" y="415"/>
                    </a:lnTo>
                    <a:lnTo>
                      <a:pt x="892" y="419"/>
                    </a:lnTo>
                    <a:lnTo>
                      <a:pt x="886" y="419"/>
                    </a:lnTo>
                    <a:lnTo>
                      <a:pt x="880" y="424"/>
                    </a:lnTo>
                    <a:lnTo>
                      <a:pt x="874" y="424"/>
                    </a:lnTo>
                    <a:lnTo>
                      <a:pt x="874" y="428"/>
                    </a:lnTo>
                    <a:lnTo>
                      <a:pt x="867" y="433"/>
                    </a:lnTo>
                    <a:lnTo>
                      <a:pt x="867" y="437"/>
                    </a:lnTo>
                    <a:lnTo>
                      <a:pt x="861" y="442"/>
                    </a:lnTo>
                    <a:lnTo>
                      <a:pt x="861" y="446"/>
                    </a:lnTo>
                    <a:lnTo>
                      <a:pt x="861" y="451"/>
                    </a:lnTo>
                    <a:lnTo>
                      <a:pt x="867" y="455"/>
                    </a:lnTo>
                    <a:lnTo>
                      <a:pt x="867" y="460"/>
                    </a:lnTo>
                    <a:lnTo>
                      <a:pt x="867" y="464"/>
                    </a:lnTo>
                    <a:lnTo>
                      <a:pt x="861" y="469"/>
                    </a:lnTo>
                    <a:lnTo>
                      <a:pt x="855" y="469"/>
                    </a:lnTo>
                    <a:lnTo>
                      <a:pt x="848" y="464"/>
                    </a:lnTo>
                    <a:lnTo>
                      <a:pt x="842" y="460"/>
                    </a:lnTo>
                    <a:lnTo>
                      <a:pt x="842" y="455"/>
                    </a:lnTo>
                    <a:lnTo>
                      <a:pt x="836" y="451"/>
                    </a:lnTo>
                    <a:lnTo>
                      <a:pt x="830" y="451"/>
                    </a:lnTo>
                    <a:lnTo>
                      <a:pt x="830" y="455"/>
                    </a:lnTo>
                    <a:lnTo>
                      <a:pt x="823" y="455"/>
                    </a:lnTo>
                    <a:lnTo>
                      <a:pt x="823" y="460"/>
                    </a:lnTo>
                    <a:lnTo>
                      <a:pt x="830" y="460"/>
                    </a:lnTo>
                    <a:lnTo>
                      <a:pt x="830" y="464"/>
                    </a:lnTo>
                    <a:lnTo>
                      <a:pt x="836" y="469"/>
                    </a:lnTo>
                    <a:lnTo>
                      <a:pt x="836" y="473"/>
                    </a:lnTo>
                    <a:lnTo>
                      <a:pt x="830" y="473"/>
                    </a:lnTo>
                    <a:lnTo>
                      <a:pt x="823" y="477"/>
                    </a:lnTo>
                    <a:lnTo>
                      <a:pt x="817" y="477"/>
                    </a:lnTo>
                    <a:lnTo>
                      <a:pt x="811" y="473"/>
                    </a:lnTo>
                    <a:lnTo>
                      <a:pt x="804" y="477"/>
                    </a:lnTo>
                    <a:lnTo>
                      <a:pt x="804" y="482"/>
                    </a:lnTo>
                    <a:lnTo>
                      <a:pt x="804" y="486"/>
                    </a:lnTo>
                    <a:lnTo>
                      <a:pt x="798" y="491"/>
                    </a:lnTo>
                    <a:lnTo>
                      <a:pt x="792" y="495"/>
                    </a:lnTo>
                    <a:lnTo>
                      <a:pt x="792" y="491"/>
                    </a:lnTo>
                    <a:lnTo>
                      <a:pt x="786" y="491"/>
                    </a:lnTo>
                    <a:lnTo>
                      <a:pt x="779" y="491"/>
                    </a:lnTo>
                    <a:lnTo>
                      <a:pt x="773" y="486"/>
                    </a:lnTo>
                    <a:lnTo>
                      <a:pt x="767" y="486"/>
                    </a:lnTo>
                    <a:lnTo>
                      <a:pt x="760" y="486"/>
                    </a:lnTo>
                    <a:lnTo>
                      <a:pt x="754" y="491"/>
                    </a:lnTo>
                    <a:lnTo>
                      <a:pt x="748" y="495"/>
                    </a:lnTo>
                    <a:lnTo>
                      <a:pt x="748" y="500"/>
                    </a:lnTo>
                    <a:lnTo>
                      <a:pt x="754" y="500"/>
                    </a:lnTo>
                    <a:lnTo>
                      <a:pt x="760" y="500"/>
                    </a:lnTo>
                    <a:lnTo>
                      <a:pt x="767" y="500"/>
                    </a:lnTo>
                    <a:lnTo>
                      <a:pt x="767" y="504"/>
                    </a:lnTo>
                    <a:lnTo>
                      <a:pt x="767" y="509"/>
                    </a:lnTo>
                    <a:lnTo>
                      <a:pt x="760" y="509"/>
                    </a:lnTo>
                    <a:lnTo>
                      <a:pt x="754" y="513"/>
                    </a:lnTo>
                    <a:lnTo>
                      <a:pt x="748" y="513"/>
                    </a:lnTo>
                    <a:lnTo>
                      <a:pt x="742" y="513"/>
                    </a:lnTo>
                    <a:lnTo>
                      <a:pt x="742" y="518"/>
                    </a:lnTo>
                    <a:lnTo>
                      <a:pt x="742" y="522"/>
                    </a:lnTo>
                    <a:lnTo>
                      <a:pt x="742" y="527"/>
                    </a:lnTo>
                    <a:lnTo>
                      <a:pt x="735" y="531"/>
                    </a:lnTo>
                    <a:lnTo>
                      <a:pt x="729" y="531"/>
                    </a:lnTo>
                    <a:lnTo>
                      <a:pt x="723" y="531"/>
                    </a:lnTo>
                    <a:lnTo>
                      <a:pt x="723" y="527"/>
                    </a:lnTo>
                    <a:lnTo>
                      <a:pt x="716" y="522"/>
                    </a:lnTo>
                    <a:lnTo>
                      <a:pt x="710" y="522"/>
                    </a:lnTo>
                    <a:lnTo>
                      <a:pt x="704" y="527"/>
                    </a:lnTo>
                    <a:lnTo>
                      <a:pt x="704" y="531"/>
                    </a:lnTo>
                    <a:lnTo>
                      <a:pt x="704" y="535"/>
                    </a:lnTo>
                    <a:lnTo>
                      <a:pt x="698" y="535"/>
                    </a:lnTo>
                    <a:lnTo>
                      <a:pt x="691" y="535"/>
                    </a:lnTo>
                    <a:lnTo>
                      <a:pt x="685" y="535"/>
                    </a:lnTo>
                    <a:lnTo>
                      <a:pt x="685" y="540"/>
                    </a:lnTo>
                    <a:lnTo>
                      <a:pt x="691" y="544"/>
                    </a:lnTo>
                    <a:lnTo>
                      <a:pt x="691" y="549"/>
                    </a:lnTo>
                    <a:lnTo>
                      <a:pt x="685" y="549"/>
                    </a:lnTo>
                    <a:lnTo>
                      <a:pt x="685" y="553"/>
                    </a:lnTo>
                    <a:lnTo>
                      <a:pt x="685" y="558"/>
                    </a:lnTo>
                    <a:lnTo>
                      <a:pt x="691" y="562"/>
                    </a:lnTo>
                    <a:lnTo>
                      <a:pt x="691" y="567"/>
                    </a:lnTo>
                    <a:lnTo>
                      <a:pt x="698" y="571"/>
                    </a:lnTo>
                    <a:lnTo>
                      <a:pt x="704" y="571"/>
                    </a:lnTo>
                    <a:lnTo>
                      <a:pt x="710" y="576"/>
                    </a:lnTo>
                    <a:lnTo>
                      <a:pt x="716" y="576"/>
                    </a:lnTo>
                    <a:lnTo>
                      <a:pt x="716" y="580"/>
                    </a:lnTo>
                    <a:lnTo>
                      <a:pt x="723" y="589"/>
                    </a:lnTo>
                    <a:lnTo>
                      <a:pt x="723" y="593"/>
                    </a:lnTo>
                    <a:lnTo>
                      <a:pt x="723" y="598"/>
                    </a:lnTo>
                    <a:lnTo>
                      <a:pt x="723" y="602"/>
                    </a:lnTo>
                    <a:lnTo>
                      <a:pt x="716" y="607"/>
                    </a:lnTo>
                    <a:lnTo>
                      <a:pt x="716" y="611"/>
                    </a:lnTo>
                    <a:lnTo>
                      <a:pt x="716" y="616"/>
                    </a:lnTo>
                    <a:lnTo>
                      <a:pt x="710" y="620"/>
                    </a:lnTo>
                    <a:lnTo>
                      <a:pt x="710" y="625"/>
                    </a:lnTo>
                    <a:lnTo>
                      <a:pt x="704" y="629"/>
                    </a:lnTo>
                    <a:lnTo>
                      <a:pt x="698" y="634"/>
                    </a:lnTo>
                    <a:lnTo>
                      <a:pt x="691" y="643"/>
                    </a:lnTo>
                    <a:lnTo>
                      <a:pt x="685" y="643"/>
                    </a:lnTo>
                    <a:lnTo>
                      <a:pt x="685" y="647"/>
                    </a:lnTo>
                    <a:lnTo>
                      <a:pt x="679" y="651"/>
                    </a:lnTo>
                    <a:lnTo>
                      <a:pt x="666" y="656"/>
                    </a:lnTo>
                    <a:lnTo>
                      <a:pt x="666" y="660"/>
                    </a:lnTo>
                    <a:lnTo>
                      <a:pt x="654" y="660"/>
                    </a:lnTo>
                    <a:lnTo>
                      <a:pt x="647" y="665"/>
                    </a:lnTo>
                    <a:lnTo>
                      <a:pt x="641" y="660"/>
                    </a:lnTo>
                    <a:lnTo>
                      <a:pt x="641" y="656"/>
                    </a:lnTo>
                    <a:lnTo>
                      <a:pt x="641" y="651"/>
                    </a:lnTo>
                    <a:lnTo>
                      <a:pt x="641" y="647"/>
                    </a:lnTo>
                    <a:lnTo>
                      <a:pt x="635" y="647"/>
                    </a:lnTo>
                    <a:lnTo>
                      <a:pt x="635" y="643"/>
                    </a:lnTo>
                    <a:lnTo>
                      <a:pt x="628" y="643"/>
                    </a:lnTo>
                    <a:lnTo>
                      <a:pt x="622" y="638"/>
                    </a:lnTo>
                    <a:lnTo>
                      <a:pt x="616" y="638"/>
                    </a:lnTo>
                    <a:lnTo>
                      <a:pt x="616" y="634"/>
                    </a:lnTo>
                    <a:lnTo>
                      <a:pt x="610" y="634"/>
                    </a:lnTo>
                    <a:lnTo>
                      <a:pt x="603" y="629"/>
                    </a:lnTo>
                    <a:lnTo>
                      <a:pt x="597" y="629"/>
                    </a:lnTo>
                    <a:lnTo>
                      <a:pt x="591" y="629"/>
                    </a:lnTo>
                    <a:lnTo>
                      <a:pt x="584" y="629"/>
                    </a:lnTo>
                    <a:lnTo>
                      <a:pt x="578" y="629"/>
                    </a:lnTo>
                    <a:lnTo>
                      <a:pt x="572" y="629"/>
                    </a:lnTo>
                    <a:lnTo>
                      <a:pt x="566" y="629"/>
                    </a:lnTo>
                    <a:lnTo>
                      <a:pt x="559" y="634"/>
                    </a:lnTo>
                    <a:lnTo>
                      <a:pt x="553" y="634"/>
                    </a:lnTo>
                    <a:lnTo>
                      <a:pt x="547" y="638"/>
                    </a:lnTo>
                    <a:lnTo>
                      <a:pt x="540" y="638"/>
                    </a:lnTo>
                    <a:lnTo>
                      <a:pt x="534" y="643"/>
                    </a:lnTo>
                    <a:lnTo>
                      <a:pt x="528" y="647"/>
                    </a:lnTo>
                    <a:lnTo>
                      <a:pt x="521" y="647"/>
                    </a:lnTo>
                    <a:lnTo>
                      <a:pt x="521" y="651"/>
                    </a:lnTo>
                    <a:lnTo>
                      <a:pt x="515" y="651"/>
                    </a:lnTo>
                    <a:lnTo>
                      <a:pt x="509" y="651"/>
                    </a:lnTo>
                    <a:lnTo>
                      <a:pt x="503" y="651"/>
                    </a:lnTo>
                    <a:lnTo>
                      <a:pt x="496" y="651"/>
                    </a:lnTo>
                    <a:lnTo>
                      <a:pt x="496" y="656"/>
                    </a:lnTo>
                    <a:lnTo>
                      <a:pt x="490" y="656"/>
                    </a:lnTo>
                    <a:lnTo>
                      <a:pt x="484" y="656"/>
                    </a:lnTo>
                    <a:lnTo>
                      <a:pt x="484" y="660"/>
                    </a:lnTo>
                    <a:lnTo>
                      <a:pt x="477" y="660"/>
                    </a:lnTo>
                    <a:lnTo>
                      <a:pt x="471" y="665"/>
                    </a:lnTo>
                    <a:lnTo>
                      <a:pt x="459" y="665"/>
                    </a:lnTo>
                    <a:lnTo>
                      <a:pt x="452" y="669"/>
                    </a:lnTo>
                    <a:lnTo>
                      <a:pt x="446" y="669"/>
                    </a:lnTo>
                    <a:lnTo>
                      <a:pt x="440" y="669"/>
                    </a:lnTo>
                    <a:lnTo>
                      <a:pt x="433" y="665"/>
                    </a:lnTo>
                    <a:lnTo>
                      <a:pt x="433" y="669"/>
                    </a:lnTo>
                    <a:lnTo>
                      <a:pt x="415" y="665"/>
                    </a:lnTo>
                    <a:lnTo>
                      <a:pt x="408" y="665"/>
                    </a:lnTo>
                    <a:lnTo>
                      <a:pt x="402" y="665"/>
                    </a:lnTo>
                    <a:lnTo>
                      <a:pt x="396" y="660"/>
                    </a:lnTo>
                    <a:lnTo>
                      <a:pt x="389" y="660"/>
                    </a:lnTo>
                    <a:lnTo>
                      <a:pt x="383" y="660"/>
                    </a:lnTo>
                    <a:lnTo>
                      <a:pt x="377" y="660"/>
                    </a:lnTo>
                    <a:lnTo>
                      <a:pt x="371" y="660"/>
                    </a:lnTo>
                    <a:lnTo>
                      <a:pt x="371" y="656"/>
                    </a:lnTo>
                    <a:lnTo>
                      <a:pt x="364" y="656"/>
                    </a:lnTo>
                    <a:lnTo>
                      <a:pt x="358" y="656"/>
                    </a:lnTo>
                    <a:lnTo>
                      <a:pt x="345" y="651"/>
                    </a:lnTo>
                    <a:lnTo>
                      <a:pt x="339" y="651"/>
                    </a:lnTo>
                    <a:lnTo>
                      <a:pt x="333" y="647"/>
                    </a:lnTo>
                    <a:lnTo>
                      <a:pt x="327" y="647"/>
                    </a:lnTo>
                    <a:lnTo>
                      <a:pt x="320" y="647"/>
                    </a:lnTo>
                    <a:lnTo>
                      <a:pt x="314" y="647"/>
                    </a:lnTo>
                    <a:lnTo>
                      <a:pt x="308" y="643"/>
                    </a:lnTo>
                    <a:lnTo>
                      <a:pt x="301" y="643"/>
                    </a:lnTo>
                    <a:lnTo>
                      <a:pt x="295" y="647"/>
                    </a:lnTo>
                    <a:lnTo>
                      <a:pt x="289" y="643"/>
                    </a:lnTo>
                    <a:lnTo>
                      <a:pt x="283" y="643"/>
                    </a:lnTo>
                    <a:lnTo>
                      <a:pt x="276" y="643"/>
                    </a:lnTo>
                    <a:lnTo>
                      <a:pt x="270" y="643"/>
                    </a:lnTo>
                    <a:lnTo>
                      <a:pt x="264" y="647"/>
                    </a:lnTo>
                    <a:lnTo>
                      <a:pt x="257" y="647"/>
                    </a:lnTo>
                    <a:lnTo>
                      <a:pt x="257" y="651"/>
                    </a:lnTo>
                    <a:lnTo>
                      <a:pt x="251" y="651"/>
                    </a:lnTo>
                    <a:lnTo>
                      <a:pt x="245" y="656"/>
                    </a:lnTo>
                    <a:lnTo>
                      <a:pt x="239" y="660"/>
                    </a:lnTo>
                    <a:lnTo>
                      <a:pt x="239" y="665"/>
                    </a:lnTo>
                    <a:lnTo>
                      <a:pt x="232" y="665"/>
                    </a:lnTo>
                    <a:lnTo>
                      <a:pt x="232" y="669"/>
                    </a:lnTo>
                    <a:lnTo>
                      <a:pt x="232" y="674"/>
                    </a:lnTo>
                    <a:lnTo>
                      <a:pt x="232" y="678"/>
                    </a:lnTo>
                    <a:lnTo>
                      <a:pt x="226" y="678"/>
                    </a:lnTo>
                    <a:lnTo>
                      <a:pt x="226" y="683"/>
                    </a:lnTo>
                    <a:lnTo>
                      <a:pt x="220" y="683"/>
                    </a:lnTo>
                    <a:lnTo>
                      <a:pt x="213" y="683"/>
                    </a:lnTo>
                    <a:lnTo>
                      <a:pt x="213" y="687"/>
                    </a:lnTo>
                    <a:lnTo>
                      <a:pt x="207" y="687"/>
                    </a:lnTo>
                    <a:lnTo>
                      <a:pt x="201" y="687"/>
                    </a:lnTo>
                    <a:lnTo>
                      <a:pt x="195" y="687"/>
                    </a:lnTo>
                    <a:lnTo>
                      <a:pt x="188" y="687"/>
                    </a:lnTo>
                    <a:lnTo>
                      <a:pt x="182" y="692"/>
                    </a:lnTo>
                    <a:lnTo>
                      <a:pt x="176" y="692"/>
                    </a:lnTo>
                    <a:lnTo>
                      <a:pt x="176" y="696"/>
                    </a:lnTo>
                    <a:lnTo>
                      <a:pt x="176" y="700"/>
                    </a:lnTo>
                    <a:lnTo>
                      <a:pt x="169" y="705"/>
                    </a:lnTo>
                    <a:lnTo>
                      <a:pt x="163" y="705"/>
                    </a:lnTo>
                    <a:lnTo>
                      <a:pt x="157" y="705"/>
                    </a:lnTo>
                    <a:lnTo>
                      <a:pt x="151" y="700"/>
                    </a:lnTo>
                    <a:lnTo>
                      <a:pt x="151" y="696"/>
                    </a:lnTo>
                    <a:lnTo>
                      <a:pt x="144" y="692"/>
                    </a:lnTo>
                    <a:lnTo>
                      <a:pt x="144" y="687"/>
                    </a:lnTo>
                    <a:lnTo>
                      <a:pt x="138" y="687"/>
                    </a:lnTo>
                    <a:lnTo>
                      <a:pt x="132" y="683"/>
                    </a:lnTo>
                    <a:lnTo>
                      <a:pt x="125" y="678"/>
                    </a:lnTo>
                    <a:lnTo>
                      <a:pt x="119" y="678"/>
                    </a:lnTo>
                    <a:lnTo>
                      <a:pt x="113" y="674"/>
                    </a:lnTo>
                    <a:lnTo>
                      <a:pt x="107" y="674"/>
                    </a:lnTo>
                    <a:lnTo>
                      <a:pt x="100" y="669"/>
                    </a:lnTo>
                    <a:lnTo>
                      <a:pt x="94" y="669"/>
                    </a:lnTo>
                    <a:lnTo>
                      <a:pt x="88" y="665"/>
                    </a:lnTo>
                    <a:lnTo>
                      <a:pt x="88" y="660"/>
                    </a:lnTo>
                    <a:lnTo>
                      <a:pt x="81" y="656"/>
                    </a:lnTo>
                    <a:lnTo>
                      <a:pt x="75" y="656"/>
                    </a:lnTo>
                    <a:lnTo>
                      <a:pt x="75" y="660"/>
                    </a:lnTo>
                    <a:lnTo>
                      <a:pt x="75" y="665"/>
                    </a:lnTo>
                    <a:lnTo>
                      <a:pt x="69" y="665"/>
                    </a:lnTo>
                    <a:lnTo>
                      <a:pt x="69" y="669"/>
                    </a:lnTo>
                    <a:lnTo>
                      <a:pt x="62" y="674"/>
                    </a:lnTo>
                    <a:lnTo>
                      <a:pt x="56" y="674"/>
                    </a:lnTo>
                    <a:lnTo>
                      <a:pt x="50" y="674"/>
                    </a:lnTo>
                    <a:lnTo>
                      <a:pt x="50" y="678"/>
                    </a:lnTo>
                    <a:lnTo>
                      <a:pt x="44" y="678"/>
                    </a:lnTo>
                    <a:lnTo>
                      <a:pt x="44" y="683"/>
                    </a:lnTo>
                    <a:lnTo>
                      <a:pt x="37" y="683"/>
                    </a:lnTo>
                    <a:lnTo>
                      <a:pt x="31" y="683"/>
                    </a:lnTo>
                    <a:lnTo>
                      <a:pt x="37" y="683"/>
                    </a:lnTo>
                    <a:lnTo>
                      <a:pt x="37" y="678"/>
                    </a:lnTo>
                    <a:lnTo>
                      <a:pt x="37" y="674"/>
                    </a:lnTo>
                    <a:lnTo>
                      <a:pt x="37" y="669"/>
                    </a:lnTo>
                    <a:lnTo>
                      <a:pt x="31" y="665"/>
                    </a:lnTo>
                    <a:lnTo>
                      <a:pt x="31" y="660"/>
                    </a:lnTo>
                    <a:lnTo>
                      <a:pt x="31" y="656"/>
                    </a:lnTo>
                    <a:lnTo>
                      <a:pt x="25" y="656"/>
                    </a:lnTo>
                    <a:lnTo>
                      <a:pt x="25" y="651"/>
                    </a:lnTo>
                    <a:lnTo>
                      <a:pt x="18" y="647"/>
                    </a:lnTo>
                    <a:lnTo>
                      <a:pt x="18" y="643"/>
                    </a:lnTo>
                    <a:lnTo>
                      <a:pt x="12" y="643"/>
                    </a:lnTo>
                    <a:lnTo>
                      <a:pt x="12" y="638"/>
                    </a:lnTo>
                    <a:lnTo>
                      <a:pt x="6" y="638"/>
                    </a:lnTo>
                    <a:lnTo>
                      <a:pt x="6" y="634"/>
                    </a:lnTo>
                    <a:lnTo>
                      <a:pt x="6" y="629"/>
                    </a:lnTo>
                    <a:lnTo>
                      <a:pt x="6" y="625"/>
                    </a:lnTo>
                    <a:lnTo>
                      <a:pt x="0" y="620"/>
                    </a:lnTo>
                    <a:lnTo>
                      <a:pt x="0" y="616"/>
                    </a:lnTo>
                    <a:lnTo>
                      <a:pt x="6" y="611"/>
                    </a:lnTo>
                    <a:lnTo>
                      <a:pt x="12" y="611"/>
                    </a:lnTo>
                    <a:lnTo>
                      <a:pt x="12" y="607"/>
                    </a:lnTo>
                    <a:lnTo>
                      <a:pt x="18" y="611"/>
                    </a:lnTo>
                    <a:lnTo>
                      <a:pt x="25" y="611"/>
                    </a:lnTo>
                    <a:lnTo>
                      <a:pt x="25" y="607"/>
                    </a:lnTo>
                    <a:lnTo>
                      <a:pt x="31" y="607"/>
                    </a:lnTo>
                    <a:lnTo>
                      <a:pt x="31" y="602"/>
                    </a:lnTo>
                    <a:lnTo>
                      <a:pt x="37" y="602"/>
                    </a:lnTo>
                    <a:lnTo>
                      <a:pt x="44" y="602"/>
                    </a:lnTo>
                    <a:lnTo>
                      <a:pt x="44" y="598"/>
                    </a:lnTo>
                    <a:lnTo>
                      <a:pt x="50" y="593"/>
                    </a:lnTo>
                    <a:lnTo>
                      <a:pt x="50" y="589"/>
                    </a:lnTo>
                    <a:lnTo>
                      <a:pt x="56" y="589"/>
                    </a:lnTo>
                    <a:lnTo>
                      <a:pt x="62" y="585"/>
                    </a:lnTo>
                    <a:lnTo>
                      <a:pt x="62" y="580"/>
                    </a:lnTo>
                    <a:lnTo>
                      <a:pt x="62" y="576"/>
                    </a:lnTo>
                    <a:lnTo>
                      <a:pt x="69" y="571"/>
                    </a:lnTo>
                    <a:lnTo>
                      <a:pt x="69" y="567"/>
                    </a:lnTo>
                    <a:lnTo>
                      <a:pt x="69" y="562"/>
                    </a:lnTo>
                    <a:lnTo>
                      <a:pt x="69" y="558"/>
                    </a:lnTo>
                    <a:lnTo>
                      <a:pt x="62" y="553"/>
                    </a:lnTo>
                    <a:lnTo>
                      <a:pt x="62" y="549"/>
                    </a:lnTo>
                    <a:lnTo>
                      <a:pt x="56" y="544"/>
                    </a:lnTo>
                    <a:lnTo>
                      <a:pt x="56" y="535"/>
                    </a:lnTo>
                    <a:lnTo>
                      <a:pt x="56" y="531"/>
                    </a:lnTo>
                    <a:lnTo>
                      <a:pt x="50" y="527"/>
                    </a:lnTo>
                    <a:lnTo>
                      <a:pt x="50" y="518"/>
                    </a:lnTo>
                    <a:lnTo>
                      <a:pt x="44" y="509"/>
                    </a:lnTo>
                    <a:lnTo>
                      <a:pt x="37" y="509"/>
                    </a:lnTo>
                    <a:lnTo>
                      <a:pt x="37" y="504"/>
                    </a:lnTo>
                    <a:lnTo>
                      <a:pt x="37" y="500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1" y="486"/>
                    </a:lnTo>
                    <a:lnTo>
                      <a:pt x="25" y="482"/>
                    </a:lnTo>
                    <a:lnTo>
                      <a:pt x="18" y="477"/>
                    </a:lnTo>
                    <a:lnTo>
                      <a:pt x="12" y="477"/>
                    </a:lnTo>
                    <a:lnTo>
                      <a:pt x="12" y="473"/>
                    </a:lnTo>
                    <a:lnTo>
                      <a:pt x="18" y="473"/>
                    </a:lnTo>
                    <a:lnTo>
                      <a:pt x="25" y="473"/>
                    </a:lnTo>
                    <a:lnTo>
                      <a:pt x="31" y="473"/>
                    </a:lnTo>
                    <a:lnTo>
                      <a:pt x="31" y="477"/>
                    </a:lnTo>
                    <a:lnTo>
                      <a:pt x="37" y="477"/>
                    </a:lnTo>
                    <a:lnTo>
                      <a:pt x="37" y="482"/>
                    </a:lnTo>
                    <a:lnTo>
                      <a:pt x="44" y="482"/>
                    </a:lnTo>
                    <a:lnTo>
                      <a:pt x="50" y="482"/>
                    </a:lnTo>
                    <a:lnTo>
                      <a:pt x="50" y="477"/>
                    </a:lnTo>
                    <a:lnTo>
                      <a:pt x="56" y="477"/>
                    </a:lnTo>
                    <a:lnTo>
                      <a:pt x="62" y="473"/>
                    </a:lnTo>
                    <a:lnTo>
                      <a:pt x="69" y="469"/>
                    </a:lnTo>
                    <a:lnTo>
                      <a:pt x="69" y="464"/>
                    </a:lnTo>
                    <a:lnTo>
                      <a:pt x="75" y="464"/>
                    </a:lnTo>
                    <a:lnTo>
                      <a:pt x="75" y="460"/>
                    </a:lnTo>
                    <a:lnTo>
                      <a:pt x="81" y="455"/>
                    </a:lnTo>
                    <a:lnTo>
                      <a:pt x="81" y="451"/>
                    </a:lnTo>
                    <a:lnTo>
                      <a:pt x="88" y="451"/>
                    </a:lnTo>
                    <a:lnTo>
                      <a:pt x="88" y="446"/>
                    </a:lnTo>
                    <a:lnTo>
                      <a:pt x="88" y="442"/>
                    </a:lnTo>
                    <a:lnTo>
                      <a:pt x="94" y="437"/>
                    </a:lnTo>
                    <a:lnTo>
                      <a:pt x="94" y="433"/>
                    </a:lnTo>
                    <a:lnTo>
                      <a:pt x="88" y="433"/>
                    </a:lnTo>
                    <a:lnTo>
                      <a:pt x="88" y="428"/>
                    </a:lnTo>
                    <a:lnTo>
                      <a:pt x="81" y="424"/>
                    </a:lnTo>
                    <a:lnTo>
                      <a:pt x="81" y="419"/>
                    </a:lnTo>
                    <a:lnTo>
                      <a:pt x="81" y="415"/>
                    </a:lnTo>
                    <a:lnTo>
                      <a:pt x="81" y="411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1" y="402"/>
                    </a:lnTo>
                    <a:lnTo>
                      <a:pt x="75" y="406"/>
                    </a:lnTo>
                    <a:lnTo>
                      <a:pt x="75" y="402"/>
                    </a:lnTo>
                    <a:lnTo>
                      <a:pt x="75" y="397"/>
                    </a:lnTo>
                    <a:lnTo>
                      <a:pt x="75" y="393"/>
                    </a:lnTo>
                    <a:lnTo>
                      <a:pt x="81" y="393"/>
                    </a:lnTo>
                    <a:lnTo>
                      <a:pt x="81" y="388"/>
                    </a:lnTo>
                    <a:lnTo>
                      <a:pt x="88" y="388"/>
                    </a:lnTo>
                    <a:lnTo>
                      <a:pt x="88" y="384"/>
                    </a:lnTo>
                    <a:lnTo>
                      <a:pt x="94" y="384"/>
                    </a:lnTo>
                    <a:lnTo>
                      <a:pt x="100" y="384"/>
                    </a:lnTo>
                    <a:lnTo>
                      <a:pt x="107" y="384"/>
                    </a:lnTo>
                    <a:lnTo>
                      <a:pt x="107" y="388"/>
                    </a:lnTo>
                    <a:lnTo>
                      <a:pt x="113" y="388"/>
                    </a:lnTo>
                    <a:lnTo>
                      <a:pt x="113" y="384"/>
                    </a:lnTo>
                    <a:lnTo>
                      <a:pt x="119" y="384"/>
                    </a:lnTo>
                    <a:lnTo>
                      <a:pt x="125" y="379"/>
                    </a:lnTo>
                    <a:lnTo>
                      <a:pt x="125" y="375"/>
                    </a:lnTo>
                    <a:lnTo>
                      <a:pt x="132" y="375"/>
                    </a:lnTo>
                    <a:lnTo>
                      <a:pt x="132" y="370"/>
                    </a:lnTo>
                    <a:lnTo>
                      <a:pt x="132" y="366"/>
                    </a:lnTo>
                    <a:lnTo>
                      <a:pt x="138" y="366"/>
                    </a:lnTo>
                    <a:lnTo>
                      <a:pt x="138" y="362"/>
                    </a:lnTo>
                    <a:lnTo>
                      <a:pt x="138" y="357"/>
                    </a:lnTo>
                    <a:lnTo>
                      <a:pt x="138" y="353"/>
                    </a:lnTo>
                    <a:lnTo>
                      <a:pt x="132" y="348"/>
                    </a:lnTo>
                    <a:lnTo>
                      <a:pt x="125" y="348"/>
                    </a:lnTo>
                    <a:lnTo>
                      <a:pt x="119" y="344"/>
                    </a:lnTo>
                    <a:lnTo>
                      <a:pt x="119" y="339"/>
                    </a:lnTo>
                    <a:lnTo>
                      <a:pt x="119" y="335"/>
                    </a:lnTo>
                    <a:lnTo>
                      <a:pt x="119" y="330"/>
                    </a:lnTo>
                    <a:lnTo>
                      <a:pt x="125" y="326"/>
                    </a:lnTo>
                    <a:lnTo>
                      <a:pt x="132" y="321"/>
                    </a:lnTo>
                    <a:lnTo>
                      <a:pt x="132" y="317"/>
                    </a:lnTo>
                    <a:lnTo>
                      <a:pt x="138" y="317"/>
                    </a:lnTo>
                    <a:lnTo>
                      <a:pt x="132" y="312"/>
                    </a:lnTo>
                    <a:lnTo>
                      <a:pt x="132" y="308"/>
                    </a:lnTo>
                    <a:lnTo>
                      <a:pt x="138" y="304"/>
                    </a:lnTo>
                    <a:lnTo>
                      <a:pt x="144" y="299"/>
                    </a:lnTo>
                    <a:lnTo>
                      <a:pt x="151" y="299"/>
                    </a:lnTo>
                    <a:lnTo>
                      <a:pt x="157" y="299"/>
                    </a:lnTo>
                    <a:lnTo>
                      <a:pt x="163" y="304"/>
                    </a:lnTo>
                    <a:lnTo>
                      <a:pt x="169" y="304"/>
                    </a:lnTo>
                    <a:lnTo>
                      <a:pt x="176" y="308"/>
                    </a:lnTo>
                    <a:lnTo>
                      <a:pt x="182" y="308"/>
                    </a:lnTo>
                    <a:lnTo>
                      <a:pt x="182" y="304"/>
                    </a:lnTo>
                    <a:lnTo>
                      <a:pt x="188" y="304"/>
                    </a:lnTo>
                    <a:lnTo>
                      <a:pt x="195" y="304"/>
                    </a:lnTo>
                    <a:lnTo>
                      <a:pt x="201" y="304"/>
                    </a:lnTo>
                    <a:lnTo>
                      <a:pt x="201" y="299"/>
                    </a:lnTo>
                    <a:lnTo>
                      <a:pt x="207" y="304"/>
                    </a:lnTo>
                    <a:lnTo>
                      <a:pt x="213" y="304"/>
                    </a:lnTo>
                    <a:lnTo>
                      <a:pt x="213" y="308"/>
                    </a:lnTo>
                    <a:lnTo>
                      <a:pt x="220" y="308"/>
                    </a:lnTo>
                    <a:lnTo>
                      <a:pt x="226" y="308"/>
                    </a:lnTo>
                    <a:lnTo>
                      <a:pt x="232" y="308"/>
                    </a:lnTo>
                    <a:lnTo>
                      <a:pt x="239" y="308"/>
                    </a:lnTo>
                    <a:lnTo>
                      <a:pt x="245" y="312"/>
                    </a:lnTo>
                    <a:lnTo>
                      <a:pt x="251" y="312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8"/>
                    </a:lnTo>
                    <a:lnTo>
                      <a:pt x="283" y="308"/>
                    </a:lnTo>
                    <a:lnTo>
                      <a:pt x="289" y="304"/>
                    </a:lnTo>
                    <a:lnTo>
                      <a:pt x="295" y="299"/>
                    </a:lnTo>
                    <a:lnTo>
                      <a:pt x="295" y="295"/>
                    </a:lnTo>
                    <a:lnTo>
                      <a:pt x="301" y="295"/>
                    </a:lnTo>
                    <a:lnTo>
                      <a:pt x="308" y="295"/>
                    </a:lnTo>
                    <a:lnTo>
                      <a:pt x="314" y="295"/>
                    </a:lnTo>
                    <a:lnTo>
                      <a:pt x="314" y="299"/>
                    </a:lnTo>
                    <a:lnTo>
                      <a:pt x="320" y="299"/>
                    </a:lnTo>
                    <a:lnTo>
                      <a:pt x="320" y="304"/>
                    </a:lnTo>
                    <a:lnTo>
                      <a:pt x="327" y="308"/>
                    </a:lnTo>
                    <a:lnTo>
                      <a:pt x="327" y="312"/>
                    </a:lnTo>
                    <a:lnTo>
                      <a:pt x="333" y="317"/>
                    </a:lnTo>
                    <a:lnTo>
                      <a:pt x="339" y="312"/>
                    </a:lnTo>
                    <a:lnTo>
                      <a:pt x="345" y="312"/>
                    </a:lnTo>
                    <a:lnTo>
                      <a:pt x="352" y="312"/>
                    </a:lnTo>
                    <a:lnTo>
                      <a:pt x="358" y="308"/>
                    </a:lnTo>
                    <a:lnTo>
                      <a:pt x="358" y="304"/>
                    </a:lnTo>
                    <a:lnTo>
                      <a:pt x="358" y="299"/>
                    </a:lnTo>
                    <a:lnTo>
                      <a:pt x="364" y="299"/>
                    </a:lnTo>
                    <a:lnTo>
                      <a:pt x="371" y="299"/>
                    </a:lnTo>
                    <a:lnTo>
                      <a:pt x="377" y="304"/>
                    </a:lnTo>
                    <a:lnTo>
                      <a:pt x="383" y="304"/>
                    </a:lnTo>
                    <a:lnTo>
                      <a:pt x="389" y="304"/>
                    </a:lnTo>
                    <a:lnTo>
                      <a:pt x="396" y="304"/>
                    </a:lnTo>
                    <a:lnTo>
                      <a:pt x="402" y="304"/>
                    </a:lnTo>
                    <a:lnTo>
                      <a:pt x="402" y="299"/>
                    </a:lnTo>
                    <a:lnTo>
                      <a:pt x="408" y="299"/>
                    </a:lnTo>
                    <a:lnTo>
                      <a:pt x="415" y="299"/>
                    </a:lnTo>
                    <a:lnTo>
                      <a:pt x="421" y="295"/>
                    </a:lnTo>
                    <a:lnTo>
                      <a:pt x="427" y="295"/>
                    </a:lnTo>
                    <a:lnTo>
                      <a:pt x="427" y="290"/>
                    </a:lnTo>
                    <a:lnTo>
                      <a:pt x="433" y="290"/>
                    </a:lnTo>
                    <a:lnTo>
                      <a:pt x="433" y="286"/>
                    </a:lnTo>
                    <a:lnTo>
                      <a:pt x="440" y="286"/>
                    </a:lnTo>
                    <a:lnTo>
                      <a:pt x="446" y="281"/>
                    </a:lnTo>
                    <a:lnTo>
                      <a:pt x="452" y="277"/>
                    </a:lnTo>
                    <a:lnTo>
                      <a:pt x="452" y="272"/>
                    </a:lnTo>
                    <a:lnTo>
                      <a:pt x="452" y="268"/>
                    </a:lnTo>
                    <a:lnTo>
                      <a:pt x="459" y="263"/>
                    </a:lnTo>
                    <a:lnTo>
                      <a:pt x="459" y="259"/>
                    </a:lnTo>
                    <a:lnTo>
                      <a:pt x="459" y="254"/>
                    </a:lnTo>
                    <a:lnTo>
                      <a:pt x="459" y="250"/>
                    </a:lnTo>
                    <a:lnTo>
                      <a:pt x="452" y="250"/>
                    </a:lnTo>
                    <a:lnTo>
                      <a:pt x="452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7" y="237"/>
                    </a:lnTo>
                    <a:lnTo>
                      <a:pt x="421" y="237"/>
                    </a:lnTo>
                    <a:lnTo>
                      <a:pt x="415" y="232"/>
                    </a:lnTo>
                    <a:lnTo>
                      <a:pt x="408" y="228"/>
                    </a:lnTo>
                    <a:lnTo>
                      <a:pt x="408" y="223"/>
                    </a:lnTo>
                    <a:lnTo>
                      <a:pt x="408" y="219"/>
                    </a:lnTo>
                    <a:lnTo>
                      <a:pt x="402" y="219"/>
                    </a:lnTo>
                    <a:lnTo>
                      <a:pt x="402" y="214"/>
                    </a:lnTo>
                    <a:lnTo>
                      <a:pt x="396" y="210"/>
                    </a:lnTo>
                    <a:lnTo>
                      <a:pt x="396" y="205"/>
                    </a:lnTo>
                    <a:lnTo>
                      <a:pt x="389" y="205"/>
                    </a:lnTo>
                    <a:lnTo>
                      <a:pt x="389" y="201"/>
                    </a:lnTo>
                    <a:lnTo>
                      <a:pt x="383" y="201"/>
                    </a:lnTo>
                    <a:lnTo>
                      <a:pt x="383" y="196"/>
                    </a:lnTo>
                    <a:lnTo>
                      <a:pt x="383" y="192"/>
                    </a:lnTo>
                    <a:lnTo>
                      <a:pt x="377" y="192"/>
                    </a:lnTo>
                    <a:lnTo>
                      <a:pt x="371" y="192"/>
                    </a:lnTo>
                    <a:lnTo>
                      <a:pt x="371" y="188"/>
                    </a:lnTo>
                    <a:lnTo>
                      <a:pt x="364" y="188"/>
                    </a:lnTo>
                    <a:lnTo>
                      <a:pt x="364" y="183"/>
                    </a:lnTo>
                    <a:lnTo>
                      <a:pt x="364" y="179"/>
                    </a:lnTo>
                    <a:lnTo>
                      <a:pt x="364" y="174"/>
                    </a:lnTo>
                    <a:lnTo>
                      <a:pt x="364" y="170"/>
                    </a:lnTo>
                    <a:lnTo>
                      <a:pt x="371" y="170"/>
                    </a:lnTo>
                    <a:lnTo>
                      <a:pt x="371" y="165"/>
                    </a:lnTo>
                    <a:lnTo>
                      <a:pt x="377" y="165"/>
                    </a:lnTo>
                    <a:lnTo>
                      <a:pt x="377" y="161"/>
                    </a:lnTo>
                    <a:lnTo>
                      <a:pt x="383" y="161"/>
                    </a:lnTo>
                    <a:lnTo>
                      <a:pt x="383" y="156"/>
                    </a:lnTo>
                    <a:lnTo>
                      <a:pt x="383" y="152"/>
                    </a:lnTo>
                    <a:lnTo>
                      <a:pt x="383" y="147"/>
                    </a:lnTo>
                    <a:lnTo>
                      <a:pt x="389" y="147"/>
                    </a:lnTo>
                    <a:lnTo>
                      <a:pt x="389" y="143"/>
                    </a:lnTo>
                    <a:lnTo>
                      <a:pt x="389" y="139"/>
                    </a:lnTo>
                    <a:lnTo>
                      <a:pt x="396" y="139"/>
                    </a:lnTo>
                    <a:lnTo>
                      <a:pt x="396" y="134"/>
                    </a:lnTo>
                    <a:lnTo>
                      <a:pt x="396" y="130"/>
                    </a:lnTo>
                    <a:lnTo>
                      <a:pt x="402" y="125"/>
                    </a:lnTo>
                    <a:lnTo>
                      <a:pt x="402" y="121"/>
                    </a:lnTo>
                    <a:lnTo>
                      <a:pt x="408" y="116"/>
                    </a:lnTo>
                    <a:lnTo>
                      <a:pt x="408" y="112"/>
                    </a:lnTo>
                    <a:lnTo>
                      <a:pt x="408" y="107"/>
                    </a:lnTo>
                    <a:lnTo>
                      <a:pt x="408" y="103"/>
                    </a:lnTo>
                    <a:lnTo>
                      <a:pt x="415" y="98"/>
                    </a:lnTo>
                    <a:lnTo>
                      <a:pt x="421" y="98"/>
                    </a:lnTo>
                    <a:lnTo>
                      <a:pt x="427" y="98"/>
                    </a:lnTo>
                    <a:lnTo>
                      <a:pt x="433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2" y="94"/>
                    </a:lnTo>
                    <a:lnTo>
                      <a:pt x="459" y="89"/>
                    </a:lnTo>
                    <a:lnTo>
                      <a:pt x="459" y="85"/>
                    </a:lnTo>
                    <a:lnTo>
                      <a:pt x="465" y="85"/>
                    </a:lnTo>
                    <a:lnTo>
                      <a:pt x="459" y="81"/>
                    </a:lnTo>
                    <a:lnTo>
                      <a:pt x="459" y="76"/>
                    </a:lnTo>
                    <a:lnTo>
                      <a:pt x="465" y="72"/>
                    </a:lnTo>
                    <a:lnTo>
                      <a:pt x="465" y="67"/>
                    </a:lnTo>
                    <a:lnTo>
                      <a:pt x="471" y="67"/>
                    </a:lnTo>
                    <a:lnTo>
                      <a:pt x="477" y="67"/>
                    </a:lnTo>
                    <a:lnTo>
                      <a:pt x="484" y="63"/>
                    </a:lnTo>
                    <a:lnTo>
                      <a:pt x="484" y="58"/>
                    </a:lnTo>
                    <a:lnTo>
                      <a:pt x="490" y="54"/>
                    </a:lnTo>
                    <a:lnTo>
                      <a:pt x="496" y="54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5" y="45"/>
                    </a:lnTo>
                    <a:lnTo>
                      <a:pt x="521" y="45"/>
                    </a:lnTo>
                    <a:lnTo>
                      <a:pt x="521" y="40"/>
                    </a:lnTo>
                    <a:lnTo>
                      <a:pt x="528" y="40"/>
                    </a:lnTo>
                    <a:lnTo>
                      <a:pt x="528" y="36"/>
                    </a:lnTo>
                    <a:lnTo>
                      <a:pt x="534" y="31"/>
                    </a:lnTo>
                    <a:lnTo>
                      <a:pt x="534" y="27"/>
                    </a:lnTo>
                    <a:lnTo>
                      <a:pt x="528" y="27"/>
                    </a:lnTo>
                    <a:lnTo>
                      <a:pt x="528" y="23"/>
                    </a:lnTo>
                    <a:lnTo>
                      <a:pt x="528" y="18"/>
                    </a:lnTo>
                    <a:lnTo>
                      <a:pt x="528" y="14"/>
                    </a:lnTo>
                    <a:lnTo>
                      <a:pt x="534" y="14"/>
                    </a:lnTo>
                    <a:lnTo>
                      <a:pt x="540" y="14"/>
                    </a:lnTo>
                    <a:lnTo>
                      <a:pt x="540" y="9"/>
                    </a:lnTo>
                    <a:lnTo>
                      <a:pt x="547" y="9"/>
                    </a:lnTo>
                    <a:lnTo>
                      <a:pt x="553" y="5"/>
                    </a:lnTo>
                    <a:lnTo>
                      <a:pt x="559" y="5"/>
                    </a:lnTo>
                    <a:lnTo>
                      <a:pt x="566" y="5"/>
                    </a:lnTo>
                    <a:lnTo>
                      <a:pt x="572" y="0"/>
                    </a:lnTo>
                    <a:lnTo>
                      <a:pt x="57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82" name="Freeform 686"/>
              <p:cNvSpPr>
                <a:spLocks/>
              </p:cNvSpPr>
              <p:nvPr/>
            </p:nvSpPr>
            <p:spPr bwMode="auto">
              <a:xfrm>
                <a:off x="803" y="2278"/>
                <a:ext cx="1150" cy="705"/>
              </a:xfrm>
              <a:custGeom>
                <a:avLst/>
                <a:gdLst/>
                <a:ahLst/>
                <a:cxnLst>
                  <a:cxn ang="0">
                    <a:pos x="622" y="45"/>
                  </a:cxn>
                  <a:cxn ang="0">
                    <a:pos x="691" y="58"/>
                  </a:cxn>
                  <a:cxn ang="0">
                    <a:pos x="767" y="72"/>
                  </a:cxn>
                  <a:cxn ang="0">
                    <a:pos x="836" y="89"/>
                  </a:cxn>
                  <a:cxn ang="0">
                    <a:pos x="867" y="134"/>
                  </a:cxn>
                  <a:cxn ang="0">
                    <a:pos x="911" y="165"/>
                  </a:cxn>
                  <a:cxn ang="0">
                    <a:pos x="968" y="134"/>
                  </a:cxn>
                  <a:cxn ang="0">
                    <a:pos x="1050" y="134"/>
                  </a:cxn>
                  <a:cxn ang="0">
                    <a:pos x="1125" y="152"/>
                  </a:cxn>
                  <a:cxn ang="0">
                    <a:pos x="1144" y="179"/>
                  </a:cxn>
                  <a:cxn ang="0">
                    <a:pos x="1100" y="210"/>
                  </a:cxn>
                  <a:cxn ang="0">
                    <a:pos x="1075" y="254"/>
                  </a:cxn>
                  <a:cxn ang="0">
                    <a:pos x="1024" y="286"/>
                  </a:cxn>
                  <a:cxn ang="0">
                    <a:pos x="1031" y="330"/>
                  </a:cxn>
                  <a:cxn ang="0">
                    <a:pos x="1043" y="379"/>
                  </a:cxn>
                  <a:cxn ang="0">
                    <a:pos x="993" y="411"/>
                  </a:cxn>
                  <a:cxn ang="0">
                    <a:pos x="924" y="397"/>
                  </a:cxn>
                  <a:cxn ang="0">
                    <a:pos x="874" y="428"/>
                  </a:cxn>
                  <a:cxn ang="0">
                    <a:pos x="842" y="460"/>
                  </a:cxn>
                  <a:cxn ang="0">
                    <a:pos x="823" y="477"/>
                  </a:cxn>
                  <a:cxn ang="0">
                    <a:pos x="767" y="486"/>
                  </a:cxn>
                  <a:cxn ang="0">
                    <a:pos x="748" y="513"/>
                  </a:cxn>
                  <a:cxn ang="0">
                    <a:pos x="704" y="531"/>
                  </a:cxn>
                  <a:cxn ang="0">
                    <a:pos x="691" y="567"/>
                  </a:cxn>
                  <a:cxn ang="0">
                    <a:pos x="716" y="616"/>
                  </a:cxn>
                  <a:cxn ang="0">
                    <a:pos x="647" y="665"/>
                  </a:cxn>
                  <a:cxn ang="0">
                    <a:pos x="603" y="629"/>
                  </a:cxn>
                  <a:cxn ang="0">
                    <a:pos x="528" y="647"/>
                  </a:cxn>
                  <a:cxn ang="0">
                    <a:pos x="471" y="665"/>
                  </a:cxn>
                  <a:cxn ang="0">
                    <a:pos x="383" y="660"/>
                  </a:cxn>
                  <a:cxn ang="0">
                    <a:pos x="308" y="643"/>
                  </a:cxn>
                  <a:cxn ang="0">
                    <a:pos x="239" y="660"/>
                  </a:cxn>
                  <a:cxn ang="0">
                    <a:pos x="201" y="687"/>
                  </a:cxn>
                  <a:cxn ang="0">
                    <a:pos x="144" y="692"/>
                  </a:cxn>
                  <a:cxn ang="0">
                    <a:pos x="81" y="656"/>
                  </a:cxn>
                  <a:cxn ang="0">
                    <a:pos x="37" y="683"/>
                  </a:cxn>
                  <a:cxn ang="0">
                    <a:pos x="18" y="643"/>
                  </a:cxn>
                  <a:cxn ang="0">
                    <a:pos x="18" y="611"/>
                  </a:cxn>
                  <a:cxn ang="0">
                    <a:pos x="62" y="580"/>
                  </a:cxn>
                  <a:cxn ang="0">
                    <a:pos x="50" y="518"/>
                  </a:cxn>
                  <a:cxn ang="0">
                    <a:pos x="18" y="473"/>
                  </a:cxn>
                  <a:cxn ang="0">
                    <a:pos x="69" y="464"/>
                  </a:cxn>
                  <a:cxn ang="0">
                    <a:pos x="81" y="424"/>
                  </a:cxn>
                  <a:cxn ang="0">
                    <a:pos x="81" y="388"/>
                  </a:cxn>
                  <a:cxn ang="0">
                    <a:pos x="132" y="375"/>
                  </a:cxn>
                  <a:cxn ang="0">
                    <a:pos x="119" y="330"/>
                  </a:cxn>
                  <a:cxn ang="0">
                    <a:pos x="169" y="304"/>
                  </a:cxn>
                  <a:cxn ang="0">
                    <a:pos x="226" y="308"/>
                  </a:cxn>
                  <a:cxn ang="0">
                    <a:pos x="295" y="295"/>
                  </a:cxn>
                  <a:cxn ang="0">
                    <a:pos x="352" y="312"/>
                  </a:cxn>
                  <a:cxn ang="0">
                    <a:pos x="408" y="299"/>
                  </a:cxn>
                  <a:cxn ang="0">
                    <a:pos x="459" y="263"/>
                  </a:cxn>
                  <a:cxn ang="0">
                    <a:pos x="415" y="232"/>
                  </a:cxn>
                  <a:cxn ang="0">
                    <a:pos x="383" y="192"/>
                  </a:cxn>
                  <a:cxn ang="0">
                    <a:pos x="377" y="161"/>
                  </a:cxn>
                  <a:cxn ang="0">
                    <a:pos x="402" y="121"/>
                  </a:cxn>
                  <a:cxn ang="0">
                    <a:pos x="459" y="89"/>
                  </a:cxn>
                  <a:cxn ang="0">
                    <a:pos x="496" y="54"/>
                  </a:cxn>
                  <a:cxn ang="0">
                    <a:pos x="528" y="23"/>
                  </a:cxn>
                </a:cxnLst>
                <a:rect l="0" t="0" r="r" b="b"/>
                <a:pathLst>
                  <a:path w="1150" h="705">
                    <a:moveTo>
                      <a:pt x="578" y="0"/>
                    </a:moveTo>
                    <a:lnTo>
                      <a:pt x="578" y="9"/>
                    </a:lnTo>
                    <a:lnTo>
                      <a:pt x="578" y="14"/>
                    </a:lnTo>
                    <a:lnTo>
                      <a:pt x="578" y="18"/>
                    </a:lnTo>
                    <a:lnTo>
                      <a:pt x="584" y="23"/>
                    </a:lnTo>
                    <a:lnTo>
                      <a:pt x="584" y="27"/>
                    </a:lnTo>
                    <a:lnTo>
                      <a:pt x="591" y="31"/>
                    </a:lnTo>
                    <a:lnTo>
                      <a:pt x="597" y="36"/>
                    </a:lnTo>
                    <a:lnTo>
                      <a:pt x="603" y="40"/>
                    </a:lnTo>
                    <a:lnTo>
                      <a:pt x="610" y="40"/>
                    </a:lnTo>
                    <a:lnTo>
                      <a:pt x="616" y="45"/>
                    </a:lnTo>
                    <a:lnTo>
                      <a:pt x="622" y="45"/>
                    </a:lnTo>
                    <a:lnTo>
                      <a:pt x="622" y="49"/>
                    </a:lnTo>
                    <a:lnTo>
                      <a:pt x="628" y="49"/>
                    </a:lnTo>
                    <a:lnTo>
                      <a:pt x="628" y="54"/>
                    </a:lnTo>
                    <a:lnTo>
                      <a:pt x="635" y="58"/>
                    </a:lnTo>
                    <a:lnTo>
                      <a:pt x="641" y="63"/>
                    </a:lnTo>
                    <a:lnTo>
                      <a:pt x="654" y="63"/>
                    </a:lnTo>
                    <a:lnTo>
                      <a:pt x="660" y="63"/>
                    </a:lnTo>
                    <a:lnTo>
                      <a:pt x="666" y="63"/>
                    </a:lnTo>
                    <a:lnTo>
                      <a:pt x="672" y="63"/>
                    </a:lnTo>
                    <a:lnTo>
                      <a:pt x="679" y="63"/>
                    </a:lnTo>
                    <a:lnTo>
                      <a:pt x="685" y="58"/>
                    </a:lnTo>
                    <a:lnTo>
                      <a:pt x="691" y="58"/>
                    </a:lnTo>
                    <a:lnTo>
                      <a:pt x="698" y="58"/>
                    </a:lnTo>
                    <a:lnTo>
                      <a:pt x="704" y="54"/>
                    </a:lnTo>
                    <a:lnTo>
                      <a:pt x="710" y="54"/>
                    </a:lnTo>
                    <a:lnTo>
                      <a:pt x="716" y="54"/>
                    </a:lnTo>
                    <a:lnTo>
                      <a:pt x="729" y="54"/>
                    </a:lnTo>
                    <a:lnTo>
                      <a:pt x="729" y="58"/>
                    </a:lnTo>
                    <a:lnTo>
                      <a:pt x="735" y="58"/>
                    </a:lnTo>
                    <a:lnTo>
                      <a:pt x="742" y="58"/>
                    </a:lnTo>
                    <a:lnTo>
                      <a:pt x="748" y="63"/>
                    </a:lnTo>
                    <a:lnTo>
                      <a:pt x="754" y="67"/>
                    </a:lnTo>
                    <a:lnTo>
                      <a:pt x="760" y="67"/>
                    </a:lnTo>
                    <a:lnTo>
                      <a:pt x="767" y="72"/>
                    </a:lnTo>
                    <a:lnTo>
                      <a:pt x="773" y="72"/>
                    </a:lnTo>
                    <a:lnTo>
                      <a:pt x="779" y="76"/>
                    </a:lnTo>
                    <a:lnTo>
                      <a:pt x="786" y="76"/>
                    </a:lnTo>
                    <a:lnTo>
                      <a:pt x="792" y="76"/>
                    </a:lnTo>
                    <a:lnTo>
                      <a:pt x="798" y="72"/>
                    </a:lnTo>
                    <a:lnTo>
                      <a:pt x="804" y="72"/>
                    </a:lnTo>
                    <a:lnTo>
                      <a:pt x="811" y="72"/>
                    </a:lnTo>
                    <a:lnTo>
                      <a:pt x="817" y="76"/>
                    </a:lnTo>
                    <a:lnTo>
                      <a:pt x="823" y="81"/>
                    </a:lnTo>
                    <a:lnTo>
                      <a:pt x="830" y="81"/>
                    </a:lnTo>
                    <a:lnTo>
                      <a:pt x="830" y="85"/>
                    </a:lnTo>
                    <a:lnTo>
                      <a:pt x="836" y="89"/>
                    </a:lnTo>
                    <a:lnTo>
                      <a:pt x="842" y="94"/>
                    </a:lnTo>
                    <a:lnTo>
                      <a:pt x="842" y="98"/>
                    </a:lnTo>
                    <a:lnTo>
                      <a:pt x="842" y="103"/>
                    </a:lnTo>
                    <a:lnTo>
                      <a:pt x="848" y="103"/>
                    </a:lnTo>
                    <a:lnTo>
                      <a:pt x="848" y="107"/>
                    </a:lnTo>
                    <a:lnTo>
                      <a:pt x="848" y="112"/>
                    </a:lnTo>
                    <a:lnTo>
                      <a:pt x="842" y="116"/>
                    </a:lnTo>
                    <a:lnTo>
                      <a:pt x="842" y="121"/>
                    </a:lnTo>
                    <a:lnTo>
                      <a:pt x="842" y="125"/>
                    </a:lnTo>
                    <a:lnTo>
                      <a:pt x="855" y="130"/>
                    </a:lnTo>
                    <a:lnTo>
                      <a:pt x="861" y="130"/>
                    </a:lnTo>
                    <a:lnTo>
                      <a:pt x="867" y="134"/>
                    </a:lnTo>
                    <a:lnTo>
                      <a:pt x="874" y="134"/>
                    </a:lnTo>
                    <a:lnTo>
                      <a:pt x="880" y="139"/>
                    </a:lnTo>
                    <a:lnTo>
                      <a:pt x="886" y="143"/>
                    </a:lnTo>
                    <a:lnTo>
                      <a:pt x="892" y="143"/>
                    </a:lnTo>
                    <a:lnTo>
                      <a:pt x="892" y="147"/>
                    </a:lnTo>
                    <a:lnTo>
                      <a:pt x="899" y="147"/>
                    </a:lnTo>
                    <a:lnTo>
                      <a:pt x="899" y="152"/>
                    </a:lnTo>
                    <a:lnTo>
                      <a:pt x="899" y="156"/>
                    </a:lnTo>
                    <a:lnTo>
                      <a:pt x="899" y="161"/>
                    </a:lnTo>
                    <a:lnTo>
                      <a:pt x="899" y="165"/>
                    </a:lnTo>
                    <a:lnTo>
                      <a:pt x="905" y="165"/>
                    </a:lnTo>
                    <a:lnTo>
                      <a:pt x="911" y="165"/>
                    </a:lnTo>
                    <a:lnTo>
                      <a:pt x="911" y="161"/>
                    </a:lnTo>
                    <a:lnTo>
                      <a:pt x="911" y="156"/>
                    </a:lnTo>
                    <a:lnTo>
                      <a:pt x="918" y="152"/>
                    </a:lnTo>
                    <a:lnTo>
                      <a:pt x="918" y="147"/>
                    </a:lnTo>
                    <a:lnTo>
                      <a:pt x="918" y="139"/>
                    </a:lnTo>
                    <a:lnTo>
                      <a:pt x="924" y="134"/>
                    </a:lnTo>
                    <a:lnTo>
                      <a:pt x="930" y="134"/>
                    </a:lnTo>
                    <a:lnTo>
                      <a:pt x="936" y="130"/>
                    </a:lnTo>
                    <a:lnTo>
                      <a:pt x="943" y="130"/>
                    </a:lnTo>
                    <a:lnTo>
                      <a:pt x="955" y="130"/>
                    </a:lnTo>
                    <a:lnTo>
                      <a:pt x="962" y="130"/>
                    </a:lnTo>
                    <a:lnTo>
                      <a:pt x="968" y="134"/>
                    </a:lnTo>
                    <a:lnTo>
                      <a:pt x="974" y="134"/>
                    </a:lnTo>
                    <a:lnTo>
                      <a:pt x="980" y="139"/>
                    </a:lnTo>
                    <a:lnTo>
                      <a:pt x="987" y="139"/>
                    </a:lnTo>
                    <a:lnTo>
                      <a:pt x="993" y="134"/>
                    </a:lnTo>
                    <a:lnTo>
                      <a:pt x="999" y="134"/>
                    </a:lnTo>
                    <a:lnTo>
                      <a:pt x="1006" y="134"/>
                    </a:lnTo>
                    <a:lnTo>
                      <a:pt x="1012" y="134"/>
                    </a:lnTo>
                    <a:lnTo>
                      <a:pt x="1018" y="130"/>
                    </a:lnTo>
                    <a:lnTo>
                      <a:pt x="1024" y="130"/>
                    </a:lnTo>
                    <a:lnTo>
                      <a:pt x="1031" y="130"/>
                    </a:lnTo>
                    <a:lnTo>
                      <a:pt x="1037" y="134"/>
                    </a:lnTo>
                    <a:lnTo>
                      <a:pt x="1050" y="134"/>
                    </a:lnTo>
                    <a:lnTo>
                      <a:pt x="1062" y="134"/>
                    </a:lnTo>
                    <a:lnTo>
                      <a:pt x="1069" y="134"/>
                    </a:lnTo>
                    <a:lnTo>
                      <a:pt x="1075" y="134"/>
                    </a:lnTo>
                    <a:lnTo>
                      <a:pt x="1081" y="134"/>
                    </a:lnTo>
                    <a:lnTo>
                      <a:pt x="1081" y="139"/>
                    </a:lnTo>
                    <a:lnTo>
                      <a:pt x="1087" y="139"/>
                    </a:lnTo>
                    <a:lnTo>
                      <a:pt x="1094" y="143"/>
                    </a:lnTo>
                    <a:lnTo>
                      <a:pt x="1100" y="143"/>
                    </a:lnTo>
                    <a:lnTo>
                      <a:pt x="1106" y="147"/>
                    </a:lnTo>
                    <a:lnTo>
                      <a:pt x="1113" y="147"/>
                    </a:lnTo>
                    <a:lnTo>
                      <a:pt x="1119" y="152"/>
                    </a:lnTo>
                    <a:lnTo>
                      <a:pt x="1125" y="152"/>
                    </a:lnTo>
                    <a:lnTo>
                      <a:pt x="1131" y="152"/>
                    </a:lnTo>
                    <a:lnTo>
                      <a:pt x="1138" y="152"/>
                    </a:lnTo>
                    <a:lnTo>
                      <a:pt x="1144" y="152"/>
                    </a:lnTo>
                    <a:lnTo>
                      <a:pt x="1144" y="156"/>
                    </a:lnTo>
                    <a:lnTo>
                      <a:pt x="1150" y="156"/>
                    </a:lnTo>
                    <a:lnTo>
                      <a:pt x="1144" y="161"/>
                    </a:lnTo>
                    <a:lnTo>
                      <a:pt x="1144" y="165"/>
                    </a:lnTo>
                    <a:lnTo>
                      <a:pt x="1144" y="170"/>
                    </a:lnTo>
                    <a:lnTo>
                      <a:pt x="1138" y="170"/>
                    </a:lnTo>
                    <a:lnTo>
                      <a:pt x="1138" y="174"/>
                    </a:lnTo>
                    <a:lnTo>
                      <a:pt x="1138" y="179"/>
                    </a:lnTo>
                    <a:lnTo>
                      <a:pt x="1144" y="179"/>
                    </a:lnTo>
                    <a:lnTo>
                      <a:pt x="1144" y="183"/>
                    </a:lnTo>
                    <a:lnTo>
                      <a:pt x="1138" y="188"/>
                    </a:lnTo>
                    <a:lnTo>
                      <a:pt x="1131" y="188"/>
                    </a:lnTo>
                    <a:lnTo>
                      <a:pt x="1131" y="183"/>
                    </a:lnTo>
                    <a:lnTo>
                      <a:pt x="1125" y="188"/>
                    </a:lnTo>
                    <a:lnTo>
                      <a:pt x="1119" y="188"/>
                    </a:lnTo>
                    <a:lnTo>
                      <a:pt x="1113" y="192"/>
                    </a:lnTo>
                    <a:lnTo>
                      <a:pt x="1106" y="192"/>
                    </a:lnTo>
                    <a:lnTo>
                      <a:pt x="1106" y="196"/>
                    </a:lnTo>
                    <a:lnTo>
                      <a:pt x="1100" y="201"/>
                    </a:lnTo>
                    <a:lnTo>
                      <a:pt x="1100" y="205"/>
                    </a:lnTo>
                    <a:lnTo>
                      <a:pt x="1100" y="210"/>
                    </a:lnTo>
                    <a:lnTo>
                      <a:pt x="1100" y="214"/>
                    </a:lnTo>
                    <a:lnTo>
                      <a:pt x="1100" y="219"/>
                    </a:lnTo>
                    <a:lnTo>
                      <a:pt x="1094" y="219"/>
                    </a:lnTo>
                    <a:lnTo>
                      <a:pt x="1094" y="223"/>
                    </a:lnTo>
                    <a:lnTo>
                      <a:pt x="1094" y="228"/>
                    </a:lnTo>
                    <a:lnTo>
                      <a:pt x="1094" y="232"/>
                    </a:lnTo>
                    <a:lnTo>
                      <a:pt x="1087" y="237"/>
                    </a:lnTo>
                    <a:lnTo>
                      <a:pt x="1087" y="241"/>
                    </a:lnTo>
                    <a:lnTo>
                      <a:pt x="1087" y="246"/>
                    </a:lnTo>
                    <a:lnTo>
                      <a:pt x="1081" y="250"/>
                    </a:lnTo>
                    <a:lnTo>
                      <a:pt x="1081" y="254"/>
                    </a:lnTo>
                    <a:lnTo>
                      <a:pt x="1075" y="254"/>
                    </a:lnTo>
                    <a:lnTo>
                      <a:pt x="1069" y="259"/>
                    </a:lnTo>
                    <a:lnTo>
                      <a:pt x="1062" y="263"/>
                    </a:lnTo>
                    <a:lnTo>
                      <a:pt x="1062" y="268"/>
                    </a:lnTo>
                    <a:lnTo>
                      <a:pt x="1062" y="272"/>
                    </a:lnTo>
                    <a:lnTo>
                      <a:pt x="1056" y="277"/>
                    </a:lnTo>
                    <a:lnTo>
                      <a:pt x="1056" y="281"/>
                    </a:lnTo>
                    <a:lnTo>
                      <a:pt x="1050" y="286"/>
                    </a:lnTo>
                    <a:lnTo>
                      <a:pt x="1050" y="290"/>
                    </a:lnTo>
                    <a:lnTo>
                      <a:pt x="1043" y="290"/>
                    </a:lnTo>
                    <a:lnTo>
                      <a:pt x="1037" y="290"/>
                    </a:lnTo>
                    <a:lnTo>
                      <a:pt x="1031" y="290"/>
                    </a:lnTo>
                    <a:lnTo>
                      <a:pt x="1024" y="286"/>
                    </a:lnTo>
                    <a:lnTo>
                      <a:pt x="1024" y="290"/>
                    </a:lnTo>
                    <a:lnTo>
                      <a:pt x="1018" y="290"/>
                    </a:lnTo>
                    <a:lnTo>
                      <a:pt x="1018" y="295"/>
                    </a:lnTo>
                    <a:lnTo>
                      <a:pt x="1018" y="299"/>
                    </a:lnTo>
                    <a:lnTo>
                      <a:pt x="1018" y="304"/>
                    </a:lnTo>
                    <a:lnTo>
                      <a:pt x="1024" y="308"/>
                    </a:lnTo>
                    <a:lnTo>
                      <a:pt x="1024" y="312"/>
                    </a:lnTo>
                    <a:lnTo>
                      <a:pt x="1024" y="317"/>
                    </a:lnTo>
                    <a:lnTo>
                      <a:pt x="1024" y="321"/>
                    </a:lnTo>
                    <a:lnTo>
                      <a:pt x="1031" y="321"/>
                    </a:lnTo>
                    <a:lnTo>
                      <a:pt x="1031" y="326"/>
                    </a:lnTo>
                    <a:lnTo>
                      <a:pt x="1031" y="330"/>
                    </a:lnTo>
                    <a:lnTo>
                      <a:pt x="1031" y="335"/>
                    </a:lnTo>
                    <a:lnTo>
                      <a:pt x="1031" y="339"/>
                    </a:lnTo>
                    <a:lnTo>
                      <a:pt x="1037" y="344"/>
                    </a:lnTo>
                    <a:lnTo>
                      <a:pt x="1037" y="348"/>
                    </a:lnTo>
                    <a:lnTo>
                      <a:pt x="1037" y="353"/>
                    </a:lnTo>
                    <a:lnTo>
                      <a:pt x="1037" y="357"/>
                    </a:lnTo>
                    <a:lnTo>
                      <a:pt x="1037" y="362"/>
                    </a:lnTo>
                    <a:lnTo>
                      <a:pt x="1037" y="366"/>
                    </a:lnTo>
                    <a:lnTo>
                      <a:pt x="1037" y="370"/>
                    </a:lnTo>
                    <a:lnTo>
                      <a:pt x="1037" y="375"/>
                    </a:lnTo>
                    <a:lnTo>
                      <a:pt x="1043" y="375"/>
                    </a:lnTo>
                    <a:lnTo>
                      <a:pt x="1043" y="379"/>
                    </a:lnTo>
                    <a:lnTo>
                      <a:pt x="1043" y="384"/>
                    </a:lnTo>
                    <a:lnTo>
                      <a:pt x="1037" y="384"/>
                    </a:lnTo>
                    <a:lnTo>
                      <a:pt x="1031" y="384"/>
                    </a:lnTo>
                    <a:lnTo>
                      <a:pt x="1031" y="388"/>
                    </a:lnTo>
                    <a:lnTo>
                      <a:pt x="1024" y="393"/>
                    </a:lnTo>
                    <a:lnTo>
                      <a:pt x="1018" y="397"/>
                    </a:lnTo>
                    <a:lnTo>
                      <a:pt x="1018" y="402"/>
                    </a:lnTo>
                    <a:lnTo>
                      <a:pt x="1012" y="406"/>
                    </a:lnTo>
                    <a:lnTo>
                      <a:pt x="1006" y="406"/>
                    </a:lnTo>
                    <a:lnTo>
                      <a:pt x="1006" y="411"/>
                    </a:lnTo>
                    <a:lnTo>
                      <a:pt x="999" y="411"/>
                    </a:lnTo>
                    <a:lnTo>
                      <a:pt x="993" y="411"/>
                    </a:lnTo>
                    <a:lnTo>
                      <a:pt x="987" y="411"/>
                    </a:lnTo>
                    <a:lnTo>
                      <a:pt x="980" y="406"/>
                    </a:lnTo>
                    <a:lnTo>
                      <a:pt x="974" y="406"/>
                    </a:lnTo>
                    <a:lnTo>
                      <a:pt x="974" y="402"/>
                    </a:lnTo>
                    <a:lnTo>
                      <a:pt x="968" y="402"/>
                    </a:lnTo>
                    <a:lnTo>
                      <a:pt x="962" y="402"/>
                    </a:lnTo>
                    <a:lnTo>
                      <a:pt x="955" y="402"/>
                    </a:lnTo>
                    <a:lnTo>
                      <a:pt x="949" y="402"/>
                    </a:lnTo>
                    <a:lnTo>
                      <a:pt x="936" y="402"/>
                    </a:lnTo>
                    <a:lnTo>
                      <a:pt x="930" y="402"/>
                    </a:lnTo>
                    <a:lnTo>
                      <a:pt x="930" y="397"/>
                    </a:lnTo>
                    <a:lnTo>
                      <a:pt x="924" y="397"/>
                    </a:lnTo>
                    <a:lnTo>
                      <a:pt x="918" y="397"/>
                    </a:lnTo>
                    <a:lnTo>
                      <a:pt x="911" y="397"/>
                    </a:lnTo>
                    <a:lnTo>
                      <a:pt x="905" y="397"/>
                    </a:lnTo>
                    <a:lnTo>
                      <a:pt x="899" y="402"/>
                    </a:lnTo>
                    <a:lnTo>
                      <a:pt x="899" y="406"/>
                    </a:lnTo>
                    <a:lnTo>
                      <a:pt x="899" y="411"/>
                    </a:lnTo>
                    <a:lnTo>
                      <a:pt x="892" y="415"/>
                    </a:lnTo>
                    <a:lnTo>
                      <a:pt x="892" y="419"/>
                    </a:lnTo>
                    <a:lnTo>
                      <a:pt x="886" y="419"/>
                    </a:lnTo>
                    <a:lnTo>
                      <a:pt x="880" y="424"/>
                    </a:lnTo>
                    <a:lnTo>
                      <a:pt x="874" y="424"/>
                    </a:lnTo>
                    <a:lnTo>
                      <a:pt x="874" y="428"/>
                    </a:lnTo>
                    <a:lnTo>
                      <a:pt x="867" y="433"/>
                    </a:lnTo>
                    <a:lnTo>
                      <a:pt x="867" y="437"/>
                    </a:lnTo>
                    <a:lnTo>
                      <a:pt x="861" y="442"/>
                    </a:lnTo>
                    <a:lnTo>
                      <a:pt x="861" y="446"/>
                    </a:lnTo>
                    <a:lnTo>
                      <a:pt x="861" y="451"/>
                    </a:lnTo>
                    <a:lnTo>
                      <a:pt x="867" y="455"/>
                    </a:lnTo>
                    <a:lnTo>
                      <a:pt x="867" y="460"/>
                    </a:lnTo>
                    <a:lnTo>
                      <a:pt x="867" y="464"/>
                    </a:lnTo>
                    <a:lnTo>
                      <a:pt x="861" y="469"/>
                    </a:lnTo>
                    <a:lnTo>
                      <a:pt x="855" y="469"/>
                    </a:lnTo>
                    <a:lnTo>
                      <a:pt x="848" y="464"/>
                    </a:lnTo>
                    <a:lnTo>
                      <a:pt x="842" y="460"/>
                    </a:lnTo>
                    <a:lnTo>
                      <a:pt x="842" y="455"/>
                    </a:lnTo>
                    <a:lnTo>
                      <a:pt x="836" y="451"/>
                    </a:lnTo>
                    <a:lnTo>
                      <a:pt x="830" y="451"/>
                    </a:lnTo>
                    <a:lnTo>
                      <a:pt x="830" y="455"/>
                    </a:lnTo>
                    <a:lnTo>
                      <a:pt x="823" y="455"/>
                    </a:lnTo>
                    <a:lnTo>
                      <a:pt x="823" y="460"/>
                    </a:lnTo>
                    <a:lnTo>
                      <a:pt x="830" y="460"/>
                    </a:lnTo>
                    <a:lnTo>
                      <a:pt x="830" y="464"/>
                    </a:lnTo>
                    <a:lnTo>
                      <a:pt x="836" y="469"/>
                    </a:lnTo>
                    <a:lnTo>
                      <a:pt x="836" y="473"/>
                    </a:lnTo>
                    <a:lnTo>
                      <a:pt x="830" y="473"/>
                    </a:lnTo>
                    <a:lnTo>
                      <a:pt x="823" y="477"/>
                    </a:lnTo>
                    <a:lnTo>
                      <a:pt x="817" y="477"/>
                    </a:lnTo>
                    <a:lnTo>
                      <a:pt x="811" y="473"/>
                    </a:lnTo>
                    <a:lnTo>
                      <a:pt x="804" y="477"/>
                    </a:lnTo>
                    <a:lnTo>
                      <a:pt x="804" y="482"/>
                    </a:lnTo>
                    <a:lnTo>
                      <a:pt x="804" y="486"/>
                    </a:lnTo>
                    <a:lnTo>
                      <a:pt x="798" y="491"/>
                    </a:lnTo>
                    <a:lnTo>
                      <a:pt x="792" y="495"/>
                    </a:lnTo>
                    <a:lnTo>
                      <a:pt x="792" y="491"/>
                    </a:lnTo>
                    <a:lnTo>
                      <a:pt x="786" y="491"/>
                    </a:lnTo>
                    <a:lnTo>
                      <a:pt x="779" y="491"/>
                    </a:lnTo>
                    <a:lnTo>
                      <a:pt x="773" y="486"/>
                    </a:lnTo>
                    <a:lnTo>
                      <a:pt x="767" y="486"/>
                    </a:lnTo>
                    <a:lnTo>
                      <a:pt x="760" y="486"/>
                    </a:lnTo>
                    <a:lnTo>
                      <a:pt x="754" y="491"/>
                    </a:lnTo>
                    <a:lnTo>
                      <a:pt x="748" y="495"/>
                    </a:lnTo>
                    <a:lnTo>
                      <a:pt x="748" y="500"/>
                    </a:lnTo>
                    <a:lnTo>
                      <a:pt x="754" y="500"/>
                    </a:lnTo>
                    <a:lnTo>
                      <a:pt x="760" y="500"/>
                    </a:lnTo>
                    <a:lnTo>
                      <a:pt x="767" y="500"/>
                    </a:lnTo>
                    <a:lnTo>
                      <a:pt x="767" y="504"/>
                    </a:lnTo>
                    <a:lnTo>
                      <a:pt x="767" y="509"/>
                    </a:lnTo>
                    <a:lnTo>
                      <a:pt x="760" y="509"/>
                    </a:lnTo>
                    <a:lnTo>
                      <a:pt x="754" y="513"/>
                    </a:lnTo>
                    <a:lnTo>
                      <a:pt x="748" y="513"/>
                    </a:lnTo>
                    <a:lnTo>
                      <a:pt x="742" y="513"/>
                    </a:lnTo>
                    <a:lnTo>
                      <a:pt x="742" y="518"/>
                    </a:lnTo>
                    <a:lnTo>
                      <a:pt x="742" y="522"/>
                    </a:lnTo>
                    <a:lnTo>
                      <a:pt x="742" y="527"/>
                    </a:lnTo>
                    <a:lnTo>
                      <a:pt x="735" y="531"/>
                    </a:lnTo>
                    <a:lnTo>
                      <a:pt x="729" y="531"/>
                    </a:lnTo>
                    <a:lnTo>
                      <a:pt x="723" y="531"/>
                    </a:lnTo>
                    <a:lnTo>
                      <a:pt x="723" y="527"/>
                    </a:lnTo>
                    <a:lnTo>
                      <a:pt x="716" y="522"/>
                    </a:lnTo>
                    <a:lnTo>
                      <a:pt x="710" y="522"/>
                    </a:lnTo>
                    <a:lnTo>
                      <a:pt x="704" y="527"/>
                    </a:lnTo>
                    <a:lnTo>
                      <a:pt x="704" y="531"/>
                    </a:lnTo>
                    <a:lnTo>
                      <a:pt x="704" y="535"/>
                    </a:lnTo>
                    <a:lnTo>
                      <a:pt x="698" y="535"/>
                    </a:lnTo>
                    <a:lnTo>
                      <a:pt x="691" y="535"/>
                    </a:lnTo>
                    <a:lnTo>
                      <a:pt x="685" y="535"/>
                    </a:lnTo>
                    <a:lnTo>
                      <a:pt x="685" y="540"/>
                    </a:lnTo>
                    <a:lnTo>
                      <a:pt x="691" y="544"/>
                    </a:lnTo>
                    <a:lnTo>
                      <a:pt x="691" y="549"/>
                    </a:lnTo>
                    <a:lnTo>
                      <a:pt x="685" y="549"/>
                    </a:lnTo>
                    <a:lnTo>
                      <a:pt x="685" y="553"/>
                    </a:lnTo>
                    <a:lnTo>
                      <a:pt x="685" y="558"/>
                    </a:lnTo>
                    <a:lnTo>
                      <a:pt x="691" y="562"/>
                    </a:lnTo>
                    <a:lnTo>
                      <a:pt x="691" y="567"/>
                    </a:lnTo>
                    <a:lnTo>
                      <a:pt x="698" y="571"/>
                    </a:lnTo>
                    <a:lnTo>
                      <a:pt x="704" y="571"/>
                    </a:lnTo>
                    <a:lnTo>
                      <a:pt x="710" y="576"/>
                    </a:lnTo>
                    <a:lnTo>
                      <a:pt x="716" y="576"/>
                    </a:lnTo>
                    <a:lnTo>
                      <a:pt x="716" y="580"/>
                    </a:lnTo>
                    <a:lnTo>
                      <a:pt x="723" y="589"/>
                    </a:lnTo>
                    <a:lnTo>
                      <a:pt x="723" y="593"/>
                    </a:lnTo>
                    <a:lnTo>
                      <a:pt x="723" y="598"/>
                    </a:lnTo>
                    <a:lnTo>
                      <a:pt x="723" y="602"/>
                    </a:lnTo>
                    <a:lnTo>
                      <a:pt x="716" y="607"/>
                    </a:lnTo>
                    <a:lnTo>
                      <a:pt x="716" y="611"/>
                    </a:lnTo>
                    <a:lnTo>
                      <a:pt x="716" y="616"/>
                    </a:lnTo>
                    <a:lnTo>
                      <a:pt x="710" y="620"/>
                    </a:lnTo>
                    <a:lnTo>
                      <a:pt x="710" y="625"/>
                    </a:lnTo>
                    <a:lnTo>
                      <a:pt x="704" y="629"/>
                    </a:lnTo>
                    <a:lnTo>
                      <a:pt x="698" y="634"/>
                    </a:lnTo>
                    <a:lnTo>
                      <a:pt x="691" y="643"/>
                    </a:lnTo>
                    <a:lnTo>
                      <a:pt x="685" y="643"/>
                    </a:lnTo>
                    <a:lnTo>
                      <a:pt x="685" y="647"/>
                    </a:lnTo>
                    <a:lnTo>
                      <a:pt x="679" y="651"/>
                    </a:lnTo>
                    <a:lnTo>
                      <a:pt x="666" y="656"/>
                    </a:lnTo>
                    <a:lnTo>
                      <a:pt x="666" y="660"/>
                    </a:lnTo>
                    <a:lnTo>
                      <a:pt x="654" y="660"/>
                    </a:lnTo>
                    <a:lnTo>
                      <a:pt x="647" y="665"/>
                    </a:lnTo>
                    <a:lnTo>
                      <a:pt x="641" y="660"/>
                    </a:lnTo>
                    <a:lnTo>
                      <a:pt x="641" y="656"/>
                    </a:lnTo>
                    <a:lnTo>
                      <a:pt x="641" y="651"/>
                    </a:lnTo>
                    <a:lnTo>
                      <a:pt x="641" y="647"/>
                    </a:lnTo>
                    <a:lnTo>
                      <a:pt x="635" y="647"/>
                    </a:lnTo>
                    <a:lnTo>
                      <a:pt x="635" y="643"/>
                    </a:lnTo>
                    <a:lnTo>
                      <a:pt x="628" y="643"/>
                    </a:lnTo>
                    <a:lnTo>
                      <a:pt x="622" y="638"/>
                    </a:lnTo>
                    <a:lnTo>
                      <a:pt x="616" y="638"/>
                    </a:lnTo>
                    <a:lnTo>
                      <a:pt x="616" y="634"/>
                    </a:lnTo>
                    <a:lnTo>
                      <a:pt x="610" y="634"/>
                    </a:lnTo>
                    <a:lnTo>
                      <a:pt x="603" y="629"/>
                    </a:lnTo>
                    <a:lnTo>
                      <a:pt x="597" y="629"/>
                    </a:lnTo>
                    <a:lnTo>
                      <a:pt x="591" y="629"/>
                    </a:lnTo>
                    <a:lnTo>
                      <a:pt x="584" y="629"/>
                    </a:lnTo>
                    <a:lnTo>
                      <a:pt x="578" y="629"/>
                    </a:lnTo>
                    <a:lnTo>
                      <a:pt x="572" y="629"/>
                    </a:lnTo>
                    <a:lnTo>
                      <a:pt x="566" y="629"/>
                    </a:lnTo>
                    <a:lnTo>
                      <a:pt x="559" y="634"/>
                    </a:lnTo>
                    <a:lnTo>
                      <a:pt x="553" y="634"/>
                    </a:lnTo>
                    <a:lnTo>
                      <a:pt x="547" y="638"/>
                    </a:lnTo>
                    <a:lnTo>
                      <a:pt x="540" y="638"/>
                    </a:lnTo>
                    <a:lnTo>
                      <a:pt x="534" y="643"/>
                    </a:lnTo>
                    <a:lnTo>
                      <a:pt x="528" y="647"/>
                    </a:lnTo>
                    <a:lnTo>
                      <a:pt x="521" y="647"/>
                    </a:lnTo>
                    <a:lnTo>
                      <a:pt x="521" y="651"/>
                    </a:lnTo>
                    <a:lnTo>
                      <a:pt x="515" y="651"/>
                    </a:lnTo>
                    <a:lnTo>
                      <a:pt x="509" y="651"/>
                    </a:lnTo>
                    <a:lnTo>
                      <a:pt x="503" y="651"/>
                    </a:lnTo>
                    <a:lnTo>
                      <a:pt x="496" y="651"/>
                    </a:lnTo>
                    <a:lnTo>
                      <a:pt x="496" y="656"/>
                    </a:lnTo>
                    <a:lnTo>
                      <a:pt x="490" y="656"/>
                    </a:lnTo>
                    <a:lnTo>
                      <a:pt x="484" y="656"/>
                    </a:lnTo>
                    <a:lnTo>
                      <a:pt x="484" y="660"/>
                    </a:lnTo>
                    <a:lnTo>
                      <a:pt x="477" y="660"/>
                    </a:lnTo>
                    <a:lnTo>
                      <a:pt x="471" y="665"/>
                    </a:lnTo>
                    <a:lnTo>
                      <a:pt x="459" y="665"/>
                    </a:lnTo>
                    <a:lnTo>
                      <a:pt x="452" y="669"/>
                    </a:lnTo>
                    <a:lnTo>
                      <a:pt x="446" y="669"/>
                    </a:lnTo>
                    <a:lnTo>
                      <a:pt x="440" y="669"/>
                    </a:lnTo>
                    <a:lnTo>
                      <a:pt x="433" y="665"/>
                    </a:lnTo>
                    <a:lnTo>
                      <a:pt x="433" y="669"/>
                    </a:lnTo>
                    <a:lnTo>
                      <a:pt x="415" y="665"/>
                    </a:lnTo>
                    <a:lnTo>
                      <a:pt x="408" y="665"/>
                    </a:lnTo>
                    <a:lnTo>
                      <a:pt x="402" y="665"/>
                    </a:lnTo>
                    <a:lnTo>
                      <a:pt x="396" y="660"/>
                    </a:lnTo>
                    <a:lnTo>
                      <a:pt x="389" y="660"/>
                    </a:lnTo>
                    <a:lnTo>
                      <a:pt x="383" y="660"/>
                    </a:lnTo>
                    <a:lnTo>
                      <a:pt x="377" y="660"/>
                    </a:lnTo>
                    <a:lnTo>
                      <a:pt x="371" y="660"/>
                    </a:lnTo>
                    <a:lnTo>
                      <a:pt x="371" y="656"/>
                    </a:lnTo>
                    <a:lnTo>
                      <a:pt x="364" y="656"/>
                    </a:lnTo>
                    <a:lnTo>
                      <a:pt x="358" y="656"/>
                    </a:lnTo>
                    <a:lnTo>
                      <a:pt x="345" y="651"/>
                    </a:lnTo>
                    <a:lnTo>
                      <a:pt x="339" y="651"/>
                    </a:lnTo>
                    <a:lnTo>
                      <a:pt x="333" y="647"/>
                    </a:lnTo>
                    <a:lnTo>
                      <a:pt x="327" y="647"/>
                    </a:lnTo>
                    <a:lnTo>
                      <a:pt x="320" y="647"/>
                    </a:lnTo>
                    <a:lnTo>
                      <a:pt x="314" y="647"/>
                    </a:lnTo>
                    <a:lnTo>
                      <a:pt x="308" y="643"/>
                    </a:lnTo>
                    <a:lnTo>
                      <a:pt x="301" y="643"/>
                    </a:lnTo>
                    <a:lnTo>
                      <a:pt x="295" y="647"/>
                    </a:lnTo>
                    <a:lnTo>
                      <a:pt x="289" y="643"/>
                    </a:lnTo>
                    <a:lnTo>
                      <a:pt x="283" y="643"/>
                    </a:lnTo>
                    <a:lnTo>
                      <a:pt x="276" y="643"/>
                    </a:lnTo>
                    <a:lnTo>
                      <a:pt x="270" y="643"/>
                    </a:lnTo>
                    <a:lnTo>
                      <a:pt x="264" y="647"/>
                    </a:lnTo>
                    <a:lnTo>
                      <a:pt x="257" y="647"/>
                    </a:lnTo>
                    <a:lnTo>
                      <a:pt x="257" y="651"/>
                    </a:lnTo>
                    <a:lnTo>
                      <a:pt x="251" y="651"/>
                    </a:lnTo>
                    <a:lnTo>
                      <a:pt x="245" y="656"/>
                    </a:lnTo>
                    <a:lnTo>
                      <a:pt x="239" y="660"/>
                    </a:lnTo>
                    <a:lnTo>
                      <a:pt x="239" y="665"/>
                    </a:lnTo>
                    <a:lnTo>
                      <a:pt x="232" y="665"/>
                    </a:lnTo>
                    <a:lnTo>
                      <a:pt x="232" y="669"/>
                    </a:lnTo>
                    <a:lnTo>
                      <a:pt x="232" y="674"/>
                    </a:lnTo>
                    <a:lnTo>
                      <a:pt x="232" y="678"/>
                    </a:lnTo>
                    <a:lnTo>
                      <a:pt x="226" y="678"/>
                    </a:lnTo>
                    <a:lnTo>
                      <a:pt x="226" y="683"/>
                    </a:lnTo>
                    <a:lnTo>
                      <a:pt x="220" y="683"/>
                    </a:lnTo>
                    <a:lnTo>
                      <a:pt x="213" y="683"/>
                    </a:lnTo>
                    <a:lnTo>
                      <a:pt x="213" y="687"/>
                    </a:lnTo>
                    <a:lnTo>
                      <a:pt x="207" y="687"/>
                    </a:lnTo>
                    <a:lnTo>
                      <a:pt x="201" y="687"/>
                    </a:lnTo>
                    <a:lnTo>
                      <a:pt x="195" y="687"/>
                    </a:lnTo>
                    <a:lnTo>
                      <a:pt x="188" y="687"/>
                    </a:lnTo>
                    <a:lnTo>
                      <a:pt x="182" y="692"/>
                    </a:lnTo>
                    <a:lnTo>
                      <a:pt x="176" y="692"/>
                    </a:lnTo>
                    <a:lnTo>
                      <a:pt x="176" y="696"/>
                    </a:lnTo>
                    <a:lnTo>
                      <a:pt x="176" y="700"/>
                    </a:lnTo>
                    <a:lnTo>
                      <a:pt x="169" y="705"/>
                    </a:lnTo>
                    <a:lnTo>
                      <a:pt x="163" y="705"/>
                    </a:lnTo>
                    <a:lnTo>
                      <a:pt x="157" y="705"/>
                    </a:lnTo>
                    <a:lnTo>
                      <a:pt x="151" y="700"/>
                    </a:lnTo>
                    <a:lnTo>
                      <a:pt x="151" y="696"/>
                    </a:lnTo>
                    <a:lnTo>
                      <a:pt x="144" y="692"/>
                    </a:lnTo>
                    <a:lnTo>
                      <a:pt x="144" y="687"/>
                    </a:lnTo>
                    <a:lnTo>
                      <a:pt x="138" y="687"/>
                    </a:lnTo>
                    <a:lnTo>
                      <a:pt x="132" y="683"/>
                    </a:lnTo>
                    <a:lnTo>
                      <a:pt x="125" y="678"/>
                    </a:lnTo>
                    <a:lnTo>
                      <a:pt x="119" y="678"/>
                    </a:lnTo>
                    <a:lnTo>
                      <a:pt x="113" y="674"/>
                    </a:lnTo>
                    <a:lnTo>
                      <a:pt x="107" y="674"/>
                    </a:lnTo>
                    <a:lnTo>
                      <a:pt x="100" y="669"/>
                    </a:lnTo>
                    <a:lnTo>
                      <a:pt x="94" y="669"/>
                    </a:lnTo>
                    <a:lnTo>
                      <a:pt x="88" y="665"/>
                    </a:lnTo>
                    <a:lnTo>
                      <a:pt x="88" y="660"/>
                    </a:lnTo>
                    <a:lnTo>
                      <a:pt x="81" y="656"/>
                    </a:lnTo>
                    <a:lnTo>
                      <a:pt x="75" y="656"/>
                    </a:lnTo>
                    <a:lnTo>
                      <a:pt x="75" y="660"/>
                    </a:lnTo>
                    <a:lnTo>
                      <a:pt x="75" y="665"/>
                    </a:lnTo>
                    <a:lnTo>
                      <a:pt x="69" y="665"/>
                    </a:lnTo>
                    <a:lnTo>
                      <a:pt x="69" y="669"/>
                    </a:lnTo>
                    <a:lnTo>
                      <a:pt x="62" y="674"/>
                    </a:lnTo>
                    <a:lnTo>
                      <a:pt x="56" y="674"/>
                    </a:lnTo>
                    <a:lnTo>
                      <a:pt x="50" y="674"/>
                    </a:lnTo>
                    <a:lnTo>
                      <a:pt x="50" y="678"/>
                    </a:lnTo>
                    <a:lnTo>
                      <a:pt x="44" y="678"/>
                    </a:lnTo>
                    <a:lnTo>
                      <a:pt x="44" y="683"/>
                    </a:lnTo>
                    <a:lnTo>
                      <a:pt x="37" y="683"/>
                    </a:lnTo>
                    <a:lnTo>
                      <a:pt x="31" y="683"/>
                    </a:lnTo>
                    <a:lnTo>
                      <a:pt x="37" y="683"/>
                    </a:lnTo>
                    <a:lnTo>
                      <a:pt x="37" y="678"/>
                    </a:lnTo>
                    <a:lnTo>
                      <a:pt x="37" y="674"/>
                    </a:lnTo>
                    <a:lnTo>
                      <a:pt x="37" y="669"/>
                    </a:lnTo>
                    <a:lnTo>
                      <a:pt x="31" y="665"/>
                    </a:lnTo>
                    <a:lnTo>
                      <a:pt x="31" y="660"/>
                    </a:lnTo>
                    <a:lnTo>
                      <a:pt x="31" y="656"/>
                    </a:lnTo>
                    <a:lnTo>
                      <a:pt x="25" y="656"/>
                    </a:lnTo>
                    <a:lnTo>
                      <a:pt x="25" y="651"/>
                    </a:lnTo>
                    <a:lnTo>
                      <a:pt x="18" y="647"/>
                    </a:lnTo>
                    <a:lnTo>
                      <a:pt x="18" y="643"/>
                    </a:lnTo>
                    <a:lnTo>
                      <a:pt x="12" y="643"/>
                    </a:lnTo>
                    <a:lnTo>
                      <a:pt x="12" y="638"/>
                    </a:lnTo>
                    <a:lnTo>
                      <a:pt x="6" y="638"/>
                    </a:lnTo>
                    <a:lnTo>
                      <a:pt x="6" y="634"/>
                    </a:lnTo>
                    <a:lnTo>
                      <a:pt x="6" y="629"/>
                    </a:lnTo>
                    <a:lnTo>
                      <a:pt x="6" y="625"/>
                    </a:lnTo>
                    <a:lnTo>
                      <a:pt x="0" y="620"/>
                    </a:lnTo>
                    <a:lnTo>
                      <a:pt x="0" y="616"/>
                    </a:lnTo>
                    <a:lnTo>
                      <a:pt x="6" y="611"/>
                    </a:lnTo>
                    <a:lnTo>
                      <a:pt x="12" y="611"/>
                    </a:lnTo>
                    <a:lnTo>
                      <a:pt x="12" y="607"/>
                    </a:lnTo>
                    <a:lnTo>
                      <a:pt x="18" y="611"/>
                    </a:lnTo>
                    <a:lnTo>
                      <a:pt x="25" y="611"/>
                    </a:lnTo>
                    <a:lnTo>
                      <a:pt x="25" y="607"/>
                    </a:lnTo>
                    <a:lnTo>
                      <a:pt x="31" y="607"/>
                    </a:lnTo>
                    <a:lnTo>
                      <a:pt x="31" y="602"/>
                    </a:lnTo>
                    <a:lnTo>
                      <a:pt x="37" y="602"/>
                    </a:lnTo>
                    <a:lnTo>
                      <a:pt x="44" y="602"/>
                    </a:lnTo>
                    <a:lnTo>
                      <a:pt x="44" y="598"/>
                    </a:lnTo>
                    <a:lnTo>
                      <a:pt x="50" y="593"/>
                    </a:lnTo>
                    <a:lnTo>
                      <a:pt x="50" y="589"/>
                    </a:lnTo>
                    <a:lnTo>
                      <a:pt x="56" y="589"/>
                    </a:lnTo>
                    <a:lnTo>
                      <a:pt x="62" y="585"/>
                    </a:lnTo>
                    <a:lnTo>
                      <a:pt x="62" y="580"/>
                    </a:lnTo>
                    <a:lnTo>
                      <a:pt x="62" y="576"/>
                    </a:lnTo>
                    <a:lnTo>
                      <a:pt x="69" y="571"/>
                    </a:lnTo>
                    <a:lnTo>
                      <a:pt x="69" y="567"/>
                    </a:lnTo>
                    <a:lnTo>
                      <a:pt x="69" y="562"/>
                    </a:lnTo>
                    <a:lnTo>
                      <a:pt x="69" y="558"/>
                    </a:lnTo>
                    <a:lnTo>
                      <a:pt x="62" y="553"/>
                    </a:lnTo>
                    <a:lnTo>
                      <a:pt x="62" y="549"/>
                    </a:lnTo>
                    <a:lnTo>
                      <a:pt x="56" y="544"/>
                    </a:lnTo>
                    <a:lnTo>
                      <a:pt x="56" y="535"/>
                    </a:lnTo>
                    <a:lnTo>
                      <a:pt x="56" y="531"/>
                    </a:lnTo>
                    <a:lnTo>
                      <a:pt x="50" y="527"/>
                    </a:lnTo>
                    <a:lnTo>
                      <a:pt x="50" y="518"/>
                    </a:lnTo>
                    <a:lnTo>
                      <a:pt x="44" y="509"/>
                    </a:lnTo>
                    <a:lnTo>
                      <a:pt x="37" y="509"/>
                    </a:lnTo>
                    <a:lnTo>
                      <a:pt x="37" y="504"/>
                    </a:lnTo>
                    <a:lnTo>
                      <a:pt x="37" y="500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1" y="486"/>
                    </a:lnTo>
                    <a:lnTo>
                      <a:pt x="25" y="482"/>
                    </a:lnTo>
                    <a:lnTo>
                      <a:pt x="18" y="477"/>
                    </a:lnTo>
                    <a:lnTo>
                      <a:pt x="12" y="477"/>
                    </a:lnTo>
                    <a:lnTo>
                      <a:pt x="12" y="473"/>
                    </a:lnTo>
                    <a:lnTo>
                      <a:pt x="18" y="473"/>
                    </a:lnTo>
                    <a:lnTo>
                      <a:pt x="25" y="473"/>
                    </a:lnTo>
                    <a:lnTo>
                      <a:pt x="31" y="473"/>
                    </a:lnTo>
                    <a:lnTo>
                      <a:pt x="31" y="477"/>
                    </a:lnTo>
                    <a:lnTo>
                      <a:pt x="37" y="477"/>
                    </a:lnTo>
                    <a:lnTo>
                      <a:pt x="37" y="482"/>
                    </a:lnTo>
                    <a:lnTo>
                      <a:pt x="44" y="482"/>
                    </a:lnTo>
                    <a:lnTo>
                      <a:pt x="50" y="482"/>
                    </a:lnTo>
                    <a:lnTo>
                      <a:pt x="50" y="477"/>
                    </a:lnTo>
                    <a:lnTo>
                      <a:pt x="56" y="477"/>
                    </a:lnTo>
                    <a:lnTo>
                      <a:pt x="62" y="473"/>
                    </a:lnTo>
                    <a:lnTo>
                      <a:pt x="69" y="469"/>
                    </a:lnTo>
                    <a:lnTo>
                      <a:pt x="69" y="464"/>
                    </a:lnTo>
                    <a:lnTo>
                      <a:pt x="75" y="464"/>
                    </a:lnTo>
                    <a:lnTo>
                      <a:pt x="75" y="460"/>
                    </a:lnTo>
                    <a:lnTo>
                      <a:pt x="81" y="455"/>
                    </a:lnTo>
                    <a:lnTo>
                      <a:pt x="81" y="451"/>
                    </a:lnTo>
                    <a:lnTo>
                      <a:pt x="88" y="451"/>
                    </a:lnTo>
                    <a:lnTo>
                      <a:pt x="88" y="446"/>
                    </a:lnTo>
                    <a:lnTo>
                      <a:pt x="88" y="442"/>
                    </a:lnTo>
                    <a:lnTo>
                      <a:pt x="94" y="437"/>
                    </a:lnTo>
                    <a:lnTo>
                      <a:pt x="94" y="433"/>
                    </a:lnTo>
                    <a:lnTo>
                      <a:pt x="88" y="433"/>
                    </a:lnTo>
                    <a:lnTo>
                      <a:pt x="88" y="428"/>
                    </a:lnTo>
                    <a:lnTo>
                      <a:pt x="81" y="424"/>
                    </a:lnTo>
                    <a:lnTo>
                      <a:pt x="81" y="419"/>
                    </a:lnTo>
                    <a:lnTo>
                      <a:pt x="81" y="415"/>
                    </a:lnTo>
                    <a:lnTo>
                      <a:pt x="81" y="411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1" y="402"/>
                    </a:lnTo>
                    <a:lnTo>
                      <a:pt x="75" y="406"/>
                    </a:lnTo>
                    <a:lnTo>
                      <a:pt x="75" y="402"/>
                    </a:lnTo>
                    <a:lnTo>
                      <a:pt x="75" y="397"/>
                    </a:lnTo>
                    <a:lnTo>
                      <a:pt x="75" y="393"/>
                    </a:lnTo>
                    <a:lnTo>
                      <a:pt x="81" y="393"/>
                    </a:lnTo>
                    <a:lnTo>
                      <a:pt x="81" y="388"/>
                    </a:lnTo>
                    <a:lnTo>
                      <a:pt x="88" y="388"/>
                    </a:lnTo>
                    <a:lnTo>
                      <a:pt x="88" y="384"/>
                    </a:lnTo>
                    <a:lnTo>
                      <a:pt x="94" y="384"/>
                    </a:lnTo>
                    <a:lnTo>
                      <a:pt x="100" y="384"/>
                    </a:lnTo>
                    <a:lnTo>
                      <a:pt x="107" y="384"/>
                    </a:lnTo>
                    <a:lnTo>
                      <a:pt x="107" y="388"/>
                    </a:lnTo>
                    <a:lnTo>
                      <a:pt x="113" y="388"/>
                    </a:lnTo>
                    <a:lnTo>
                      <a:pt x="113" y="384"/>
                    </a:lnTo>
                    <a:lnTo>
                      <a:pt x="119" y="384"/>
                    </a:lnTo>
                    <a:lnTo>
                      <a:pt x="125" y="379"/>
                    </a:lnTo>
                    <a:lnTo>
                      <a:pt x="125" y="375"/>
                    </a:lnTo>
                    <a:lnTo>
                      <a:pt x="132" y="375"/>
                    </a:lnTo>
                    <a:lnTo>
                      <a:pt x="132" y="370"/>
                    </a:lnTo>
                    <a:lnTo>
                      <a:pt x="132" y="366"/>
                    </a:lnTo>
                    <a:lnTo>
                      <a:pt x="138" y="366"/>
                    </a:lnTo>
                    <a:lnTo>
                      <a:pt x="138" y="362"/>
                    </a:lnTo>
                    <a:lnTo>
                      <a:pt x="138" y="357"/>
                    </a:lnTo>
                    <a:lnTo>
                      <a:pt x="138" y="353"/>
                    </a:lnTo>
                    <a:lnTo>
                      <a:pt x="132" y="348"/>
                    </a:lnTo>
                    <a:lnTo>
                      <a:pt x="125" y="348"/>
                    </a:lnTo>
                    <a:lnTo>
                      <a:pt x="119" y="344"/>
                    </a:lnTo>
                    <a:lnTo>
                      <a:pt x="119" y="339"/>
                    </a:lnTo>
                    <a:lnTo>
                      <a:pt x="119" y="335"/>
                    </a:lnTo>
                    <a:lnTo>
                      <a:pt x="119" y="330"/>
                    </a:lnTo>
                    <a:lnTo>
                      <a:pt x="125" y="326"/>
                    </a:lnTo>
                    <a:lnTo>
                      <a:pt x="132" y="321"/>
                    </a:lnTo>
                    <a:lnTo>
                      <a:pt x="132" y="317"/>
                    </a:lnTo>
                    <a:lnTo>
                      <a:pt x="138" y="317"/>
                    </a:lnTo>
                    <a:lnTo>
                      <a:pt x="132" y="312"/>
                    </a:lnTo>
                    <a:lnTo>
                      <a:pt x="132" y="308"/>
                    </a:lnTo>
                    <a:lnTo>
                      <a:pt x="138" y="304"/>
                    </a:lnTo>
                    <a:lnTo>
                      <a:pt x="144" y="299"/>
                    </a:lnTo>
                    <a:lnTo>
                      <a:pt x="151" y="299"/>
                    </a:lnTo>
                    <a:lnTo>
                      <a:pt x="157" y="299"/>
                    </a:lnTo>
                    <a:lnTo>
                      <a:pt x="163" y="304"/>
                    </a:lnTo>
                    <a:lnTo>
                      <a:pt x="169" y="304"/>
                    </a:lnTo>
                    <a:lnTo>
                      <a:pt x="176" y="308"/>
                    </a:lnTo>
                    <a:lnTo>
                      <a:pt x="182" y="308"/>
                    </a:lnTo>
                    <a:lnTo>
                      <a:pt x="182" y="304"/>
                    </a:lnTo>
                    <a:lnTo>
                      <a:pt x="188" y="304"/>
                    </a:lnTo>
                    <a:lnTo>
                      <a:pt x="195" y="304"/>
                    </a:lnTo>
                    <a:lnTo>
                      <a:pt x="201" y="304"/>
                    </a:lnTo>
                    <a:lnTo>
                      <a:pt x="201" y="299"/>
                    </a:lnTo>
                    <a:lnTo>
                      <a:pt x="207" y="304"/>
                    </a:lnTo>
                    <a:lnTo>
                      <a:pt x="213" y="304"/>
                    </a:lnTo>
                    <a:lnTo>
                      <a:pt x="213" y="308"/>
                    </a:lnTo>
                    <a:lnTo>
                      <a:pt x="220" y="308"/>
                    </a:lnTo>
                    <a:lnTo>
                      <a:pt x="226" y="308"/>
                    </a:lnTo>
                    <a:lnTo>
                      <a:pt x="232" y="308"/>
                    </a:lnTo>
                    <a:lnTo>
                      <a:pt x="239" y="308"/>
                    </a:lnTo>
                    <a:lnTo>
                      <a:pt x="245" y="312"/>
                    </a:lnTo>
                    <a:lnTo>
                      <a:pt x="251" y="312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8"/>
                    </a:lnTo>
                    <a:lnTo>
                      <a:pt x="283" y="308"/>
                    </a:lnTo>
                    <a:lnTo>
                      <a:pt x="289" y="304"/>
                    </a:lnTo>
                    <a:lnTo>
                      <a:pt x="295" y="299"/>
                    </a:lnTo>
                    <a:lnTo>
                      <a:pt x="295" y="295"/>
                    </a:lnTo>
                    <a:lnTo>
                      <a:pt x="301" y="295"/>
                    </a:lnTo>
                    <a:lnTo>
                      <a:pt x="308" y="295"/>
                    </a:lnTo>
                    <a:lnTo>
                      <a:pt x="314" y="295"/>
                    </a:lnTo>
                    <a:lnTo>
                      <a:pt x="314" y="299"/>
                    </a:lnTo>
                    <a:lnTo>
                      <a:pt x="320" y="299"/>
                    </a:lnTo>
                    <a:lnTo>
                      <a:pt x="320" y="304"/>
                    </a:lnTo>
                    <a:lnTo>
                      <a:pt x="327" y="308"/>
                    </a:lnTo>
                    <a:lnTo>
                      <a:pt x="327" y="312"/>
                    </a:lnTo>
                    <a:lnTo>
                      <a:pt x="333" y="317"/>
                    </a:lnTo>
                    <a:lnTo>
                      <a:pt x="339" y="312"/>
                    </a:lnTo>
                    <a:lnTo>
                      <a:pt x="345" y="312"/>
                    </a:lnTo>
                    <a:lnTo>
                      <a:pt x="352" y="312"/>
                    </a:lnTo>
                    <a:lnTo>
                      <a:pt x="358" y="308"/>
                    </a:lnTo>
                    <a:lnTo>
                      <a:pt x="358" y="304"/>
                    </a:lnTo>
                    <a:lnTo>
                      <a:pt x="358" y="299"/>
                    </a:lnTo>
                    <a:lnTo>
                      <a:pt x="364" y="299"/>
                    </a:lnTo>
                    <a:lnTo>
                      <a:pt x="371" y="299"/>
                    </a:lnTo>
                    <a:lnTo>
                      <a:pt x="377" y="304"/>
                    </a:lnTo>
                    <a:lnTo>
                      <a:pt x="383" y="304"/>
                    </a:lnTo>
                    <a:lnTo>
                      <a:pt x="389" y="304"/>
                    </a:lnTo>
                    <a:lnTo>
                      <a:pt x="396" y="304"/>
                    </a:lnTo>
                    <a:lnTo>
                      <a:pt x="402" y="304"/>
                    </a:lnTo>
                    <a:lnTo>
                      <a:pt x="402" y="299"/>
                    </a:lnTo>
                    <a:lnTo>
                      <a:pt x="408" y="299"/>
                    </a:lnTo>
                    <a:lnTo>
                      <a:pt x="415" y="299"/>
                    </a:lnTo>
                    <a:lnTo>
                      <a:pt x="421" y="295"/>
                    </a:lnTo>
                    <a:lnTo>
                      <a:pt x="427" y="295"/>
                    </a:lnTo>
                    <a:lnTo>
                      <a:pt x="427" y="290"/>
                    </a:lnTo>
                    <a:lnTo>
                      <a:pt x="433" y="290"/>
                    </a:lnTo>
                    <a:lnTo>
                      <a:pt x="433" y="286"/>
                    </a:lnTo>
                    <a:lnTo>
                      <a:pt x="440" y="286"/>
                    </a:lnTo>
                    <a:lnTo>
                      <a:pt x="446" y="281"/>
                    </a:lnTo>
                    <a:lnTo>
                      <a:pt x="452" y="277"/>
                    </a:lnTo>
                    <a:lnTo>
                      <a:pt x="452" y="272"/>
                    </a:lnTo>
                    <a:lnTo>
                      <a:pt x="452" y="268"/>
                    </a:lnTo>
                    <a:lnTo>
                      <a:pt x="459" y="263"/>
                    </a:lnTo>
                    <a:lnTo>
                      <a:pt x="459" y="259"/>
                    </a:lnTo>
                    <a:lnTo>
                      <a:pt x="459" y="254"/>
                    </a:lnTo>
                    <a:lnTo>
                      <a:pt x="459" y="250"/>
                    </a:lnTo>
                    <a:lnTo>
                      <a:pt x="452" y="250"/>
                    </a:lnTo>
                    <a:lnTo>
                      <a:pt x="452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7" y="237"/>
                    </a:lnTo>
                    <a:lnTo>
                      <a:pt x="421" y="237"/>
                    </a:lnTo>
                    <a:lnTo>
                      <a:pt x="415" y="232"/>
                    </a:lnTo>
                    <a:lnTo>
                      <a:pt x="408" y="228"/>
                    </a:lnTo>
                    <a:lnTo>
                      <a:pt x="408" y="223"/>
                    </a:lnTo>
                    <a:lnTo>
                      <a:pt x="408" y="219"/>
                    </a:lnTo>
                    <a:lnTo>
                      <a:pt x="402" y="219"/>
                    </a:lnTo>
                    <a:lnTo>
                      <a:pt x="402" y="214"/>
                    </a:lnTo>
                    <a:lnTo>
                      <a:pt x="396" y="210"/>
                    </a:lnTo>
                    <a:lnTo>
                      <a:pt x="396" y="205"/>
                    </a:lnTo>
                    <a:lnTo>
                      <a:pt x="389" y="205"/>
                    </a:lnTo>
                    <a:lnTo>
                      <a:pt x="389" y="201"/>
                    </a:lnTo>
                    <a:lnTo>
                      <a:pt x="383" y="201"/>
                    </a:lnTo>
                    <a:lnTo>
                      <a:pt x="383" y="196"/>
                    </a:lnTo>
                    <a:lnTo>
                      <a:pt x="383" y="192"/>
                    </a:lnTo>
                    <a:lnTo>
                      <a:pt x="377" y="192"/>
                    </a:lnTo>
                    <a:lnTo>
                      <a:pt x="371" y="192"/>
                    </a:lnTo>
                    <a:lnTo>
                      <a:pt x="371" y="188"/>
                    </a:lnTo>
                    <a:lnTo>
                      <a:pt x="364" y="188"/>
                    </a:lnTo>
                    <a:lnTo>
                      <a:pt x="364" y="183"/>
                    </a:lnTo>
                    <a:lnTo>
                      <a:pt x="364" y="179"/>
                    </a:lnTo>
                    <a:lnTo>
                      <a:pt x="364" y="174"/>
                    </a:lnTo>
                    <a:lnTo>
                      <a:pt x="364" y="170"/>
                    </a:lnTo>
                    <a:lnTo>
                      <a:pt x="371" y="170"/>
                    </a:lnTo>
                    <a:lnTo>
                      <a:pt x="371" y="165"/>
                    </a:lnTo>
                    <a:lnTo>
                      <a:pt x="377" y="165"/>
                    </a:lnTo>
                    <a:lnTo>
                      <a:pt x="377" y="161"/>
                    </a:lnTo>
                    <a:lnTo>
                      <a:pt x="383" y="161"/>
                    </a:lnTo>
                    <a:lnTo>
                      <a:pt x="383" y="156"/>
                    </a:lnTo>
                    <a:lnTo>
                      <a:pt x="383" y="152"/>
                    </a:lnTo>
                    <a:lnTo>
                      <a:pt x="383" y="147"/>
                    </a:lnTo>
                    <a:lnTo>
                      <a:pt x="389" y="147"/>
                    </a:lnTo>
                    <a:lnTo>
                      <a:pt x="389" y="143"/>
                    </a:lnTo>
                    <a:lnTo>
                      <a:pt x="389" y="139"/>
                    </a:lnTo>
                    <a:lnTo>
                      <a:pt x="396" y="139"/>
                    </a:lnTo>
                    <a:lnTo>
                      <a:pt x="396" y="134"/>
                    </a:lnTo>
                    <a:lnTo>
                      <a:pt x="396" y="130"/>
                    </a:lnTo>
                    <a:lnTo>
                      <a:pt x="402" y="125"/>
                    </a:lnTo>
                    <a:lnTo>
                      <a:pt x="402" y="121"/>
                    </a:lnTo>
                    <a:lnTo>
                      <a:pt x="408" y="116"/>
                    </a:lnTo>
                    <a:lnTo>
                      <a:pt x="408" y="112"/>
                    </a:lnTo>
                    <a:lnTo>
                      <a:pt x="408" y="107"/>
                    </a:lnTo>
                    <a:lnTo>
                      <a:pt x="408" y="103"/>
                    </a:lnTo>
                    <a:lnTo>
                      <a:pt x="415" y="98"/>
                    </a:lnTo>
                    <a:lnTo>
                      <a:pt x="421" y="98"/>
                    </a:lnTo>
                    <a:lnTo>
                      <a:pt x="427" y="98"/>
                    </a:lnTo>
                    <a:lnTo>
                      <a:pt x="433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2" y="94"/>
                    </a:lnTo>
                    <a:lnTo>
                      <a:pt x="459" y="89"/>
                    </a:lnTo>
                    <a:lnTo>
                      <a:pt x="459" y="85"/>
                    </a:lnTo>
                    <a:lnTo>
                      <a:pt x="465" y="85"/>
                    </a:lnTo>
                    <a:lnTo>
                      <a:pt x="459" y="81"/>
                    </a:lnTo>
                    <a:lnTo>
                      <a:pt x="459" y="76"/>
                    </a:lnTo>
                    <a:lnTo>
                      <a:pt x="465" y="72"/>
                    </a:lnTo>
                    <a:lnTo>
                      <a:pt x="465" y="67"/>
                    </a:lnTo>
                    <a:lnTo>
                      <a:pt x="471" y="67"/>
                    </a:lnTo>
                    <a:lnTo>
                      <a:pt x="477" y="67"/>
                    </a:lnTo>
                    <a:lnTo>
                      <a:pt x="484" y="63"/>
                    </a:lnTo>
                    <a:lnTo>
                      <a:pt x="484" y="58"/>
                    </a:lnTo>
                    <a:lnTo>
                      <a:pt x="490" y="54"/>
                    </a:lnTo>
                    <a:lnTo>
                      <a:pt x="496" y="54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5" y="45"/>
                    </a:lnTo>
                    <a:lnTo>
                      <a:pt x="521" y="45"/>
                    </a:lnTo>
                    <a:lnTo>
                      <a:pt x="521" y="40"/>
                    </a:lnTo>
                    <a:lnTo>
                      <a:pt x="528" y="40"/>
                    </a:lnTo>
                    <a:lnTo>
                      <a:pt x="528" y="36"/>
                    </a:lnTo>
                    <a:lnTo>
                      <a:pt x="534" y="31"/>
                    </a:lnTo>
                    <a:lnTo>
                      <a:pt x="534" y="27"/>
                    </a:lnTo>
                    <a:lnTo>
                      <a:pt x="528" y="27"/>
                    </a:lnTo>
                    <a:lnTo>
                      <a:pt x="528" y="23"/>
                    </a:lnTo>
                    <a:lnTo>
                      <a:pt x="528" y="18"/>
                    </a:lnTo>
                    <a:lnTo>
                      <a:pt x="528" y="14"/>
                    </a:lnTo>
                    <a:lnTo>
                      <a:pt x="534" y="14"/>
                    </a:lnTo>
                    <a:lnTo>
                      <a:pt x="540" y="14"/>
                    </a:lnTo>
                    <a:lnTo>
                      <a:pt x="540" y="9"/>
                    </a:lnTo>
                    <a:lnTo>
                      <a:pt x="547" y="9"/>
                    </a:lnTo>
                    <a:lnTo>
                      <a:pt x="553" y="5"/>
                    </a:lnTo>
                    <a:lnTo>
                      <a:pt x="559" y="5"/>
                    </a:lnTo>
                    <a:lnTo>
                      <a:pt x="566" y="5"/>
                    </a:lnTo>
                    <a:lnTo>
                      <a:pt x="572" y="0"/>
                    </a:lnTo>
                    <a:lnTo>
                      <a:pt x="57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0" name="Group 687"/>
            <p:cNvGrpSpPr>
              <a:grpSpLocks/>
            </p:cNvGrpSpPr>
            <p:nvPr/>
          </p:nvGrpSpPr>
          <p:grpSpPr bwMode="auto">
            <a:xfrm>
              <a:off x="2810" y="2372"/>
              <a:ext cx="635" cy="477"/>
              <a:chOff x="2810" y="2372"/>
              <a:chExt cx="635" cy="477"/>
            </a:xfrm>
          </p:grpSpPr>
          <p:sp>
            <p:nvSpPr>
              <p:cNvPr id="4784" name="Freeform 688"/>
              <p:cNvSpPr>
                <a:spLocks/>
              </p:cNvSpPr>
              <p:nvPr/>
            </p:nvSpPr>
            <p:spPr bwMode="auto">
              <a:xfrm>
                <a:off x="2810" y="2372"/>
                <a:ext cx="635" cy="477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09" y="58"/>
                  </a:cxn>
                  <a:cxn ang="0">
                    <a:pos x="503" y="85"/>
                  </a:cxn>
                  <a:cxn ang="0">
                    <a:pos x="534" y="76"/>
                  </a:cxn>
                  <a:cxn ang="0">
                    <a:pos x="584" y="80"/>
                  </a:cxn>
                  <a:cxn ang="0">
                    <a:pos x="578" y="111"/>
                  </a:cxn>
                  <a:cxn ang="0">
                    <a:pos x="572" y="138"/>
                  </a:cxn>
                  <a:cxn ang="0">
                    <a:pos x="553" y="169"/>
                  </a:cxn>
                  <a:cxn ang="0">
                    <a:pos x="591" y="183"/>
                  </a:cxn>
                  <a:cxn ang="0">
                    <a:pos x="609" y="210"/>
                  </a:cxn>
                  <a:cxn ang="0">
                    <a:pos x="609" y="241"/>
                  </a:cxn>
                  <a:cxn ang="0">
                    <a:pos x="616" y="276"/>
                  </a:cxn>
                  <a:cxn ang="0">
                    <a:pos x="609" y="303"/>
                  </a:cxn>
                  <a:cxn ang="0">
                    <a:pos x="635" y="325"/>
                  </a:cxn>
                  <a:cxn ang="0">
                    <a:pos x="603" y="343"/>
                  </a:cxn>
                  <a:cxn ang="0">
                    <a:pos x="559" y="357"/>
                  </a:cxn>
                  <a:cxn ang="0">
                    <a:pos x="559" y="388"/>
                  </a:cxn>
                  <a:cxn ang="0">
                    <a:pos x="515" y="388"/>
                  </a:cxn>
                  <a:cxn ang="0">
                    <a:pos x="465" y="388"/>
                  </a:cxn>
                  <a:cxn ang="0">
                    <a:pos x="408" y="392"/>
                  </a:cxn>
                  <a:cxn ang="0">
                    <a:pos x="370" y="379"/>
                  </a:cxn>
                  <a:cxn ang="0">
                    <a:pos x="320" y="383"/>
                  </a:cxn>
                  <a:cxn ang="0">
                    <a:pos x="276" y="406"/>
                  </a:cxn>
                  <a:cxn ang="0">
                    <a:pos x="232" y="415"/>
                  </a:cxn>
                  <a:cxn ang="0">
                    <a:pos x="188" y="433"/>
                  </a:cxn>
                  <a:cxn ang="0">
                    <a:pos x="213" y="450"/>
                  </a:cxn>
                  <a:cxn ang="0">
                    <a:pos x="188" y="473"/>
                  </a:cxn>
                  <a:cxn ang="0">
                    <a:pos x="150" y="459"/>
                  </a:cxn>
                  <a:cxn ang="0">
                    <a:pos x="113" y="433"/>
                  </a:cxn>
                  <a:cxn ang="0">
                    <a:pos x="56" y="419"/>
                  </a:cxn>
                  <a:cxn ang="0">
                    <a:pos x="12" y="410"/>
                  </a:cxn>
                  <a:cxn ang="0">
                    <a:pos x="12" y="379"/>
                  </a:cxn>
                  <a:cxn ang="0">
                    <a:pos x="62" y="370"/>
                  </a:cxn>
                  <a:cxn ang="0">
                    <a:pos x="94" y="361"/>
                  </a:cxn>
                  <a:cxn ang="0">
                    <a:pos x="138" y="361"/>
                  </a:cxn>
                  <a:cxn ang="0">
                    <a:pos x="157" y="325"/>
                  </a:cxn>
                  <a:cxn ang="0">
                    <a:pos x="194" y="330"/>
                  </a:cxn>
                  <a:cxn ang="0">
                    <a:pos x="207" y="361"/>
                  </a:cxn>
                  <a:cxn ang="0">
                    <a:pos x="245" y="343"/>
                  </a:cxn>
                  <a:cxn ang="0">
                    <a:pos x="264" y="312"/>
                  </a:cxn>
                  <a:cxn ang="0">
                    <a:pos x="295" y="281"/>
                  </a:cxn>
                  <a:cxn ang="0">
                    <a:pos x="270" y="272"/>
                  </a:cxn>
                  <a:cxn ang="0">
                    <a:pos x="257" y="250"/>
                  </a:cxn>
                  <a:cxn ang="0">
                    <a:pos x="232" y="245"/>
                  </a:cxn>
                  <a:cxn ang="0">
                    <a:pos x="238" y="227"/>
                  </a:cxn>
                  <a:cxn ang="0">
                    <a:pos x="270" y="214"/>
                  </a:cxn>
                  <a:cxn ang="0">
                    <a:pos x="308" y="196"/>
                  </a:cxn>
                  <a:cxn ang="0">
                    <a:pos x="257" y="187"/>
                  </a:cxn>
                  <a:cxn ang="0">
                    <a:pos x="264" y="160"/>
                  </a:cxn>
                  <a:cxn ang="0">
                    <a:pos x="238" y="138"/>
                  </a:cxn>
                  <a:cxn ang="0">
                    <a:pos x="226" y="102"/>
                  </a:cxn>
                  <a:cxn ang="0">
                    <a:pos x="226" y="71"/>
                  </a:cxn>
                  <a:cxn ang="0">
                    <a:pos x="257" y="45"/>
                  </a:cxn>
                  <a:cxn ang="0">
                    <a:pos x="295" y="27"/>
                  </a:cxn>
                  <a:cxn ang="0">
                    <a:pos x="339" y="0"/>
                  </a:cxn>
                  <a:cxn ang="0">
                    <a:pos x="383" y="9"/>
                  </a:cxn>
                  <a:cxn ang="0">
                    <a:pos x="427" y="22"/>
                  </a:cxn>
                </a:cxnLst>
                <a:rect l="0" t="0" r="r" b="b"/>
                <a:pathLst>
                  <a:path w="635" h="477">
                    <a:moveTo>
                      <a:pt x="465" y="18"/>
                    </a:moveTo>
                    <a:lnTo>
                      <a:pt x="471" y="22"/>
                    </a:lnTo>
                    <a:lnTo>
                      <a:pt x="477" y="27"/>
                    </a:lnTo>
                    <a:lnTo>
                      <a:pt x="484" y="27"/>
                    </a:lnTo>
                    <a:lnTo>
                      <a:pt x="490" y="27"/>
                    </a:lnTo>
                    <a:lnTo>
                      <a:pt x="496" y="27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09" y="31"/>
                    </a:lnTo>
                    <a:lnTo>
                      <a:pt x="515" y="36"/>
                    </a:lnTo>
                    <a:lnTo>
                      <a:pt x="515" y="40"/>
                    </a:lnTo>
                    <a:lnTo>
                      <a:pt x="509" y="40"/>
                    </a:lnTo>
                    <a:lnTo>
                      <a:pt x="509" y="45"/>
                    </a:lnTo>
                    <a:lnTo>
                      <a:pt x="509" y="49"/>
                    </a:lnTo>
                    <a:lnTo>
                      <a:pt x="509" y="53"/>
                    </a:lnTo>
                    <a:lnTo>
                      <a:pt x="509" y="58"/>
                    </a:lnTo>
                    <a:lnTo>
                      <a:pt x="503" y="58"/>
                    </a:lnTo>
                    <a:lnTo>
                      <a:pt x="503" y="62"/>
                    </a:lnTo>
                    <a:lnTo>
                      <a:pt x="503" y="67"/>
                    </a:lnTo>
                    <a:lnTo>
                      <a:pt x="496" y="71"/>
                    </a:lnTo>
                    <a:lnTo>
                      <a:pt x="496" y="76"/>
                    </a:lnTo>
                    <a:lnTo>
                      <a:pt x="496" y="85"/>
                    </a:lnTo>
                    <a:lnTo>
                      <a:pt x="503" y="89"/>
                    </a:lnTo>
                    <a:lnTo>
                      <a:pt x="503" y="85"/>
                    </a:lnTo>
                    <a:lnTo>
                      <a:pt x="509" y="85"/>
                    </a:lnTo>
                    <a:lnTo>
                      <a:pt x="509" y="80"/>
                    </a:lnTo>
                    <a:lnTo>
                      <a:pt x="509" y="76"/>
                    </a:lnTo>
                    <a:lnTo>
                      <a:pt x="515" y="76"/>
                    </a:lnTo>
                    <a:lnTo>
                      <a:pt x="515" y="71"/>
                    </a:lnTo>
                    <a:lnTo>
                      <a:pt x="521" y="71"/>
                    </a:lnTo>
                    <a:lnTo>
                      <a:pt x="528" y="76"/>
                    </a:lnTo>
                    <a:lnTo>
                      <a:pt x="534" y="76"/>
                    </a:lnTo>
                    <a:lnTo>
                      <a:pt x="540" y="80"/>
                    </a:lnTo>
                    <a:lnTo>
                      <a:pt x="547" y="80"/>
                    </a:lnTo>
                    <a:lnTo>
                      <a:pt x="553" y="80"/>
                    </a:lnTo>
                    <a:lnTo>
                      <a:pt x="559" y="80"/>
                    </a:lnTo>
                    <a:lnTo>
                      <a:pt x="565" y="80"/>
                    </a:lnTo>
                    <a:lnTo>
                      <a:pt x="572" y="80"/>
                    </a:lnTo>
                    <a:lnTo>
                      <a:pt x="578" y="80"/>
                    </a:lnTo>
                    <a:lnTo>
                      <a:pt x="584" y="80"/>
                    </a:lnTo>
                    <a:lnTo>
                      <a:pt x="591" y="80"/>
                    </a:lnTo>
                    <a:lnTo>
                      <a:pt x="591" y="85"/>
                    </a:lnTo>
                    <a:lnTo>
                      <a:pt x="591" y="89"/>
                    </a:lnTo>
                    <a:lnTo>
                      <a:pt x="591" y="94"/>
                    </a:lnTo>
                    <a:lnTo>
                      <a:pt x="584" y="98"/>
                    </a:lnTo>
                    <a:lnTo>
                      <a:pt x="584" y="102"/>
                    </a:lnTo>
                    <a:lnTo>
                      <a:pt x="578" y="107"/>
                    </a:lnTo>
                    <a:lnTo>
                      <a:pt x="578" y="111"/>
                    </a:lnTo>
                    <a:lnTo>
                      <a:pt x="578" y="116"/>
                    </a:lnTo>
                    <a:lnTo>
                      <a:pt x="578" y="120"/>
                    </a:lnTo>
                    <a:lnTo>
                      <a:pt x="584" y="120"/>
                    </a:lnTo>
                    <a:lnTo>
                      <a:pt x="584" y="125"/>
                    </a:lnTo>
                    <a:lnTo>
                      <a:pt x="584" y="129"/>
                    </a:lnTo>
                    <a:lnTo>
                      <a:pt x="578" y="134"/>
                    </a:lnTo>
                    <a:lnTo>
                      <a:pt x="578" y="138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5" y="147"/>
                    </a:lnTo>
                    <a:lnTo>
                      <a:pt x="565" y="152"/>
                    </a:lnTo>
                    <a:lnTo>
                      <a:pt x="559" y="152"/>
                    </a:lnTo>
                    <a:lnTo>
                      <a:pt x="559" y="156"/>
                    </a:lnTo>
                    <a:lnTo>
                      <a:pt x="559" y="160"/>
                    </a:lnTo>
                    <a:lnTo>
                      <a:pt x="553" y="165"/>
                    </a:lnTo>
                    <a:lnTo>
                      <a:pt x="553" y="169"/>
                    </a:lnTo>
                    <a:lnTo>
                      <a:pt x="559" y="174"/>
                    </a:lnTo>
                    <a:lnTo>
                      <a:pt x="559" y="178"/>
                    </a:lnTo>
                    <a:lnTo>
                      <a:pt x="565" y="178"/>
                    </a:lnTo>
                    <a:lnTo>
                      <a:pt x="565" y="183"/>
                    </a:lnTo>
                    <a:lnTo>
                      <a:pt x="572" y="183"/>
                    </a:lnTo>
                    <a:lnTo>
                      <a:pt x="578" y="183"/>
                    </a:lnTo>
                    <a:lnTo>
                      <a:pt x="584" y="183"/>
                    </a:lnTo>
                    <a:lnTo>
                      <a:pt x="591" y="183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603" y="205"/>
                    </a:lnTo>
                    <a:lnTo>
                      <a:pt x="609" y="205"/>
                    </a:lnTo>
                    <a:lnTo>
                      <a:pt x="609" y="210"/>
                    </a:lnTo>
                    <a:lnTo>
                      <a:pt x="609" y="214"/>
                    </a:lnTo>
                    <a:lnTo>
                      <a:pt x="609" y="218"/>
                    </a:lnTo>
                    <a:lnTo>
                      <a:pt x="616" y="223"/>
                    </a:lnTo>
                    <a:lnTo>
                      <a:pt x="616" y="227"/>
                    </a:lnTo>
                    <a:lnTo>
                      <a:pt x="616" y="232"/>
                    </a:lnTo>
                    <a:lnTo>
                      <a:pt x="609" y="232"/>
                    </a:lnTo>
                    <a:lnTo>
                      <a:pt x="609" y="236"/>
                    </a:lnTo>
                    <a:lnTo>
                      <a:pt x="609" y="241"/>
                    </a:lnTo>
                    <a:lnTo>
                      <a:pt x="609" y="245"/>
                    </a:lnTo>
                    <a:lnTo>
                      <a:pt x="609" y="250"/>
                    </a:lnTo>
                    <a:lnTo>
                      <a:pt x="609" y="254"/>
                    </a:lnTo>
                    <a:lnTo>
                      <a:pt x="616" y="259"/>
                    </a:lnTo>
                    <a:lnTo>
                      <a:pt x="616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6"/>
                    </a:lnTo>
                    <a:lnTo>
                      <a:pt x="609" y="276"/>
                    </a:lnTo>
                    <a:lnTo>
                      <a:pt x="609" y="281"/>
                    </a:lnTo>
                    <a:lnTo>
                      <a:pt x="609" y="285"/>
                    </a:lnTo>
                    <a:lnTo>
                      <a:pt x="609" y="290"/>
                    </a:lnTo>
                    <a:lnTo>
                      <a:pt x="603" y="290"/>
                    </a:lnTo>
                    <a:lnTo>
                      <a:pt x="609" y="294"/>
                    </a:lnTo>
                    <a:lnTo>
                      <a:pt x="609" y="299"/>
                    </a:lnTo>
                    <a:lnTo>
                      <a:pt x="609" y="303"/>
                    </a:lnTo>
                    <a:lnTo>
                      <a:pt x="616" y="303"/>
                    </a:lnTo>
                    <a:lnTo>
                      <a:pt x="622" y="303"/>
                    </a:lnTo>
                    <a:lnTo>
                      <a:pt x="622" y="308"/>
                    </a:lnTo>
                    <a:lnTo>
                      <a:pt x="622" y="312"/>
                    </a:lnTo>
                    <a:lnTo>
                      <a:pt x="628" y="312"/>
                    </a:lnTo>
                    <a:lnTo>
                      <a:pt x="635" y="317"/>
                    </a:lnTo>
                    <a:lnTo>
                      <a:pt x="635" y="321"/>
                    </a:lnTo>
                    <a:lnTo>
                      <a:pt x="635" y="325"/>
                    </a:lnTo>
                    <a:lnTo>
                      <a:pt x="635" y="330"/>
                    </a:lnTo>
                    <a:lnTo>
                      <a:pt x="628" y="334"/>
                    </a:lnTo>
                    <a:lnTo>
                      <a:pt x="628" y="339"/>
                    </a:lnTo>
                    <a:lnTo>
                      <a:pt x="622" y="339"/>
                    </a:lnTo>
                    <a:lnTo>
                      <a:pt x="622" y="343"/>
                    </a:lnTo>
                    <a:lnTo>
                      <a:pt x="616" y="343"/>
                    </a:lnTo>
                    <a:lnTo>
                      <a:pt x="609" y="343"/>
                    </a:lnTo>
                    <a:lnTo>
                      <a:pt x="603" y="343"/>
                    </a:lnTo>
                    <a:lnTo>
                      <a:pt x="597" y="343"/>
                    </a:lnTo>
                    <a:lnTo>
                      <a:pt x="597" y="348"/>
                    </a:lnTo>
                    <a:lnTo>
                      <a:pt x="591" y="348"/>
                    </a:lnTo>
                    <a:lnTo>
                      <a:pt x="584" y="348"/>
                    </a:lnTo>
                    <a:lnTo>
                      <a:pt x="578" y="352"/>
                    </a:lnTo>
                    <a:lnTo>
                      <a:pt x="572" y="352"/>
                    </a:lnTo>
                    <a:lnTo>
                      <a:pt x="565" y="352"/>
                    </a:lnTo>
                    <a:lnTo>
                      <a:pt x="559" y="357"/>
                    </a:lnTo>
                    <a:lnTo>
                      <a:pt x="553" y="361"/>
                    </a:lnTo>
                    <a:lnTo>
                      <a:pt x="547" y="366"/>
                    </a:lnTo>
                    <a:lnTo>
                      <a:pt x="547" y="370"/>
                    </a:lnTo>
                    <a:lnTo>
                      <a:pt x="547" y="375"/>
                    </a:lnTo>
                    <a:lnTo>
                      <a:pt x="547" y="379"/>
                    </a:lnTo>
                    <a:lnTo>
                      <a:pt x="553" y="383"/>
                    </a:lnTo>
                    <a:lnTo>
                      <a:pt x="553" y="388"/>
                    </a:lnTo>
                    <a:lnTo>
                      <a:pt x="559" y="388"/>
                    </a:lnTo>
                    <a:lnTo>
                      <a:pt x="553" y="388"/>
                    </a:lnTo>
                    <a:lnTo>
                      <a:pt x="553" y="392"/>
                    </a:lnTo>
                    <a:lnTo>
                      <a:pt x="547" y="392"/>
                    </a:lnTo>
                    <a:lnTo>
                      <a:pt x="540" y="392"/>
                    </a:lnTo>
                    <a:lnTo>
                      <a:pt x="534" y="392"/>
                    </a:lnTo>
                    <a:lnTo>
                      <a:pt x="528" y="388"/>
                    </a:lnTo>
                    <a:lnTo>
                      <a:pt x="521" y="388"/>
                    </a:lnTo>
                    <a:lnTo>
                      <a:pt x="515" y="388"/>
                    </a:lnTo>
                    <a:lnTo>
                      <a:pt x="509" y="388"/>
                    </a:lnTo>
                    <a:lnTo>
                      <a:pt x="503" y="388"/>
                    </a:lnTo>
                    <a:lnTo>
                      <a:pt x="496" y="383"/>
                    </a:lnTo>
                    <a:lnTo>
                      <a:pt x="490" y="383"/>
                    </a:lnTo>
                    <a:lnTo>
                      <a:pt x="484" y="388"/>
                    </a:lnTo>
                    <a:lnTo>
                      <a:pt x="477" y="388"/>
                    </a:lnTo>
                    <a:lnTo>
                      <a:pt x="471" y="388"/>
                    </a:lnTo>
                    <a:lnTo>
                      <a:pt x="465" y="388"/>
                    </a:lnTo>
                    <a:lnTo>
                      <a:pt x="459" y="388"/>
                    </a:lnTo>
                    <a:lnTo>
                      <a:pt x="446" y="388"/>
                    </a:lnTo>
                    <a:lnTo>
                      <a:pt x="446" y="392"/>
                    </a:lnTo>
                    <a:lnTo>
                      <a:pt x="440" y="392"/>
                    </a:lnTo>
                    <a:lnTo>
                      <a:pt x="427" y="392"/>
                    </a:lnTo>
                    <a:lnTo>
                      <a:pt x="421" y="392"/>
                    </a:lnTo>
                    <a:lnTo>
                      <a:pt x="414" y="392"/>
                    </a:lnTo>
                    <a:lnTo>
                      <a:pt x="408" y="392"/>
                    </a:lnTo>
                    <a:lnTo>
                      <a:pt x="408" y="388"/>
                    </a:lnTo>
                    <a:lnTo>
                      <a:pt x="402" y="388"/>
                    </a:lnTo>
                    <a:lnTo>
                      <a:pt x="396" y="388"/>
                    </a:lnTo>
                    <a:lnTo>
                      <a:pt x="389" y="383"/>
                    </a:lnTo>
                    <a:lnTo>
                      <a:pt x="383" y="383"/>
                    </a:lnTo>
                    <a:lnTo>
                      <a:pt x="383" y="379"/>
                    </a:lnTo>
                    <a:lnTo>
                      <a:pt x="377" y="379"/>
                    </a:lnTo>
                    <a:lnTo>
                      <a:pt x="370" y="379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5" y="379"/>
                    </a:lnTo>
                    <a:lnTo>
                      <a:pt x="339" y="383"/>
                    </a:lnTo>
                    <a:lnTo>
                      <a:pt x="333" y="383"/>
                    </a:lnTo>
                    <a:lnTo>
                      <a:pt x="326" y="383"/>
                    </a:lnTo>
                    <a:lnTo>
                      <a:pt x="320" y="383"/>
                    </a:lnTo>
                    <a:lnTo>
                      <a:pt x="314" y="383"/>
                    </a:lnTo>
                    <a:lnTo>
                      <a:pt x="314" y="388"/>
                    </a:lnTo>
                    <a:lnTo>
                      <a:pt x="308" y="388"/>
                    </a:lnTo>
                    <a:lnTo>
                      <a:pt x="301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2" y="401"/>
                    </a:lnTo>
                    <a:lnTo>
                      <a:pt x="276" y="406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15"/>
                    </a:lnTo>
                    <a:lnTo>
                      <a:pt x="257" y="415"/>
                    </a:lnTo>
                    <a:lnTo>
                      <a:pt x="251" y="415"/>
                    </a:lnTo>
                    <a:lnTo>
                      <a:pt x="245" y="415"/>
                    </a:lnTo>
                    <a:lnTo>
                      <a:pt x="238" y="415"/>
                    </a:lnTo>
                    <a:lnTo>
                      <a:pt x="232" y="415"/>
                    </a:lnTo>
                    <a:lnTo>
                      <a:pt x="226" y="419"/>
                    </a:lnTo>
                    <a:lnTo>
                      <a:pt x="220" y="424"/>
                    </a:lnTo>
                    <a:lnTo>
                      <a:pt x="213" y="424"/>
                    </a:lnTo>
                    <a:lnTo>
                      <a:pt x="207" y="428"/>
                    </a:lnTo>
                    <a:lnTo>
                      <a:pt x="201" y="428"/>
                    </a:lnTo>
                    <a:lnTo>
                      <a:pt x="194" y="428"/>
                    </a:lnTo>
                    <a:lnTo>
                      <a:pt x="194" y="433"/>
                    </a:lnTo>
                    <a:lnTo>
                      <a:pt x="188" y="433"/>
                    </a:lnTo>
                    <a:lnTo>
                      <a:pt x="188" y="437"/>
                    </a:lnTo>
                    <a:lnTo>
                      <a:pt x="188" y="441"/>
                    </a:lnTo>
                    <a:lnTo>
                      <a:pt x="194" y="441"/>
                    </a:lnTo>
                    <a:lnTo>
                      <a:pt x="201" y="441"/>
                    </a:lnTo>
                    <a:lnTo>
                      <a:pt x="207" y="441"/>
                    </a:lnTo>
                    <a:lnTo>
                      <a:pt x="207" y="446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13" y="455"/>
                    </a:lnTo>
                    <a:lnTo>
                      <a:pt x="213" y="459"/>
                    </a:lnTo>
                    <a:lnTo>
                      <a:pt x="213" y="464"/>
                    </a:lnTo>
                    <a:lnTo>
                      <a:pt x="213" y="468"/>
                    </a:lnTo>
                    <a:lnTo>
                      <a:pt x="207" y="468"/>
                    </a:lnTo>
                    <a:lnTo>
                      <a:pt x="201" y="473"/>
                    </a:lnTo>
                    <a:lnTo>
                      <a:pt x="194" y="473"/>
                    </a:lnTo>
                    <a:lnTo>
                      <a:pt x="188" y="473"/>
                    </a:lnTo>
                    <a:lnTo>
                      <a:pt x="182" y="473"/>
                    </a:lnTo>
                    <a:lnTo>
                      <a:pt x="176" y="473"/>
                    </a:lnTo>
                    <a:lnTo>
                      <a:pt x="169" y="477"/>
                    </a:lnTo>
                    <a:lnTo>
                      <a:pt x="163" y="477"/>
                    </a:lnTo>
                    <a:lnTo>
                      <a:pt x="157" y="473"/>
                    </a:lnTo>
                    <a:lnTo>
                      <a:pt x="157" y="468"/>
                    </a:lnTo>
                    <a:lnTo>
                      <a:pt x="157" y="464"/>
                    </a:lnTo>
                    <a:lnTo>
                      <a:pt x="150" y="459"/>
                    </a:lnTo>
                    <a:lnTo>
                      <a:pt x="150" y="455"/>
                    </a:lnTo>
                    <a:lnTo>
                      <a:pt x="144" y="455"/>
                    </a:lnTo>
                    <a:lnTo>
                      <a:pt x="144" y="450"/>
                    </a:lnTo>
                    <a:lnTo>
                      <a:pt x="138" y="446"/>
                    </a:lnTo>
                    <a:lnTo>
                      <a:pt x="132" y="441"/>
                    </a:lnTo>
                    <a:lnTo>
                      <a:pt x="125" y="437"/>
                    </a:lnTo>
                    <a:lnTo>
                      <a:pt x="119" y="433"/>
                    </a:lnTo>
                    <a:lnTo>
                      <a:pt x="113" y="433"/>
                    </a:lnTo>
                    <a:lnTo>
                      <a:pt x="106" y="428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19"/>
                    </a:lnTo>
                    <a:lnTo>
                      <a:pt x="75" y="419"/>
                    </a:lnTo>
                    <a:lnTo>
                      <a:pt x="69" y="419"/>
                    </a:lnTo>
                    <a:lnTo>
                      <a:pt x="62" y="419"/>
                    </a:lnTo>
                    <a:lnTo>
                      <a:pt x="56" y="419"/>
                    </a:lnTo>
                    <a:lnTo>
                      <a:pt x="50" y="419"/>
                    </a:lnTo>
                    <a:lnTo>
                      <a:pt x="44" y="415"/>
                    </a:lnTo>
                    <a:lnTo>
                      <a:pt x="37" y="415"/>
                    </a:lnTo>
                    <a:lnTo>
                      <a:pt x="37" y="410"/>
                    </a:lnTo>
                    <a:lnTo>
                      <a:pt x="31" y="406"/>
                    </a:lnTo>
                    <a:lnTo>
                      <a:pt x="25" y="406"/>
                    </a:lnTo>
                    <a:lnTo>
                      <a:pt x="18" y="406"/>
                    </a:lnTo>
                    <a:lnTo>
                      <a:pt x="12" y="410"/>
                    </a:lnTo>
                    <a:lnTo>
                      <a:pt x="6" y="410"/>
                    </a:lnTo>
                    <a:lnTo>
                      <a:pt x="0" y="406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6" y="388"/>
                    </a:lnTo>
                    <a:lnTo>
                      <a:pt x="6" y="383"/>
                    </a:lnTo>
                    <a:lnTo>
                      <a:pt x="12" y="379"/>
                    </a:lnTo>
                    <a:lnTo>
                      <a:pt x="18" y="379"/>
                    </a:lnTo>
                    <a:lnTo>
                      <a:pt x="25" y="375"/>
                    </a:lnTo>
                    <a:lnTo>
                      <a:pt x="31" y="379"/>
                    </a:lnTo>
                    <a:lnTo>
                      <a:pt x="37" y="379"/>
                    </a:lnTo>
                    <a:lnTo>
                      <a:pt x="44" y="379"/>
                    </a:lnTo>
                    <a:lnTo>
                      <a:pt x="50" y="379"/>
                    </a:lnTo>
                    <a:lnTo>
                      <a:pt x="56" y="375"/>
                    </a:lnTo>
                    <a:lnTo>
                      <a:pt x="62" y="370"/>
                    </a:lnTo>
                    <a:lnTo>
                      <a:pt x="62" y="366"/>
                    </a:lnTo>
                    <a:lnTo>
                      <a:pt x="62" y="361"/>
                    </a:lnTo>
                    <a:lnTo>
                      <a:pt x="69" y="361"/>
                    </a:lnTo>
                    <a:lnTo>
                      <a:pt x="69" y="357"/>
                    </a:lnTo>
                    <a:lnTo>
                      <a:pt x="75" y="357"/>
                    </a:lnTo>
                    <a:lnTo>
                      <a:pt x="81" y="357"/>
                    </a:lnTo>
                    <a:lnTo>
                      <a:pt x="88" y="357"/>
                    </a:lnTo>
                    <a:lnTo>
                      <a:pt x="94" y="361"/>
                    </a:lnTo>
                    <a:lnTo>
                      <a:pt x="94" y="366"/>
                    </a:lnTo>
                    <a:lnTo>
                      <a:pt x="100" y="366"/>
                    </a:lnTo>
                    <a:lnTo>
                      <a:pt x="106" y="370"/>
                    </a:lnTo>
                    <a:lnTo>
                      <a:pt x="113" y="370"/>
                    </a:lnTo>
                    <a:lnTo>
                      <a:pt x="119" y="370"/>
                    </a:lnTo>
                    <a:lnTo>
                      <a:pt x="125" y="370"/>
                    </a:lnTo>
                    <a:lnTo>
                      <a:pt x="132" y="366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8" y="352"/>
                    </a:lnTo>
                    <a:lnTo>
                      <a:pt x="138" y="348"/>
                    </a:lnTo>
                    <a:lnTo>
                      <a:pt x="144" y="343"/>
                    </a:lnTo>
                    <a:lnTo>
                      <a:pt x="144" y="339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7" y="325"/>
                    </a:lnTo>
                    <a:lnTo>
                      <a:pt x="163" y="321"/>
                    </a:lnTo>
                    <a:lnTo>
                      <a:pt x="169" y="321"/>
                    </a:lnTo>
                    <a:lnTo>
                      <a:pt x="169" y="325"/>
                    </a:lnTo>
                    <a:lnTo>
                      <a:pt x="176" y="325"/>
                    </a:lnTo>
                    <a:lnTo>
                      <a:pt x="182" y="325"/>
                    </a:lnTo>
                    <a:lnTo>
                      <a:pt x="188" y="321"/>
                    </a:lnTo>
                    <a:lnTo>
                      <a:pt x="194" y="325"/>
                    </a:lnTo>
                    <a:lnTo>
                      <a:pt x="194" y="330"/>
                    </a:lnTo>
                    <a:lnTo>
                      <a:pt x="194" y="334"/>
                    </a:lnTo>
                    <a:lnTo>
                      <a:pt x="194" y="339"/>
                    </a:lnTo>
                    <a:lnTo>
                      <a:pt x="194" y="343"/>
                    </a:lnTo>
                    <a:lnTo>
                      <a:pt x="194" y="348"/>
                    </a:lnTo>
                    <a:lnTo>
                      <a:pt x="194" y="352"/>
                    </a:lnTo>
                    <a:lnTo>
                      <a:pt x="194" y="357"/>
                    </a:lnTo>
                    <a:lnTo>
                      <a:pt x="201" y="361"/>
                    </a:lnTo>
                    <a:lnTo>
                      <a:pt x="207" y="361"/>
                    </a:lnTo>
                    <a:lnTo>
                      <a:pt x="213" y="361"/>
                    </a:lnTo>
                    <a:lnTo>
                      <a:pt x="220" y="357"/>
                    </a:lnTo>
                    <a:lnTo>
                      <a:pt x="226" y="357"/>
                    </a:lnTo>
                    <a:lnTo>
                      <a:pt x="232" y="352"/>
                    </a:lnTo>
                    <a:lnTo>
                      <a:pt x="238" y="352"/>
                    </a:lnTo>
                    <a:lnTo>
                      <a:pt x="238" y="348"/>
                    </a:lnTo>
                    <a:lnTo>
                      <a:pt x="245" y="348"/>
                    </a:lnTo>
                    <a:lnTo>
                      <a:pt x="245" y="343"/>
                    </a:lnTo>
                    <a:lnTo>
                      <a:pt x="251" y="339"/>
                    </a:lnTo>
                    <a:lnTo>
                      <a:pt x="251" y="334"/>
                    </a:lnTo>
                    <a:lnTo>
                      <a:pt x="251" y="330"/>
                    </a:lnTo>
                    <a:lnTo>
                      <a:pt x="251" y="325"/>
                    </a:lnTo>
                    <a:lnTo>
                      <a:pt x="257" y="321"/>
                    </a:lnTo>
                    <a:lnTo>
                      <a:pt x="257" y="317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3"/>
                    </a:lnTo>
                    <a:lnTo>
                      <a:pt x="282" y="303"/>
                    </a:lnTo>
                    <a:lnTo>
                      <a:pt x="282" y="299"/>
                    </a:lnTo>
                    <a:lnTo>
                      <a:pt x="289" y="294"/>
                    </a:lnTo>
                    <a:lnTo>
                      <a:pt x="289" y="290"/>
                    </a:lnTo>
                    <a:lnTo>
                      <a:pt x="295" y="285"/>
                    </a:lnTo>
                    <a:lnTo>
                      <a:pt x="295" y="281"/>
                    </a:lnTo>
                    <a:lnTo>
                      <a:pt x="289" y="276"/>
                    </a:lnTo>
                    <a:lnTo>
                      <a:pt x="289" y="272"/>
                    </a:lnTo>
                    <a:lnTo>
                      <a:pt x="289" y="268"/>
                    </a:lnTo>
                    <a:lnTo>
                      <a:pt x="282" y="268"/>
                    </a:lnTo>
                    <a:lnTo>
                      <a:pt x="282" y="263"/>
                    </a:lnTo>
                    <a:lnTo>
                      <a:pt x="276" y="263"/>
                    </a:lnTo>
                    <a:lnTo>
                      <a:pt x="270" y="268"/>
                    </a:lnTo>
                    <a:lnTo>
                      <a:pt x="270" y="272"/>
                    </a:lnTo>
                    <a:lnTo>
                      <a:pt x="270" y="276"/>
                    </a:lnTo>
                    <a:lnTo>
                      <a:pt x="264" y="276"/>
                    </a:lnTo>
                    <a:lnTo>
                      <a:pt x="257" y="272"/>
                    </a:lnTo>
                    <a:lnTo>
                      <a:pt x="251" y="268"/>
                    </a:lnTo>
                    <a:lnTo>
                      <a:pt x="251" y="263"/>
                    </a:lnTo>
                    <a:lnTo>
                      <a:pt x="251" y="259"/>
                    </a:lnTo>
                    <a:lnTo>
                      <a:pt x="251" y="254"/>
                    </a:lnTo>
                    <a:lnTo>
                      <a:pt x="257" y="250"/>
                    </a:lnTo>
                    <a:lnTo>
                      <a:pt x="257" y="245"/>
                    </a:lnTo>
                    <a:lnTo>
                      <a:pt x="251" y="245"/>
                    </a:lnTo>
                    <a:lnTo>
                      <a:pt x="251" y="241"/>
                    </a:lnTo>
                    <a:lnTo>
                      <a:pt x="245" y="241"/>
                    </a:lnTo>
                    <a:lnTo>
                      <a:pt x="245" y="236"/>
                    </a:lnTo>
                    <a:lnTo>
                      <a:pt x="238" y="241"/>
                    </a:lnTo>
                    <a:lnTo>
                      <a:pt x="232" y="241"/>
                    </a:lnTo>
                    <a:lnTo>
                      <a:pt x="232" y="245"/>
                    </a:lnTo>
                    <a:lnTo>
                      <a:pt x="226" y="250"/>
                    </a:lnTo>
                    <a:lnTo>
                      <a:pt x="220" y="254"/>
                    </a:lnTo>
                    <a:lnTo>
                      <a:pt x="220" y="250"/>
                    </a:lnTo>
                    <a:lnTo>
                      <a:pt x="220" y="245"/>
                    </a:lnTo>
                    <a:lnTo>
                      <a:pt x="226" y="241"/>
                    </a:lnTo>
                    <a:lnTo>
                      <a:pt x="232" y="236"/>
                    </a:lnTo>
                    <a:lnTo>
                      <a:pt x="232" y="232"/>
                    </a:lnTo>
                    <a:lnTo>
                      <a:pt x="238" y="227"/>
                    </a:lnTo>
                    <a:lnTo>
                      <a:pt x="238" y="223"/>
                    </a:lnTo>
                    <a:lnTo>
                      <a:pt x="245" y="223"/>
                    </a:lnTo>
                    <a:lnTo>
                      <a:pt x="251" y="223"/>
                    </a:lnTo>
                    <a:lnTo>
                      <a:pt x="257" y="223"/>
                    </a:lnTo>
                    <a:lnTo>
                      <a:pt x="264" y="223"/>
                    </a:lnTo>
                    <a:lnTo>
                      <a:pt x="264" y="218"/>
                    </a:lnTo>
                    <a:lnTo>
                      <a:pt x="264" y="214"/>
                    </a:lnTo>
                    <a:lnTo>
                      <a:pt x="270" y="214"/>
                    </a:lnTo>
                    <a:lnTo>
                      <a:pt x="270" y="210"/>
                    </a:lnTo>
                    <a:lnTo>
                      <a:pt x="276" y="210"/>
                    </a:lnTo>
                    <a:lnTo>
                      <a:pt x="282" y="210"/>
                    </a:lnTo>
                    <a:lnTo>
                      <a:pt x="289" y="210"/>
                    </a:lnTo>
                    <a:lnTo>
                      <a:pt x="295" y="210"/>
                    </a:lnTo>
                    <a:lnTo>
                      <a:pt x="301" y="205"/>
                    </a:lnTo>
                    <a:lnTo>
                      <a:pt x="308" y="201"/>
                    </a:lnTo>
                    <a:lnTo>
                      <a:pt x="308" y="196"/>
                    </a:lnTo>
                    <a:lnTo>
                      <a:pt x="308" y="192"/>
                    </a:lnTo>
                    <a:lnTo>
                      <a:pt x="301" y="192"/>
                    </a:lnTo>
                    <a:lnTo>
                      <a:pt x="295" y="192"/>
                    </a:lnTo>
                    <a:lnTo>
                      <a:pt x="289" y="187"/>
                    </a:lnTo>
                    <a:lnTo>
                      <a:pt x="282" y="187"/>
                    </a:lnTo>
                    <a:lnTo>
                      <a:pt x="276" y="187"/>
                    </a:lnTo>
                    <a:lnTo>
                      <a:pt x="270" y="192"/>
                    </a:lnTo>
                    <a:lnTo>
                      <a:pt x="257" y="187"/>
                    </a:lnTo>
                    <a:lnTo>
                      <a:pt x="251" y="187"/>
                    </a:lnTo>
                    <a:lnTo>
                      <a:pt x="251" y="183"/>
                    </a:lnTo>
                    <a:lnTo>
                      <a:pt x="251" y="178"/>
                    </a:lnTo>
                    <a:lnTo>
                      <a:pt x="257" y="174"/>
                    </a:lnTo>
                    <a:lnTo>
                      <a:pt x="264" y="174"/>
                    </a:lnTo>
                    <a:lnTo>
                      <a:pt x="264" y="169"/>
                    </a:lnTo>
                    <a:lnTo>
                      <a:pt x="264" y="165"/>
                    </a:lnTo>
                    <a:lnTo>
                      <a:pt x="264" y="160"/>
                    </a:lnTo>
                    <a:lnTo>
                      <a:pt x="257" y="160"/>
                    </a:lnTo>
                    <a:lnTo>
                      <a:pt x="251" y="156"/>
                    </a:lnTo>
                    <a:lnTo>
                      <a:pt x="245" y="156"/>
                    </a:lnTo>
                    <a:lnTo>
                      <a:pt x="238" y="152"/>
                    </a:lnTo>
                    <a:lnTo>
                      <a:pt x="232" y="147"/>
                    </a:lnTo>
                    <a:lnTo>
                      <a:pt x="232" y="143"/>
                    </a:lnTo>
                    <a:lnTo>
                      <a:pt x="232" y="138"/>
                    </a:lnTo>
                    <a:lnTo>
                      <a:pt x="238" y="138"/>
                    </a:lnTo>
                    <a:lnTo>
                      <a:pt x="238" y="134"/>
                    </a:lnTo>
                    <a:lnTo>
                      <a:pt x="238" y="129"/>
                    </a:lnTo>
                    <a:lnTo>
                      <a:pt x="238" y="125"/>
                    </a:lnTo>
                    <a:lnTo>
                      <a:pt x="232" y="120"/>
                    </a:lnTo>
                    <a:lnTo>
                      <a:pt x="232" y="116"/>
                    </a:lnTo>
                    <a:lnTo>
                      <a:pt x="226" y="111"/>
                    </a:lnTo>
                    <a:lnTo>
                      <a:pt x="226" y="107"/>
                    </a:lnTo>
                    <a:lnTo>
                      <a:pt x="226" y="102"/>
                    </a:lnTo>
                    <a:lnTo>
                      <a:pt x="220" y="102"/>
                    </a:lnTo>
                    <a:lnTo>
                      <a:pt x="220" y="98"/>
                    </a:lnTo>
                    <a:lnTo>
                      <a:pt x="220" y="94"/>
                    </a:lnTo>
                    <a:lnTo>
                      <a:pt x="220" y="89"/>
                    </a:lnTo>
                    <a:lnTo>
                      <a:pt x="220" y="85"/>
                    </a:lnTo>
                    <a:lnTo>
                      <a:pt x="220" y="80"/>
                    </a:lnTo>
                    <a:lnTo>
                      <a:pt x="226" y="76"/>
                    </a:lnTo>
                    <a:lnTo>
                      <a:pt x="226" y="71"/>
                    </a:lnTo>
                    <a:lnTo>
                      <a:pt x="232" y="67"/>
                    </a:lnTo>
                    <a:lnTo>
                      <a:pt x="232" y="62"/>
                    </a:lnTo>
                    <a:lnTo>
                      <a:pt x="232" y="58"/>
                    </a:lnTo>
                    <a:lnTo>
                      <a:pt x="232" y="53"/>
                    </a:lnTo>
                    <a:lnTo>
                      <a:pt x="238" y="49"/>
                    </a:lnTo>
                    <a:lnTo>
                      <a:pt x="245" y="49"/>
                    </a:lnTo>
                    <a:lnTo>
                      <a:pt x="251" y="45"/>
                    </a:lnTo>
                    <a:lnTo>
                      <a:pt x="257" y="45"/>
                    </a:lnTo>
                    <a:lnTo>
                      <a:pt x="264" y="45"/>
                    </a:lnTo>
                    <a:lnTo>
                      <a:pt x="270" y="45"/>
                    </a:lnTo>
                    <a:lnTo>
                      <a:pt x="276" y="40"/>
                    </a:lnTo>
                    <a:lnTo>
                      <a:pt x="282" y="36"/>
                    </a:lnTo>
                    <a:lnTo>
                      <a:pt x="289" y="36"/>
                    </a:lnTo>
                    <a:lnTo>
                      <a:pt x="289" y="31"/>
                    </a:lnTo>
                    <a:lnTo>
                      <a:pt x="295" y="31"/>
                    </a:lnTo>
                    <a:lnTo>
                      <a:pt x="295" y="27"/>
                    </a:lnTo>
                    <a:lnTo>
                      <a:pt x="301" y="27"/>
                    </a:lnTo>
                    <a:lnTo>
                      <a:pt x="308" y="22"/>
                    </a:lnTo>
                    <a:lnTo>
                      <a:pt x="314" y="18"/>
                    </a:lnTo>
                    <a:lnTo>
                      <a:pt x="320" y="13"/>
                    </a:lnTo>
                    <a:lnTo>
                      <a:pt x="320" y="9"/>
                    </a:lnTo>
                    <a:lnTo>
                      <a:pt x="326" y="4"/>
                    </a:lnTo>
                    <a:lnTo>
                      <a:pt x="333" y="0"/>
                    </a:lnTo>
                    <a:lnTo>
                      <a:pt x="339" y="0"/>
                    </a:lnTo>
                    <a:lnTo>
                      <a:pt x="345" y="0"/>
                    </a:lnTo>
                    <a:lnTo>
                      <a:pt x="345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0" y="9"/>
                    </a:lnTo>
                    <a:lnTo>
                      <a:pt x="377" y="9"/>
                    </a:lnTo>
                    <a:lnTo>
                      <a:pt x="383" y="9"/>
                    </a:lnTo>
                    <a:lnTo>
                      <a:pt x="389" y="13"/>
                    </a:lnTo>
                    <a:lnTo>
                      <a:pt x="396" y="13"/>
                    </a:lnTo>
                    <a:lnTo>
                      <a:pt x="402" y="13"/>
                    </a:lnTo>
                    <a:lnTo>
                      <a:pt x="408" y="13"/>
                    </a:lnTo>
                    <a:lnTo>
                      <a:pt x="414" y="13"/>
                    </a:lnTo>
                    <a:lnTo>
                      <a:pt x="421" y="18"/>
                    </a:lnTo>
                    <a:lnTo>
                      <a:pt x="427" y="18"/>
                    </a:lnTo>
                    <a:lnTo>
                      <a:pt x="427" y="22"/>
                    </a:lnTo>
                    <a:lnTo>
                      <a:pt x="427" y="27"/>
                    </a:lnTo>
                    <a:lnTo>
                      <a:pt x="433" y="27"/>
                    </a:lnTo>
                    <a:lnTo>
                      <a:pt x="440" y="22"/>
                    </a:lnTo>
                    <a:lnTo>
                      <a:pt x="446" y="18"/>
                    </a:lnTo>
                    <a:lnTo>
                      <a:pt x="452" y="18"/>
                    </a:lnTo>
                    <a:lnTo>
                      <a:pt x="459" y="18"/>
                    </a:lnTo>
                    <a:lnTo>
                      <a:pt x="465" y="18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85" name="Freeform 689"/>
              <p:cNvSpPr>
                <a:spLocks/>
              </p:cNvSpPr>
              <p:nvPr/>
            </p:nvSpPr>
            <p:spPr bwMode="auto">
              <a:xfrm>
                <a:off x="2810" y="2372"/>
                <a:ext cx="635" cy="477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09" y="58"/>
                  </a:cxn>
                  <a:cxn ang="0">
                    <a:pos x="503" y="85"/>
                  </a:cxn>
                  <a:cxn ang="0">
                    <a:pos x="534" y="76"/>
                  </a:cxn>
                  <a:cxn ang="0">
                    <a:pos x="584" y="80"/>
                  </a:cxn>
                  <a:cxn ang="0">
                    <a:pos x="578" y="111"/>
                  </a:cxn>
                  <a:cxn ang="0">
                    <a:pos x="572" y="138"/>
                  </a:cxn>
                  <a:cxn ang="0">
                    <a:pos x="553" y="169"/>
                  </a:cxn>
                  <a:cxn ang="0">
                    <a:pos x="591" y="183"/>
                  </a:cxn>
                  <a:cxn ang="0">
                    <a:pos x="609" y="210"/>
                  </a:cxn>
                  <a:cxn ang="0">
                    <a:pos x="609" y="241"/>
                  </a:cxn>
                  <a:cxn ang="0">
                    <a:pos x="616" y="276"/>
                  </a:cxn>
                  <a:cxn ang="0">
                    <a:pos x="609" y="303"/>
                  </a:cxn>
                  <a:cxn ang="0">
                    <a:pos x="635" y="325"/>
                  </a:cxn>
                  <a:cxn ang="0">
                    <a:pos x="603" y="343"/>
                  </a:cxn>
                  <a:cxn ang="0">
                    <a:pos x="559" y="357"/>
                  </a:cxn>
                  <a:cxn ang="0">
                    <a:pos x="559" y="388"/>
                  </a:cxn>
                  <a:cxn ang="0">
                    <a:pos x="515" y="388"/>
                  </a:cxn>
                  <a:cxn ang="0">
                    <a:pos x="465" y="388"/>
                  </a:cxn>
                  <a:cxn ang="0">
                    <a:pos x="408" y="392"/>
                  </a:cxn>
                  <a:cxn ang="0">
                    <a:pos x="370" y="379"/>
                  </a:cxn>
                  <a:cxn ang="0">
                    <a:pos x="320" y="383"/>
                  </a:cxn>
                  <a:cxn ang="0">
                    <a:pos x="276" y="406"/>
                  </a:cxn>
                  <a:cxn ang="0">
                    <a:pos x="232" y="415"/>
                  </a:cxn>
                  <a:cxn ang="0">
                    <a:pos x="188" y="433"/>
                  </a:cxn>
                  <a:cxn ang="0">
                    <a:pos x="213" y="450"/>
                  </a:cxn>
                  <a:cxn ang="0">
                    <a:pos x="188" y="473"/>
                  </a:cxn>
                  <a:cxn ang="0">
                    <a:pos x="150" y="459"/>
                  </a:cxn>
                  <a:cxn ang="0">
                    <a:pos x="113" y="433"/>
                  </a:cxn>
                  <a:cxn ang="0">
                    <a:pos x="56" y="419"/>
                  </a:cxn>
                  <a:cxn ang="0">
                    <a:pos x="12" y="410"/>
                  </a:cxn>
                  <a:cxn ang="0">
                    <a:pos x="12" y="379"/>
                  </a:cxn>
                  <a:cxn ang="0">
                    <a:pos x="62" y="370"/>
                  </a:cxn>
                  <a:cxn ang="0">
                    <a:pos x="94" y="361"/>
                  </a:cxn>
                  <a:cxn ang="0">
                    <a:pos x="138" y="361"/>
                  </a:cxn>
                  <a:cxn ang="0">
                    <a:pos x="157" y="325"/>
                  </a:cxn>
                  <a:cxn ang="0">
                    <a:pos x="194" y="330"/>
                  </a:cxn>
                  <a:cxn ang="0">
                    <a:pos x="207" y="361"/>
                  </a:cxn>
                  <a:cxn ang="0">
                    <a:pos x="245" y="343"/>
                  </a:cxn>
                  <a:cxn ang="0">
                    <a:pos x="264" y="312"/>
                  </a:cxn>
                  <a:cxn ang="0">
                    <a:pos x="295" y="281"/>
                  </a:cxn>
                  <a:cxn ang="0">
                    <a:pos x="270" y="272"/>
                  </a:cxn>
                  <a:cxn ang="0">
                    <a:pos x="257" y="250"/>
                  </a:cxn>
                  <a:cxn ang="0">
                    <a:pos x="232" y="245"/>
                  </a:cxn>
                  <a:cxn ang="0">
                    <a:pos x="238" y="227"/>
                  </a:cxn>
                  <a:cxn ang="0">
                    <a:pos x="270" y="214"/>
                  </a:cxn>
                  <a:cxn ang="0">
                    <a:pos x="308" y="196"/>
                  </a:cxn>
                  <a:cxn ang="0">
                    <a:pos x="257" y="187"/>
                  </a:cxn>
                  <a:cxn ang="0">
                    <a:pos x="264" y="160"/>
                  </a:cxn>
                  <a:cxn ang="0">
                    <a:pos x="238" y="138"/>
                  </a:cxn>
                  <a:cxn ang="0">
                    <a:pos x="226" y="102"/>
                  </a:cxn>
                  <a:cxn ang="0">
                    <a:pos x="226" y="71"/>
                  </a:cxn>
                  <a:cxn ang="0">
                    <a:pos x="257" y="45"/>
                  </a:cxn>
                  <a:cxn ang="0">
                    <a:pos x="295" y="27"/>
                  </a:cxn>
                  <a:cxn ang="0">
                    <a:pos x="339" y="0"/>
                  </a:cxn>
                  <a:cxn ang="0">
                    <a:pos x="383" y="9"/>
                  </a:cxn>
                  <a:cxn ang="0">
                    <a:pos x="427" y="22"/>
                  </a:cxn>
                </a:cxnLst>
                <a:rect l="0" t="0" r="r" b="b"/>
                <a:pathLst>
                  <a:path w="635" h="477">
                    <a:moveTo>
                      <a:pt x="465" y="18"/>
                    </a:moveTo>
                    <a:lnTo>
                      <a:pt x="471" y="22"/>
                    </a:lnTo>
                    <a:lnTo>
                      <a:pt x="477" y="27"/>
                    </a:lnTo>
                    <a:lnTo>
                      <a:pt x="484" y="27"/>
                    </a:lnTo>
                    <a:lnTo>
                      <a:pt x="490" y="27"/>
                    </a:lnTo>
                    <a:lnTo>
                      <a:pt x="496" y="27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09" y="31"/>
                    </a:lnTo>
                    <a:lnTo>
                      <a:pt x="515" y="36"/>
                    </a:lnTo>
                    <a:lnTo>
                      <a:pt x="515" y="40"/>
                    </a:lnTo>
                    <a:lnTo>
                      <a:pt x="509" y="40"/>
                    </a:lnTo>
                    <a:lnTo>
                      <a:pt x="509" y="45"/>
                    </a:lnTo>
                    <a:lnTo>
                      <a:pt x="509" y="49"/>
                    </a:lnTo>
                    <a:lnTo>
                      <a:pt x="509" y="53"/>
                    </a:lnTo>
                    <a:lnTo>
                      <a:pt x="509" y="58"/>
                    </a:lnTo>
                    <a:lnTo>
                      <a:pt x="503" y="58"/>
                    </a:lnTo>
                    <a:lnTo>
                      <a:pt x="503" y="62"/>
                    </a:lnTo>
                    <a:lnTo>
                      <a:pt x="503" y="67"/>
                    </a:lnTo>
                    <a:lnTo>
                      <a:pt x="496" y="71"/>
                    </a:lnTo>
                    <a:lnTo>
                      <a:pt x="496" y="76"/>
                    </a:lnTo>
                    <a:lnTo>
                      <a:pt x="496" y="85"/>
                    </a:lnTo>
                    <a:lnTo>
                      <a:pt x="503" y="89"/>
                    </a:lnTo>
                    <a:lnTo>
                      <a:pt x="503" y="85"/>
                    </a:lnTo>
                    <a:lnTo>
                      <a:pt x="509" y="85"/>
                    </a:lnTo>
                    <a:lnTo>
                      <a:pt x="509" y="80"/>
                    </a:lnTo>
                    <a:lnTo>
                      <a:pt x="509" y="76"/>
                    </a:lnTo>
                    <a:lnTo>
                      <a:pt x="515" y="76"/>
                    </a:lnTo>
                    <a:lnTo>
                      <a:pt x="515" y="71"/>
                    </a:lnTo>
                    <a:lnTo>
                      <a:pt x="521" y="71"/>
                    </a:lnTo>
                    <a:lnTo>
                      <a:pt x="528" y="76"/>
                    </a:lnTo>
                    <a:lnTo>
                      <a:pt x="534" y="76"/>
                    </a:lnTo>
                    <a:lnTo>
                      <a:pt x="540" y="80"/>
                    </a:lnTo>
                    <a:lnTo>
                      <a:pt x="547" y="80"/>
                    </a:lnTo>
                    <a:lnTo>
                      <a:pt x="553" y="80"/>
                    </a:lnTo>
                    <a:lnTo>
                      <a:pt x="559" y="80"/>
                    </a:lnTo>
                    <a:lnTo>
                      <a:pt x="565" y="80"/>
                    </a:lnTo>
                    <a:lnTo>
                      <a:pt x="572" y="80"/>
                    </a:lnTo>
                    <a:lnTo>
                      <a:pt x="578" y="80"/>
                    </a:lnTo>
                    <a:lnTo>
                      <a:pt x="584" y="80"/>
                    </a:lnTo>
                    <a:lnTo>
                      <a:pt x="591" y="80"/>
                    </a:lnTo>
                    <a:lnTo>
                      <a:pt x="591" y="85"/>
                    </a:lnTo>
                    <a:lnTo>
                      <a:pt x="591" y="89"/>
                    </a:lnTo>
                    <a:lnTo>
                      <a:pt x="591" y="94"/>
                    </a:lnTo>
                    <a:lnTo>
                      <a:pt x="584" y="98"/>
                    </a:lnTo>
                    <a:lnTo>
                      <a:pt x="584" y="102"/>
                    </a:lnTo>
                    <a:lnTo>
                      <a:pt x="578" y="107"/>
                    </a:lnTo>
                    <a:lnTo>
                      <a:pt x="578" y="111"/>
                    </a:lnTo>
                    <a:lnTo>
                      <a:pt x="578" y="116"/>
                    </a:lnTo>
                    <a:lnTo>
                      <a:pt x="578" y="120"/>
                    </a:lnTo>
                    <a:lnTo>
                      <a:pt x="584" y="120"/>
                    </a:lnTo>
                    <a:lnTo>
                      <a:pt x="584" y="125"/>
                    </a:lnTo>
                    <a:lnTo>
                      <a:pt x="584" y="129"/>
                    </a:lnTo>
                    <a:lnTo>
                      <a:pt x="578" y="134"/>
                    </a:lnTo>
                    <a:lnTo>
                      <a:pt x="578" y="138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5" y="147"/>
                    </a:lnTo>
                    <a:lnTo>
                      <a:pt x="565" y="152"/>
                    </a:lnTo>
                    <a:lnTo>
                      <a:pt x="559" y="152"/>
                    </a:lnTo>
                    <a:lnTo>
                      <a:pt x="559" y="156"/>
                    </a:lnTo>
                    <a:lnTo>
                      <a:pt x="559" y="160"/>
                    </a:lnTo>
                    <a:lnTo>
                      <a:pt x="553" y="165"/>
                    </a:lnTo>
                    <a:lnTo>
                      <a:pt x="553" y="169"/>
                    </a:lnTo>
                    <a:lnTo>
                      <a:pt x="559" y="174"/>
                    </a:lnTo>
                    <a:lnTo>
                      <a:pt x="559" y="178"/>
                    </a:lnTo>
                    <a:lnTo>
                      <a:pt x="565" y="178"/>
                    </a:lnTo>
                    <a:lnTo>
                      <a:pt x="565" y="183"/>
                    </a:lnTo>
                    <a:lnTo>
                      <a:pt x="572" y="183"/>
                    </a:lnTo>
                    <a:lnTo>
                      <a:pt x="578" y="183"/>
                    </a:lnTo>
                    <a:lnTo>
                      <a:pt x="584" y="183"/>
                    </a:lnTo>
                    <a:lnTo>
                      <a:pt x="591" y="183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603" y="205"/>
                    </a:lnTo>
                    <a:lnTo>
                      <a:pt x="609" y="205"/>
                    </a:lnTo>
                    <a:lnTo>
                      <a:pt x="609" y="210"/>
                    </a:lnTo>
                    <a:lnTo>
                      <a:pt x="609" y="214"/>
                    </a:lnTo>
                    <a:lnTo>
                      <a:pt x="609" y="218"/>
                    </a:lnTo>
                    <a:lnTo>
                      <a:pt x="616" y="223"/>
                    </a:lnTo>
                    <a:lnTo>
                      <a:pt x="616" y="227"/>
                    </a:lnTo>
                    <a:lnTo>
                      <a:pt x="616" y="232"/>
                    </a:lnTo>
                    <a:lnTo>
                      <a:pt x="609" y="232"/>
                    </a:lnTo>
                    <a:lnTo>
                      <a:pt x="609" y="236"/>
                    </a:lnTo>
                    <a:lnTo>
                      <a:pt x="609" y="241"/>
                    </a:lnTo>
                    <a:lnTo>
                      <a:pt x="609" y="245"/>
                    </a:lnTo>
                    <a:lnTo>
                      <a:pt x="609" y="250"/>
                    </a:lnTo>
                    <a:lnTo>
                      <a:pt x="609" y="254"/>
                    </a:lnTo>
                    <a:lnTo>
                      <a:pt x="616" y="259"/>
                    </a:lnTo>
                    <a:lnTo>
                      <a:pt x="616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6"/>
                    </a:lnTo>
                    <a:lnTo>
                      <a:pt x="609" y="276"/>
                    </a:lnTo>
                    <a:lnTo>
                      <a:pt x="609" y="281"/>
                    </a:lnTo>
                    <a:lnTo>
                      <a:pt x="609" y="285"/>
                    </a:lnTo>
                    <a:lnTo>
                      <a:pt x="609" y="290"/>
                    </a:lnTo>
                    <a:lnTo>
                      <a:pt x="603" y="290"/>
                    </a:lnTo>
                    <a:lnTo>
                      <a:pt x="609" y="294"/>
                    </a:lnTo>
                    <a:lnTo>
                      <a:pt x="609" y="299"/>
                    </a:lnTo>
                    <a:lnTo>
                      <a:pt x="609" y="303"/>
                    </a:lnTo>
                    <a:lnTo>
                      <a:pt x="616" y="303"/>
                    </a:lnTo>
                    <a:lnTo>
                      <a:pt x="622" y="303"/>
                    </a:lnTo>
                    <a:lnTo>
                      <a:pt x="622" y="308"/>
                    </a:lnTo>
                    <a:lnTo>
                      <a:pt x="622" y="312"/>
                    </a:lnTo>
                    <a:lnTo>
                      <a:pt x="628" y="312"/>
                    </a:lnTo>
                    <a:lnTo>
                      <a:pt x="635" y="317"/>
                    </a:lnTo>
                    <a:lnTo>
                      <a:pt x="635" y="321"/>
                    </a:lnTo>
                    <a:lnTo>
                      <a:pt x="635" y="325"/>
                    </a:lnTo>
                    <a:lnTo>
                      <a:pt x="635" y="330"/>
                    </a:lnTo>
                    <a:lnTo>
                      <a:pt x="628" y="334"/>
                    </a:lnTo>
                    <a:lnTo>
                      <a:pt x="628" y="339"/>
                    </a:lnTo>
                    <a:lnTo>
                      <a:pt x="622" y="339"/>
                    </a:lnTo>
                    <a:lnTo>
                      <a:pt x="622" y="343"/>
                    </a:lnTo>
                    <a:lnTo>
                      <a:pt x="616" y="343"/>
                    </a:lnTo>
                    <a:lnTo>
                      <a:pt x="609" y="343"/>
                    </a:lnTo>
                    <a:lnTo>
                      <a:pt x="603" y="343"/>
                    </a:lnTo>
                    <a:lnTo>
                      <a:pt x="597" y="343"/>
                    </a:lnTo>
                    <a:lnTo>
                      <a:pt x="597" y="348"/>
                    </a:lnTo>
                    <a:lnTo>
                      <a:pt x="591" y="348"/>
                    </a:lnTo>
                    <a:lnTo>
                      <a:pt x="584" y="348"/>
                    </a:lnTo>
                    <a:lnTo>
                      <a:pt x="578" y="352"/>
                    </a:lnTo>
                    <a:lnTo>
                      <a:pt x="572" y="352"/>
                    </a:lnTo>
                    <a:lnTo>
                      <a:pt x="565" y="352"/>
                    </a:lnTo>
                    <a:lnTo>
                      <a:pt x="559" y="357"/>
                    </a:lnTo>
                    <a:lnTo>
                      <a:pt x="553" y="361"/>
                    </a:lnTo>
                    <a:lnTo>
                      <a:pt x="547" y="366"/>
                    </a:lnTo>
                    <a:lnTo>
                      <a:pt x="547" y="370"/>
                    </a:lnTo>
                    <a:lnTo>
                      <a:pt x="547" y="375"/>
                    </a:lnTo>
                    <a:lnTo>
                      <a:pt x="547" y="379"/>
                    </a:lnTo>
                    <a:lnTo>
                      <a:pt x="553" y="383"/>
                    </a:lnTo>
                    <a:lnTo>
                      <a:pt x="553" y="388"/>
                    </a:lnTo>
                    <a:lnTo>
                      <a:pt x="559" y="388"/>
                    </a:lnTo>
                    <a:lnTo>
                      <a:pt x="553" y="388"/>
                    </a:lnTo>
                    <a:lnTo>
                      <a:pt x="553" y="392"/>
                    </a:lnTo>
                    <a:lnTo>
                      <a:pt x="547" y="392"/>
                    </a:lnTo>
                    <a:lnTo>
                      <a:pt x="540" y="392"/>
                    </a:lnTo>
                    <a:lnTo>
                      <a:pt x="534" y="392"/>
                    </a:lnTo>
                    <a:lnTo>
                      <a:pt x="528" y="388"/>
                    </a:lnTo>
                    <a:lnTo>
                      <a:pt x="521" y="388"/>
                    </a:lnTo>
                    <a:lnTo>
                      <a:pt x="515" y="388"/>
                    </a:lnTo>
                    <a:lnTo>
                      <a:pt x="509" y="388"/>
                    </a:lnTo>
                    <a:lnTo>
                      <a:pt x="503" y="388"/>
                    </a:lnTo>
                    <a:lnTo>
                      <a:pt x="496" y="383"/>
                    </a:lnTo>
                    <a:lnTo>
                      <a:pt x="490" y="383"/>
                    </a:lnTo>
                    <a:lnTo>
                      <a:pt x="484" y="388"/>
                    </a:lnTo>
                    <a:lnTo>
                      <a:pt x="477" y="388"/>
                    </a:lnTo>
                    <a:lnTo>
                      <a:pt x="471" y="388"/>
                    </a:lnTo>
                    <a:lnTo>
                      <a:pt x="465" y="388"/>
                    </a:lnTo>
                    <a:lnTo>
                      <a:pt x="459" y="388"/>
                    </a:lnTo>
                    <a:lnTo>
                      <a:pt x="446" y="388"/>
                    </a:lnTo>
                    <a:lnTo>
                      <a:pt x="446" y="392"/>
                    </a:lnTo>
                    <a:lnTo>
                      <a:pt x="440" y="392"/>
                    </a:lnTo>
                    <a:lnTo>
                      <a:pt x="427" y="392"/>
                    </a:lnTo>
                    <a:lnTo>
                      <a:pt x="421" y="392"/>
                    </a:lnTo>
                    <a:lnTo>
                      <a:pt x="414" y="392"/>
                    </a:lnTo>
                    <a:lnTo>
                      <a:pt x="408" y="392"/>
                    </a:lnTo>
                    <a:lnTo>
                      <a:pt x="408" y="388"/>
                    </a:lnTo>
                    <a:lnTo>
                      <a:pt x="402" y="388"/>
                    </a:lnTo>
                    <a:lnTo>
                      <a:pt x="396" y="388"/>
                    </a:lnTo>
                    <a:lnTo>
                      <a:pt x="389" y="383"/>
                    </a:lnTo>
                    <a:lnTo>
                      <a:pt x="383" y="383"/>
                    </a:lnTo>
                    <a:lnTo>
                      <a:pt x="383" y="379"/>
                    </a:lnTo>
                    <a:lnTo>
                      <a:pt x="377" y="379"/>
                    </a:lnTo>
                    <a:lnTo>
                      <a:pt x="370" y="379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5" y="379"/>
                    </a:lnTo>
                    <a:lnTo>
                      <a:pt x="339" y="383"/>
                    </a:lnTo>
                    <a:lnTo>
                      <a:pt x="333" y="383"/>
                    </a:lnTo>
                    <a:lnTo>
                      <a:pt x="326" y="383"/>
                    </a:lnTo>
                    <a:lnTo>
                      <a:pt x="320" y="383"/>
                    </a:lnTo>
                    <a:lnTo>
                      <a:pt x="314" y="383"/>
                    </a:lnTo>
                    <a:lnTo>
                      <a:pt x="314" y="388"/>
                    </a:lnTo>
                    <a:lnTo>
                      <a:pt x="308" y="388"/>
                    </a:lnTo>
                    <a:lnTo>
                      <a:pt x="301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2" y="401"/>
                    </a:lnTo>
                    <a:lnTo>
                      <a:pt x="276" y="406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15"/>
                    </a:lnTo>
                    <a:lnTo>
                      <a:pt x="257" y="415"/>
                    </a:lnTo>
                    <a:lnTo>
                      <a:pt x="251" y="415"/>
                    </a:lnTo>
                    <a:lnTo>
                      <a:pt x="245" y="415"/>
                    </a:lnTo>
                    <a:lnTo>
                      <a:pt x="238" y="415"/>
                    </a:lnTo>
                    <a:lnTo>
                      <a:pt x="232" y="415"/>
                    </a:lnTo>
                    <a:lnTo>
                      <a:pt x="226" y="419"/>
                    </a:lnTo>
                    <a:lnTo>
                      <a:pt x="220" y="424"/>
                    </a:lnTo>
                    <a:lnTo>
                      <a:pt x="213" y="424"/>
                    </a:lnTo>
                    <a:lnTo>
                      <a:pt x="207" y="428"/>
                    </a:lnTo>
                    <a:lnTo>
                      <a:pt x="201" y="428"/>
                    </a:lnTo>
                    <a:lnTo>
                      <a:pt x="194" y="428"/>
                    </a:lnTo>
                    <a:lnTo>
                      <a:pt x="194" y="433"/>
                    </a:lnTo>
                    <a:lnTo>
                      <a:pt x="188" y="433"/>
                    </a:lnTo>
                    <a:lnTo>
                      <a:pt x="188" y="437"/>
                    </a:lnTo>
                    <a:lnTo>
                      <a:pt x="188" y="441"/>
                    </a:lnTo>
                    <a:lnTo>
                      <a:pt x="194" y="441"/>
                    </a:lnTo>
                    <a:lnTo>
                      <a:pt x="201" y="441"/>
                    </a:lnTo>
                    <a:lnTo>
                      <a:pt x="207" y="441"/>
                    </a:lnTo>
                    <a:lnTo>
                      <a:pt x="207" y="446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13" y="455"/>
                    </a:lnTo>
                    <a:lnTo>
                      <a:pt x="213" y="459"/>
                    </a:lnTo>
                    <a:lnTo>
                      <a:pt x="213" y="464"/>
                    </a:lnTo>
                    <a:lnTo>
                      <a:pt x="213" y="468"/>
                    </a:lnTo>
                    <a:lnTo>
                      <a:pt x="207" y="468"/>
                    </a:lnTo>
                    <a:lnTo>
                      <a:pt x="201" y="473"/>
                    </a:lnTo>
                    <a:lnTo>
                      <a:pt x="194" y="473"/>
                    </a:lnTo>
                    <a:lnTo>
                      <a:pt x="188" y="473"/>
                    </a:lnTo>
                    <a:lnTo>
                      <a:pt x="182" y="473"/>
                    </a:lnTo>
                    <a:lnTo>
                      <a:pt x="176" y="473"/>
                    </a:lnTo>
                    <a:lnTo>
                      <a:pt x="169" y="477"/>
                    </a:lnTo>
                    <a:lnTo>
                      <a:pt x="163" y="477"/>
                    </a:lnTo>
                    <a:lnTo>
                      <a:pt x="157" y="473"/>
                    </a:lnTo>
                    <a:lnTo>
                      <a:pt x="157" y="468"/>
                    </a:lnTo>
                    <a:lnTo>
                      <a:pt x="157" y="464"/>
                    </a:lnTo>
                    <a:lnTo>
                      <a:pt x="150" y="459"/>
                    </a:lnTo>
                    <a:lnTo>
                      <a:pt x="150" y="455"/>
                    </a:lnTo>
                    <a:lnTo>
                      <a:pt x="144" y="455"/>
                    </a:lnTo>
                    <a:lnTo>
                      <a:pt x="144" y="450"/>
                    </a:lnTo>
                    <a:lnTo>
                      <a:pt x="138" y="446"/>
                    </a:lnTo>
                    <a:lnTo>
                      <a:pt x="132" y="441"/>
                    </a:lnTo>
                    <a:lnTo>
                      <a:pt x="125" y="437"/>
                    </a:lnTo>
                    <a:lnTo>
                      <a:pt x="119" y="433"/>
                    </a:lnTo>
                    <a:lnTo>
                      <a:pt x="113" y="433"/>
                    </a:lnTo>
                    <a:lnTo>
                      <a:pt x="106" y="428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19"/>
                    </a:lnTo>
                    <a:lnTo>
                      <a:pt x="75" y="419"/>
                    </a:lnTo>
                    <a:lnTo>
                      <a:pt x="69" y="419"/>
                    </a:lnTo>
                    <a:lnTo>
                      <a:pt x="62" y="419"/>
                    </a:lnTo>
                    <a:lnTo>
                      <a:pt x="56" y="419"/>
                    </a:lnTo>
                    <a:lnTo>
                      <a:pt x="50" y="419"/>
                    </a:lnTo>
                    <a:lnTo>
                      <a:pt x="44" y="415"/>
                    </a:lnTo>
                    <a:lnTo>
                      <a:pt x="37" y="415"/>
                    </a:lnTo>
                    <a:lnTo>
                      <a:pt x="37" y="410"/>
                    </a:lnTo>
                    <a:lnTo>
                      <a:pt x="31" y="406"/>
                    </a:lnTo>
                    <a:lnTo>
                      <a:pt x="25" y="406"/>
                    </a:lnTo>
                    <a:lnTo>
                      <a:pt x="18" y="406"/>
                    </a:lnTo>
                    <a:lnTo>
                      <a:pt x="12" y="410"/>
                    </a:lnTo>
                    <a:lnTo>
                      <a:pt x="6" y="410"/>
                    </a:lnTo>
                    <a:lnTo>
                      <a:pt x="0" y="406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6" y="388"/>
                    </a:lnTo>
                    <a:lnTo>
                      <a:pt x="6" y="383"/>
                    </a:lnTo>
                    <a:lnTo>
                      <a:pt x="12" y="379"/>
                    </a:lnTo>
                    <a:lnTo>
                      <a:pt x="18" y="379"/>
                    </a:lnTo>
                    <a:lnTo>
                      <a:pt x="25" y="375"/>
                    </a:lnTo>
                    <a:lnTo>
                      <a:pt x="31" y="379"/>
                    </a:lnTo>
                    <a:lnTo>
                      <a:pt x="37" y="379"/>
                    </a:lnTo>
                    <a:lnTo>
                      <a:pt x="44" y="379"/>
                    </a:lnTo>
                    <a:lnTo>
                      <a:pt x="50" y="379"/>
                    </a:lnTo>
                    <a:lnTo>
                      <a:pt x="56" y="375"/>
                    </a:lnTo>
                    <a:lnTo>
                      <a:pt x="62" y="370"/>
                    </a:lnTo>
                    <a:lnTo>
                      <a:pt x="62" y="366"/>
                    </a:lnTo>
                    <a:lnTo>
                      <a:pt x="62" y="361"/>
                    </a:lnTo>
                    <a:lnTo>
                      <a:pt x="69" y="361"/>
                    </a:lnTo>
                    <a:lnTo>
                      <a:pt x="69" y="357"/>
                    </a:lnTo>
                    <a:lnTo>
                      <a:pt x="75" y="357"/>
                    </a:lnTo>
                    <a:lnTo>
                      <a:pt x="81" y="357"/>
                    </a:lnTo>
                    <a:lnTo>
                      <a:pt x="88" y="357"/>
                    </a:lnTo>
                    <a:lnTo>
                      <a:pt x="94" y="361"/>
                    </a:lnTo>
                    <a:lnTo>
                      <a:pt x="94" y="366"/>
                    </a:lnTo>
                    <a:lnTo>
                      <a:pt x="100" y="366"/>
                    </a:lnTo>
                    <a:lnTo>
                      <a:pt x="106" y="370"/>
                    </a:lnTo>
                    <a:lnTo>
                      <a:pt x="113" y="370"/>
                    </a:lnTo>
                    <a:lnTo>
                      <a:pt x="119" y="370"/>
                    </a:lnTo>
                    <a:lnTo>
                      <a:pt x="125" y="370"/>
                    </a:lnTo>
                    <a:lnTo>
                      <a:pt x="132" y="366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8" y="352"/>
                    </a:lnTo>
                    <a:lnTo>
                      <a:pt x="138" y="348"/>
                    </a:lnTo>
                    <a:lnTo>
                      <a:pt x="144" y="343"/>
                    </a:lnTo>
                    <a:lnTo>
                      <a:pt x="144" y="339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7" y="325"/>
                    </a:lnTo>
                    <a:lnTo>
                      <a:pt x="163" y="321"/>
                    </a:lnTo>
                    <a:lnTo>
                      <a:pt x="169" y="321"/>
                    </a:lnTo>
                    <a:lnTo>
                      <a:pt x="169" y="325"/>
                    </a:lnTo>
                    <a:lnTo>
                      <a:pt x="176" y="325"/>
                    </a:lnTo>
                    <a:lnTo>
                      <a:pt x="182" y="325"/>
                    </a:lnTo>
                    <a:lnTo>
                      <a:pt x="188" y="321"/>
                    </a:lnTo>
                    <a:lnTo>
                      <a:pt x="194" y="325"/>
                    </a:lnTo>
                    <a:lnTo>
                      <a:pt x="194" y="330"/>
                    </a:lnTo>
                    <a:lnTo>
                      <a:pt x="194" y="334"/>
                    </a:lnTo>
                    <a:lnTo>
                      <a:pt x="194" y="339"/>
                    </a:lnTo>
                    <a:lnTo>
                      <a:pt x="194" y="343"/>
                    </a:lnTo>
                    <a:lnTo>
                      <a:pt x="194" y="348"/>
                    </a:lnTo>
                    <a:lnTo>
                      <a:pt x="194" y="352"/>
                    </a:lnTo>
                    <a:lnTo>
                      <a:pt x="194" y="357"/>
                    </a:lnTo>
                    <a:lnTo>
                      <a:pt x="201" y="361"/>
                    </a:lnTo>
                    <a:lnTo>
                      <a:pt x="207" y="361"/>
                    </a:lnTo>
                    <a:lnTo>
                      <a:pt x="213" y="361"/>
                    </a:lnTo>
                    <a:lnTo>
                      <a:pt x="220" y="357"/>
                    </a:lnTo>
                    <a:lnTo>
                      <a:pt x="226" y="357"/>
                    </a:lnTo>
                    <a:lnTo>
                      <a:pt x="232" y="352"/>
                    </a:lnTo>
                    <a:lnTo>
                      <a:pt x="238" y="352"/>
                    </a:lnTo>
                    <a:lnTo>
                      <a:pt x="238" y="348"/>
                    </a:lnTo>
                    <a:lnTo>
                      <a:pt x="245" y="348"/>
                    </a:lnTo>
                    <a:lnTo>
                      <a:pt x="245" y="343"/>
                    </a:lnTo>
                    <a:lnTo>
                      <a:pt x="251" y="339"/>
                    </a:lnTo>
                    <a:lnTo>
                      <a:pt x="251" y="334"/>
                    </a:lnTo>
                    <a:lnTo>
                      <a:pt x="251" y="330"/>
                    </a:lnTo>
                    <a:lnTo>
                      <a:pt x="251" y="325"/>
                    </a:lnTo>
                    <a:lnTo>
                      <a:pt x="257" y="321"/>
                    </a:lnTo>
                    <a:lnTo>
                      <a:pt x="257" y="317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3"/>
                    </a:lnTo>
                    <a:lnTo>
                      <a:pt x="282" y="303"/>
                    </a:lnTo>
                    <a:lnTo>
                      <a:pt x="282" y="299"/>
                    </a:lnTo>
                    <a:lnTo>
                      <a:pt x="289" y="294"/>
                    </a:lnTo>
                    <a:lnTo>
                      <a:pt x="289" y="290"/>
                    </a:lnTo>
                    <a:lnTo>
                      <a:pt x="295" y="285"/>
                    </a:lnTo>
                    <a:lnTo>
                      <a:pt x="295" y="281"/>
                    </a:lnTo>
                    <a:lnTo>
                      <a:pt x="289" y="276"/>
                    </a:lnTo>
                    <a:lnTo>
                      <a:pt x="289" y="272"/>
                    </a:lnTo>
                    <a:lnTo>
                      <a:pt x="289" y="268"/>
                    </a:lnTo>
                    <a:lnTo>
                      <a:pt x="282" y="268"/>
                    </a:lnTo>
                    <a:lnTo>
                      <a:pt x="282" y="263"/>
                    </a:lnTo>
                    <a:lnTo>
                      <a:pt x="276" y="263"/>
                    </a:lnTo>
                    <a:lnTo>
                      <a:pt x="270" y="268"/>
                    </a:lnTo>
                    <a:lnTo>
                      <a:pt x="270" y="272"/>
                    </a:lnTo>
                    <a:lnTo>
                      <a:pt x="270" y="276"/>
                    </a:lnTo>
                    <a:lnTo>
                      <a:pt x="264" y="276"/>
                    </a:lnTo>
                    <a:lnTo>
                      <a:pt x="257" y="272"/>
                    </a:lnTo>
                    <a:lnTo>
                      <a:pt x="251" y="268"/>
                    </a:lnTo>
                    <a:lnTo>
                      <a:pt x="251" y="263"/>
                    </a:lnTo>
                    <a:lnTo>
                      <a:pt x="251" y="259"/>
                    </a:lnTo>
                    <a:lnTo>
                      <a:pt x="251" y="254"/>
                    </a:lnTo>
                    <a:lnTo>
                      <a:pt x="257" y="250"/>
                    </a:lnTo>
                    <a:lnTo>
                      <a:pt x="257" y="245"/>
                    </a:lnTo>
                    <a:lnTo>
                      <a:pt x="251" y="245"/>
                    </a:lnTo>
                    <a:lnTo>
                      <a:pt x="251" y="241"/>
                    </a:lnTo>
                    <a:lnTo>
                      <a:pt x="245" y="241"/>
                    </a:lnTo>
                    <a:lnTo>
                      <a:pt x="245" y="236"/>
                    </a:lnTo>
                    <a:lnTo>
                      <a:pt x="238" y="241"/>
                    </a:lnTo>
                    <a:lnTo>
                      <a:pt x="232" y="241"/>
                    </a:lnTo>
                    <a:lnTo>
                      <a:pt x="232" y="245"/>
                    </a:lnTo>
                    <a:lnTo>
                      <a:pt x="226" y="250"/>
                    </a:lnTo>
                    <a:lnTo>
                      <a:pt x="220" y="254"/>
                    </a:lnTo>
                    <a:lnTo>
                      <a:pt x="220" y="250"/>
                    </a:lnTo>
                    <a:lnTo>
                      <a:pt x="220" y="245"/>
                    </a:lnTo>
                    <a:lnTo>
                      <a:pt x="226" y="241"/>
                    </a:lnTo>
                    <a:lnTo>
                      <a:pt x="232" y="236"/>
                    </a:lnTo>
                    <a:lnTo>
                      <a:pt x="232" y="232"/>
                    </a:lnTo>
                    <a:lnTo>
                      <a:pt x="238" y="227"/>
                    </a:lnTo>
                    <a:lnTo>
                      <a:pt x="238" y="223"/>
                    </a:lnTo>
                    <a:lnTo>
                      <a:pt x="245" y="223"/>
                    </a:lnTo>
                    <a:lnTo>
                      <a:pt x="251" y="223"/>
                    </a:lnTo>
                    <a:lnTo>
                      <a:pt x="257" y="223"/>
                    </a:lnTo>
                    <a:lnTo>
                      <a:pt x="264" y="223"/>
                    </a:lnTo>
                    <a:lnTo>
                      <a:pt x="264" y="218"/>
                    </a:lnTo>
                    <a:lnTo>
                      <a:pt x="264" y="214"/>
                    </a:lnTo>
                    <a:lnTo>
                      <a:pt x="270" y="214"/>
                    </a:lnTo>
                    <a:lnTo>
                      <a:pt x="270" y="210"/>
                    </a:lnTo>
                    <a:lnTo>
                      <a:pt x="276" y="210"/>
                    </a:lnTo>
                    <a:lnTo>
                      <a:pt x="282" y="210"/>
                    </a:lnTo>
                    <a:lnTo>
                      <a:pt x="289" y="210"/>
                    </a:lnTo>
                    <a:lnTo>
                      <a:pt x="295" y="210"/>
                    </a:lnTo>
                    <a:lnTo>
                      <a:pt x="301" y="205"/>
                    </a:lnTo>
                    <a:lnTo>
                      <a:pt x="308" y="201"/>
                    </a:lnTo>
                    <a:lnTo>
                      <a:pt x="308" y="196"/>
                    </a:lnTo>
                    <a:lnTo>
                      <a:pt x="308" y="192"/>
                    </a:lnTo>
                    <a:lnTo>
                      <a:pt x="301" y="192"/>
                    </a:lnTo>
                    <a:lnTo>
                      <a:pt x="295" y="192"/>
                    </a:lnTo>
                    <a:lnTo>
                      <a:pt x="289" y="187"/>
                    </a:lnTo>
                    <a:lnTo>
                      <a:pt x="282" y="187"/>
                    </a:lnTo>
                    <a:lnTo>
                      <a:pt x="276" y="187"/>
                    </a:lnTo>
                    <a:lnTo>
                      <a:pt x="270" y="192"/>
                    </a:lnTo>
                    <a:lnTo>
                      <a:pt x="257" y="187"/>
                    </a:lnTo>
                    <a:lnTo>
                      <a:pt x="251" y="187"/>
                    </a:lnTo>
                    <a:lnTo>
                      <a:pt x="251" y="183"/>
                    </a:lnTo>
                    <a:lnTo>
                      <a:pt x="251" y="178"/>
                    </a:lnTo>
                    <a:lnTo>
                      <a:pt x="257" y="174"/>
                    </a:lnTo>
                    <a:lnTo>
                      <a:pt x="264" y="174"/>
                    </a:lnTo>
                    <a:lnTo>
                      <a:pt x="264" y="169"/>
                    </a:lnTo>
                    <a:lnTo>
                      <a:pt x="264" y="165"/>
                    </a:lnTo>
                    <a:lnTo>
                      <a:pt x="264" y="160"/>
                    </a:lnTo>
                    <a:lnTo>
                      <a:pt x="257" y="160"/>
                    </a:lnTo>
                    <a:lnTo>
                      <a:pt x="251" y="156"/>
                    </a:lnTo>
                    <a:lnTo>
                      <a:pt x="245" y="156"/>
                    </a:lnTo>
                    <a:lnTo>
                      <a:pt x="238" y="152"/>
                    </a:lnTo>
                    <a:lnTo>
                      <a:pt x="232" y="147"/>
                    </a:lnTo>
                    <a:lnTo>
                      <a:pt x="232" y="143"/>
                    </a:lnTo>
                    <a:lnTo>
                      <a:pt x="232" y="138"/>
                    </a:lnTo>
                    <a:lnTo>
                      <a:pt x="238" y="138"/>
                    </a:lnTo>
                    <a:lnTo>
                      <a:pt x="238" y="134"/>
                    </a:lnTo>
                    <a:lnTo>
                      <a:pt x="238" y="129"/>
                    </a:lnTo>
                    <a:lnTo>
                      <a:pt x="238" y="125"/>
                    </a:lnTo>
                    <a:lnTo>
                      <a:pt x="232" y="120"/>
                    </a:lnTo>
                    <a:lnTo>
                      <a:pt x="232" y="116"/>
                    </a:lnTo>
                    <a:lnTo>
                      <a:pt x="226" y="111"/>
                    </a:lnTo>
                    <a:lnTo>
                      <a:pt x="226" y="107"/>
                    </a:lnTo>
                    <a:lnTo>
                      <a:pt x="226" y="102"/>
                    </a:lnTo>
                    <a:lnTo>
                      <a:pt x="220" y="102"/>
                    </a:lnTo>
                    <a:lnTo>
                      <a:pt x="220" y="98"/>
                    </a:lnTo>
                    <a:lnTo>
                      <a:pt x="220" y="94"/>
                    </a:lnTo>
                    <a:lnTo>
                      <a:pt x="220" y="89"/>
                    </a:lnTo>
                    <a:lnTo>
                      <a:pt x="220" y="85"/>
                    </a:lnTo>
                    <a:lnTo>
                      <a:pt x="220" y="80"/>
                    </a:lnTo>
                    <a:lnTo>
                      <a:pt x="226" y="76"/>
                    </a:lnTo>
                    <a:lnTo>
                      <a:pt x="226" y="71"/>
                    </a:lnTo>
                    <a:lnTo>
                      <a:pt x="232" y="67"/>
                    </a:lnTo>
                    <a:lnTo>
                      <a:pt x="232" y="62"/>
                    </a:lnTo>
                    <a:lnTo>
                      <a:pt x="232" y="58"/>
                    </a:lnTo>
                    <a:lnTo>
                      <a:pt x="232" y="53"/>
                    </a:lnTo>
                    <a:lnTo>
                      <a:pt x="238" y="49"/>
                    </a:lnTo>
                    <a:lnTo>
                      <a:pt x="245" y="49"/>
                    </a:lnTo>
                    <a:lnTo>
                      <a:pt x="251" y="45"/>
                    </a:lnTo>
                    <a:lnTo>
                      <a:pt x="257" y="45"/>
                    </a:lnTo>
                    <a:lnTo>
                      <a:pt x="264" y="45"/>
                    </a:lnTo>
                    <a:lnTo>
                      <a:pt x="270" y="45"/>
                    </a:lnTo>
                    <a:lnTo>
                      <a:pt x="276" y="40"/>
                    </a:lnTo>
                    <a:lnTo>
                      <a:pt x="282" y="36"/>
                    </a:lnTo>
                    <a:lnTo>
                      <a:pt x="289" y="36"/>
                    </a:lnTo>
                    <a:lnTo>
                      <a:pt x="289" y="31"/>
                    </a:lnTo>
                    <a:lnTo>
                      <a:pt x="295" y="31"/>
                    </a:lnTo>
                    <a:lnTo>
                      <a:pt x="295" y="27"/>
                    </a:lnTo>
                    <a:lnTo>
                      <a:pt x="301" y="27"/>
                    </a:lnTo>
                    <a:lnTo>
                      <a:pt x="308" y="22"/>
                    </a:lnTo>
                    <a:lnTo>
                      <a:pt x="314" y="18"/>
                    </a:lnTo>
                    <a:lnTo>
                      <a:pt x="320" y="13"/>
                    </a:lnTo>
                    <a:lnTo>
                      <a:pt x="320" y="9"/>
                    </a:lnTo>
                    <a:lnTo>
                      <a:pt x="326" y="4"/>
                    </a:lnTo>
                    <a:lnTo>
                      <a:pt x="333" y="0"/>
                    </a:lnTo>
                    <a:lnTo>
                      <a:pt x="339" y="0"/>
                    </a:lnTo>
                    <a:lnTo>
                      <a:pt x="345" y="0"/>
                    </a:lnTo>
                    <a:lnTo>
                      <a:pt x="345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0" y="9"/>
                    </a:lnTo>
                    <a:lnTo>
                      <a:pt x="377" y="9"/>
                    </a:lnTo>
                    <a:lnTo>
                      <a:pt x="383" y="9"/>
                    </a:lnTo>
                    <a:lnTo>
                      <a:pt x="389" y="13"/>
                    </a:lnTo>
                    <a:lnTo>
                      <a:pt x="396" y="13"/>
                    </a:lnTo>
                    <a:lnTo>
                      <a:pt x="402" y="13"/>
                    </a:lnTo>
                    <a:lnTo>
                      <a:pt x="408" y="13"/>
                    </a:lnTo>
                    <a:lnTo>
                      <a:pt x="414" y="13"/>
                    </a:lnTo>
                    <a:lnTo>
                      <a:pt x="421" y="18"/>
                    </a:lnTo>
                    <a:lnTo>
                      <a:pt x="427" y="18"/>
                    </a:lnTo>
                    <a:lnTo>
                      <a:pt x="427" y="22"/>
                    </a:lnTo>
                    <a:lnTo>
                      <a:pt x="427" y="27"/>
                    </a:lnTo>
                    <a:lnTo>
                      <a:pt x="433" y="27"/>
                    </a:lnTo>
                    <a:lnTo>
                      <a:pt x="440" y="22"/>
                    </a:lnTo>
                    <a:lnTo>
                      <a:pt x="446" y="18"/>
                    </a:lnTo>
                    <a:lnTo>
                      <a:pt x="452" y="18"/>
                    </a:lnTo>
                    <a:lnTo>
                      <a:pt x="459" y="18"/>
                    </a:lnTo>
                    <a:lnTo>
                      <a:pt x="465" y="1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1" name="Group 690"/>
            <p:cNvGrpSpPr>
              <a:grpSpLocks/>
            </p:cNvGrpSpPr>
            <p:nvPr/>
          </p:nvGrpSpPr>
          <p:grpSpPr bwMode="auto">
            <a:xfrm>
              <a:off x="3363" y="2394"/>
              <a:ext cx="377" cy="397"/>
              <a:chOff x="3363" y="2394"/>
              <a:chExt cx="377" cy="397"/>
            </a:xfrm>
          </p:grpSpPr>
          <p:sp>
            <p:nvSpPr>
              <p:cNvPr id="4787" name="Freeform 691"/>
              <p:cNvSpPr>
                <a:spLocks/>
              </p:cNvSpPr>
              <p:nvPr/>
            </p:nvSpPr>
            <p:spPr bwMode="auto">
              <a:xfrm>
                <a:off x="3363" y="2394"/>
                <a:ext cx="377" cy="397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201" y="9"/>
                  </a:cxn>
                  <a:cxn ang="0">
                    <a:pos x="220" y="5"/>
                  </a:cxn>
                  <a:cxn ang="0">
                    <a:pos x="239" y="14"/>
                  </a:cxn>
                  <a:cxn ang="0">
                    <a:pos x="258" y="27"/>
                  </a:cxn>
                  <a:cxn ang="0">
                    <a:pos x="283" y="40"/>
                  </a:cxn>
                  <a:cxn ang="0">
                    <a:pos x="289" y="58"/>
                  </a:cxn>
                  <a:cxn ang="0">
                    <a:pos x="295" y="80"/>
                  </a:cxn>
                  <a:cxn ang="0">
                    <a:pos x="270" y="85"/>
                  </a:cxn>
                  <a:cxn ang="0">
                    <a:pos x="258" y="98"/>
                  </a:cxn>
                  <a:cxn ang="0">
                    <a:pos x="258" y="112"/>
                  </a:cxn>
                  <a:cxn ang="0">
                    <a:pos x="270" y="134"/>
                  </a:cxn>
                  <a:cxn ang="0">
                    <a:pos x="283" y="147"/>
                  </a:cxn>
                  <a:cxn ang="0">
                    <a:pos x="302" y="156"/>
                  </a:cxn>
                  <a:cxn ang="0">
                    <a:pos x="314" y="152"/>
                  </a:cxn>
                  <a:cxn ang="0">
                    <a:pos x="327" y="174"/>
                  </a:cxn>
                  <a:cxn ang="0">
                    <a:pos x="327" y="196"/>
                  </a:cxn>
                  <a:cxn ang="0">
                    <a:pos x="302" y="201"/>
                  </a:cxn>
                  <a:cxn ang="0">
                    <a:pos x="314" y="223"/>
                  </a:cxn>
                  <a:cxn ang="0">
                    <a:pos x="333" y="241"/>
                  </a:cxn>
                  <a:cxn ang="0">
                    <a:pos x="339" y="259"/>
                  </a:cxn>
                  <a:cxn ang="0">
                    <a:pos x="339" y="281"/>
                  </a:cxn>
                  <a:cxn ang="0">
                    <a:pos x="358" y="290"/>
                  </a:cxn>
                  <a:cxn ang="0">
                    <a:pos x="371" y="303"/>
                  </a:cxn>
                  <a:cxn ang="0">
                    <a:pos x="371" y="321"/>
                  </a:cxn>
                  <a:cxn ang="0">
                    <a:pos x="371" y="339"/>
                  </a:cxn>
                  <a:cxn ang="0">
                    <a:pos x="365" y="357"/>
                  </a:cxn>
                  <a:cxn ang="0">
                    <a:pos x="358" y="379"/>
                  </a:cxn>
                  <a:cxn ang="0">
                    <a:pos x="333" y="384"/>
                  </a:cxn>
                  <a:cxn ang="0">
                    <a:pos x="321" y="397"/>
                  </a:cxn>
                  <a:cxn ang="0">
                    <a:pos x="295" y="388"/>
                  </a:cxn>
                  <a:cxn ang="0">
                    <a:pos x="277" y="361"/>
                  </a:cxn>
                  <a:cxn ang="0">
                    <a:pos x="251" y="339"/>
                  </a:cxn>
                  <a:cxn ang="0">
                    <a:pos x="226" y="330"/>
                  </a:cxn>
                  <a:cxn ang="0">
                    <a:pos x="201" y="321"/>
                  </a:cxn>
                  <a:cxn ang="0">
                    <a:pos x="170" y="326"/>
                  </a:cxn>
                  <a:cxn ang="0">
                    <a:pos x="151" y="308"/>
                  </a:cxn>
                  <a:cxn ang="0">
                    <a:pos x="119" y="303"/>
                  </a:cxn>
                  <a:cxn ang="0">
                    <a:pos x="88" y="299"/>
                  </a:cxn>
                  <a:cxn ang="0">
                    <a:pos x="69" y="281"/>
                  </a:cxn>
                  <a:cxn ang="0">
                    <a:pos x="50" y="268"/>
                  </a:cxn>
                  <a:cxn ang="0">
                    <a:pos x="63" y="254"/>
                  </a:cxn>
                  <a:cxn ang="0">
                    <a:pos x="57" y="232"/>
                  </a:cxn>
                  <a:cxn ang="0">
                    <a:pos x="57" y="210"/>
                  </a:cxn>
                  <a:cxn ang="0">
                    <a:pos x="57" y="192"/>
                  </a:cxn>
                  <a:cxn ang="0">
                    <a:pos x="50" y="174"/>
                  </a:cxn>
                  <a:cxn ang="0">
                    <a:pos x="31" y="161"/>
                  </a:cxn>
                  <a:cxn ang="0">
                    <a:pos x="6" y="156"/>
                  </a:cxn>
                  <a:cxn ang="0">
                    <a:pos x="6" y="134"/>
                  </a:cxn>
                  <a:cxn ang="0">
                    <a:pos x="19" y="116"/>
                  </a:cxn>
                  <a:cxn ang="0">
                    <a:pos x="31" y="98"/>
                  </a:cxn>
                  <a:cxn ang="0">
                    <a:pos x="31" y="80"/>
                  </a:cxn>
                  <a:cxn ang="0">
                    <a:pos x="38" y="58"/>
                  </a:cxn>
                  <a:cxn ang="0">
                    <a:pos x="63" y="40"/>
                  </a:cxn>
                  <a:cxn ang="0">
                    <a:pos x="88" y="23"/>
                  </a:cxn>
                  <a:cxn ang="0">
                    <a:pos x="119" y="9"/>
                  </a:cxn>
                  <a:cxn ang="0">
                    <a:pos x="151" y="5"/>
                  </a:cxn>
                  <a:cxn ang="0">
                    <a:pos x="176" y="0"/>
                  </a:cxn>
                </a:cxnLst>
                <a:rect l="0" t="0" r="r" b="b"/>
                <a:pathLst>
                  <a:path w="377" h="397">
                    <a:moveTo>
                      <a:pt x="176" y="0"/>
                    </a:moveTo>
                    <a:lnTo>
                      <a:pt x="176" y="5"/>
                    </a:lnTo>
                    <a:lnTo>
                      <a:pt x="182" y="5"/>
                    </a:lnTo>
                    <a:lnTo>
                      <a:pt x="182" y="0"/>
                    </a:lnTo>
                    <a:lnTo>
                      <a:pt x="189" y="0"/>
                    </a:lnTo>
                    <a:lnTo>
                      <a:pt x="195" y="0"/>
                    </a:lnTo>
                    <a:lnTo>
                      <a:pt x="189" y="5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1" y="9"/>
                    </a:lnTo>
                    <a:lnTo>
                      <a:pt x="207" y="9"/>
                    </a:lnTo>
                    <a:lnTo>
                      <a:pt x="207" y="5"/>
                    </a:lnTo>
                    <a:lnTo>
                      <a:pt x="214" y="0"/>
                    </a:lnTo>
                    <a:lnTo>
                      <a:pt x="214" y="5"/>
                    </a:lnTo>
                    <a:lnTo>
                      <a:pt x="220" y="5"/>
                    </a:lnTo>
                    <a:lnTo>
                      <a:pt x="226" y="5"/>
                    </a:lnTo>
                    <a:lnTo>
                      <a:pt x="226" y="9"/>
                    </a:lnTo>
                    <a:lnTo>
                      <a:pt x="233" y="9"/>
                    </a:lnTo>
                    <a:lnTo>
                      <a:pt x="233" y="14"/>
                    </a:lnTo>
                    <a:lnTo>
                      <a:pt x="239" y="14"/>
                    </a:lnTo>
                    <a:lnTo>
                      <a:pt x="245" y="18"/>
                    </a:lnTo>
                    <a:lnTo>
                      <a:pt x="245" y="23"/>
                    </a:lnTo>
                    <a:lnTo>
                      <a:pt x="251" y="23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7"/>
                    </a:lnTo>
                    <a:lnTo>
                      <a:pt x="270" y="31"/>
                    </a:lnTo>
                    <a:lnTo>
                      <a:pt x="277" y="31"/>
                    </a:lnTo>
                    <a:lnTo>
                      <a:pt x="283" y="36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45"/>
                    </a:lnTo>
                    <a:lnTo>
                      <a:pt x="289" y="49"/>
                    </a:lnTo>
                    <a:lnTo>
                      <a:pt x="289" y="54"/>
                    </a:lnTo>
                    <a:lnTo>
                      <a:pt x="289" y="58"/>
                    </a:lnTo>
                    <a:lnTo>
                      <a:pt x="289" y="63"/>
                    </a:lnTo>
                    <a:lnTo>
                      <a:pt x="295" y="67"/>
                    </a:lnTo>
                    <a:lnTo>
                      <a:pt x="295" y="72"/>
                    </a:lnTo>
                    <a:lnTo>
                      <a:pt x="295" y="76"/>
                    </a:lnTo>
                    <a:lnTo>
                      <a:pt x="295" y="80"/>
                    </a:lnTo>
                    <a:lnTo>
                      <a:pt x="289" y="80"/>
                    </a:lnTo>
                    <a:lnTo>
                      <a:pt x="283" y="76"/>
                    </a:lnTo>
                    <a:lnTo>
                      <a:pt x="283" y="80"/>
                    </a:lnTo>
                    <a:lnTo>
                      <a:pt x="277" y="80"/>
                    </a:lnTo>
                    <a:lnTo>
                      <a:pt x="270" y="85"/>
                    </a:lnTo>
                    <a:lnTo>
                      <a:pt x="264" y="85"/>
                    </a:lnTo>
                    <a:lnTo>
                      <a:pt x="264" y="89"/>
                    </a:lnTo>
                    <a:lnTo>
                      <a:pt x="264" y="94"/>
                    </a:lnTo>
                    <a:lnTo>
                      <a:pt x="258" y="94"/>
                    </a:lnTo>
                    <a:lnTo>
                      <a:pt x="258" y="98"/>
                    </a:lnTo>
                    <a:lnTo>
                      <a:pt x="251" y="98"/>
                    </a:lnTo>
                    <a:lnTo>
                      <a:pt x="251" y="103"/>
                    </a:lnTo>
                    <a:lnTo>
                      <a:pt x="251" y="107"/>
                    </a:lnTo>
                    <a:lnTo>
                      <a:pt x="251" y="112"/>
                    </a:lnTo>
                    <a:lnTo>
                      <a:pt x="258" y="112"/>
                    </a:lnTo>
                    <a:lnTo>
                      <a:pt x="258" y="116"/>
                    </a:lnTo>
                    <a:lnTo>
                      <a:pt x="264" y="121"/>
                    </a:lnTo>
                    <a:lnTo>
                      <a:pt x="264" y="125"/>
                    </a:lnTo>
                    <a:lnTo>
                      <a:pt x="270" y="130"/>
                    </a:lnTo>
                    <a:lnTo>
                      <a:pt x="270" y="134"/>
                    </a:lnTo>
                    <a:lnTo>
                      <a:pt x="277" y="138"/>
                    </a:lnTo>
                    <a:lnTo>
                      <a:pt x="283" y="143"/>
                    </a:lnTo>
                    <a:lnTo>
                      <a:pt x="289" y="143"/>
                    </a:lnTo>
                    <a:lnTo>
                      <a:pt x="283" y="143"/>
                    </a:lnTo>
                    <a:lnTo>
                      <a:pt x="283" y="147"/>
                    </a:lnTo>
                    <a:lnTo>
                      <a:pt x="283" y="152"/>
                    </a:lnTo>
                    <a:lnTo>
                      <a:pt x="283" y="156"/>
                    </a:lnTo>
                    <a:lnTo>
                      <a:pt x="289" y="156"/>
                    </a:lnTo>
                    <a:lnTo>
                      <a:pt x="295" y="156"/>
                    </a:lnTo>
                    <a:lnTo>
                      <a:pt x="302" y="156"/>
                    </a:lnTo>
                    <a:lnTo>
                      <a:pt x="302" y="161"/>
                    </a:lnTo>
                    <a:lnTo>
                      <a:pt x="308" y="161"/>
                    </a:lnTo>
                    <a:lnTo>
                      <a:pt x="308" y="156"/>
                    </a:lnTo>
                    <a:lnTo>
                      <a:pt x="308" y="152"/>
                    </a:lnTo>
                    <a:lnTo>
                      <a:pt x="314" y="152"/>
                    </a:lnTo>
                    <a:lnTo>
                      <a:pt x="321" y="156"/>
                    </a:lnTo>
                    <a:lnTo>
                      <a:pt x="321" y="161"/>
                    </a:lnTo>
                    <a:lnTo>
                      <a:pt x="321" y="165"/>
                    </a:lnTo>
                    <a:lnTo>
                      <a:pt x="327" y="170"/>
                    </a:lnTo>
                    <a:lnTo>
                      <a:pt x="327" y="174"/>
                    </a:lnTo>
                    <a:lnTo>
                      <a:pt x="333" y="179"/>
                    </a:lnTo>
                    <a:lnTo>
                      <a:pt x="333" y="183"/>
                    </a:lnTo>
                    <a:lnTo>
                      <a:pt x="333" y="188"/>
                    </a:lnTo>
                    <a:lnTo>
                      <a:pt x="333" y="192"/>
                    </a:lnTo>
                    <a:lnTo>
                      <a:pt x="327" y="196"/>
                    </a:lnTo>
                    <a:lnTo>
                      <a:pt x="321" y="196"/>
                    </a:lnTo>
                    <a:lnTo>
                      <a:pt x="314" y="196"/>
                    </a:lnTo>
                    <a:lnTo>
                      <a:pt x="308" y="196"/>
                    </a:lnTo>
                    <a:lnTo>
                      <a:pt x="302" y="196"/>
                    </a:lnTo>
                    <a:lnTo>
                      <a:pt x="302" y="201"/>
                    </a:lnTo>
                    <a:lnTo>
                      <a:pt x="302" y="205"/>
                    </a:lnTo>
                    <a:lnTo>
                      <a:pt x="302" y="210"/>
                    </a:lnTo>
                    <a:lnTo>
                      <a:pt x="308" y="214"/>
                    </a:lnTo>
                    <a:lnTo>
                      <a:pt x="308" y="219"/>
                    </a:lnTo>
                    <a:lnTo>
                      <a:pt x="314" y="223"/>
                    </a:lnTo>
                    <a:lnTo>
                      <a:pt x="321" y="228"/>
                    </a:lnTo>
                    <a:lnTo>
                      <a:pt x="327" y="232"/>
                    </a:lnTo>
                    <a:lnTo>
                      <a:pt x="327" y="237"/>
                    </a:lnTo>
                    <a:lnTo>
                      <a:pt x="333" y="237"/>
                    </a:lnTo>
                    <a:lnTo>
                      <a:pt x="333" y="241"/>
                    </a:lnTo>
                    <a:lnTo>
                      <a:pt x="333" y="246"/>
                    </a:lnTo>
                    <a:lnTo>
                      <a:pt x="333" y="250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39" y="259"/>
                    </a:lnTo>
                    <a:lnTo>
                      <a:pt x="339" y="263"/>
                    </a:lnTo>
                    <a:lnTo>
                      <a:pt x="339" y="268"/>
                    </a:lnTo>
                    <a:lnTo>
                      <a:pt x="339" y="272"/>
                    </a:lnTo>
                    <a:lnTo>
                      <a:pt x="339" y="277"/>
                    </a:lnTo>
                    <a:lnTo>
                      <a:pt x="339" y="281"/>
                    </a:lnTo>
                    <a:lnTo>
                      <a:pt x="339" y="286"/>
                    </a:lnTo>
                    <a:lnTo>
                      <a:pt x="339" y="290"/>
                    </a:lnTo>
                    <a:lnTo>
                      <a:pt x="346" y="290"/>
                    </a:lnTo>
                    <a:lnTo>
                      <a:pt x="352" y="290"/>
                    </a:lnTo>
                    <a:lnTo>
                      <a:pt x="358" y="290"/>
                    </a:lnTo>
                    <a:lnTo>
                      <a:pt x="358" y="295"/>
                    </a:lnTo>
                    <a:lnTo>
                      <a:pt x="365" y="295"/>
                    </a:lnTo>
                    <a:lnTo>
                      <a:pt x="371" y="295"/>
                    </a:lnTo>
                    <a:lnTo>
                      <a:pt x="371" y="299"/>
                    </a:lnTo>
                    <a:lnTo>
                      <a:pt x="371" y="303"/>
                    </a:lnTo>
                    <a:lnTo>
                      <a:pt x="377" y="308"/>
                    </a:lnTo>
                    <a:lnTo>
                      <a:pt x="377" y="312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71" y="321"/>
                    </a:lnTo>
                    <a:lnTo>
                      <a:pt x="371" y="326"/>
                    </a:lnTo>
                    <a:lnTo>
                      <a:pt x="377" y="330"/>
                    </a:lnTo>
                    <a:lnTo>
                      <a:pt x="377" y="335"/>
                    </a:lnTo>
                    <a:lnTo>
                      <a:pt x="371" y="335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44"/>
                    </a:lnTo>
                    <a:lnTo>
                      <a:pt x="365" y="348"/>
                    </a:lnTo>
                    <a:lnTo>
                      <a:pt x="365" y="353"/>
                    </a:lnTo>
                    <a:lnTo>
                      <a:pt x="365" y="357"/>
                    </a:lnTo>
                    <a:lnTo>
                      <a:pt x="358" y="357"/>
                    </a:lnTo>
                    <a:lnTo>
                      <a:pt x="358" y="361"/>
                    </a:lnTo>
                    <a:lnTo>
                      <a:pt x="358" y="366"/>
                    </a:lnTo>
                    <a:lnTo>
                      <a:pt x="358" y="375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6" y="379"/>
                    </a:lnTo>
                    <a:lnTo>
                      <a:pt x="339" y="379"/>
                    </a:lnTo>
                    <a:lnTo>
                      <a:pt x="333" y="379"/>
                    </a:lnTo>
                    <a:lnTo>
                      <a:pt x="333" y="384"/>
                    </a:lnTo>
                    <a:lnTo>
                      <a:pt x="333" y="388"/>
                    </a:lnTo>
                    <a:lnTo>
                      <a:pt x="327" y="388"/>
                    </a:lnTo>
                    <a:lnTo>
                      <a:pt x="327" y="393"/>
                    </a:lnTo>
                    <a:lnTo>
                      <a:pt x="327" y="397"/>
                    </a:lnTo>
                    <a:lnTo>
                      <a:pt x="321" y="397"/>
                    </a:lnTo>
                    <a:lnTo>
                      <a:pt x="314" y="397"/>
                    </a:lnTo>
                    <a:lnTo>
                      <a:pt x="308" y="397"/>
                    </a:lnTo>
                    <a:lnTo>
                      <a:pt x="308" y="393"/>
                    </a:lnTo>
                    <a:lnTo>
                      <a:pt x="302" y="393"/>
                    </a:lnTo>
                    <a:lnTo>
                      <a:pt x="295" y="388"/>
                    </a:lnTo>
                    <a:lnTo>
                      <a:pt x="289" y="379"/>
                    </a:lnTo>
                    <a:lnTo>
                      <a:pt x="289" y="375"/>
                    </a:lnTo>
                    <a:lnTo>
                      <a:pt x="283" y="370"/>
                    </a:lnTo>
                    <a:lnTo>
                      <a:pt x="283" y="366"/>
                    </a:lnTo>
                    <a:lnTo>
                      <a:pt x="277" y="361"/>
                    </a:lnTo>
                    <a:lnTo>
                      <a:pt x="270" y="357"/>
                    </a:lnTo>
                    <a:lnTo>
                      <a:pt x="264" y="353"/>
                    </a:lnTo>
                    <a:lnTo>
                      <a:pt x="264" y="348"/>
                    </a:lnTo>
                    <a:lnTo>
                      <a:pt x="258" y="344"/>
                    </a:lnTo>
                    <a:lnTo>
                      <a:pt x="251" y="339"/>
                    </a:lnTo>
                    <a:lnTo>
                      <a:pt x="245" y="339"/>
                    </a:lnTo>
                    <a:lnTo>
                      <a:pt x="245" y="335"/>
                    </a:lnTo>
                    <a:lnTo>
                      <a:pt x="239" y="335"/>
                    </a:lnTo>
                    <a:lnTo>
                      <a:pt x="233" y="335"/>
                    </a:lnTo>
                    <a:lnTo>
                      <a:pt x="226" y="330"/>
                    </a:lnTo>
                    <a:lnTo>
                      <a:pt x="220" y="330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7" y="326"/>
                    </a:lnTo>
                    <a:lnTo>
                      <a:pt x="201" y="321"/>
                    </a:lnTo>
                    <a:lnTo>
                      <a:pt x="195" y="321"/>
                    </a:lnTo>
                    <a:lnTo>
                      <a:pt x="189" y="321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70" y="326"/>
                    </a:lnTo>
                    <a:lnTo>
                      <a:pt x="163" y="326"/>
                    </a:lnTo>
                    <a:lnTo>
                      <a:pt x="163" y="321"/>
                    </a:lnTo>
                    <a:lnTo>
                      <a:pt x="157" y="317"/>
                    </a:lnTo>
                    <a:lnTo>
                      <a:pt x="151" y="312"/>
                    </a:lnTo>
                    <a:lnTo>
                      <a:pt x="151" y="308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3"/>
                    </a:lnTo>
                    <a:lnTo>
                      <a:pt x="126" y="303"/>
                    </a:lnTo>
                    <a:lnTo>
                      <a:pt x="119" y="303"/>
                    </a:lnTo>
                    <a:lnTo>
                      <a:pt x="113" y="303"/>
                    </a:lnTo>
                    <a:lnTo>
                      <a:pt x="107" y="303"/>
                    </a:lnTo>
                    <a:lnTo>
                      <a:pt x="101" y="303"/>
                    </a:lnTo>
                    <a:lnTo>
                      <a:pt x="94" y="303"/>
                    </a:lnTo>
                    <a:lnTo>
                      <a:pt x="88" y="299"/>
                    </a:lnTo>
                    <a:lnTo>
                      <a:pt x="82" y="295"/>
                    </a:lnTo>
                    <a:lnTo>
                      <a:pt x="75" y="290"/>
                    </a:lnTo>
                    <a:lnTo>
                      <a:pt x="69" y="290"/>
                    </a:lnTo>
                    <a:lnTo>
                      <a:pt x="69" y="286"/>
                    </a:lnTo>
                    <a:lnTo>
                      <a:pt x="69" y="281"/>
                    </a:lnTo>
                    <a:lnTo>
                      <a:pt x="63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50" y="268"/>
                    </a:lnTo>
                    <a:lnTo>
                      <a:pt x="57" y="268"/>
                    </a:lnTo>
                    <a:lnTo>
                      <a:pt x="57" y="263"/>
                    </a:lnTo>
                    <a:lnTo>
                      <a:pt x="57" y="259"/>
                    </a:lnTo>
                    <a:lnTo>
                      <a:pt x="57" y="254"/>
                    </a:lnTo>
                    <a:lnTo>
                      <a:pt x="63" y="254"/>
                    </a:lnTo>
                    <a:lnTo>
                      <a:pt x="63" y="250"/>
                    </a:lnTo>
                    <a:lnTo>
                      <a:pt x="63" y="246"/>
                    </a:lnTo>
                    <a:lnTo>
                      <a:pt x="63" y="241"/>
                    </a:lnTo>
                    <a:lnTo>
                      <a:pt x="63" y="237"/>
                    </a:lnTo>
                    <a:lnTo>
                      <a:pt x="57" y="232"/>
                    </a:lnTo>
                    <a:lnTo>
                      <a:pt x="57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57" y="196"/>
                    </a:lnTo>
                    <a:lnTo>
                      <a:pt x="57" y="192"/>
                    </a:lnTo>
                    <a:lnTo>
                      <a:pt x="57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50" y="179"/>
                    </a:lnTo>
                    <a:lnTo>
                      <a:pt x="50" y="174"/>
                    </a:lnTo>
                    <a:lnTo>
                      <a:pt x="44" y="170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38" y="161"/>
                    </a:lnTo>
                    <a:lnTo>
                      <a:pt x="31" y="161"/>
                    </a:lnTo>
                    <a:lnTo>
                      <a:pt x="25" y="161"/>
                    </a:lnTo>
                    <a:lnTo>
                      <a:pt x="19" y="161"/>
                    </a:lnTo>
                    <a:lnTo>
                      <a:pt x="13" y="161"/>
                    </a:lnTo>
                    <a:lnTo>
                      <a:pt x="13" y="156"/>
                    </a:lnTo>
                    <a:lnTo>
                      <a:pt x="6" y="156"/>
                    </a:lnTo>
                    <a:lnTo>
                      <a:pt x="6" y="152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6" y="138"/>
                    </a:lnTo>
                    <a:lnTo>
                      <a:pt x="6" y="134"/>
                    </a:lnTo>
                    <a:lnTo>
                      <a:pt x="6" y="130"/>
                    </a:lnTo>
                    <a:lnTo>
                      <a:pt x="13" y="130"/>
                    </a:lnTo>
                    <a:lnTo>
                      <a:pt x="13" y="125"/>
                    </a:lnTo>
                    <a:lnTo>
                      <a:pt x="19" y="121"/>
                    </a:lnTo>
                    <a:lnTo>
                      <a:pt x="19" y="116"/>
                    </a:lnTo>
                    <a:lnTo>
                      <a:pt x="25" y="116"/>
                    </a:lnTo>
                    <a:lnTo>
                      <a:pt x="25" y="112"/>
                    </a:lnTo>
                    <a:lnTo>
                      <a:pt x="31" y="107"/>
                    </a:lnTo>
                    <a:lnTo>
                      <a:pt x="31" y="103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25" y="89"/>
                    </a:lnTo>
                    <a:lnTo>
                      <a:pt x="25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8" y="72"/>
                    </a:lnTo>
                    <a:lnTo>
                      <a:pt x="38" y="67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4"/>
                    </a:lnTo>
                    <a:lnTo>
                      <a:pt x="5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63" y="40"/>
                    </a:lnTo>
                    <a:lnTo>
                      <a:pt x="69" y="36"/>
                    </a:lnTo>
                    <a:lnTo>
                      <a:pt x="69" y="31"/>
                    </a:lnTo>
                    <a:lnTo>
                      <a:pt x="75" y="27"/>
                    </a:lnTo>
                    <a:lnTo>
                      <a:pt x="82" y="23"/>
                    </a:lnTo>
                    <a:lnTo>
                      <a:pt x="88" y="23"/>
                    </a:lnTo>
                    <a:lnTo>
                      <a:pt x="88" y="18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3" y="14"/>
                    </a:lnTo>
                    <a:lnTo>
                      <a:pt x="119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8" y="9"/>
                    </a:lnTo>
                    <a:lnTo>
                      <a:pt x="145" y="5"/>
                    </a:lnTo>
                    <a:lnTo>
                      <a:pt x="151" y="5"/>
                    </a:lnTo>
                    <a:lnTo>
                      <a:pt x="157" y="5"/>
                    </a:lnTo>
                    <a:lnTo>
                      <a:pt x="163" y="5"/>
                    </a:lnTo>
                    <a:lnTo>
                      <a:pt x="170" y="5"/>
                    </a:lnTo>
                    <a:lnTo>
                      <a:pt x="176" y="5"/>
                    </a:ln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88" name="Freeform 692"/>
              <p:cNvSpPr>
                <a:spLocks/>
              </p:cNvSpPr>
              <p:nvPr/>
            </p:nvSpPr>
            <p:spPr bwMode="auto">
              <a:xfrm>
                <a:off x="3363" y="2394"/>
                <a:ext cx="377" cy="397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201" y="9"/>
                  </a:cxn>
                  <a:cxn ang="0">
                    <a:pos x="220" y="5"/>
                  </a:cxn>
                  <a:cxn ang="0">
                    <a:pos x="239" y="14"/>
                  </a:cxn>
                  <a:cxn ang="0">
                    <a:pos x="258" y="27"/>
                  </a:cxn>
                  <a:cxn ang="0">
                    <a:pos x="283" y="40"/>
                  </a:cxn>
                  <a:cxn ang="0">
                    <a:pos x="289" y="58"/>
                  </a:cxn>
                  <a:cxn ang="0">
                    <a:pos x="295" y="80"/>
                  </a:cxn>
                  <a:cxn ang="0">
                    <a:pos x="270" y="85"/>
                  </a:cxn>
                  <a:cxn ang="0">
                    <a:pos x="258" y="98"/>
                  </a:cxn>
                  <a:cxn ang="0">
                    <a:pos x="258" y="112"/>
                  </a:cxn>
                  <a:cxn ang="0">
                    <a:pos x="270" y="134"/>
                  </a:cxn>
                  <a:cxn ang="0">
                    <a:pos x="283" y="147"/>
                  </a:cxn>
                  <a:cxn ang="0">
                    <a:pos x="302" y="156"/>
                  </a:cxn>
                  <a:cxn ang="0">
                    <a:pos x="314" y="152"/>
                  </a:cxn>
                  <a:cxn ang="0">
                    <a:pos x="327" y="174"/>
                  </a:cxn>
                  <a:cxn ang="0">
                    <a:pos x="327" y="196"/>
                  </a:cxn>
                  <a:cxn ang="0">
                    <a:pos x="302" y="201"/>
                  </a:cxn>
                  <a:cxn ang="0">
                    <a:pos x="314" y="223"/>
                  </a:cxn>
                  <a:cxn ang="0">
                    <a:pos x="333" y="241"/>
                  </a:cxn>
                  <a:cxn ang="0">
                    <a:pos x="339" y="259"/>
                  </a:cxn>
                  <a:cxn ang="0">
                    <a:pos x="339" y="281"/>
                  </a:cxn>
                  <a:cxn ang="0">
                    <a:pos x="358" y="290"/>
                  </a:cxn>
                  <a:cxn ang="0">
                    <a:pos x="371" y="303"/>
                  </a:cxn>
                  <a:cxn ang="0">
                    <a:pos x="371" y="321"/>
                  </a:cxn>
                  <a:cxn ang="0">
                    <a:pos x="371" y="339"/>
                  </a:cxn>
                  <a:cxn ang="0">
                    <a:pos x="365" y="357"/>
                  </a:cxn>
                  <a:cxn ang="0">
                    <a:pos x="358" y="379"/>
                  </a:cxn>
                  <a:cxn ang="0">
                    <a:pos x="333" y="384"/>
                  </a:cxn>
                  <a:cxn ang="0">
                    <a:pos x="321" y="397"/>
                  </a:cxn>
                  <a:cxn ang="0">
                    <a:pos x="295" y="388"/>
                  </a:cxn>
                  <a:cxn ang="0">
                    <a:pos x="277" y="361"/>
                  </a:cxn>
                  <a:cxn ang="0">
                    <a:pos x="251" y="339"/>
                  </a:cxn>
                  <a:cxn ang="0">
                    <a:pos x="226" y="330"/>
                  </a:cxn>
                  <a:cxn ang="0">
                    <a:pos x="201" y="321"/>
                  </a:cxn>
                  <a:cxn ang="0">
                    <a:pos x="170" y="326"/>
                  </a:cxn>
                  <a:cxn ang="0">
                    <a:pos x="151" y="308"/>
                  </a:cxn>
                  <a:cxn ang="0">
                    <a:pos x="119" y="303"/>
                  </a:cxn>
                  <a:cxn ang="0">
                    <a:pos x="88" y="299"/>
                  </a:cxn>
                  <a:cxn ang="0">
                    <a:pos x="69" y="281"/>
                  </a:cxn>
                  <a:cxn ang="0">
                    <a:pos x="50" y="268"/>
                  </a:cxn>
                  <a:cxn ang="0">
                    <a:pos x="63" y="254"/>
                  </a:cxn>
                  <a:cxn ang="0">
                    <a:pos x="57" y="232"/>
                  </a:cxn>
                  <a:cxn ang="0">
                    <a:pos x="57" y="210"/>
                  </a:cxn>
                  <a:cxn ang="0">
                    <a:pos x="57" y="192"/>
                  </a:cxn>
                  <a:cxn ang="0">
                    <a:pos x="50" y="174"/>
                  </a:cxn>
                  <a:cxn ang="0">
                    <a:pos x="31" y="161"/>
                  </a:cxn>
                  <a:cxn ang="0">
                    <a:pos x="6" y="156"/>
                  </a:cxn>
                  <a:cxn ang="0">
                    <a:pos x="6" y="134"/>
                  </a:cxn>
                  <a:cxn ang="0">
                    <a:pos x="19" y="116"/>
                  </a:cxn>
                  <a:cxn ang="0">
                    <a:pos x="31" y="98"/>
                  </a:cxn>
                  <a:cxn ang="0">
                    <a:pos x="31" y="80"/>
                  </a:cxn>
                  <a:cxn ang="0">
                    <a:pos x="38" y="58"/>
                  </a:cxn>
                  <a:cxn ang="0">
                    <a:pos x="63" y="40"/>
                  </a:cxn>
                  <a:cxn ang="0">
                    <a:pos x="88" y="23"/>
                  </a:cxn>
                  <a:cxn ang="0">
                    <a:pos x="119" y="9"/>
                  </a:cxn>
                  <a:cxn ang="0">
                    <a:pos x="151" y="5"/>
                  </a:cxn>
                  <a:cxn ang="0">
                    <a:pos x="176" y="0"/>
                  </a:cxn>
                </a:cxnLst>
                <a:rect l="0" t="0" r="r" b="b"/>
                <a:pathLst>
                  <a:path w="377" h="397">
                    <a:moveTo>
                      <a:pt x="176" y="0"/>
                    </a:moveTo>
                    <a:lnTo>
                      <a:pt x="176" y="5"/>
                    </a:lnTo>
                    <a:lnTo>
                      <a:pt x="182" y="5"/>
                    </a:lnTo>
                    <a:lnTo>
                      <a:pt x="182" y="0"/>
                    </a:lnTo>
                    <a:lnTo>
                      <a:pt x="189" y="0"/>
                    </a:lnTo>
                    <a:lnTo>
                      <a:pt x="195" y="0"/>
                    </a:lnTo>
                    <a:lnTo>
                      <a:pt x="189" y="5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1" y="9"/>
                    </a:lnTo>
                    <a:lnTo>
                      <a:pt x="207" y="9"/>
                    </a:lnTo>
                    <a:lnTo>
                      <a:pt x="207" y="5"/>
                    </a:lnTo>
                    <a:lnTo>
                      <a:pt x="214" y="0"/>
                    </a:lnTo>
                    <a:lnTo>
                      <a:pt x="214" y="5"/>
                    </a:lnTo>
                    <a:lnTo>
                      <a:pt x="220" y="5"/>
                    </a:lnTo>
                    <a:lnTo>
                      <a:pt x="226" y="5"/>
                    </a:lnTo>
                    <a:lnTo>
                      <a:pt x="226" y="9"/>
                    </a:lnTo>
                    <a:lnTo>
                      <a:pt x="233" y="9"/>
                    </a:lnTo>
                    <a:lnTo>
                      <a:pt x="233" y="14"/>
                    </a:lnTo>
                    <a:lnTo>
                      <a:pt x="239" y="14"/>
                    </a:lnTo>
                    <a:lnTo>
                      <a:pt x="245" y="18"/>
                    </a:lnTo>
                    <a:lnTo>
                      <a:pt x="245" y="23"/>
                    </a:lnTo>
                    <a:lnTo>
                      <a:pt x="251" y="23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7"/>
                    </a:lnTo>
                    <a:lnTo>
                      <a:pt x="270" y="31"/>
                    </a:lnTo>
                    <a:lnTo>
                      <a:pt x="277" y="31"/>
                    </a:lnTo>
                    <a:lnTo>
                      <a:pt x="283" y="36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45"/>
                    </a:lnTo>
                    <a:lnTo>
                      <a:pt x="289" y="49"/>
                    </a:lnTo>
                    <a:lnTo>
                      <a:pt x="289" y="54"/>
                    </a:lnTo>
                    <a:lnTo>
                      <a:pt x="289" y="58"/>
                    </a:lnTo>
                    <a:lnTo>
                      <a:pt x="289" y="63"/>
                    </a:lnTo>
                    <a:lnTo>
                      <a:pt x="295" y="67"/>
                    </a:lnTo>
                    <a:lnTo>
                      <a:pt x="295" y="72"/>
                    </a:lnTo>
                    <a:lnTo>
                      <a:pt x="295" y="76"/>
                    </a:lnTo>
                    <a:lnTo>
                      <a:pt x="295" y="80"/>
                    </a:lnTo>
                    <a:lnTo>
                      <a:pt x="289" y="80"/>
                    </a:lnTo>
                    <a:lnTo>
                      <a:pt x="283" y="76"/>
                    </a:lnTo>
                    <a:lnTo>
                      <a:pt x="283" y="80"/>
                    </a:lnTo>
                    <a:lnTo>
                      <a:pt x="277" y="80"/>
                    </a:lnTo>
                    <a:lnTo>
                      <a:pt x="270" y="85"/>
                    </a:lnTo>
                    <a:lnTo>
                      <a:pt x="264" y="85"/>
                    </a:lnTo>
                    <a:lnTo>
                      <a:pt x="264" y="89"/>
                    </a:lnTo>
                    <a:lnTo>
                      <a:pt x="264" y="94"/>
                    </a:lnTo>
                    <a:lnTo>
                      <a:pt x="258" y="94"/>
                    </a:lnTo>
                    <a:lnTo>
                      <a:pt x="258" y="98"/>
                    </a:lnTo>
                    <a:lnTo>
                      <a:pt x="251" y="98"/>
                    </a:lnTo>
                    <a:lnTo>
                      <a:pt x="251" y="103"/>
                    </a:lnTo>
                    <a:lnTo>
                      <a:pt x="251" y="107"/>
                    </a:lnTo>
                    <a:lnTo>
                      <a:pt x="251" y="112"/>
                    </a:lnTo>
                    <a:lnTo>
                      <a:pt x="258" y="112"/>
                    </a:lnTo>
                    <a:lnTo>
                      <a:pt x="258" y="116"/>
                    </a:lnTo>
                    <a:lnTo>
                      <a:pt x="264" y="121"/>
                    </a:lnTo>
                    <a:lnTo>
                      <a:pt x="264" y="125"/>
                    </a:lnTo>
                    <a:lnTo>
                      <a:pt x="270" y="130"/>
                    </a:lnTo>
                    <a:lnTo>
                      <a:pt x="270" y="134"/>
                    </a:lnTo>
                    <a:lnTo>
                      <a:pt x="277" y="138"/>
                    </a:lnTo>
                    <a:lnTo>
                      <a:pt x="283" y="143"/>
                    </a:lnTo>
                    <a:lnTo>
                      <a:pt x="289" y="143"/>
                    </a:lnTo>
                    <a:lnTo>
                      <a:pt x="283" y="143"/>
                    </a:lnTo>
                    <a:lnTo>
                      <a:pt x="283" y="147"/>
                    </a:lnTo>
                    <a:lnTo>
                      <a:pt x="283" y="152"/>
                    </a:lnTo>
                    <a:lnTo>
                      <a:pt x="283" y="156"/>
                    </a:lnTo>
                    <a:lnTo>
                      <a:pt x="289" y="156"/>
                    </a:lnTo>
                    <a:lnTo>
                      <a:pt x="295" y="156"/>
                    </a:lnTo>
                    <a:lnTo>
                      <a:pt x="302" y="156"/>
                    </a:lnTo>
                    <a:lnTo>
                      <a:pt x="302" y="161"/>
                    </a:lnTo>
                    <a:lnTo>
                      <a:pt x="308" y="161"/>
                    </a:lnTo>
                    <a:lnTo>
                      <a:pt x="308" y="156"/>
                    </a:lnTo>
                    <a:lnTo>
                      <a:pt x="308" y="152"/>
                    </a:lnTo>
                    <a:lnTo>
                      <a:pt x="314" y="152"/>
                    </a:lnTo>
                    <a:lnTo>
                      <a:pt x="321" y="156"/>
                    </a:lnTo>
                    <a:lnTo>
                      <a:pt x="321" y="161"/>
                    </a:lnTo>
                    <a:lnTo>
                      <a:pt x="321" y="165"/>
                    </a:lnTo>
                    <a:lnTo>
                      <a:pt x="327" y="170"/>
                    </a:lnTo>
                    <a:lnTo>
                      <a:pt x="327" y="174"/>
                    </a:lnTo>
                    <a:lnTo>
                      <a:pt x="333" y="179"/>
                    </a:lnTo>
                    <a:lnTo>
                      <a:pt x="333" y="183"/>
                    </a:lnTo>
                    <a:lnTo>
                      <a:pt x="333" y="188"/>
                    </a:lnTo>
                    <a:lnTo>
                      <a:pt x="333" y="192"/>
                    </a:lnTo>
                    <a:lnTo>
                      <a:pt x="327" y="196"/>
                    </a:lnTo>
                    <a:lnTo>
                      <a:pt x="321" y="196"/>
                    </a:lnTo>
                    <a:lnTo>
                      <a:pt x="314" y="196"/>
                    </a:lnTo>
                    <a:lnTo>
                      <a:pt x="308" y="196"/>
                    </a:lnTo>
                    <a:lnTo>
                      <a:pt x="302" y="196"/>
                    </a:lnTo>
                    <a:lnTo>
                      <a:pt x="302" y="201"/>
                    </a:lnTo>
                    <a:lnTo>
                      <a:pt x="302" y="205"/>
                    </a:lnTo>
                    <a:lnTo>
                      <a:pt x="302" y="210"/>
                    </a:lnTo>
                    <a:lnTo>
                      <a:pt x="308" y="214"/>
                    </a:lnTo>
                    <a:lnTo>
                      <a:pt x="308" y="219"/>
                    </a:lnTo>
                    <a:lnTo>
                      <a:pt x="314" y="223"/>
                    </a:lnTo>
                    <a:lnTo>
                      <a:pt x="321" y="228"/>
                    </a:lnTo>
                    <a:lnTo>
                      <a:pt x="327" y="232"/>
                    </a:lnTo>
                    <a:lnTo>
                      <a:pt x="327" y="237"/>
                    </a:lnTo>
                    <a:lnTo>
                      <a:pt x="333" y="237"/>
                    </a:lnTo>
                    <a:lnTo>
                      <a:pt x="333" y="241"/>
                    </a:lnTo>
                    <a:lnTo>
                      <a:pt x="333" y="246"/>
                    </a:lnTo>
                    <a:lnTo>
                      <a:pt x="333" y="250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39" y="259"/>
                    </a:lnTo>
                    <a:lnTo>
                      <a:pt x="339" y="263"/>
                    </a:lnTo>
                    <a:lnTo>
                      <a:pt x="339" y="268"/>
                    </a:lnTo>
                    <a:lnTo>
                      <a:pt x="339" y="272"/>
                    </a:lnTo>
                    <a:lnTo>
                      <a:pt x="339" y="277"/>
                    </a:lnTo>
                    <a:lnTo>
                      <a:pt x="339" y="281"/>
                    </a:lnTo>
                    <a:lnTo>
                      <a:pt x="339" y="286"/>
                    </a:lnTo>
                    <a:lnTo>
                      <a:pt x="339" y="290"/>
                    </a:lnTo>
                    <a:lnTo>
                      <a:pt x="346" y="290"/>
                    </a:lnTo>
                    <a:lnTo>
                      <a:pt x="352" y="290"/>
                    </a:lnTo>
                    <a:lnTo>
                      <a:pt x="358" y="290"/>
                    </a:lnTo>
                    <a:lnTo>
                      <a:pt x="358" y="295"/>
                    </a:lnTo>
                    <a:lnTo>
                      <a:pt x="365" y="295"/>
                    </a:lnTo>
                    <a:lnTo>
                      <a:pt x="371" y="295"/>
                    </a:lnTo>
                    <a:lnTo>
                      <a:pt x="371" y="299"/>
                    </a:lnTo>
                    <a:lnTo>
                      <a:pt x="371" y="303"/>
                    </a:lnTo>
                    <a:lnTo>
                      <a:pt x="377" y="308"/>
                    </a:lnTo>
                    <a:lnTo>
                      <a:pt x="377" y="312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71" y="321"/>
                    </a:lnTo>
                    <a:lnTo>
                      <a:pt x="371" y="326"/>
                    </a:lnTo>
                    <a:lnTo>
                      <a:pt x="377" y="330"/>
                    </a:lnTo>
                    <a:lnTo>
                      <a:pt x="377" y="335"/>
                    </a:lnTo>
                    <a:lnTo>
                      <a:pt x="371" y="335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44"/>
                    </a:lnTo>
                    <a:lnTo>
                      <a:pt x="365" y="348"/>
                    </a:lnTo>
                    <a:lnTo>
                      <a:pt x="365" y="353"/>
                    </a:lnTo>
                    <a:lnTo>
                      <a:pt x="365" y="357"/>
                    </a:lnTo>
                    <a:lnTo>
                      <a:pt x="358" y="357"/>
                    </a:lnTo>
                    <a:lnTo>
                      <a:pt x="358" y="361"/>
                    </a:lnTo>
                    <a:lnTo>
                      <a:pt x="358" y="366"/>
                    </a:lnTo>
                    <a:lnTo>
                      <a:pt x="358" y="375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6" y="379"/>
                    </a:lnTo>
                    <a:lnTo>
                      <a:pt x="339" y="379"/>
                    </a:lnTo>
                    <a:lnTo>
                      <a:pt x="333" y="379"/>
                    </a:lnTo>
                    <a:lnTo>
                      <a:pt x="333" y="384"/>
                    </a:lnTo>
                    <a:lnTo>
                      <a:pt x="333" y="388"/>
                    </a:lnTo>
                    <a:lnTo>
                      <a:pt x="327" y="388"/>
                    </a:lnTo>
                    <a:lnTo>
                      <a:pt x="327" y="393"/>
                    </a:lnTo>
                    <a:lnTo>
                      <a:pt x="327" y="397"/>
                    </a:lnTo>
                    <a:lnTo>
                      <a:pt x="321" y="397"/>
                    </a:lnTo>
                    <a:lnTo>
                      <a:pt x="314" y="397"/>
                    </a:lnTo>
                    <a:lnTo>
                      <a:pt x="308" y="397"/>
                    </a:lnTo>
                    <a:lnTo>
                      <a:pt x="308" y="393"/>
                    </a:lnTo>
                    <a:lnTo>
                      <a:pt x="302" y="393"/>
                    </a:lnTo>
                    <a:lnTo>
                      <a:pt x="295" y="388"/>
                    </a:lnTo>
                    <a:lnTo>
                      <a:pt x="289" y="379"/>
                    </a:lnTo>
                    <a:lnTo>
                      <a:pt x="289" y="375"/>
                    </a:lnTo>
                    <a:lnTo>
                      <a:pt x="283" y="370"/>
                    </a:lnTo>
                    <a:lnTo>
                      <a:pt x="283" y="366"/>
                    </a:lnTo>
                    <a:lnTo>
                      <a:pt x="277" y="361"/>
                    </a:lnTo>
                    <a:lnTo>
                      <a:pt x="270" y="357"/>
                    </a:lnTo>
                    <a:lnTo>
                      <a:pt x="264" y="353"/>
                    </a:lnTo>
                    <a:lnTo>
                      <a:pt x="264" y="348"/>
                    </a:lnTo>
                    <a:lnTo>
                      <a:pt x="258" y="344"/>
                    </a:lnTo>
                    <a:lnTo>
                      <a:pt x="251" y="339"/>
                    </a:lnTo>
                    <a:lnTo>
                      <a:pt x="245" y="339"/>
                    </a:lnTo>
                    <a:lnTo>
                      <a:pt x="245" y="335"/>
                    </a:lnTo>
                    <a:lnTo>
                      <a:pt x="239" y="335"/>
                    </a:lnTo>
                    <a:lnTo>
                      <a:pt x="233" y="335"/>
                    </a:lnTo>
                    <a:lnTo>
                      <a:pt x="226" y="330"/>
                    </a:lnTo>
                    <a:lnTo>
                      <a:pt x="220" y="330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7" y="326"/>
                    </a:lnTo>
                    <a:lnTo>
                      <a:pt x="201" y="321"/>
                    </a:lnTo>
                    <a:lnTo>
                      <a:pt x="195" y="321"/>
                    </a:lnTo>
                    <a:lnTo>
                      <a:pt x="189" y="321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70" y="326"/>
                    </a:lnTo>
                    <a:lnTo>
                      <a:pt x="163" y="326"/>
                    </a:lnTo>
                    <a:lnTo>
                      <a:pt x="163" y="321"/>
                    </a:lnTo>
                    <a:lnTo>
                      <a:pt x="157" y="317"/>
                    </a:lnTo>
                    <a:lnTo>
                      <a:pt x="151" y="312"/>
                    </a:lnTo>
                    <a:lnTo>
                      <a:pt x="151" y="308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3"/>
                    </a:lnTo>
                    <a:lnTo>
                      <a:pt x="126" y="303"/>
                    </a:lnTo>
                    <a:lnTo>
                      <a:pt x="119" y="303"/>
                    </a:lnTo>
                    <a:lnTo>
                      <a:pt x="113" y="303"/>
                    </a:lnTo>
                    <a:lnTo>
                      <a:pt x="107" y="303"/>
                    </a:lnTo>
                    <a:lnTo>
                      <a:pt x="101" y="303"/>
                    </a:lnTo>
                    <a:lnTo>
                      <a:pt x="94" y="303"/>
                    </a:lnTo>
                    <a:lnTo>
                      <a:pt x="88" y="299"/>
                    </a:lnTo>
                    <a:lnTo>
                      <a:pt x="82" y="295"/>
                    </a:lnTo>
                    <a:lnTo>
                      <a:pt x="75" y="290"/>
                    </a:lnTo>
                    <a:lnTo>
                      <a:pt x="69" y="290"/>
                    </a:lnTo>
                    <a:lnTo>
                      <a:pt x="69" y="286"/>
                    </a:lnTo>
                    <a:lnTo>
                      <a:pt x="69" y="281"/>
                    </a:lnTo>
                    <a:lnTo>
                      <a:pt x="63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50" y="268"/>
                    </a:lnTo>
                    <a:lnTo>
                      <a:pt x="57" y="268"/>
                    </a:lnTo>
                    <a:lnTo>
                      <a:pt x="57" y="263"/>
                    </a:lnTo>
                    <a:lnTo>
                      <a:pt x="57" y="259"/>
                    </a:lnTo>
                    <a:lnTo>
                      <a:pt x="57" y="254"/>
                    </a:lnTo>
                    <a:lnTo>
                      <a:pt x="63" y="254"/>
                    </a:lnTo>
                    <a:lnTo>
                      <a:pt x="63" y="250"/>
                    </a:lnTo>
                    <a:lnTo>
                      <a:pt x="63" y="246"/>
                    </a:lnTo>
                    <a:lnTo>
                      <a:pt x="63" y="241"/>
                    </a:lnTo>
                    <a:lnTo>
                      <a:pt x="63" y="237"/>
                    </a:lnTo>
                    <a:lnTo>
                      <a:pt x="57" y="232"/>
                    </a:lnTo>
                    <a:lnTo>
                      <a:pt x="57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57" y="196"/>
                    </a:lnTo>
                    <a:lnTo>
                      <a:pt x="57" y="192"/>
                    </a:lnTo>
                    <a:lnTo>
                      <a:pt x="57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50" y="179"/>
                    </a:lnTo>
                    <a:lnTo>
                      <a:pt x="50" y="174"/>
                    </a:lnTo>
                    <a:lnTo>
                      <a:pt x="44" y="170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38" y="161"/>
                    </a:lnTo>
                    <a:lnTo>
                      <a:pt x="31" y="161"/>
                    </a:lnTo>
                    <a:lnTo>
                      <a:pt x="25" y="161"/>
                    </a:lnTo>
                    <a:lnTo>
                      <a:pt x="19" y="161"/>
                    </a:lnTo>
                    <a:lnTo>
                      <a:pt x="13" y="161"/>
                    </a:lnTo>
                    <a:lnTo>
                      <a:pt x="13" y="156"/>
                    </a:lnTo>
                    <a:lnTo>
                      <a:pt x="6" y="156"/>
                    </a:lnTo>
                    <a:lnTo>
                      <a:pt x="6" y="152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6" y="138"/>
                    </a:lnTo>
                    <a:lnTo>
                      <a:pt x="6" y="134"/>
                    </a:lnTo>
                    <a:lnTo>
                      <a:pt x="6" y="130"/>
                    </a:lnTo>
                    <a:lnTo>
                      <a:pt x="13" y="130"/>
                    </a:lnTo>
                    <a:lnTo>
                      <a:pt x="13" y="125"/>
                    </a:lnTo>
                    <a:lnTo>
                      <a:pt x="19" y="121"/>
                    </a:lnTo>
                    <a:lnTo>
                      <a:pt x="19" y="116"/>
                    </a:lnTo>
                    <a:lnTo>
                      <a:pt x="25" y="116"/>
                    </a:lnTo>
                    <a:lnTo>
                      <a:pt x="25" y="112"/>
                    </a:lnTo>
                    <a:lnTo>
                      <a:pt x="31" y="107"/>
                    </a:lnTo>
                    <a:lnTo>
                      <a:pt x="31" y="103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25" y="89"/>
                    </a:lnTo>
                    <a:lnTo>
                      <a:pt x="25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8" y="72"/>
                    </a:lnTo>
                    <a:lnTo>
                      <a:pt x="38" y="67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4"/>
                    </a:lnTo>
                    <a:lnTo>
                      <a:pt x="5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63" y="40"/>
                    </a:lnTo>
                    <a:lnTo>
                      <a:pt x="69" y="36"/>
                    </a:lnTo>
                    <a:lnTo>
                      <a:pt x="69" y="31"/>
                    </a:lnTo>
                    <a:lnTo>
                      <a:pt x="75" y="27"/>
                    </a:lnTo>
                    <a:lnTo>
                      <a:pt x="82" y="23"/>
                    </a:lnTo>
                    <a:lnTo>
                      <a:pt x="88" y="23"/>
                    </a:lnTo>
                    <a:lnTo>
                      <a:pt x="88" y="18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3" y="14"/>
                    </a:lnTo>
                    <a:lnTo>
                      <a:pt x="119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8" y="9"/>
                    </a:lnTo>
                    <a:lnTo>
                      <a:pt x="145" y="5"/>
                    </a:lnTo>
                    <a:lnTo>
                      <a:pt x="151" y="5"/>
                    </a:lnTo>
                    <a:lnTo>
                      <a:pt x="157" y="5"/>
                    </a:lnTo>
                    <a:lnTo>
                      <a:pt x="163" y="5"/>
                    </a:lnTo>
                    <a:lnTo>
                      <a:pt x="170" y="5"/>
                    </a:lnTo>
                    <a:lnTo>
                      <a:pt x="176" y="5"/>
                    </a:lnTo>
                    <a:lnTo>
                      <a:pt x="176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2" name="Group 693"/>
            <p:cNvGrpSpPr>
              <a:grpSpLocks/>
            </p:cNvGrpSpPr>
            <p:nvPr/>
          </p:nvGrpSpPr>
          <p:grpSpPr bwMode="auto">
            <a:xfrm>
              <a:off x="1488" y="2403"/>
              <a:ext cx="761" cy="598"/>
              <a:chOff x="1488" y="2403"/>
              <a:chExt cx="761" cy="598"/>
            </a:xfrm>
          </p:grpSpPr>
          <p:sp>
            <p:nvSpPr>
              <p:cNvPr id="4790" name="Freeform 694"/>
              <p:cNvSpPr>
                <a:spLocks/>
              </p:cNvSpPr>
              <p:nvPr/>
            </p:nvSpPr>
            <p:spPr bwMode="auto">
              <a:xfrm>
                <a:off x="1488" y="2403"/>
                <a:ext cx="761" cy="598"/>
              </a:xfrm>
              <a:custGeom>
                <a:avLst/>
                <a:gdLst/>
                <a:ahLst/>
                <a:cxnLst>
                  <a:cxn ang="0">
                    <a:pos x="710" y="9"/>
                  </a:cxn>
                  <a:cxn ang="0">
                    <a:pos x="692" y="27"/>
                  </a:cxn>
                  <a:cxn ang="0">
                    <a:pos x="704" y="54"/>
                  </a:cxn>
                  <a:cxn ang="0">
                    <a:pos x="742" y="76"/>
                  </a:cxn>
                  <a:cxn ang="0">
                    <a:pos x="742" y="98"/>
                  </a:cxn>
                  <a:cxn ang="0">
                    <a:pos x="736" y="121"/>
                  </a:cxn>
                  <a:cxn ang="0">
                    <a:pos x="698" y="138"/>
                  </a:cxn>
                  <a:cxn ang="0">
                    <a:pos x="673" y="174"/>
                  </a:cxn>
                  <a:cxn ang="0">
                    <a:pos x="641" y="196"/>
                  </a:cxn>
                  <a:cxn ang="0">
                    <a:pos x="616" y="228"/>
                  </a:cxn>
                  <a:cxn ang="0">
                    <a:pos x="585" y="254"/>
                  </a:cxn>
                  <a:cxn ang="0">
                    <a:pos x="578" y="286"/>
                  </a:cxn>
                  <a:cxn ang="0">
                    <a:pos x="553" y="303"/>
                  </a:cxn>
                  <a:cxn ang="0">
                    <a:pos x="553" y="321"/>
                  </a:cxn>
                  <a:cxn ang="0">
                    <a:pos x="522" y="344"/>
                  </a:cxn>
                  <a:cxn ang="0">
                    <a:pos x="490" y="344"/>
                  </a:cxn>
                  <a:cxn ang="0">
                    <a:pos x="453" y="348"/>
                  </a:cxn>
                  <a:cxn ang="0">
                    <a:pos x="415" y="361"/>
                  </a:cxn>
                  <a:cxn ang="0">
                    <a:pos x="384" y="379"/>
                  </a:cxn>
                  <a:cxn ang="0">
                    <a:pos x="346" y="370"/>
                  </a:cxn>
                  <a:cxn ang="0">
                    <a:pos x="352" y="397"/>
                  </a:cxn>
                  <a:cxn ang="0">
                    <a:pos x="327" y="424"/>
                  </a:cxn>
                  <a:cxn ang="0">
                    <a:pos x="295" y="437"/>
                  </a:cxn>
                  <a:cxn ang="0">
                    <a:pos x="258" y="437"/>
                  </a:cxn>
                  <a:cxn ang="0">
                    <a:pos x="270" y="464"/>
                  </a:cxn>
                  <a:cxn ang="0">
                    <a:pos x="251" y="500"/>
                  </a:cxn>
                  <a:cxn ang="0">
                    <a:pos x="214" y="522"/>
                  </a:cxn>
                  <a:cxn ang="0">
                    <a:pos x="176" y="509"/>
                  </a:cxn>
                  <a:cxn ang="0">
                    <a:pos x="151" y="540"/>
                  </a:cxn>
                  <a:cxn ang="0">
                    <a:pos x="145" y="567"/>
                  </a:cxn>
                  <a:cxn ang="0">
                    <a:pos x="126" y="584"/>
                  </a:cxn>
                  <a:cxn ang="0">
                    <a:pos x="107" y="580"/>
                  </a:cxn>
                  <a:cxn ang="0">
                    <a:pos x="94" y="544"/>
                  </a:cxn>
                  <a:cxn ang="0">
                    <a:pos x="63" y="518"/>
                  </a:cxn>
                  <a:cxn ang="0">
                    <a:pos x="44" y="486"/>
                  </a:cxn>
                  <a:cxn ang="0">
                    <a:pos x="25" y="451"/>
                  </a:cxn>
                  <a:cxn ang="0">
                    <a:pos x="6" y="424"/>
                  </a:cxn>
                  <a:cxn ang="0">
                    <a:pos x="19" y="402"/>
                  </a:cxn>
                  <a:cxn ang="0">
                    <a:pos x="57" y="397"/>
                  </a:cxn>
                  <a:cxn ang="0">
                    <a:pos x="82" y="375"/>
                  </a:cxn>
                  <a:cxn ang="0">
                    <a:pos x="88" y="361"/>
                  </a:cxn>
                  <a:cxn ang="0">
                    <a:pos x="119" y="352"/>
                  </a:cxn>
                  <a:cxn ang="0">
                    <a:pos x="145" y="335"/>
                  </a:cxn>
                  <a:cxn ang="0">
                    <a:pos x="163" y="339"/>
                  </a:cxn>
                  <a:cxn ang="0">
                    <a:pos x="176" y="317"/>
                  </a:cxn>
                  <a:cxn ang="0">
                    <a:pos x="207" y="290"/>
                  </a:cxn>
                  <a:cxn ang="0">
                    <a:pos x="245" y="272"/>
                  </a:cxn>
                  <a:cxn ang="0">
                    <a:pos x="289" y="281"/>
                  </a:cxn>
                  <a:cxn ang="0">
                    <a:pos x="333" y="277"/>
                  </a:cxn>
                  <a:cxn ang="0">
                    <a:pos x="358" y="250"/>
                  </a:cxn>
                  <a:cxn ang="0">
                    <a:pos x="352" y="219"/>
                  </a:cxn>
                  <a:cxn ang="0">
                    <a:pos x="339" y="187"/>
                  </a:cxn>
                  <a:cxn ang="0">
                    <a:pos x="346" y="165"/>
                  </a:cxn>
                  <a:cxn ang="0">
                    <a:pos x="377" y="143"/>
                  </a:cxn>
                  <a:cxn ang="0">
                    <a:pos x="402" y="112"/>
                  </a:cxn>
                  <a:cxn ang="0">
                    <a:pos x="415" y="80"/>
                  </a:cxn>
                  <a:cxn ang="0">
                    <a:pos x="446" y="63"/>
                  </a:cxn>
                  <a:cxn ang="0">
                    <a:pos x="459" y="40"/>
                  </a:cxn>
                  <a:cxn ang="0">
                    <a:pos x="484" y="31"/>
                  </a:cxn>
                  <a:cxn ang="0">
                    <a:pos x="509" y="5"/>
                  </a:cxn>
                  <a:cxn ang="0">
                    <a:pos x="547" y="22"/>
                  </a:cxn>
                  <a:cxn ang="0">
                    <a:pos x="604" y="31"/>
                  </a:cxn>
                  <a:cxn ang="0">
                    <a:pos x="660" y="22"/>
                  </a:cxn>
                </a:cxnLst>
                <a:rect l="0" t="0" r="r" b="b"/>
                <a:pathLst>
                  <a:path w="761" h="598">
                    <a:moveTo>
                      <a:pt x="666" y="14"/>
                    </a:moveTo>
                    <a:lnTo>
                      <a:pt x="673" y="14"/>
                    </a:lnTo>
                    <a:lnTo>
                      <a:pt x="679" y="14"/>
                    </a:lnTo>
                    <a:lnTo>
                      <a:pt x="685" y="14"/>
                    </a:lnTo>
                    <a:lnTo>
                      <a:pt x="692" y="14"/>
                    </a:lnTo>
                    <a:lnTo>
                      <a:pt x="698" y="14"/>
                    </a:lnTo>
                    <a:lnTo>
                      <a:pt x="704" y="9"/>
                    </a:lnTo>
                    <a:lnTo>
                      <a:pt x="710" y="9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10" y="22"/>
                    </a:lnTo>
                    <a:lnTo>
                      <a:pt x="704" y="22"/>
                    </a:lnTo>
                    <a:lnTo>
                      <a:pt x="698" y="22"/>
                    </a:lnTo>
                    <a:lnTo>
                      <a:pt x="698" y="27"/>
                    </a:lnTo>
                    <a:lnTo>
                      <a:pt x="692" y="27"/>
                    </a:lnTo>
                    <a:lnTo>
                      <a:pt x="692" y="31"/>
                    </a:lnTo>
                    <a:lnTo>
                      <a:pt x="692" y="36"/>
                    </a:lnTo>
                    <a:lnTo>
                      <a:pt x="698" y="36"/>
                    </a:lnTo>
                    <a:lnTo>
                      <a:pt x="698" y="40"/>
                    </a:lnTo>
                    <a:lnTo>
                      <a:pt x="704" y="40"/>
                    </a:lnTo>
                    <a:lnTo>
                      <a:pt x="704" y="45"/>
                    </a:lnTo>
                    <a:lnTo>
                      <a:pt x="704" y="49"/>
                    </a:lnTo>
                    <a:lnTo>
                      <a:pt x="704" y="54"/>
                    </a:lnTo>
                    <a:lnTo>
                      <a:pt x="704" y="58"/>
                    </a:lnTo>
                    <a:lnTo>
                      <a:pt x="710" y="63"/>
                    </a:lnTo>
                    <a:lnTo>
                      <a:pt x="717" y="63"/>
                    </a:lnTo>
                    <a:lnTo>
                      <a:pt x="717" y="67"/>
                    </a:lnTo>
                    <a:lnTo>
                      <a:pt x="723" y="67"/>
                    </a:lnTo>
                    <a:lnTo>
                      <a:pt x="729" y="67"/>
                    </a:lnTo>
                    <a:lnTo>
                      <a:pt x="736" y="71"/>
                    </a:lnTo>
                    <a:lnTo>
                      <a:pt x="742" y="76"/>
                    </a:lnTo>
                    <a:lnTo>
                      <a:pt x="748" y="80"/>
                    </a:lnTo>
                    <a:lnTo>
                      <a:pt x="754" y="85"/>
                    </a:lnTo>
                    <a:lnTo>
                      <a:pt x="754" y="89"/>
                    </a:lnTo>
                    <a:lnTo>
                      <a:pt x="761" y="89"/>
                    </a:lnTo>
                    <a:lnTo>
                      <a:pt x="754" y="94"/>
                    </a:lnTo>
                    <a:lnTo>
                      <a:pt x="748" y="94"/>
                    </a:lnTo>
                    <a:lnTo>
                      <a:pt x="748" y="98"/>
                    </a:lnTo>
                    <a:lnTo>
                      <a:pt x="742" y="98"/>
                    </a:lnTo>
                    <a:lnTo>
                      <a:pt x="742" y="103"/>
                    </a:lnTo>
                    <a:lnTo>
                      <a:pt x="736" y="103"/>
                    </a:lnTo>
                    <a:lnTo>
                      <a:pt x="736" y="107"/>
                    </a:lnTo>
                    <a:lnTo>
                      <a:pt x="729" y="107"/>
                    </a:lnTo>
                    <a:lnTo>
                      <a:pt x="729" y="112"/>
                    </a:lnTo>
                    <a:lnTo>
                      <a:pt x="736" y="112"/>
                    </a:lnTo>
                    <a:lnTo>
                      <a:pt x="736" y="116"/>
                    </a:lnTo>
                    <a:lnTo>
                      <a:pt x="736" y="121"/>
                    </a:lnTo>
                    <a:lnTo>
                      <a:pt x="736" y="125"/>
                    </a:lnTo>
                    <a:lnTo>
                      <a:pt x="729" y="125"/>
                    </a:lnTo>
                    <a:lnTo>
                      <a:pt x="729" y="129"/>
                    </a:lnTo>
                    <a:lnTo>
                      <a:pt x="723" y="129"/>
                    </a:lnTo>
                    <a:lnTo>
                      <a:pt x="717" y="134"/>
                    </a:lnTo>
                    <a:lnTo>
                      <a:pt x="710" y="134"/>
                    </a:lnTo>
                    <a:lnTo>
                      <a:pt x="704" y="138"/>
                    </a:lnTo>
                    <a:lnTo>
                      <a:pt x="698" y="138"/>
                    </a:lnTo>
                    <a:lnTo>
                      <a:pt x="692" y="143"/>
                    </a:lnTo>
                    <a:lnTo>
                      <a:pt x="685" y="147"/>
                    </a:lnTo>
                    <a:lnTo>
                      <a:pt x="685" y="152"/>
                    </a:lnTo>
                    <a:lnTo>
                      <a:pt x="679" y="156"/>
                    </a:lnTo>
                    <a:lnTo>
                      <a:pt x="673" y="161"/>
                    </a:lnTo>
                    <a:lnTo>
                      <a:pt x="673" y="165"/>
                    </a:lnTo>
                    <a:lnTo>
                      <a:pt x="673" y="170"/>
                    </a:lnTo>
                    <a:lnTo>
                      <a:pt x="673" y="174"/>
                    </a:lnTo>
                    <a:lnTo>
                      <a:pt x="666" y="174"/>
                    </a:lnTo>
                    <a:lnTo>
                      <a:pt x="666" y="179"/>
                    </a:lnTo>
                    <a:lnTo>
                      <a:pt x="660" y="183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8" y="192"/>
                    </a:lnTo>
                    <a:lnTo>
                      <a:pt x="641" y="196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2" y="219"/>
                    </a:lnTo>
                    <a:lnTo>
                      <a:pt x="622" y="223"/>
                    </a:lnTo>
                    <a:lnTo>
                      <a:pt x="616" y="223"/>
                    </a:lnTo>
                    <a:lnTo>
                      <a:pt x="616" y="228"/>
                    </a:lnTo>
                    <a:lnTo>
                      <a:pt x="610" y="232"/>
                    </a:lnTo>
                    <a:lnTo>
                      <a:pt x="610" y="237"/>
                    </a:lnTo>
                    <a:lnTo>
                      <a:pt x="610" y="241"/>
                    </a:lnTo>
                    <a:lnTo>
                      <a:pt x="604" y="245"/>
                    </a:lnTo>
                    <a:lnTo>
                      <a:pt x="597" y="250"/>
                    </a:lnTo>
                    <a:lnTo>
                      <a:pt x="591" y="250"/>
                    </a:lnTo>
                    <a:lnTo>
                      <a:pt x="591" y="254"/>
                    </a:lnTo>
                    <a:lnTo>
                      <a:pt x="585" y="254"/>
                    </a:lnTo>
                    <a:lnTo>
                      <a:pt x="578" y="254"/>
                    </a:lnTo>
                    <a:lnTo>
                      <a:pt x="572" y="259"/>
                    </a:lnTo>
                    <a:lnTo>
                      <a:pt x="572" y="263"/>
                    </a:lnTo>
                    <a:lnTo>
                      <a:pt x="572" y="268"/>
                    </a:lnTo>
                    <a:lnTo>
                      <a:pt x="578" y="272"/>
                    </a:lnTo>
                    <a:lnTo>
                      <a:pt x="578" y="277"/>
                    </a:lnTo>
                    <a:lnTo>
                      <a:pt x="578" y="281"/>
                    </a:lnTo>
                    <a:lnTo>
                      <a:pt x="578" y="286"/>
                    </a:lnTo>
                    <a:lnTo>
                      <a:pt x="578" y="290"/>
                    </a:lnTo>
                    <a:lnTo>
                      <a:pt x="572" y="290"/>
                    </a:lnTo>
                    <a:lnTo>
                      <a:pt x="566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3" y="294"/>
                    </a:lnTo>
                    <a:lnTo>
                      <a:pt x="553" y="299"/>
                    </a:lnTo>
                    <a:lnTo>
                      <a:pt x="553" y="303"/>
                    </a:lnTo>
                    <a:lnTo>
                      <a:pt x="553" y="308"/>
                    </a:lnTo>
                    <a:lnTo>
                      <a:pt x="547" y="308"/>
                    </a:lnTo>
                    <a:lnTo>
                      <a:pt x="547" y="312"/>
                    </a:lnTo>
                    <a:lnTo>
                      <a:pt x="541" y="312"/>
                    </a:lnTo>
                    <a:lnTo>
                      <a:pt x="541" y="317"/>
                    </a:lnTo>
                    <a:lnTo>
                      <a:pt x="547" y="317"/>
                    </a:lnTo>
                    <a:lnTo>
                      <a:pt x="547" y="321"/>
                    </a:lnTo>
                    <a:lnTo>
                      <a:pt x="553" y="321"/>
                    </a:lnTo>
                    <a:lnTo>
                      <a:pt x="547" y="326"/>
                    </a:lnTo>
                    <a:lnTo>
                      <a:pt x="547" y="330"/>
                    </a:lnTo>
                    <a:lnTo>
                      <a:pt x="541" y="330"/>
                    </a:lnTo>
                    <a:lnTo>
                      <a:pt x="534" y="330"/>
                    </a:lnTo>
                    <a:lnTo>
                      <a:pt x="528" y="330"/>
                    </a:lnTo>
                    <a:lnTo>
                      <a:pt x="528" y="335"/>
                    </a:lnTo>
                    <a:lnTo>
                      <a:pt x="528" y="339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44"/>
                    </a:lnTo>
                    <a:lnTo>
                      <a:pt x="509" y="348"/>
                    </a:lnTo>
                    <a:lnTo>
                      <a:pt x="509" y="344"/>
                    </a:lnTo>
                    <a:lnTo>
                      <a:pt x="503" y="348"/>
                    </a:lnTo>
                    <a:lnTo>
                      <a:pt x="503" y="344"/>
                    </a:lnTo>
                    <a:lnTo>
                      <a:pt x="497" y="344"/>
                    </a:lnTo>
                    <a:lnTo>
                      <a:pt x="490" y="344"/>
                    </a:lnTo>
                    <a:lnTo>
                      <a:pt x="490" y="339"/>
                    </a:lnTo>
                    <a:lnTo>
                      <a:pt x="484" y="339"/>
                    </a:lnTo>
                    <a:lnTo>
                      <a:pt x="478" y="339"/>
                    </a:lnTo>
                    <a:lnTo>
                      <a:pt x="472" y="339"/>
                    </a:lnTo>
                    <a:lnTo>
                      <a:pt x="465" y="339"/>
                    </a:lnTo>
                    <a:lnTo>
                      <a:pt x="465" y="344"/>
                    </a:lnTo>
                    <a:lnTo>
                      <a:pt x="459" y="344"/>
                    </a:lnTo>
                    <a:lnTo>
                      <a:pt x="453" y="348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6" y="361"/>
                    </a:lnTo>
                    <a:lnTo>
                      <a:pt x="440" y="361"/>
                    </a:lnTo>
                    <a:lnTo>
                      <a:pt x="434" y="361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1"/>
                    </a:lnTo>
                    <a:lnTo>
                      <a:pt x="415" y="366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9" y="375"/>
                    </a:lnTo>
                    <a:lnTo>
                      <a:pt x="402" y="375"/>
                    </a:lnTo>
                    <a:lnTo>
                      <a:pt x="396" y="379"/>
                    </a:lnTo>
                    <a:lnTo>
                      <a:pt x="390" y="379"/>
                    </a:lnTo>
                    <a:lnTo>
                      <a:pt x="384" y="379"/>
                    </a:lnTo>
                    <a:lnTo>
                      <a:pt x="377" y="379"/>
                    </a:lnTo>
                    <a:lnTo>
                      <a:pt x="371" y="379"/>
                    </a:lnTo>
                    <a:lnTo>
                      <a:pt x="365" y="379"/>
                    </a:lnTo>
                    <a:lnTo>
                      <a:pt x="358" y="379"/>
                    </a:lnTo>
                    <a:lnTo>
                      <a:pt x="358" y="375"/>
                    </a:lnTo>
                    <a:lnTo>
                      <a:pt x="352" y="375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39" y="370"/>
                    </a:lnTo>
                    <a:lnTo>
                      <a:pt x="339" y="375"/>
                    </a:lnTo>
                    <a:lnTo>
                      <a:pt x="339" y="379"/>
                    </a:lnTo>
                    <a:lnTo>
                      <a:pt x="346" y="384"/>
                    </a:lnTo>
                    <a:lnTo>
                      <a:pt x="346" y="388"/>
                    </a:lnTo>
                    <a:lnTo>
                      <a:pt x="352" y="388"/>
                    </a:lnTo>
                    <a:lnTo>
                      <a:pt x="352" y="393"/>
                    </a:lnTo>
                    <a:lnTo>
                      <a:pt x="352" y="397"/>
                    </a:lnTo>
                    <a:lnTo>
                      <a:pt x="346" y="397"/>
                    </a:lnTo>
                    <a:lnTo>
                      <a:pt x="346" y="402"/>
                    </a:lnTo>
                    <a:lnTo>
                      <a:pt x="339" y="402"/>
                    </a:lnTo>
                    <a:lnTo>
                      <a:pt x="339" y="406"/>
                    </a:lnTo>
                    <a:lnTo>
                      <a:pt x="339" y="410"/>
                    </a:lnTo>
                    <a:lnTo>
                      <a:pt x="339" y="415"/>
                    </a:lnTo>
                    <a:lnTo>
                      <a:pt x="333" y="419"/>
                    </a:lnTo>
                    <a:lnTo>
                      <a:pt x="327" y="424"/>
                    </a:lnTo>
                    <a:lnTo>
                      <a:pt x="321" y="419"/>
                    </a:lnTo>
                    <a:lnTo>
                      <a:pt x="314" y="419"/>
                    </a:lnTo>
                    <a:lnTo>
                      <a:pt x="308" y="419"/>
                    </a:lnTo>
                    <a:lnTo>
                      <a:pt x="302" y="419"/>
                    </a:lnTo>
                    <a:lnTo>
                      <a:pt x="302" y="424"/>
                    </a:lnTo>
                    <a:lnTo>
                      <a:pt x="302" y="428"/>
                    </a:lnTo>
                    <a:lnTo>
                      <a:pt x="302" y="433"/>
                    </a:lnTo>
                    <a:lnTo>
                      <a:pt x="295" y="437"/>
                    </a:lnTo>
                    <a:lnTo>
                      <a:pt x="289" y="442"/>
                    </a:lnTo>
                    <a:lnTo>
                      <a:pt x="283" y="446"/>
                    </a:lnTo>
                    <a:lnTo>
                      <a:pt x="277" y="446"/>
                    </a:lnTo>
                    <a:lnTo>
                      <a:pt x="270" y="446"/>
                    </a:lnTo>
                    <a:lnTo>
                      <a:pt x="270" y="442"/>
                    </a:lnTo>
                    <a:lnTo>
                      <a:pt x="264" y="442"/>
                    </a:lnTo>
                    <a:lnTo>
                      <a:pt x="264" y="437"/>
                    </a:lnTo>
                    <a:lnTo>
                      <a:pt x="258" y="437"/>
                    </a:lnTo>
                    <a:lnTo>
                      <a:pt x="251" y="437"/>
                    </a:lnTo>
                    <a:lnTo>
                      <a:pt x="251" y="442"/>
                    </a:lnTo>
                    <a:lnTo>
                      <a:pt x="251" y="446"/>
                    </a:lnTo>
                    <a:lnTo>
                      <a:pt x="251" y="451"/>
                    </a:lnTo>
                    <a:lnTo>
                      <a:pt x="258" y="455"/>
                    </a:lnTo>
                    <a:lnTo>
                      <a:pt x="258" y="460"/>
                    </a:lnTo>
                    <a:lnTo>
                      <a:pt x="264" y="460"/>
                    </a:lnTo>
                    <a:lnTo>
                      <a:pt x="270" y="464"/>
                    </a:lnTo>
                    <a:lnTo>
                      <a:pt x="270" y="468"/>
                    </a:lnTo>
                    <a:lnTo>
                      <a:pt x="277" y="473"/>
                    </a:lnTo>
                    <a:lnTo>
                      <a:pt x="277" y="477"/>
                    </a:lnTo>
                    <a:lnTo>
                      <a:pt x="270" y="482"/>
                    </a:lnTo>
                    <a:lnTo>
                      <a:pt x="270" y="486"/>
                    </a:lnTo>
                    <a:lnTo>
                      <a:pt x="264" y="491"/>
                    </a:lnTo>
                    <a:lnTo>
                      <a:pt x="258" y="495"/>
                    </a:lnTo>
                    <a:lnTo>
                      <a:pt x="251" y="500"/>
                    </a:lnTo>
                    <a:lnTo>
                      <a:pt x="245" y="500"/>
                    </a:lnTo>
                    <a:lnTo>
                      <a:pt x="245" y="504"/>
                    </a:lnTo>
                    <a:lnTo>
                      <a:pt x="239" y="509"/>
                    </a:lnTo>
                    <a:lnTo>
                      <a:pt x="239" y="513"/>
                    </a:lnTo>
                    <a:lnTo>
                      <a:pt x="233" y="518"/>
                    </a:lnTo>
                    <a:lnTo>
                      <a:pt x="226" y="522"/>
                    </a:lnTo>
                    <a:lnTo>
                      <a:pt x="220" y="522"/>
                    </a:lnTo>
                    <a:lnTo>
                      <a:pt x="214" y="522"/>
                    </a:lnTo>
                    <a:lnTo>
                      <a:pt x="207" y="522"/>
                    </a:lnTo>
                    <a:lnTo>
                      <a:pt x="207" y="518"/>
                    </a:lnTo>
                    <a:lnTo>
                      <a:pt x="201" y="513"/>
                    </a:lnTo>
                    <a:lnTo>
                      <a:pt x="201" y="509"/>
                    </a:lnTo>
                    <a:lnTo>
                      <a:pt x="195" y="509"/>
                    </a:lnTo>
                    <a:lnTo>
                      <a:pt x="189" y="504"/>
                    </a:lnTo>
                    <a:lnTo>
                      <a:pt x="182" y="504"/>
                    </a:lnTo>
                    <a:lnTo>
                      <a:pt x="176" y="509"/>
                    </a:lnTo>
                    <a:lnTo>
                      <a:pt x="176" y="513"/>
                    </a:lnTo>
                    <a:lnTo>
                      <a:pt x="176" y="518"/>
                    </a:lnTo>
                    <a:lnTo>
                      <a:pt x="170" y="526"/>
                    </a:lnTo>
                    <a:lnTo>
                      <a:pt x="170" y="531"/>
                    </a:lnTo>
                    <a:lnTo>
                      <a:pt x="170" y="535"/>
                    </a:lnTo>
                    <a:lnTo>
                      <a:pt x="163" y="540"/>
                    </a:lnTo>
                    <a:lnTo>
                      <a:pt x="157" y="540"/>
                    </a:lnTo>
                    <a:lnTo>
                      <a:pt x="151" y="540"/>
                    </a:lnTo>
                    <a:lnTo>
                      <a:pt x="145" y="540"/>
                    </a:lnTo>
                    <a:lnTo>
                      <a:pt x="145" y="544"/>
                    </a:lnTo>
                    <a:lnTo>
                      <a:pt x="138" y="549"/>
                    </a:lnTo>
                    <a:lnTo>
                      <a:pt x="138" y="553"/>
                    </a:lnTo>
                    <a:lnTo>
                      <a:pt x="138" y="558"/>
                    </a:lnTo>
                    <a:lnTo>
                      <a:pt x="138" y="562"/>
                    </a:lnTo>
                    <a:lnTo>
                      <a:pt x="145" y="562"/>
                    </a:lnTo>
                    <a:lnTo>
                      <a:pt x="145" y="567"/>
                    </a:lnTo>
                    <a:lnTo>
                      <a:pt x="145" y="571"/>
                    </a:lnTo>
                    <a:lnTo>
                      <a:pt x="138" y="575"/>
                    </a:lnTo>
                    <a:lnTo>
                      <a:pt x="132" y="575"/>
                    </a:lnTo>
                    <a:lnTo>
                      <a:pt x="126" y="575"/>
                    </a:lnTo>
                    <a:lnTo>
                      <a:pt x="119" y="575"/>
                    </a:lnTo>
                    <a:lnTo>
                      <a:pt x="119" y="580"/>
                    </a:lnTo>
                    <a:lnTo>
                      <a:pt x="119" y="584"/>
                    </a:lnTo>
                    <a:lnTo>
                      <a:pt x="126" y="584"/>
                    </a:lnTo>
                    <a:lnTo>
                      <a:pt x="126" y="589"/>
                    </a:lnTo>
                    <a:lnTo>
                      <a:pt x="126" y="593"/>
                    </a:lnTo>
                    <a:lnTo>
                      <a:pt x="126" y="598"/>
                    </a:lnTo>
                    <a:lnTo>
                      <a:pt x="119" y="593"/>
                    </a:lnTo>
                    <a:lnTo>
                      <a:pt x="119" y="589"/>
                    </a:lnTo>
                    <a:lnTo>
                      <a:pt x="113" y="589"/>
                    </a:lnTo>
                    <a:lnTo>
                      <a:pt x="113" y="584"/>
                    </a:lnTo>
                    <a:lnTo>
                      <a:pt x="107" y="580"/>
                    </a:lnTo>
                    <a:lnTo>
                      <a:pt x="107" y="575"/>
                    </a:lnTo>
                    <a:lnTo>
                      <a:pt x="107" y="571"/>
                    </a:lnTo>
                    <a:lnTo>
                      <a:pt x="101" y="567"/>
                    </a:lnTo>
                    <a:lnTo>
                      <a:pt x="101" y="562"/>
                    </a:lnTo>
                    <a:lnTo>
                      <a:pt x="94" y="558"/>
                    </a:lnTo>
                    <a:lnTo>
                      <a:pt x="94" y="553"/>
                    </a:lnTo>
                    <a:lnTo>
                      <a:pt x="94" y="549"/>
                    </a:lnTo>
                    <a:lnTo>
                      <a:pt x="94" y="544"/>
                    </a:lnTo>
                    <a:lnTo>
                      <a:pt x="94" y="540"/>
                    </a:lnTo>
                    <a:lnTo>
                      <a:pt x="88" y="535"/>
                    </a:lnTo>
                    <a:lnTo>
                      <a:pt x="88" y="531"/>
                    </a:lnTo>
                    <a:lnTo>
                      <a:pt x="82" y="531"/>
                    </a:lnTo>
                    <a:lnTo>
                      <a:pt x="75" y="526"/>
                    </a:lnTo>
                    <a:lnTo>
                      <a:pt x="69" y="522"/>
                    </a:lnTo>
                    <a:lnTo>
                      <a:pt x="69" y="518"/>
                    </a:lnTo>
                    <a:lnTo>
                      <a:pt x="63" y="518"/>
                    </a:lnTo>
                    <a:lnTo>
                      <a:pt x="63" y="513"/>
                    </a:lnTo>
                    <a:lnTo>
                      <a:pt x="57" y="509"/>
                    </a:lnTo>
                    <a:lnTo>
                      <a:pt x="57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44" y="491"/>
                    </a:lnTo>
                    <a:lnTo>
                      <a:pt x="44" y="486"/>
                    </a:lnTo>
                    <a:lnTo>
                      <a:pt x="38" y="482"/>
                    </a:lnTo>
                    <a:lnTo>
                      <a:pt x="38" y="477"/>
                    </a:lnTo>
                    <a:lnTo>
                      <a:pt x="38" y="473"/>
                    </a:lnTo>
                    <a:lnTo>
                      <a:pt x="38" y="468"/>
                    </a:lnTo>
                    <a:lnTo>
                      <a:pt x="38" y="464"/>
                    </a:lnTo>
                    <a:lnTo>
                      <a:pt x="31" y="455"/>
                    </a:lnTo>
                    <a:lnTo>
                      <a:pt x="31" y="451"/>
                    </a:lnTo>
                    <a:lnTo>
                      <a:pt x="25" y="451"/>
                    </a:lnTo>
                    <a:lnTo>
                      <a:pt x="19" y="446"/>
                    </a:lnTo>
                    <a:lnTo>
                      <a:pt x="13" y="446"/>
                    </a:lnTo>
                    <a:lnTo>
                      <a:pt x="6" y="442"/>
                    </a:lnTo>
                    <a:lnTo>
                      <a:pt x="6" y="437"/>
                    </a:lnTo>
                    <a:lnTo>
                      <a:pt x="0" y="433"/>
                    </a:lnTo>
                    <a:lnTo>
                      <a:pt x="0" y="428"/>
                    </a:lnTo>
                    <a:lnTo>
                      <a:pt x="0" y="424"/>
                    </a:lnTo>
                    <a:lnTo>
                      <a:pt x="6" y="424"/>
                    </a:lnTo>
                    <a:lnTo>
                      <a:pt x="6" y="419"/>
                    </a:lnTo>
                    <a:lnTo>
                      <a:pt x="0" y="415"/>
                    </a:lnTo>
                    <a:lnTo>
                      <a:pt x="0" y="410"/>
                    </a:lnTo>
                    <a:lnTo>
                      <a:pt x="6" y="410"/>
                    </a:lnTo>
                    <a:lnTo>
                      <a:pt x="13" y="410"/>
                    </a:lnTo>
                    <a:lnTo>
                      <a:pt x="19" y="410"/>
                    </a:lnTo>
                    <a:lnTo>
                      <a:pt x="19" y="406"/>
                    </a:lnTo>
                    <a:lnTo>
                      <a:pt x="19" y="402"/>
                    </a:lnTo>
                    <a:lnTo>
                      <a:pt x="25" y="397"/>
                    </a:lnTo>
                    <a:lnTo>
                      <a:pt x="31" y="397"/>
                    </a:lnTo>
                    <a:lnTo>
                      <a:pt x="38" y="402"/>
                    </a:lnTo>
                    <a:lnTo>
                      <a:pt x="38" y="406"/>
                    </a:lnTo>
                    <a:lnTo>
                      <a:pt x="44" y="406"/>
                    </a:lnTo>
                    <a:lnTo>
                      <a:pt x="50" y="406"/>
                    </a:lnTo>
                    <a:lnTo>
                      <a:pt x="57" y="402"/>
                    </a:lnTo>
                    <a:lnTo>
                      <a:pt x="57" y="397"/>
                    </a:lnTo>
                    <a:lnTo>
                      <a:pt x="57" y="393"/>
                    </a:lnTo>
                    <a:lnTo>
                      <a:pt x="57" y="388"/>
                    </a:lnTo>
                    <a:lnTo>
                      <a:pt x="63" y="388"/>
                    </a:lnTo>
                    <a:lnTo>
                      <a:pt x="69" y="388"/>
                    </a:lnTo>
                    <a:lnTo>
                      <a:pt x="75" y="384"/>
                    </a:lnTo>
                    <a:lnTo>
                      <a:pt x="82" y="384"/>
                    </a:lnTo>
                    <a:lnTo>
                      <a:pt x="82" y="379"/>
                    </a:lnTo>
                    <a:lnTo>
                      <a:pt x="82" y="375"/>
                    </a:lnTo>
                    <a:lnTo>
                      <a:pt x="75" y="375"/>
                    </a:lnTo>
                    <a:lnTo>
                      <a:pt x="69" y="375"/>
                    </a:lnTo>
                    <a:lnTo>
                      <a:pt x="63" y="375"/>
                    </a:lnTo>
                    <a:lnTo>
                      <a:pt x="63" y="370"/>
                    </a:lnTo>
                    <a:lnTo>
                      <a:pt x="69" y="366"/>
                    </a:lnTo>
                    <a:lnTo>
                      <a:pt x="75" y="361"/>
                    </a:lnTo>
                    <a:lnTo>
                      <a:pt x="82" y="361"/>
                    </a:lnTo>
                    <a:lnTo>
                      <a:pt x="88" y="361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6"/>
                    </a:lnTo>
                    <a:lnTo>
                      <a:pt x="107" y="370"/>
                    </a:lnTo>
                    <a:lnTo>
                      <a:pt x="113" y="366"/>
                    </a:lnTo>
                    <a:lnTo>
                      <a:pt x="119" y="361"/>
                    </a:lnTo>
                    <a:lnTo>
                      <a:pt x="119" y="357"/>
                    </a:lnTo>
                    <a:lnTo>
                      <a:pt x="119" y="352"/>
                    </a:lnTo>
                    <a:lnTo>
                      <a:pt x="126" y="348"/>
                    </a:lnTo>
                    <a:lnTo>
                      <a:pt x="132" y="352"/>
                    </a:lnTo>
                    <a:lnTo>
                      <a:pt x="138" y="352"/>
                    </a:lnTo>
                    <a:lnTo>
                      <a:pt x="145" y="348"/>
                    </a:lnTo>
                    <a:lnTo>
                      <a:pt x="151" y="348"/>
                    </a:lnTo>
                    <a:lnTo>
                      <a:pt x="151" y="344"/>
                    </a:lnTo>
                    <a:lnTo>
                      <a:pt x="145" y="339"/>
                    </a:lnTo>
                    <a:lnTo>
                      <a:pt x="145" y="335"/>
                    </a:lnTo>
                    <a:lnTo>
                      <a:pt x="138" y="335"/>
                    </a:lnTo>
                    <a:lnTo>
                      <a:pt x="138" y="330"/>
                    </a:lnTo>
                    <a:lnTo>
                      <a:pt x="145" y="330"/>
                    </a:lnTo>
                    <a:lnTo>
                      <a:pt x="145" y="326"/>
                    </a:lnTo>
                    <a:lnTo>
                      <a:pt x="151" y="326"/>
                    </a:lnTo>
                    <a:lnTo>
                      <a:pt x="157" y="330"/>
                    </a:lnTo>
                    <a:lnTo>
                      <a:pt x="157" y="335"/>
                    </a:lnTo>
                    <a:lnTo>
                      <a:pt x="163" y="339"/>
                    </a:lnTo>
                    <a:lnTo>
                      <a:pt x="170" y="344"/>
                    </a:lnTo>
                    <a:lnTo>
                      <a:pt x="176" y="344"/>
                    </a:lnTo>
                    <a:lnTo>
                      <a:pt x="182" y="339"/>
                    </a:lnTo>
                    <a:lnTo>
                      <a:pt x="182" y="335"/>
                    </a:lnTo>
                    <a:lnTo>
                      <a:pt x="182" y="330"/>
                    </a:lnTo>
                    <a:lnTo>
                      <a:pt x="176" y="326"/>
                    </a:lnTo>
                    <a:lnTo>
                      <a:pt x="176" y="321"/>
                    </a:lnTo>
                    <a:lnTo>
                      <a:pt x="176" y="317"/>
                    </a:lnTo>
                    <a:lnTo>
                      <a:pt x="182" y="312"/>
                    </a:lnTo>
                    <a:lnTo>
                      <a:pt x="182" y="308"/>
                    </a:lnTo>
                    <a:lnTo>
                      <a:pt x="189" y="303"/>
                    </a:lnTo>
                    <a:lnTo>
                      <a:pt x="189" y="299"/>
                    </a:lnTo>
                    <a:lnTo>
                      <a:pt x="195" y="299"/>
                    </a:lnTo>
                    <a:lnTo>
                      <a:pt x="201" y="294"/>
                    </a:lnTo>
                    <a:lnTo>
                      <a:pt x="207" y="294"/>
                    </a:lnTo>
                    <a:lnTo>
                      <a:pt x="207" y="290"/>
                    </a:lnTo>
                    <a:lnTo>
                      <a:pt x="214" y="286"/>
                    </a:lnTo>
                    <a:lnTo>
                      <a:pt x="214" y="281"/>
                    </a:lnTo>
                    <a:lnTo>
                      <a:pt x="214" y="277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3" y="272"/>
                    </a:lnTo>
                    <a:lnTo>
                      <a:pt x="239" y="272"/>
                    </a:lnTo>
                    <a:lnTo>
                      <a:pt x="245" y="272"/>
                    </a:lnTo>
                    <a:lnTo>
                      <a:pt x="245" y="277"/>
                    </a:lnTo>
                    <a:lnTo>
                      <a:pt x="251" y="277"/>
                    </a:lnTo>
                    <a:lnTo>
                      <a:pt x="264" y="277"/>
                    </a:lnTo>
                    <a:lnTo>
                      <a:pt x="270" y="277"/>
                    </a:lnTo>
                    <a:lnTo>
                      <a:pt x="277" y="277"/>
                    </a:lnTo>
                    <a:lnTo>
                      <a:pt x="283" y="277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5" y="281"/>
                    </a:lnTo>
                    <a:lnTo>
                      <a:pt x="302" y="286"/>
                    </a:lnTo>
                    <a:lnTo>
                      <a:pt x="308" y="286"/>
                    </a:lnTo>
                    <a:lnTo>
                      <a:pt x="314" y="286"/>
                    </a:lnTo>
                    <a:lnTo>
                      <a:pt x="321" y="286"/>
                    </a:lnTo>
                    <a:lnTo>
                      <a:pt x="321" y="281"/>
                    </a:lnTo>
                    <a:lnTo>
                      <a:pt x="327" y="281"/>
                    </a:lnTo>
                    <a:lnTo>
                      <a:pt x="333" y="277"/>
                    </a:lnTo>
                    <a:lnTo>
                      <a:pt x="333" y="272"/>
                    </a:lnTo>
                    <a:lnTo>
                      <a:pt x="339" y="268"/>
                    </a:lnTo>
                    <a:lnTo>
                      <a:pt x="346" y="263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8" y="259"/>
                    </a:lnTo>
                    <a:lnTo>
                      <a:pt x="358" y="254"/>
                    </a:lnTo>
                    <a:lnTo>
                      <a:pt x="358" y="250"/>
                    </a:lnTo>
                    <a:lnTo>
                      <a:pt x="352" y="250"/>
                    </a:lnTo>
                    <a:lnTo>
                      <a:pt x="352" y="245"/>
                    </a:lnTo>
                    <a:lnTo>
                      <a:pt x="352" y="241"/>
                    </a:lnTo>
                    <a:lnTo>
                      <a:pt x="352" y="237"/>
                    </a:lnTo>
                    <a:lnTo>
                      <a:pt x="352" y="232"/>
                    </a:lnTo>
                    <a:lnTo>
                      <a:pt x="352" y="228"/>
                    </a:lnTo>
                    <a:lnTo>
                      <a:pt x="352" y="223"/>
                    </a:lnTo>
                    <a:lnTo>
                      <a:pt x="352" y="219"/>
                    </a:lnTo>
                    <a:lnTo>
                      <a:pt x="346" y="214"/>
                    </a:lnTo>
                    <a:lnTo>
                      <a:pt x="346" y="210"/>
                    </a:lnTo>
                    <a:lnTo>
                      <a:pt x="346" y="205"/>
                    </a:lnTo>
                    <a:lnTo>
                      <a:pt x="346" y="201"/>
                    </a:lnTo>
                    <a:lnTo>
                      <a:pt x="346" y="196"/>
                    </a:lnTo>
                    <a:lnTo>
                      <a:pt x="339" y="196"/>
                    </a:lnTo>
                    <a:lnTo>
                      <a:pt x="339" y="192"/>
                    </a:lnTo>
                    <a:lnTo>
                      <a:pt x="339" y="187"/>
                    </a:lnTo>
                    <a:lnTo>
                      <a:pt x="339" y="183"/>
                    </a:lnTo>
                    <a:lnTo>
                      <a:pt x="333" y="179"/>
                    </a:lnTo>
                    <a:lnTo>
                      <a:pt x="333" y="174"/>
                    </a:lnTo>
                    <a:lnTo>
                      <a:pt x="333" y="170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39" y="161"/>
                    </a:lnTo>
                    <a:lnTo>
                      <a:pt x="346" y="165"/>
                    </a:lnTo>
                    <a:lnTo>
                      <a:pt x="352" y="165"/>
                    </a:lnTo>
                    <a:lnTo>
                      <a:pt x="358" y="165"/>
                    </a:lnTo>
                    <a:lnTo>
                      <a:pt x="365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1" y="152"/>
                    </a:lnTo>
                    <a:lnTo>
                      <a:pt x="377" y="147"/>
                    </a:lnTo>
                    <a:lnTo>
                      <a:pt x="377" y="143"/>
                    </a:lnTo>
                    <a:lnTo>
                      <a:pt x="377" y="138"/>
                    </a:lnTo>
                    <a:lnTo>
                      <a:pt x="384" y="134"/>
                    </a:lnTo>
                    <a:lnTo>
                      <a:pt x="390" y="129"/>
                    </a:lnTo>
                    <a:lnTo>
                      <a:pt x="396" y="129"/>
                    </a:lnTo>
                    <a:lnTo>
                      <a:pt x="396" y="125"/>
                    </a:lnTo>
                    <a:lnTo>
                      <a:pt x="402" y="121"/>
                    </a:lnTo>
                    <a:lnTo>
                      <a:pt x="402" y="116"/>
                    </a:lnTo>
                    <a:lnTo>
                      <a:pt x="402" y="112"/>
                    </a:lnTo>
                    <a:lnTo>
                      <a:pt x="409" y="107"/>
                    </a:lnTo>
                    <a:lnTo>
                      <a:pt x="409" y="103"/>
                    </a:lnTo>
                    <a:lnTo>
                      <a:pt x="409" y="98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15" y="89"/>
                    </a:lnTo>
                    <a:lnTo>
                      <a:pt x="415" y="85"/>
                    </a:lnTo>
                    <a:lnTo>
                      <a:pt x="415" y="80"/>
                    </a:lnTo>
                    <a:lnTo>
                      <a:pt x="415" y="76"/>
                    </a:lnTo>
                    <a:lnTo>
                      <a:pt x="421" y="71"/>
                    </a:lnTo>
                    <a:lnTo>
                      <a:pt x="421" y="67"/>
                    </a:lnTo>
                    <a:lnTo>
                      <a:pt x="428" y="67"/>
                    </a:lnTo>
                    <a:lnTo>
                      <a:pt x="434" y="63"/>
                    </a:lnTo>
                    <a:lnTo>
                      <a:pt x="440" y="63"/>
                    </a:lnTo>
                    <a:lnTo>
                      <a:pt x="446" y="58"/>
                    </a:lnTo>
                    <a:lnTo>
                      <a:pt x="446" y="63"/>
                    </a:lnTo>
                    <a:lnTo>
                      <a:pt x="453" y="63"/>
                    </a:lnTo>
                    <a:lnTo>
                      <a:pt x="459" y="58"/>
                    </a:lnTo>
                    <a:lnTo>
                      <a:pt x="459" y="54"/>
                    </a:lnTo>
                    <a:lnTo>
                      <a:pt x="453" y="54"/>
                    </a:lnTo>
                    <a:lnTo>
                      <a:pt x="453" y="49"/>
                    </a:lnTo>
                    <a:lnTo>
                      <a:pt x="453" y="45"/>
                    </a:lnTo>
                    <a:lnTo>
                      <a:pt x="459" y="45"/>
                    </a:lnTo>
                    <a:lnTo>
                      <a:pt x="459" y="40"/>
                    </a:lnTo>
                    <a:lnTo>
                      <a:pt x="459" y="36"/>
                    </a:lnTo>
                    <a:lnTo>
                      <a:pt x="465" y="31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31"/>
                    </a:lnTo>
                    <a:lnTo>
                      <a:pt x="478" y="36"/>
                    </a:lnTo>
                    <a:lnTo>
                      <a:pt x="484" y="36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27"/>
                    </a:lnTo>
                    <a:lnTo>
                      <a:pt x="490" y="22"/>
                    </a:lnTo>
                    <a:lnTo>
                      <a:pt x="490" y="18"/>
                    </a:lnTo>
                    <a:lnTo>
                      <a:pt x="497" y="14"/>
                    </a:lnTo>
                    <a:lnTo>
                      <a:pt x="497" y="9"/>
                    </a:lnTo>
                    <a:lnTo>
                      <a:pt x="503" y="5"/>
                    </a:lnTo>
                    <a:lnTo>
                      <a:pt x="509" y="5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8" y="0"/>
                    </a:lnTo>
                    <a:lnTo>
                      <a:pt x="534" y="5"/>
                    </a:lnTo>
                    <a:lnTo>
                      <a:pt x="541" y="9"/>
                    </a:lnTo>
                    <a:lnTo>
                      <a:pt x="541" y="14"/>
                    </a:lnTo>
                    <a:lnTo>
                      <a:pt x="547" y="18"/>
                    </a:lnTo>
                    <a:lnTo>
                      <a:pt x="547" y="22"/>
                    </a:lnTo>
                    <a:lnTo>
                      <a:pt x="553" y="27"/>
                    </a:lnTo>
                    <a:lnTo>
                      <a:pt x="560" y="27"/>
                    </a:lnTo>
                    <a:lnTo>
                      <a:pt x="572" y="27"/>
                    </a:lnTo>
                    <a:lnTo>
                      <a:pt x="578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7" y="27"/>
                    </a:lnTo>
                    <a:lnTo>
                      <a:pt x="604" y="31"/>
                    </a:lnTo>
                    <a:lnTo>
                      <a:pt x="610" y="31"/>
                    </a:lnTo>
                    <a:lnTo>
                      <a:pt x="616" y="31"/>
                    </a:lnTo>
                    <a:lnTo>
                      <a:pt x="622" y="31"/>
                    </a:lnTo>
                    <a:lnTo>
                      <a:pt x="629" y="31"/>
                    </a:lnTo>
                    <a:lnTo>
                      <a:pt x="641" y="31"/>
                    </a:lnTo>
                    <a:lnTo>
                      <a:pt x="648" y="31"/>
                    </a:lnTo>
                    <a:lnTo>
                      <a:pt x="654" y="27"/>
                    </a:lnTo>
                    <a:lnTo>
                      <a:pt x="660" y="22"/>
                    </a:lnTo>
                    <a:lnTo>
                      <a:pt x="660" y="18"/>
                    </a:lnTo>
                    <a:lnTo>
                      <a:pt x="666" y="18"/>
                    </a:lnTo>
                    <a:lnTo>
                      <a:pt x="666" y="1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91" name="Freeform 695"/>
              <p:cNvSpPr>
                <a:spLocks/>
              </p:cNvSpPr>
              <p:nvPr/>
            </p:nvSpPr>
            <p:spPr bwMode="auto">
              <a:xfrm>
                <a:off x="1488" y="2403"/>
                <a:ext cx="761" cy="598"/>
              </a:xfrm>
              <a:custGeom>
                <a:avLst/>
                <a:gdLst/>
                <a:ahLst/>
                <a:cxnLst>
                  <a:cxn ang="0">
                    <a:pos x="710" y="9"/>
                  </a:cxn>
                  <a:cxn ang="0">
                    <a:pos x="692" y="27"/>
                  </a:cxn>
                  <a:cxn ang="0">
                    <a:pos x="704" y="54"/>
                  </a:cxn>
                  <a:cxn ang="0">
                    <a:pos x="742" y="76"/>
                  </a:cxn>
                  <a:cxn ang="0">
                    <a:pos x="742" y="98"/>
                  </a:cxn>
                  <a:cxn ang="0">
                    <a:pos x="736" y="121"/>
                  </a:cxn>
                  <a:cxn ang="0">
                    <a:pos x="698" y="138"/>
                  </a:cxn>
                  <a:cxn ang="0">
                    <a:pos x="673" y="174"/>
                  </a:cxn>
                  <a:cxn ang="0">
                    <a:pos x="641" y="196"/>
                  </a:cxn>
                  <a:cxn ang="0">
                    <a:pos x="616" y="228"/>
                  </a:cxn>
                  <a:cxn ang="0">
                    <a:pos x="585" y="254"/>
                  </a:cxn>
                  <a:cxn ang="0">
                    <a:pos x="578" y="286"/>
                  </a:cxn>
                  <a:cxn ang="0">
                    <a:pos x="553" y="303"/>
                  </a:cxn>
                  <a:cxn ang="0">
                    <a:pos x="553" y="321"/>
                  </a:cxn>
                  <a:cxn ang="0">
                    <a:pos x="522" y="344"/>
                  </a:cxn>
                  <a:cxn ang="0">
                    <a:pos x="490" y="344"/>
                  </a:cxn>
                  <a:cxn ang="0">
                    <a:pos x="453" y="348"/>
                  </a:cxn>
                  <a:cxn ang="0">
                    <a:pos x="415" y="361"/>
                  </a:cxn>
                  <a:cxn ang="0">
                    <a:pos x="384" y="379"/>
                  </a:cxn>
                  <a:cxn ang="0">
                    <a:pos x="346" y="370"/>
                  </a:cxn>
                  <a:cxn ang="0">
                    <a:pos x="352" y="397"/>
                  </a:cxn>
                  <a:cxn ang="0">
                    <a:pos x="327" y="424"/>
                  </a:cxn>
                  <a:cxn ang="0">
                    <a:pos x="295" y="437"/>
                  </a:cxn>
                  <a:cxn ang="0">
                    <a:pos x="258" y="437"/>
                  </a:cxn>
                  <a:cxn ang="0">
                    <a:pos x="270" y="464"/>
                  </a:cxn>
                  <a:cxn ang="0">
                    <a:pos x="251" y="500"/>
                  </a:cxn>
                  <a:cxn ang="0">
                    <a:pos x="214" y="522"/>
                  </a:cxn>
                  <a:cxn ang="0">
                    <a:pos x="176" y="509"/>
                  </a:cxn>
                  <a:cxn ang="0">
                    <a:pos x="151" y="540"/>
                  </a:cxn>
                  <a:cxn ang="0">
                    <a:pos x="145" y="567"/>
                  </a:cxn>
                  <a:cxn ang="0">
                    <a:pos x="126" y="584"/>
                  </a:cxn>
                  <a:cxn ang="0">
                    <a:pos x="107" y="580"/>
                  </a:cxn>
                  <a:cxn ang="0">
                    <a:pos x="94" y="544"/>
                  </a:cxn>
                  <a:cxn ang="0">
                    <a:pos x="63" y="518"/>
                  </a:cxn>
                  <a:cxn ang="0">
                    <a:pos x="44" y="486"/>
                  </a:cxn>
                  <a:cxn ang="0">
                    <a:pos x="25" y="451"/>
                  </a:cxn>
                  <a:cxn ang="0">
                    <a:pos x="6" y="424"/>
                  </a:cxn>
                  <a:cxn ang="0">
                    <a:pos x="19" y="402"/>
                  </a:cxn>
                  <a:cxn ang="0">
                    <a:pos x="57" y="397"/>
                  </a:cxn>
                  <a:cxn ang="0">
                    <a:pos x="82" y="375"/>
                  </a:cxn>
                  <a:cxn ang="0">
                    <a:pos x="88" y="361"/>
                  </a:cxn>
                  <a:cxn ang="0">
                    <a:pos x="119" y="352"/>
                  </a:cxn>
                  <a:cxn ang="0">
                    <a:pos x="145" y="335"/>
                  </a:cxn>
                  <a:cxn ang="0">
                    <a:pos x="163" y="339"/>
                  </a:cxn>
                  <a:cxn ang="0">
                    <a:pos x="176" y="317"/>
                  </a:cxn>
                  <a:cxn ang="0">
                    <a:pos x="207" y="290"/>
                  </a:cxn>
                  <a:cxn ang="0">
                    <a:pos x="245" y="272"/>
                  </a:cxn>
                  <a:cxn ang="0">
                    <a:pos x="289" y="281"/>
                  </a:cxn>
                  <a:cxn ang="0">
                    <a:pos x="333" y="277"/>
                  </a:cxn>
                  <a:cxn ang="0">
                    <a:pos x="358" y="250"/>
                  </a:cxn>
                  <a:cxn ang="0">
                    <a:pos x="352" y="219"/>
                  </a:cxn>
                  <a:cxn ang="0">
                    <a:pos x="339" y="187"/>
                  </a:cxn>
                  <a:cxn ang="0">
                    <a:pos x="346" y="165"/>
                  </a:cxn>
                  <a:cxn ang="0">
                    <a:pos x="377" y="143"/>
                  </a:cxn>
                  <a:cxn ang="0">
                    <a:pos x="402" y="112"/>
                  </a:cxn>
                  <a:cxn ang="0">
                    <a:pos x="415" y="80"/>
                  </a:cxn>
                  <a:cxn ang="0">
                    <a:pos x="446" y="63"/>
                  </a:cxn>
                  <a:cxn ang="0">
                    <a:pos x="459" y="40"/>
                  </a:cxn>
                  <a:cxn ang="0">
                    <a:pos x="484" y="31"/>
                  </a:cxn>
                  <a:cxn ang="0">
                    <a:pos x="509" y="5"/>
                  </a:cxn>
                  <a:cxn ang="0">
                    <a:pos x="547" y="22"/>
                  </a:cxn>
                  <a:cxn ang="0">
                    <a:pos x="604" y="31"/>
                  </a:cxn>
                  <a:cxn ang="0">
                    <a:pos x="660" y="22"/>
                  </a:cxn>
                </a:cxnLst>
                <a:rect l="0" t="0" r="r" b="b"/>
                <a:pathLst>
                  <a:path w="761" h="598">
                    <a:moveTo>
                      <a:pt x="666" y="14"/>
                    </a:moveTo>
                    <a:lnTo>
                      <a:pt x="673" y="14"/>
                    </a:lnTo>
                    <a:lnTo>
                      <a:pt x="679" y="14"/>
                    </a:lnTo>
                    <a:lnTo>
                      <a:pt x="685" y="14"/>
                    </a:lnTo>
                    <a:lnTo>
                      <a:pt x="692" y="14"/>
                    </a:lnTo>
                    <a:lnTo>
                      <a:pt x="698" y="14"/>
                    </a:lnTo>
                    <a:lnTo>
                      <a:pt x="704" y="9"/>
                    </a:lnTo>
                    <a:lnTo>
                      <a:pt x="710" y="9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10" y="22"/>
                    </a:lnTo>
                    <a:lnTo>
                      <a:pt x="704" y="22"/>
                    </a:lnTo>
                    <a:lnTo>
                      <a:pt x="698" y="22"/>
                    </a:lnTo>
                    <a:lnTo>
                      <a:pt x="698" y="27"/>
                    </a:lnTo>
                    <a:lnTo>
                      <a:pt x="692" y="27"/>
                    </a:lnTo>
                    <a:lnTo>
                      <a:pt x="692" y="31"/>
                    </a:lnTo>
                    <a:lnTo>
                      <a:pt x="692" y="36"/>
                    </a:lnTo>
                    <a:lnTo>
                      <a:pt x="698" y="36"/>
                    </a:lnTo>
                    <a:lnTo>
                      <a:pt x="698" y="40"/>
                    </a:lnTo>
                    <a:lnTo>
                      <a:pt x="704" y="40"/>
                    </a:lnTo>
                    <a:lnTo>
                      <a:pt x="704" y="45"/>
                    </a:lnTo>
                    <a:lnTo>
                      <a:pt x="704" y="49"/>
                    </a:lnTo>
                    <a:lnTo>
                      <a:pt x="704" y="54"/>
                    </a:lnTo>
                    <a:lnTo>
                      <a:pt x="704" y="58"/>
                    </a:lnTo>
                    <a:lnTo>
                      <a:pt x="710" y="63"/>
                    </a:lnTo>
                    <a:lnTo>
                      <a:pt x="717" y="63"/>
                    </a:lnTo>
                    <a:lnTo>
                      <a:pt x="717" y="67"/>
                    </a:lnTo>
                    <a:lnTo>
                      <a:pt x="723" y="67"/>
                    </a:lnTo>
                    <a:lnTo>
                      <a:pt x="729" y="67"/>
                    </a:lnTo>
                    <a:lnTo>
                      <a:pt x="736" y="71"/>
                    </a:lnTo>
                    <a:lnTo>
                      <a:pt x="742" y="76"/>
                    </a:lnTo>
                    <a:lnTo>
                      <a:pt x="748" y="80"/>
                    </a:lnTo>
                    <a:lnTo>
                      <a:pt x="754" y="85"/>
                    </a:lnTo>
                    <a:lnTo>
                      <a:pt x="754" y="89"/>
                    </a:lnTo>
                    <a:lnTo>
                      <a:pt x="761" y="89"/>
                    </a:lnTo>
                    <a:lnTo>
                      <a:pt x="754" y="94"/>
                    </a:lnTo>
                    <a:lnTo>
                      <a:pt x="748" y="94"/>
                    </a:lnTo>
                    <a:lnTo>
                      <a:pt x="748" y="98"/>
                    </a:lnTo>
                    <a:lnTo>
                      <a:pt x="742" y="98"/>
                    </a:lnTo>
                    <a:lnTo>
                      <a:pt x="742" y="103"/>
                    </a:lnTo>
                    <a:lnTo>
                      <a:pt x="736" y="103"/>
                    </a:lnTo>
                    <a:lnTo>
                      <a:pt x="736" y="107"/>
                    </a:lnTo>
                    <a:lnTo>
                      <a:pt x="729" y="107"/>
                    </a:lnTo>
                    <a:lnTo>
                      <a:pt x="729" y="112"/>
                    </a:lnTo>
                    <a:lnTo>
                      <a:pt x="736" y="112"/>
                    </a:lnTo>
                    <a:lnTo>
                      <a:pt x="736" y="116"/>
                    </a:lnTo>
                    <a:lnTo>
                      <a:pt x="736" y="121"/>
                    </a:lnTo>
                    <a:lnTo>
                      <a:pt x="736" y="125"/>
                    </a:lnTo>
                    <a:lnTo>
                      <a:pt x="729" y="125"/>
                    </a:lnTo>
                    <a:lnTo>
                      <a:pt x="729" y="129"/>
                    </a:lnTo>
                    <a:lnTo>
                      <a:pt x="723" y="129"/>
                    </a:lnTo>
                    <a:lnTo>
                      <a:pt x="717" y="134"/>
                    </a:lnTo>
                    <a:lnTo>
                      <a:pt x="710" y="134"/>
                    </a:lnTo>
                    <a:lnTo>
                      <a:pt x="704" y="138"/>
                    </a:lnTo>
                    <a:lnTo>
                      <a:pt x="698" y="138"/>
                    </a:lnTo>
                    <a:lnTo>
                      <a:pt x="692" y="143"/>
                    </a:lnTo>
                    <a:lnTo>
                      <a:pt x="685" y="147"/>
                    </a:lnTo>
                    <a:lnTo>
                      <a:pt x="685" y="152"/>
                    </a:lnTo>
                    <a:lnTo>
                      <a:pt x="679" y="156"/>
                    </a:lnTo>
                    <a:lnTo>
                      <a:pt x="673" y="161"/>
                    </a:lnTo>
                    <a:lnTo>
                      <a:pt x="673" y="165"/>
                    </a:lnTo>
                    <a:lnTo>
                      <a:pt x="673" y="170"/>
                    </a:lnTo>
                    <a:lnTo>
                      <a:pt x="673" y="174"/>
                    </a:lnTo>
                    <a:lnTo>
                      <a:pt x="666" y="174"/>
                    </a:lnTo>
                    <a:lnTo>
                      <a:pt x="666" y="179"/>
                    </a:lnTo>
                    <a:lnTo>
                      <a:pt x="660" y="183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8" y="192"/>
                    </a:lnTo>
                    <a:lnTo>
                      <a:pt x="641" y="196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2" y="219"/>
                    </a:lnTo>
                    <a:lnTo>
                      <a:pt x="622" y="223"/>
                    </a:lnTo>
                    <a:lnTo>
                      <a:pt x="616" y="223"/>
                    </a:lnTo>
                    <a:lnTo>
                      <a:pt x="616" y="228"/>
                    </a:lnTo>
                    <a:lnTo>
                      <a:pt x="610" y="232"/>
                    </a:lnTo>
                    <a:lnTo>
                      <a:pt x="610" y="237"/>
                    </a:lnTo>
                    <a:lnTo>
                      <a:pt x="610" y="241"/>
                    </a:lnTo>
                    <a:lnTo>
                      <a:pt x="604" y="245"/>
                    </a:lnTo>
                    <a:lnTo>
                      <a:pt x="597" y="250"/>
                    </a:lnTo>
                    <a:lnTo>
                      <a:pt x="591" y="250"/>
                    </a:lnTo>
                    <a:lnTo>
                      <a:pt x="591" y="254"/>
                    </a:lnTo>
                    <a:lnTo>
                      <a:pt x="585" y="254"/>
                    </a:lnTo>
                    <a:lnTo>
                      <a:pt x="578" y="254"/>
                    </a:lnTo>
                    <a:lnTo>
                      <a:pt x="572" y="259"/>
                    </a:lnTo>
                    <a:lnTo>
                      <a:pt x="572" y="263"/>
                    </a:lnTo>
                    <a:lnTo>
                      <a:pt x="572" y="268"/>
                    </a:lnTo>
                    <a:lnTo>
                      <a:pt x="578" y="272"/>
                    </a:lnTo>
                    <a:lnTo>
                      <a:pt x="578" y="277"/>
                    </a:lnTo>
                    <a:lnTo>
                      <a:pt x="578" y="281"/>
                    </a:lnTo>
                    <a:lnTo>
                      <a:pt x="578" y="286"/>
                    </a:lnTo>
                    <a:lnTo>
                      <a:pt x="578" y="290"/>
                    </a:lnTo>
                    <a:lnTo>
                      <a:pt x="572" y="290"/>
                    </a:lnTo>
                    <a:lnTo>
                      <a:pt x="566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3" y="294"/>
                    </a:lnTo>
                    <a:lnTo>
                      <a:pt x="553" y="299"/>
                    </a:lnTo>
                    <a:lnTo>
                      <a:pt x="553" y="303"/>
                    </a:lnTo>
                    <a:lnTo>
                      <a:pt x="553" y="308"/>
                    </a:lnTo>
                    <a:lnTo>
                      <a:pt x="547" y="308"/>
                    </a:lnTo>
                    <a:lnTo>
                      <a:pt x="547" y="312"/>
                    </a:lnTo>
                    <a:lnTo>
                      <a:pt x="541" y="312"/>
                    </a:lnTo>
                    <a:lnTo>
                      <a:pt x="541" y="317"/>
                    </a:lnTo>
                    <a:lnTo>
                      <a:pt x="547" y="317"/>
                    </a:lnTo>
                    <a:lnTo>
                      <a:pt x="547" y="321"/>
                    </a:lnTo>
                    <a:lnTo>
                      <a:pt x="553" y="321"/>
                    </a:lnTo>
                    <a:lnTo>
                      <a:pt x="547" y="326"/>
                    </a:lnTo>
                    <a:lnTo>
                      <a:pt x="547" y="330"/>
                    </a:lnTo>
                    <a:lnTo>
                      <a:pt x="541" y="330"/>
                    </a:lnTo>
                    <a:lnTo>
                      <a:pt x="534" y="330"/>
                    </a:lnTo>
                    <a:lnTo>
                      <a:pt x="528" y="330"/>
                    </a:lnTo>
                    <a:lnTo>
                      <a:pt x="528" y="335"/>
                    </a:lnTo>
                    <a:lnTo>
                      <a:pt x="528" y="339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44"/>
                    </a:lnTo>
                    <a:lnTo>
                      <a:pt x="509" y="348"/>
                    </a:lnTo>
                    <a:lnTo>
                      <a:pt x="509" y="344"/>
                    </a:lnTo>
                    <a:lnTo>
                      <a:pt x="503" y="348"/>
                    </a:lnTo>
                    <a:lnTo>
                      <a:pt x="503" y="344"/>
                    </a:lnTo>
                    <a:lnTo>
                      <a:pt x="497" y="344"/>
                    </a:lnTo>
                    <a:lnTo>
                      <a:pt x="490" y="344"/>
                    </a:lnTo>
                    <a:lnTo>
                      <a:pt x="490" y="339"/>
                    </a:lnTo>
                    <a:lnTo>
                      <a:pt x="484" y="339"/>
                    </a:lnTo>
                    <a:lnTo>
                      <a:pt x="478" y="339"/>
                    </a:lnTo>
                    <a:lnTo>
                      <a:pt x="472" y="339"/>
                    </a:lnTo>
                    <a:lnTo>
                      <a:pt x="465" y="339"/>
                    </a:lnTo>
                    <a:lnTo>
                      <a:pt x="465" y="344"/>
                    </a:lnTo>
                    <a:lnTo>
                      <a:pt x="459" y="344"/>
                    </a:lnTo>
                    <a:lnTo>
                      <a:pt x="453" y="348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6" y="361"/>
                    </a:lnTo>
                    <a:lnTo>
                      <a:pt x="440" y="361"/>
                    </a:lnTo>
                    <a:lnTo>
                      <a:pt x="434" y="361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1"/>
                    </a:lnTo>
                    <a:lnTo>
                      <a:pt x="415" y="366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9" y="375"/>
                    </a:lnTo>
                    <a:lnTo>
                      <a:pt x="402" y="375"/>
                    </a:lnTo>
                    <a:lnTo>
                      <a:pt x="396" y="379"/>
                    </a:lnTo>
                    <a:lnTo>
                      <a:pt x="390" y="379"/>
                    </a:lnTo>
                    <a:lnTo>
                      <a:pt x="384" y="379"/>
                    </a:lnTo>
                    <a:lnTo>
                      <a:pt x="377" y="379"/>
                    </a:lnTo>
                    <a:lnTo>
                      <a:pt x="371" y="379"/>
                    </a:lnTo>
                    <a:lnTo>
                      <a:pt x="365" y="379"/>
                    </a:lnTo>
                    <a:lnTo>
                      <a:pt x="358" y="379"/>
                    </a:lnTo>
                    <a:lnTo>
                      <a:pt x="358" y="375"/>
                    </a:lnTo>
                    <a:lnTo>
                      <a:pt x="352" y="375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39" y="370"/>
                    </a:lnTo>
                    <a:lnTo>
                      <a:pt x="339" y="375"/>
                    </a:lnTo>
                    <a:lnTo>
                      <a:pt x="339" y="379"/>
                    </a:lnTo>
                    <a:lnTo>
                      <a:pt x="346" y="384"/>
                    </a:lnTo>
                    <a:lnTo>
                      <a:pt x="346" y="388"/>
                    </a:lnTo>
                    <a:lnTo>
                      <a:pt x="352" y="388"/>
                    </a:lnTo>
                    <a:lnTo>
                      <a:pt x="352" y="393"/>
                    </a:lnTo>
                    <a:lnTo>
                      <a:pt x="352" y="397"/>
                    </a:lnTo>
                    <a:lnTo>
                      <a:pt x="346" y="397"/>
                    </a:lnTo>
                    <a:lnTo>
                      <a:pt x="346" y="402"/>
                    </a:lnTo>
                    <a:lnTo>
                      <a:pt x="339" y="402"/>
                    </a:lnTo>
                    <a:lnTo>
                      <a:pt x="339" y="406"/>
                    </a:lnTo>
                    <a:lnTo>
                      <a:pt x="339" y="410"/>
                    </a:lnTo>
                    <a:lnTo>
                      <a:pt x="339" y="415"/>
                    </a:lnTo>
                    <a:lnTo>
                      <a:pt x="333" y="419"/>
                    </a:lnTo>
                    <a:lnTo>
                      <a:pt x="327" y="424"/>
                    </a:lnTo>
                    <a:lnTo>
                      <a:pt x="321" y="419"/>
                    </a:lnTo>
                    <a:lnTo>
                      <a:pt x="314" y="419"/>
                    </a:lnTo>
                    <a:lnTo>
                      <a:pt x="308" y="419"/>
                    </a:lnTo>
                    <a:lnTo>
                      <a:pt x="302" y="419"/>
                    </a:lnTo>
                    <a:lnTo>
                      <a:pt x="302" y="424"/>
                    </a:lnTo>
                    <a:lnTo>
                      <a:pt x="302" y="428"/>
                    </a:lnTo>
                    <a:lnTo>
                      <a:pt x="302" y="433"/>
                    </a:lnTo>
                    <a:lnTo>
                      <a:pt x="295" y="437"/>
                    </a:lnTo>
                    <a:lnTo>
                      <a:pt x="289" y="442"/>
                    </a:lnTo>
                    <a:lnTo>
                      <a:pt x="283" y="446"/>
                    </a:lnTo>
                    <a:lnTo>
                      <a:pt x="277" y="446"/>
                    </a:lnTo>
                    <a:lnTo>
                      <a:pt x="270" y="446"/>
                    </a:lnTo>
                    <a:lnTo>
                      <a:pt x="270" y="442"/>
                    </a:lnTo>
                    <a:lnTo>
                      <a:pt x="264" y="442"/>
                    </a:lnTo>
                    <a:lnTo>
                      <a:pt x="264" y="437"/>
                    </a:lnTo>
                    <a:lnTo>
                      <a:pt x="258" y="437"/>
                    </a:lnTo>
                    <a:lnTo>
                      <a:pt x="251" y="437"/>
                    </a:lnTo>
                    <a:lnTo>
                      <a:pt x="251" y="442"/>
                    </a:lnTo>
                    <a:lnTo>
                      <a:pt x="251" y="446"/>
                    </a:lnTo>
                    <a:lnTo>
                      <a:pt x="251" y="451"/>
                    </a:lnTo>
                    <a:lnTo>
                      <a:pt x="258" y="455"/>
                    </a:lnTo>
                    <a:lnTo>
                      <a:pt x="258" y="460"/>
                    </a:lnTo>
                    <a:lnTo>
                      <a:pt x="264" y="460"/>
                    </a:lnTo>
                    <a:lnTo>
                      <a:pt x="270" y="464"/>
                    </a:lnTo>
                    <a:lnTo>
                      <a:pt x="270" y="468"/>
                    </a:lnTo>
                    <a:lnTo>
                      <a:pt x="277" y="473"/>
                    </a:lnTo>
                    <a:lnTo>
                      <a:pt x="277" y="477"/>
                    </a:lnTo>
                    <a:lnTo>
                      <a:pt x="270" y="482"/>
                    </a:lnTo>
                    <a:lnTo>
                      <a:pt x="270" y="486"/>
                    </a:lnTo>
                    <a:lnTo>
                      <a:pt x="264" y="491"/>
                    </a:lnTo>
                    <a:lnTo>
                      <a:pt x="258" y="495"/>
                    </a:lnTo>
                    <a:lnTo>
                      <a:pt x="251" y="500"/>
                    </a:lnTo>
                    <a:lnTo>
                      <a:pt x="245" y="500"/>
                    </a:lnTo>
                    <a:lnTo>
                      <a:pt x="245" y="504"/>
                    </a:lnTo>
                    <a:lnTo>
                      <a:pt x="239" y="509"/>
                    </a:lnTo>
                    <a:lnTo>
                      <a:pt x="239" y="513"/>
                    </a:lnTo>
                    <a:lnTo>
                      <a:pt x="233" y="518"/>
                    </a:lnTo>
                    <a:lnTo>
                      <a:pt x="226" y="522"/>
                    </a:lnTo>
                    <a:lnTo>
                      <a:pt x="220" y="522"/>
                    </a:lnTo>
                    <a:lnTo>
                      <a:pt x="214" y="522"/>
                    </a:lnTo>
                    <a:lnTo>
                      <a:pt x="207" y="522"/>
                    </a:lnTo>
                    <a:lnTo>
                      <a:pt x="207" y="518"/>
                    </a:lnTo>
                    <a:lnTo>
                      <a:pt x="201" y="513"/>
                    </a:lnTo>
                    <a:lnTo>
                      <a:pt x="201" y="509"/>
                    </a:lnTo>
                    <a:lnTo>
                      <a:pt x="195" y="509"/>
                    </a:lnTo>
                    <a:lnTo>
                      <a:pt x="189" y="504"/>
                    </a:lnTo>
                    <a:lnTo>
                      <a:pt x="182" y="504"/>
                    </a:lnTo>
                    <a:lnTo>
                      <a:pt x="176" y="509"/>
                    </a:lnTo>
                    <a:lnTo>
                      <a:pt x="176" y="513"/>
                    </a:lnTo>
                    <a:lnTo>
                      <a:pt x="176" y="518"/>
                    </a:lnTo>
                    <a:lnTo>
                      <a:pt x="170" y="526"/>
                    </a:lnTo>
                    <a:lnTo>
                      <a:pt x="170" y="531"/>
                    </a:lnTo>
                    <a:lnTo>
                      <a:pt x="170" y="535"/>
                    </a:lnTo>
                    <a:lnTo>
                      <a:pt x="163" y="540"/>
                    </a:lnTo>
                    <a:lnTo>
                      <a:pt x="157" y="540"/>
                    </a:lnTo>
                    <a:lnTo>
                      <a:pt x="151" y="540"/>
                    </a:lnTo>
                    <a:lnTo>
                      <a:pt x="145" y="540"/>
                    </a:lnTo>
                    <a:lnTo>
                      <a:pt x="145" y="544"/>
                    </a:lnTo>
                    <a:lnTo>
                      <a:pt x="138" y="549"/>
                    </a:lnTo>
                    <a:lnTo>
                      <a:pt x="138" y="553"/>
                    </a:lnTo>
                    <a:lnTo>
                      <a:pt x="138" y="558"/>
                    </a:lnTo>
                    <a:lnTo>
                      <a:pt x="138" y="562"/>
                    </a:lnTo>
                    <a:lnTo>
                      <a:pt x="145" y="562"/>
                    </a:lnTo>
                    <a:lnTo>
                      <a:pt x="145" y="567"/>
                    </a:lnTo>
                    <a:lnTo>
                      <a:pt x="145" y="571"/>
                    </a:lnTo>
                    <a:lnTo>
                      <a:pt x="138" y="575"/>
                    </a:lnTo>
                    <a:lnTo>
                      <a:pt x="132" y="575"/>
                    </a:lnTo>
                    <a:lnTo>
                      <a:pt x="126" y="575"/>
                    </a:lnTo>
                    <a:lnTo>
                      <a:pt x="119" y="575"/>
                    </a:lnTo>
                    <a:lnTo>
                      <a:pt x="119" y="580"/>
                    </a:lnTo>
                    <a:lnTo>
                      <a:pt x="119" y="584"/>
                    </a:lnTo>
                    <a:lnTo>
                      <a:pt x="126" y="584"/>
                    </a:lnTo>
                    <a:lnTo>
                      <a:pt x="126" y="589"/>
                    </a:lnTo>
                    <a:lnTo>
                      <a:pt x="126" y="593"/>
                    </a:lnTo>
                    <a:lnTo>
                      <a:pt x="126" y="598"/>
                    </a:lnTo>
                    <a:lnTo>
                      <a:pt x="119" y="593"/>
                    </a:lnTo>
                    <a:lnTo>
                      <a:pt x="119" y="589"/>
                    </a:lnTo>
                    <a:lnTo>
                      <a:pt x="113" y="589"/>
                    </a:lnTo>
                    <a:lnTo>
                      <a:pt x="113" y="584"/>
                    </a:lnTo>
                    <a:lnTo>
                      <a:pt x="107" y="580"/>
                    </a:lnTo>
                    <a:lnTo>
                      <a:pt x="107" y="575"/>
                    </a:lnTo>
                    <a:lnTo>
                      <a:pt x="107" y="571"/>
                    </a:lnTo>
                    <a:lnTo>
                      <a:pt x="101" y="567"/>
                    </a:lnTo>
                    <a:lnTo>
                      <a:pt x="101" y="562"/>
                    </a:lnTo>
                    <a:lnTo>
                      <a:pt x="94" y="558"/>
                    </a:lnTo>
                    <a:lnTo>
                      <a:pt x="94" y="553"/>
                    </a:lnTo>
                    <a:lnTo>
                      <a:pt x="94" y="549"/>
                    </a:lnTo>
                    <a:lnTo>
                      <a:pt x="94" y="544"/>
                    </a:lnTo>
                    <a:lnTo>
                      <a:pt x="94" y="540"/>
                    </a:lnTo>
                    <a:lnTo>
                      <a:pt x="88" y="535"/>
                    </a:lnTo>
                    <a:lnTo>
                      <a:pt x="88" y="531"/>
                    </a:lnTo>
                    <a:lnTo>
                      <a:pt x="82" y="531"/>
                    </a:lnTo>
                    <a:lnTo>
                      <a:pt x="75" y="526"/>
                    </a:lnTo>
                    <a:lnTo>
                      <a:pt x="69" y="522"/>
                    </a:lnTo>
                    <a:lnTo>
                      <a:pt x="69" y="518"/>
                    </a:lnTo>
                    <a:lnTo>
                      <a:pt x="63" y="518"/>
                    </a:lnTo>
                    <a:lnTo>
                      <a:pt x="63" y="513"/>
                    </a:lnTo>
                    <a:lnTo>
                      <a:pt x="57" y="509"/>
                    </a:lnTo>
                    <a:lnTo>
                      <a:pt x="57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44" y="491"/>
                    </a:lnTo>
                    <a:lnTo>
                      <a:pt x="44" y="486"/>
                    </a:lnTo>
                    <a:lnTo>
                      <a:pt x="38" y="482"/>
                    </a:lnTo>
                    <a:lnTo>
                      <a:pt x="38" y="477"/>
                    </a:lnTo>
                    <a:lnTo>
                      <a:pt x="38" y="473"/>
                    </a:lnTo>
                    <a:lnTo>
                      <a:pt x="38" y="468"/>
                    </a:lnTo>
                    <a:lnTo>
                      <a:pt x="38" y="464"/>
                    </a:lnTo>
                    <a:lnTo>
                      <a:pt x="31" y="455"/>
                    </a:lnTo>
                    <a:lnTo>
                      <a:pt x="31" y="451"/>
                    </a:lnTo>
                    <a:lnTo>
                      <a:pt x="25" y="451"/>
                    </a:lnTo>
                    <a:lnTo>
                      <a:pt x="19" y="446"/>
                    </a:lnTo>
                    <a:lnTo>
                      <a:pt x="13" y="446"/>
                    </a:lnTo>
                    <a:lnTo>
                      <a:pt x="6" y="442"/>
                    </a:lnTo>
                    <a:lnTo>
                      <a:pt x="6" y="437"/>
                    </a:lnTo>
                    <a:lnTo>
                      <a:pt x="0" y="433"/>
                    </a:lnTo>
                    <a:lnTo>
                      <a:pt x="0" y="428"/>
                    </a:lnTo>
                    <a:lnTo>
                      <a:pt x="0" y="424"/>
                    </a:lnTo>
                    <a:lnTo>
                      <a:pt x="6" y="424"/>
                    </a:lnTo>
                    <a:lnTo>
                      <a:pt x="6" y="419"/>
                    </a:lnTo>
                    <a:lnTo>
                      <a:pt x="0" y="415"/>
                    </a:lnTo>
                    <a:lnTo>
                      <a:pt x="0" y="410"/>
                    </a:lnTo>
                    <a:lnTo>
                      <a:pt x="6" y="410"/>
                    </a:lnTo>
                    <a:lnTo>
                      <a:pt x="13" y="410"/>
                    </a:lnTo>
                    <a:lnTo>
                      <a:pt x="19" y="410"/>
                    </a:lnTo>
                    <a:lnTo>
                      <a:pt x="19" y="406"/>
                    </a:lnTo>
                    <a:lnTo>
                      <a:pt x="19" y="402"/>
                    </a:lnTo>
                    <a:lnTo>
                      <a:pt x="25" y="397"/>
                    </a:lnTo>
                    <a:lnTo>
                      <a:pt x="31" y="397"/>
                    </a:lnTo>
                    <a:lnTo>
                      <a:pt x="38" y="402"/>
                    </a:lnTo>
                    <a:lnTo>
                      <a:pt x="38" y="406"/>
                    </a:lnTo>
                    <a:lnTo>
                      <a:pt x="44" y="406"/>
                    </a:lnTo>
                    <a:lnTo>
                      <a:pt x="50" y="406"/>
                    </a:lnTo>
                    <a:lnTo>
                      <a:pt x="57" y="402"/>
                    </a:lnTo>
                    <a:lnTo>
                      <a:pt x="57" y="397"/>
                    </a:lnTo>
                    <a:lnTo>
                      <a:pt x="57" y="393"/>
                    </a:lnTo>
                    <a:lnTo>
                      <a:pt x="57" y="388"/>
                    </a:lnTo>
                    <a:lnTo>
                      <a:pt x="63" y="388"/>
                    </a:lnTo>
                    <a:lnTo>
                      <a:pt x="69" y="388"/>
                    </a:lnTo>
                    <a:lnTo>
                      <a:pt x="75" y="384"/>
                    </a:lnTo>
                    <a:lnTo>
                      <a:pt x="82" y="384"/>
                    </a:lnTo>
                    <a:lnTo>
                      <a:pt x="82" y="379"/>
                    </a:lnTo>
                    <a:lnTo>
                      <a:pt x="82" y="375"/>
                    </a:lnTo>
                    <a:lnTo>
                      <a:pt x="75" y="375"/>
                    </a:lnTo>
                    <a:lnTo>
                      <a:pt x="69" y="375"/>
                    </a:lnTo>
                    <a:lnTo>
                      <a:pt x="63" y="375"/>
                    </a:lnTo>
                    <a:lnTo>
                      <a:pt x="63" y="370"/>
                    </a:lnTo>
                    <a:lnTo>
                      <a:pt x="69" y="366"/>
                    </a:lnTo>
                    <a:lnTo>
                      <a:pt x="75" y="361"/>
                    </a:lnTo>
                    <a:lnTo>
                      <a:pt x="82" y="361"/>
                    </a:lnTo>
                    <a:lnTo>
                      <a:pt x="88" y="361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6"/>
                    </a:lnTo>
                    <a:lnTo>
                      <a:pt x="107" y="370"/>
                    </a:lnTo>
                    <a:lnTo>
                      <a:pt x="113" y="366"/>
                    </a:lnTo>
                    <a:lnTo>
                      <a:pt x="119" y="361"/>
                    </a:lnTo>
                    <a:lnTo>
                      <a:pt x="119" y="357"/>
                    </a:lnTo>
                    <a:lnTo>
                      <a:pt x="119" y="352"/>
                    </a:lnTo>
                    <a:lnTo>
                      <a:pt x="126" y="348"/>
                    </a:lnTo>
                    <a:lnTo>
                      <a:pt x="132" y="352"/>
                    </a:lnTo>
                    <a:lnTo>
                      <a:pt x="138" y="352"/>
                    </a:lnTo>
                    <a:lnTo>
                      <a:pt x="145" y="348"/>
                    </a:lnTo>
                    <a:lnTo>
                      <a:pt x="151" y="348"/>
                    </a:lnTo>
                    <a:lnTo>
                      <a:pt x="151" y="344"/>
                    </a:lnTo>
                    <a:lnTo>
                      <a:pt x="145" y="339"/>
                    </a:lnTo>
                    <a:lnTo>
                      <a:pt x="145" y="335"/>
                    </a:lnTo>
                    <a:lnTo>
                      <a:pt x="138" y="335"/>
                    </a:lnTo>
                    <a:lnTo>
                      <a:pt x="138" y="330"/>
                    </a:lnTo>
                    <a:lnTo>
                      <a:pt x="145" y="330"/>
                    </a:lnTo>
                    <a:lnTo>
                      <a:pt x="145" y="326"/>
                    </a:lnTo>
                    <a:lnTo>
                      <a:pt x="151" y="326"/>
                    </a:lnTo>
                    <a:lnTo>
                      <a:pt x="157" y="330"/>
                    </a:lnTo>
                    <a:lnTo>
                      <a:pt x="157" y="335"/>
                    </a:lnTo>
                    <a:lnTo>
                      <a:pt x="163" y="339"/>
                    </a:lnTo>
                    <a:lnTo>
                      <a:pt x="170" y="344"/>
                    </a:lnTo>
                    <a:lnTo>
                      <a:pt x="176" y="344"/>
                    </a:lnTo>
                    <a:lnTo>
                      <a:pt x="182" y="339"/>
                    </a:lnTo>
                    <a:lnTo>
                      <a:pt x="182" y="335"/>
                    </a:lnTo>
                    <a:lnTo>
                      <a:pt x="182" y="330"/>
                    </a:lnTo>
                    <a:lnTo>
                      <a:pt x="176" y="326"/>
                    </a:lnTo>
                    <a:lnTo>
                      <a:pt x="176" y="321"/>
                    </a:lnTo>
                    <a:lnTo>
                      <a:pt x="176" y="317"/>
                    </a:lnTo>
                    <a:lnTo>
                      <a:pt x="182" y="312"/>
                    </a:lnTo>
                    <a:lnTo>
                      <a:pt x="182" y="308"/>
                    </a:lnTo>
                    <a:lnTo>
                      <a:pt x="189" y="303"/>
                    </a:lnTo>
                    <a:lnTo>
                      <a:pt x="189" y="299"/>
                    </a:lnTo>
                    <a:lnTo>
                      <a:pt x="195" y="299"/>
                    </a:lnTo>
                    <a:lnTo>
                      <a:pt x="201" y="294"/>
                    </a:lnTo>
                    <a:lnTo>
                      <a:pt x="207" y="294"/>
                    </a:lnTo>
                    <a:lnTo>
                      <a:pt x="207" y="290"/>
                    </a:lnTo>
                    <a:lnTo>
                      <a:pt x="214" y="286"/>
                    </a:lnTo>
                    <a:lnTo>
                      <a:pt x="214" y="281"/>
                    </a:lnTo>
                    <a:lnTo>
                      <a:pt x="214" y="277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3" y="272"/>
                    </a:lnTo>
                    <a:lnTo>
                      <a:pt x="239" y="272"/>
                    </a:lnTo>
                    <a:lnTo>
                      <a:pt x="245" y="272"/>
                    </a:lnTo>
                    <a:lnTo>
                      <a:pt x="245" y="277"/>
                    </a:lnTo>
                    <a:lnTo>
                      <a:pt x="251" y="277"/>
                    </a:lnTo>
                    <a:lnTo>
                      <a:pt x="264" y="277"/>
                    </a:lnTo>
                    <a:lnTo>
                      <a:pt x="270" y="277"/>
                    </a:lnTo>
                    <a:lnTo>
                      <a:pt x="277" y="277"/>
                    </a:lnTo>
                    <a:lnTo>
                      <a:pt x="283" y="277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5" y="281"/>
                    </a:lnTo>
                    <a:lnTo>
                      <a:pt x="302" y="286"/>
                    </a:lnTo>
                    <a:lnTo>
                      <a:pt x="308" y="286"/>
                    </a:lnTo>
                    <a:lnTo>
                      <a:pt x="314" y="286"/>
                    </a:lnTo>
                    <a:lnTo>
                      <a:pt x="321" y="286"/>
                    </a:lnTo>
                    <a:lnTo>
                      <a:pt x="321" y="281"/>
                    </a:lnTo>
                    <a:lnTo>
                      <a:pt x="327" y="281"/>
                    </a:lnTo>
                    <a:lnTo>
                      <a:pt x="333" y="277"/>
                    </a:lnTo>
                    <a:lnTo>
                      <a:pt x="333" y="272"/>
                    </a:lnTo>
                    <a:lnTo>
                      <a:pt x="339" y="268"/>
                    </a:lnTo>
                    <a:lnTo>
                      <a:pt x="346" y="263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8" y="259"/>
                    </a:lnTo>
                    <a:lnTo>
                      <a:pt x="358" y="254"/>
                    </a:lnTo>
                    <a:lnTo>
                      <a:pt x="358" y="250"/>
                    </a:lnTo>
                    <a:lnTo>
                      <a:pt x="352" y="250"/>
                    </a:lnTo>
                    <a:lnTo>
                      <a:pt x="352" y="245"/>
                    </a:lnTo>
                    <a:lnTo>
                      <a:pt x="352" y="241"/>
                    </a:lnTo>
                    <a:lnTo>
                      <a:pt x="352" y="237"/>
                    </a:lnTo>
                    <a:lnTo>
                      <a:pt x="352" y="232"/>
                    </a:lnTo>
                    <a:lnTo>
                      <a:pt x="352" y="228"/>
                    </a:lnTo>
                    <a:lnTo>
                      <a:pt x="352" y="223"/>
                    </a:lnTo>
                    <a:lnTo>
                      <a:pt x="352" y="219"/>
                    </a:lnTo>
                    <a:lnTo>
                      <a:pt x="346" y="214"/>
                    </a:lnTo>
                    <a:lnTo>
                      <a:pt x="346" y="210"/>
                    </a:lnTo>
                    <a:lnTo>
                      <a:pt x="346" y="205"/>
                    </a:lnTo>
                    <a:lnTo>
                      <a:pt x="346" y="201"/>
                    </a:lnTo>
                    <a:lnTo>
                      <a:pt x="346" y="196"/>
                    </a:lnTo>
                    <a:lnTo>
                      <a:pt x="339" y="196"/>
                    </a:lnTo>
                    <a:lnTo>
                      <a:pt x="339" y="192"/>
                    </a:lnTo>
                    <a:lnTo>
                      <a:pt x="339" y="187"/>
                    </a:lnTo>
                    <a:lnTo>
                      <a:pt x="339" y="183"/>
                    </a:lnTo>
                    <a:lnTo>
                      <a:pt x="333" y="179"/>
                    </a:lnTo>
                    <a:lnTo>
                      <a:pt x="333" y="174"/>
                    </a:lnTo>
                    <a:lnTo>
                      <a:pt x="333" y="170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39" y="161"/>
                    </a:lnTo>
                    <a:lnTo>
                      <a:pt x="346" y="165"/>
                    </a:lnTo>
                    <a:lnTo>
                      <a:pt x="352" y="165"/>
                    </a:lnTo>
                    <a:lnTo>
                      <a:pt x="358" y="165"/>
                    </a:lnTo>
                    <a:lnTo>
                      <a:pt x="365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1" y="152"/>
                    </a:lnTo>
                    <a:lnTo>
                      <a:pt x="377" y="147"/>
                    </a:lnTo>
                    <a:lnTo>
                      <a:pt x="377" y="143"/>
                    </a:lnTo>
                    <a:lnTo>
                      <a:pt x="377" y="138"/>
                    </a:lnTo>
                    <a:lnTo>
                      <a:pt x="384" y="134"/>
                    </a:lnTo>
                    <a:lnTo>
                      <a:pt x="390" y="129"/>
                    </a:lnTo>
                    <a:lnTo>
                      <a:pt x="396" y="129"/>
                    </a:lnTo>
                    <a:lnTo>
                      <a:pt x="396" y="125"/>
                    </a:lnTo>
                    <a:lnTo>
                      <a:pt x="402" y="121"/>
                    </a:lnTo>
                    <a:lnTo>
                      <a:pt x="402" y="116"/>
                    </a:lnTo>
                    <a:lnTo>
                      <a:pt x="402" y="112"/>
                    </a:lnTo>
                    <a:lnTo>
                      <a:pt x="409" y="107"/>
                    </a:lnTo>
                    <a:lnTo>
                      <a:pt x="409" y="103"/>
                    </a:lnTo>
                    <a:lnTo>
                      <a:pt x="409" y="98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15" y="89"/>
                    </a:lnTo>
                    <a:lnTo>
                      <a:pt x="415" y="85"/>
                    </a:lnTo>
                    <a:lnTo>
                      <a:pt x="415" y="80"/>
                    </a:lnTo>
                    <a:lnTo>
                      <a:pt x="415" y="76"/>
                    </a:lnTo>
                    <a:lnTo>
                      <a:pt x="421" y="71"/>
                    </a:lnTo>
                    <a:lnTo>
                      <a:pt x="421" y="67"/>
                    </a:lnTo>
                    <a:lnTo>
                      <a:pt x="428" y="67"/>
                    </a:lnTo>
                    <a:lnTo>
                      <a:pt x="434" y="63"/>
                    </a:lnTo>
                    <a:lnTo>
                      <a:pt x="440" y="63"/>
                    </a:lnTo>
                    <a:lnTo>
                      <a:pt x="446" y="58"/>
                    </a:lnTo>
                    <a:lnTo>
                      <a:pt x="446" y="63"/>
                    </a:lnTo>
                    <a:lnTo>
                      <a:pt x="453" y="63"/>
                    </a:lnTo>
                    <a:lnTo>
                      <a:pt x="459" y="58"/>
                    </a:lnTo>
                    <a:lnTo>
                      <a:pt x="459" y="54"/>
                    </a:lnTo>
                    <a:lnTo>
                      <a:pt x="453" y="54"/>
                    </a:lnTo>
                    <a:lnTo>
                      <a:pt x="453" y="49"/>
                    </a:lnTo>
                    <a:lnTo>
                      <a:pt x="453" y="45"/>
                    </a:lnTo>
                    <a:lnTo>
                      <a:pt x="459" y="45"/>
                    </a:lnTo>
                    <a:lnTo>
                      <a:pt x="459" y="40"/>
                    </a:lnTo>
                    <a:lnTo>
                      <a:pt x="459" y="36"/>
                    </a:lnTo>
                    <a:lnTo>
                      <a:pt x="465" y="31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31"/>
                    </a:lnTo>
                    <a:lnTo>
                      <a:pt x="478" y="36"/>
                    </a:lnTo>
                    <a:lnTo>
                      <a:pt x="484" y="36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27"/>
                    </a:lnTo>
                    <a:lnTo>
                      <a:pt x="490" y="22"/>
                    </a:lnTo>
                    <a:lnTo>
                      <a:pt x="490" y="18"/>
                    </a:lnTo>
                    <a:lnTo>
                      <a:pt x="497" y="14"/>
                    </a:lnTo>
                    <a:lnTo>
                      <a:pt x="497" y="9"/>
                    </a:lnTo>
                    <a:lnTo>
                      <a:pt x="503" y="5"/>
                    </a:lnTo>
                    <a:lnTo>
                      <a:pt x="509" y="5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8" y="0"/>
                    </a:lnTo>
                    <a:lnTo>
                      <a:pt x="534" y="5"/>
                    </a:lnTo>
                    <a:lnTo>
                      <a:pt x="541" y="9"/>
                    </a:lnTo>
                    <a:lnTo>
                      <a:pt x="541" y="14"/>
                    </a:lnTo>
                    <a:lnTo>
                      <a:pt x="547" y="18"/>
                    </a:lnTo>
                    <a:lnTo>
                      <a:pt x="547" y="22"/>
                    </a:lnTo>
                    <a:lnTo>
                      <a:pt x="553" y="27"/>
                    </a:lnTo>
                    <a:lnTo>
                      <a:pt x="560" y="27"/>
                    </a:lnTo>
                    <a:lnTo>
                      <a:pt x="572" y="27"/>
                    </a:lnTo>
                    <a:lnTo>
                      <a:pt x="578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7" y="27"/>
                    </a:lnTo>
                    <a:lnTo>
                      <a:pt x="604" y="31"/>
                    </a:lnTo>
                    <a:lnTo>
                      <a:pt x="610" y="31"/>
                    </a:lnTo>
                    <a:lnTo>
                      <a:pt x="616" y="31"/>
                    </a:lnTo>
                    <a:lnTo>
                      <a:pt x="622" y="31"/>
                    </a:lnTo>
                    <a:lnTo>
                      <a:pt x="629" y="31"/>
                    </a:lnTo>
                    <a:lnTo>
                      <a:pt x="641" y="31"/>
                    </a:lnTo>
                    <a:lnTo>
                      <a:pt x="648" y="31"/>
                    </a:lnTo>
                    <a:lnTo>
                      <a:pt x="654" y="27"/>
                    </a:lnTo>
                    <a:lnTo>
                      <a:pt x="660" y="22"/>
                    </a:lnTo>
                    <a:lnTo>
                      <a:pt x="660" y="18"/>
                    </a:lnTo>
                    <a:lnTo>
                      <a:pt x="666" y="18"/>
                    </a:lnTo>
                    <a:lnTo>
                      <a:pt x="666" y="1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3" name="Group 696"/>
            <p:cNvGrpSpPr>
              <a:grpSpLocks/>
            </p:cNvGrpSpPr>
            <p:nvPr/>
          </p:nvGrpSpPr>
          <p:grpSpPr bwMode="auto">
            <a:xfrm>
              <a:off x="2481" y="2412"/>
              <a:ext cx="637" cy="401"/>
              <a:chOff x="2481" y="2412"/>
              <a:chExt cx="637" cy="401"/>
            </a:xfrm>
          </p:grpSpPr>
          <p:sp>
            <p:nvSpPr>
              <p:cNvPr id="4793" name="Freeform 697"/>
              <p:cNvSpPr>
                <a:spLocks/>
              </p:cNvSpPr>
              <p:nvPr/>
            </p:nvSpPr>
            <p:spPr bwMode="auto">
              <a:xfrm>
                <a:off x="2481" y="2412"/>
                <a:ext cx="637" cy="401"/>
              </a:xfrm>
              <a:custGeom>
                <a:avLst/>
                <a:gdLst/>
                <a:ahLst/>
                <a:cxnLst>
                  <a:cxn ang="0">
                    <a:pos x="354" y="13"/>
                  </a:cxn>
                  <a:cxn ang="0">
                    <a:pos x="391" y="9"/>
                  </a:cxn>
                  <a:cxn ang="0">
                    <a:pos x="423" y="18"/>
                  </a:cxn>
                  <a:cxn ang="0">
                    <a:pos x="435" y="0"/>
                  </a:cxn>
                  <a:cxn ang="0">
                    <a:pos x="473" y="13"/>
                  </a:cxn>
                  <a:cxn ang="0">
                    <a:pos x="486" y="40"/>
                  </a:cxn>
                  <a:cxn ang="0">
                    <a:pos x="486" y="71"/>
                  </a:cxn>
                  <a:cxn ang="0">
                    <a:pos x="530" y="89"/>
                  </a:cxn>
                  <a:cxn ang="0">
                    <a:pos x="542" y="116"/>
                  </a:cxn>
                  <a:cxn ang="0">
                    <a:pos x="567" y="112"/>
                  </a:cxn>
                  <a:cxn ang="0">
                    <a:pos x="593" y="134"/>
                  </a:cxn>
                  <a:cxn ang="0">
                    <a:pos x="605" y="147"/>
                  </a:cxn>
                  <a:cxn ang="0">
                    <a:pos x="637" y="161"/>
                  </a:cxn>
                  <a:cxn ang="0">
                    <a:pos x="599" y="174"/>
                  </a:cxn>
                  <a:cxn ang="0">
                    <a:pos x="567" y="183"/>
                  </a:cxn>
                  <a:cxn ang="0">
                    <a:pos x="549" y="214"/>
                  </a:cxn>
                  <a:cxn ang="0">
                    <a:pos x="580" y="201"/>
                  </a:cxn>
                  <a:cxn ang="0">
                    <a:pos x="580" y="228"/>
                  </a:cxn>
                  <a:cxn ang="0">
                    <a:pos x="611" y="223"/>
                  </a:cxn>
                  <a:cxn ang="0">
                    <a:pos x="618" y="250"/>
                  </a:cxn>
                  <a:cxn ang="0">
                    <a:pos x="586" y="272"/>
                  </a:cxn>
                  <a:cxn ang="0">
                    <a:pos x="574" y="303"/>
                  </a:cxn>
                  <a:cxn ang="0">
                    <a:pos x="542" y="321"/>
                  </a:cxn>
                  <a:cxn ang="0">
                    <a:pos x="523" y="299"/>
                  </a:cxn>
                  <a:cxn ang="0">
                    <a:pos x="498" y="285"/>
                  </a:cxn>
                  <a:cxn ang="0">
                    <a:pos x="473" y="303"/>
                  </a:cxn>
                  <a:cxn ang="0">
                    <a:pos x="448" y="330"/>
                  </a:cxn>
                  <a:cxn ang="0">
                    <a:pos x="410" y="317"/>
                  </a:cxn>
                  <a:cxn ang="0">
                    <a:pos x="385" y="335"/>
                  </a:cxn>
                  <a:cxn ang="0">
                    <a:pos x="341" y="339"/>
                  </a:cxn>
                  <a:cxn ang="0">
                    <a:pos x="329" y="375"/>
                  </a:cxn>
                  <a:cxn ang="0">
                    <a:pos x="316" y="397"/>
                  </a:cxn>
                  <a:cxn ang="0">
                    <a:pos x="272" y="397"/>
                  </a:cxn>
                  <a:cxn ang="0">
                    <a:pos x="228" y="397"/>
                  </a:cxn>
                  <a:cxn ang="0">
                    <a:pos x="228" y="366"/>
                  </a:cxn>
                  <a:cxn ang="0">
                    <a:pos x="190" y="348"/>
                  </a:cxn>
                  <a:cxn ang="0">
                    <a:pos x="152" y="326"/>
                  </a:cxn>
                  <a:cxn ang="0">
                    <a:pos x="140" y="299"/>
                  </a:cxn>
                  <a:cxn ang="0">
                    <a:pos x="165" y="272"/>
                  </a:cxn>
                  <a:cxn ang="0">
                    <a:pos x="146" y="245"/>
                  </a:cxn>
                  <a:cxn ang="0">
                    <a:pos x="121" y="214"/>
                  </a:cxn>
                  <a:cxn ang="0">
                    <a:pos x="90" y="183"/>
                  </a:cxn>
                  <a:cxn ang="0">
                    <a:pos x="52" y="165"/>
                  </a:cxn>
                  <a:cxn ang="0">
                    <a:pos x="0" y="165"/>
                  </a:cxn>
                  <a:cxn ang="0">
                    <a:pos x="20" y="138"/>
                  </a:cxn>
                  <a:cxn ang="0">
                    <a:pos x="33" y="116"/>
                  </a:cxn>
                  <a:cxn ang="0">
                    <a:pos x="27" y="98"/>
                  </a:cxn>
                  <a:cxn ang="0">
                    <a:pos x="52" y="80"/>
                  </a:cxn>
                  <a:cxn ang="0">
                    <a:pos x="52" y="49"/>
                  </a:cxn>
                  <a:cxn ang="0">
                    <a:pos x="83" y="27"/>
                  </a:cxn>
                  <a:cxn ang="0">
                    <a:pos x="134" y="18"/>
                  </a:cxn>
                  <a:cxn ang="0">
                    <a:pos x="178" y="27"/>
                  </a:cxn>
                  <a:cxn ang="0">
                    <a:pos x="222" y="18"/>
                  </a:cxn>
                  <a:cxn ang="0">
                    <a:pos x="266" y="22"/>
                  </a:cxn>
                  <a:cxn ang="0">
                    <a:pos x="310" y="22"/>
                  </a:cxn>
                </a:cxnLst>
                <a:rect l="0" t="0" r="r" b="b"/>
                <a:pathLst>
                  <a:path w="637" h="401">
                    <a:moveTo>
                      <a:pt x="310" y="9"/>
                    </a:moveTo>
                    <a:lnTo>
                      <a:pt x="322" y="9"/>
                    </a:lnTo>
                    <a:lnTo>
                      <a:pt x="329" y="13"/>
                    </a:lnTo>
                    <a:lnTo>
                      <a:pt x="335" y="13"/>
                    </a:lnTo>
                    <a:lnTo>
                      <a:pt x="341" y="13"/>
                    </a:lnTo>
                    <a:lnTo>
                      <a:pt x="347" y="13"/>
                    </a:lnTo>
                    <a:lnTo>
                      <a:pt x="354" y="13"/>
                    </a:lnTo>
                    <a:lnTo>
                      <a:pt x="360" y="13"/>
                    </a:lnTo>
                    <a:lnTo>
                      <a:pt x="366" y="9"/>
                    </a:lnTo>
                    <a:lnTo>
                      <a:pt x="366" y="5"/>
                    </a:lnTo>
                    <a:lnTo>
                      <a:pt x="373" y="5"/>
                    </a:lnTo>
                    <a:lnTo>
                      <a:pt x="379" y="5"/>
                    </a:lnTo>
                    <a:lnTo>
                      <a:pt x="385" y="5"/>
                    </a:lnTo>
                    <a:lnTo>
                      <a:pt x="391" y="9"/>
                    </a:lnTo>
                    <a:lnTo>
                      <a:pt x="391" y="13"/>
                    </a:lnTo>
                    <a:lnTo>
                      <a:pt x="398" y="13"/>
                    </a:lnTo>
                    <a:lnTo>
                      <a:pt x="404" y="18"/>
                    </a:lnTo>
                    <a:lnTo>
                      <a:pt x="404" y="13"/>
                    </a:lnTo>
                    <a:lnTo>
                      <a:pt x="410" y="13"/>
                    </a:lnTo>
                    <a:lnTo>
                      <a:pt x="417" y="13"/>
                    </a:lnTo>
                    <a:lnTo>
                      <a:pt x="423" y="18"/>
                    </a:lnTo>
                    <a:lnTo>
                      <a:pt x="429" y="18"/>
                    </a:lnTo>
                    <a:lnTo>
                      <a:pt x="435" y="18"/>
                    </a:lnTo>
                    <a:lnTo>
                      <a:pt x="435" y="13"/>
                    </a:lnTo>
                    <a:lnTo>
                      <a:pt x="429" y="9"/>
                    </a:lnTo>
                    <a:lnTo>
                      <a:pt x="429" y="5"/>
                    </a:lnTo>
                    <a:lnTo>
                      <a:pt x="429" y="0"/>
                    </a:lnTo>
                    <a:lnTo>
                      <a:pt x="435" y="0"/>
                    </a:lnTo>
                    <a:lnTo>
                      <a:pt x="442" y="0"/>
                    </a:lnTo>
                    <a:lnTo>
                      <a:pt x="448" y="5"/>
                    </a:lnTo>
                    <a:lnTo>
                      <a:pt x="454" y="5"/>
                    </a:lnTo>
                    <a:lnTo>
                      <a:pt x="454" y="9"/>
                    </a:lnTo>
                    <a:lnTo>
                      <a:pt x="461" y="13"/>
                    </a:lnTo>
                    <a:lnTo>
                      <a:pt x="467" y="13"/>
                    </a:lnTo>
                    <a:lnTo>
                      <a:pt x="473" y="13"/>
                    </a:lnTo>
                    <a:lnTo>
                      <a:pt x="473" y="18"/>
                    </a:lnTo>
                    <a:lnTo>
                      <a:pt x="479" y="22"/>
                    </a:lnTo>
                    <a:lnTo>
                      <a:pt x="479" y="27"/>
                    </a:lnTo>
                    <a:lnTo>
                      <a:pt x="479" y="31"/>
                    </a:lnTo>
                    <a:lnTo>
                      <a:pt x="486" y="31"/>
                    </a:lnTo>
                    <a:lnTo>
                      <a:pt x="486" y="36"/>
                    </a:lnTo>
                    <a:lnTo>
                      <a:pt x="486" y="40"/>
                    </a:lnTo>
                    <a:lnTo>
                      <a:pt x="486" y="45"/>
                    </a:lnTo>
                    <a:lnTo>
                      <a:pt x="486" y="49"/>
                    </a:lnTo>
                    <a:lnTo>
                      <a:pt x="486" y="54"/>
                    </a:lnTo>
                    <a:lnTo>
                      <a:pt x="486" y="58"/>
                    </a:lnTo>
                    <a:lnTo>
                      <a:pt x="486" y="62"/>
                    </a:lnTo>
                    <a:lnTo>
                      <a:pt x="486" y="67"/>
                    </a:lnTo>
                    <a:lnTo>
                      <a:pt x="486" y="71"/>
                    </a:lnTo>
                    <a:lnTo>
                      <a:pt x="492" y="76"/>
                    </a:lnTo>
                    <a:lnTo>
                      <a:pt x="498" y="80"/>
                    </a:lnTo>
                    <a:lnTo>
                      <a:pt x="505" y="85"/>
                    </a:lnTo>
                    <a:lnTo>
                      <a:pt x="511" y="85"/>
                    </a:lnTo>
                    <a:lnTo>
                      <a:pt x="517" y="89"/>
                    </a:lnTo>
                    <a:lnTo>
                      <a:pt x="523" y="89"/>
                    </a:lnTo>
                    <a:lnTo>
                      <a:pt x="530" y="89"/>
                    </a:lnTo>
                    <a:lnTo>
                      <a:pt x="530" y="94"/>
                    </a:lnTo>
                    <a:lnTo>
                      <a:pt x="536" y="94"/>
                    </a:lnTo>
                    <a:lnTo>
                      <a:pt x="536" y="98"/>
                    </a:lnTo>
                    <a:lnTo>
                      <a:pt x="536" y="103"/>
                    </a:lnTo>
                    <a:lnTo>
                      <a:pt x="542" y="107"/>
                    </a:lnTo>
                    <a:lnTo>
                      <a:pt x="542" y="112"/>
                    </a:lnTo>
                    <a:lnTo>
                      <a:pt x="542" y="116"/>
                    </a:lnTo>
                    <a:lnTo>
                      <a:pt x="542" y="120"/>
                    </a:lnTo>
                    <a:lnTo>
                      <a:pt x="549" y="125"/>
                    </a:lnTo>
                    <a:lnTo>
                      <a:pt x="555" y="120"/>
                    </a:lnTo>
                    <a:lnTo>
                      <a:pt x="555" y="116"/>
                    </a:lnTo>
                    <a:lnTo>
                      <a:pt x="555" y="112"/>
                    </a:lnTo>
                    <a:lnTo>
                      <a:pt x="561" y="107"/>
                    </a:lnTo>
                    <a:lnTo>
                      <a:pt x="567" y="112"/>
                    </a:lnTo>
                    <a:lnTo>
                      <a:pt x="574" y="116"/>
                    </a:lnTo>
                    <a:lnTo>
                      <a:pt x="580" y="116"/>
                    </a:lnTo>
                    <a:lnTo>
                      <a:pt x="586" y="120"/>
                    </a:lnTo>
                    <a:lnTo>
                      <a:pt x="593" y="120"/>
                    </a:lnTo>
                    <a:lnTo>
                      <a:pt x="593" y="125"/>
                    </a:lnTo>
                    <a:lnTo>
                      <a:pt x="593" y="129"/>
                    </a:lnTo>
                    <a:lnTo>
                      <a:pt x="593" y="134"/>
                    </a:lnTo>
                    <a:lnTo>
                      <a:pt x="586" y="134"/>
                    </a:lnTo>
                    <a:lnTo>
                      <a:pt x="580" y="138"/>
                    </a:lnTo>
                    <a:lnTo>
                      <a:pt x="580" y="143"/>
                    </a:lnTo>
                    <a:lnTo>
                      <a:pt x="580" y="147"/>
                    </a:lnTo>
                    <a:lnTo>
                      <a:pt x="586" y="147"/>
                    </a:lnTo>
                    <a:lnTo>
                      <a:pt x="599" y="152"/>
                    </a:lnTo>
                    <a:lnTo>
                      <a:pt x="605" y="147"/>
                    </a:lnTo>
                    <a:lnTo>
                      <a:pt x="611" y="147"/>
                    </a:lnTo>
                    <a:lnTo>
                      <a:pt x="618" y="147"/>
                    </a:lnTo>
                    <a:lnTo>
                      <a:pt x="624" y="152"/>
                    </a:lnTo>
                    <a:lnTo>
                      <a:pt x="630" y="152"/>
                    </a:lnTo>
                    <a:lnTo>
                      <a:pt x="637" y="152"/>
                    </a:lnTo>
                    <a:lnTo>
                      <a:pt x="637" y="156"/>
                    </a:lnTo>
                    <a:lnTo>
                      <a:pt x="637" y="161"/>
                    </a:lnTo>
                    <a:lnTo>
                      <a:pt x="630" y="165"/>
                    </a:lnTo>
                    <a:lnTo>
                      <a:pt x="624" y="170"/>
                    </a:lnTo>
                    <a:lnTo>
                      <a:pt x="618" y="170"/>
                    </a:lnTo>
                    <a:lnTo>
                      <a:pt x="611" y="170"/>
                    </a:lnTo>
                    <a:lnTo>
                      <a:pt x="605" y="170"/>
                    </a:lnTo>
                    <a:lnTo>
                      <a:pt x="599" y="170"/>
                    </a:lnTo>
                    <a:lnTo>
                      <a:pt x="599" y="174"/>
                    </a:lnTo>
                    <a:lnTo>
                      <a:pt x="593" y="174"/>
                    </a:lnTo>
                    <a:lnTo>
                      <a:pt x="593" y="178"/>
                    </a:lnTo>
                    <a:lnTo>
                      <a:pt x="593" y="183"/>
                    </a:lnTo>
                    <a:lnTo>
                      <a:pt x="586" y="183"/>
                    </a:lnTo>
                    <a:lnTo>
                      <a:pt x="580" y="183"/>
                    </a:lnTo>
                    <a:lnTo>
                      <a:pt x="574" y="183"/>
                    </a:lnTo>
                    <a:lnTo>
                      <a:pt x="567" y="183"/>
                    </a:lnTo>
                    <a:lnTo>
                      <a:pt x="567" y="187"/>
                    </a:lnTo>
                    <a:lnTo>
                      <a:pt x="561" y="192"/>
                    </a:lnTo>
                    <a:lnTo>
                      <a:pt x="561" y="196"/>
                    </a:lnTo>
                    <a:lnTo>
                      <a:pt x="555" y="201"/>
                    </a:lnTo>
                    <a:lnTo>
                      <a:pt x="549" y="205"/>
                    </a:lnTo>
                    <a:lnTo>
                      <a:pt x="549" y="210"/>
                    </a:lnTo>
                    <a:lnTo>
                      <a:pt x="549" y="214"/>
                    </a:lnTo>
                    <a:lnTo>
                      <a:pt x="555" y="210"/>
                    </a:lnTo>
                    <a:lnTo>
                      <a:pt x="561" y="205"/>
                    </a:lnTo>
                    <a:lnTo>
                      <a:pt x="561" y="201"/>
                    </a:lnTo>
                    <a:lnTo>
                      <a:pt x="567" y="201"/>
                    </a:lnTo>
                    <a:lnTo>
                      <a:pt x="574" y="196"/>
                    </a:lnTo>
                    <a:lnTo>
                      <a:pt x="574" y="201"/>
                    </a:lnTo>
                    <a:lnTo>
                      <a:pt x="580" y="201"/>
                    </a:lnTo>
                    <a:lnTo>
                      <a:pt x="580" y="205"/>
                    </a:lnTo>
                    <a:lnTo>
                      <a:pt x="586" y="205"/>
                    </a:lnTo>
                    <a:lnTo>
                      <a:pt x="586" y="210"/>
                    </a:lnTo>
                    <a:lnTo>
                      <a:pt x="580" y="214"/>
                    </a:lnTo>
                    <a:lnTo>
                      <a:pt x="580" y="219"/>
                    </a:lnTo>
                    <a:lnTo>
                      <a:pt x="580" y="223"/>
                    </a:lnTo>
                    <a:lnTo>
                      <a:pt x="580" y="228"/>
                    </a:lnTo>
                    <a:lnTo>
                      <a:pt x="586" y="232"/>
                    </a:lnTo>
                    <a:lnTo>
                      <a:pt x="593" y="236"/>
                    </a:lnTo>
                    <a:lnTo>
                      <a:pt x="599" y="236"/>
                    </a:lnTo>
                    <a:lnTo>
                      <a:pt x="599" y="232"/>
                    </a:lnTo>
                    <a:lnTo>
                      <a:pt x="599" y="228"/>
                    </a:lnTo>
                    <a:lnTo>
                      <a:pt x="605" y="223"/>
                    </a:lnTo>
                    <a:lnTo>
                      <a:pt x="611" y="223"/>
                    </a:lnTo>
                    <a:lnTo>
                      <a:pt x="611" y="228"/>
                    </a:lnTo>
                    <a:lnTo>
                      <a:pt x="618" y="228"/>
                    </a:lnTo>
                    <a:lnTo>
                      <a:pt x="618" y="232"/>
                    </a:lnTo>
                    <a:lnTo>
                      <a:pt x="618" y="236"/>
                    </a:lnTo>
                    <a:lnTo>
                      <a:pt x="624" y="241"/>
                    </a:lnTo>
                    <a:lnTo>
                      <a:pt x="624" y="245"/>
                    </a:lnTo>
                    <a:lnTo>
                      <a:pt x="618" y="250"/>
                    </a:lnTo>
                    <a:lnTo>
                      <a:pt x="618" y="254"/>
                    </a:lnTo>
                    <a:lnTo>
                      <a:pt x="611" y="259"/>
                    </a:lnTo>
                    <a:lnTo>
                      <a:pt x="611" y="263"/>
                    </a:lnTo>
                    <a:lnTo>
                      <a:pt x="605" y="263"/>
                    </a:lnTo>
                    <a:lnTo>
                      <a:pt x="599" y="268"/>
                    </a:lnTo>
                    <a:lnTo>
                      <a:pt x="593" y="272"/>
                    </a:lnTo>
                    <a:lnTo>
                      <a:pt x="586" y="272"/>
                    </a:lnTo>
                    <a:lnTo>
                      <a:pt x="586" y="277"/>
                    </a:lnTo>
                    <a:lnTo>
                      <a:pt x="586" y="281"/>
                    </a:lnTo>
                    <a:lnTo>
                      <a:pt x="580" y="285"/>
                    </a:lnTo>
                    <a:lnTo>
                      <a:pt x="580" y="290"/>
                    </a:lnTo>
                    <a:lnTo>
                      <a:pt x="580" y="294"/>
                    </a:lnTo>
                    <a:lnTo>
                      <a:pt x="580" y="299"/>
                    </a:lnTo>
                    <a:lnTo>
                      <a:pt x="574" y="303"/>
                    </a:lnTo>
                    <a:lnTo>
                      <a:pt x="574" y="308"/>
                    </a:lnTo>
                    <a:lnTo>
                      <a:pt x="567" y="308"/>
                    </a:lnTo>
                    <a:lnTo>
                      <a:pt x="567" y="312"/>
                    </a:lnTo>
                    <a:lnTo>
                      <a:pt x="561" y="312"/>
                    </a:lnTo>
                    <a:lnTo>
                      <a:pt x="555" y="317"/>
                    </a:lnTo>
                    <a:lnTo>
                      <a:pt x="549" y="317"/>
                    </a:lnTo>
                    <a:lnTo>
                      <a:pt x="542" y="321"/>
                    </a:lnTo>
                    <a:lnTo>
                      <a:pt x="536" y="321"/>
                    </a:lnTo>
                    <a:lnTo>
                      <a:pt x="530" y="321"/>
                    </a:lnTo>
                    <a:lnTo>
                      <a:pt x="523" y="317"/>
                    </a:lnTo>
                    <a:lnTo>
                      <a:pt x="523" y="312"/>
                    </a:lnTo>
                    <a:lnTo>
                      <a:pt x="523" y="308"/>
                    </a:lnTo>
                    <a:lnTo>
                      <a:pt x="523" y="303"/>
                    </a:lnTo>
                    <a:lnTo>
                      <a:pt x="523" y="299"/>
                    </a:lnTo>
                    <a:lnTo>
                      <a:pt x="523" y="294"/>
                    </a:lnTo>
                    <a:lnTo>
                      <a:pt x="523" y="290"/>
                    </a:lnTo>
                    <a:lnTo>
                      <a:pt x="523" y="285"/>
                    </a:lnTo>
                    <a:lnTo>
                      <a:pt x="517" y="281"/>
                    </a:lnTo>
                    <a:lnTo>
                      <a:pt x="511" y="285"/>
                    </a:lnTo>
                    <a:lnTo>
                      <a:pt x="505" y="285"/>
                    </a:lnTo>
                    <a:lnTo>
                      <a:pt x="498" y="285"/>
                    </a:lnTo>
                    <a:lnTo>
                      <a:pt x="498" y="281"/>
                    </a:lnTo>
                    <a:lnTo>
                      <a:pt x="492" y="281"/>
                    </a:lnTo>
                    <a:lnTo>
                      <a:pt x="486" y="285"/>
                    </a:lnTo>
                    <a:lnTo>
                      <a:pt x="479" y="290"/>
                    </a:lnTo>
                    <a:lnTo>
                      <a:pt x="479" y="294"/>
                    </a:lnTo>
                    <a:lnTo>
                      <a:pt x="473" y="299"/>
                    </a:lnTo>
                    <a:lnTo>
                      <a:pt x="473" y="303"/>
                    </a:lnTo>
                    <a:lnTo>
                      <a:pt x="467" y="308"/>
                    </a:lnTo>
                    <a:lnTo>
                      <a:pt x="467" y="312"/>
                    </a:lnTo>
                    <a:lnTo>
                      <a:pt x="467" y="317"/>
                    </a:lnTo>
                    <a:lnTo>
                      <a:pt x="467" y="321"/>
                    </a:lnTo>
                    <a:lnTo>
                      <a:pt x="461" y="326"/>
                    </a:lnTo>
                    <a:lnTo>
                      <a:pt x="454" y="330"/>
                    </a:lnTo>
                    <a:lnTo>
                      <a:pt x="448" y="330"/>
                    </a:lnTo>
                    <a:lnTo>
                      <a:pt x="442" y="330"/>
                    </a:lnTo>
                    <a:lnTo>
                      <a:pt x="435" y="330"/>
                    </a:lnTo>
                    <a:lnTo>
                      <a:pt x="429" y="326"/>
                    </a:lnTo>
                    <a:lnTo>
                      <a:pt x="423" y="326"/>
                    </a:lnTo>
                    <a:lnTo>
                      <a:pt x="423" y="321"/>
                    </a:lnTo>
                    <a:lnTo>
                      <a:pt x="417" y="317"/>
                    </a:lnTo>
                    <a:lnTo>
                      <a:pt x="410" y="317"/>
                    </a:lnTo>
                    <a:lnTo>
                      <a:pt x="404" y="317"/>
                    </a:lnTo>
                    <a:lnTo>
                      <a:pt x="398" y="317"/>
                    </a:lnTo>
                    <a:lnTo>
                      <a:pt x="398" y="321"/>
                    </a:lnTo>
                    <a:lnTo>
                      <a:pt x="391" y="321"/>
                    </a:lnTo>
                    <a:lnTo>
                      <a:pt x="391" y="326"/>
                    </a:lnTo>
                    <a:lnTo>
                      <a:pt x="391" y="330"/>
                    </a:lnTo>
                    <a:lnTo>
                      <a:pt x="385" y="335"/>
                    </a:lnTo>
                    <a:lnTo>
                      <a:pt x="379" y="339"/>
                    </a:lnTo>
                    <a:lnTo>
                      <a:pt x="373" y="339"/>
                    </a:lnTo>
                    <a:lnTo>
                      <a:pt x="366" y="339"/>
                    </a:lnTo>
                    <a:lnTo>
                      <a:pt x="360" y="339"/>
                    </a:lnTo>
                    <a:lnTo>
                      <a:pt x="354" y="335"/>
                    </a:lnTo>
                    <a:lnTo>
                      <a:pt x="347" y="339"/>
                    </a:lnTo>
                    <a:lnTo>
                      <a:pt x="341" y="339"/>
                    </a:lnTo>
                    <a:lnTo>
                      <a:pt x="335" y="343"/>
                    </a:lnTo>
                    <a:lnTo>
                      <a:pt x="335" y="348"/>
                    </a:lnTo>
                    <a:lnTo>
                      <a:pt x="335" y="352"/>
                    </a:lnTo>
                    <a:lnTo>
                      <a:pt x="329" y="357"/>
                    </a:lnTo>
                    <a:lnTo>
                      <a:pt x="329" y="361"/>
                    </a:lnTo>
                    <a:lnTo>
                      <a:pt x="329" y="370"/>
                    </a:lnTo>
                    <a:lnTo>
                      <a:pt x="329" y="375"/>
                    </a:lnTo>
                    <a:lnTo>
                      <a:pt x="329" y="379"/>
                    </a:lnTo>
                    <a:lnTo>
                      <a:pt x="329" y="384"/>
                    </a:lnTo>
                    <a:lnTo>
                      <a:pt x="329" y="388"/>
                    </a:lnTo>
                    <a:lnTo>
                      <a:pt x="329" y="393"/>
                    </a:lnTo>
                    <a:lnTo>
                      <a:pt x="322" y="393"/>
                    </a:lnTo>
                    <a:lnTo>
                      <a:pt x="322" y="397"/>
                    </a:lnTo>
                    <a:lnTo>
                      <a:pt x="316" y="397"/>
                    </a:lnTo>
                    <a:lnTo>
                      <a:pt x="310" y="397"/>
                    </a:lnTo>
                    <a:lnTo>
                      <a:pt x="303" y="401"/>
                    </a:lnTo>
                    <a:lnTo>
                      <a:pt x="297" y="397"/>
                    </a:lnTo>
                    <a:lnTo>
                      <a:pt x="291" y="397"/>
                    </a:lnTo>
                    <a:lnTo>
                      <a:pt x="284" y="397"/>
                    </a:lnTo>
                    <a:lnTo>
                      <a:pt x="278" y="397"/>
                    </a:lnTo>
                    <a:lnTo>
                      <a:pt x="272" y="397"/>
                    </a:lnTo>
                    <a:lnTo>
                      <a:pt x="266" y="397"/>
                    </a:lnTo>
                    <a:lnTo>
                      <a:pt x="259" y="397"/>
                    </a:lnTo>
                    <a:lnTo>
                      <a:pt x="253" y="397"/>
                    </a:lnTo>
                    <a:lnTo>
                      <a:pt x="247" y="397"/>
                    </a:lnTo>
                    <a:lnTo>
                      <a:pt x="240" y="397"/>
                    </a:lnTo>
                    <a:lnTo>
                      <a:pt x="234" y="397"/>
                    </a:lnTo>
                    <a:lnTo>
                      <a:pt x="228" y="397"/>
                    </a:lnTo>
                    <a:lnTo>
                      <a:pt x="228" y="393"/>
                    </a:lnTo>
                    <a:lnTo>
                      <a:pt x="222" y="388"/>
                    </a:lnTo>
                    <a:lnTo>
                      <a:pt x="222" y="384"/>
                    </a:lnTo>
                    <a:lnTo>
                      <a:pt x="222" y="379"/>
                    </a:lnTo>
                    <a:lnTo>
                      <a:pt x="228" y="375"/>
                    </a:lnTo>
                    <a:lnTo>
                      <a:pt x="228" y="370"/>
                    </a:lnTo>
                    <a:lnTo>
                      <a:pt x="228" y="366"/>
                    </a:lnTo>
                    <a:lnTo>
                      <a:pt x="222" y="361"/>
                    </a:lnTo>
                    <a:lnTo>
                      <a:pt x="222" y="357"/>
                    </a:lnTo>
                    <a:lnTo>
                      <a:pt x="215" y="357"/>
                    </a:lnTo>
                    <a:lnTo>
                      <a:pt x="209" y="352"/>
                    </a:lnTo>
                    <a:lnTo>
                      <a:pt x="203" y="352"/>
                    </a:lnTo>
                    <a:lnTo>
                      <a:pt x="196" y="352"/>
                    </a:lnTo>
                    <a:lnTo>
                      <a:pt x="190" y="348"/>
                    </a:lnTo>
                    <a:lnTo>
                      <a:pt x="184" y="343"/>
                    </a:lnTo>
                    <a:lnTo>
                      <a:pt x="184" y="339"/>
                    </a:lnTo>
                    <a:lnTo>
                      <a:pt x="178" y="339"/>
                    </a:lnTo>
                    <a:lnTo>
                      <a:pt x="171" y="335"/>
                    </a:lnTo>
                    <a:lnTo>
                      <a:pt x="165" y="330"/>
                    </a:lnTo>
                    <a:lnTo>
                      <a:pt x="159" y="326"/>
                    </a:lnTo>
                    <a:lnTo>
                      <a:pt x="152" y="326"/>
                    </a:lnTo>
                    <a:lnTo>
                      <a:pt x="146" y="326"/>
                    </a:lnTo>
                    <a:lnTo>
                      <a:pt x="140" y="321"/>
                    </a:lnTo>
                    <a:lnTo>
                      <a:pt x="140" y="317"/>
                    </a:lnTo>
                    <a:lnTo>
                      <a:pt x="140" y="312"/>
                    </a:lnTo>
                    <a:lnTo>
                      <a:pt x="140" y="308"/>
                    </a:lnTo>
                    <a:lnTo>
                      <a:pt x="140" y="303"/>
                    </a:lnTo>
                    <a:lnTo>
                      <a:pt x="140" y="299"/>
                    </a:lnTo>
                    <a:lnTo>
                      <a:pt x="140" y="294"/>
                    </a:lnTo>
                    <a:lnTo>
                      <a:pt x="146" y="290"/>
                    </a:lnTo>
                    <a:lnTo>
                      <a:pt x="146" y="285"/>
                    </a:lnTo>
                    <a:lnTo>
                      <a:pt x="152" y="281"/>
                    </a:lnTo>
                    <a:lnTo>
                      <a:pt x="159" y="281"/>
                    </a:lnTo>
                    <a:lnTo>
                      <a:pt x="165" y="277"/>
                    </a:lnTo>
                    <a:lnTo>
                      <a:pt x="165" y="272"/>
                    </a:lnTo>
                    <a:lnTo>
                      <a:pt x="171" y="268"/>
                    </a:lnTo>
                    <a:lnTo>
                      <a:pt x="171" y="263"/>
                    </a:lnTo>
                    <a:lnTo>
                      <a:pt x="165" y="259"/>
                    </a:lnTo>
                    <a:lnTo>
                      <a:pt x="159" y="254"/>
                    </a:lnTo>
                    <a:lnTo>
                      <a:pt x="152" y="250"/>
                    </a:lnTo>
                    <a:lnTo>
                      <a:pt x="146" y="250"/>
                    </a:lnTo>
                    <a:lnTo>
                      <a:pt x="146" y="245"/>
                    </a:lnTo>
                    <a:lnTo>
                      <a:pt x="140" y="241"/>
                    </a:lnTo>
                    <a:lnTo>
                      <a:pt x="134" y="236"/>
                    </a:lnTo>
                    <a:lnTo>
                      <a:pt x="127" y="232"/>
                    </a:lnTo>
                    <a:lnTo>
                      <a:pt x="127" y="228"/>
                    </a:lnTo>
                    <a:lnTo>
                      <a:pt x="121" y="223"/>
                    </a:lnTo>
                    <a:lnTo>
                      <a:pt x="121" y="219"/>
                    </a:lnTo>
                    <a:lnTo>
                      <a:pt x="121" y="214"/>
                    </a:lnTo>
                    <a:lnTo>
                      <a:pt x="121" y="210"/>
                    </a:lnTo>
                    <a:lnTo>
                      <a:pt x="115" y="205"/>
                    </a:lnTo>
                    <a:lnTo>
                      <a:pt x="115" y="201"/>
                    </a:lnTo>
                    <a:lnTo>
                      <a:pt x="108" y="196"/>
                    </a:lnTo>
                    <a:lnTo>
                      <a:pt x="102" y="192"/>
                    </a:lnTo>
                    <a:lnTo>
                      <a:pt x="96" y="187"/>
                    </a:lnTo>
                    <a:lnTo>
                      <a:pt x="90" y="183"/>
                    </a:lnTo>
                    <a:lnTo>
                      <a:pt x="83" y="183"/>
                    </a:lnTo>
                    <a:lnTo>
                      <a:pt x="77" y="178"/>
                    </a:lnTo>
                    <a:lnTo>
                      <a:pt x="71" y="174"/>
                    </a:lnTo>
                    <a:lnTo>
                      <a:pt x="64" y="170"/>
                    </a:lnTo>
                    <a:lnTo>
                      <a:pt x="58" y="170"/>
                    </a:lnTo>
                    <a:lnTo>
                      <a:pt x="58" y="165"/>
                    </a:lnTo>
                    <a:lnTo>
                      <a:pt x="52" y="165"/>
                    </a:lnTo>
                    <a:lnTo>
                      <a:pt x="46" y="161"/>
                    </a:lnTo>
                    <a:lnTo>
                      <a:pt x="39" y="161"/>
                    </a:lnTo>
                    <a:lnTo>
                      <a:pt x="33" y="161"/>
                    </a:lnTo>
                    <a:lnTo>
                      <a:pt x="27" y="165"/>
                    </a:lnTo>
                    <a:lnTo>
                      <a:pt x="14" y="165"/>
                    </a:lnTo>
                    <a:lnTo>
                      <a:pt x="8" y="165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8" y="161"/>
                    </a:lnTo>
                    <a:lnTo>
                      <a:pt x="8" y="156"/>
                    </a:lnTo>
                    <a:lnTo>
                      <a:pt x="8" y="152"/>
                    </a:lnTo>
                    <a:lnTo>
                      <a:pt x="14" y="147"/>
                    </a:lnTo>
                    <a:lnTo>
                      <a:pt x="20" y="143"/>
                    </a:lnTo>
                    <a:lnTo>
                      <a:pt x="20" y="138"/>
                    </a:lnTo>
                    <a:lnTo>
                      <a:pt x="27" y="138"/>
                    </a:lnTo>
                    <a:lnTo>
                      <a:pt x="27" y="134"/>
                    </a:lnTo>
                    <a:lnTo>
                      <a:pt x="33" y="134"/>
                    </a:lnTo>
                    <a:lnTo>
                      <a:pt x="33" y="129"/>
                    </a:lnTo>
                    <a:lnTo>
                      <a:pt x="33" y="125"/>
                    </a:lnTo>
                    <a:lnTo>
                      <a:pt x="33" y="120"/>
                    </a:lnTo>
                    <a:lnTo>
                      <a:pt x="33" y="116"/>
                    </a:lnTo>
                    <a:lnTo>
                      <a:pt x="33" y="112"/>
                    </a:lnTo>
                    <a:lnTo>
                      <a:pt x="27" y="112"/>
                    </a:lnTo>
                    <a:lnTo>
                      <a:pt x="20" y="112"/>
                    </a:lnTo>
                    <a:lnTo>
                      <a:pt x="20" y="107"/>
                    </a:lnTo>
                    <a:lnTo>
                      <a:pt x="20" y="103"/>
                    </a:lnTo>
                    <a:lnTo>
                      <a:pt x="20" y="98"/>
                    </a:lnTo>
                    <a:lnTo>
                      <a:pt x="27" y="98"/>
                    </a:lnTo>
                    <a:lnTo>
                      <a:pt x="27" y="94"/>
                    </a:lnTo>
                    <a:lnTo>
                      <a:pt x="33" y="94"/>
                    </a:lnTo>
                    <a:lnTo>
                      <a:pt x="39" y="94"/>
                    </a:lnTo>
                    <a:lnTo>
                      <a:pt x="46" y="94"/>
                    </a:lnTo>
                    <a:lnTo>
                      <a:pt x="46" y="89"/>
                    </a:lnTo>
                    <a:lnTo>
                      <a:pt x="52" y="85"/>
                    </a:lnTo>
                    <a:lnTo>
                      <a:pt x="52" y="80"/>
                    </a:lnTo>
                    <a:lnTo>
                      <a:pt x="52" y="76"/>
                    </a:lnTo>
                    <a:lnTo>
                      <a:pt x="46" y="71"/>
                    </a:lnTo>
                    <a:lnTo>
                      <a:pt x="46" y="67"/>
                    </a:lnTo>
                    <a:lnTo>
                      <a:pt x="46" y="62"/>
                    </a:lnTo>
                    <a:lnTo>
                      <a:pt x="46" y="58"/>
                    </a:lnTo>
                    <a:lnTo>
                      <a:pt x="52" y="54"/>
                    </a:lnTo>
                    <a:lnTo>
                      <a:pt x="52" y="49"/>
                    </a:lnTo>
                    <a:lnTo>
                      <a:pt x="58" y="40"/>
                    </a:lnTo>
                    <a:lnTo>
                      <a:pt x="58" y="36"/>
                    </a:lnTo>
                    <a:lnTo>
                      <a:pt x="64" y="36"/>
                    </a:lnTo>
                    <a:lnTo>
                      <a:pt x="64" y="31"/>
                    </a:lnTo>
                    <a:lnTo>
                      <a:pt x="71" y="31"/>
                    </a:lnTo>
                    <a:lnTo>
                      <a:pt x="77" y="27"/>
                    </a:lnTo>
                    <a:lnTo>
                      <a:pt x="83" y="27"/>
                    </a:lnTo>
                    <a:lnTo>
                      <a:pt x="90" y="27"/>
                    </a:lnTo>
                    <a:lnTo>
                      <a:pt x="96" y="22"/>
                    </a:lnTo>
                    <a:lnTo>
                      <a:pt x="102" y="18"/>
                    </a:lnTo>
                    <a:lnTo>
                      <a:pt x="115" y="18"/>
                    </a:lnTo>
                    <a:lnTo>
                      <a:pt x="121" y="18"/>
                    </a:lnTo>
                    <a:lnTo>
                      <a:pt x="127" y="18"/>
                    </a:lnTo>
                    <a:lnTo>
                      <a:pt x="134" y="18"/>
                    </a:lnTo>
                    <a:lnTo>
                      <a:pt x="140" y="22"/>
                    </a:lnTo>
                    <a:lnTo>
                      <a:pt x="146" y="22"/>
                    </a:lnTo>
                    <a:lnTo>
                      <a:pt x="152" y="22"/>
                    </a:lnTo>
                    <a:lnTo>
                      <a:pt x="159" y="22"/>
                    </a:lnTo>
                    <a:lnTo>
                      <a:pt x="165" y="27"/>
                    </a:lnTo>
                    <a:lnTo>
                      <a:pt x="171" y="27"/>
                    </a:lnTo>
                    <a:lnTo>
                      <a:pt x="178" y="27"/>
                    </a:lnTo>
                    <a:lnTo>
                      <a:pt x="184" y="27"/>
                    </a:lnTo>
                    <a:lnTo>
                      <a:pt x="190" y="27"/>
                    </a:lnTo>
                    <a:lnTo>
                      <a:pt x="196" y="27"/>
                    </a:lnTo>
                    <a:lnTo>
                      <a:pt x="203" y="27"/>
                    </a:lnTo>
                    <a:lnTo>
                      <a:pt x="209" y="22"/>
                    </a:lnTo>
                    <a:lnTo>
                      <a:pt x="215" y="22"/>
                    </a:lnTo>
                    <a:lnTo>
                      <a:pt x="222" y="18"/>
                    </a:lnTo>
                    <a:lnTo>
                      <a:pt x="228" y="18"/>
                    </a:lnTo>
                    <a:lnTo>
                      <a:pt x="234" y="18"/>
                    </a:lnTo>
                    <a:lnTo>
                      <a:pt x="240" y="18"/>
                    </a:lnTo>
                    <a:lnTo>
                      <a:pt x="247" y="18"/>
                    </a:lnTo>
                    <a:lnTo>
                      <a:pt x="253" y="22"/>
                    </a:lnTo>
                    <a:lnTo>
                      <a:pt x="259" y="22"/>
                    </a:lnTo>
                    <a:lnTo>
                      <a:pt x="266" y="22"/>
                    </a:lnTo>
                    <a:lnTo>
                      <a:pt x="272" y="22"/>
                    </a:lnTo>
                    <a:lnTo>
                      <a:pt x="278" y="27"/>
                    </a:lnTo>
                    <a:lnTo>
                      <a:pt x="284" y="27"/>
                    </a:lnTo>
                    <a:lnTo>
                      <a:pt x="291" y="27"/>
                    </a:lnTo>
                    <a:lnTo>
                      <a:pt x="297" y="27"/>
                    </a:lnTo>
                    <a:lnTo>
                      <a:pt x="303" y="22"/>
                    </a:lnTo>
                    <a:lnTo>
                      <a:pt x="310" y="22"/>
                    </a:lnTo>
                    <a:lnTo>
                      <a:pt x="310" y="18"/>
                    </a:lnTo>
                    <a:lnTo>
                      <a:pt x="310" y="13"/>
                    </a:lnTo>
                    <a:lnTo>
                      <a:pt x="310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94" name="Freeform 698"/>
              <p:cNvSpPr>
                <a:spLocks/>
              </p:cNvSpPr>
              <p:nvPr/>
            </p:nvSpPr>
            <p:spPr bwMode="auto">
              <a:xfrm>
                <a:off x="2481" y="2412"/>
                <a:ext cx="637" cy="401"/>
              </a:xfrm>
              <a:custGeom>
                <a:avLst/>
                <a:gdLst/>
                <a:ahLst/>
                <a:cxnLst>
                  <a:cxn ang="0">
                    <a:pos x="354" y="13"/>
                  </a:cxn>
                  <a:cxn ang="0">
                    <a:pos x="391" y="9"/>
                  </a:cxn>
                  <a:cxn ang="0">
                    <a:pos x="423" y="18"/>
                  </a:cxn>
                  <a:cxn ang="0">
                    <a:pos x="435" y="0"/>
                  </a:cxn>
                  <a:cxn ang="0">
                    <a:pos x="473" y="13"/>
                  </a:cxn>
                  <a:cxn ang="0">
                    <a:pos x="486" y="40"/>
                  </a:cxn>
                  <a:cxn ang="0">
                    <a:pos x="486" y="71"/>
                  </a:cxn>
                  <a:cxn ang="0">
                    <a:pos x="530" y="89"/>
                  </a:cxn>
                  <a:cxn ang="0">
                    <a:pos x="542" y="116"/>
                  </a:cxn>
                  <a:cxn ang="0">
                    <a:pos x="567" y="112"/>
                  </a:cxn>
                  <a:cxn ang="0">
                    <a:pos x="593" y="134"/>
                  </a:cxn>
                  <a:cxn ang="0">
                    <a:pos x="605" y="147"/>
                  </a:cxn>
                  <a:cxn ang="0">
                    <a:pos x="637" y="161"/>
                  </a:cxn>
                  <a:cxn ang="0">
                    <a:pos x="599" y="174"/>
                  </a:cxn>
                  <a:cxn ang="0">
                    <a:pos x="567" y="183"/>
                  </a:cxn>
                  <a:cxn ang="0">
                    <a:pos x="549" y="214"/>
                  </a:cxn>
                  <a:cxn ang="0">
                    <a:pos x="580" y="201"/>
                  </a:cxn>
                  <a:cxn ang="0">
                    <a:pos x="580" y="228"/>
                  </a:cxn>
                  <a:cxn ang="0">
                    <a:pos x="611" y="223"/>
                  </a:cxn>
                  <a:cxn ang="0">
                    <a:pos x="618" y="250"/>
                  </a:cxn>
                  <a:cxn ang="0">
                    <a:pos x="586" y="272"/>
                  </a:cxn>
                  <a:cxn ang="0">
                    <a:pos x="574" y="303"/>
                  </a:cxn>
                  <a:cxn ang="0">
                    <a:pos x="542" y="321"/>
                  </a:cxn>
                  <a:cxn ang="0">
                    <a:pos x="523" y="299"/>
                  </a:cxn>
                  <a:cxn ang="0">
                    <a:pos x="498" y="285"/>
                  </a:cxn>
                  <a:cxn ang="0">
                    <a:pos x="473" y="303"/>
                  </a:cxn>
                  <a:cxn ang="0">
                    <a:pos x="448" y="330"/>
                  </a:cxn>
                  <a:cxn ang="0">
                    <a:pos x="410" y="317"/>
                  </a:cxn>
                  <a:cxn ang="0">
                    <a:pos x="385" y="335"/>
                  </a:cxn>
                  <a:cxn ang="0">
                    <a:pos x="341" y="339"/>
                  </a:cxn>
                  <a:cxn ang="0">
                    <a:pos x="329" y="375"/>
                  </a:cxn>
                  <a:cxn ang="0">
                    <a:pos x="316" y="397"/>
                  </a:cxn>
                  <a:cxn ang="0">
                    <a:pos x="272" y="397"/>
                  </a:cxn>
                  <a:cxn ang="0">
                    <a:pos x="228" y="397"/>
                  </a:cxn>
                  <a:cxn ang="0">
                    <a:pos x="228" y="366"/>
                  </a:cxn>
                  <a:cxn ang="0">
                    <a:pos x="190" y="348"/>
                  </a:cxn>
                  <a:cxn ang="0">
                    <a:pos x="152" y="326"/>
                  </a:cxn>
                  <a:cxn ang="0">
                    <a:pos x="140" y="299"/>
                  </a:cxn>
                  <a:cxn ang="0">
                    <a:pos x="165" y="272"/>
                  </a:cxn>
                  <a:cxn ang="0">
                    <a:pos x="146" y="245"/>
                  </a:cxn>
                  <a:cxn ang="0">
                    <a:pos x="121" y="214"/>
                  </a:cxn>
                  <a:cxn ang="0">
                    <a:pos x="90" y="183"/>
                  </a:cxn>
                  <a:cxn ang="0">
                    <a:pos x="52" y="165"/>
                  </a:cxn>
                  <a:cxn ang="0">
                    <a:pos x="0" y="165"/>
                  </a:cxn>
                  <a:cxn ang="0">
                    <a:pos x="20" y="138"/>
                  </a:cxn>
                  <a:cxn ang="0">
                    <a:pos x="33" y="116"/>
                  </a:cxn>
                  <a:cxn ang="0">
                    <a:pos x="27" y="98"/>
                  </a:cxn>
                  <a:cxn ang="0">
                    <a:pos x="52" y="80"/>
                  </a:cxn>
                  <a:cxn ang="0">
                    <a:pos x="52" y="49"/>
                  </a:cxn>
                  <a:cxn ang="0">
                    <a:pos x="83" y="27"/>
                  </a:cxn>
                  <a:cxn ang="0">
                    <a:pos x="134" y="18"/>
                  </a:cxn>
                  <a:cxn ang="0">
                    <a:pos x="178" y="27"/>
                  </a:cxn>
                  <a:cxn ang="0">
                    <a:pos x="222" y="18"/>
                  </a:cxn>
                  <a:cxn ang="0">
                    <a:pos x="266" y="22"/>
                  </a:cxn>
                  <a:cxn ang="0">
                    <a:pos x="310" y="22"/>
                  </a:cxn>
                </a:cxnLst>
                <a:rect l="0" t="0" r="r" b="b"/>
                <a:pathLst>
                  <a:path w="637" h="401">
                    <a:moveTo>
                      <a:pt x="310" y="9"/>
                    </a:moveTo>
                    <a:lnTo>
                      <a:pt x="322" y="9"/>
                    </a:lnTo>
                    <a:lnTo>
                      <a:pt x="329" y="13"/>
                    </a:lnTo>
                    <a:lnTo>
                      <a:pt x="335" y="13"/>
                    </a:lnTo>
                    <a:lnTo>
                      <a:pt x="341" y="13"/>
                    </a:lnTo>
                    <a:lnTo>
                      <a:pt x="347" y="13"/>
                    </a:lnTo>
                    <a:lnTo>
                      <a:pt x="354" y="13"/>
                    </a:lnTo>
                    <a:lnTo>
                      <a:pt x="360" y="13"/>
                    </a:lnTo>
                    <a:lnTo>
                      <a:pt x="366" y="9"/>
                    </a:lnTo>
                    <a:lnTo>
                      <a:pt x="366" y="5"/>
                    </a:lnTo>
                    <a:lnTo>
                      <a:pt x="373" y="5"/>
                    </a:lnTo>
                    <a:lnTo>
                      <a:pt x="379" y="5"/>
                    </a:lnTo>
                    <a:lnTo>
                      <a:pt x="385" y="5"/>
                    </a:lnTo>
                    <a:lnTo>
                      <a:pt x="391" y="9"/>
                    </a:lnTo>
                    <a:lnTo>
                      <a:pt x="391" y="13"/>
                    </a:lnTo>
                    <a:lnTo>
                      <a:pt x="398" y="13"/>
                    </a:lnTo>
                    <a:lnTo>
                      <a:pt x="404" y="18"/>
                    </a:lnTo>
                    <a:lnTo>
                      <a:pt x="404" y="13"/>
                    </a:lnTo>
                    <a:lnTo>
                      <a:pt x="410" y="13"/>
                    </a:lnTo>
                    <a:lnTo>
                      <a:pt x="417" y="13"/>
                    </a:lnTo>
                    <a:lnTo>
                      <a:pt x="423" y="18"/>
                    </a:lnTo>
                    <a:lnTo>
                      <a:pt x="429" y="18"/>
                    </a:lnTo>
                    <a:lnTo>
                      <a:pt x="435" y="18"/>
                    </a:lnTo>
                    <a:lnTo>
                      <a:pt x="435" y="13"/>
                    </a:lnTo>
                    <a:lnTo>
                      <a:pt x="429" y="9"/>
                    </a:lnTo>
                    <a:lnTo>
                      <a:pt x="429" y="5"/>
                    </a:lnTo>
                    <a:lnTo>
                      <a:pt x="429" y="0"/>
                    </a:lnTo>
                    <a:lnTo>
                      <a:pt x="435" y="0"/>
                    </a:lnTo>
                    <a:lnTo>
                      <a:pt x="442" y="0"/>
                    </a:lnTo>
                    <a:lnTo>
                      <a:pt x="448" y="5"/>
                    </a:lnTo>
                    <a:lnTo>
                      <a:pt x="454" y="5"/>
                    </a:lnTo>
                    <a:lnTo>
                      <a:pt x="454" y="9"/>
                    </a:lnTo>
                    <a:lnTo>
                      <a:pt x="461" y="13"/>
                    </a:lnTo>
                    <a:lnTo>
                      <a:pt x="467" y="13"/>
                    </a:lnTo>
                    <a:lnTo>
                      <a:pt x="473" y="13"/>
                    </a:lnTo>
                    <a:lnTo>
                      <a:pt x="473" y="18"/>
                    </a:lnTo>
                    <a:lnTo>
                      <a:pt x="479" y="22"/>
                    </a:lnTo>
                    <a:lnTo>
                      <a:pt x="479" y="27"/>
                    </a:lnTo>
                    <a:lnTo>
                      <a:pt x="479" y="31"/>
                    </a:lnTo>
                    <a:lnTo>
                      <a:pt x="486" y="31"/>
                    </a:lnTo>
                    <a:lnTo>
                      <a:pt x="486" y="36"/>
                    </a:lnTo>
                    <a:lnTo>
                      <a:pt x="486" y="40"/>
                    </a:lnTo>
                    <a:lnTo>
                      <a:pt x="486" y="45"/>
                    </a:lnTo>
                    <a:lnTo>
                      <a:pt x="486" y="49"/>
                    </a:lnTo>
                    <a:lnTo>
                      <a:pt x="486" y="54"/>
                    </a:lnTo>
                    <a:lnTo>
                      <a:pt x="486" y="58"/>
                    </a:lnTo>
                    <a:lnTo>
                      <a:pt x="486" y="62"/>
                    </a:lnTo>
                    <a:lnTo>
                      <a:pt x="486" y="67"/>
                    </a:lnTo>
                    <a:lnTo>
                      <a:pt x="486" y="71"/>
                    </a:lnTo>
                    <a:lnTo>
                      <a:pt x="492" y="76"/>
                    </a:lnTo>
                    <a:lnTo>
                      <a:pt x="498" y="80"/>
                    </a:lnTo>
                    <a:lnTo>
                      <a:pt x="505" y="85"/>
                    </a:lnTo>
                    <a:lnTo>
                      <a:pt x="511" y="85"/>
                    </a:lnTo>
                    <a:lnTo>
                      <a:pt x="517" y="89"/>
                    </a:lnTo>
                    <a:lnTo>
                      <a:pt x="523" y="89"/>
                    </a:lnTo>
                    <a:lnTo>
                      <a:pt x="530" y="89"/>
                    </a:lnTo>
                    <a:lnTo>
                      <a:pt x="530" y="94"/>
                    </a:lnTo>
                    <a:lnTo>
                      <a:pt x="536" y="94"/>
                    </a:lnTo>
                    <a:lnTo>
                      <a:pt x="536" y="98"/>
                    </a:lnTo>
                    <a:lnTo>
                      <a:pt x="536" y="103"/>
                    </a:lnTo>
                    <a:lnTo>
                      <a:pt x="542" y="107"/>
                    </a:lnTo>
                    <a:lnTo>
                      <a:pt x="542" y="112"/>
                    </a:lnTo>
                    <a:lnTo>
                      <a:pt x="542" y="116"/>
                    </a:lnTo>
                    <a:lnTo>
                      <a:pt x="542" y="120"/>
                    </a:lnTo>
                    <a:lnTo>
                      <a:pt x="549" y="125"/>
                    </a:lnTo>
                    <a:lnTo>
                      <a:pt x="555" y="120"/>
                    </a:lnTo>
                    <a:lnTo>
                      <a:pt x="555" y="116"/>
                    </a:lnTo>
                    <a:lnTo>
                      <a:pt x="555" y="112"/>
                    </a:lnTo>
                    <a:lnTo>
                      <a:pt x="561" y="107"/>
                    </a:lnTo>
                    <a:lnTo>
                      <a:pt x="567" y="112"/>
                    </a:lnTo>
                    <a:lnTo>
                      <a:pt x="574" y="116"/>
                    </a:lnTo>
                    <a:lnTo>
                      <a:pt x="580" y="116"/>
                    </a:lnTo>
                    <a:lnTo>
                      <a:pt x="586" y="120"/>
                    </a:lnTo>
                    <a:lnTo>
                      <a:pt x="593" y="120"/>
                    </a:lnTo>
                    <a:lnTo>
                      <a:pt x="593" y="125"/>
                    </a:lnTo>
                    <a:lnTo>
                      <a:pt x="593" y="129"/>
                    </a:lnTo>
                    <a:lnTo>
                      <a:pt x="593" y="134"/>
                    </a:lnTo>
                    <a:lnTo>
                      <a:pt x="586" y="134"/>
                    </a:lnTo>
                    <a:lnTo>
                      <a:pt x="580" y="138"/>
                    </a:lnTo>
                    <a:lnTo>
                      <a:pt x="580" y="143"/>
                    </a:lnTo>
                    <a:lnTo>
                      <a:pt x="580" y="147"/>
                    </a:lnTo>
                    <a:lnTo>
                      <a:pt x="586" y="147"/>
                    </a:lnTo>
                    <a:lnTo>
                      <a:pt x="599" y="152"/>
                    </a:lnTo>
                    <a:lnTo>
                      <a:pt x="605" y="147"/>
                    </a:lnTo>
                    <a:lnTo>
                      <a:pt x="611" y="147"/>
                    </a:lnTo>
                    <a:lnTo>
                      <a:pt x="618" y="147"/>
                    </a:lnTo>
                    <a:lnTo>
                      <a:pt x="624" y="152"/>
                    </a:lnTo>
                    <a:lnTo>
                      <a:pt x="630" y="152"/>
                    </a:lnTo>
                    <a:lnTo>
                      <a:pt x="637" y="152"/>
                    </a:lnTo>
                    <a:lnTo>
                      <a:pt x="637" y="156"/>
                    </a:lnTo>
                    <a:lnTo>
                      <a:pt x="637" y="161"/>
                    </a:lnTo>
                    <a:lnTo>
                      <a:pt x="630" y="165"/>
                    </a:lnTo>
                    <a:lnTo>
                      <a:pt x="624" y="170"/>
                    </a:lnTo>
                    <a:lnTo>
                      <a:pt x="618" y="170"/>
                    </a:lnTo>
                    <a:lnTo>
                      <a:pt x="611" y="170"/>
                    </a:lnTo>
                    <a:lnTo>
                      <a:pt x="605" y="170"/>
                    </a:lnTo>
                    <a:lnTo>
                      <a:pt x="599" y="170"/>
                    </a:lnTo>
                    <a:lnTo>
                      <a:pt x="599" y="174"/>
                    </a:lnTo>
                    <a:lnTo>
                      <a:pt x="593" y="174"/>
                    </a:lnTo>
                    <a:lnTo>
                      <a:pt x="593" y="178"/>
                    </a:lnTo>
                    <a:lnTo>
                      <a:pt x="593" y="183"/>
                    </a:lnTo>
                    <a:lnTo>
                      <a:pt x="586" y="183"/>
                    </a:lnTo>
                    <a:lnTo>
                      <a:pt x="580" y="183"/>
                    </a:lnTo>
                    <a:lnTo>
                      <a:pt x="574" y="183"/>
                    </a:lnTo>
                    <a:lnTo>
                      <a:pt x="567" y="183"/>
                    </a:lnTo>
                    <a:lnTo>
                      <a:pt x="567" y="187"/>
                    </a:lnTo>
                    <a:lnTo>
                      <a:pt x="561" y="192"/>
                    </a:lnTo>
                    <a:lnTo>
                      <a:pt x="561" y="196"/>
                    </a:lnTo>
                    <a:lnTo>
                      <a:pt x="555" y="201"/>
                    </a:lnTo>
                    <a:lnTo>
                      <a:pt x="549" y="205"/>
                    </a:lnTo>
                    <a:lnTo>
                      <a:pt x="549" y="210"/>
                    </a:lnTo>
                    <a:lnTo>
                      <a:pt x="549" y="214"/>
                    </a:lnTo>
                    <a:lnTo>
                      <a:pt x="555" y="210"/>
                    </a:lnTo>
                    <a:lnTo>
                      <a:pt x="561" y="205"/>
                    </a:lnTo>
                    <a:lnTo>
                      <a:pt x="561" y="201"/>
                    </a:lnTo>
                    <a:lnTo>
                      <a:pt x="567" y="201"/>
                    </a:lnTo>
                    <a:lnTo>
                      <a:pt x="574" y="196"/>
                    </a:lnTo>
                    <a:lnTo>
                      <a:pt x="574" y="201"/>
                    </a:lnTo>
                    <a:lnTo>
                      <a:pt x="580" y="201"/>
                    </a:lnTo>
                    <a:lnTo>
                      <a:pt x="580" y="205"/>
                    </a:lnTo>
                    <a:lnTo>
                      <a:pt x="586" y="205"/>
                    </a:lnTo>
                    <a:lnTo>
                      <a:pt x="586" y="210"/>
                    </a:lnTo>
                    <a:lnTo>
                      <a:pt x="580" y="214"/>
                    </a:lnTo>
                    <a:lnTo>
                      <a:pt x="580" y="219"/>
                    </a:lnTo>
                    <a:lnTo>
                      <a:pt x="580" y="223"/>
                    </a:lnTo>
                    <a:lnTo>
                      <a:pt x="580" y="228"/>
                    </a:lnTo>
                    <a:lnTo>
                      <a:pt x="586" y="232"/>
                    </a:lnTo>
                    <a:lnTo>
                      <a:pt x="593" y="236"/>
                    </a:lnTo>
                    <a:lnTo>
                      <a:pt x="599" y="236"/>
                    </a:lnTo>
                    <a:lnTo>
                      <a:pt x="599" y="232"/>
                    </a:lnTo>
                    <a:lnTo>
                      <a:pt x="599" y="228"/>
                    </a:lnTo>
                    <a:lnTo>
                      <a:pt x="605" y="223"/>
                    </a:lnTo>
                    <a:lnTo>
                      <a:pt x="611" y="223"/>
                    </a:lnTo>
                    <a:lnTo>
                      <a:pt x="611" y="228"/>
                    </a:lnTo>
                    <a:lnTo>
                      <a:pt x="618" y="228"/>
                    </a:lnTo>
                    <a:lnTo>
                      <a:pt x="618" y="232"/>
                    </a:lnTo>
                    <a:lnTo>
                      <a:pt x="618" y="236"/>
                    </a:lnTo>
                    <a:lnTo>
                      <a:pt x="624" y="241"/>
                    </a:lnTo>
                    <a:lnTo>
                      <a:pt x="624" y="245"/>
                    </a:lnTo>
                    <a:lnTo>
                      <a:pt x="618" y="250"/>
                    </a:lnTo>
                    <a:lnTo>
                      <a:pt x="618" y="254"/>
                    </a:lnTo>
                    <a:lnTo>
                      <a:pt x="611" y="259"/>
                    </a:lnTo>
                    <a:lnTo>
                      <a:pt x="611" y="263"/>
                    </a:lnTo>
                    <a:lnTo>
                      <a:pt x="605" y="263"/>
                    </a:lnTo>
                    <a:lnTo>
                      <a:pt x="599" y="268"/>
                    </a:lnTo>
                    <a:lnTo>
                      <a:pt x="593" y="272"/>
                    </a:lnTo>
                    <a:lnTo>
                      <a:pt x="586" y="272"/>
                    </a:lnTo>
                    <a:lnTo>
                      <a:pt x="586" y="277"/>
                    </a:lnTo>
                    <a:lnTo>
                      <a:pt x="586" y="281"/>
                    </a:lnTo>
                    <a:lnTo>
                      <a:pt x="580" y="285"/>
                    </a:lnTo>
                    <a:lnTo>
                      <a:pt x="580" y="290"/>
                    </a:lnTo>
                    <a:lnTo>
                      <a:pt x="580" y="294"/>
                    </a:lnTo>
                    <a:lnTo>
                      <a:pt x="580" y="299"/>
                    </a:lnTo>
                    <a:lnTo>
                      <a:pt x="574" y="303"/>
                    </a:lnTo>
                    <a:lnTo>
                      <a:pt x="574" y="308"/>
                    </a:lnTo>
                    <a:lnTo>
                      <a:pt x="567" y="308"/>
                    </a:lnTo>
                    <a:lnTo>
                      <a:pt x="567" y="312"/>
                    </a:lnTo>
                    <a:lnTo>
                      <a:pt x="561" y="312"/>
                    </a:lnTo>
                    <a:lnTo>
                      <a:pt x="555" y="317"/>
                    </a:lnTo>
                    <a:lnTo>
                      <a:pt x="549" y="317"/>
                    </a:lnTo>
                    <a:lnTo>
                      <a:pt x="542" y="321"/>
                    </a:lnTo>
                    <a:lnTo>
                      <a:pt x="536" y="321"/>
                    </a:lnTo>
                    <a:lnTo>
                      <a:pt x="530" y="321"/>
                    </a:lnTo>
                    <a:lnTo>
                      <a:pt x="523" y="317"/>
                    </a:lnTo>
                    <a:lnTo>
                      <a:pt x="523" y="312"/>
                    </a:lnTo>
                    <a:lnTo>
                      <a:pt x="523" y="308"/>
                    </a:lnTo>
                    <a:lnTo>
                      <a:pt x="523" y="303"/>
                    </a:lnTo>
                    <a:lnTo>
                      <a:pt x="523" y="299"/>
                    </a:lnTo>
                    <a:lnTo>
                      <a:pt x="523" y="294"/>
                    </a:lnTo>
                    <a:lnTo>
                      <a:pt x="523" y="290"/>
                    </a:lnTo>
                    <a:lnTo>
                      <a:pt x="523" y="285"/>
                    </a:lnTo>
                    <a:lnTo>
                      <a:pt x="517" y="281"/>
                    </a:lnTo>
                    <a:lnTo>
                      <a:pt x="511" y="285"/>
                    </a:lnTo>
                    <a:lnTo>
                      <a:pt x="505" y="285"/>
                    </a:lnTo>
                    <a:lnTo>
                      <a:pt x="498" y="285"/>
                    </a:lnTo>
                    <a:lnTo>
                      <a:pt x="498" y="281"/>
                    </a:lnTo>
                    <a:lnTo>
                      <a:pt x="492" y="281"/>
                    </a:lnTo>
                    <a:lnTo>
                      <a:pt x="486" y="285"/>
                    </a:lnTo>
                    <a:lnTo>
                      <a:pt x="479" y="290"/>
                    </a:lnTo>
                    <a:lnTo>
                      <a:pt x="479" y="294"/>
                    </a:lnTo>
                    <a:lnTo>
                      <a:pt x="473" y="299"/>
                    </a:lnTo>
                    <a:lnTo>
                      <a:pt x="473" y="303"/>
                    </a:lnTo>
                    <a:lnTo>
                      <a:pt x="467" y="308"/>
                    </a:lnTo>
                    <a:lnTo>
                      <a:pt x="467" y="312"/>
                    </a:lnTo>
                    <a:lnTo>
                      <a:pt x="467" y="317"/>
                    </a:lnTo>
                    <a:lnTo>
                      <a:pt x="467" y="321"/>
                    </a:lnTo>
                    <a:lnTo>
                      <a:pt x="461" y="326"/>
                    </a:lnTo>
                    <a:lnTo>
                      <a:pt x="454" y="330"/>
                    </a:lnTo>
                    <a:lnTo>
                      <a:pt x="448" y="330"/>
                    </a:lnTo>
                    <a:lnTo>
                      <a:pt x="442" y="330"/>
                    </a:lnTo>
                    <a:lnTo>
                      <a:pt x="435" y="330"/>
                    </a:lnTo>
                    <a:lnTo>
                      <a:pt x="429" y="326"/>
                    </a:lnTo>
                    <a:lnTo>
                      <a:pt x="423" y="326"/>
                    </a:lnTo>
                    <a:lnTo>
                      <a:pt x="423" y="321"/>
                    </a:lnTo>
                    <a:lnTo>
                      <a:pt x="417" y="317"/>
                    </a:lnTo>
                    <a:lnTo>
                      <a:pt x="410" y="317"/>
                    </a:lnTo>
                    <a:lnTo>
                      <a:pt x="404" y="317"/>
                    </a:lnTo>
                    <a:lnTo>
                      <a:pt x="398" y="317"/>
                    </a:lnTo>
                    <a:lnTo>
                      <a:pt x="398" y="321"/>
                    </a:lnTo>
                    <a:lnTo>
                      <a:pt x="391" y="321"/>
                    </a:lnTo>
                    <a:lnTo>
                      <a:pt x="391" y="326"/>
                    </a:lnTo>
                    <a:lnTo>
                      <a:pt x="391" y="330"/>
                    </a:lnTo>
                    <a:lnTo>
                      <a:pt x="385" y="335"/>
                    </a:lnTo>
                    <a:lnTo>
                      <a:pt x="379" y="339"/>
                    </a:lnTo>
                    <a:lnTo>
                      <a:pt x="373" y="339"/>
                    </a:lnTo>
                    <a:lnTo>
                      <a:pt x="366" y="339"/>
                    </a:lnTo>
                    <a:lnTo>
                      <a:pt x="360" y="339"/>
                    </a:lnTo>
                    <a:lnTo>
                      <a:pt x="354" y="335"/>
                    </a:lnTo>
                    <a:lnTo>
                      <a:pt x="347" y="339"/>
                    </a:lnTo>
                    <a:lnTo>
                      <a:pt x="341" y="339"/>
                    </a:lnTo>
                    <a:lnTo>
                      <a:pt x="335" y="343"/>
                    </a:lnTo>
                    <a:lnTo>
                      <a:pt x="335" y="348"/>
                    </a:lnTo>
                    <a:lnTo>
                      <a:pt x="335" y="352"/>
                    </a:lnTo>
                    <a:lnTo>
                      <a:pt x="329" y="357"/>
                    </a:lnTo>
                    <a:lnTo>
                      <a:pt x="329" y="361"/>
                    </a:lnTo>
                    <a:lnTo>
                      <a:pt x="329" y="370"/>
                    </a:lnTo>
                    <a:lnTo>
                      <a:pt x="329" y="375"/>
                    </a:lnTo>
                    <a:lnTo>
                      <a:pt x="329" y="379"/>
                    </a:lnTo>
                    <a:lnTo>
                      <a:pt x="329" y="384"/>
                    </a:lnTo>
                    <a:lnTo>
                      <a:pt x="329" y="388"/>
                    </a:lnTo>
                    <a:lnTo>
                      <a:pt x="329" y="393"/>
                    </a:lnTo>
                    <a:lnTo>
                      <a:pt x="322" y="393"/>
                    </a:lnTo>
                    <a:lnTo>
                      <a:pt x="322" y="397"/>
                    </a:lnTo>
                    <a:lnTo>
                      <a:pt x="316" y="397"/>
                    </a:lnTo>
                    <a:lnTo>
                      <a:pt x="310" y="397"/>
                    </a:lnTo>
                    <a:lnTo>
                      <a:pt x="303" y="401"/>
                    </a:lnTo>
                    <a:lnTo>
                      <a:pt x="297" y="397"/>
                    </a:lnTo>
                    <a:lnTo>
                      <a:pt x="291" y="397"/>
                    </a:lnTo>
                    <a:lnTo>
                      <a:pt x="284" y="397"/>
                    </a:lnTo>
                    <a:lnTo>
                      <a:pt x="278" y="397"/>
                    </a:lnTo>
                    <a:lnTo>
                      <a:pt x="272" y="397"/>
                    </a:lnTo>
                    <a:lnTo>
                      <a:pt x="266" y="397"/>
                    </a:lnTo>
                    <a:lnTo>
                      <a:pt x="259" y="397"/>
                    </a:lnTo>
                    <a:lnTo>
                      <a:pt x="253" y="397"/>
                    </a:lnTo>
                    <a:lnTo>
                      <a:pt x="247" y="397"/>
                    </a:lnTo>
                    <a:lnTo>
                      <a:pt x="240" y="397"/>
                    </a:lnTo>
                    <a:lnTo>
                      <a:pt x="234" y="397"/>
                    </a:lnTo>
                    <a:lnTo>
                      <a:pt x="228" y="397"/>
                    </a:lnTo>
                    <a:lnTo>
                      <a:pt x="228" y="393"/>
                    </a:lnTo>
                    <a:lnTo>
                      <a:pt x="222" y="388"/>
                    </a:lnTo>
                    <a:lnTo>
                      <a:pt x="222" y="384"/>
                    </a:lnTo>
                    <a:lnTo>
                      <a:pt x="222" y="379"/>
                    </a:lnTo>
                    <a:lnTo>
                      <a:pt x="228" y="375"/>
                    </a:lnTo>
                    <a:lnTo>
                      <a:pt x="228" y="370"/>
                    </a:lnTo>
                    <a:lnTo>
                      <a:pt x="228" y="366"/>
                    </a:lnTo>
                    <a:lnTo>
                      <a:pt x="222" y="361"/>
                    </a:lnTo>
                    <a:lnTo>
                      <a:pt x="222" y="357"/>
                    </a:lnTo>
                    <a:lnTo>
                      <a:pt x="215" y="357"/>
                    </a:lnTo>
                    <a:lnTo>
                      <a:pt x="209" y="352"/>
                    </a:lnTo>
                    <a:lnTo>
                      <a:pt x="203" y="352"/>
                    </a:lnTo>
                    <a:lnTo>
                      <a:pt x="196" y="352"/>
                    </a:lnTo>
                    <a:lnTo>
                      <a:pt x="190" y="348"/>
                    </a:lnTo>
                    <a:lnTo>
                      <a:pt x="184" y="343"/>
                    </a:lnTo>
                    <a:lnTo>
                      <a:pt x="184" y="339"/>
                    </a:lnTo>
                    <a:lnTo>
                      <a:pt x="178" y="339"/>
                    </a:lnTo>
                    <a:lnTo>
                      <a:pt x="171" y="335"/>
                    </a:lnTo>
                    <a:lnTo>
                      <a:pt x="165" y="330"/>
                    </a:lnTo>
                    <a:lnTo>
                      <a:pt x="159" y="326"/>
                    </a:lnTo>
                    <a:lnTo>
                      <a:pt x="152" y="326"/>
                    </a:lnTo>
                    <a:lnTo>
                      <a:pt x="146" y="326"/>
                    </a:lnTo>
                    <a:lnTo>
                      <a:pt x="140" y="321"/>
                    </a:lnTo>
                    <a:lnTo>
                      <a:pt x="140" y="317"/>
                    </a:lnTo>
                    <a:lnTo>
                      <a:pt x="140" y="312"/>
                    </a:lnTo>
                    <a:lnTo>
                      <a:pt x="140" y="308"/>
                    </a:lnTo>
                    <a:lnTo>
                      <a:pt x="140" y="303"/>
                    </a:lnTo>
                    <a:lnTo>
                      <a:pt x="140" y="299"/>
                    </a:lnTo>
                    <a:lnTo>
                      <a:pt x="140" y="294"/>
                    </a:lnTo>
                    <a:lnTo>
                      <a:pt x="146" y="290"/>
                    </a:lnTo>
                    <a:lnTo>
                      <a:pt x="146" y="285"/>
                    </a:lnTo>
                    <a:lnTo>
                      <a:pt x="152" y="281"/>
                    </a:lnTo>
                    <a:lnTo>
                      <a:pt x="159" y="281"/>
                    </a:lnTo>
                    <a:lnTo>
                      <a:pt x="165" y="277"/>
                    </a:lnTo>
                    <a:lnTo>
                      <a:pt x="165" y="272"/>
                    </a:lnTo>
                    <a:lnTo>
                      <a:pt x="171" y="268"/>
                    </a:lnTo>
                    <a:lnTo>
                      <a:pt x="171" y="263"/>
                    </a:lnTo>
                    <a:lnTo>
                      <a:pt x="165" y="259"/>
                    </a:lnTo>
                    <a:lnTo>
                      <a:pt x="159" y="254"/>
                    </a:lnTo>
                    <a:lnTo>
                      <a:pt x="152" y="250"/>
                    </a:lnTo>
                    <a:lnTo>
                      <a:pt x="146" y="250"/>
                    </a:lnTo>
                    <a:lnTo>
                      <a:pt x="146" y="245"/>
                    </a:lnTo>
                    <a:lnTo>
                      <a:pt x="140" y="241"/>
                    </a:lnTo>
                    <a:lnTo>
                      <a:pt x="134" y="236"/>
                    </a:lnTo>
                    <a:lnTo>
                      <a:pt x="127" y="232"/>
                    </a:lnTo>
                    <a:lnTo>
                      <a:pt x="127" y="228"/>
                    </a:lnTo>
                    <a:lnTo>
                      <a:pt x="121" y="223"/>
                    </a:lnTo>
                    <a:lnTo>
                      <a:pt x="121" y="219"/>
                    </a:lnTo>
                    <a:lnTo>
                      <a:pt x="121" y="214"/>
                    </a:lnTo>
                    <a:lnTo>
                      <a:pt x="121" y="210"/>
                    </a:lnTo>
                    <a:lnTo>
                      <a:pt x="115" y="205"/>
                    </a:lnTo>
                    <a:lnTo>
                      <a:pt x="115" y="201"/>
                    </a:lnTo>
                    <a:lnTo>
                      <a:pt x="108" y="196"/>
                    </a:lnTo>
                    <a:lnTo>
                      <a:pt x="102" y="192"/>
                    </a:lnTo>
                    <a:lnTo>
                      <a:pt x="96" y="187"/>
                    </a:lnTo>
                    <a:lnTo>
                      <a:pt x="90" y="183"/>
                    </a:lnTo>
                    <a:lnTo>
                      <a:pt x="83" y="183"/>
                    </a:lnTo>
                    <a:lnTo>
                      <a:pt x="77" y="178"/>
                    </a:lnTo>
                    <a:lnTo>
                      <a:pt x="71" y="174"/>
                    </a:lnTo>
                    <a:lnTo>
                      <a:pt x="64" y="170"/>
                    </a:lnTo>
                    <a:lnTo>
                      <a:pt x="58" y="170"/>
                    </a:lnTo>
                    <a:lnTo>
                      <a:pt x="58" y="165"/>
                    </a:lnTo>
                    <a:lnTo>
                      <a:pt x="52" y="165"/>
                    </a:lnTo>
                    <a:lnTo>
                      <a:pt x="46" y="161"/>
                    </a:lnTo>
                    <a:lnTo>
                      <a:pt x="39" y="161"/>
                    </a:lnTo>
                    <a:lnTo>
                      <a:pt x="33" y="161"/>
                    </a:lnTo>
                    <a:lnTo>
                      <a:pt x="27" y="165"/>
                    </a:lnTo>
                    <a:lnTo>
                      <a:pt x="14" y="165"/>
                    </a:lnTo>
                    <a:lnTo>
                      <a:pt x="8" y="165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8" y="161"/>
                    </a:lnTo>
                    <a:lnTo>
                      <a:pt x="8" y="156"/>
                    </a:lnTo>
                    <a:lnTo>
                      <a:pt x="8" y="152"/>
                    </a:lnTo>
                    <a:lnTo>
                      <a:pt x="14" y="147"/>
                    </a:lnTo>
                    <a:lnTo>
                      <a:pt x="20" y="143"/>
                    </a:lnTo>
                    <a:lnTo>
                      <a:pt x="20" y="138"/>
                    </a:lnTo>
                    <a:lnTo>
                      <a:pt x="27" y="138"/>
                    </a:lnTo>
                    <a:lnTo>
                      <a:pt x="27" y="134"/>
                    </a:lnTo>
                    <a:lnTo>
                      <a:pt x="33" y="134"/>
                    </a:lnTo>
                    <a:lnTo>
                      <a:pt x="33" y="129"/>
                    </a:lnTo>
                    <a:lnTo>
                      <a:pt x="33" y="125"/>
                    </a:lnTo>
                    <a:lnTo>
                      <a:pt x="33" y="120"/>
                    </a:lnTo>
                    <a:lnTo>
                      <a:pt x="33" y="116"/>
                    </a:lnTo>
                    <a:lnTo>
                      <a:pt x="33" y="112"/>
                    </a:lnTo>
                    <a:lnTo>
                      <a:pt x="27" y="112"/>
                    </a:lnTo>
                    <a:lnTo>
                      <a:pt x="20" y="112"/>
                    </a:lnTo>
                    <a:lnTo>
                      <a:pt x="20" y="107"/>
                    </a:lnTo>
                    <a:lnTo>
                      <a:pt x="20" y="103"/>
                    </a:lnTo>
                    <a:lnTo>
                      <a:pt x="20" y="98"/>
                    </a:lnTo>
                    <a:lnTo>
                      <a:pt x="27" y="98"/>
                    </a:lnTo>
                    <a:lnTo>
                      <a:pt x="27" y="94"/>
                    </a:lnTo>
                    <a:lnTo>
                      <a:pt x="33" y="94"/>
                    </a:lnTo>
                    <a:lnTo>
                      <a:pt x="39" y="94"/>
                    </a:lnTo>
                    <a:lnTo>
                      <a:pt x="46" y="94"/>
                    </a:lnTo>
                    <a:lnTo>
                      <a:pt x="46" y="89"/>
                    </a:lnTo>
                    <a:lnTo>
                      <a:pt x="52" y="85"/>
                    </a:lnTo>
                    <a:lnTo>
                      <a:pt x="52" y="80"/>
                    </a:lnTo>
                    <a:lnTo>
                      <a:pt x="52" y="76"/>
                    </a:lnTo>
                    <a:lnTo>
                      <a:pt x="46" y="71"/>
                    </a:lnTo>
                    <a:lnTo>
                      <a:pt x="46" y="67"/>
                    </a:lnTo>
                    <a:lnTo>
                      <a:pt x="46" y="62"/>
                    </a:lnTo>
                    <a:lnTo>
                      <a:pt x="46" y="58"/>
                    </a:lnTo>
                    <a:lnTo>
                      <a:pt x="52" y="54"/>
                    </a:lnTo>
                    <a:lnTo>
                      <a:pt x="52" y="49"/>
                    </a:lnTo>
                    <a:lnTo>
                      <a:pt x="58" y="40"/>
                    </a:lnTo>
                    <a:lnTo>
                      <a:pt x="58" y="36"/>
                    </a:lnTo>
                    <a:lnTo>
                      <a:pt x="64" y="36"/>
                    </a:lnTo>
                    <a:lnTo>
                      <a:pt x="64" y="31"/>
                    </a:lnTo>
                    <a:lnTo>
                      <a:pt x="71" y="31"/>
                    </a:lnTo>
                    <a:lnTo>
                      <a:pt x="77" y="27"/>
                    </a:lnTo>
                    <a:lnTo>
                      <a:pt x="83" y="27"/>
                    </a:lnTo>
                    <a:lnTo>
                      <a:pt x="90" y="27"/>
                    </a:lnTo>
                    <a:lnTo>
                      <a:pt x="96" y="22"/>
                    </a:lnTo>
                    <a:lnTo>
                      <a:pt x="102" y="18"/>
                    </a:lnTo>
                    <a:lnTo>
                      <a:pt x="115" y="18"/>
                    </a:lnTo>
                    <a:lnTo>
                      <a:pt x="121" y="18"/>
                    </a:lnTo>
                    <a:lnTo>
                      <a:pt x="127" y="18"/>
                    </a:lnTo>
                    <a:lnTo>
                      <a:pt x="134" y="18"/>
                    </a:lnTo>
                    <a:lnTo>
                      <a:pt x="140" y="22"/>
                    </a:lnTo>
                    <a:lnTo>
                      <a:pt x="146" y="22"/>
                    </a:lnTo>
                    <a:lnTo>
                      <a:pt x="152" y="22"/>
                    </a:lnTo>
                    <a:lnTo>
                      <a:pt x="159" y="22"/>
                    </a:lnTo>
                    <a:lnTo>
                      <a:pt x="165" y="27"/>
                    </a:lnTo>
                    <a:lnTo>
                      <a:pt x="171" y="27"/>
                    </a:lnTo>
                    <a:lnTo>
                      <a:pt x="178" y="27"/>
                    </a:lnTo>
                    <a:lnTo>
                      <a:pt x="184" y="27"/>
                    </a:lnTo>
                    <a:lnTo>
                      <a:pt x="190" y="27"/>
                    </a:lnTo>
                    <a:lnTo>
                      <a:pt x="196" y="27"/>
                    </a:lnTo>
                    <a:lnTo>
                      <a:pt x="203" y="27"/>
                    </a:lnTo>
                    <a:lnTo>
                      <a:pt x="209" y="22"/>
                    </a:lnTo>
                    <a:lnTo>
                      <a:pt x="215" y="22"/>
                    </a:lnTo>
                    <a:lnTo>
                      <a:pt x="222" y="18"/>
                    </a:lnTo>
                    <a:lnTo>
                      <a:pt x="228" y="18"/>
                    </a:lnTo>
                    <a:lnTo>
                      <a:pt x="234" y="18"/>
                    </a:lnTo>
                    <a:lnTo>
                      <a:pt x="240" y="18"/>
                    </a:lnTo>
                    <a:lnTo>
                      <a:pt x="247" y="18"/>
                    </a:lnTo>
                    <a:lnTo>
                      <a:pt x="253" y="22"/>
                    </a:lnTo>
                    <a:lnTo>
                      <a:pt x="259" y="22"/>
                    </a:lnTo>
                    <a:lnTo>
                      <a:pt x="266" y="22"/>
                    </a:lnTo>
                    <a:lnTo>
                      <a:pt x="272" y="22"/>
                    </a:lnTo>
                    <a:lnTo>
                      <a:pt x="278" y="27"/>
                    </a:lnTo>
                    <a:lnTo>
                      <a:pt x="284" y="27"/>
                    </a:lnTo>
                    <a:lnTo>
                      <a:pt x="291" y="27"/>
                    </a:lnTo>
                    <a:lnTo>
                      <a:pt x="297" y="27"/>
                    </a:lnTo>
                    <a:lnTo>
                      <a:pt x="303" y="22"/>
                    </a:lnTo>
                    <a:lnTo>
                      <a:pt x="310" y="22"/>
                    </a:lnTo>
                    <a:lnTo>
                      <a:pt x="310" y="18"/>
                    </a:lnTo>
                    <a:lnTo>
                      <a:pt x="310" y="13"/>
                    </a:lnTo>
                    <a:lnTo>
                      <a:pt x="310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4" name="Group 699"/>
            <p:cNvGrpSpPr>
              <a:grpSpLocks/>
            </p:cNvGrpSpPr>
            <p:nvPr/>
          </p:nvGrpSpPr>
          <p:grpSpPr bwMode="auto">
            <a:xfrm>
              <a:off x="1846" y="2492"/>
              <a:ext cx="604" cy="531"/>
              <a:chOff x="1846" y="2492"/>
              <a:chExt cx="604" cy="531"/>
            </a:xfrm>
          </p:grpSpPr>
          <p:sp>
            <p:nvSpPr>
              <p:cNvPr id="4796" name="Freeform 700"/>
              <p:cNvSpPr>
                <a:spLocks/>
              </p:cNvSpPr>
              <p:nvPr/>
            </p:nvSpPr>
            <p:spPr bwMode="auto">
              <a:xfrm>
                <a:off x="1846" y="2492"/>
                <a:ext cx="604" cy="531"/>
              </a:xfrm>
              <a:custGeom>
                <a:avLst/>
                <a:gdLst/>
                <a:ahLst/>
                <a:cxnLst>
                  <a:cxn ang="0">
                    <a:pos x="434" y="27"/>
                  </a:cxn>
                  <a:cxn ang="0">
                    <a:pos x="478" y="49"/>
                  </a:cxn>
                  <a:cxn ang="0">
                    <a:pos x="535" y="76"/>
                  </a:cxn>
                  <a:cxn ang="0">
                    <a:pos x="573" y="90"/>
                  </a:cxn>
                  <a:cxn ang="0">
                    <a:pos x="573" y="116"/>
                  </a:cxn>
                  <a:cxn ang="0">
                    <a:pos x="573" y="148"/>
                  </a:cxn>
                  <a:cxn ang="0">
                    <a:pos x="554" y="170"/>
                  </a:cxn>
                  <a:cxn ang="0">
                    <a:pos x="554" y="197"/>
                  </a:cxn>
                  <a:cxn ang="0">
                    <a:pos x="573" y="219"/>
                  </a:cxn>
                  <a:cxn ang="0">
                    <a:pos x="591" y="250"/>
                  </a:cxn>
                  <a:cxn ang="0">
                    <a:pos x="604" y="281"/>
                  </a:cxn>
                  <a:cxn ang="0">
                    <a:pos x="591" y="308"/>
                  </a:cxn>
                  <a:cxn ang="0">
                    <a:pos x="566" y="330"/>
                  </a:cxn>
                  <a:cxn ang="0">
                    <a:pos x="604" y="353"/>
                  </a:cxn>
                  <a:cxn ang="0">
                    <a:pos x="573" y="366"/>
                  </a:cxn>
                  <a:cxn ang="0">
                    <a:pos x="510" y="353"/>
                  </a:cxn>
                  <a:cxn ang="0">
                    <a:pos x="459" y="344"/>
                  </a:cxn>
                  <a:cxn ang="0">
                    <a:pos x="434" y="366"/>
                  </a:cxn>
                  <a:cxn ang="0">
                    <a:pos x="390" y="379"/>
                  </a:cxn>
                  <a:cxn ang="0">
                    <a:pos x="384" y="415"/>
                  </a:cxn>
                  <a:cxn ang="0">
                    <a:pos x="403" y="446"/>
                  </a:cxn>
                  <a:cxn ang="0">
                    <a:pos x="371" y="437"/>
                  </a:cxn>
                  <a:cxn ang="0">
                    <a:pos x="340" y="446"/>
                  </a:cxn>
                  <a:cxn ang="0">
                    <a:pos x="327" y="478"/>
                  </a:cxn>
                  <a:cxn ang="0">
                    <a:pos x="340" y="504"/>
                  </a:cxn>
                  <a:cxn ang="0">
                    <a:pos x="302" y="504"/>
                  </a:cxn>
                  <a:cxn ang="0">
                    <a:pos x="264" y="518"/>
                  </a:cxn>
                  <a:cxn ang="0">
                    <a:pos x="246" y="527"/>
                  </a:cxn>
                  <a:cxn ang="0">
                    <a:pos x="239" y="500"/>
                  </a:cxn>
                  <a:cxn ang="0">
                    <a:pos x="195" y="500"/>
                  </a:cxn>
                  <a:cxn ang="0">
                    <a:pos x="158" y="486"/>
                  </a:cxn>
                  <a:cxn ang="0">
                    <a:pos x="114" y="482"/>
                  </a:cxn>
                  <a:cxn ang="0">
                    <a:pos x="63" y="482"/>
                  </a:cxn>
                  <a:cxn ang="0">
                    <a:pos x="38" y="482"/>
                  </a:cxn>
                  <a:cxn ang="0">
                    <a:pos x="57" y="446"/>
                  </a:cxn>
                  <a:cxn ang="0">
                    <a:pos x="82" y="424"/>
                  </a:cxn>
                  <a:cxn ang="0">
                    <a:pos x="95" y="393"/>
                  </a:cxn>
                  <a:cxn ang="0">
                    <a:pos x="95" y="357"/>
                  </a:cxn>
                  <a:cxn ang="0">
                    <a:pos x="114" y="326"/>
                  </a:cxn>
                  <a:cxn ang="0">
                    <a:pos x="70" y="317"/>
                  </a:cxn>
                  <a:cxn ang="0">
                    <a:pos x="32" y="308"/>
                  </a:cxn>
                  <a:cxn ang="0">
                    <a:pos x="7" y="290"/>
                  </a:cxn>
                  <a:cxn ang="0">
                    <a:pos x="51" y="281"/>
                  </a:cxn>
                  <a:cxn ang="0">
                    <a:pos x="88" y="272"/>
                  </a:cxn>
                  <a:cxn ang="0">
                    <a:pos x="120" y="250"/>
                  </a:cxn>
                  <a:cxn ang="0">
                    <a:pos x="151" y="259"/>
                  </a:cxn>
                  <a:cxn ang="0">
                    <a:pos x="183" y="241"/>
                  </a:cxn>
                  <a:cxn ang="0">
                    <a:pos x="189" y="223"/>
                  </a:cxn>
                  <a:cxn ang="0">
                    <a:pos x="208" y="201"/>
                  </a:cxn>
                  <a:cxn ang="0">
                    <a:pos x="214" y="174"/>
                  </a:cxn>
                  <a:cxn ang="0">
                    <a:pos x="252" y="152"/>
                  </a:cxn>
                  <a:cxn ang="0">
                    <a:pos x="271" y="121"/>
                  </a:cxn>
                  <a:cxn ang="0">
                    <a:pos x="302" y="94"/>
                  </a:cxn>
                  <a:cxn ang="0">
                    <a:pos x="327" y="63"/>
                  </a:cxn>
                  <a:cxn ang="0">
                    <a:pos x="371" y="40"/>
                  </a:cxn>
                  <a:cxn ang="0">
                    <a:pos x="378" y="18"/>
                  </a:cxn>
                </a:cxnLst>
                <a:rect l="0" t="0" r="r" b="b"/>
                <a:pathLst>
                  <a:path w="604" h="531">
                    <a:moveTo>
                      <a:pt x="403" y="0"/>
                    </a:moveTo>
                    <a:lnTo>
                      <a:pt x="409" y="9"/>
                    </a:lnTo>
                    <a:lnTo>
                      <a:pt x="415" y="9"/>
                    </a:lnTo>
                    <a:lnTo>
                      <a:pt x="415" y="14"/>
                    </a:lnTo>
                    <a:lnTo>
                      <a:pt x="422" y="14"/>
                    </a:lnTo>
                    <a:lnTo>
                      <a:pt x="422" y="18"/>
                    </a:lnTo>
                    <a:lnTo>
                      <a:pt x="428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40" y="36"/>
                    </a:lnTo>
                    <a:lnTo>
                      <a:pt x="447" y="40"/>
                    </a:lnTo>
                    <a:lnTo>
                      <a:pt x="453" y="40"/>
                    </a:lnTo>
                    <a:lnTo>
                      <a:pt x="459" y="40"/>
                    </a:lnTo>
                    <a:lnTo>
                      <a:pt x="466" y="45"/>
                    </a:lnTo>
                    <a:lnTo>
                      <a:pt x="472" y="45"/>
                    </a:lnTo>
                    <a:lnTo>
                      <a:pt x="478" y="49"/>
                    </a:lnTo>
                    <a:lnTo>
                      <a:pt x="485" y="54"/>
                    </a:lnTo>
                    <a:lnTo>
                      <a:pt x="491" y="54"/>
                    </a:lnTo>
                    <a:lnTo>
                      <a:pt x="497" y="58"/>
                    </a:lnTo>
                    <a:lnTo>
                      <a:pt x="503" y="63"/>
                    </a:lnTo>
                    <a:lnTo>
                      <a:pt x="510" y="67"/>
                    </a:lnTo>
                    <a:lnTo>
                      <a:pt x="516" y="67"/>
                    </a:lnTo>
                    <a:lnTo>
                      <a:pt x="522" y="72"/>
                    </a:lnTo>
                    <a:lnTo>
                      <a:pt x="535" y="76"/>
                    </a:lnTo>
                    <a:lnTo>
                      <a:pt x="541" y="81"/>
                    </a:lnTo>
                    <a:lnTo>
                      <a:pt x="547" y="81"/>
                    </a:lnTo>
                    <a:lnTo>
                      <a:pt x="554" y="81"/>
                    </a:lnTo>
                    <a:lnTo>
                      <a:pt x="554" y="85"/>
                    </a:lnTo>
                    <a:lnTo>
                      <a:pt x="560" y="85"/>
                    </a:lnTo>
                    <a:lnTo>
                      <a:pt x="566" y="85"/>
                    </a:lnTo>
                    <a:lnTo>
                      <a:pt x="566" y="90"/>
                    </a:lnTo>
                    <a:lnTo>
                      <a:pt x="573" y="90"/>
                    </a:lnTo>
                    <a:lnTo>
                      <a:pt x="579" y="94"/>
                    </a:lnTo>
                    <a:lnTo>
                      <a:pt x="585" y="94"/>
                    </a:lnTo>
                    <a:lnTo>
                      <a:pt x="585" y="98"/>
                    </a:lnTo>
                    <a:lnTo>
                      <a:pt x="585" y="103"/>
                    </a:lnTo>
                    <a:lnTo>
                      <a:pt x="585" y="107"/>
                    </a:lnTo>
                    <a:lnTo>
                      <a:pt x="579" y="112"/>
                    </a:lnTo>
                    <a:lnTo>
                      <a:pt x="579" y="116"/>
                    </a:lnTo>
                    <a:lnTo>
                      <a:pt x="573" y="116"/>
                    </a:lnTo>
                    <a:lnTo>
                      <a:pt x="573" y="121"/>
                    </a:lnTo>
                    <a:lnTo>
                      <a:pt x="566" y="121"/>
                    </a:lnTo>
                    <a:lnTo>
                      <a:pt x="566" y="125"/>
                    </a:lnTo>
                    <a:lnTo>
                      <a:pt x="566" y="130"/>
                    </a:lnTo>
                    <a:lnTo>
                      <a:pt x="566" y="134"/>
                    </a:lnTo>
                    <a:lnTo>
                      <a:pt x="566" y="139"/>
                    </a:lnTo>
                    <a:lnTo>
                      <a:pt x="573" y="143"/>
                    </a:lnTo>
                    <a:lnTo>
                      <a:pt x="573" y="148"/>
                    </a:lnTo>
                    <a:lnTo>
                      <a:pt x="573" y="152"/>
                    </a:lnTo>
                    <a:lnTo>
                      <a:pt x="573" y="156"/>
                    </a:lnTo>
                    <a:lnTo>
                      <a:pt x="573" y="161"/>
                    </a:lnTo>
                    <a:lnTo>
                      <a:pt x="573" y="165"/>
                    </a:lnTo>
                    <a:lnTo>
                      <a:pt x="566" y="165"/>
                    </a:lnTo>
                    <a:lnTo>
                      <a:pt x="560" y="165"/>
                    </a:lnTo>
                    <a:lnTo>
                      <a:pt x="554" y="165"/>
                    </a:lnTo>
                    <a:lnTo>
                      <a:pt x="554" y="170"/>
                    </a:lnTo>
                    <a:lnTo>
                      <a:pt x="547" y="170"/>
                    </a:lnTo>
                    <a:lnTo>
                      <a:pt x="547" y="174"/>
                    </a:lnTo>
                    <a:lnTo>
                      <a:pt x="547" y="179"/>
                    </a:lnTo>
                    <a:lnTo>
                      <a:pt x="547" y="183"/>
                    </a:lnTo>
                    <a:lnTo>
                      <a:pt x="547" y="188"/>
                    </a:lnTo>
                    <a:lnTo>
                      <a:pt x="547" y="192"/>
                    </a:lnTo>
                    <a:lnTo>
                      <a:pt x="547" y="197"/>
                    </a:lnTo>
                    <a:lnTo>
                      <a:pt x="554" y="197"/>
                    </a:lnTo>
                    <a:lnTo>
                      <a:pt x="554" y="201"/>
                    </a:lnTo>
                    <a:lnTo>
                      <a:pt x="554" y="205"/>
                    </a:lnTo>
                    <a:lnTo>
                      <a:pt x="560" y="205"/>
                    </a:lnTo>
                    <a:lnTo>
                      <a:pt x="560" y="210"/>
                    </a:lnTo>
                    <a:lnTo>
                      <a:pt x="566" y="210"/>
                    </a:lnTo>
                    <a:lnTo>
                      <a:pt x="566" y="214"/>
                    </a:lnTo>
                    <a:lnTo>
                      <a:pt x="573" y="214"/>
                    </a:lnTo>
                    <a:lnTo>
                      <a:pt x="573" y="219"/>
                    </a:lnTo>
                    <a:lnTo>
                      <a:pt x="579" y="223"/>
                    </a:lnTo>
                    <a:lnTo>
                      <a:pt x="579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91" y="237"/>
                    </a:lnTo>
                    <a:lnTo>
                      <a:pt x="591" y="241"/>
                    </a:lnTo>
                    <a:lnTo>
                      <a:pt x="591" y="246"/>
                    </a:lnTo>
                    <a:lnTo>
                      <a:pt x="591" y="250"/>
                    </a:lnTo>
                    <a:lnTo>
                      <a:pt x="591" y="255"/>
                    </a:lnTo>
                    <a:lnTo>
                      <a:pt x="598" y="255"/>
                    </a:lnTo>
                    <a:lnTo>
                      <a:pt x="598" y="259"/>
                    </a:lnTo>
                    <a:lnTo>
                      <a:pt x="598" y="263"/>
                    </a:lnTo>
                    <a:lnTo>
                      <a:pt x="598" y="268"/>
                    </a:lnTo>
                    <a:lnTo>
                      <a:pt x="598" y="272"/>
                    </a:lnTo>
                    <a:lnTo>
                      <a:pt x="604" y="277"/>
                    </a:lnTo>
                    <a:lnTo>
                      <a:pt x="604" y="281"/>
                    </a:lnTo>
                    <a:lnTo>
                      <a:pt x="604" y="286"/>
                    </a:lnTo>
                    <a:lnTo>
                      <a:pt x="604" y="290"/>
                    </a:lnTo>
                    <a:lnTo>
                      <a:pt x="598" y="295"/>
                    </a:lnTo>
                    <a:lnTo>
                      <a:pt x="591" y="295"/>
                    </a:lnTo>
                    <a:lnTo>
                      <a:pt x="591" y="299"/>
                    </a:lnTo>
                    <a:lnTo>
                      <a:pt x="585" y="299"/>
                    </a:lnTo>
                    <a:lnTo>
                      <a:pt x="591" y="304"/>
                    </a:lnTo>
                    <a:lnTo>
                      <a:pt x="591" y="308"/>
                    </a:lnTo>
                    <a:lnTo>
                      <a:pt x="591" y="313"/>
                    </a:lnTo>
                    <a:lnTo>
                      <a:pt x="591" y="317"/>
                    </a:lnTo>
                    <a:lnTo>
                      <a:pt x="591" y="321"/>
                    </a:lnTo>
                    <a:lnTo>
                      <a:pt x="591" y="326"/>
                    </a:lnTo>
                    <a:lnTo>
                      <a:pt x="585" y="330"/>
                    </a:lnTo>
                    <a:lnTo>
                      <a:pt x="579" y="330"/>
                    </a:lnTo>
                    <a:lnTo>
                      <a:pt x="573" y="330"/>
                    </a:lnTo>
                    <a:lnTo>
                      <a:pt x="566" y="330"/>
                    </a:lnTo>
                    <a:lnTo>
                      <a:pt x="566" y="335"/>
                    </a:lnTo>
                    <a:lnTo>
                      <a:pt x="573" y="339"/>
                    </a:lnTo>
                    <a:lnTo>
                      <a:pt x="579" y="339"/>
                    </a:lnTo>
                    <a:lnTo>
                      <a:pt x="585" y="344"/>
                    </a:lnTo>
                    <a:lnTo>
                      <a:pt x="591" y="344"/>
                    </a:lnTo>
                    <a:lnTo>
                      <a:pt x="598" y="344"/>
                    </a:lnTo>
                    <a:lnTo>
                      <a:pt x="598" y="348"/>
                    </a:lnTo>
                    <a:lnTo>
                      <a:pt x="604" y="353"/>
                    </a:lnTo>
                    <a:lnTo>
                      <a:pt x="604" y="357"/>
                    </a:lnTo>
                    <a:lnTo>
                      <a:pt x="604" y="362"/>
                    </a:lnTo>
                    <a:lnTo>
                      <a:pt x="598" y="362"/>
                    </a:lnTo>
                    <a:lnTo>
                      <a:pt x="598" y="366"/>
                    </a:lnTo>
                    <a:lnTo>
                      <a:pt x="591" y="366"/>
                    </a:lnTo>
                    <a:lnTo>
                      <a:pt x="585" y="366"/>
                    </a:lnTo>
                    <a:lnTo>
                      <a:pt x="579" y="366"/>
                    </a:lnTo>
                    <a:lnTo>
                      <a:pt x="573" y="366"/>
                    </a:lnTo>
                    <a:lnTo>
                      <a:pt x="566" y="366"/>
                    </a:lnTo>
                    <a:lnTo>
                      <a:pt x="560" y="366"/>
                    </a:lnTo>
                    <a:lnTo>
                      <a:pt x="547" y="366"/>
                    </a:lnTo>
                    <a:lnTo>
                      <a:pt x="541" y="366"/>
                    </a:lnTo>
                    <a:lnTo>
                      <a:pt x="535" y="362"/>
                    </a:lnTo>
                    <a:lnTo>
                      <a:pt x="522" y="362"/>
                    </a:lnTo>
                    <a:lnTo>
                      <a:pt x="516" y="357"/>
                    </a:lnTo>
                    <a:lnTo>
                      <a:pt x="510" y="353"/>
                    </a:lnTo>
                    <a:lnTo>
                      <a:pt x="503" y="353"/>
                    </a:lnTo>
                    <a:lnTo>
                      <a:pt x="497" y="348"/>
                    </a:lnTo>
                    <a:lnTo>
                      <a:pt x="497" y="344"/>
                    </a:lnTo>
                    <a:lnTo>
                      <a:pt x="491" y="344"/>
                    </a:lnTo>
                    <a:lnTo>
                      <a:pt x="478" y="344"/>
                    </a:lnTo>
                    <a:lnTo>
                      <a:pt x="472" y="344"/>
                    </a:lnTo>
                    <a:lnTo>
                      <a:pt x="466" y="344"/>
                    </a:lnTo>
                    <a:lnTo>
                      <a:pt x="459" y="344"/>
                    </a:lnTo>
                    <a:lnTo>
                      <a:pt x="453" y="344"/>
                    </a:lnTo>
                    <a:lnTo>
                      <a:pt x="453" y="348"/>
                    </a:lnTo>
                    <a:lnTo>
                      <a:pt x="447" y="348"/>
                    </a:lnTo>
                    <a:lnTo>
                      <a:pt x="440" y="353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34" y="362"/>
                    </a:lnTo>
                    <a:lnTo>
                      <a:pt x="434" y="366"/>
                    </a:lnTo>
                    <a:lnTo>
                      <a:pt x="428" y="371"/>
                    </a:lnTo>
                    <a:lnTo>
                      <a:pt x="422" y="375"/>
                    </a:lnTo>
                    <a:lnTo>
                      <a:pt x="415" y="375"/>
                    </a:lnTo>
                    <a:lnTo>
                      <a:pt x="409" y="375"/>
                    </a:lnTo>
                    <a:lnTo>
                      <a:pt x="403" y="375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90" y="379"/>
                    </a:lnTo>
                    <a:lnTo>
                      <a:pt x="384" y="384"/>
                    </a:lnTo>
                    <a:lnTo>
                      <a:pt x="384" y="388"/>
                    </a:lnTo>
                    <a:lnTo>
                      <a:pt x="384" y="393"/>
                    </a:lnTo>
                    <a:lnTo>
                      <a:pt x="384" y="397"/>
                    </a:lnTo>
                    <a:lnTo>
                      <a:pt x="384" y="402"/>
                    </a:lnTo>
                    <a:lnTo>
                      <a:pt x="384" y="406"/>
                    </a:lnTo>
                    <a:lnTo>
                      <a:pt x="384" y="411"/>
                    </a:lnTo>
                    <a:lnTo>
                      <a:pt x="384" y="415"/>
                    </a:lnTo>
                    <a:lnTo>
                      <a:pt x="384" y="420"/>
                    </a:lnTo>
                    <a:lnTo>
                      <a:pt x="384" y="424"/>
                    </a:lnTo>
                    <a:lnTo>
                      <a:pt x="390" y="429"/>
                    </a:lnTo>
                    <a:lnTo>
                      <a:pt x="396" y="433"/>
                    </a:lnTo>
                    <a:lnTo>
                      <a:pt x="396" y="437"/>
                    </a:lnTo>
                    <a:lnTo>
                      <a:pt x="403" y="437"/>
                    </a:lnTo>
                    <a:lnTo>
                      <a:pt x="403" y="442"/>
                    </a:lnTo>
                    <a:lnTo>
                      <a:pt x="403" y="446"/>
                    </a:lnTo>
                    <a:lnTo>
                      <a:pt x="396" y="451"/>
                    </a:lnTo>
                    <a:lnTo>
                      <a:pt x="396" y="455"/>
                    </a:lnTo>
                    <a:lnTo>
                      <a:pt x="390" y="455"/>
                    </a:lnTo>
                    <a:lnTo>
                      <a:pt x="384" y="455"/>
                    </a:lnTo>
                    <a:lnTo>
                      <a:pt x="384" y="451"/>
                    </a:lnTo>
                    <a:lnTo>
                      <a:pt x="378" y="446"/>
                    </a:lnTo>
                    <a:lnTo>
                      <a:pt x="378" y="442"/>
                    </a:lnTo>
                    <a:lnTo>
                      <a:pt x="371" y="437"/>
                    </a:lnTo>
                    <a:lnTo>
                      <a:pt x="371" y="433"/>
                    </a:lnTo>
                    <a:lnTo>
                      <a:pt x="365" y="433"/>
                    </a:lnTo>
                    <a:lnTo>
                      <a:pt x="359" y="429"/>
                    </a:lnTo>
                    <a:lnTo>
                      <a:pt x="352" y="429"/>
                    </a:lnTo>
                    <a:lnTo>
                      <a:pt x="346" y="433"/>
                    </a:lnTo>
                    <a:lnTo>
                      <a:pt x="340" y="437"/>
                    </a:lnTo>
                    <a:lnTo>
                      <a:pt x="340" y="442"/>
                    </a:lnTo>
                    <a:lnTo>
                      <a:pt x="340" y="446"/>
                    </a:lnTo>
                    <a:lnTo>
                      <a:pt x="334" y="446"/>
                    </a:lnTo>
                    <a:lnTo>
                      <a:pt x="334" y="451"/>
                    </a:lnTo>
                    <a:lnTo>
                      <a:pt x="334" y="455"/>
                    </a:lnTo>
                    <a:lnTo>
                      <a:pt x="327" y="460"/>
                    </a:lnTo>
                    <a:lnTo>
                      <a:pt x="327" y="464"/>
                    </a:lnTo>
                    <a:lnTo>
                      <a:pt x="327" y="469"/>
                    </a:lnTo>
                    <a:lnTo>
                      <a:pt x="327" y="473"/>
                    </a:lnTo>
                    <a:lnTo>
                      <a:pt x="327" y="478"/>
                    </a:lnTo>
                    <a:lnTo>
                      <a:pt x="334" y="478"/>
                    </a:lnTo>
                    <a:lnTo>
                      <a:pt x="334" y="482"/>
                    </a:lnTo>
                    <a:lnTo>
                      <a:pt x="340" y="482"/>
                    </a:lnTo>
                    <a:lnTo>
                      <a:pt x="346" y="486"/>
                    </a:lnTo>
                    <a:lnTo>
                      <a:pt x="346" y="491"/>
                    </a:lnTo>
                    <a:lnTo>
                      <a:pt x="346" y="495"/>
                    </a:lnTo>
                    <a:lnTo>
                      <a:pt x="346" y="500"/>
                    </a:lnTo>
                    <a:lnTo>
                      <a:pt x="340" y="504"/>
                    </a:lnTo>
                    <a:lnTo>
                      <a:pt x="334" y="509"/>
                    </a:lnTo>
                    <a:lnTo>
                      <a:pt x="327" y="513"/>
                    </a:lnTo>
                    <a:lnTo>
                      <a:pt x="321" y="513"/>
                    </a:lnTo>
                    <a:lnTo>
                      <a:pt x="315" y="513"/>
                    </a:lnTo>
                    <a:lnTo>
                      <a:pt x="315" y="509"/>
                    </a:lnTo>
                    <a:lnTo>
                      <a:pt x="308" y="509"/>
                    </a:lnTo>
                    <a:lnTo>
                      <a:pt x="308" y="504"/>
                    </a:lnTo>
                    <a:lnTo>
                      <a:pt x="302" y="504"/>
                    </a:lnTo>
                    <a:lnTo>
                      <a:pt x="296" y="500"/>
                    </a:lnTo>
                    <a:lnTo>
                      <a:pt x="290" y="500"/>
                    </a:lnTo>
                    <a:lnTo>
                      <a:pt x="283" y="504"/>
                    </a:lnTo>
                    <a:lnTo>
                      <a:pt x="277" y="509"/>
                    </a:lnTo>
                    <a:lnTo>
                      <a:pt x="271" y="513"/>
                    </a:lnTo>
                    <a:lnTo>
                      <a:pt x="271" y="518"/>
                    </a:lnTo>
                    <a:lnTo>
                      <a:pt x="264" y="513"/>
                    </a:lnTo>
                    <a:lnTo>
                      <a:pt x="264" y="518"/>
                    </a:lnTo>
                    <a:lnTo>
                      <a:pt x="258" y="518"/>
                    </a:lnTo>
                    <a:lnTo>
                      <a:pt x="252" y="518"/>
                    </a:lnTo>
                    <a:lnTo>
                      <a:pt x="252" y="522"/>
                    </a:lnTo>
                    <a:lnTo>
                      <a:pt x="252" y="527"/>
                    </a:lnTo>
                    <a:lnTo>
                      <a:pt x="258" y="527"/>
                    </a:lnTo>
                    <a:lnTo>
                      <a:pt x="258" y="531"/>
                    </a:lnTo>
                    <a:lnTo>
                      <a:pt x="252" y="531"/>
                    </a:lnTo>
                    <a:lnTo>
                      <a:pt x="246" y="527"/>
                    </a:lnTo>
                    <a:lnTo>
                      <a:pt x="239" y="527"/>
                    </a:lnTo>
                    <a:lnTo>
                      <a:pt x="239" y="522"/>
                    </a:lnTo>
                    <a:lnTo>
                      <a:pt x="239" y="518"/>
                    </a:lnTo>
                    <a:lnTo>
                      <a:pt x="239" y="513"/>
                    </a:lnTo>
                    <a:lnTo>
                      <a:pt x="233" y="513"/>
                    </a:lnTo>
                    <a:lnTo>
                      <a:pt x="239" y="509"/>
                    </a:lnTo>
                    <a:lnTo>
                      <a:pt x="239" y="504"/>
                    </a:lnTo>
                    <a:lnTo>
                      <a:pt x="239" y="500"/>
                    </a:lnTo>
                    <a:lnTo>
                      <a:pt x="233" y="495"/>
                    </a:lnTo>
                    <a:lnTo>
                      <a:pt x="227" y="491"/>
                    </a:lnTo>
                    <a:lnTo>
                      <a:pt x="220" y="491"/>
                    </a:lnTo>
                    <a:lnTo>
                      <a:pt x="214" y="491"/>
                    </a:lnTo>
                    <a:lnTo>
                      <a:pt x="214" y="495"/>
                    </a:lnTo>
                    <a:lnTo>
                      <a:pt x="208" y="495"/>
                    </a:lnTo>
                    <a:lnTo>
                      <a:pt x="202" y="495"/>
                    </a:lnTo>
                    <a:lnTo>
                      <a:pt x="195" y="500"/>
                    </a:lnTo>
                    <a:lnTo>
                      <a:pt x="189" y="500"/>
                    </a:lnTo>
                    <a:lnTo>
                      <a:pt x="189" y="495"/>
                    </a:lnTo>
                    <a:lnTo>
                      <a:pt x="183" y="491"/>
                    </a:lnTo>
                    <a:lnTo>
                      <a:pt x="176" y="491"/>
                    </a:lnTo>
                    <a:lnTo>
                      <a:pt x="176" y="486"/>
                    </a:lnTo>
                    <a:lnTo>
                      <a:pt x="170" y="486"/>
                    </a:lnTo>
                    <a:lnTo>
                      <a:pt x="164" y="486"/>
                    </a:lnTo>
                    <a:lnTo>
                      <a:pt x="158" y="486"/>
                    </a:lnTo>
                    <a:lnTo>
                      <a:pt x="151" y="486"/>
                    </a:lnTo>
                    <a:lnTo>
                      <a:pt x="151" y="482"/>
                    </a:lnTo>
                    <a:lnTo>
                      <a:pt x="145" y="482"/>
                    </a:lnTo>
                    <a:lnTo>
                      <a:pt x="139" y="482"/>
                    </a:lnTo>
                    <a:lnTo>
                      <a:pt x="132" y="482"/>
                    </a:lnTo>
                    <a:lnTo>
                      <a:pt x="126" y="482"/>
                    </a:lnTo>
                    <a:lnTo>
                      <a:pt x="120" y="482"/>
                    </a:lnTo>
                    <a:lnTo>
                      <a:pt x="114" y="482"/>
                    </a:lnTo>
                    <a:lnTo>
                      <a:pt x="107" y="482"/>
                    </a:lnTo>
                    <a:lnTo>
                      <a:pt x="101" y="482"/>
                    </a:lnTo>
                    <a:lnTo>
                      <a:pt x="95" y="478"/>
                    </a:lnTo>
                    <a:lnTo>
                      <a:pt x="88" y="478"/>
                    </a:lnTo>
                    <a:lnTo>
                      <a:pt x="82" y="478"/>
                    </a:lnTo>
                    <a:lnTo>
                      <a:pt x="76" y="482"/>
                    </a:lnTo>
                    <a:lnTo>
                      <a:pt x="70" y="482"/>
                    </a:lnTo>
                    <a:lnTo>
                      <a:pt x="63" y="482"/>
                    </a:lnTo>
                    <a:lnTo>
                      <a:pt x="63" y="486"/>
                    </a:lnTo>
                    <a:lnTo>
                      <a:pt x="57" y="486"/>
                    </a:lnTo>
                    <a:lnTo>
                      <a:pt x="51" y="486"/>
                    </a:lnTo>
                    <a:lnTo>
                      <a:pt x="51" y="491"/>
                    </a:lnTo>
                    <a:lnTo>
                      <a:pt x="44" y="491"/>
                    </a:lnTo>
                    <a:lnTo>
                      <a:pt x="38" y="491"/>
                    </a:lnTo>
                    <a:lnTo>
                      <a:pt x="38" y="486"/>
                    </a:lnTo>
                    <a:lnTo>
                      <a:pt x="38" y="482"/>
                    </a:lnTo>
                    <a:lnTo>
                      <a:pt x="38" y="478"/>
                    </a:lnTo>
                    <a:lnTo>
                      <a:pt x="38" y="473"/>
                    </a:lnTo>
                    <a:lnTo>
                      <a:pt x="44" y="469"/>
                    </a:lnTo>
                    <a:lnTo>
                      <a:pt x="44" y="464"/>
                    </a:lnTo>
                    <a:lnTo>
                      <a:pt x="51" y="460"/>
                    </a:lnTo>
                    <a:lnTo>
                      <a:pt x="51" y="455"/>
                    </a:lnTo>
                    <a:lnTo>
                      <a:pt x="57" y="451"/>
                    </a:lnTo>
                    <a:lnTo>
                      <a:pt x="57" y="446"/>
                    </a:lnTo>
                    <a:lnTo>
                      <a:pt x="63" y="446"/>
                    </a:lnTo>
                    <a:lnTo>
                      <a:pt x="63" y="442"/>
                    </a:lnTo>
                    <a:lnTo>
                      <a:pt x="70" y="437"/>
                    </a:lnTo>
                    <a:lnTo>
                      <a:pt x="70" y="433"/>
                    </a:lnTo>
                    <a:lnTo>
                      <a:pt x="76" y="433"/>
                    </a:lnTo>
                    <a:lnTo>
                      <a:pt x="76" y="429"/>
                    </a:lnTo>
                    <a:lnTo>
                      <a:pt x="82" y="429"/>
                    </a:lnTo>
                    <a:lnTo>
                      <a:pt x="82" y="424"/>
                    </a:lnTo>
                    <a:lnTo>
                      <a:pt x="82" y="420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95" y="411"/>
                    </a:lnTo>
                    <a:lnTo>
                      <a:pt x="95" y="406"/>
                    </a:lnTo>
                    <a:lnTo>
                      <a:pt x="95" y="402"/>
                    </a:lnTo>
                    <a:lnTo>
                      <a:pt x="95" y="397"/>
                    </a:lnTo>
                    <a:lnTo>
                      <a:pt x="95" y="393"/>
                    </a:lnTo>
                    <a:lnTo>
                      <a:pt x="95" y="388"/>
                    </a:lnTo>
                    <a:lnTo>
                      <a:pt x="95" y="384"/>
                    </a:lnTo>
                    <a:lnTo>
                      <a:pt x="95" y="379"/>
                    </a:lnTo>
                    <a:lnTo>
                      <a:pt x="95" y="375"/>
                    </a:lnTo>
                    <a:lnTo>
                      <a:pt x="95" y="371"/>
                    </a:lnTo>
                    <a:lnTo>
                      <a:pt x="95" y="366"/>
                    </a:lnTo>
                    <a:lnTo>
                      <a:pt x="95" y="362"/>
                    </a:lnTo>
                    <a:lnTo>
                      <a:pt x="95" y="357"/>
                    </a:lnTo>
                    <a:lnTo>
                      <a:pt x="101" y="353"/>
                    </a:lnTo>
                    <a:lnTo>
                      <a:pt x="101" y="348"/>
                    </a:lnTo>
                    <a:lnTo>
                      <a:pt x="101" y="344"/>
                    </a:lnTo>
                    <a:lnTo>
                      <a:pt x="107" y="339"/>
                    </a:lnTo>
                    <a:lnTo>
                      <a:pt x="107" y="335"/>
                    </a:lnTo>
                    <a:lnTo>
                      <a:pt x="107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7" y="317"/>
                    </a:lnTo>
                    <a:lnTo>
                      <a:pt x="101" y="317"/>
                    </a:lnTo>
                    <a:lnTo>
                      <a:pt x="95" y="321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76" y="321"/>
                    </a:lnTo>
                    <a:lnTo>
                      <a:pt x="70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57" y="313"/>
                    </a:lnTo>
                    <a:lnTo>
                      <a:pt x="51" y="313"/>
                    </a:lnTo>
                    <a:lnTo>
                      <a:pt x="51" y="308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8"/>
                    </a:lnTo>
                    <a:lnTo>
                      <a:pt x="26" y="308"/>
                    </a:lnTo>
                    <a:lnTo>
                      <a:pt x="26" y="304"/>
                    </a:lnTo>
                    <a:lnTo>
                      <a:pt x="19" y="304"/>
                    </a:lnTo>
                    <a:lnTo>
                      <a:pt x="13" y="304"/>
                    </a:lnTo>
                    <a:lnTo>
                      <a:pt x="7" y="299"/>
                    </a:lnTo>
                    <a:lnTo>
                      <a:pt x="7" y="295"/>
                    </a:lnTo>
                    <a:lnTo>
                      <a:pt x="0" y="290"/>
                    </a:lnTo>
                    <a:lnTo>
                      <a:pt x="7" y="290"/>
                    </a:lnTo>
                    <a:lnTo>
                      <a:pt x="13" y="290"/>
                    </a:lnTo>
                    <a:lnTo>
                      <a:pt x="19" y="290"/>
                    </a:lnTo>
                    <a:lnTo>
                      <a:pt x="26" y="290"/>
                    </a:lnTo>
                    <a:lnTo>
                      <a:pt x="32" y="290"/>
                    </a:lnTo>
                    <a:lnTo>
                      <a:pt x="38" y="290"/>
                    </a:lnTo>
                    <a:lnTo>
                      <a:pt x="44" y="286"/>
                    </a:lnTo>
                    <a:lnTo>
                      <a:pt x="51" y="286"/>
                    </a:lnTo>
                    <a:lnTo>
                      <a:pt x="51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63" y="272"/>
                    </a:lnTo>
                    <a:lnTo>
                      <a:pt x="70" y="272"/>
                    </a:lnTo>
                    <a:lnTo>
                      <a:pt x="76" y="272"/>
                    </a:lnTo>
                    <a:lnTo>
                      <a:pt x="82" y="272"/>
                    </a:lnTo>
                    <a:lnTo>
                      <a:pt x="88" y="272"/>
                    </a:lnTo>
                    <a:lnTo>
                      <a:pt x="95" y="268"/>
                    </a:lnTo>
                    <a:lnTo>
                      <a:pt x="95" y="263"/>
                    </a:lnTo>
                    <a:lnTo>
                      <a:pt x="95" y="259"/>
                    </a:lnTo>
                    <a:lnTo>
                      <a:pt x="101" y="255"/>
                    </a:lnTo>
                    <a:lnTo>
                      <a:pt x="107" y="255"/>
                    </a:lnTo>
                    <a:lnTo>
                      <a:pt x="107" y="250"/>
                    </a:lnTo>
                    <a:lnTo>
                      <a:pt x="114" y="250"/>
                    </a:lnTo>
                    <a:lnTo>
                      <a:pt x="120" y="250"/>
                    </a:lnTo>
                    <a:lnTo>
                      <a:pt x="126" y="250"/>
                    </a:lnTo>
                    <a:lnTo>
                      <a:pt x="132" y="250"/>
                    </a:lnTo>
                    <a:lnTo>
                      <a:pt x="132" y="255"/>
                    </a:lnTo>
                    <a:lnTo>
                      <a:pt x="139" y="255"/>
                    </a:lnTo>
                    <a:lnTo>
                      <a:pt x="145" y="255"/>
                    </a:lnTo>
                    <a:lnTo>
                      <a:pt x="145" y="259"/>
                    </a:lnTo>
                    <a:lnTo>
                      <a:pt x="151" y="255"/>
                    </a:lnTo>
                    <a:lnTo>
                      <a:pt x="151" y="259"/>
                    </a:lnTo>
                    <a:lnTo>
                      <a:pt x="151" y="255"/>
                    </a:lnTo>
                    <a:lnTo>
                      <a:pt x="158" y="255"/>
                    </a:lnTo>
                    <a:lnTo>
                      <a:pt x="164" y="255"/>
                    </a:lnTo>
                    <a:lnTo>
                      <a:pt x="170" y="250"/>
                    </a:lnTo>
                    <a:lnTo>
                      <a:pt x="170" y="246"/>
                    </a:lnTo>
                    <a:lnTo>
                      <a:pt x="170" y="241"/>
                    </a:lnTo>
                    <a:lnTo>
                      <a:pt x="176" y="241"/>
                    </a:lnTo>
                    <a:lnTo>
                      <a:pt x="183" y="241"/>
                    </a:lnTo>
                    <a:lnTo>
                      <a:pt x="189" y="241"/>
                    </a:lnTo>
                    <a:lnTo>
                      <a:pt x="189" y="237"/>
                    </a:lnTo>
                    <a:lnTo>
                      <a:pt x="195" y="232"/>
                    </a:lnTo>
                    <a:lnTo>
                      <a:pt x="189" y="232"/>
                    </a:lnTo>
                    <a:lnTo>
                      <a:pt x="189" y="228"/>
                    </a:lnTo>
                    <a:lnTo>
                      <a:pt x="183" y="228"/>
                    </a:lnTo>
                    <a:lnTo>
                      <a:pt x="183" y="223"/>
                    </a:lnTo>
                    <a:lnTo>
                      <a:pt x="189" y="223"/>
                    </a:lnTo>
                    <a:lnTo>
                      <a:pt x="189" y="219"/>
                    </a:lnTo>
                    <a:lnTo>
                      <a:pt x="195" y="219"/>
                    </a:lnTo>
                    <a:lnTo>
                      <a:pt x="195" y="214"/>
                    </a:lnTo>
                    <a:lnTo>
                      <a:pt x="195" y="210"/>
                    </a:lnTo>
                    <a:lnTo>
                      <a:pt x="195" y="205"/>
                    </a:lnTo>
                    <a:lnTo>
                      <a:pt x="202" y="205"/>
                    </a:lnTo>
                    <a:lnTo>
                      <a:pt x="202" y="201"/>
                    </a:lnTo>
                    <a:lnTo>
                      <a:pt x="208" y="201"/>
                    </a:lnTo>
                    <a:lnTo>
                      <a:pt x="214" y="201"/>
                    </a:lnTo>
                    <a:lnTo>
                      <a:pt x="220" y="201"/>
                    </a:lnTo>
                    <a:lnTo>
                      <a:pt x="220" y="197"/>
                    </a:lnTo>
                    <a:lnTo>
                      <a:pt x="220" y="192"/>
                    </a:lnTo>
                    <a:lnTo>
                      <a:pt x="220" y="188"/>
                    </a:lnTo>
                    <a:lnTo>
                      <a:pt x="220" y="183"/>
                    </a:lnTo>
                    <a:lnTo>
                      <a:pt x="214" y="179"/>
                    </a:lnTo>
                    <a:lnTo>
                      <a:pt x="214" y="174"/>
                    </a:lnTo>
                    <a:lnTo>
                      <a:pt x="214" y="170"/>
                    </a:lnTo>
                    <a:lnTo>
                      <a:pt x="220" y="165"/>
                    </a:lnTo>
                    <a:lnTo>
                      <a:pt x="227" y="165"/>
                    </a:lnTo>
                    <a:lnTo>
                      <a:pt x="233" y="165"/>
                    </a:lnTo>
                    <a:lnTo>
                      <a:pt x="233" y="161"/>
                    </a:lnTo>
                    <a:lnTo>
                      <a:pt x="239" y="161"/>
                    </a:lnTo>
                    <a:lnTo>
                      <a:pt x="246" y="156"/>
                    </a:lnTo>
                    <a:lnTo>
                      <a:pt x="252" y="152"/>
                    </a:lnTo>
                    <a:lnTo>
                      <a:pt x="252" y="148"/>
                    </a:lnTo>
                    <a:lnTo>
                      <a:pt x="252" y="143"/>
                    </a:lnTo>
                    <a:lnTo>
                      <a:pt x="258" y="139"/>
                    </a:lnTo>
                    <a:lnTo>
                      <a:pt x="258" y="134"/>
                    </a:lnTo>
                    <a:lnTo>
                      <a:pt x="264" y="134"/>
                    </a:lnTo>
                    <a:lnTo>
                      <a:pt x="264" y="130"/>
                    </a:lnTo>
                    <a:lnTo>
                      <a:pt x="271" y="125"/>
                    </a:lnTo>
                    <a:lnTo>
                      <a:pt x="271" y="121"/>
                    </a:lnTo>
                    <a:lnTo>
                      <a:pt x="277" y="116"/>
                    </a:lnTo>
                    <a:lnTo>
                      <a:pt x="277" y="112"/>
                    </a:lnTo>
                    <a:lnTo>
                      <a:pt x="283" y="107"/>
                    </a:lnTo>
                    <a:lnTo>
                      <a:pt x="290" y="103"/>
                    </a:lnTo>
                    <a:lnTo>
                      <a:pt x="290" y="98"/>
                    </a:lnTo>
                    <a:lnTo>
                      <a:pt x="296" y="98"/>
                    </a:lnTo>
                    <a:lnTo>
                      <a:pt x="302" y="98"/>
                    </a:lnTo>
                    <a:lnTo>
                      <a:pt x="302" y="94"/>
                    </a:lnTo>
                    <a:lnTo>
                      <a:pt x="308" y="90"/>
                    </a:lnTo>
                    <a:lnTo>
                      <a:pt x="308" y="85"/>
                    </a:lnTo>
                    <a:lnTo>
                      <a:pt x="315" y="85"/>
                    </a:lnTo>
                    <a:lnTo>
                      <a:pt x="315" y="81"/>
                    </a:lnTo>
                    <a:lnTo>
                      <a:pt x="315" y="76"/>
                    </a:lnTo>
                    <a:lnTo>
                      <a:pt x="315" y="72"/>
                    </a:lnTo>
                    <a:lnTo>
                      <a:pt x="321" y="67"/>
                    </a:lnTo>
                    <a:lnTo>
                      <a:pt x="327" y="63"/>
                    </a:lnTo>
                    <a:lnTo>
                      <a:pt x="327" y="58"/>
                    </a:lnTo>
                    <a:lnTo>
                      <a:pt x="334" y="54"/>
                    </a:lnTo>
                    <a:lnTo>
                      <a:pt x="340" y="49"/>
                    </a:lnTo>
                    <a:lnTo>
                      <a:pt x="346" y="49"/>
                    </a:lnTo>
                    <a:lnTo>
                      <a:pt x="352" y="45"/>
                    </a:lnTo>
                    <a:lnTo>
                      <a:pt x="359" y="45"/>
                    </a:lnTo>
                    <a:lnTo>
                      <a:pt x="365" y="40"/>
                    </a:lnTo>
                    <a:lnTo>
                      <a:pt x="371" y="40"/>
                    </a:lnTo>
                    <a:lnTo>
                      <a:pt x="371" y="36"/>
                    </a:lnTo>
                    <a:lnTo>
                      <a:pt x="378" y="36"/>
                    </a:lnTo>
                    <a:lnTo>
                      <a:pt x="378" y="32"/>
                    </a:lnTo>
                    <a:lnTo>
                      <a:pt x="378" y="27"/>
                    </a:lnTo>
                    <a:lnTo>
                      <a:pt x="378" y="23"/>
                    </a:lnTo>
                    <a:lnTo>
                      <a:pt x="371" y="23"/>
                    </a:lnTo>
                    <a:lnTo>
                      <a:pt x="371" y="18"/>
                    </a:lnTo>
                    <a:lnTo>
                      <a:pt x="378" y="18"/>
                    </a:lnTo>
                    <a:lnTo>
                      <a:pt x="378" y="14"/>
                    </a:lnTo>
                    <a:lnTo>
                      <a:pt x="384" y="14"/>
                    </a:lnTo>
                    <a:lnTo>
                      <a:pt x="384" y="9"/>
                    </a:lnTo>
                    <a:lnTo>
                      <a:pt x="390" y="9"/>
                    </a:lnTo>
                    <a:lnTo>
                      <a:pt x="390" y="5"/>
                    </a:lnTo>
                    <a:lnTo>
                      <a:pt x="396" y="5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797" name="Freeform 701"/>
              <p:cNvSpPr>
                <a:spLocks/>
              </p:cNvSpPr>
              <p:nvPr/>
            </p:nvSpPr>
            <p:spPr bwMode="auto">
              <a:xfrm>
                <a:off x="1846" y="2492"/>
                <a:ext cx="604" cy="531"/>
              </a:xfrm>
              <a:custGeom>
                <a:avLst/>
                <a:gdLst/>
                <a:ahLst/>
                <a:cxnLst>
                  <a:cxn ang="0">
                    <a:pos x="434" y="27"/>
                  </a:cxn>
                  <a:cxn ang="0">
                    <a:pos x="478" y="49"/>
                  </a:cxn>
                  <a:cxn ang="0">
                    <a:pos x="535" y="76"/>
                  </a:cxn>
                  <a:cxn ang="0">
                    <a:pos x="573" y="90"/>
                  </a:cxn>
                  <a:cxn ang="0">
                    <a:pos x="573" y="116"/>
                  </a:cxn>
                  <a:cxn ang="0">
                    <a:pos x="573" y="148"/>
                  </a:cxn>
                  <a:cxn ang="0">
                    <a:pos x="554" y="170"/>
                  </a:cxn>
                  <a:cxn ang="0">
                    <a:pos x="554" y="197"/>
                  </a:cxn>
                  <a:cxn ang="0">
                    <a:pos x="573" y="219"/>
                  </a:cxn>
                  <a:cxn ang="0">
                    <a:pos x="591" y="250"/>
                  </a:cxn>
                  <a:cxn ang="0">
                    <a:pos x="604" y="281"/>
                  </a:cxn>
                  <a:cxn ang="0">
                    <a:pos x="591" y="308"/>
                  </a:cxn>
                  <a:cxn ang="0">
                    <a:pos x="566" y="330"/>
                  </a:cxn>
                  <a:cxn ang="0">
                    <a:pos x="604" y="353"/>
                  </a:cxn>
                  <a:cxn ang="0">
                    <a:pos x="573" y="366"/>
                  </a:cxn>
                  <a:cxn ang="0">
                    <a:pos x="510" y="353"/>
                  </a:cxn>
                  <a:cxn ang="0">
                    <a:pos x="459" y="344"/>
                  </a:cxn>
                  <a:cxn ang="0">
                    <a:pos x="434" y="366"/>
                  </a:cxn>
                  <a:cxn ang="0">
                    <a:pos x="390" y="379"/>
                  </a:cxn>
                  <a:cxn ang="0">
                    <a:pos x="384" y="415"/>
                  </a:cxn>
                  <a:cxn ang="0">
                    <a:pos x="403" y="446"/>
                  </a:cxn>
                  <a:cxn ang="0">
                    <a:pos x="371" y="437"/>
                  </a:cxn>
                  <a:cxn ang="0">
                    <a:pos x="340" y="446"/>
                  </a:cxn>
                  <a:cxn ang="0">
                    <a:pos x="327" y="478"/>
                  </a:cxn>
                  <a:cxn ang="0">
                    <a:pos x="340" y="504"/>
                  </a:cxn>
                  <a:cxn ang="0">
                    <a:pos x="302" y="504"/>
                  </a:cxn>
                  <a:cxn ang="0">
                    <a:pos x="264" y="518"/>
                  </a:cxn>
                  <a:cxn ang="0">
                    <a:pos x="246" y="527"/>
                  </a:cxn>
                  <a:cxn ang="0">
                    <a:pos x="239" y="500"/>
                  </a:cxn>
                  <a:cxn ang="0">
                    <a:pos x="195" y="500"/>
                  </a:cxn>
                  <a:cxn ang="0">
                    <a:pos x="158" y="486"/>
                  </a:cxn>
                  <a:cxn ang="0">
                    <a:pos x="114" y="482"/>
                  </a:cxn>
                  <a:cxn ang="0">
                    <a:pos x="63" y="482"/>
                  </a:cxn>
                  <a:cxn ang="0">
                    <a:pos x="38" y="482"/>
                  </a:cxn>
                  <a:cxn ang="0">
                    <a:pos x="57" y="446"/>
                  </a:cxn>
                  <a:cxn ang="0">
                    <a:pos x="82" y="424"/>
                  </a:cxn>
                  <a:cxn ang="0">
                    <a:pos x="95" y="393"/>
                  </a:cxn>
                  <a:cxn ang="0">
                    <a:pos x="95" y="357"/>
                  </a:cxn>
                  <a:cxn ang="0">
                    <a:pos x="114" y="326"/>
                  </a:cxn>
                  <a:cxn ang="0">
                    <a:pos x="70" y="317"/>
                  </a:cxn>
                  <a:cxn ang="0">
                    <a:pos x="32" y="308"/>
                  </a:cxn>
                  <a:cxn ang="0">
                    <a:pos x="7" y="290"/>
                  </a:cxn>
                  <a:cxn ang="0">
                    <a:pos x="51" y="281"/>
                  </a:cxn>
                  <a:cxn ang="0">
                    <a:pos x="88" y="272"/>
                  </a:cxn>
                  <a:cxn ang="0">
                    <a:pos x="120" y="250"/>
                  </a:cxn>
                  <a:cxn ang="0">
                    <a:pos x="151" y="259"/>
                  </a:cxn>
                  <a:cxn ang="0">
                    <a:pos x="183" y="241"/>
                  </a:cxn>
                  <a:cxn ang="0">
                    <a:pos x="189" y="223"/>
                  </a:cxn>
                  <a:cxn ang="0">
                    <a:pos x="208" y="201"/>
                  </a:cxn>
                  <a:cxn ang="0">
                    <a:pos x="214" y="174"/>
                  </a:cxn>
                  <a:cxn ang="0">
                    <a:pos x="252" y="152"/>
                  </a:cxn>
                  <a:cxn ang="0">
                    <a:pos x="271" y="121"/>
                  </a:cxn>
                  <a:cxn ang="0">
                    <a:pos x="302" y="94"/>
                  </a:cxn>
                  <a:cxn ang="0">
                    <a:pos x="327" y="63"/>
                  </a:cxn>
                  <a:cxn ang="0">
                    <a:pos x="371" y="40"/>
                  </a:cxn>
                  <a:cxn ang="0">
                    <a:pos x="378" y="18"/>
                  </a:cxn>
                </a:cxnLst>
                <a:rect l="0" t="0" r="r" b="b"/>
                <a:pathLst>
                  <a:path w="604" h="531">
                    <a:moveTo>
                      <a:pt x="403" y="0"/>
                    </a:moveTo>
                    <a:lnTo>
                      <a:pt x="409" y="9"/>
                    </a:lnTo>
                    <a:lnTo>
                      <a:pt x="415" y="9"/>
                    </a:lnTo>
                    <a:lnTo>
                      <a:pt x="415" y="14"/>
                    </a:lnTo>
                    <a:lnTo>
                      <a:pt x="422" y="14"/>
                    </a:lnTo>
                    <a:lnTo>
                      <a:pt x="422" y="18"/>
                    </a:lnTo>
                    <a:lnTo>
                      <a:pt x="428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40" y="36"/>
                    </a:lnTo>
                    <a:lnTo>
                      <a:pt x="447" y="40"/>
                    </a:lnTo>
                    <a:lnTo>
                      <a:pt x="453" y="40"/>
                    </a:lnTo>
                    <a:lnTo>
                      <a:pt x="459" y="40"/>
                    </a:lnTo>
                    <a:lnTo>
                      <a:pt x="466" y="45"/>
                    </a:lnTo>
                    <a:lnTo>
                      <a:pt x="472" y="45"/>
                    </a:lnTo>
                    <a:lnTo>
                      <a:pt x="478" y="49"/>
                    </a:lnTo>
                    <a:lnTo>
                      <a:pt x="485" y="54"/>
                    </a:lnTo>
                    <a:lnTo>
                      <a:pt x="491" y="54"/>
                    </a:lnTo>
                    <a:lnTo>
                      <a:pt x="497" y="58"/>
                    </a:lnTo>
                    <a:lnTo>
                      <a:pt x="503" y="63"/>
                    </a:lnTo>
                    <a:lnTo>
                      <a:pt x="510" y="67"/>
                    </a:lnTo>
                    <a:lnTo>
                      <a:pt x="516" y="67"/>
                    </a:lnTo>
                    <a:lnTo>
                      <a:pt x="522" y="72"/>
                    </a:lnTo>
                    <a:lnTo>
                      <a:pt x="535" y="76"/>
                    </a:lnTo>
                    <a:lnTo>
                      <a:pt x="541" y="81"/>
                    </a:lnTo>
                    <a:lnTo>
                      <a:pt x="547" y="81"/>
                    </a:lnTo>
                    <a:lnTo>
                      <a:pt x="554" y="81"/>
                    </a:lnTo>
                    <a:lnTo>
                      <a:pt x="554" y="85"/>
                    </a:lnTo>
                    <a:lnTo>
                      <a:pt x="560" y="85"/>
                    </a:lnTo>
                    <a:lnTo>
                      <a:pt x="566" y="85"/>
                    </a:lnTo>
                    <a:lnTo>
                      <a:pt x="566" y="90"/>
                    </a:lnTo>
                    <a:lnTo>
                      <a:pt x="573" y="90"/>
                    </a:lnTo>
                    <a:lnTo>
                      <a:pt x="579" y="94"/>
                    </a:lnTo>
                    <a:lnTo>
                      <a:pt x="585" y="94"/>
                    </a:lnTo>
                    <a:lnTo>
                      <a:pt x="585" y="98"/>
                    </a:lnTo>
                    <a:lnTo>
                      <a:pt x="585" y="103"/>
                    </a:lnTo>
                    <a:lnTo>
                      <a:pt x="585" y="107"/>
                    </a:lnTo>
                    <a:lnTo>
                      <a:pt x="579" y="112"/>
                    </a:lnTo>
                    <a:lnTo>
                      <a:pt x="579" y="116"/>
                    </a:lnTo>
                    <a:lnTo>
                      <a:pt x="573" y="116"/>
                    </a:lnTo>
                    <a:lnTo>
                      <a:pt x="573" y="121"/>
                    </a:lnTo>
                    <a:lnTo>
                      <a:pt x="566" y="121"/>
                    </a:lnTo>
                    <a:lnTo>
                      <a:pt x="566" y="125"/>
                    </a:lnTo>
                    <a:lnTo>
                      <a:pt x="566" y="130"/>
                    </a:lnTo>
                    <a:lnTo>
                      <a:pt x="566" y="134"/>
                    </a:lnTo>
                    <a:lnTo>
                      <a:pt x="566" y="139"/>
                    </a:lnTo>
                    <a:lnTo>
                      <a:pt x="573" y="143"/>
                    </a:lnTo>
                    <a:lnTo>
                      <a:pt x="573" y="148"/>
                    </a:lnTo>
                    <a:lnTo>
                      <a:pt x="573" y="152"/>
                    </a:lnTo>
                    <a:lnTo>
                      <a:pt x="573" y="156"/>
                    </a:lnTo>
                    <a:lnTo>
                      <a:pt x="573" y="161"/>
                    </a:lnTo>
                    <a:lnTo>
                      <a:pt x="573" y="165"/>
                    </a:lnTo>
                    <a:lnTo>
                      <a:pt x="566" y="165"/>
                    </a:lnTo>
                    <a:lnTo>
                      <a:pt x="560" y="165"/>
                    </a:lnTo>
                    <a:lnTo>
                      <a:pt x="554" y="165"/>
                    </a:lnTo>
                    <a:lnTo>
                      <a:pt x="554" y="170"/>
                    </a:lnTo>
                    <a:lnTo>
                      <a:pt x="547" y="170"/>
                    </a:lnTo>
                    <a:lnTo>
                      <a:pt x="547" y="174"/>
                    </a:lnTo>
                    <a:lnTo>
                      <a:pt x="547" y="179"/>
                    </a:lnTo>
                    <a:lnTo>
                      <a:pt x="547" y="183"/>
                    </a:lnTo>
                    <a:lnTo>
                      <a:pt x="547" y="188"/>
                    </a:lnTo>
                    <a:lnTo>
                      <a:pt x="547" y="192"/>
                    </a:lnTo>
                    <a:lnTo>
                      <a:pt x="547" y="197"/>
                    </a:lnTo>
                    <a:lnTo>
                      <a:pt x="554" y="197"/>
                    </a:lnTo>
                    <a:lnTo>
                      <a:pt x="554" y="201"/>
                    </a:lnTo>
                    <a:lnTo>
                      <a:pt x="554" y="205"/>
                    </a:lnTo>
                    <a:lnTo>
                      <a:pt x="560" y="205"/>
                    </a:lnTo>
                    <a:lnTo>
                      <a:pt x="560" y="210"/>
                    </a:lnTo>
                    <a:lnTo>
                      <a:pt x="566" y="210"/>
                    </a:lnTo>
                    <a:lnTo>
                      <a:pt x="566" y="214"/>
                    </a:lnTo>
                    <a:lnTo>
                      <a:pt x="573" y="214"/>
                    </a:lnTo>
                    <a:lnTo>
                      <a:pt x="573" y="219"/>
                    </a:lnTo>
                    <a:lnTo>
                      <a:pt x="579" y="223"/>
                    </a:lnTo>
                    <a:lnTo>
                      <a:pt x="579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91" y="237"/>
                    </a:lnTo>
                    <a:lnTo>
                      <a:pt x="591" y="241"/>
                    </a:lnTo>
                    <a:lnTo>
                      <a:pt x="591" y="246"/>
                    </a:lnTo>
                    <a:lnTo>
                      <a:pt x="591" y="250"/>
                    </a:lnTo>
                    <a:lnTo>
                      <a:pt x="591" y="255"/>
                    </a:lnTo>
                    <a:lnTo>
                      <a:pt x="598" y="255"/>
                    </a:lnTo>
                    <a:lnTo>
                      <a:pt x="598" y="259"/>
                    </a:lnTo>
                    <a:lnTo>
                      <a:pt x="598" y="263"/>
                    </a:lnTo>
                    <a:lnTo>
                      <a:pt x="598" y="268"/>
                    </a:lnTo>
                    <a:lnTo>
                      <a:pt x="598" y="272"/>
                    </a:lnTo>
                    <a:lnTo>
                      <a:pt x="604" y="277"/>
                    </a:lnTo>
                    <a:lnTo>
                      <a:pt x="604" y="281"/>
                    </a:lnTo>
                    <a:lnTo>
                      <a:pt x="604" y="286"/>
                    </a:lnTo>
                    <a:lnTo>
                      <a:pt x="604" y="290"/>
                    </a:lnTo>
                    <a:lnTo>
                      <a:pt x="598" y="295"/>
                    </a:lnTo>
                    <a:lnTo>
                      <a:pt x="591" y="295"/>
                    </a:lnTo>
                    <a:lnTo>
                      <a:pt x="591" y="299"/>
                    </a:lnTo>
                    <a:lnTo>
                      <a:pt x="585" y="299"/>
                    </a:lnTo>
                    <a:lnTo>
                      <a:pt x="591" y="304"/>
                    </a:lnTo>
                    <a:lnTo>
                      <a:pt x="591" y="308"/>
                    </a:lnTo>
                    <a:lnTo>
                      <a:pt x="591" y="313"/>
                    </a:lnTo>
                    <a:lnTo>
                      <a:pt x="591" y="317"/>
                    </a:lnTo>
                    <a:lnTo>
                      <a:pt x="591" y="321"/>
                    </a:lnTo>
                    <a:lnTo>
                      <a:pt x="591" y="326"/>
                    </a:lnTo>
                    <a:lnTo>
                      <a:pt x="585" y="330"/>
                    </a:lnTo>
                    <a:lnTo>
                      <a:pt x="579" y="330"/>
                    </a:lnTo>
                    <a:lnTo>
                      <a:pt x="573" y="330"/>
                    </a:lnTo>
                    <a:lnTo>
                      <a:pt x="566" y="330"/>
                    </a:lnTo>
                    <a:lnTo>
                      <a:pt x="566" y="335"/>
                    </a:lnTo>
                    <a:lnTo>
                      <a:pt x="573" y="339"/>
                    </a:lnTo>
                    <a:lnTo>
                      <a:pt x="579" y="339"/>
                    </a:lnTo>
                    <a:lnTo>
                      <a:pt x="585" y="344"/>
                    </a:lnTo>
                    <a:lnTo>
                      <a:pt x="591" y="344"/>
                    </a:lnTo>
                    <a:lnTo>
                      <a:pt x="598" y="344"/>
                    </a:lnTo>
                    <a:lnTo>
                      <a:pt x="598" y="348"/>
                    </a:lnTo>
                    <a:lnTo>
                      <a:pt x="604" y="353"/>
                    </a:lnTo>
                    <a:lnTo>
                      <a:pt x="604" y="357"/>
                    </a:lnTo>
                    <a:lnTo>
                      <a:pt x="604" y="362"/>
                    </a:lnTo>
                    <a:lnTo>
                      <a:pt x="598" y="362"/>
                    </a:lnTo>
                    <a:lnTo>
                      <a:pt x="598" y="366"/>
                    </a:lnTo>
                    <a:lnTo>
                      <a:pt x="591" y="366"/>
                    </a:lnTo>
                    <a:lnTo>
                      <a:pt x="585" y="366"/>
                    </a:lnTo>
                    <a:lnTo>
                      <a:pt x="579" y="366"/>
                    </a:lnTo>
                    <a:lnTo>
                      <a:pt x="573" y="366"/>
                    </a:lnTo>
                    <a:lnTo>
                      <a:pt x="566" y="366"/>
                    </a:lnTo>
                    <a:lnTo>
                      <a:pt x="560" y="366"/>
                    </a:lnTo>
                    <a:lnTo>
                      <a:pt x="547" y="366"/>
                    </a:lnTo>
                    <a:lnTo>
                      <a:pt x="541" y="366"/>
                    </a:lnTo>
                    <a:lnTo>
                      <a:pt x="535" y="362"/>
                    </a:lnTo>
                    <a:lnTo>
                      <a:pt x="522" y="362"/>
                    </a:lnTo>
                    <a:lnTo>
                      <a:pt x="516" y="357"/>
                    </a:lnTo>
                    <a:lnTo>
                      <a:pt x="510" y="353"/>
                    </a:lnTo>
                    <a:lnTo>
                      <a:pt x="503" y="353"/>
                    </a:lnTo>
                    <a:lnTo>
                      <a:pt x="497" y="348"/>
                    </a:lnTo>
                    <a:lnTo>
                      <a:pt x="497" y="344"/>
                    </a:lnTo>
                    <a:lnTo>
                      <a:pt x="491" y="344"/>
                    </a:lnTo>
                    <a:lnTo>
                      <a:pt x="478" y="344"/>
                    </a:lnTo>
                    <a:lnTo>
                      <a:pt x="472" y="344"/>
                    </a:lnTo>
                    <a:lnTo>
                      <a:pt x="466" y="344"/>
                    </a:lnTo>
                    <a:lnTo>
                      <a:pt x="459" y="344"/>
                    </a:lnTo>
                    <a:lnTo>
                      <a:pt x="453" y="344"/>
                    </a:lnTo>
                    <a:lnTo>
                      <a:pt x="453" y="348"/>
                    </a:lnTo>
                    <a:lnTo>
                      <a:pt x="447" y="348"/>
                    </a:lnTo>
                    <a:lnTo>
                      <a:pt x="440" y="353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34" y="362"/>
                    </a:lnTo>
                    <a:lnTo>
                      <a:pt x="434" y="366"/>
                    </a:lnTo>
                    <a:lnTo>
                      <a:pt x="428" y="371"/>
                    </a:lnTo>
                    <a:lnTo>
                      <a:pt x="422" y="375"/>
                    </a:lnTo>
                    <a:lnTo>
                      <a:pt x="415" y="375"/>
                    </a:lnTo>
                    <a:lnTo>
                      <a:pt x="409" y="375"/>
                    </a:lnTo>
                    <a:lnTo>
                      <a:pt x="403" y="375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90" y="379"/>
                    </a:lnTo>
                    <a:lnTo>
                      <a:pt x="384" y="384"/>
                    </a:lnTo>
                    <a:lnTo>
                      <a:pt x="384" y="388"/>
                    </a:lnTo>
                    <a:lnTo>
                      <a:pt x="384" y="393"/>
                    </a:lnTo>
                    <a:lnTo>
                      <a:pt x="384" y="397"/>
                    </a:lnTo>
                    <a:lnTo>
                      <a:pt x="384" y="402"/>
                    </a:lnTo>
                    <a:lnTo>
                      <a:pt x="384" y="406"/>
                    </a:lnTo>
                    <a:lnTo>
                      <a:pt x="384" y="411"/>
                    </a:lnTo>
                    <a:lnTo>
                      <a:pt x="384" y="415"/>
                    </a:lnTo>
                    <a:lnTo>
                      <a:pt x="384" y="420"/>
                    </a:lnTo>
                    <a:lnTo>
                      <a:pt x="384" y="424"/>
                    </a:lnTo>
                    <a:lnTo>
                      <a:pt x="390" y="429"/>
                    </a:lnTo>
                    <a:lnTo>
                      <a:pt x="396" y="433"/>
                    </a:lnTo>
                    <a:lnTo>
                      <a:pt x="396" y="437"/>
                    </a:lnTo>
                    <a:lnTo>
                      <a:pt x="403" y="437"/>
                    </a:lnTo>
                    <a:lnTo>
                      <a:pt x="403" y="442"/>
                    </a:lnTo>
                    <a:lnTo>
                      <a:pt x="403" y="446"/>
                    </a:lnTo>
                    <a:lnTo>
                      <a:pt x="396" y="451"/>
                    </a:lnTo>
                    <a:lnTo>
                      <a:pt x="396" y="455"/>
                    </a:lnTo>
                    <a:lnTo>
                      <a:pt x="390" y="455"/>
                    </a:lnTo>
                    <a:lnTo>
                      <a:pt x="384" y="455"/>
                    </a:lnTo>
                    <a:lnTo>
                      <a:pt x="384" y="451"/>
                    </a:lnTo>
                    <a:lnTo>
                      <a:pt x="378" y="446"/>
                    </a:lnTo>
                    <a:lnTo>
                      <a:pt x="378" y="442"/>
                    </a:lnTo>
                    <a:lnTo>
                      <a:pt x="371" y="437"/>
                    </a:lnTo>
                    <a:lnTo>
                      <a:pt x="371" y="433"/>
                    </a:lnTo>
                    <a:lnTo>
                      <a:pt x="365" y="433"/>
                    </a:lnTo>
                    <a:lnTo>
                      <a:pt x="359" y="429"/>
                    </a:lnTo>
                    <a:lnTo>
                      <a:pt x="352" y="429"/>
                    </a:lnTo>
                    <a:lnTo>
                      <a:pt x="346" y="433"/>
                    </a:lnTo>
                    <a:lnTo>
                      <a:pt x="340" y="437"/>
                    </a:lnTo>
                    <a:lnTo>
                      <a:pt x="340" y="442"/>
                    </a:lnTo>
                    <a:lnTo>
                      <a:pt x="340" y="446"/>
                    </a:lnTo>
                    <a:lnTo>
                      <a:pt x="334" y="446"/>
                    </a:lnTo>
                    <a:lnTo>
                      <a:pt x="334" y="451"/>
                    </a:lnTo>
                    <a:lnTo>
                      <a:pt x="334" y="455"/>
                    </a:lnTo>
                    <a:lnTo>
                      <a:pt x="327" y="460"/>
                    </a:lnTo>
                    <a:lnTo>
                      <a:pt x="327" y="464"/>
                    </a:lnTo>
                    <a:lnTo>
                      <a:pt x="327" y="469"/>
                    </a:lnTo>
                    <a:lnTo>
                      <a:pt x="327" y="473"/>
                    </a:lnTo>
                    <a:lnTo>
                      <a:pt x="327" y="478"/>
                    </a:lnTo>
                    <a:lnTo>
                      <a:pt x="334" y="478"/>
                    </a:lnTo>
                    <a:lnTo>
                      <a:pt x="334" y="482"/>
                    </a:lnTo>
                    <a:lnTo>
                      <a:pt x="340" y="482"/>
                    </a:lnTo>
                    <a:lnTo>
                      <a:pt x="346" y="486"/>
                    </a:lnTo>
                    <a:lnTo>
                      <a:pt x="346" y="491"/>
                    </a:lnTo>
                    <a:lnTo>
                      <a:pt x="346" y="495"/>
                    </a:lnTo>
                    <a:lnTo>
                      <a:pt x="346" y="500"/>
                    </a:lnTo>
                    <a:lnTo>
                      <a:pt x="340" y="504"/>
                    </a:lnTo>
                    <a:lnTo>
                      <a:pt x="334" y="509"/>
                    </a:lnTo>
                    <a:lnTo>
                      <a:pt x="327" y="513"/>
                    </a:lnTo>
                    <a:lnTo>
                      <a:pt x="321" y="513"/>
                    </a:lnTo>
                    <a:lnTo>
                      <a:pt x="315" y="513"/>
                    </a:lnTo>
                    <a:lnTo>
                      <a:pt x="315" y="509"/>
                    </a:lnTo>
                    <a:lnTo>
                      <a:pt x="308" y="509"/>
                    </a:lnTo>
                    <a:lnTo>
                      <a:pt x="308" y="504"/>
                    </a:lnTo>
                    <a:lnTo>
                      <a:pt x="302" y="504"/>
                    </a:lnTo>
                    <a:lnTo>
                      <a:pt x="296" y="500"/>
                    </a:lnTo>
                    <a:lnTo>
                      <a:pt x="290" y="500"/>
                    </a:lnTo>
                    <a:lnTo>
                      <a:pt x="283" y="504"/>
                    </a:lnTo>
                    <a:lnTo>
                      <a:pt x="277" y="509"/>
                    </a:lnTo>
                    <a:lnTo>
                      <a:pt x="271" y="513"/>
                    </a:lnTo>
                    <a:lnTo>
                      <a:pt x="271" y="518"/>
                    </a:lnTo>
                    <a:lnTo>
                      <a:pt x="264" y="513"/>
                    </a:lnTo>
                    <a:lnTo>
                      <a:pt x="264" y="518"/>
                    </a:lnTo>
                    <a:lnTo>
                      <a:pt x="258" y="518"/>
                    </a:lnTo>
                    <a:lnTo>
                      <a:pt x="252" y="518"/>
                    </a:lnTo>
                    <a:lnTo>
                      <a:pt x="252" y="522"/>
                    </a:lnTo>
                    <a:lnTo>
                      <a:pt x="252" y="527"/>
                    </a:lnTo>
                    <a:lnTo>
                      <a:pt x="258" y="527"/>
                    </a:lnTo>
                    <a:lnTo>
                      <a:pt x="258" y="531"/>
                    </a:lnTo>
                    <a:lnTo>
                      <a:pt x="252" y="531"/>
                    </a:lnTo>
                    <a:lnTo>
                      <a:pt x="246" y="527"/>
                    </a:lnTo>
                    <a:lnTo>
                      <a:pt x="239" y="527"/>
                    </a:lnTo>
                    <a:lnTo>
                      <a:pt x="239" y="522"/>
                    </a:lnTo>
                    <a:lnTo>
                      <a:pt x="239" y="518"/>
                    </a:lnTo>
                    <a:lnTo>
                      <a:pt x="239" y="513"/>
                    </a:lnTo>
                    <a:lnTo>
                      <a:pt x="233" y="513"/>
                    </a:lnTo>
                    <a:lnTo>
                      <a:pt x="239" y="509"/>
                    </a:lnTo>
                    <a:lnTo>
                      <a:pt x="239" y="504"/>
                    </a:lnTo>
                    <a:lnTo>
                      <a:pt x="239" y="500"/>
                    </a:lnTo>
                    <a:lnTo>
                      <a:pt x="233" y="495"/>
                    </a:lnTo>
                    <a:lnTo>
                      <a:pt x="227" y="491"/>
                    </a:lnTo>
                    <a:lnTo>
                      <a:pt x="220" y="491"/>
                    </a:lnTo>
                    <a:lnTo>
                      <a:pt x="214" y="491"/>
                    </a:lnTo>
                    <a:lnTo>
                      <a:pt x="214" y="495"/>
                    </a:lnTo>
                    <a:lnTo>
                      <a:pt x="208" y="495"/>
                    </a:lnTo>
                    <a:lnTo>
                      <a:pt x="202" y="495"/>
                    </a:lnTo>
                    <a:lnTo>
                      <a:pt x="195" y="500"/>
                    </a:lnTo>
                    <a:lnTo>
                      <a:pt x="189" y="500"/>
                    </a:lnTo>
                    <a:lnTo>
                      <a:pt x="189" y="495"/>
                    </a:lnTo>
                    <a:lnTo>
                      <a:pt x="183" y="491"/>
                    </a:lnTo>
                    <a:lnTo>
                      <a:pt x="176" y="491"/>
                    </a:lnTo>
                    <a:lnTo>
                      <a:pt x="176" y="486"/>
                    </a:lnTo>
                    <a:lnTo>
                      <a:pt x="170" y="486"/>
                    </a:lnTo>
                    <a:lnTo>
                      <a:pt x="164" y="486"/>
                    </a:lnTo>
                    <a:lnTo>
                      <a:pt x="158" y="486"/>
                    </a:lnTo>
                    <a:lnTo>
                      <a:pt x="151" y="486"/>
                    </a:lnTo>
                    <a:lnTo>
                      <a:pt x="151" y="482"/>
                    </a:lnTo>
                    <a:lnTo>
                      <a:pt x="145" y="482"/>
                    </a:lnTo>
                    <a:lnTo>
                      <a:pt x="139" y="482"/>
                    </a:lnTo>
                    <a:lnTo>
                      <a:pt x="132" y="482"/>
                    </a:lnTo>
                    <a:lnTo>
                      <a:pt x="126" y="482"/>
                    </a:lnTo>
                    <a:lnTo>
                      <a:pt x="120" y="482"/>
                    </a:lnTo>
                    <a:lnTo>
                      <a:pt x="114" y="482"/>
                    </a:lnTo>
                    <a:lnTo>
                      <a:pt x="107" y="482"/>
                    </a:lnTo>
                    <a:lnTo>
                      <a:pt x="101" y="482"/>
                    </a:lnTo>
                    <a:lnTo>
                      <a:pt x="95" y="478"/>
                    </a:lnTo>
                    <a:lnTo>
                      <a:pt x="88" y="478"/>
                    </a:lnTo>
                    <a:lnTo>
                      <a:pt x="82" y="478"/>
                    </a:lnTo>
                    <a:lnTo>
                      <a:pt x="76" y="482"/>
                    </a:lnTo>
                    <a:lnTo>
                      <a:pt x="70" y="482"/>
                    </a:lnTo>
                    <a:lnTo>
                      <a:pt x="63" y="482"/>
                    </a:lnTo>
                    <a:lnTo>
                      <a:pt x="63" y="486"/>
                    </a:lnTo>
                    <a:lnTo>
                      <a:pt x="57" y="486"/>
                    </a:lnTo>
                    <a:lnTo>
                      <a:pt x="51" y="486"/>
                    </a:lnTo>
                    <a:lnTo>
                      <a:pt x="51" y="491"/>
                    </a:lnTo>
                    <a:lnTo>
                      <a:pt x="44" y="491"/>
                    </a:lnTo>
                    <a:lnTo>
                      <a:pt x="38" y="491"/>
                    </a:lnTo>
                    <a:lnTo>
                      <a:pt x="38" y="486"/>
                    </a:lnTo>
                    <a:lnTo>
                      <a:pt x="38" y="482"/>
                    </a:lnTo>
                    <a:lnTo>
                      <a:pt x="38" y="478"/>
                    </a:lnTo>
                    <a:lnTo>
                      <a:pt x="38" y="473"/>
                    </a:lnTo>
                    <a:lnTo>
                      <a:pt x="44" y="469"/>
                    </a:lnTo>
                    <a:lnTo>
                      <a:pt x="44" y="464"/>
                    </a:lnTo>
                    <a:lnTo>
                      <a:pt x="51" y="460"/>
                    </a:lnTo>
                    <a:lnTo>
                      <a:pt x="51" y="455"/>
                    </a:lnTo>
                    <a:lnTo>
                      <a:pt x="57" y="451"/>
                    </a:lnTo>
                    <a:lnTo>
                      <a:pt x="57" y="446"/>
                    </a:lnTo>
                    <a:lnTo>
                      <a:pt x="63" y="446"/>
                    </a:lnTo>
                    <a:lnTo>
                      <a:pt x="63" y="442"/>
                    </a:lnTo>
                    <a:lnTo>
                      <a:pt x="70" y="437"/>
                    </a:lnTo>
                    <a:lnTo>
                      <a:pt x="70" y="433"/>
                    </a:lnTo>
                    <a:lnTo>
                      <a:pt x="76" y="433"/>
                    </a:lnTo>
                    <a:lnTo>
                      <a:pt x="76" y="429"/>
                    </a:lnTo>
                    <a:lnTo>
                      <a:pt x="82" y="429"/>
                    </a:lnTo>
                    <a:lnTo>
                      <a:pt x="82" y="424"/>
                    </a:lnTo>
                    <a:lnTo>
                      <a:pt x="82" y="420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95" y="411"/>
                    </a:lnTo>
                    <a:lnTo>
                      <a:pt x="95" y="406"/>
                    </a:lnTo>
                    <a:lnTo>
                      <a:pt x="95" y="402"/>
                    </a:lnTo>
                    <a:lnTo>
                      <a:pt x="95" y="397"/>
                    </a:lnTo>
                    <a:lnTo>
                      <a:pt x="95" y="393"/>
                    </a:lnTo>
                    <a:lnTo>
                      <a:pt x="95" y="388"/>
                    </a:lnTo>
                    <a:lnTo>
                      <a:pt x="95" y="384"/>
                    </a:lnTo>
                    <a:lnTo>
                      <a:pt x="95" y="379"/>
                    </a:lnTo>
                    <a:lnTo>
                      <a:pt x="95" y="375"/>
                    </a:lnTo>
                    <a:lnTo>
                      <a:pt x="95" y="371"/>
                    </a:lnTo>
                    <a:lnTo>
                      <a:pt x="95" y="366"/>
                    </a:lnTo>
                    <a:lnTo>
                      <a:pt x="95" y="362"/>
                    </a:lnTo>
                    <a:lnTo>
                      <a:pt x="95" y="357"/>
                    </a:lnTo>
                    <a:lnTo>
                      <a:pt x="101" y="353"/>
                    </a:lnTo>
                    <a:lnTo>
                      <a:pt x="101" y="348"/>
                    </a:lnTo>
                    <a:lnTo>
                      <a:pt x="101" y="344"/>
                    </a:lnTo>
                    <a:lnTo>
                      <a:pt x="107" y="339"/>
                    </a:lnTo>
                    <a:lnTo>
                      <a:pt x="107" y="335"/>
                    </a:lnTo>
                    <a:lnTo>
                      <a:pt x="107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7" y="317"/>
                    </a:lnTo>
                    <a:lnTo>
                      <a:pt x="101" y="317"/>
                    </a:lnTo>
                    <a:lnTo>
                      <a:pt x="95" y="321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76" y="321"/>
                    </a:lnTo>
                    <a:lnTo>
                      <a:pt x="70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57" y="313"/>
                    </a:lnTo>
                    <a:lnTo>
                      <a:pt x="51" y="313"/>
                    </a:lnTo>
                    <a:lnTo>
                      <a:pt x="51" y="308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8"/>
                    </a:lnTo>
                    <a:lnTo>
                      <a:pt x="26" y="308"/>
                    </a:lnTo>
                    <a:lnTo>
                      <a:pt x="26" y="304"/>
                    </a:lnTo>
                    <a:lnTo>
                      <a:pt x="19" y="304"/>
                    </a:lnTo>
                    <a:lnTo>
                      <a:pt x="13" y="304"/>
                    </a:lnTo>
                    <a:lnTo>
                      <a:pt x="7" y="299"/>
                    </a:lnTo>
                    <a:lnTo>
                      <a:pt x="7" y="295"/>
                    </a:lnTo>
                    <a:lnTo>
                      <a:pt x="0" y="290"/>
                    </a:lnTo>
                    <a:lnTo>
                      <a:pt x="7" y="290"/>
                    </a:lnTo>
                    <a:lnTo>
                      <a:pt x="13" y="290"/>
                    </a:lnTo>
                    <a:lnTo>
                      <a:pt x="19" y="290"/>
                    </a:lnTo>
                    <a:lnTo>
                      <a:pt x="26" y="290"/>
                    </a:lnTo>
                    <a:lnTo>
                      <a:pt x="32" y="290"/>
                    </a:lnTo>
                    <a:lnTo>
                      <a:pt x="38" y="290"/>
                    </a:lnTo>
                    <a:lnTo>
                      <a:pt x="44" y="286"/>
                    </a:lnTo>
                    <a:lnTo>
                      <a:pt x="51" y="286"/>
                    </a:lnTo>
                    <a:lnTo>
                      <a:pt x="51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63" y="272"/>
                    </a:lnTo>
                    <a:lnTo>
                      <a:pt x="70" y="272"/>
                    </a:lnTo>
                    <a:lnTo>
                      <a:pt x="76" y="272"/>
                    </a:lnTo>
                    <a:lnTo>
                      <a:pt x="82" y="272"/>
                    </a:lnTo>
                    <a:lnTo>
                      <a:pt x="88" y="272"/>
                    </a:lnTo>
                    <a:lnTo>
                      <a:pt x="95" y="268"/>
                    </a:lnTo>
                    <a:lnTo>
                      <a:pt x="95" y="263"/>
                    </a:lnTo>
                    <a:lnTo>
                      <a:pt x="95" y="259"/>
                    </a:lnTo>
                    <a:lnTo>
                      <a:pt x="101" y="255"/>
                    </a:lnTo>
                    <a:lnTo>
                      <a:pt x="107" y="255"/>
                    </a:lnTo>
                    <a:lnTo>
                      <a:pt x="107" y="250"/>
                    </a:lnTo>
                    <a:lnTo>
                      <a:pt x="114" y="250"/>
                    </a:lnTo>
                    <a:lnTo>
                      <a:pt x="120" y="250"/>
                    </a:lnTo>
                    <a:lnTo>
                      <a:pt x="126" y="250"/>
                    </a:lnTo>
                    <a:lnTo>
                      <a:pt x="132" y="250"/>
                    </a:lnTo>
                    <a:lnTo>
                      <a:pt x="132" y="255"/>
                    </a:lnTo>
                    <a:lnTo>
                      <a:pt x="139" y="255"/>
                    </a:lnTo>
                    <a:lnTo>
                      <a:pt x="145" y="255"/>
                    </a:lnTo>
                    <a:lnTo>
                      <a:pt x="145" y="259"/>
                    </a:lnTo>
                    <a:lnTo>
                      <a:pt x="151" y="255"/>
                    </a:lnTo>
                    <a:lnTo>
                      <a:pt x="151" y="259"/>
                    </a:lnTo>
                    <a:lnTo>
                      <a:pt x="151" y="255"/>
                    </a:lnTo>
                    <a:lnTo>
                      <a:pt x="158" y="255"/>
                    </a:lnTo>
                    <a:lnTo>
                      <a:pt x="164" y="255"/>
                    </a:lnTo>
                    <a:lnTo>
                      <a:pt x="170" y="250"/>
                    </a:lnTo>
                    <a:lnTo>
                      <a:pt x="170" y="246"/>
                    </a:lnTo>
                    <a:lnTo>
                      <a:pt x="170" y="241"/>
                    </a:lnTo>
                    <a:lnTo>
                      <a:pt x="176" y="241"/>
                    </a:lnTo>
                    <a:lnTo>
                      <a:pt x="183" y="241"/>
                    </a:lnTo>
                    <a:lnTo>
                      <a:pt x="189" y="241"/>
                    </a:lnTo>
                    <a:lnTo>
                      <a:pt x="189" y="237"/>
                    </a:lnTo>
                    <a:lnTo>
                      <a:pt x="195" y="232"/>
                    </a:lnTo>
                    <a:lnTo>
                      <a:pt x="189" y="232"/>
                    </a:lnTo>
                    <a:lnTo>
                      <a:pt x="189" y="228"/>
                    </a:lnTo>
                    <a:lnTo>
                      <a:pt x="183" y="228"/>
                    </a:lnTo>
                    <a:lnTo>
                      <a:pt x="183" y="223"/>
                    </a:lnTo>
                    <a:lnTo>
                      <a:pt x="189" y="223"/>
                    </a:lnTo>
                    <a:lnTo>
                      <a:pt x="189" y="219"/>
                    </a:lnTo>
                    <a:lnTo>
                      <a:pt x="195" y="219"/>
                    </a:lnTo>
                    <a:lnTo>
                      <a:pt x="195" y="214"/>
                    </a:lnTo>
                    <a:lnTo>
                      <a:pt x="195" y="210"/>
                    </a:lnTo>
                    <a:lnTo>
                      <a:pt x="195" y="205"/>
                    </a:lnTo>
                    <a:lnTo>
                      <a:pt x="202" y="205"/>
                    </a:lnTo>
                    <a:lnTo>
                      <a:pt x="202" y="201"/>
                    </a:lnTo>
                    <a:lnTo>
                      <a:pt x="208" y="201"/>
                    </a:lnTo>
                    <a:lnTo>
                      <a:pt x="214" y="201"/>
                    </a:lnTo>
                    <a:lnTo>
                      <a:pt x="220" y="201"/>
                    </a:lnTo>
                    <a:lnTo>
                      <a:pt x="220" y="197"/>
                    </a:lnTo>
                    <a:lnTo>
                      <a:pt x="220" y="192"/>
                    </a:lnTo>
                    <a:lnTo>
                      <a:pt x="220" y="188"/>
                    </a:lnTo>
                    <a:lnTo>
                      <a:pt x="220" y="183"/>
                    </a:lnTo>
                    <a:lnTo>
                      <a:pt x="214" y="179"/>
                    </a:lnTo>
                    <a:lnTo>
                      <a:pt x="214" y="174"/>
                    </a:lnTo>
                    <a:lnTo>
                      <a:pt x="214" y="170"/>
                    </a:lnTo>
                    <a:lnTo>
                      <a:pt x="220" y="165"/>
                    </a:lnTo>
                    <a:lnTo>
                      <a:pt x="227" y="165"/>
                    </a:lnTo>
                    <a:lnTo>
                      <a:pt x="233" y="165"/>
                    </a:lnTo>
                    <a:lnTo>
                      <a:pt x="233" y="161"/>
                    </a:lnTo>
                    <a:lnTo>
                      <a:pt x="239" y="161"/>
                    </a:lnTo>
                    <a:lnTo>
                      <a:pt x="246" y="156"/>
                    </a:lnTo>
                    <a:lnTo>
                      <a:pt x="252" y="152"/>
                    </a:lnTo>
                    <a:lnTo>
                      <a:pt x="252" y="148"/>
                    </a:lnTo>
                    <a:lnTo>
                      <a:pt x="252" y="143"/>
                    </a:lnTo>
                    <a:lnTo>
                      <a:pt x="258" y="139"/>
                    </a:lnTo>
                    <a:lnTo>
                      <a:pt x="258" y="134"/>
                    </a:lnTo>
                    <a:lnTo>
                      <a:pt x="264" y="134"/>
                    </a:lnTo>
                    <a:lnTo>
                      <a:pt x="264" y="130"/>
                    </a:lnTo>
                    <a:lnTo>
                      <a:pt x="271" y="125"/>
                    </a:lnTo>
                    <a:lnTo>
                      <a:pt x="271" y="121"/>
                    </a:lnTo>
                    <a:lnTo>
                      <a:pt x="277" y="116"/>
                    </a:lnTo>
                    <a:lnTo>
                      <a:pt x="277" y="112"/>
                    </a:lnTo>
                    <a:lnTo>
                      <a:pt x="283" y="107"/>
                    </a:lnTo>
                    <a:lnTo>
                      <a:pt x="290" y="103"/>
                    </a:lnTo>
                    <a:lnTo>
                      <a:pt x="290" y="98"/>
                    </a:lnTo>
                    <a:lnTo>
                      <a:pt x="296" y="98"/>
                    </a:lnTo>
                    <a:lnTo>
                      <a:pt x="302" y="98"/>
                    </a:lnTo>
                    <a:lnTo>
                      <a:pt x="302" y="94"/>
                    </a:lnTo>
                    <a:lnTo>
                      <a:pt x="308" y="90"/>
                    </a:lnTo>
                    <a:lnTo>
                      <a:pt x="308" y="85"/>
                    </a:lnTo>
                    <a:lnTo>
                      <a:pt x="315" y="85"/>
                    </a:lnTo>
                    <a:lnTo>
                      <a:pt x="315" y="81"/>
                    </a:lnTo>
                    <a:lnTo>
                      <a:pt x="315" y="76"/>
                    </a:lnTo>
                    <a:lnTo>
                      <a:pt x="315" y="72"/>
                    </a:lnTo>
                    <a:lnTo>
                      <a:pt x="321" y="67"/>
                    </a:lnTo>
                    <a:lnTo>
                      <a:pt x="327" y="63"/>
                    </a:lnTo>
                    <a:lnTo>
                      <a:pt x="327" y="58"/>
                    </a:lnTo>
                    <a:lnTo>
                      <a:pt x="334" y="54"/>
                    </a:lnTo>
                    <a:lnTo>
                      <a:pt x="340" y="49"/>
                    </a:lnTo>
                    <a:lnTo>
                      <a:pt x="346" y="49"/>
                    </a:lnTo>
                    <a:lnTo>
                      <a:pt x="352" y="45"/>
                    </a:lnTo>
                    <a:lnTo>
                      <a:pt x="359" y="45"/>
                    </a:lnTo>
                    <a:lnTo>
                      <a:pt x="365" y="40"/>
                    </a:lnTo>
                    <a:lnTo>
                      <a:pt x="371" y="40"/>
                    </a:lnTo>
                    <a:lnTo>
                      <a:pt x="371" y="36"/>
                    </a:lnTo>
                    <a:lnTo>
                      <a:pt x="378" y="36"/>
                    </a:lnTo>
                    <a:lnTo>
                      <a:pt x="378" y="32"/>
                    </a:lnTo>
                    <a:lnTo>
                      <a:pt x="378" y="27"/>
                    </a:lnTo>
                    <a:lnTo>
                      <a:pt x="378" y="23"/>
                    </a:lnTo>
                    <a:lnTo>
                      <a:pt x="371" y="23"/>
                    </a:lnTo>
                    <a:lnTo>
                      <a:pt x="371" y="18"/>
                    </a:lnTo>
                    <a:lnTo>
                      <a:pt x="378" y="18"/>
                    </a:lnTo>
                    <a:lnTo>
                      <a:pt x="378" y="14"/>
                    </a:lnTo>
                    <a:lnTo>
                      <a:pt x="384" y="14"/>
                    </a:lnTo>
                    <a:lnTo>
                      <a:pt x="384" y="9"/>
                    </a:lnTo>
                    <a:lnTo>
                      <a:pt x="390" y="9"/>
                    </a:lnTo>
                    <a:lnTo>
                      <a:pt x="390" y="5"/>
                    </a:lnTo>
                    <a:lnTo>
                      <a:pt x="396" y="5"/>
                    </a:lnTo>
                    <a:lnTo>
                      <a:pt x="40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5" name="Group 702"/>
            <p:cNvGrpSpPr>
              <a:grpSpLocks/>
            </p:cNvGrpSpPr>
            <p:nvPr/>
          </p:nvGrpSpPr>
          <p:grpSpPr bwMode="auto">
            <a:xfrm>
              <a:off x="2117" y="2573"/>
              <a:ext cx="604" cy="504"/>
              <a:chOff x="2117" y="2573"/>
              <a:chExt cx="604" cy="504"/>
            </a:xfrm>
          </p:grpSpPr>
          <p:sp>
            <p:nvSpPr>
              <p:cNvPr id="4799" name="Freeform 703"/>
              <p:cNvSpPr>
                <a:spLocks/>
              </p:cNvSpPr>
              <p:nvPr/>
            </p:nvSpPr>
            <p:spPr bwMode="auto">
              <a:xfrm>
                <a:off x="2117" y="2573"/>
                <a:ext cx="604" cy="504"/>
              </a:xfrm>
              <a:custGeom>
                <a:avLst/>
                <a:gdLst/>
                <a:ahLst/>
                <a:cxnLst>
                  <a:cxn ang="0">
                    <a:pos x="422" y="4"/>
                  </a:cxn>
                  <a:cxn ang="0">
                    <a:pos x="460" y="26"/>
                  </a:cxn>
                  <a:cxn ang="0">
                    <a:pos x="485" y="58"/>
                  </a:cxn>
                  <a:cxn ang="0">
                    <a:pos x="510" y="89"/>
                  </a:cxn>
                  <a:cxn ang="0">
                    <a:pos x="529" y="116"/>
                  </a:cxn>
                  <a:cxn ang="0">
                    <a:pos x="504" y="142"/>
                  </a:cxn>
                  <a:cxn ang="0">
                    <a:pos x="523" y="165"/>
                  </a:cxn>
                  <a:cxn ang="0">
                    <a:pos x="560" y="191"/>
                  </a:cxn>
                  <a:cxn ang="0">
                    <a:pos x="592" y="209"/>
                  </a:cxn>
                  <a:cxn ang="0">
                    <a:pos x="598" y="236"/>
                  </a:cxn>
                  <a:cxn ang="0">
                    <a:pos x="586" y="258"/>
                  </a:cxn>
                  <a:cxn ang="0">
                    <a:pos x="586" y="285"/>
                  </a:cxn>
                  <a:cxn ang="0">
                    <a:pos x="554" y="294"/>
                  </a:cxn>
                  <a:cxn ang="0">
                    <a:pos x="542" y="307"/>
                  </a:cxn>
                  <a:cxn ang="0">
                    <a:pos x="510" y="316"/>
                  </a:cxn>
                  <a:cxn ang="0">
                    <a:pos x="472" y="321"/>
                  </a:cxn>
                  <a:cxn ang="0">
                    <a:pos x="435" y="334"/>
                  </a:cxn>
                  <a:cxn ang="0">
                    <a:pos x="422" y="365"/>
                  </a:cxn>
                  <a:cxn ang="0">
                    <a:pos x="378" y="383"/>
                  </a:cxn>
                  <a:cxn ang="0">
                    <a:pos x="358" y="414"/>
                  </a:cxn>
                  <a:cxn ang="0">
                    <a:pos x="327" y="441"/>
                  </a:cxn>
                  <a:cxn ang="0">
                    <a:pos x="289" y="450"/>
                  </a:cxn>
                  <a:cxn ang="0">
                    <a:pos x="251" y="459"/>
                  </a:cxn>
                  <a:cxn ang="0">
                    <a:pos x="214" y="468"/>
                  </a:cxn>
                  <a:cxn ang="0">
                    <a:pos x="201" y="499"/>
                  </a:cxn>
                  <a:cxn ang="0">
                    <a:pos x="188" y="481"/>
                  </a:cxn>
                  <a:cxn ang="0">
                    <a:pos x="163" y="459"/>
                  </a:cxn>
                  <a:cxn ang="0">
                    <a:pos x="119" y="450"/>
                  </a:cxn>
                  <a:cxn ang="0">
                    <a:pos x="81" y="441"/>
                  </a:cxn>
                  <a:cxn ang="0">
                    <a:pos x="37" y="446"/>
                  </a:cxn>
                  <a:cxn ang="0">
                    <a:pos x="6" y="437"/>
                  </a:cxn>
                  <a:cxn ang="0">
                    <a:pos x="31" y="423"/>
                  </a:cxn>
                  <a:cxn ang="0">
                    <a:pos x="63" y="428"/>
                  </a:cxn>
                  <a:cxn ang="0">
                    <a:pos x="63" y="401"/>
                  </a:cxn>
                  <a:cxn ang="0">
                    <a:pos x="63" y="374"/>
                  </a:cxn>
                  <a:cxn ang="0">
                    <a:pos x="81" y="348"/>
                  </a:cxn>
                  <a:cxn ang="0">
                    <a:pos x="113" y="370"/>
                  </a:cxn>
                  <a:cxn ang="0">
                    <a:pos x="132" y="356"/>
                  </a:cxn>
                  <a:cxn ang="0">
                    <a:pos x="113" y="330"/>
                  </a:cxn>
                  <a:cxn ang="0">
                    <a:pos x="119" y="298"/>
                  </a:cxn>
                  <a:cxn ang="0">
                    <a:pos x="157" y="290"/>
                  </a:cxn>
                  <a:cxn ang="0">
                    <a:pos x="182" y="267"/>
                  </a:cxn>
                  <a:cxn ang="0">
                    <a:pos x="226" y="263"/>
                  </a:cxn>
                  <a:cxn ang="0">
                    <a:pos x="270" y="285"/>
                  </a:cxn>
                  <a:cxn ang="0">
                    <a:pos x="320" y="285"/>
                  </a:cxn>
                  <a:cxn ang="0">
                    <a:pos x="327" y="263"/>
                  </a:cxn>
                  <a:cxn ang="0">
                    <a:pos x="302" y="249"/>
                  </a:cxn>
                  <a:cxn ang="0">
                    <a:pos x="320" y="227"/>
                  </a:cxn>
                  <a:cxn ang="0">
                    <a:pos x="333" y="205"/>
                  </a:cxn>
                  <a:cxn ang="0">
                    <a:pos x="327" y="174"/>
                  </a:cxn>
                  <a:cxn ang="0">
                    <a:pos x="314" y="151"/>
                  </a:cxn>
                  <a:cxn ang="0">
                    <a:pos x="289" y="129"/>
                  </a:cxn>
                  <a:cxn ang="0">
                    <a:pos x="276" y="107"/>
                  </a:cxn>
                  <a:cxn ang="0">
                    <a:pos x="289" y="84"/>
                  </a:cxn>
                  <a:cxn ang="0">
                    <a:pos x="302" y="62"/>
                  </a:cxn>
                  <a:cxn ang="0">
                    <a:pos x="302" y="35"/>
                  </a:cxn>
                  <a:cxn ang="0">
                    <a:pos x="320" y="9"/>
                  </a:cxn>
                  <a:cxn ang="0">
                    <a:pos x="364" y="4"/>
                  </a:cxn>
                </a:cxnLst>
                <a:rect l="0" t="0" r="r" b="b"/>
                <a:pathLst>
                  <a:path w="604" h="504">
                    <a:moveTo>
                      <a:pt x="378" y="4"/>
                    </a:moveTo>
                    <a:lnTo>
                      <a:pt x="391" y="4"/>
                    </a:lnTo>
                    <a:lnTo>
                      <a:pt x="397" y="0"/>
                    </a:lnTo>
                    <a:lnTo>
                      <a:pt x="403" y="0"/>
                    </a:lnTo>
                    <a:lnTo>
                      <a:pt x="410" y="0"/>
                    </a:lnTo>
                    <a:lnTo>
                      <a:pt x="416" y="4"/>
                    </a:lnTo>
                    <a:lnTo>
                      <a:pt x="422" y="4"/>
                    </a:lnTo>
                    <a:lnTo>
                      <a:pt x="422" y="9"/>
                    </a:lnTo>
                    <a:lnTo>
                      <a:pt x="428" y="9"/>
                    </a:lnTo>
                    <a:lnTo>
                      <a:pt x="435" y="13"/>
                    </a:lnTo>
                    <a:lnTo>
                      <a:pt x="441" y="17"/>
                    </a:lnTo>
                    <a:lnTo>
                      <a:pt x="447" y="22"/>
                    </a:lnTo>
                    <a:lnTo>
                      <a:pt x="454" y="22"/>
                    </a:lnTo>
                    <a:lnTo>
                      <a:pt x="460" y="26"/>
                    </a:lnTo>
                    <a:lnTo>
                      <a:pt x="466" y="31"/>
                    </a:lnTo>
                    <a:lnTo>
                      <a:pt x="472" y="35"/>
                    </a:lnTo>
                    <a:lnTo>
                      <a:pt x="479" y="40"/>
                    </a:lnTo>
                    <a:lnTo>
                      <a:pt x="479" y="44"/>
                    </a:lnTo>
                    <a:lnTo>
                      <a:pt x="485" y="49"/>
                    </a:lnTo>
                    <a:lnTo>
                      <a:pt x="485" y="53"/>
                    </a:lnTo>
                    <a:lnTo>
                      <a:pt x="485" y="58"/>
                    </a:lnTo>
                    <a:lnTo>
                      <a:pt x="485" y="62"/>
                    </a:lnTo>
                    <a:lnTo>
                      <a:pt x="491" y="67"/>
                    </a:lnTo>
                    <a:lnTo>
                      <a:pt x="491" y="71"/>
                    </a:lnTo>
                    <a:lnTo>
                      <a:pt x="498" y="75"/>
                    </a:lnTo>
                    <a:lnTo>
                      <a:pt x="504" y="80"/>
                    </a:lnTo>
                    <a:lnTo>
                      <a:pt x="510" y="84"/>
                    </a:lnTo>
                    <a:lnTo>
                      <a:pt x="510" y="89"/>
                    </a:lnTo>
                    <a:lnTo>
                      <a:pt x="516" y="89"/>
                    </a:lnTo>
                    <a:lnTo>
                      <a:pt x="523" y="93"/>
                    </a:lnTo>
                    <a:lnTo>
                      <a:pt x="529" y="98"/>
                    </a:lnTo>
                    <a:lnTo>
                      <a:pt x="535" y="102"/>
                    </a:lnTo>
                    <a:lnTo>
                      <a:pt x="535" y="107"/>
                    </a:lnTo>
                    <a:lnTo>
                      <a:pt x="529" y="111"/>
                    </a:lnTo>
                    <a:lnTo>
                      <a:pt x="529" y="116"/>
                    </a:lnTo>
                    <a:lnTo>
                      <a:pt x="523" y="120"/>
                    </a:lnTo>
                    <a:lnTo>
                      <a:pt x="516" y="120"/>
                    </a:lnTo>
                    <a:lnTo>
                      <a:pt x="510" y="124"/>
                    </a:lnTo>
                    <a:lnTo>
                      <a:pt x="510" y="129"/>
                    </a:lnTo>
                    <a:lnTo>
                      <a:pt x="504" y="133"/>
                    </a:lnTo>
                    <a:lnTo>
                      <a:pt x="504" y="138"/>
                    </a:lnTo>
                    <a:lnTo>
                      <a:pt x="504" y="142"/>
                    </a:lnTo>
                    <a:lnTo>
                      <a:pt x="504" y="147"/>
                    </a:lnTo>
                    <a:lnTo>
                      <a:pt x="504" y="151"/>
                    </a:lnTo>
                    <a:lnTo>
                      <a:pt x="504" y="156"/>
                    </a:lnTo>
                    <a:lnTo>
                      <a:pt x="504" y="160"/>
                    </a:lnTo>
                    <a:lnTo>
                      <a:pt x="510" y="165"/>
                    </a:lnTo>
                    <a:lnTo>
                      <a:pt x="516" y="165"/>
                    </a:lnTo>
                    <a:lnTo>
                      <a:pt x="523" y="165"/>
                    </a:lnTo>
                    <a:lnTo>
                      <a:pt x="529" y="169"/>
                    </a:lnTo>
                    <a:lnTo>
                      <a:pt x="535" y="174"/>
                    </a:lnTo>
                    <a:lnTo>
                      <a:pt x="542" y="178"/>
                    </a:lnTo>
                    <a:lnTo>
                      <a:pt x="548" y="178"/>
                    </a:lnTo>
                    <a:lnTo>
                      <a:pt x="548" y="182"/>
                    </a:lnTo>
                    <a:lnTo>
                      <a:pt x="554" y="187"/>
                    </a:lnTo>
                    <a:lnTo>
                      <a:pt x="560" y="191"/>
                    </a:lnTo>
                    <a:lnTo>
                      <a:pt x="567" y="191"/>
                    </a:lnTo>
                    <a:lnTo>
                      <a:pt x="573" y="191"/>
                    </a:lnTo>
                    <a:lnTo>
                      <a:pt x="579" y="196"/>
                    </a:lnTo>
                    <a:lnTo>
                      <a:pt x="586" y="196"/>
                    </a:lnTo>
                    <a:lnTo>
                      <a:pt x="586" y="200"/>
                    </a:lnTo>
                    <a:lnTo>
                      <a:pt x="592" y="205"/>
                    </a:lnTo>
                    <a:lnTo>
                      <a:pt x="592" y="209"/>
                    </a:lnTo>
                    <a:lnTo>
                      <a:pt x="592" y="214"/>
                    </a:lnTo>
                    <a:lnTo>
                      <a:pt x="586" y="218"/>
                    </a:lnTo>
                    <a:lnTo>
                      <a:pt x="586" y="223"/>
                    </a:lnTo>
                    <a:lnTo>
                      <a:pt x="586" y="227"/>
                    </a:lnTo>
                    <a:lnTo>
                      <a:pt x="592" y="232"/>
                    </a:lnTo>
                    <a:lnTo>
                      <a:pt x="592" y="236"/>
                    </a:lnTo>
                    <a:lnTo>
                      <a:pt x="598" y="236"/>
                    </a:lnTo>
                    <a:lnTo>
                      <a:pt x="604" y="236"/>
                    </a:lnTo>
                    <a:lnTo>
                      <a:pt x="604" y="240"/>
                    </a:lnTo>
                    <a:lnTo>
                      <a:pt x="604" y="245"/>
                    </a:lnTo>
                    <a:lnTo>
                      <a:pt x="598" y="249"/>
                    </a:lnTo>
                    <a:lnTo>
                      <a:pt x="592" y="249"/>
                    </a:lnTo>
                    <a:lnTo>
                      <a:pt x="592" y="254"/>
                    </a:lnTo>
                    <a:lnTo>
                      <a:pt x="586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86" y="272"/>
                    </a:lnTo>
                    <a:lnTo>
                      <a:pt x="592" y="276"/>
                    </a:lnTo>
                    <a:lnTo>
                      <a:pt x="592" y="281"/>
                    </a:lnTo>
                    <a:lnTo>
                      <a:pt x="592" y="285"/>
                    </a:lnTo>
                    <a:lnTo>
                      <a:pt x="586" y="285"/>
                    </a:lnTo>
                    <a:lnTo>
                      <a:pt x="579" y="285"/>
                    </a:lnTo>
                    <a:lnTo>
                      <a:pt x="573" y="285"/>
                    </a:lnTo>
                    <a:lnTo>
                      <a:pt x="567" y="285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4" y="294"/>
                    </a:lnTo>
                    <a:lnTo>
                      <a:pt x="554" y="298"/>
                    </a:lnTo>
                    <a:lnTo>
                      <a:pt x="554" y="303"/>
                    </a:lnTo>
                    <a:lnTo>
                      <a:pt x="560" y="303"/>
                    </a:lnTo>
                    <a:lnTo>
                      <a:pt x="560" y="307"/>
                    </a:lnTo>
                    <a:lnTo>
                      <a:pt x="554" y="312"/>
                    </a:lnTo>
                    <a:lnTo>
                      <a:pt x="548" y="307"/>
                    </a:lnTo>
                    <a:lnTo>
                      <a:pt x="542" y="307"/>
                    </a:lnTo>
                    <a:lnTo>
                      <a:pt x="535" y="303"/>
                    </a:lnTo>
                    <a:lnTo>
                      <a:pt x="529" y="303"/>
                    </a:lnTo>
                    <a:lnTo>
                      <a:pt x="523" y="303"/>
                    </a:lnTo>
                    <a:lnTo>
                      <a:pt x="523" y="307"/>
                    </a:lnTo>
                    <a:lnTo>
                      <a:pt x="516" y="307"/>
                    </a:lnTo>
                    <a:lnTo>
                      <a:pt x="516" y="312"/>
                    </a:lnTo>
                    <a:lnTo>
                      <a:pt x="510" y="316"/>
                    </a:lnTo>
                    <a:lnTo>
                      <a:pt x="504" y="316"/>
                    </a:lnTo>
                    <a:lnTo>
                      <a:pt x="504" y="321"/>
                    </a:lnTo>
                    <a:lnTo>
                      <a:pt x="498" y="321"/>
                    </a:lnTo>
                    <a:lnTo>
                      <a:pt x="491" y="321"/>
                    </a:lnTo>
                    <a:lnTo>
                      <a:pt x="485" y="321"/>
                    </a:lnTo>
                    <a:lnTo>
                      <a:pt x="479" y="321"/>
                    </a:lnTo>
                    <a:lnTo>
                      <a:pt x="472" y="321"/>
                    </a:lnTo>
                    <a:lnTo>
                      <a:pt x="466" y="321"/>
                    </a:lnTo>
                    <a:lnTo>
                      <a:pt x="460" y="325"/>
                    </a:lnTo>
                    <a:lnTo>
                      <a:pt x="454" y="325"/>
                    </a:lnTo>
                    <a:lnTo>
                      <a:pt x="454" y="330"/>
                    </a:lnTo>
                    <a:lnTo>
                      <a:pt x="447" y="334"/>
                    </a:lnTo>
                    <a:lnTo>
                      <a:pt x="441" y="334"/>
                    </a:lnTo>
                    <a:lnTo>
                      <a:pt x="435" y="334"/>
                    </a:lnTo>
                    <a:lnTo>
                      <a:pt x="435" y="339"/>
                    </a:lnTo>
                    <a:lnTo>
                      <a:pt x="435" y="343"/>
                    </a:lnTo>
                    <a:lnTo>
                      <a:pt x="435" y="348"/>
                    </a:lnTo>
                    <a:lnTo>
                      <a:pt x="435" y="352"/>
                    </a:lnTo>
                    <a:lnTo>
                      <a:pt x="435" y="356"/>
                    </a:lnTo>
                    <a:lnTo>
                      <a:pt x="428" y="361"/>
                    </a:lnTo>
                    <a:lnTo>
                      <a:pt x="422" y="365"/>
                    </a:lnTo>
                    <a:lnTo>
                      <a:pt x="416" y="370"/>
                    </a:lnTo>
                    <a:lnTo>
                      <a:pt x="410" y="374"/>
                    </a:lnTo>
                    <a:lnTo>
                      <a:pt x="403" y="379"/>
                    </a:lnTo>
                    <a:lnTo>
                      <a:pt x="397" y="379"/>
                    </a:lnTo>
                    <a:lnTo>
                      <a:pt x="391" y="383"/>
                    </a:lnTo>
                    <a:lnTo>
                      <a:pt x="384" y="383"/>
                    </a:lnTo>
                    <a:lnTo>
                      <a:pt x="378" y="383"/>
                    </a:lnTo>
                    <a:lnTo>
                      <a:pt x="378" y="388"/>
                    </a:lnTo>
                    <a:lnTo>
                      <a:pt x="372" y="392"/>
                    </a:lnTo>
                    <a:lnTo>
                      <a:pt x="372" y="397"/>
                    </a:lnTo>
                    <a:lnTo>
                      <a:pt x="372" y="401"/>
                    </a:lnTo>
                    <a:lnTo>
                      <a:pt x="364" y="405"/>
                    </a:lnTo>
                    <a:lnTo>
                      <a:pt x="364" y="410"/>
                    </a:lnTo>
                    <a:lnTo>
                      <a:pt x="358" y="414"/>
                    </a:lnTo>
                    <a:lnTo>
                      <a:pt x="352" y="414"/>
                    </a:lnTo>
                    <a:lnTo>
                      <a:pt x="346" y="419"/>
                    </a:lnTo>
                    <a:lnTo>
                      <a:pt x="346" y="423"/>
                    </a:lnTo>
                    <a:lnTo>
                      <a:pt x="339" y="428"/>
                    </a:lnTo>
                    <a:lnTo>
                      <a:pt x="333" y="432"/>
                    </a:lnTo>
                    <a:lnTo>
                      <a:pt x="327" y="437"/>
                    </a:lnTo>
                    <a:lnTo>
                      <a:pt x="327" y="441"/>
                    </a:lnTo>
                    <a:lnTo>
                      <a:pt x="320" y="441"/>
                    </a:lnTo>
                    <a:lnTo>
                      <a:pt x="314" y="446"/>
                    </a:lnTo>
                    <a:lnTo>
                      <a:pt x="308" y="446"/>
                    </a:lnTo>
                    <a:lnTo>
                      <a:pt x="302" y="446"/>
                    </a:lnTo>
                    <a:lnTo>
                      <a:pt x="302" y="450"/>
                    </a:lnTo>
                    <a:lnTo>
                      <a:pt x="295" y="450"/>
                    </a:lnTo>
                    <a:lnTo>
                      <a:pt x="289" y="450"/>
                    </a:lnTo>
                    <a:lnTo>
                      <a:pt x="283" y="455"/>
                    </a:lnTo>
                    <a:lnTo>
                      <a:pt x="276" y="455"/>
                    </a:lnTo>
                    <a:lnTo>
                      <a:pt x="270" y="455"/>
                    </a:lnTo>
                    <a:lnTo>
                      <a:pt x="264" y="455"/>
                    </a:lnTo>
                    <a:lnTo>
                      <a:pt x="258" y="455"/>
                    </a:lnTo>
                    <a:lnTo>
                      <a:pt x="251" y="455"/>
                    </a:lnTo>
                    <a:lnTo>
                      <a:pt x="251" y="459"/>
                    </a:lnTo>
                    <a:lnTo>
                      <a:pt x="245" y="459"/>
                    </a:lnTo>
                    <a:lnTo>
                      <a:pt x="239" y="459"/>
                    </a:lnTo>
                    <a:lnTo>
                      <a:pt x="232" y="459"/>
                    </a:lnTo>
                    <a:lnTo>
                      <a:pt x="226" y="463"/>
                    </a:lnTo>
                    <a:lnTo>
                      <a:pt x="220" y="463"/>
                    </a:lnTo>
                    <a:lnTo>
                      <a:pt x="220" y="468"/>
                    </a:lnTo>
                    <a:lnTo>
                      <a:pt x="214" y="468"/>
                    </a:lnTo>
                    <a:lnTo>
                      <a:pt x="207" y="472"/>
                    </a:lnTo>
                    <a:lnTo>
                      <a:pt x="207" y="477"/>
                    </a:lnTo>
                    <a:lnTo>
                      <a:pt x="201" y="481"/>
                    </a:lnTo>
                    <a:lnTo>
                      <a:pt x="201" y="486"/>
                    </a:lnTo>
                    <a:lnTo>
                      <a:pt x="207" y="490"/>
                    </a:lnTo>
                    <a:lnTo>
                      <a:pt x="201" y="495"/>
                    </a:lnTo>
                    <a:lnTo>
                      <a:pt x="201" y="499"/>
                    </a:lnTo>
                    <a:lnTo>
                      <a:pt x="195" y="504"/>
                    </a:lnTo>
                    <a:lnTo>
                      <a:pt x="195" y="499"/>
                    </a:lnTo>
                    <a:lnTo>
                      <a:pt x="188" y="499"/>
                    </a:lnTo>
                    <a:lnTo>
                      <a:pt x="188" y="495"/>
                    </a:lnTo>
                    <a:lnTo>
                      <a:pt x="188" y="490"/>
                    </a:lnTo>
                    <a:lnTo>
                      <a:pt x="188" y="486"/>
                    </a:lnTo>
                    <a:lnTo>
                      <a:pt x="188" y="481"/>
                    </a:lnTo>
                    <a:lnTo>
                      <a:pt x="182" y="481"/>
                    </a:lnTo>
                    <a:lnTo>
                      <a:pt x="182" y="477"/>
                    </a:lnTo>
                    <a:lnTo>
                      <a:pt x="182" y="472"/>
                    </a:lnTo>
                    <a:lnTo>
                      <a:pt x="176" y="468"/>
                    </a:lnTo>
                    <a:lnTo>
                      <a:pt x="169" y="463"/>
                    </a:lnTo>
                    <a:lnTo>
                      <a:pt x="163" y="463"/>
                    </a:lnTo>
                    <a:lnTo>
                      <a:pt x="163" y="459"/>
                    </a:lnTo>
                    <a:lnTo>
                      <a:pt x="157" y="459"/>
                    </a:lnTo>
                    <a:lnTo>
                      <a:pt x="151" y="455"/>
                    </a:lnTo>
                    <a:lnTo>
                      <a:pt x="144" y="455"/>
                    </a:lnTo>
                    <a:lnTo>
                      <a:pt x="138" y="450"/>
                    </a:lnTo>
                    <a:lnTo>
                      <a:pt x="132" y="450"/>
                    </a:lnTo>
                    <a:lnTo>
                      <a:pt x="125" y="450"/>
                    </a:lnTo>
                    <a:lnTo>
                      <a:pt x="119" y="450"/>
                    </a:lnTo>
                    <a:lnTo>
                      <a:pt x="113" y="446"/>
                    </a:lnTo>
                    <a:lnTo>
                      <a:pt x="107" y="446"/>
                    </a:lnTo>
                    <a:lnTo>
                      <a:pt x="107" y="441"/>
                    </a:lnTo>
                    <a:lnTo>
                      <a:pt x="100" y="441"/>
                    </a:lnTo>
                    <a:lnTo>
                      <a:pt x="94" y="441"/>
                    </a:lnTo>
                    <a:lnTo>
                      <a:pt x="88" y="441"/>
                    </a:lnTo>
                    <a:lnTo>
                      <a:pt x="81" y="441"/>
                    </a:lnTo>
                    <a:lnTo>
                      <a:pt x="75" y="441"/>
                    </a:lnTo>
                    <a:lnTo>
                      <a:pt x="69" y="446"/>
                    </a:lnTo>
                    <a:lnTo>
                      <a:pt x="63" y="446"/>
                    </a:lnTo>
                    <a:lnTo>
                      <a:pt x="56" y="446"/>
                    </a:lnTo>
                    <a:lnTo>
                      <a:pt x="50" y="446"/>
                    </a:lnTo>
                    <a:lnTo>
                      <a:pt x="44" y="446"/>
                    </a:lnTo>
                    <a:lnTo>
                      <a:pt x="37" y="446"/>
                    </a:lnTo>
                    <a:lnTo>
                      <a:pt x="31" y="446"/>
                    </a:lnTo>
                    <a:lnTo>
                      <a:pt x="25" y="446"/>
                    </a:lnTo>
                    <a:lnTo>
                      <a:pt x="19" y="446"/>
                    </a:lnTo>
                    <a:lnTo>
                      <a:pt x="19" y="441"/>
                    </a:lnTo>
                    <a:lnTo>
                      <a:pt x="12" y="441"/>
                    </a:lnTo>
                    <a:lnTo>
                      <a:pt x="6" y="441"/>
                    </a:lnTo>
                    <a:lnTo>
                      <a:pt x="6" y="437"/>
                    </a:lnTo>
                    <a:lnTo>
                      <a:pt x="0" y="437"/>
                    </a:lnTo>
                    <a:lnTo>
                      <a:pt x="0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31" y="423"/>
                    </a:lnTo>
                    <a:lnTo>
                      <a:pt x="37" y="423"/>
                    </a:lnTo>
                    <a:lnTo>
                      <a:pt x="37" y="428"/>
                    </a:lnTo>
                    <a:lnTo>
                      <a:pt x="44" y="428"/>
                    </a:lnTo>
                    <a:lnTo>
                      <a:pt x="44" y="432"/>
                    </a:lnTo>
                    <a:lnTo>
                      <a:pt x="50" y="432"/>
                    </a:lnTo>
                    <a:lnTo>
                      <a:pt x="56" y="432"/>
                    </a:lnTo>
                    <a:lnTo>
                      <a:pt x="63" y="428"/>
                    </a:lnTo>
                    <a:lnTo>
                      <a:pt x="69" y="423"/>
                    </a:lnTo>
                    <a:lnTo>
                      <a:pt x="75" y="419"/>
                    </a:lnTo>
                    <a:lnTo>
                      <a:pt x="75" y="414"/>
                    </a:lnTo>
                    <a:lnTo>
                      <a:pt x="75" y="410"/>
                    </a:lnTo>
                    <a:lnTo>
                      <a:pt x="75" y="405"/>
                    </a:lnTo>
                    <a:lnTo>
                      <a:pt x="69" y="401"/>
                    </a:lnTo>
                    <a:lnTo>
                      <a:pt x="63" y="401"/>
                    </a:lnTo>
                    <a:lnTo>
                      <a:pt x="63" y="397"/>
                    </a:lnTo>
                    <a:lnTo>
                      <a:pt x="56" y="397"/>
                    </a:lnTo>
                    <a:lnTo>
                      <a:pt x="56" y="392"/>
                    </a:lnTo>
                    <a:lnTo>
                      <a:pt x="56" y="388"/>
                    </a:lnTo>
                    <a:lnTo>
                      <a:pt x="56" y="383"/>
                    </a:lnTo>
                    <a:lnTo>
                      <a:pt x="56" y="379"/>
                    </a:lnTo>
                    <a:lnTo>
                      <a:pt x="63" y="374"/>
                    </a:lnTo>
                    <a:lnTo>
                      <a:pt x="63" y="370"/>
                    </a:lnTo>
                    <a:lnTo>
                      <a:pt x="63" y="365"/>
                    </a:lnTo>
                    <a:lnTo>
                      <a:pt x="69" y="365"/>
                    </a:lnTo>
                    <a:lnTo>
                      <a:pt x="69" y="361"/>
                    </a:lnTo>
                    <a:lnTo>
                      <a:pt x="69" y="356"/>
                    </a:lnTo>
                    <a:lnTo>
                      <a:pt x="75" y="352"/>
                    </a:lnTo>
                    <a:lnTo>
                      <a:pt x="81" y="348"/>
                    </a:lnTo>
                    <a:lnTo>
                      <a:pt x="88" y="348"/>
                    </a:lnTo>
                    <a:lnTo>
                      <a:pt x="94" y="352"/>
                    </a:lnTo>
                    <a:lnTo>
                      <a:pt x="100" y="352"/>
                    </a:lnTo>
                    <a:lnTo>
                      <a:pt x="100" y="356"/>
                    </a:lnTo>
                    <a:lnTo>
                      <a:pt x="107" y="361"/>
                    </a:lnTo>
                    <a:lnTo>
                      <a:pt x="107" y="365"/>
                    </a:lnTo>
                    <a:lnTo>
                      <a:pt x="113" y="370"/>
                    </a:lnTo>
                    <a:lnTo>
                      <a:pt x="113" y="374"/>
                    </a:lnTo>
                    <a:lnTo>
                      <a:pt x="119" y="374"/>
                    </a:lnTo>
                    <a:lnTo>
                      <a:pt x="125" y="374"/>
                    </a:lnTo>
                    <a:lnTo>
                      <a:pt x="125" y="370"/>
                    </a:lnTo>
                    <a:lnTo>
                      <a:pt x="132" y="365"/>
                    </a:lnTo>
                    <a:lnTo>
                      <a:pt x="132" y="361"/>
                    </a:lnTo>
                    <a:lnTo>
                      <a:pt x="132" y="356"/>
                    </a:lnTo>
                    <a:lnTo>
                      <a:pt x="125" y="356"/>
                    </a:lnTo>
                    <a:lnTo>
                      <a:pt x="125" y="352"/>
                    </a:lnTo>
                    <a:lnTo>
                      <a:pt x="119" y="348"/>
                    </a:lnTo>
                    <a:lnTo>
                      <a:pt x="113" y="343"/>
                    </a:lnTo>
                    <a:lnTo>
                      <a:pt x="113" y="339"/>
                    </a:lnTo>
                    <a:lnTo>
                      <a:pt x="113" y="334"/>
                    </a:lnTo>
                    <a:lnTo>
                      <a:pt x="113" y="330"/>
                    </a:lnTo>
                    <a:lnTo>
                      <a:pt x="113" y="325"/>
                    </a:lnTo>
                    <a:lnTo>
                      <a:pt x="113" y="321"/>
                    </a:lnTo>
                    <a:lnTo>
                      <a:pt x="113" y="316"/>
                    </a:lnTo>
                    <a:lnTo>
                      <a:pt x="113" y="312"/>
                    </a:lnTo>
                    <a:lnTo>
                      <a:pt x="113" y="307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38" y="294"/>
                    </a:lnTo>
                    <a:lnTo>
                      <a:pt x="144" y="294"/>
                    </a:lnTo>
                    <a:lnTo>
                      <a:pt x="151" y="294"/>
                    </a:lnTo>
                    <a:lnTo>
                      <a:pt x="157" y="290"/>
                    </a:lnTo>
                    <a:lnTo>
                      <a:pt x="163" y="285"/>
                    </a:lnTo>
                    <a:lnTo>
                      <a:pt x="163" y="281"/>
                    </a:lnTo>
                    <a:lnTo>
                      <a:pt x="163" y="276"/>
                    </a:lnTo>
                    <a:lnTo>
                      <a:pt x="169" y="276"/>
                    </a:lnTo>
                    <a:lnTo>
                      <a:pt x="169" y="272"/>
                    </a:lnTo>
                    <a:lnTo>
                      <a:pt x="176" y="267"/>
                    </a:lnTo>
                    <a:lnTo>
                      <a:pt x="182" y="267"/>
                    </a:lnTo>
                    <a:lnTo>
                      <a:pt x="182" y="263"/>
                    </a:lnTo>
                    <a:lnTo>
                      <a:pt x="188" y="263"/>
                    </a:lnTo>
                    <a:lnTo>
                      <a:pt x="195" y="263"/>
                    </a:lnTo>
                    <a:lnTo>
                      <a:pt x="201" y="263"/>
                    </a:lnTo>
                    <a:lnTo>
                      <a:pt x="207" y="263"/>
                    </a:lnTo>
                    <a:lnTo>
                      <a:pt x="220" y="263"/>
                    </a:lnTo>
                    <a:lnTo>
                      <a:pt x="226" y="263"/>
                    </a:lnTo>
                    <a:lnTo>
                      <a:pt x="226" y="267"/>
                    </a:lnTo>
                    <a:lnTo>
                      <a:pt x="232" y="272"/>
                    </a:lnTo>
                    <a:lnTo>
                      <a:pt x="239" y="272"/>
                    </a:lnTo>
                    <a:lnTo>
                      <a:pt x="245" y="276"/>
                    </a:lnTo>
                    <a:lnTo>
                      <a:pt x="251" y="281"/>
                    </a:lnTo>
                    <a:lnTo>
                      <a:pt x="264" y="281"/>
                    </a:lnTo>
                    <a:lnTo>
                      <a:pt x="270" y="285"/>
                    </a:lnTo>
                    <a:lnTo>
                      <a:pt x="276" y="285"/>
                    </a:lnTo>
                    <a:lnTo>
                      <a:pt x="289" y="285"/>
                    </a:lnTo>
                    <a:lnTo>
                      <a:pt x="295" y="285"/>
                    </a:lnTo>
                    <a:lnTo>
                      <a:pt x="302" y="285"/>
                    </a:lnTo>
                    <a:lnTo>
                      <a:pt x="308" y="285"/>
                    </a:lnTo>
                    <a:lnTo>
                      <a:pt x="314" y="285"/>
                    </a:lnTo>
                    <a:lnTo>
                      <a:pt x="320" y="285"/>
                    </a:lnTo>
                    <a:lnTo>
                      <a:pt x="327" y="285"/>
                    </a:lnTo>
                    <a:lnTo>
                      <a:pt x="327" y="281"/>
                    </a:lnTo>
                    <a:lnTo>
                      <a:pt x="333" y="281"/>
                    </a:lnTo>
                    <a:lnTo>
                      <a:pt x="333" y="276"/>
                    </a:lnTo>
                    <a:lnTo>
                      <a:pt x="333" y="272"/>
                    </a:lnTo>
                    <a:lnTo>
                      <a:pt x="327" y="267"/>
                    </a:lnTo>
                    <a:lnTo>
                      <a:pt x="327" y="263"/>
                    </a:lnTo>
                    <a:lnTo>
                      <a:pt x="320" y="263"/>
                    </a:lnTo>
                    <a:lnTo>
                      <a:pt x="314" y="263"/>
                    </a:lnTo>
                    <a:lnTo>
                      <a:pt x="308" y="258"/>
                    </a:lnTo>
                    <a:lnTo>
                      <a:pt x="302" y="258"/>
                    </a:lnTo>
                    <a:lnTo>
                      <a:pt x="295" y="254"/>
                    </a:lnTo>
                    <a:lnTo>
                      <a:pt x="295" y="249"/>
                    </a:lnTo>
                    <a:lnTo>
                      <a:pt x="302" y="249"/>
                    </a:lnTo>
                    <a:lnTo>
                      <a:pt x="308" y="249"/>
                    </a:lnTo>
                    <a:lnTo>
                      <a:pt x="314" y="249"/>
                    </a:lnTo>
                    <a:lnTo>
                      <a:pt x="320" y="245"/>
                    </a:lnTo>
                    <a:lnTo>
                      <a:pt x="320" y="240"/>
                    </a:lnTo>
                    <a:lnTo>
                      <a:pt x="320" y="236"/>
                    </a:lnTo>
                    <a:lnTo>
                      <a:pt x="320" y="232"/>
                    </a:lnTo>
                    <a:lnTo>
                      <a:pt x="320" y="227"/>
                    </a:lnTo>
                    <a:lnTo>
                      <a:pt x="320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3" y="205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0" y="174"/>
                    </a:lnTo>
                    <a:lnTo>
                      <a:pt x="320" y="169"/>
                    </a:lnTo>
                    <a:lnTo>
                      <a:pt x="320" y="165"/>
                    </a:lnTo>
                    <a:lnTo>
                      <a:pt x="320" y="160"/>
                    </a:lnTo>
                    <a:lnTo>
                      <a:pt x="320" y="156"/>
                    </a:lnTo>
                    <a:lnTo>
                      <a:pt x="314" y="156"/>
                    </a:lnTo>
                    <a:lnTo>
                      <a:pt x="314" y="151"/>
                    </a:lnTo>
                    <a:lnTo>
                      <a:pt x="308" y="147"/>
                    </a:lnTo>
                    <a:lnTo>
                      <a:pt x="308" y="142"/>
                    </a:lnTo>
                    <a:lnTo>
                      <a:pt x="302" y="138"/>
                    </a:lnTo>
                    <a:lnTo>
                      <a:pt x="302" y="133"/>
                    </a:lnTo>
                    <a:lnTo>
                      <a:pt x="295" y="133"/>
                    </a:lnTo>
                    <a:lnTo>
                      <a:pt x="295" y="129"/>
                    </a:lnTo>
                    <a:lnTo>
                      <a:pt x="289" y="129"/>
                    </a:lnTo>
                    <a:lnTo>
                      <a:pt x="289" y="124"/>
                    </a:lnTo>
                    <a:lnTo>
                      <a:pt x="283" y="124"/>
                    </a:lnTo>
                    <a:lnTo>
                      <a:pt x="283" y="120"/>
                    </a:lnTo>
                    <a:lnTo>
                      <a:pt x="283" y="116"/>
                    </a:lnTo>
                    <a:lnTo>
                      <a:pt x="276" y="116"/>
                    </a:lnTo>
                    <a:lnTo>
                      <a:pt x="276" y="111"/>
                    </a:lnTo>
                    <a:lnTo>
                      <a:pt x="276" y="107"/>
                    </a:lnTo>
                    <a:lnTo>
                      <a:pt x="276" y="102"/>
                    </a:lnTo>
                    <a:lnTo>
                      <a:pt x="276" y="98"/>
                    </a:lnTo>
                    <a:lnTo>
                      <a:pt x="276" y="93"/>
                    </a:lnTo>
                    <a:lnTo>
                      <a:pt x="276" y="89"/>
                    </a:lnTo>
                    <a:lnTo>
                      <a:pt x="283" y="89"/>
                    </a:lnTo>
                    <a:lnTo>
                      <a:pt x="283" y="84"/>
                    </a:lnTo>
                    <a:lnTo>
                      <a:pt x="289" y="84"/>
                    </a:lnTo>
                    <a:lnTo>
                      <a:pt x="295" y="84"/>
                    </a:lnTo>
                    <a:lnTo>
                      <a:pt x="302" y="84"/>
                    </a:lnTo>
                    <a:lnTo>
                      <a:pt x="302" y="80"/>
                    </a:lnTo>
                    <a:lnTo>
                      <a:pt x="302" y="75"/>
                    </a:lnTo>
                    <a:lnTo>
                      <a:pt x="302" y="71"/>
                    </a:lnTo>
                    <a:lnTo>
                      <a:pt x="302" y="67"/>
                    </a:lnTo>
                    <a:lnTo>
                      <a:pt x="302" y="62"/>
                    </a:lnTo>
                    <a:lnTo>
                      <a:pt x="295" y="58"/>
                    </a:lnTo>
                    <a:lnTo>
                      <a:pt x="295" y="53"/>
                    </a:lnTo>
                    <a:lnTo>
                      <a:pt x="295" y="49"/>
                    </a:lnTo>
                    <a:lnTo>
                      <a:pt x="295" y="44"/>
                    </a:lnTo>
                    <a:lnTo>
                      <a:pt x="295" y="40"/>
                    </a:lnTo>
                    <a:lnTo>
                      <a:pt x="302" y="40"/>
                    </a:lnTo>
                    <a:lnTo>
                      <a:pt x="302" y="35"/>
                    </a:lnTo>
                    <a:lnTo>
                      <a:pt x="308" y="35"/>
                    </a:lnTo>
                    <a:lnTo>
                      <a:pt x="308" y="31"/>
                    </a:lnTo>
                    <a:lnTo>
                      <a:pt x="314" y="26"/>
                    </a:lnTo>
                    <a:lnTo>
                      <a:pt x="314" y="22"/>
                    </a:lnTo>
                    <a:lnTo>
                      <a:pt x="314" y="17"/>
                    </a:lnTo>
                    <a:lnTo>
                      <a:pt x="314" y="13"/>
                    </a:lnTo>
                    <a:lnTo>
                      <a:pt x="320" y="9"/>
                    </a:lnTo>
                    <a:lnTo>
                      <a:pt x="327" y="4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6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2" y="4"/>
                    </a:lnTo>
                    <a:lnTo>
                      <a:pt x="378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00" name="Freeform 704"/>
              <p:cNvSpPr>
                <a:spLocks/>
              </p:cNvSpPr>
              <p:nvPr/>
            </p:nvSpPr>
            <p:spPr bwMode="auto">
              <a:xfrm>
                <a:off x="2117" y="2573"/>
                <a:ext cx="604" cy="504"/>
              </a:xfrm>
              <a:custGeom>
                <a:avLst/>
                <a:gdLst/>
                <a:ahLst/>
                <a:cxnLst>
                  <a:cxn ang="0">
                    <a:pos x="422" y="4"/>
                  </a:cxn>
                  <a:cxn ang="0">
                    <a:pos x="460" y="26"/>
                  </a:cxn>
                  <a:cxn ang="0">
                    <a:pos x="485" y="58"/>
                  </a:cxn>
                  <a:cxn ang="0">
                    <a:pos x="510" y="89"/>
                  </a:cxn>
                  <a:cxn ang="0">
                    <a:pos x="529" y="116"/>
                  </a:cxn>
                  <a:cxn ang="0">
                    <a:pos x="504" y="142"/>
                  </a:cxn>
                  <a:cxn ang="0">
                    <a:pos x="523" y="165"/>
                  </a:cxn>
                  <a:cxn ang="0">
                    <a:pos x="560" y="191"/>
                  </a:cxn>
                  <a:cxn ang="0">
                    <a:pos x="592" y="209"/>
                  </a:cxn>
                  <a:cxn ang="0">
                    <a:pos x="598" y="236"/>
                  </a:cxn>
                  <a:cxn ang="0">
                    <a:pos x="586" y="258"/>
                  </a:cxn>
                  <a:cxn ang="0">
                    <a:pos x="586" y="285"/>
                  </a:cxn>
                  <a:cxn ang="0">
                    <a:pos x="554" y="294"/>
                  </a:cxn>
                  <a:cxn ang="0">
                    <a:pos x="542" y="307"/>
                  </a:cxn>
                  <a:cxn ang="0">
                    <a:pos x="510" y="316"/>
                  </a:cxn>
                  <a:cxn ang="0">
                    <a:pos x="472" y="321"/>
                  </a:cxn>
                  <a:cxn ang="0">
                    <a:pos x="435" y="334"/>
                  </a:cxn>
                  <a:cxn ang="0">
                    <a:pos x="422" y="365"/>
                  </a:cxn>
                  <a:cxn ang="0">
                    <a:pos x="378" y="383"/>
                  </a:cxn>
                  <a:cxn ang="0">
                    <a:pos x="358" y="414"/>
                  </a:cxn>
                  <a:cxn ang="0">
                    <a:pos x="327" y="441"/>
                  </a:cxn>
                  <a:cxn ang="0">
                    <a:pos x="289" y="450"/>
                  </a:cxn>
                  <a:cxn ang="0">
                    <a:pos x="251" y="459"/>
                  </a:cxn>
                  <a:cxn ang="0">
                    <a:pos x="214" y="468"/>
                  </a:cxn>
                  <a:cxn ang="0">
                    <a:pos x="201" y="499"/>
                  </a:cxn>
                  <a:cxn ang="0">
                    <a:pos x="188" y="481"/>
                  </a:cxn>
                  <a:cxn ang="0">
                    <a:pos x="163" y="459"/>
                  </a:cxn>
                  <a:cxn ang="0">
                    <a:pos x="119" y="450"/>
                  </a:cxn>
                  <a:cxn ang="0">
                    <a:pos x="81" y="441"/>
                  </a:cxn>
                  <a:cxn ang="0">
                    <a:pos x="37" y="446"/>
                  </a:cxn>
                  <a:cxn ang="0">
                    <a:pos x="6" y="437"/>
                  </a:cxn>
                  <a:cxn ang="0">
                    <a:pos x="31" y="423"/>
                  </a:cxn>
                  <a:cxn ang="0">
                    <a:pos x="63" y="428"/>
                  </a:cxn>
                  <a:cxn ang="0">
                    <a:pos x="63" y="401"/>
                  </a:cxn>
                  <a:cxn ang="0">
                    <a:pos x="63" y="374"/>
                  </a:cxn>
                  <a:cxn ang="0">
                    <a:pos x="81" y="348"/>
                  </a:cxn>
                  <a:cxn ang="0">
                    <a:pos x="113" y="370"/>
                  </a:cxn>
                  <a:cxn ang="0">
                    <a:pos x="132" y="356"/>
                  </a:cxn>
                  <a:cxn ang="0">
                    <a:pos x="113" y="330"/>
                  </a:cxn>
                  <a:cxn ang="0">
                    <a:pos x="119" y="298"/>
                  </a:cxn>
                  <a:cxn ang="0">
                    <a:pos x="157" y="290"/>
                  </a:cxn>
                  <a:cxn ang="0">
                    <a:pos x="182" y="267"/>
                  </a:cxn>
                  <a:cxn ang="0">
                    <a:pos x="226" y="263"/>
                  </a:cxn>
                  <a:cxn ang="0">
                    <a:pos x="270" y="285"/>
                  </a:cxn>
                  <a:cxn ang="0">
                    <a:pos x="320" y="285"/>
                  </a:cxn>
                  <a:cxn ang="0">
                    <a:pos x="327" y="263"/>
                  </a:cxn>
                  <a:cxn ang="0">
                    <a:pos x="302" y="249"/>
                  </a:cxn>
                  <a:cxn ang="0">
                    <a:pos x="320" y="227"/>
                  </a:cxn>
                  <a:cxn ang="0">
                    <a:pos x="333" y="205"/>
                  </a:cxn>
                  <a:cxn ang="0">
                    <a:pos x="327" y="174"/>
                  </a:cxn>
                  <a:cxn ang="0">
                    <a:pos x="314" y="151"/>
                  </a:cxn>
                  <a:cxn ang="0">
                    <a:pos x="289" y="129"/>
                  </a:cxn>
                  <a:cxn ang="0">
                    <a:pos x="276" y="107"/>
                  </a:cxn>
                  <a:cxn ang="0">
                    <a:pos x="289" y="84"/>
                  </a:cxn>
                  <a:cxn ang="0">
                    <a:pos x="302" y="62"/>
                  </a:cxn>
                  <a:cxn ang="0">
                    <a:pos x="302" y="35"/>
                  </a:cxn>
                  <a:cxn ang="0">
                    <a:pos x="320" y="9"/>
                  </a:cxn>
                  <a:cxn ang="0">
                    <a:pos x="364" y="4"/>
                  </a:cxn>
                </a:cxnLst>
                <a:rect l="0" t="0" r="r" b="b"/>
                <a:pathLst>
                  <a:path w="604" h="504">
                    <a:moveTo>
                      <a:pt x="378" y="4"/>
                    </a:moveTo>
                    <a:lnTo>
                      <a:pt x="391" y="4"/>
                    </a:lnTo>
                    <a:lnTo>
                      <a:pt x="397" y="0"/>
                    </a:lnTo>
                    <a:lnTo>
                      <a:pt x="403" y="0"/>
                    </a:lnTo>
                    <a:lnTo>
                      <a:pt x="410" y="0"/>
                    </a:lnTo>
                    <a:lnTo>
                      <a:pt x="416" y="4"/>
                    </a:lnTo>
                    <a:lnTo>
                      <a:pt x="422" y="4"/>
                    </a:lnTo>
                    <a:lnTo>
                      <a:pt x="422" y="9"/>
                    </a:lnTo>
                    <a:lnTo>
                      <a:pt x="428" y="9"/>
                    </a:lnTo>
                    <a:lnTo>
                      <a:pt x="435" y="13"/>
                    </a:lnTo>
                    <a:lnTo>
                      <a:pt x="441" y="17"/>
                    </a:lnTo>
                    <a:lnTo>
                      <a:pt x="447" y="22"/>
                    </a:lnTo>
                    <a:lnTo>
                      <a:pt x="454" y="22"/>
                    </a:lnTo>
                    <a:lnTo>
                      <a:pt x="460" y="26"/>
                    </a:lnTo>
                    <a:lnTo>
                      <a:pt x="466" y="31"/>
                    </a:lnTo>
                    <a:lnTo>
                      <a:pt x="472" y="35"/>
                    </a:lnTo>
                    <a:lnTo>
                      <a:pt x="479" y="40"/>
                    </a:lnTo>
                    <a:lnTo>
                      <a:pt x="479" y="44"/>
                    </a:lnTo>
                    <a:lnTo>
                      <a:pt x="485" y="49"/>
                    </a:lnTo>
                    <a:lnTo>
                      <a:pt x="485" y="53"/>
                    </a:lnTo>
                    <a:lnTo>
                      <a:pt x="485" y="58"/>
                    </a:lnTo>
                    <a:lnTo>
                      <a:pt x="485" y="62"/>
                    </a:lnTo>
                    <a:lnTo>
                      <a:pt x="491" y="67"/>
                    </a:lnTo>
                    <a:lnTo>
                      <a:pt x="491" y="71"/>
                    </a:lnTo>
                    <a:lnTo>
                      <a:pt x="498" y="75"/>
                    </a:lnTo>
                    <a:lnTo>
                      <a:pt x="504" y="80"/>
                    </a:lnTo>
                    <a:lnTo>
                      <a:pt x="510" y="84"/>
                    </a:lnTo>
                    <a:lnTo>
                      <a:pt x="510" y="89"/>
                    </a:lnTo>
                    <a:lnTo>
                      <a:pt x="516" y="89"/>
                    </a:lnTo>
                    <a:lnTo>
                      <a:pt x="523" y="93"/>
                    </a:lnTo>
                    <a:lnTo>
                      <a:pt x="529" y="98"/>
                    </a:lnTo>
                    <a:lnTo>
                      <a:pt x="535" y="102"/>
                    </a:lnTo>
                    <a:lnTo>
                      <a:pt x="535" y="107"/>
                    </a:lnTo>
                    <a:lnTo>
                      <a:pt x="529" y="111"/>
                    </a:lnTo>
                    <a:lnTo>
                      <a:pt x="529" y="116"/>
                    </a:lnTo>
                    <a:lnTo>
                      <a:pt x="523" y="120"/>
                    </a:lnTo>
                    <a:lnTo>
                      <a:pt x="516" y="120"/>
                    </a:lnTo>
                    <a:lnTo>
                      <a:pt x="510" y="124"/>
                    </a:lnTo>
                    <a:lnTo>
                      <a:pt x="510" y="129"/>
                    </a:lnTo>
                    <a:lnTo>
                      <a:pt x="504" y="133"/>
                    </a:lnTo>
                    <a:lnTo>
                      <a:pt x="504" y="138"/>
                    </a:lnTo>
                    <a:lnTo>
                      <a:pt x="504" y="142"/>
                    </a:lnTo>
                    <a:lnTo>
                      <a:pt x="504" y="147"/>
                    </a:lnTo>
                    <a:lnTo>
                      <a:pt x="504" y="151"/>
                    </a:lnTo>
                    <a:lnTo>
                      <a:pt x="504" y="156"/>
                    </a:lnTo>
                    <a:lnTo>
                      <a:pt x="504" y="160"/>
                    </a:lnTo>
                    <a:lnTo>
                      <a:pt x="510" y="165"/>
                    </a:lnTo>
                    <a:lnTo>
                      <a:pt x="516" y="165"/>
                    </a:lnTo>
                    <a:lnTo>
                      <a:pt x="523" y="165"/>
                    </a:lnTo>
                    <a:lnTo>
                      <a:pt x="529" y="169"/>
                    </a:lnTo>
                    <a:lnTo>
                      <a:pt x="535" y="174"/>
                    </a:lnTo>
                    <a:lnTo>
                      <a:pt x="542" y="178"/>
                    </a:lnTo>
                    <a:lnTo>
                      <a:pt x="548" y="178"/>
                    </a:lnTo>
                    <a:lnTo>
                      <a:pt x="548" y="182"/>
                    </a:lnTo>
                    <a:lnTo>
                      <a:pt x="554" y="187"/>
                    </a:lnTo>
                    <a:lnTo>
                      <a:pt x="560" y="191"/>
                    </a:lnTo>
                    <a:lnTo>
                      <a:pt x="567" y="191"/>
                    </a:lnTo>
                    <a:lnTo>
                      <a:pt x="573" y="191"/>
                    </a:lnTo>
                    <a:lnTo>
                      <a:pt x="579" y="196"/>
                    </a:lnTo>
                    <a:lnTo>
                      <a:pt x="586" y="196"/>
                    </a:lnTo>
                    <a:lnTo>
                      <a:pt x="586" y="200"/>
                    </a:lnTo>
                    <a:lnTo>
                      <a:pt x="592" y="205"/>
                    </a:lnTo>
                    <a:lnTo>
                      <a:pt x="592" y="209"/>
                    </a:lnTo>
                    <a:lnTo>
                      <a:pt x="592" y="214"/>
                    </a:lnTo>
                    <a:lnTo>
                      <a:pt x="586" y="218"/>
                    </a:lnTo>
                    <a:lnTo>
                      <a:pt x="586" y="223"/>
                    </a:lnTo>
                    <a:lnTo>
                      <a:pt x="586" y="227"/>
                    </a:lnTo>
                    <a:lnTo>
                      <a:pt x="592" y="232"/>
                    </a:lnTo>
                    <a:lnTo>
                      <a:pt x="592" y="236"/>
                    </a:lnTo>
                    <a:lnTo>
                      <a:pt x="598" y="236"/>
                    </a:lnTo>
                    <a:lnTo>
                      <a:pt x="604" y="236"/>
                    </a:lnTo>
                    <a:lnTo>
                      <a:pt x="604" y="240"/>
                    </a:lnTo>
                    <a:lnTo>
                      <a:pt x="604" y="245"/>
                    </a:lnTo>
                    <a:lnTo>
                      <a:pt x="598" y="249"/>
                    </a:lnTo>
                    <a:lnTo>
                      <a:pt x="592" y="249"/>
                    </a:lnTo>
                    <a:lnTo>
                      <a:pt x="592" y="254"/>
                    </a:lnTo>
                    <a:lnTo>
                      <a:pt x="586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86" y="272"/>
                    </a:lnTo>
                    <a:lnTo>
                      <a:pt x="592" y="276"/>
                    </a:lnTo>
                    <a:lnTo>
                      <a:pt x="592" y="281"/>
                    </a:lnTo>
                    <a:lnTo>
                      <a:pt x="592" y="285"/>
                    </a:lnTo>
                    <a:lnTo>
                      <a:pt x="586" y="285"/>
                    </a:lnTo>
                    <a:lnTo>
                      <a:pt x="579" y="285"/>
                    </a:lnTo>
                    <a:lnTo>
                      <a:pt x="573" y="285"/>
                    </a:lnTo>
                    <a:lnTo>
                      <a:pt x="567" y="285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4" y="294"/>
                    </a:lnTo>
                    <a:lnTo>
                      <a:pt x="554" y="298"/>
                    </a:lnTo>
                    <a:lnTo>
                      <a:pt x="554" y="303"/>
                    </a:lnTo>
                    <a:lnTo>
                      <a:pt x="560" y="303"/>
                    </a:lnTo>
                    <a:lnTo>
                      <a:pt x="560" y="307"/>
                    </a:lnTo>
                    <a:lnTo>
                      <a:pt x="554" y="312"/>
                    </a:lnTo>
                    <a:lnTo>
                      <a:pt x="548" y="307"/>
                    </a:lnTo>
                    <a:lnTo>
                      <a:pt x="542" y="307"/>
                    </a:lnTo>
                    <a:lnTo>
                      <a:pt x="535" y="303"/>
                    </a:lnTo>
                    <a:lnTo>
                      <a:pt x="529" y="303"/>
                    </a:lnTo>
                    <a:lnTo>
                      <a:pt x="523" y="303"/>
                    </a:lnTo>
                    <a:lnTo>
                      <a:pt x="523" y="307"/>
                    </a:lnTo>
                    <a:lnTo>
                      <a:pt x="516" y="307"/>
                    </a:lnTo>
                    <a:lnTo>
                      <a:pt x="516" y="312"/>
                    </a:lnTo>
                    <a:lnTo>
                      <a:pt x="510" y="316"/>
                    </a:lnTo>
                    <a:lnTo>
                      <a:pt x="504" y="316"/>
                    </a:lnTo>
                    <a:lnTo>
                      <a:pt x="504" y="321"/>
                    </a:lnTo>
                    <a:lnTo>
                      <a:pt x="498" y="321"/>
                    </a:lnTo>
                    <a:lnTo>
                      <a:pt x="491" y="321"/>
                    </a:lnTo>
                    <a:lnTo>
                      <a:pt x="485" y="321"/>
                    </a:lnTo>
                    <a:lnTo>
                      <a:pt x="479" y="321"/>
                    </a:lnTo>
                    <a:lnTo>
                      <a:pt x="472" y="321"/>
                    </a:lnTo>
                    <a:lnTo>
                      <a:pt x="466" y="321"/>
                    </a:lnTo>
                    <a:lnTo>
                      <a:pt x="460" y="325"/>
                    </a:lnTo>
                    <a:lnTo>
                      <a:pt x="454" y="325"/>
                    </a:lnTo>
                    <a:lnTo>
                      <a:pt x="454" y="330"/>
                    </a:lnTo>
                    <a:lnTo>
                      <a:pt x="447" y="334"/>
                    </a:lnTo>
                    <a:lnTo>
                      <a:pt x="441" y="334"/>
                    </a:lnTo>
                    <a:lnTo>
                      <a:pt x="435" y="334"/>
                    </a:lnTo>
                    <a:lnTo>
                      <a:pt x="435" y="339"/>
                    </a:lnTo>
                    <a:lnTo>
                      <a:pt x="435" y="343"/>
                    </a:lnTo>
                    <a:lnTo>
                      <a:pt x="435" y="348"/>
                    </a:lnTo>
                    <a:lnTo>
                      <a:pt x="435" y="352"/>
                    </a:lnTo>
                    <a:lnTo>
                      <a:pt x="435" y="356"/>
                    </a:lnTo>
                    <a:lnTo>
                      <a:pt x="428" y="361"/>
                    </a:lnTo>
                    <a:lnTo>
                      <a:pt x="422" y="365"/>
                    </a:lnTo>
                    <a:lnTo>
                      <a:pt x="416" y="370"/>
                    </a:lnTo>
                    <a:lnTo>
                      <a:pt x="410" y="374"/>
                    </a:lnTo>
                    <a:lnTo>
                      <a:pt x="403" y="379"/>
                    </a:lnTo>
                    <a:lnTo>
                      <a:pt x="397" y="379"/>
                    </a:lnTo>
                    <a:lnTo>
                      <a:pt x="391" y="383"/>
                    </a:lnTo>
                    <a:lnTo>
                      <a:pt x="384" y="383"/>
                    </a:lnTo>
                    <a:lnTo>
                      <a:pt x="378" y="383"/>
                    </a:lnTo>
                    <a:lnTo>
                      <a:pt x="378" y="388"/>
                    </a:lnTo>
                    <a:lnTo>
                      <a:pt x="372" y="392"/>
                    </a:lnTo>
                    <a:lnTo>
                      <a:pt x="372" y="397"/>
                    </a:lnTo>
                    <a:lnTo>
                      <a:pt x="372" y="401"/>
                    </a:lnTo>
                    <a:lnTo>
                      <a:pt x="364" y="405"/>
                    </a:lnTo>
                    <a:lnTo>
                      <a:pt x="364" y="410"/>
                    </a:lnTo>
                    <a:lnTo>
                      <a:pt x="358" y="414"/>
                    </a:lnTo>
                    <a:lnTo>
                      <a:pt x="352" y="414"/>
                    </a:lnTo>
                    <a:lnTo>
                      <a:pt x="346" y="419"/>
                    </a:lnTo>
                    <a:lnTo>
                      <a:pt x="346" y="423"/>
                    </a:lnTo>
                    <a:lnTo>
                      <a:pt x="339" y="428"/>
                    </a:lnTo>
                    <a:lnTo>
                      <a:pt x="333" y="432"/>
                    </a:lnTo>
                    <a:lnTo>
                      <a:pt x="327" y="437"/>
                    </a:lnTo>
                    <a:lnTo>
                      <a:pt x="327" y="441"/>
                    </a:lnTo>
                    <a:lnTo>
                      <a:pt x="320" y="441"/>
                    </a:lnTo>
                    <a:lnTo>
                      <a:pt x="314" y="446"/>
                    </a:lnTo>
                    <a:lnTo>
                      <a:pt x="308" y="446"/>
                    </a:lnTo>
                    <a:lnTo>
                      <a:pt x="302" y="446"/>
                    </a:lnTo>
                    <a:lnTo>
                      <a:pt x="302" y="450"/>
                    </a:lnTo>
                    <a:lnTo>
                      <a:pt x="295" y="450"/>
                    </a:lnTo>
                    <a:lnTo>
                      <a:pt x="289" y="450"/>
                    </a:lnTo>
                    <a:lnTo>
                      <a:pt x="283" y="455"/>
                    </a:lnTo>
                    <a:lnTo>
                      <a:pt x="276" y="455"/>
                    </a:lnTo>
                    <a:lnTo>
                      <a:pt x="270" y="455"/>
                    </a:lnTo>
                    <a:lnTo>
                      <a:pt x="264" y="455"/>
                    </a:lnTo>
                    <a:lnTo>
                      <a:pt x="258" y="455"/>
                    </a:lnTo>
                    <a:lnTo>
                      <a:pt x="251" y="455"/>
                    </a:lnTo>
                    <a:lnTo>
                      <a:pt x="251" y="459"/>
                    </a:lnTo>
                    <a:lnTo>
                      <a:pt x="245" y="459"/>
                    </a:lnTo>
                    <a:lnTo>
                      <a:pt x="239" y="459"/>
                    </a:lnTo>
                    <a:lnTo>
                      <a:pt x="232" y="459"/>
                    </a:lnTo>
                    <a:lnTo>
                      <a:pt x="226" y="463"/>
                    </a:lnTo>
                    <a:lnTo>
                      <a:pt x="220" y="463"/>
                    </a:lnTo>
                    <a:lnTo>
                      <a:pt x="220" y="468"/>
                    </a:lnTo>
                    <a:lnTo>
                      <a:pt x="214" y="468"/>
                    </a:lnTo>
                    <a:lnTo>
                      <a:pt x="207" y="472"/>
                    </a:lnTo>
                    <a:lnTo>
                      <a:pt x="207" y="477"/>
                    </a:lnTo>
                    <a:lnTo>
                      <a:pt x="201" y="481"/>
                    </a:lnTo>
                    <a:lnTo>
                      <a:pt x="201" y="486"/>
                    </a:lnTo>
                    <a:lnTo>
                      <a:pt x="207" y="490"/>
                    </a:lnTo>
                    <a:lnTo>
                      <a:pt x="201" y="495"/>
                    </a:lnTo>
                    <a:lnTo>
                      <a:pt x="201" y="499"/>
                    </a:lnTo>
                    <a:lnTo>
                      <a:pt x="195" y="504"/>
                    </a:lnTo>
                    <a:lnTo>
                      <a:pt x="195" y="499"/>
                    </a:lnTo>
                    <a:lnTo>
                      <a:pt x="188" y="499"/>
                    </a:lnTo>
                    <a:lnTo>
                      <a:pt x="188" y="495"/>
                    </a:lnTo>
                    <a:lnTo>
                      <a:pt x="188" y="490"/>
                    </a:lnTo>
                    <a:lnTo>
                      <a:pt x="188" y="486"/>
                    </a:lnTo>
                    <a:lnTo>
                      <a:pt x="188" y="481"/>
                    </a:lnTo>
                    <a:lnTo>
                      <a:pt x="182" y="481"/>
                    </a:lnTo>
                    <a:lnTo>
                      <a:pt x="182" y="477"/>
                    </a:lnTo>
                    <a:lnTo>
                      <a:pt x="182" y="472"/>
                    </a:lnTo>
                    <a:lnTo>
                      <a:pt x="176" y="468"/>
                    </a:lnTo>
                    <a:lnTo>
                      <a:pt x="169" y="463"/>
                    </a:lnTo>
                    <a:lnTo>
                      <a:pt x="163" y="463"/>
                    </a:lnTo>
                    <a:lnTo>
                      <a:pt x="163" y="459"/>
                    </a:lnTo>
                    <a:lnTo>
                      <a:pt x="157" y="459"/>
                    </a:lnTo>
                    <a:lnTo>
                      <a:pt x="151" y="455"/>
                    </a:lnTo>
                    <a:lnTo>
                      <a:pt x="144" y="455"/>
                    </a:lnTo>
                    <a:lnTo>
                      <a:pt x="138" y="450"/>
                    </a:lnTo>
                    <a:lnTo>
                      <a:pt x="132" y="450"/>
                    </a:lnTo>
                    <a:lnTo>
                      <a:pt x="125" y="450"/>
                    </a:lnTo>
                    <a:lnTo>
                      <a:pt x="119" y="450"/>
                    </a:lnTo>
                    <a:lnTo>
                      <a:pt x="113" y="446"/>
                    </a:lnTo>
                    <a:lnTo>
                      <a:pt x="107" y="446"/>
                    </a:lnTo>
                    <a:lnTo>
                      <a:pt x="107" y="441"/>
                    </a:lnTo>
                    <a:lnTo>
                      <a:pt x="100" y="441"/>
                    </a:lnTo>
                    <a:lnTo>
                      <a:pt x="94" y="441"/>
                    </a:lnTo>
                    <a:lnTo>
                      <a:pt x="88" y="441"/>
                    </a:lnTo>
                    <a:lnTo>
                      <a:pt x="81" y="441"/>
                    </a:lnTo>
                    <a:lnTo>
                      <a:pt x="75" y="441"/>
                    </a:lnTo>
                    <a:lnTo>
                      <a:pt x="69" y="446"/>
                    </a:lnTo>
                    <a:lnTo>
                      <a:pt x="63" y="446"/>
                    </a:lnTo>
                    <a:lnTo>
                      <a:pt x="56" y="446"/>
                    </a:lnTo>
                    <a:lnTo>
                      <a:pt x="50" y="446"/>
                    </a:lnTo>
                    <a:lnTo>
                      <a:pt x="44" y="446"/>
                    </a:lnTo>
                    <a:lnTo>
                      <a:pt x="37" y="446"/>
                    </a:lnTo>
                    <a:lnTo>
                      <a:pt x="31" y="446"/>
                    </a:lnTo>
                    <a:lnTo>
                      <a:pt x="25" y="446"/>
                    </a:lnTo>
                    <a:lnTo>
                      <a:pt x="19" y="446"/>
                    </a:lnTo>
                    <a:lnTo>
                      <a:pt x="19" y="441"/>
                    </a:lnTo>
                    <a:lnTo>
                      <a:pt x="12" y="441"/>
                    </a:lnTo>
                    <a:lnTo>
                      <a:pt x="6" y="441"/>
                    </a:lnTo>
                    <a:lnTo>
                      <a:pt x="6" y="437"/>
                    </a:lnTo>
                    <a:lnTo>
                      <a:pt x="0" y="437"/>
                    </a:lnTo>
                    <a:lnTo>
                      <a:pt x="0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31" y="423"/>
                    </a:lnTo>
                    <a:lnTo>
                      <a:pt x="37" y="423"/>
                    </a:lnTo>
                    <a:lnTo>
                      <a:pt x="37" y="428"/>
                    </a:lnTo>
                    <a:lnTo>
                      <a:pt x="44" y="428"/>
                    </a:lnTo>
                    <a:lnTo>
                      <a:pt x="44" y="432"/>
                    </a:lnTo>
                    <a:lnTo>
                      <a:pt x="50" y="432"/>
                    </a:lnTo>
                    <a:lnTo>
                      <a:pt x="56" y="432"/>
                    </a:lnTo>
                    <a:lnTo>
                      <a:pt x="63" y="428"/>
                    </a:lnTo>
                    <a:lnTo>
                      <a:pt x="69" y="423"/>
                    </a:lnTo>
                    <a:lnTo>
                      <a:pt x="75" y="419"/>
                    </a:lnTo>
                    <a:lnTo>
                      <a:pt x="75" y="414"/>
                    </a:lnTo>
                    <a:lnTo>
                      <a:pt x="75" y="410"/>
                    </a:lnTo>
                    <a:lnTo>
                      <a:pt x="75" y="405"/>
                    </a:lnTo>
                    <a:lnTo>
                      <a:pt x="69" y="401"/>
                    </a:lnTo>
                    <a:lnTo>
                      <a:pt x="63" y="401"/>
                    </a:lnTo>
                    <a:lnTo>
                      <a:pt x="63" y="397"/>
                    </a:lnTo>
                    <a:lnTo>
                      <a:pt x="56" y="397"/>
                    </a:lnTo>
                    <a:lnTo>
                      <a:pt x="56" y="392"/>
                    </a:lnTo>
                    <a:lnTo>
                      <a:pt x="56" y="388"/>
                    </a:lnTo>
                    <a:lnTo>
                      <a:pt x="56" y="383"/>
                    </a:lnTo>
                    <a:lnTo>
                      <a:pt x="56" y="379"/>
                    </a:lnTo>
                    <a:lnTo>
                      <a:pt x="63" y="374"/>
                    </a:lnTo>
                    <a:lnTo>
                      <a:pt x="63" y="370"/>
                    </a:lnTo>
                    <a:lnTo>
                      <a:pt x="63" y="365"/>
                    </a:lnTo>
                    <a:lnTo>
                      <a:pt x="69" y="365"/>
                    </a:lnTo>
                    <a:lnTo>
                      <a:pt x="69" y="361"/>
                    </a:lnTo>
                    <a:lnTo>
                      <a:pt x="69" y="356"/>
                    </a:lnTo>
                    <a:lnTo>
                      <a:pt x="75" y="352"/>
                    </a:lnTo>
                    <a:lnTo>
                      <a:pt x="81" y="348"/>
                    </a:lnTo>
                    <a:lnTo>
                      <a:pt x="88" y="348"/>
                    </a:lnTo>
                    <a:lnTo>
                      <a:pt x="94" y="352"/>
                    </a:lnTo>
                    <a:lnTo>
                      <a:pt x="100" y="352"/>
                    </a:lnTo>
                    <a:lnTo>
                      <a:pt x="100" y="356"/>
                    </a:lnTo>
                    <a:lnTo>
                      <a:pt x="107" y="361"/>
                    </a:lnTo>
                    <a:lnTo>
                      <a:pt x="107" y="365"/>
                    </a:lnTo>
                    <a:lnTo>
                      <a:pt x="113" y="370"/>
                    </a:lnTo>
                    <a:lnTo>
                      <a:pt x="113" y="374"/>
                    </a:lnTo>
                    <a:lnTo>
                      <a:pt x="119" y="374"/>
                    </a:lnTo>
                    <a:lnTo>
                      <a:pt x="125" y="374"/>
                    </a:lnTo>
                    <a:lnTo>
                      <a:pt x="125" y="370"/>
                    </a:lnTo>
                    <a:lnTo>
                      <a:pt x="132" y="365"/>
                    </a:lnTo>
                    <a:lnTo>
                      <a:pt x="132" y="361"/>
                    </a:lnTo>
                    <a:lnTo>
                      <a:pt x="132" y="356"/>
                    </a:lnTo>
                    <a:lnTo>
                      <a:pt x="125" y="356"/>
                    </a:lnTo>
                    <a:lnTo>
                      <a:pt x="125" y="352"/>
                    </a:lnTo>
                    <a:lnTo>
                      <a:pt x="119" y="348"/>
                    </a:lnTo>
                    <a:lnTo>
                      <a:pt x="113" y="343"/>
                    </a:lnTo>
                    <a:lnTo>
                      <a:pt x="113" y="339"/>
                    </a:lnTo>
                    <a:lnTo>
                      <a:pt x="113" y="334"/>
                    </a:lnTo>
                    <a:lnTo>
                      <a:pt x="113" y="330"/>
                    </a:lnTo>
                    <a:lnTo>
                      <a:pt x="113" y="325"/>
                    </a:lnTo>
                    <a:lnTo>
                      <a:pt x="113" y="321"/>
                    </a:lnTo>
                    <a:lnTo>
                      <a:pt x="113" y="316"/>
                    </a:lnTo>
                    <a:lnTo>
                      <a:pt x="113" y="312"/>
                    </a:lnTo>
                    <a:lnTo>
                      <a:pt x="113" y="307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38" y="294"/>
                    </a:lnTo>
                    <a:lnTo>
                      <a:pt x="144" y="294"/>
                    </a:lnTo>
                    <a:lnTo>
                      <a:pt x="151" y="294"/>
                    </a:lnTo>
                    <a:lnTo>
                      <a:pt x="157" y="290"/>
                    </a:lnTo>
                    <a:lnTo>
                      <a:pt x="163" y="285"/>
                    </a:lnTo>
                    <a:lnTo>
                      <a:pt x="163" y="281"/>
                    </a:lnTo>
                    <a:lnTo>
                      <a:pt x="163" y="276"/>
                    </a:lnTo>
                    <a:lnTo>
                      <a:pt x="169" y="276"/>
                    </a:lnTo>
                    <a:lnTo>
                      <a:pt x="169" y="272"/>
                    </a:lnTo>
                    <a:lnTo>
                      <a:pt x="176" y="267"/>
                    </a:lnTo>
                    <a:lnTo>
                      <a:pt x="182" y="267"/>
                    </a:lnTo>
                    <a:lnTo>
                      <a:pt x="182" y="263"/>
                    </a:lnTo>
                    <a:lnTo>
                      <a:pt x="188" y="263"/>
                    </a:lnTo>
                    <a:lnTo>
                      <a:pt x="195" y="263"/>
                    </a:lnTo>
                    <a:lnTo>
                      <a:pt x="201" y="263"/>
                    </a:lnTo>
                    <a:lnTo>
                      <a:pt x="207" y="263"/>
                    </a:lnTo>
                    <a:lnTo>
                      <a:pt x="220" y="263"/>
                    </a:lnTo>
                    <a:lnTo>
                      <a:pt x="226" y="263"/>
                    </a:lnTo>
                    <a:lnTo>
                      <a:pt x="226" y="267"/>
                    </a:lnTo>
                    <a:lnTo>
                      <a:pt x="232" y="272"/>
                    </a:lnTo>
                    <a:lnTo>
                      <a:pt x="239" y="272"/>
                    </a:lnTo>
                    <a:lnTo>
                      <a:pt x="245" y="276"/>
                    </a:lnTo>
                    <a:lnTo>
                      <a:pt x="251" y="281"/>
                    </a:lnTo>
                    <a:lnTo>
                      <a:pt x="264" y="281"/>
                    </a:lnTo>
                    <a:lnTo>
                      <a:pt x="270" y="285"/>
                    </a:lnTo>
                    <a:lnTo>
                      <a:pt x="276" y="285"/>
                    </a:lnTo>
                    <a:lnTo>
                      <a:pt x="289" y="285"/>
                    </a:lnTo>
                    <a:lnTo>
                      <a:pt x="295" y="285"/>
                    </a:lnTo>
                    <a:lnTo>
                      <a:pt x="302" y="285"/>
                    </a:lnTo>
                    <a:lnTo>
                      <a:pt x="308" y="285"/>
                    </a:lnTo>
                    <a:lnTo>
                      <a:pt x="314" y="285"/>
                    </a:lnTo>
                    <a:lnTo>
                      <a:pt x="320" y="285"/>
                    </a:lnTo>
                    <a:lnTo>
                      <a:pt x="327" y="285"/>
                    </a:lnTo>
                    <a:lnTo>
                      <a:pt x="327" y="281"/>
                    </a:lnTo>
                    <a:lnTo>
                      <a:pt x="333" y="281"/>
                    </a:lnTo>
                    <a:lnTo>
                      <a:pt x="333" y="276"/>
                    </a:lnTo>
                    <a:lnTo>
                      <a:pt x="333" y="272"/>
                    </a:lnTo>
                    <a:lnTo>
                      <a:pt x="327" y="267"/>
                    </a:lnTo>
                    <a:lnTo>
                      <a:pt x="327" y="263"/>
                    </a:lnTo>
                    <a:lnTo>
                      <a:pt x="320" y="263"/>
                    </a:lnTo>
                    <a:lnTo>
                      <a:pt x="314" y="263"/>
                    </a:lnTo>
                    <a:lnTo>
                      <a:pt x="308" y="258"/>
                    </a:lnTo>
                    <a:lnTo>
                      <a:pt x="302" y="258"/>
                    </a:lnTo>
                    <a:lnTo>
                      <a:pt x="295" y="254"/>
                    </a:lnTo>
                    <a:lnTo>
                      <a:pt x="295" y="249"/>
                    </a:lnTo>
                    <a:lnTo>
                      <a:pt x="302" y="249"/>
                    </a:lnTo>
                    <a:lnTo>
                      <a:pt x="308" y="249"/>
                    </a:lnTo>
                    <a:lnTo>
                      <a:pt x="314" y="249"/>
                    </a:lnTo>
                    <a:lnTo>
                      <a:pt x="320" y="245"/>
                    </a:lnTo>
                    <a:lnTo>
                      <a:pt x="320" y="240"/>
                    </a:lnTo>
                    <a:lnTo>
                      <a:pt x="320" y="236"/>
                    </a:lnTo>
                    <a:lnTo>
                      <a:pt x="320" y="232"/>
                    </a:lnTo>
                    <a:lnTo>
                      <a:pt x="320" y="227"/>
                    </a:lnTo>
                    <a:lnTo>
                      <a:pt x="320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3" y="205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0" y="174"/>
                    </a:lnTo>
                    <a:lnTo>
                      <a:pt x="320" y="169"/>
                    </a:lnTo>
                    <a:lnTo>
                      <a:pt x="320" y="165"/>
                    </a:lnTo>
                    <a:lnTo>
                      <a:pt x="320" y="160"/>
                    </a:lnTo>
                    <a:lnTo>
                      <a:pt x="320" y="156"/>
                    </a:lnTo>
                    <a:lnTo>
                      <a:pt x="314" y="156"/>
                    </a:lnTo>
                    <a:lnTo>
                      <a:pt x="314" y="151"/>
                    </a:lnTo>
                    <a:lnTo>
                      <a:pt x="308" y="147"/>
                    </a:lnTo>
                    <a:lnTo>
                      <a:pt x="308" y="142"/>
                    </a:lnTo>
                    <a:lnTo>
                      <a:pt x="302" y="138"/>
                    </a:lnTo>
                    <a:lnTo>
                      <a:pt x="302" y="133"/>
                    </a:lnTo>
                    <a:lnTo>
                      <a:pt x="295" y="133"/>
                    </a:lnTo>
                    <a:lnTo>
                      <a:pt x="295" y="129"/>
                    </a:lnTo>
                    <a:lnTo>
                      <a:pt x="289" y="129"/>
                    </a:lnTo>
                    <a:lnTo>
                      <a:pt x="289" y="124"/>
                    </a:lnTo>
                    <a:lnTo>
                      <a:pt x="283" y="124"/>
                    </a:lnTo>
                    <a:lnTo>
                      <a:pt x="283" y="120"/>
                    </a:lnTo>
                    <a:lnTo>
                      <a:pt x="283" y="116"/>
                    </a:lnTo>
                    <a:lnTo>
                      <a:pt x="276" y="116"/>
                    </a:lnTo>
                    <a:lnTo>
                      <a:pt x="276" y="111"/>
                    </a:lnTo>
                    <a:lnTo>
                      <a:pt x="276" y="107"/>
                    </a:lnTo>
                    <a:lnTo>
                      <a:pt x="276" y="102"/>
                    </a:lnTo>
                    <a:lnTo>
                      <a:pt x="276" y="98"/>
                    </a:lnTo>
                    <a:lnTo>
                      <a:pt x="276" y="93"/>
                    </a:lnTo>
                    <a:lnTo>
                      <a:pt x="276" y="89"/>
                    </a:lnTo>
                    <a:lnTo>
                      <a:pt x="283" y="89"/>
                    </a:lnTo>
                    <a:lnTo>
                      <a:pt x="283" y="84"/>
                    </a:lnTo>
                    <a:lnTo>
                      <a:pt x="289" y="84"/>
                    </a:lnTo>
                    <a:lnTo>
                      <a:pt x="295" y="84"/>
                    </a:lnTo>
                    <a:lnTo>
                      <a:pt x="302" y="84"/>
                    </a:lnTo>
                    <a:lnTo>
                      <a:pt x="302" y="80"/>
                    </a:lnTo>
                    <a:lnTo>
                      <a:pt x="302" y="75"/>
                    </a:lnTo>
                    <a:lnTo>
                      <a:pt x="302" y="71"/>
                    </a:lnTo>
                    <a:lnTo>
                      <a:pt x="302" y="67"/>
                    </a:lnTo>
                    <a:lnTo>
                      <a:pt x="302" y="62"/>
                    </a:lnTo>
                    <a:lnTo>
                      <a:pt x="295" y="58"/>
                    </a:lnTo>
                    <a:lnTo>
                      <a:pt x="295" y="53"/>
                    </a:lnTo>
                    <a:lnTo>
                      <a:pt x="295" y="49"/>
                    </a:lnTo>
                    <a:lnTo>
                      <a:pt x="295" y="44"/>
                    </a:lnTo>
                    <a:lnTo>
                      <a:pt x="295" y="40"/>
                    </a:lnTo>
                    <a:lnTo>
                      <a:pt x="302" y="40"/>
                    </a:lnTo>
                    <a:lnTo>
                      <a:pt x="302" y="35"/>
                    </a:lnTo>
                    <a:lnTo>
                      <a:pt x="308" y="35"/>
                    </a:lnTo>
                    <a:lnTo>
                      <a:pt x="308" y="31"/>
                    </a:lnTo>
                    <a:lnTo>
                      <a:pt x="314" y="26"/>
                    </a:lnTo>
                    <a:lnTo>
                      <a:pt x="314" y="22"/>
                    </a:lnTo>
                    <a:lnTo>
                      <a:pt x="314" y="17"/>
                    </a:lnTo>
                    <a:lnTo>
                      <a:pt x="314" y="13"/>
                    </a:lnTo>
                    <a:lnTo>
                      <a:pt x="320" y="9"/>
                    </a:lnTo>
                    <a:lnTo>
                      <a:pt x="327" y="4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6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2" y="4"/>
                    </a:lnTo>
                    <a:lnTo>
                      <a:pt x="378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6" name="Group 705"/>
            <p:cNvGrpSpPr>
              <a:grpSpLocks/>
            </p:cNvGrpSpPr>
            <p:nvPr/>
          </p:nvGrpSpPr>
          <p:grpSpPr bwMode="auto">
            <a:xfrm>
              <a:off x="3093" y="2689"/>
              <a:ext cx="609" cy="508"/>
              <a:chOff x="3093" y="2689"/>
              <a:chExt cx="609" cy="508"/>
            </a:xfrm>
          </p:grpSpPr>
          <p:sp>
            <p:nvSpPr>
              <p:cNvPr id="4802" name="Freeform 706"/>
              <p:cNvSpPr>
                <a:spLocks/>
              </p:cNvSpPr>
              <p:nvPr/>
            </p:nvSpPr>
            <p:spPr bwMode="auto">
              <a:xfrm>
                <a:off x="3093" y="2689"/>
                <a:ext cx="609" cy="508"/>
              </a:xfrm>
              <a:custGeom>
                <a:avLst/>
                <a:gdLst/>
                <a:ahLst/>
                <a:cxnLst>
                  <a:cxn ang="0">
                    <a:pos x="421" y="17"/>
                  </a:cxn>
                  <a:cxn ang="0">
                    <a:pos x="465" y="26"/>
                  </a:cxn>
                  <a:cxn ang="0">
                    <a:pos x="509" y="40"/>
                  </a:cxn>
                  <a:cxn ang="0">
                    <a:pos x="547" y="66"/>
                  </a:cxn>
                  <a:cxn ang="0">
                    <a:pos x="572" y="107"/>
                  </a:cxn>
                  <a:cxn ang="0">
                    <a:pos x="553" y="129"/>
                  </a:cxn>
                  <a:cxn ang="0">
                    <a:pos x="534" y="156"/>
                  </a:cxn>
                  <a:cxn ang="0">
                    <a:pos x="578" y="169"/>
                  </a:cxn>
                  <a:cxn ang="0">
                    <a:pos x="591" y="205"/>
                  </a:cxn>
                  <a:cxn ang="0">
                    <a:pos x="609" y="232"/>
                  </a:cxn>
                  <a:cxn ang="0">
                    <a:pos x="591" y="254"/>
                  </a:cxn>
                  <a:cxn ang="0">
                    <a:pos x="591" y="281"/>
                  </a:cxn>
                  <a:cxn ang="0">
                    <a:pos x="572" y="312"/>
                  </a:cxn>
                  <a:cxn ang="0">
                    <a:pos x="547" y="334"/>
                  </a:cxn>
                  <a:cxn ang="0">
                    <a:pos x="509" y="352"/>
                  </a:cxn>
                  <a:cxn ang="0">
                    <a:pos x="471" y="352"/>
                  </a:cxn>
                  <a:cxn ang="0">
                    <a:pos x="427" y="352"/>
                  </a:cxn>
                  <a:cxn ang="0">
                    <a:pos x="402" y="374"/>
                  </a:cxn>
                  <a:cxn ang="0">
                    <a:pos x="415" y="405"/>
                  </a:cxn>
                  <a:cxn ang="0">
                    <a:pos x="377" y="401"/>
                  </a:cxn>
                  <a:cxn ang="0">
                    <a:pos x="358" y="379"/>
                  </a:cxn>
                  <a:cxn ang="0">
                    <a:pos x="314" y="370"/>
                  </a:cxn>
                  <a:cxn ang="0">
                    <a:pos x="295" y="392"/>
                  </a:cxn>
                  <a:cxn ang="0">
                    <a:pos x="276" y="423"/>
                  </a:cxn>
                  <a:cxn ang="0">
                    <a:pos x="289" y="450"/>
                  </a:cxn>
                  <a:cxn ang="0">
                    <a:pos x="257" y="463"/>
                  </a:cxn>
                  <a:cxn ang="0">
                    <a:pos x="251" y="432"/>
                  </a:cxn>
                  <a:cxn ang="0">
                    <a:pos x="213" y="432"/>
                  </a:cxn>
                  <a:cxn ang="0">
                    <a:pos x="194" y="455"/>
                  </a:cxn>
                  <a:cxn ang="0">
                    <a:pos x="144" y="463"/>
                  </a:cxn>
                  <a:cxn ang="0">
                    <a:pos x="125" y="495"/>
                  </a:cxn>
                  <a:cxn ang="0">
                    <a:pos x="94" y="499"/>
                  </a:cxn>
                  <a:cxn ang="0">
                    <a:pos x="75" y="486"/>
                  </a:cxn>
                  <a:cxn ang="0">
                    <a:pos x="31" y="504"/>
                  </a:cxn>
                  <a:cxn ang="0">
                    <a:pos x="44" y="486"/>
                  </a:cxn>
                  <a:cxn ang="0">
                    <a:pos x="18" y="463"/>
                  </a:cxn>
                  <a:cxn ang="0">
                    <a:pos x="0" y="441"/>
                  </a:cxn>
                  <a:cxn ang="0">
                    <a:pos x="18" y="405"/>
                  </a:cxn>
                  <a:cxn ang="0">
                    <a:pos x="44" y="374"/>
                  </a:cxn>
                  <a:cxn ang="0">
                    <a:pos x="75" y="343"/>
                  </a:cxn>
                  <a:cxn ang="0">
                    <a:pos x="56" y="316"/>
                  </a:cxn>
                  <a:cxn ang="0">
                    <a:pos x="94" y="307"/>
                  </a:cxn>
                  <a:cxn ang="0">
                    <a:pos x="138" y="285"/>
                  </a:cxn>
                  <a:cxn ang="0">
                    <a:pos x="188" y="281"/>
                  </a:cxn>
                  <a:cxn ang="0">
                    <a:pos x="232" y="272"/>
                  </a:cxn>
                  <a:cxn ang="0">
                    <a:pos x="264" y="245"/>
                  </a:cxn>
                  <a:cxn ang="0">
                    <a:pos x="308" y="223"/>
                  </a:cxn>
                  <a:cxn ang="0">
                    <a:pos x="339" y="205"/>
                  </a:cxn>
                  <a:cxn ang="0">
                    <a:pos x="327" y="178"/>
                  </a:cxn>
                  <a:cxn ang="0">
                    <a:pos x="333" y="142"/>
                  </a:cxn>
                  <a:cxn ang="0">
                    <a:pos x="295" y="116"/>
                  </a:cxn>
                  <a:cxn ang="0">
                    <a:pos x="270" y="89"/>
                  </a:cxn>
                  <a:cxn ang="0">
                    <a:pos x="270" y="75"/>
                  </a:cxn>
                  <a:cxn ang="0">
                    <a:pos x="264" y="49"/>
                  </a:cxn>
                  <a:cxn ang="0">
                    <a:pos x="314" y="31"/>
                  </a:cxn>
                  <a:cxn ang="0">
                    <a:pos x="345" y="17"/>
                  </a:cxn>
                  <a:cxn ang="0">
                    <a:pos x="377" y="8"/>
                  </a:cxn>
                </a:cxnLst>
                <a:rect l="0" t="0" r="r" b="b"/>
                <a:pathLst>
                  <a:path w="609" h="508">
                    <a:moveTo>
                      <a:pt x="383" y="8"/>
                    </a:moveTo>
                    <a:lnTo>
                      <a:pt x="389" y="8"/>
                    </a:lnTo>
                    <a:lnTo>
                      <a:pt x="396" y="8"/>
                    </a:lnTo>
                    <a:lnTo>
                      <a:pt x="402" y="8"/>
                    </a:lnTo>
                    <a:lnTo>
                      <a:pt x="408" y="13"/>
                    </a:lnTo>
                    <a:lnTo>
                      <a:pt x="415" y="13"/>
                    </a:lnTo>
                    <a:lnTo>
                      <a:pt x="421" y="13"/>
                    </a:lnTo>
                    <a:lnTo>
                      <a:pt x="421" y="17"/>
                    </a:lnTo>
                    <a:lnTo>
                      <a:pt x="427" y="22"/>
                    </a:lnTo>
                    <a:lnTo>
                      <a:pt x="433" y="26"/>
                    </a:lnTo>
                    <a:lnTo>
                      <a:pt x="433" y="31"/>
                    </a:lnTo>
                    <a:lnTo>
                      <a:pt x="440" y="31"/>
                    </a:lnTo>
                    <a:lnTo>
                      <a:pt x="446" y="31"/>
                    </a:lnTo>
                    <a:lnTo>
                      <a:pt x="452" y="31"/>
                    </a:lnTo>
                    <a:lnTo>
                      <a:pt x="459" y="26"/>
                    </a:lnTo>
                    <a:lnTo>
                      <a:pt x="465" y="26"/>
                    </a:lnTo>
                    <a:lnTo>
                      <a:pt x="471" y="26"/>
                    </a:lnTo>
                    <a:lnTo>
                      <a:pt x="477" y="31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35"/>
                    </a:lnTo>
                    <a:lnTo>
                      <a:pt x="496" y="35"/>
                    </a:lnTo>
                    <a:lnTo>
                      <a:pt x="503" y="40"/>
                    </a:lnTo>
                    <a:lnTo>
                      <a:pt x="509" y="40"/>
                    </a:lnTo>
                    <a:lnTo>
                      <a:pt x="515" y="40"/>
                    </a:lnTo>
                    <a:lnTo>
                      <a:pt x="515" y="44"/>
                    </a:lnTo>
                    <a:lnTo>
                      <a:pt x="521" y="44"/>
                    </a:lnTo>
                    <a:lnTo>
                      <a:pt x="528" y="49"/>
                    </a:lnTo>
                    <a:lnTo>
                      <a:pt x="534" y="53"/>
                    </a:lnTo>
                    <a:lnTo>
                      <a:pt x="534" y="58"/>
                    </a:lnTo>
                    <a:lnTo>
                      <a:pt x="540" y="62"/>
                    </a:lnTo>
                    <a:lnTo>
                      <a:pt x="547" y="66"/>
                    </a:lnTo>
                    <a:lnTo>
                      <a:pt x="553" y="71"/>
                    </a:lnTo>
                    <a:lnTo>
                      <a:pt x="553" y="75"/>
                    </a:lnTo>
                    <a:lnTo>
                      <a:pt x="559" y="80"/>
                    </a:lnTo>
                    <a:lnTo>
                      <a:pt x="559" y="84"/>
                    </a:lnTo>
                    <a:lnTo>
                      <a:pt x="565" y="93"/>
                    </a:lnTo>
                    <a:lnTo>
                      <a:pt x="572" y="98"/>
                    </a:lnTo>
                    <a:lnTo>
                      <a:pt x="572" y="102"/>
                    </a:lnTo>
                    <a:lnTo>
                      <a:pt x="572" y="107"/>
                    </a:lnTo>
                    <a:lnTo>
                      <a:pt x="572" y="111"/>
                    </a:lnTo>
                    <a:lnTo>
                      <a:pt x="572" y="116"/>
                    </a:lnTo>
                    <a:lnTo>
                      <a:pt x="565" y="116"/>
                    </a:lnTo>
                    <a:lnTo>
                      <a:pt x="559" y="116"/>
                    </a:lnTo>
                    <a:lnTo>
                      <a:pt x="553" y="116"/>
                    </a:lnTo>
                    <a:lnTo>
                      <a:pt x="553" y="120"/>
                    </a:lnTo>
                    <a:lnTo>
                      <a:pt x="553" y="124"/>
                    </a:lnTo>
                    <a:lnTo>
                      <a:pt x="553" y="129"/>
                    </a:lnTo>
                    <a:lnTo>
                      <a:pt x="547" y="129"/>
                    </a:lnTo>
                    <a:lnTo>
                      <a:pt x="547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34" y="147"/>
                    </a:lnTo>
                    <a:lnTo>
                      <a:pt x="534" y="151"/>
                    </a:lnTo>
                    <a:lnTo>
                      <a:pt x="534" y="156"/>
                    </a:lnTo>
                    <a:lnTo>
                      <a:pt x="540" y="156"/>
                    </a:lnTo>
                    <a:lnTo>
                      <a:pt x="540" y="160"/>
                    </a:lnTo>
                    <a:lnTo>
                      <a:pt x="547" y="165"/>
                    </a:lnTo>
                    <a:lnTo>
                      <a:pt x="553" y="169"/>
                    </a:lnTo>
                    <a:lnTo>
                      <a:pt x="559" y="169"/>
                    </a:lnTo>
                    <a:lnTo>
                      <a:pt x="565" y="169"/>
                    </a:lnTo>
                    <a:lnTo>
                      <a:pt x="572" y="169"/>
                    </a:lnTo>
                    <a:lnTo>
                      <a:pt x="578" y="169"/>
                    </a:lnTo>
                    <a:lnTo>
                      <a:pt x="578" y="174"/>
                    </a:lnTo>
                    <a:lnTo>
                      <a:pt x="578" y="178"/>
                    </a:lnTo>
                    <a:lnTo>
                      <a:pt x="584" y="182"/>
                    </a:lnTo>
                    <a:lnTo>
                      <a:pt x="584" y="187"/>
                    </a:lnTo>
                    <a:lnTo>
                      <a:pt x="584" y="191"/>
                    </a:lnTo>
                    <a:lnTo>
                      <a:pt x="591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8"/>
                    </a:lnTo>
                    <a:lnTo>
                      <a:pt x="603" y="223"/>
                    </a:lnTo>
                    <a:lnTo>
                      <a:pt x="603" y="227"/>
                    </a:lnTo>
                    <a:lnTo>
                      <a:pt x="609" y="227"/>
                    </a:lnTo>
                    <a:lnTo>
                      <a:pt x="609" y="232"/>
                    </a:lnTo>
                    <a:lnTo>
                      <a:pt x="603" y="236"/>
                    </a:lnTo>
                    <a:lnTo>
                      <a:pt x="603" y="240"/>
                    </a:lnTo>
                    <a:lnTo>
                      <a:pt x="597" y="240"/>
                    </a:lnTo>
                    <a:lnTo>
                      <a:pt x="603" y="245"/>
                    </a:lnTo>
                    <a:lnTo>
                      <a:pt x="603" y="249"/>
                    </a:lnTo>
                    <a:lnTo>
                      <a:pt x="597" y="249"/>
                    </a:lnTo>
                    <a:lnTo>
                      <a:pt x="597" y="254"/>
                    </a:lnTo>
                    <a:lnTo>
                      <a:pt x="591" y="254"/>
                    </a:lnTo>
                    <a:lnTo>
                      <a:pt x="591" y="258"/>
                    </a:lnTo>
                    <a:lnTo>
                      <a:pt x="597" y="258"/>
                    </a:lnTo>
                    <a:lnTo>
                      <a:pt x="597" y="263"/>
                    </a:lnTo>
                    <a:lnTo>
                      <a:pt x="597" y="267"/>
                    </a:lnTo>
                    <a:lnTo>
                      <a:pt x="591" y="267"/>
                    </a:lnTo>
                    <a:lnTo>
                      <a:pt x="591" y="272"/>
                    </a:lnTo>
                    <a:lnTo>
                      <a:pt x="591" y="276"/>
                    </a:lnTo>
                    <a:lnTo>
                      <a:pt x="591" y="281"/>
                    </a:lnTo>
                    <a:lnTo>
                      <a:pt x="584" y="285"/>
                    </a:lnTo>
                    <a:lnTo>
                      <a:pt x="584" y="289"/>
                    </a:lnTo>
                    <a:lnTo>
                      <a:pt x="578" y="289"/>
                    </a:lnTo>
                    <a:lnTo>
                      <a:pt x="578" y="294"/>
                    </a:lnTo>
                    <a:lnTo>
                      <a:pt x="578" y="298"/>
                    </a:lnTo>
                    <a:lnTo>
                      <a:pt x="572" y="303"/>
                    </a:lnTo>
                    <a:lnTo>
                      <a:pt x="572" y="307"/>
                    </a:lnTo>
                    <a:lnTo>
                      <a:pt x="572" y="312"/>
                    </a:lnTo>
                    <a:lnTo>
                      <a:pt x="572" y="316"/>
                    </a:lnTo>
                    <a:lnTo>
                      <a:pt x="565" y="316"/>
                    </a:lnTo>
                    <a:lnTo>
                      <a:pt x="565" y="321"/>
                    </a:lnTo>
                    <a:lnTo>
                      <a:pt x="565" y="325"/>
                    </a:lnTo>
                    <a:lnTo>
                      <a:pt x="559" y="330"/>
                    </a:lnTo>
                    <a:lnTo>
                      <a:pt x="553" y="330"/>
                    </a:lnTo>
                    <a:lnTo>
                      <a:pt x="553" y="334"/>
                    </a:lnTo>
                    <a:lnTo>
                      <a:pt x="547" y="334"/>
                    </a:lnTo>
                    <a:lnTo>
                      <a:pt x="547" y="339"/>
                    </a:lnTo>
                    <a:lnTo>
                      <a:pt x="540" y="343"/>
                    </a:lnTo>
                    <a:lnTo>
                      <a:pt x="534" y="347"/>
                    </a:lnTo>
                    <a:lnTo>
                      <a:pt x="528" y="347"/>
                    </a:lnTo>
                    <a:lnTo>
                      <a:pt x="521" y="347"/>
                    </a:lnTo>
                    <a:lnTo>
                      <a:pt x="515" y="347"/>
                    </a:lnTo>
                    <a:lnTo>
                      <a:pt x="515" y="352"/>
                    </a:lnTo>
                    <a:lnTo>
                      <a:pt x="509" y="352"/>
                    </a:lnTo>
                    <a:lnTo>
                      <a:pt x="509" y="356"/>
                    </a:lnTo>
                    <a:lnTo>
                      <a:pt x="503" y="356"/>
                    </a:lnTo>
                    <a:lnTo>
                      <a:pt x="496" y="361"/>
                    </a:lnTo>
                    <a:lnTo>
                      <a:pt x="490" y="361"/>
                    </a:lnTo>
                    <a:lnTo>
                      <a:pt x="484" y="361"/>
                    </a:lnTo>
                    <a:lnTo>
                      <a:pt x="484" y="356"/>
                    </a:lnTo>
                    <a:lnTo>
                      <a:pt x="477" y="356"/>
                    </a:lnTo>
                    <a:lnTo>
                      <a:pt x="471" y="352"/>
                    </a:lnTo>
                    <a:lnTo>
                      <a:pt x="465" y="352"/>
                    </a:lnTo>
                    <a:lnTo>
                      <a:pt x="465" y="347"/>
                    </a:lnTo>
                    <a:lnTo>
                      <a:pt x="459" y="347"/>
                    </a:lnTo>
                    <a:lnTo>
                      <a:pt x="452" y="347"/>
                    </a:lnTo>
                    <a:lnTo>
                      <a:pt x="446" y="347"/>
                    </a:lnTo>
                    <a:lnTo>
                      <a:pt x="440" y="347"/>
                    </a:lnTo>
                    <a:lnTo>
                      <a:pt x="433" y="347"/>
                    </a:lnTo>
                    <a:lnTo>
                      <a:pt x="427" y="352"/>
                    </a:lnTo>
                    <a:lnTo>
                      <a:pt x="421" y="352"/>
                    </a:lnTo>
                    <a:lnTo>
                      <a:pt x="421" y="356"/>
                    </a:lnTo>
                    <a:lnTo>
                      <a:pt x="415" y="356"/>
                    </a:lnTo>
                    <a:lnTo>
                      <a:pt x="408" y="361"/>
                    </a:lnTo>
                    <a:lnTo>
                      <a:pt x="408" y="365"/>
                    </a:lnTo>
                    <a:lnTo>
                      <a:pt x="402" y="365"/>
                    </a:lnTo>
                    <a:lnTo>
                      <a:pt x="402" y="370"/>
                    </a:lnTo>
                    <a:lnTo>
                      <a:pt x="402" y="374"/>
                    </a:lnTo>
                    <a:lnTo>
                      <a:pt x="402" y="379"/>
                    </a:lnTo>
                    <a:lnTo>
                      <a:pt x="402" y="383"/>
                    </a:lnTo>
                    <a:lnTo>
                      <a:pt x="402" y="388"/>
                    </a:lnTo>
                    <a:lnTo>
                      <a:pt x="402" y="392"/>
                    </a:lnTo>
                    <a:lnTo>
                      <a:pt x="408" y="397"/>
                    </a:lnTo>
                    <a:lnTo>
                      <a:pt x="408" y="401"/>
                    </a:lnTo>
                    <a:lnTo>
                      <a:pt x="415" y="401"/>
                    </a:lnTo>
                    <a:lnTo>
                      <a:pt x="415" y="405"/>
                    </a:lnTo>
                    <a:lnTo>
                      <a:pt x="408" y="405"/>
                    </a:lnTo>
                    <a:lnTo>
                      <a:pt x="402" y="405"/>
                    </a:lnTo>
                    <a:lnTo>
                      <a:pt x="402" y="410"/>
                    </a:lnTo>
                    <a:lnTo>
                      <a:pt x="396" y="410"/>
                    </a:lnTo>
                    <a:lnTo>
                      <a:pt x="389" y="405"/>
                    </a:lnTo>
                    <a:lnTo>
                      <a:pt x="383" y="405"/>
                    </a:lnTo>
                    <a:lnTo>
                      <a:pt x="377" y="405"/>
                    </a:lnTo>
                    <a:lnTo>
                      <a:pt x="377" y="401"/>
                    </a:lnTo>
                    <a:lnTo>
                      <a:pt x="371" y="401"/>
                    </a:lnTo>
                    <a:lnTo>
                      <a:pt x="371" y="397"/>
                    </a:lnTo>
                    <a:lnTo>
                      <a:pt x="371" y="392"/>
                    </a:lnTo>
                    <a:lnTo>
                      <a:pt x="371" y="388"/>
                    </a:lnTo>
                    <a:lnTo>
                      <a:pt x="371" y="383"/>
                    </a:lnTo>
                    <a:lnTo>
                      <a:pt x="364" y="383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4"/>
                    </a:lnTo>
                    <a:lnTo>
                      <a:pt x="345" y="370"/>
                    </a:lnTo>
                    <a:lnTo>
                      <a:pt x="339" y="370"/>
                    </a:lnTo>
                    <a:lnTo>
                      <a:pt x="339" y="365"/>
                    </a:lnTo>
                    <a:lnTo>
                      <a:pt x="333" y="365"/>
                    </a:lnTo>
                    <a:lnTo>
                      <a:pt x="327" y="365"/>
                    </a:lnTo>
                    <a:lnTo>
                      <a:pt x="320" y="365"/>
                    </a:lnTo>
                    <a:lnTo>
                      <a:pt x="314" y="370"/>
                    </a:lnTo>
                    <a:lnTo>
                      <a:pt x="308" y="370"/>
                    </a:lnTo>
                    <a:lnTo>
                      <a:pt x="308" y="374"/>
                    </a:lnTo>
                    <a:lnTo>
                      <a:pt x="308" y="379"/>
                    </a:lnTo>
                    <a:lnTo>
                      <a:pt x="301" y="379"/>
                    </a:lnTo>
                    <a:lnTo>
                      <a:pt x="301" y="383"/>
                    </a:lnTo>
                    <a:lnTo>
                      <a:pt x="295" y="383"/>
                    </a:lnTo>
                    <a:lnTo>
                      <a:pt x="295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9" y="401"/>
                    </a:lnTo>
                    <a:lnTo>
                      <a:pt x="289" y="405"/>
                    </a:lnTo>
                    <a:lnTo>
                      <a:pt x="289" y="410"/>
                    </a:lnTo>
                    <a:lnTo>
                      <a:pt x="283" y="414"/>
                    </a:lnTo>
                    <a:lnTo>
                      <a:pt x="283" y="419"/>
                    </a:lnTo>
                    <a:lnTo>
                      <a:pt x="276" y="419"/>
                    </a:lnTo>
                    <a:lnTo>
                      <a:pt x="276" y="423"/>
                    </a:lnTo>
                    <a:lnTo>
                      <a:pt x="276" y="428"/>
                    </a:lnTo>
                    <a:lnTo>
                      <a:pt x="276" y="432"/>
                    </a:lnTo>
                    <a:lnTo>
                      <a:pt x="283" y="432"/>
                    </a:lnTo>
                    <a:lnTo>
                      <a:pt x="283" y="437"/>
                    </a:lnTo>
                    <a:lnTo>
                      <a:pt x="283" y="441"/>
                    </a:lnTo>
                    <a:lnTo>
                      <a:pt x="289" y="441"/>
                    </a:lnTo>
                    <a:lnTo>
                      <a:pt x="289" y="446"/>
                    </a:lnTo>
                    <a:lnTo>
                      <a:pt x="289" y="450"/>
                    </a:lnTo>
                    <a:lnTo>
                      <a:pt x="283" y="450"/>
                    </a:lnTo>
                    <a:lnTo>
                      <a:pt x="283" y="455"/>
                    </a:lnTo>
                    <a:lnTo>
                      <a:pt x="283" y="459"/>
                    </a:lnTo>
                    <a:lnTo>
                      <a:pt x="276" y="459"/>
                    </a:lnTo>
                    <a:lnTo>
                      <a:pt x="270" y="459"/>
                    </a:lnTo>
                    <a:lnTo>
                      <a:pt x="270" y="463"/>
                    </a:lnTo>
                    <a:lnTo>
                      <a:pt x="264" y="463"/>
                    </a:lnTo>
                    <a:lnTo>
                      <a:pt x="257" y="463"/>
                    </a:lnTo>
                    <a:lnTo>
                      <a:pt x="257" y="459"/>
                    </a:lnTo>
                    <a:lnTo>
                      <a:pt x="257" y="455"/>
                    </a:lnTo>
                    <a:lnTo>
                      <a:pt x="257" y="450"/>
                    </a:lnTo>
                    <a:lnTo>
                      <a:pt x="257" y="446"/>
                    </a:lnTo>
                    <a:lnTo>
                      <a:pt x="257" y="441"/>
                    </a:lnTo>
                    <a:lnTo>
                      <a:pt x="257" y="437"/>
                    </a:lnTo>
                    <a:lnTo>
                      <a:pt x="257" y="432"/>
                    </a:lnTo>
                    <a:lnTo>
                      <a:pt x="251" y="432"/>
                    </a:lnTo>
                    <a:lnTo>
                      <a:pt x="245" y="432"/>
                    </a:lnTo>
                    <a:lnTo>
                      <a:pt x="239" y="432"/>
                    </a:lnTo>
                    <a:lnTo>
                      <a:pt x="239" y="428"/>
                    </a:lnTo>
                    <a:lnTo>
                      <a:pt x="232" y="428"/>
                    </a:lnTo>
                    <a:lnTo>
                      <a:pt x="226" y="428"/>
                    </a:lnTo>
                    <a:lnTo>
                      <a:pt x="220" y="428"/>
                    </a:lnTo>
                    <a:lnTo>
                      <a:pt x="213" y="428"/>
                    </a:lnTo>
                    <a:lnTo>
                      <a:pt x="213" y="432"/>
                    </a:lnTo>
                    <a:lnTo>
                      <a:pt x="207" y="432"/>
                    </a:lnTo>
                    <a:lnTo>
                      <a:pt x="207" y="437"/>
                    </a:lnTo>
                    <a:lnTo>
                      <a:pt x="207" y="441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07" y="450"/>
                    </a:lnTo>
                    <a:lnTo>
                      <a:pt x="201" y="450"/>
                    </a:lnTo>
                    <a:lnTo>
                      <a:pt x="194" y="455"/>
                    </a:lnTo>
                    <a:lnTo>
                      <a:pt x="188" y="455"/>
                    </a:lnTo>
                    <a:lnTo>
                      <a:pt x="182" y="459"/>
                    </a:lnTo>
                    <a:lnTo>
                      <a:pt x="176" y="463"/>
                    </a:lnTo>
                    <a:lnTo>
                      <a:pt x="169" y="468"/>
                    </a:lnTo>
                    <a:lnTo>
                      <a:pt x="163" y="468"/>
                    </a:lnTo>
                    <a:lnTo>
                      <a:pt x="157" y="468"/>
                    </a:lnTo>
                    <a:lnTo>
                      <a:pt x="150" y="463"/>
                    </a:lnTo>
                    <a:lnTo>
                      <a:pt x="144" y="463"/>
                    </a:lnTo>
                    <a:lnTo>
                      <a:pt x="138" y="468"/>
                    </a:lnTo>
                    <a:lnTo>
                      <a:pt x="125" y="468"/>
                    </a:lnTo>
                    <a:lnTo>
                      <a:pt x="125" y="472"/>
                    </a:lnTo>
                    <a:lnTo>
                      <a:pt x="125" y="477"/>
                    </a:lnTo>
                    <a:lnTo>
                      <a:pt x="125" y="481"/>
                    </a:lnTo>
                    <a:lnTo>
                      <a:pt x="125" y="486"/>
                    </a:lnTo>
                    <a:lnTo>
                      <a:pt x="125" y="490"/>
                    </a:lnTo>
                    <a:lnTo>
                      <a:pt x="125" y="495"/>
                    </a:lnTo>
                    <a:lnTo>
                      <a:pt x="125" y="499"/>
                    </a:lnTo>
                    <a:lnTo>
                      <a:pt x="125" y="504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6" y="508"/>
                    </a:lnTo>
                    <a:lnTo>
                      <a:pt x="100" y="508"/>
                    </a:lnTo>
                    <a:lnTo>
                      <a:pt x="100" y="504"/>
                    </a:lnTo>
                    <a:lnTo>
                      <a:pt x="94" y="499"/>
                    </a:lnTo>
                    <a:lnTo>
                      <a:pt x="94" y="495"/>
                    </a:lnTo>
                    <a:lnTo>
                      <a:pt x="94" y="490"/>
                    </a:lnTo>
                    <a:lnTo>
                      <a:pt x="94" y="486"/>
                    </a:lnTo>
                    <a:lnTo>
                      <a:pt x="94" y="481"/>
                    </a:lnTo>
                    <a:lnTo>
                      <a:pt x="88" y="477"/>
                    </a:lnTo>
                    <a:lnTo>
                      <a:pt x="81" y="477"/>
                    </a:lnTo>
                    <a:lnTo>
                      <a:pt x="81" y="481"/>
                    </a:lnTo>
                    <a:lnTo>
                      <a:pt x="75" y="486"/>
                    </a:lnTo>
                    <a:lnTo>
                      <a:pt x="69" y="486"/>
                    </a:lnTo>
                    <a:lnTo>
                      <a:pt x="69" y="490"/>
                    </a:lnTo>
                    <a:lnTo>
                      <a:pt x="69" y="495"/>
                    </a:lnTo>
                    <a:lnTo>
                      <a:pt x="62" y="499"/>
                    </a:lnTo>
                    <a:lnTo>
                      <a:pt x="50" y="504"/>
                    </a:lnTo>
                    <a:lnTo>
                      <a:pt x="44" y="504"/>
                    </a:lnTo>
                    <a:lnTo>
                      <a:pt x="37" y="504"/>
                    </a:lnTo>
                    <a:lnTo>
                      <a:pt x="31" y="504"/>
                    </a:lnTo>
                    <a:lnTo>
                      <a:pt x="25" y="504"/>
                    </a:lnTo>
                    <a:lnTo>
                      <a:pt x="25" y="499"/>
                    </a:lnTo>
                    <a:lnTo>
                      <a:pt x="25" y="495"/>
                    </a:lnTo>
                    <a:lnTo>
                      <a:pt x="31" y="495"/>
                    </a:lnTo>
                    <a:lnTo>
                      <a:pt x="31" y="490"/>
                    </a:lnTo>
                    <a:lnTo>
                      <a:pt x="37" y="490"/>
                    </a:lnTo>
                    <a:lnTo>
                      <a:pt x="37" y="486"/>
                    </a:lnTo>
                    <a:lnTo>
                      <a:pt x="44" y="486"/>
                    </a:lnTo>
                    <a:lnTo>
                      <a:pt x="44" y="481"/>
                    </a:lnTo>
                    <a:lnTo>
                      <a:pt x="50" y="481"/>
                    </a:lnTo>
                    <a:lnTo>
                      <a:pt x="44" y="477"/>
                    </a:lnTo>
                    <a:lnTo>
                      <a:pt x="37" y="477"/>
                    </a:lnTo>
                    <a:lnTo>
                      <a:pt x="31" y="477"/>
                    </a:lnTo>
                    <a:lnTo>
                      <a:pt x="25" y="472"/>
                    </a:lnTo>
                    <a:lnTo>
                      <a:pt x="18" y="468"/>
                    </a:lnTo>
                    <a:lnTo>
                      <a:pt x="18" y="463"/>
                    </a:lnTo>
                    <a:lnTo>
                      <a:pt x="12" y="463"/>
                    </a:lnTo>
                    <a:lnTo>
                      <a:pt x="12" y="459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12" y="428"/>
                    </a:lnTo>
                    <a:lnTo>
                      <a:pt x="18" y="423"/>
                    </a:lnTo>
                    <a:lnTo>
                      <a:pt x="18" y="419"/>
                    </a:lnTo>
                    <a:lnTo>
                      <a:pt x="18" y="414"/>
                    </a:lnTo>
                    <a:lnTo>
                      <a:pt x="18" y="410"/>
                    </a:lnTo>
                    <a:lnTo>
                      <a:pt x="18" y="405"/>
                    </a:lnTo>
                    <a:lnTo>
                      <a:pt x="25" y="401"/>
                    </a:lnTo>
                    <a:lnTo>
                      <a:pt x="25" y="397"/>
                    </a:lnTo>
                    <a:lnTo>
                      <a:pt x="25" y="392"/>
                    </a:lnTo>
                    <a:lnTo>
                      <a:pt x="31" y="392"/>
                    </a:lnTo>
                    <a:lnTo>
                      <a:pt x="31" y="388"/>
                    </a:lnTo>
                    <a:lnTo>
                      <a:pt x="37" y="379"/>
                    </a:lnTo>
                    <a:lnTo>
                      <a:pt x="37" y="374"/>
                    </a:lnTo>
                    <a:lnTo>
                      <a:pt x="44" y="374"/>
                    </a:lnTo>
                    <a:lnTo>
                      <a:pt x="44" y="370"/>
                    </a:lnTo>
                    <a:lnTo>
                      <a:pt x="44" y="365"/>
                    </a:lnTo>
                    <a:lnTo>
                      <a:pt x="50" y="361"/>
                    </a:lnTo>
                    <a:lnTo>
                      <a:pt x="50" y="352"/>
                    </a:lnTo>
                    <a:lnTo>
                      <a:pt x="56" y="352"/>
                    </a:lnTo>
                    <a:lnTo>
                      <a:pt x="62" y="352"/>
                    </a:lnTo>
                    <a:lnTo>
                      <a:pt x="69" y="347"/>
                    </a:lnTo>
                    <a:lnTo>
                      <a:pt x="75" y="343"/>
                    </a:lnTo>
                    <a:lnTo>
                      <a:pt x="69" y="339"/>
                    </a:lnTo>
                    <a:lnTo>
                      <a:pt x="62" y="339"/>
                    </a:lnTo>
                    <a:lnTo>
                      <a:pt x="56" y="339"/>
                    </a:lnTo>
                    <a:lnTo>
                      <a:pt x="50" y="334"/>
                    </a:lnTo>
                    <a:lnTo>
                      <a:pt x="50" y="330"/>
                    </a:lnTo>
                    <a:lnTo>
                      <a:pt x="56" y="325"/>
                    </a:lnTo>
                    <a:lnTo>
                      <a:pt x="56" y="321"/>
                    </a:lnTo>
                    <a:lnTo>
                      <a:pt x="56" y="316"/>
                    </a:lnTo>
                    <a:lnTo>
                      <a:pt x="62" y="316"/>
                    </a:lnTo>
                    <a:lnTo>
                      <a:pt x="62" y="312"/>
                    </a:lnTo>
                    <a:lnTo>
                      <a:pt x="69" y="312"/>
                    </a:lnTo>
                    <a:lnTo>
                      <a:pt x="75" y="312"/>
                    </a:lnTo>
                    <a:lnTo>
                      <a:pt x="81" y="312"/>
                    </a:lnTo>
                    <a:lnTo>
                      <a:pt x="81" y="307"/>
                    </a:lnTo>
                    <a:lnTo>
                      <a:pt x="88" y="307"/>
                    </a:lnTo>
                    <a:lnTo>
                      <a:pt x="94" y="307"/>
                    </a:lnTo>
                    <a:lnTo>
                      <a:pt x="100" y="307"/>
                    </a:lnTo>
                    <a:lnTo>
                      <a:pt x="106" y="303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89"/>
                    </a:lnTo>
                    <a:lnTo>
                      <a:pt x="132" y="285"/>
                    </a:lnTo>
                    <a:lnTo>
                      <a:pt x="138" y="285"/>
                    </a:lnTo>
                    <a:lnTo>
                      <a:pt x="144" y="281"/>
                    </a:lnTo>
                    <a:lnTo>
                      <a:pt x="150" y="281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8" y="281"/>
                    </a:lnTo>
                    <a:lnTo>
                      <a:pt x="194" y="281"/>
                    </a:lnTo>
                    <a:lnTo>
                      <a:pt x="201" y="281"/>
                    </a:lnTo>
                    <a:lnTo>
                      <a:pt x="207" y="281"/>
                    </a:lnTo>
                    <a:lnTo>
                      <a:pt x="213" y="276"/>
                    </a:lnTo>
                    <a:lnTo>
                      <a:pt x="220" y="276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2" y="272"/>
                    </a:lnTo>
                    <a:lnTo>
                      <a:pt x="232" y="267"/>
                    </a:lnTo>
                    <a:lnTo>
                      <a:pt x="232" y="263"/>
                    </a:lnTo>
                    <a:lnTo>
                      <a:pt x="239" y="263"/>
                    </a:lnTo>
                    <a:lnTo>
                      <a:pt x="239" y="258"/>
                    </a:lnTo>
                    <a:lnTo>
                      <a:pt x="245" y="254"/>
                    </a:lnTo>
                    <a:lnTo>
                      <a:pt x="251" y="249"/>
                    </a:lnTo>
                    <a:lnTo>
                      <a:pt x="257" y="245"/>
                    </a:lnTo>
                    <a:lnTo>
                      <a:pt x="264" y="245"/>
                    </a:lnTo>
                    <a:lnTo>
                      <a:pt x="270" y="240"/>
                    </a:lnTo>
                    <a:lnTo>
                      <a:pt x="276" y="236"/>
                    </a:lnTo>
                    <a:lnTo>
                      <a:pt x="283" y="236"/>
                    </a:lnTo>
                    <a:lnTo>
                      <a:pt x="289" y="232"/>
                    </a:lnTo>
                    <a:lnTo>
                      <a:pt x="295" y="232"/>
                    </a:lnTo>
                    <a:lnTo>
                      <a:pt x="295" y="227"/>
                    </a:lnTo>
                    <a:lnTo>
                      <a:pt x="301" y="227"/>
                    </a:lnTo>
                    <a:lnTo>
                      <a:pt x="308" y="223"/>
                    </a:lnTo>
                    <a:lnTo>
                      <a:pt x="314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9" y="209"/>
                    </a:lnTo>
                    <a:lnTo>
                      <a:pt x="339" y="205"/>
                    </a:lnTo>
                    <a:lnTo>
                      <a:pt x="339" y="200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33" y="191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7" y="169"/>
                    </a:lnTo>
                    <a:lnTo>
                      <a:pt x="327" y="165"/>
                    </a:lnTo>
                    <a:lnTo>
                      <a:pt x="333" y="160"/>
                    </a:lnTo>
                    <a:lnTo>
                      <a:pt x="333" y="156"/>
                    </a:lnTo>
                    <a:lnTo>
                      <a:pt x="333" y="151"/>
                    </a:lnTo>
                    <a:lnTo>
                      <a:pt x="333" y="147"/>
                    </a:lnTo>
                    <a:lnTo>
                      <a:pt x="333" y="142"/>
                    </a:lnTo>
                    <a:lnTo>
                      <a:pt x="333" y="138"/>
                    </a:lnTo>
                    <a:lnTo>
                      <a:pt x="327" y="138"/>
                    </a:lnTo>
                    <a:lnTo>
                      <a:pt x="327" y="133"/>
                    </a:lnTo>
                    <a:lnTo>
                      <a:pt x="320" y="129"/>
                    </a:lnTo>
                    <a:lnTo>
                      <a:pt x="314" y="124"/>
                    </a:lnTo>
                    <a:lnTo>
                      <a:pt x="308" y="120"/>
                    </a:lnTo>
                    <a:lnTo>
                      <a:pt x="301" y="116"/>
                    </a:lnTo>
                    <a:lnTo>
                      <a:pt x="295" y="116"/>
                    </a:lnTo>
                    <a:lnTo>
                      <a:pt x="289" y="116"/>
                    </a:lnTo>
                    <a:lnTo>
                      <a:pt x="283" y="111"/>
                    </a:lnTo>
                    <a:lnTo>
                      <a:pt x="283" y="107"/>
                    </a:lnTo>
                    <a:lnTo>
                      <a:pt x="276" y="107"/>
                    </a:lnTo>
                    <a:lnTo>
                      <a:pt x="270" y="102"/>
                    </a:lnTo>
                    <a:lnTo>
                      <a:pt x="270" y="98"/>
                    </a:lnTo>
                    <a:lnTo>
                      <a:pt x="270" y="93"/>
                    </a:lnTo>
                    <a:lnTo>
                      <a:pt x="270" y="89"/>
                    </a:lnTo>
                    <a:lnTo>
                      <a:pt x="264" y="89"/>
                    </a:lnTo>
                    <a:lnTo>
                      <a:pt x="264" y="84"/>
                    </a:lnTo>
                    <a:lnTo>
                      <a:pt x="257" y="80"/>
                    </a:lnTo>
                    <a:lnTo>
                      <a:pt x="257" y="75"/>
                    </a:lnTo>
                    <a:lnTo>
                      <a:pt x="251" y="75"/>
                    </a:lnTo>
                    <a:lnTo>
                      <a:pt x="257" y="75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0" y="71"/>
                    </a:lnTo>
                    <a:lnTo>
                      <a:pt x="276" y="71"/>
                    </a:lnTo>
                    <a:lnTo>
                      <a:pt x="270" y="71"/>
                    </a:lnTo>
                    <a:lnTo>
                      <a:pt x="270" y="66"/>
                    </a:lnTo>
                    <a:lnTo>
                      <a:pt x="264" y="62"/>
                    </a:lnTo>
                    <a:lnTo>
                      <a:pt x="264" y="58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0" y="44"/>
                    </a:lnTo>
                    <a:lnTo>
                      <a:pt x="276" y="40"/>
                    </a:lnTo>
                    <a:lnTo>
                      <a:pt x="283" y="35"/>
                    </a:lnTo>
                    <a:lnTo>
                      <a:pt x="289" y="35"/>
                    </a:lnTo>
                    <a:lnTo>
                      <a:pt x="295" y="35"/>
                    </a:lnTo>
                    <a:lnTo>
                      <a:pt x="301" y="31"/>
                    </a:lnTo>
                    <a:lnTo>
                      <a:pt x="308" y="31"/>
                    </a:lnTo>
                    <a:lnTo>
                      <a:pt x="314" y="31"/>
                    </a:lnTo>
                    <a:lnTo>
                      <a:pt x="314" y="26"/>
                    </a:lnTo>
                    <a:lnTo>
                      <a:pt x="320" y="26"/>
                    </a:lnTo>
                    <a:lnTo>
                      <a:pt x="327" y="26"/>
                    </a:lnTo>
                    <a:lnTo>
                      <a:pt x="333" y="26"/>
                    </a:lnTo>
                    <a:lnTo>
                      <a:pt x="339" y="26"/>
                    </a:lnTo>
                    <a:lnTo>
                      <a:pt x="339" y="22"/>
                    </a:lnTo>
                    <a:lnTo>
                      <a:pt x="345" y="22"/>
                    </a:lnTo>
                    <a:lnTo>
                      <a:pt x="345" y="17"/>
                    </a:lnTo>
                    <a:lnTo>
                      <a:pt x="352" y="13"/>
                    </a:lnTo>
                    <a:lnTo>
                      <a:pt x="352" y="8"/>
                    </a:lnTo>
                    <a:lnTo>
                      <a:pt x="352" y="4"/>
                    </a:lnTo>
                    <a:lnTo>
                      <a:pt x="352" y="0"/>
                    </a:lnTo>
                    <a:lnTo>
                      <a:pt x="358" y="4"/>
                    </a:lnTo>
                    <a:lnTo>
                      <a:pt x="364" y="8"/>
                    </a:lnTo>
                    <a:lnTo>
                      <a:pt x="371" y="8"/>
                    </a:lnTo>
                    <a:lnTo>
                      <a:pt x="377" y="8"/>
                    </a:lnTo>
                    <a:lnTo>
                      <a:pt x="383" y="8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03" name="Freeform 707"/>
              <p:cNvSpPr>
                <a:spLocks/>
              </p:cNvSpPr>
              <p:nvPr/>
            </p:nvSpPr>
            <p:spPr bwMode="auto">
              <a:xfrm>
                <a:off x="3093" y="2689"/>
                <a:ext cx="609" cy="508"/>
              </a:xfrm>
              <a:custGeom>
                <a:avLst/>
                <a:gdLst/>
                <a:ahLst/>
                <a:cxnLst>
                  <a:cxn ang="0">
                    <a:pos x="421" y="17"/>
                  </a:cxn>
                  <a:cxn ang="0">
                    <a:pos x="465" y="26"/>
                  </a:cxn>
                  <a:cxn ang="0">
                    <a:pos x="509" y="40"/>
                  </a:cxn>
                  <a:cxn ang="0">
                    <a:pos x="547" y="66"/>
                  </a:cxn>
                  <a:cxn ang="0">
                    <a:pos x="572" y="107"/>
                  </a:cxn>
                  <a:cxn ang="0">
                    <a:pos x="553" y="129"/>
                  </a:cxn>
                  <a:cxn ang="0">
                    <a:pos x="534" y="156"/>
                  </a:cxn>
                  <a:cxn ang="0">
                    <a:pos x="578" y="169"/>
                  </a:cxn>
                  <a:cxn ang="0">
                    <a:pos x="591" y="205"/>
                  </a:cxn>
                  <a:cxn ang="0">
                    <a:pos x="609" y="232"/>
                  </a:cxn>
                  <a:cxn ang="0">
                    <a:pos x="591" y="254"/>
                  </a:cxn>
                  <a:cxn ang="0">
                    <a:pos x="591" y="281"/>
                  </a:cxn>
                  <a:cxn ang="0">
                    <a:pos x="572" y="312"/>
                  </a:cxn>
                  <a:cxn ang="0">
                    <a:pos x="547" y="334"/>
                  </a:cxn>
                  <a:cxn ang="0">
                    <a:pos x="509" y="352"/>
                  </a:cxn>
                  <a:cxn ang="0">
                    <a:pos x="471" y="352"/>
                  </a:cxn>
                  <a:cxn ang="0">
                    <a:pos x="427" y="352"/>
                  </a:cxn>
                  <a:cxn ang="0">
                    <a:pos x="402" y="374"/>
                  </a:cxn>
                  <a:cxn ang="0">
                    <a:pos x="415" y="405"/>
                  </a:cxn>
                  <a:cxn ang="0">
                    <a:pos x="377" y="401"/>
                  </a:cxn>
                  <a:cxn ang="0">
                    <a:pos x="358" y="379"/>
                  </a:cxn>
                  <a:cxn ang="0">
                    <a:pos x="314" y="370"/>
                  </a:cxn>
                  <a:cxn ang="0">
                    <a:pos x="295" y="392"/>
                  </a:cxn>
                  <a:cxn ang="0">
                    <a:pos x="276" y="423"/>
                  </a:cxn>
                  <a:cxn ang="0">
                    <a:pos x="289" y="450"/>
                  </a:cxn>
                  <a:cxn ang="0">
                    <a:pos x="257" y="463"/>
                  </a:cxn>
                  <a:cxn ang="0">
                    <a:pos x="251" y="432"/>
                  </a:cxn>
                  <a:cxn ang="0">
                    <a:pos x="213" y="432"/>
                  </a:cxn>
                  <a:cxn ang="0">
                    <a:pos x="194" y="455"/>
                  </a:cxn>
                  <a:cxn ang="0">
                    <a:pos x="144" y="463"/>
                  </a:cxn>
                  <a:cxn ang="0">
                    <a:pos x="125" y="495"/>
                  </a:cxn>
                  <a:cxn ang="0">
                    <a:pos x="94" y="499"/>
                  </a:cxn>
                  <a:cxn ang="0">
                    <a:pos x="75" y="486"/>
                  </a:cxn>
                  <a:cxn ang="0">
                    <a:pos x="31" y="504"/>
                  </a:cxn>
                  <a:cxn ang="0">
                    <a:pos x="44" y="486"/>
                  </a:cxn>
                  <a:cxn ang="0">
                    <a:pos x="18" y="463"/>
                  </a:cxn>
                  <a:cxn ang="0">
                    <a:pos x="0" y="441"/>
                  </a:cxn>
                  <a:cxn ang="0">
                    <a:pos x="18" y="405"/>
                  </a:cxn>
                  <a:cxn ang="0">
                    <a:pos x="44" y="374"/>
                  </a:cxn>
                  <a:cxn ang="0">
                    <a:pos x="75" y="343"/>
                  </a:cxn>
                  <a:cxn ang="0">
                    <a:pos x="56" y="316"/>
                  </a:cxn>
                  <a:cxn ang="0">
                    <a:pos x="94" y="307"/>
                  </a:cxn>
                  <a:cxn ang="0">
                    <a:pos x="138" y="285"/>
                  </a:cxn>
                  <a:cxn ang="0">
                    <a:pos x="188" y="281"/>
                  </a:cxn>
                  <a:cxn ang="0">
                    <a:pos x="232" y="272"/>
                  </a:cxn>
                  <a:cxn ang="0">
                    <a:pos x="264" y="245"/>
                  </a:cxn>
                  <a:cxn ang="0">
                    <a:pos x="308" y="223"/>
                  </a:cxn>
                  <a:cxn ang="0">
                    <a:pos x="339" y="205"/>
                  </a:cxn>
                  <a:cxn ang="0">
                    <a:pos x="327" y="178"/>
                  </a:cxn>
                  <a:cxn ang="0">
                    <a:pos x="333" y="142"/>
                  </a:cxn>
                  <a:cxn ang="0">
                    <a:pos x="295" y="116"/>
                  </a:cxn>
                  <a:cxn ang="0">
                    <a:pos x="270" y="89"/>
                  </a:cxn>
                  <a:cxn ang="0">
                    <a:pos x="270" y="75"/>
                  </a:cxn>
                  <a:cxn ang="0">
                    <a:pos x="264" y="49"/>
                  </a:cxn>
                  <a:cxn ang="0">
                    <a:pos x="314" y="31"/>
                  </a:cxn>
                  <a:cxn ang="0">
                    <a:pos x="345" y="17"/>
                  </a:cxn>
                  <a:cxn ang="0">
                    <a:pos x="377" y="8"/>
                  </a:cxn>
                </a:cxnLst>
                <a:rect l="0" t="0" r="r" b="b"/>
                <a:pathLst>
                  <a:path w="609" h="508">
                    <a:moveTo>
                      <a:pt x="383" y="8"/>
                    </a:moveTo>
                    <a:lnTo>
                      <a:pt x="389" y="8"/>
                    </a:lnTo>
                    <a:lnTo>
                      <a:pt x="396" y="8"/>
                    </a:lnTo>
                    <a:lnTo>
                      <a:pt x="402" y="8"/>
                    </a:lnTo>
                    <a:lnTo>
                      <a:pt x="408" y="13"/>
                    </a:lnTo>
                    <a:lnTo>
                      <a:pt x="415" y="13"/>
                    </a:lnTo>
                    <a:lnTo>
                      <a:pt x="421" y="13"/>
                    </a:lnTo>
                    <a:lnTo>
                      <a:pt x="421" y="17"/>
                    </a:lnTo>
                    <a:lnTo>
                      <a:pt x="427" y="22"/>
                    </a:lnTo>
                    <a:lnTo>
                      <a:pt x="433" y="26"/>
                    </a:lnTo>
                    <a:lnTo>
                      <a:pt x="433" y="31"/>
                    </a:lnTo>
                    <a:lnTo>
                      <a:pt x="440" y="31"/>
                    </a:lnTo>
                    <a:lnTo>
                      <a:pt x="446" y="31"/>
                    </a:lnTo>
                    <a:lnTo>
                      <a:pt x="452" y="31"/>
                    </a:lnTo>
                    <a:lnTo>
                      <a:pt x="459" y="26"/>
                    </a:lnTo>
                    <a:lnTo>
                      <a:pt x="465" y="26"/>
                    </a:lnTo>
                    <a:lnTo>
                      <a:pt x="471" y="26"/>
                    </a:lnTo>
                    <a:lnTo>
                      <a:pt x="477" y="31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35"/>
                    </a:lnTo>
                    <a:lnTo>
                      <a:pt x="496" y="35"/>
                    </a:lnTo>
                    <a:lnTo>
                      <a:pt x="503" y="40"/>
                    </a:lnTo>
                    <a:lnTo>
                      <a:pt x="509" y="40"/>
                    </a:lnTo>
                    <a:lnTo>
                      <a:pt x="515" y="40"/>
                    </a:lnTo>
                    <a:lnTo>
                      <a:pt x="515" y="44"/>
                    </a:lnTo>
                    <a:lnTo>
                      <a:pt x="521" y="44"/>
                    </a:lnTo>
                    <a:lnTo>
                      <a:pt x="528" y="49"/>
                    </a:lnTo>
                    <a:lnTo>
                      <a:pt x="534" y="53"/>
                    </a:lnTo>
                    <a:lnTo>
                      <a:pt x="534" y="58"/>
                    </a:lnTo>
                    <a:lnTo>
                      <a:pt x="540" y="62"/>
                    </a:lnTo>
                    <a:lnTo>
                      <a:pt x="547" y="66"/>
                    </a:lnTo>
                    <a:lnTo>
                      <a:pt x="553" y="71"/>
                    </a:lnTo>
                    <a:lnTo>
                      <a:pt x="553" y="75"/>
                    </a:lnTo>
                    <a:lnTo>
                      <a:pt x="559" y="80"/>
                    </a:lnTo>
                    <a:lnTo>
                      <a:pt x="559" y="84"/>
                    </a:lnTo>
                    <a:lnTo>
                      <a:pt x="565" y="93"/>
                    </a:lnTo>
                    <a:lnTo>
                      <a:pt x="572" y="98"/>
                    </a:lnTo>
                    <a:lnTo>
                      <a:pt x="572" y="102"/>
                    </a:lnTo>
                    <a:lnTo>
                      <a:pt x="572" y="107"/>
                    </a:lnTo>
                    <a:lnTo>
                      <a:pt x="572" y="111"/>
                    </a:lnTo>
                    <a:lnTo>
                      <a:pt x="572" y="116"/>
                    </a:lnTo>
                    <a:lnTo>
                      <a:pt x="565" y="116"/>
                    </a:lnTo>
                    <a:lnTo>
                      <a:pt x="559" y="116"/>
                    </a:lnTo>
                    <a:lnTo>
                      <a:pt x="553" y="116"/>
                    </a:lnTo>
                    <a:lnTo>
                      <a:pt x="553" y="120"/>
                    </a:lnTo>
                    <a:lnTo>
                      <a:pt x="553" y="124"/>
                    </a:lnTo>
                    <a:lnTo>
                      <a:pt x="553" y="129"/>
                    </a:lnTo>
                    <a:lnTo>
                      <a:pt x="547" y="129"/>
                    </a:lnTo>
                    <a:lnTo>
                      <a:pt x="547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34" y="147"/>
                    </a:lnTo>
                    <a:lnTo>
                      <a:pt x="534" y="151"/>
                    </a:lnTo>
                    <a:lnTo>
                      <a:pt x="534" y="156"/>
                    </a:lnTo>
                    <a:lnTo>
                      <a:pt x="540" y="156"/>
                    </a:lnTo>
                    <a:lnTo>
                      <a:pt x="540" y="160"/>
                    </a:lnTo>
                    <a:lnTo>
                      <a:pt x="547" y="165"/>
                    </a:lnTo>
                    <a:lnTo>
                      <a:pt x="553" y="169"/>
                    </a:lnTo>
                    <a:lnTo>
                      <a:pt x="559" y="169"/>
                    </a:lnTo>
                    <a:lnTo>
                      <a:pt x="565" y="169"/>
                    </a:lnTo>
                    <a:lnTo>
                      <a:pt x="572" y="169"/>
                    </a:lnTo>
                    <a:lnTo>
                      <a:pt x="578" y="169"/>
                    </a:lnTo>
                    <a:lnTo>
                      <a:pt x="578" y="174"/>
                    </a:lnTo>
                    <a:lnTo>
                      <a:pt x="578" y="178"/>
                    </a:lnTo>
                    <a:lnTo>
                      <a:pt x="584" y="182"/>
                    </a:lnTo>
                    <a:lnTo>
                      <a:pt x="584" y="187"/>
                    </a:lnTo>
                    <a:lnTo>
                      <a:pt x="584" y="191"/>
                    </a:lnTo>
                    <a:lnTo>
                      <a:pt x="591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8"/>
                    </a:lnTo>
                    <a:lnTo>
                      <a:pt x="603" y="223"/>
                    </a:lnTo>
                    <a:lnTo>
                      <a:pt x="603" y="227"/>
                    </a:lnTo>
                    <a:lnTo>
                      <a:pt x="609" y="227"/>
                    </a:lnTo>
                    <a:lnTo>
                      <a:pt x="609" y="232"/>
                    </a:lnTo>
                    <a:lnTo>
                      <a:pt x="603" y="236"/>
                    </a:lnTo>
                    <a:lnTo>
                      <a:pt x="603" y="240"/>
                    </a:lnTo>
                    <a:lnTo>
                      <a:pt x="597" y="240"/>
                    </a:lnTo>
                    <a:lnTo>
                      <a:pt x="603" y="245"/>
                    </a:lnTo>
                    <a:lnTo>
                      <a:pt x="603" y="249"/>
                    </a:lnTo>
                    <a:lnTo>
                      <a:pt x="597" y="249"/>
                    </a:lnTo>
                    <a:lnTo>
                      <a:pt x="597" y="254"/>
                    </a:lnTo>
                    <a:lnTo>
                      <a:pt x="591" y="254"/>
                    </a:lnTo>
                    <a:lnTo>
                      <a:pt x="591" y="258"/>
                    </a:lnTo>
                    <a:lnTo>
                      <a:pt x="597" y="258"/>
                    </a:lnTo>
                    <a:lnTo>
                      <a:pt x="597" y="263"/>
                    </a:lnTo>
                    <a:lnTo>
                      <a:pt x="597" y="267"/>
                    </a:lnTo>
                    <a:lnTo>
                      <a:pt x="591" y="267"/>
                    </a:lnTo>
                    <a:lnTo>
                      <a:pt x="591" y="272"/>
                    </a:lnTo>
                    <a:lnTo>
                      <a:pt x="591" y="276"/>
                    </a:lnTo>
                    <a:lnTo>
                      <a:pt x="591" y="281"/>
                    </a:lnTo>
                    <a:lnTo>
                      <a:pt x="584" y="285"/>
                    </a:lnTo>
                    <a:lnTo>
                      <a:pt x="584" y="289"/>
                    </a:lnTo>
                    <a:lnTo>
                      <a:pt x="578" y="289"/>
                    </a:lnTo>
                    <a:lnTo>
                      <a:pt x="578" y="294"/>
                    </a:lnTo>
                    <a:lnTo>
                      <a:pt x="578" y="298"/>
                    </a:lnTo>
                    <a:lnTo>
                      <a:pt x="572" y="303"/>
                    </a:lnTo>
                    <a:lnTo>
                      <a:pt x="572" y="307"/>
                    </a:lnTo>
                    <a:lnTo>
                      <a:pt x="572" y="312"/>
                    </a:lnTo>
                    <a:lnTo>
                      <a:pt x="572" y="316"/>
                    </a:lnTo>
                    <a:lnTo>
                      <a:pt x="565" y="316"/>
                    </a:lnTo>
                    <a:lnTo>
                      <a:pt x="565" y="321"/>
                    </a:lnTo>
                    <a:lnTo>
                      <a:pt x="565" y="325"/>
                    </a:lnTo>
                    <a:lnTo>
                      <a:pt x="559" y="330"/>
                    </a:lnTo>
                    <a:lnTo>
                      <a:pt x="553" y="330"/>
                    </a:lnTo>
                    <a:lnTo>
                      <a:pt x="553" y="334"/>
                    </a:lnTo>
                    <a:lnTo>
                      <a:pt x="547" y="334"/>
                    </a:lnTo>
                    <a:lnTo>
                      <a:pt x="547" y="339"/>
                    </a:lnTo>
                    <a:lnTo>
                      <a:pt x="540" y="343"/>
                    </a:lnTo>
                    <a:lnTo>
                      <a:pt x="534" y="347"/>
                    </a:lnTo>
                    <a:lnTo>
                      <a:pt x="528" y="347"/>
                    </a:lnTo>
                    <a:lnTo>
                      <a:pt x="521" y="347"/>
                    </a:lnTo>
                    <a:lnTo>
                      <a:pt x="515" y="347"/>
                    </a:lnTo>
                    <a:lnTo>
                      <a:pt x="515" y="352"/>
                    </a:lnTo>
                    <a:lnTo>
                      <a:pt x="509" y="352"/>
                    </a:lnTo>
                    <a:lnTo>
                      <a:pt x="509" y="356"/>
                    </a:lnTo>
                    <a:lnTo>
                      <a:pt x="503" y="356"/>
                    </a:lnTo>
                    <a:lnTo>
                      <a:pt x="496" y="361"/>
                    </a:lnTo>
                    <a:lnTo>
                      <a:pt x="490" y="361"/>
                    </a:lnTo>
                    <a:lnTo>
                      <a:pt x="484" y="361"/>
                    </a:lnTo>
                    <a:lnTo>
                      <a:pt x="484" y="356"/>
                    </a:lnTo>
                    <a:lnTo>
                      <a:pt x="477" y="356"/>
                    </a:lnTo>
                    <a:lnTo>
                      <a:pt x="471" y="352"/>
                    </a:lnTo>
                    <a:lnTo>
                      <a:pt x="465" y="352"/>
                    </a:lnTo>
                    <a:lnTo>
                      <a:pt x="465" y="347"/>
                    </a:lnTo>
                    <a:lnTo>
                      <a:pt x="459" y="347"/>
                    </a:lnTo>
                    <a:lnTo>
                      <a:pt x="452" y="347"/>
                    </a:lnTo>
                    <a:lnTo>
                      <a:pt x="446" y="347"/>
                    </a:lnTo>
                    <a:lnTo>
                      <a:pt x="440" y="347"/>
                    </a:lnTo>
                    <a:lnTo>
                      <a:pt x="433" y="347"/>
                    </a:lnTo>
                    <a:lnTo>
                      <a:pt x="427" y="352"/>
                    </a:lnTo>
                    <a:lnTo>
                      <a:pt x="421" y="352"/>
                    </a:lnTo>
                    <a:lnTo>
                      <a:pt x="421" y="356"/>
                    </a:lnTo>
                    <a:lnTo>
                      <a:pt x="415" y="356"/>
                    </a:lnTo>
                    <a:lnTo>
                      <a:pt x="408" y="361"/>
                    </a:lnTo>
                    <a:lnTo>
                      <a:pt x="408" y="365"/>
                    </a:lnTo>
                    <a:lnTo>
                      <a:pt x="402" y="365"/>
                    </a:lnTo>
                    <a:lnTo>
                      <a:pt x="402" y="370"/>
                    </a:lnTo>
                    <a:lnTo>
                      <a:pt x="402" y="374"/>
                    </a:lnTo>
                    <a:lnTo>
                      <a:pt x="402" y="379"/>
                    </a:lnTo>
                    <a:lnTo>
                      <a:pt x="402" y="383"/>
                    </a:lnTo>
                    <a:lnTo>
                      <a:pt x="402" y="388"/>
                    </a:lnTo>
                    <a:lnTo>
                      <a:pt x="402" y="392"/>
                    </a:lnTo>
                    <a:lnTo>
                      <a:pt x="408" y="397"/>
                    </a:lnTo>
                    <a:lnTo>
                      <a:pt x="408" y="401"/>
                    </a:lnTo>
                    <a:lnTo>
                      <a:pt x="415" y="401"/>
                    </a:lnTo>
                    <a:lnTo>
                      <a:pt x="415" y="405"/>
                    </a:lnTo>
                    <a:lnTo>
                      <a:pt x="408" y="405"/>
                    </a:lnTo>
                    <a:lnTo>
                      <a:pt x="402" y="405"/>
                    </a:lnTo>
                    <a:lnTo>
                      <a:pt x="402" y="410"/>
                    </a:lnTo>
                    <a:lnTo>
                      <a:pt x="396" y="410"/>
                    </a:lnTo>
                    <a:lnTo>
                      <a:pt x="389" y="405"/>
                    </a:lnTo>
                    <a:lnTo>
                      <a:pt x="383" y="405"/>
                    </a:lnTo>
                    <a:lnTo>
                      <a:pt x="377" y="405"/>
                    </a:lnTo>
                    <a:lnTo>
                      <a:pt x="377" y="401"/>
                    </a:lnTo>
                    <a:lnTo>
                      <a:pt x="371" y="401"/>
                    </a:lnTo>
                    <a:lnTo>
                      <a:pt x="371" y="397"/>
                    </a:lnTo>
                    <a:lnTo>
                      <a:pt x="371" y="392"/>
                    </a:lnTo>
                    <a:lnTo>
                      <a:pt x="371" y="388"/>
                    </a:lnTo>
                    <a:lnTo>
                      <a:pt x="371" y="383"/>
                    </a:lnTo>
                    <a:lnTo>
                      <a:pt x="364" y="383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4"/>
                    </a:lnTo>
                    <a:lnTo>
                      <a:pt x="345" y="370"/>
                    </a:lnTo>
                    <a:lnTo>
                      <a:pt x="339" y="370"/>
                    </a:lnTo>
                    <a:lnTo>
                      <a:pt x="339" y="365"/>
                    </a:lnTo>
                    <a:lnTo>
                      <a:pt x="333" y="365"/>
                    </a:lnTo>
                    <a:lnTo>
                      <a:pt x="327" y="365"/>
                    </a:lnTo>
                    <a:lnTo>
                      <a:pt x="320" y="365"/>
                    </a:lnTo>
                    <a:lnTo>
                      <a:pt x="314" y="370"/>
                    </a:lnTo>
                    <a:lnTo>
                      <a:pt x="308" y="370"/>
                    </a:lnTo>
                    <a:lnTo>
                      <a:pt x="308" y="374"/>
                    </a:lnTo>
                    <a:lnTo>
                      <a:pt x="308" y="379"/>
                    </a:lnTo>
                    <a:lnTo>
                      <a:pt x="301" y="379"/>
                    </a:lnTo>
                    <a:lnTo>
                      <a:pt x="301" y="383"/>
                    </a:lnTo>
                    <a:lnTo>
                      <a:pt x="295" y="383"/>
                    </a:lnTo>
                    <a:lnTo>
                      <a:pt x="295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9" y="401"/>
                    </a:lnTo>
                    <a:lnTo>
                      <a:pt x="289" y="405"/>
                    </a:lnTo>
                    <a:lnTo>
                      <a:pt x="289" y="410"/>
                    </a:lnTo>
                    <a:lnTo>
                      <a:pt x="283" y="414"/>
                    </a:lnTo>
                    <a:lnTo>
                      <a:pt x="283" y="419"/>
                    </a:lnTo>
                    <a:lnTo>
                      <a:pt x="276" y="419"/>
                    </a:lnTo>
                    <a:lnTo>
                      <a:pt x="276" y="423"/>
                    </a:lnTo>
                    <a:lnTo>
                      <a:pt x="276" y="428"/>
                    </a:lnTo>
                    <a:lnTo>
                      <a:pt x="276" y="432"/>
                    </a:lnTo>
                    <a:lnTo>
                      <a:pt x="283" y="432"/>
                    </a:lnTo>
                    <a:lnTo>
                      <a:pt x="283" y="437"/>
                    </a:lnTo>
                    <a:lnTo>
                      <a:pt x="283" y="441"/>
                    </a:lnTo>
                    <a:lnTo>
                      <a:pt x="289" y="441"/>
                    </a:lnTo>
                    <a:lnTo>
                      <a:pt x="289" y="446"/>
                    </a:lnTo>
                    <a:lnTo>
                      <a:pt x="289" y="450"/>
                    </a:lnTo>
                    <a:lnTo>
                      <a:pt x="283" y="450"/>
                    </a:lnTo>
                    <a:lnTo>
                      <a:pt x="283" y="455"/>
                    </a:lnTo>
                    <a:lnTo>
                      <a:pt x="283" y="459"/>
                    </a:lnTo>
                    <a:lnTo>
                      <a:pt x="276" y="459"/>
                    </a:lnTo>
                    <a:lnTo>
                      <a:pt x="270" y="459"/>
                    </a:lnTo>
                    <a:lnTo>
                      <a:pt x="270" y="463"/>
                    </a:lnTo>
                    <a:lnTo>
                      <a:pt x="264" y="463"/>
                    </a:lnTo>
                    <a:lnTo>
                      <a:pt x="257" y="463"/>
                    </a:lnTo>
                    <a:lnTo>
                      <a:pt x="257" y="459"/>
                    </a:lnTo>
                    <a:lnTo>
                      <a:pt x="257" y="455"/>
                    </a:lnTo>
                    <a:lnTo>
                      <a:pt x="257" y="450"/>
                    </a:lnTo>
                    <a:lnTo>
                      <a:pt x="257" y="446"/>
                    </a:lnTo>
                    <a:lnTo>
                      <a:pt x="257" y="441"/>
                    </a:lnTo>
                    <a:lnTo>
                      <a:pt x="257" y="437"/>
                    </a:lnTo>
                    <a:lnTo>
                      <a:pt x="257" y="432"/>
                    </a:lnTo>
                    <a:lnTo>
                      <a:pt x="251" y="432"/>
                    </a:lnTo>
                    <a:lnTo>
                      <a:pt x="245" y="432"/>
                    </a:lnTo>
                    <a:lnTo>
                      <a:pt x="239" y="432"/>
                    </a:lnTo>
                    <a:lnTo>
                      <a:pt x="239" y="428"/>
                    </a:lnTo>
                    <a:lnTo>
                      <a:pt x="232" y="428"/>
                    </a:lnTo>
                    <a:lnTo>
                      <a:pt x="226" y="428"/>
                    </a:lnTo>
                    <a:lnTo>
                      <a:pt x="220" y="428"/>
                    </a:lnTo>
                    <a:lnTo>
                      <a:pt x="213" y="428"/>
                    </a:lnTo>
                    <a:lnTo>
                      <a:pt x="213" y="432"/>
                    </a:lnTo>
                    <a:lnTo>
                      <a:pt x="207" y="432"/>
                    </a:lnTo>
                    <a:lnTo>
                      <a:pt x="207" y="437"/>
                    </a:lnTo>
                    <a:lnTo>
                      <a:pt x="207" y="441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07" y="450"/>
                    </a:lnTo>
                    <a:lnTo>
                      <a:pt x="201" y="450"/>
                    </a:lnTo>
                    <a:lnTo>
                      <a:pt x="194" y="455"/>
                    </a:lnTo>
                    <a:lnTo>
                      <a:pt x="188" y="455"/>
                    </a:lnTo>
                    <a:lnTo>
                      <a:pt x="182" y="459"/>
                    </a:lnTo>
                    <a:lnTo>
                      <a:pt x="176" y="463"/>
                    </a:lnTo>
                    <a:lnTo>
                      <a:pt x="169" y="468"/>
                    </a:lnTo>
                    <a:lnTo>
                      <a:pt x="163" y="468"/>
                    </a:lnTo>
                    <a:lnTo>
                      <a:pt x="157" y="468"/>
                    </a:lnTo>
                    <a:lnTo>
                      <a:pt x="150" y="463"/>
                    </a:lnTo>
                    <a:lnTo>
                      <a:pt x="144" y="463"/>
                    </a:lnTo>
                    <a:lnTo>
                      <a:pt x="138" y="468"/>
                    </a:lnTo>
                    <a:lnTo>
                      <a:pt x="125" y="468"/>
                    </a:lnTo>
                    <a:lnTo>
                      <a:pt x="125" y="472"/>
                    </a:lnTo>
                    <a:lnTo>
                      <a:pt x="125" y="477"/>
                    </a:lnTo>
                    <a:lnTo>
                      <a:pt x="125" y="481"/>
                    </a:lnTo>
                    <a:lnTo>
                      <a:pt x="125" y="486"/>
                    </a:lnTo>
                    <a:lnTo>
                      <a:pt x="125" y="490"/>
                    </a:lnTo>
                    <a:lnTo>
                      <a:pt x="125" y="495"/>
                    </a:lnTo>
                    <a:lnTo>
                      <a:pt x="125" y="499"/>
                    </a:lnTo>
                    <a:lnTo>
                      <a:pt x="125" y="504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6" y="508"/>
                    </a:lnTo>
                    <a:lnTo>
                      <a:pt x="100" y="508"/>
                    </a:lnTo>
                    <a:lnTo>
                      <a:pt x="100" y="504"/>
                    </a:lnTo>
                    <a:lnTo>
                      <a:pt x="94" y="499"/>
                    </a:lnTo>
                    <a:lnTo>
                      <a:pt x="94" y="495"/>
                    </a:lnTo>
                    <a:lnTo>
                      <a:pt x="94" y="490"/>
                    </a:lnTo>
                    <a:lnTo>
                      <a:pt x="94" y="486"/>
                    </a:lnTo>
                    <a:lnTo>
                      <a:pt x="94" y="481"/>
                    </a:lnTo>
                    <a:lnTo>
                      <a:pt x="88" y="477"/>
                    </a:lnTo>
                    <a:lnTo>
                      <a:pt x="81" y="477"/>
                    </a:lnTo>
                    <a:lnTo>
                      <a:pt x="81" y="481"/>
                    </a:lnTo>
                    <a:lnTo>
                      <a:pt x="75" y="486"/>
                    </a:lnTo>
                    <a:lnTo>
                      <a:pt x="69" y="486"/>
                    </a:lnTo>
                    <a:lnTo>
                      <a:pt x="69" y="490"/>
                    </a:lnTo>
                    <a:lnTo>
                      <a:pt x="69" y="495"/>
                    </a:lnTo>
                    <a:lnTo>
                      <a:pt x="62" y="499"/>
                    </a:lnTo>
                    <a:lnTo>
                      <a:pt x="50" y="504"/>
                    </a:lnTo>
                    <a:lnTo>
                      <a:pt x="44" y="504"/>
                    </a:lnTo>
                    <a:lnTo>
                      <a:pt x="37" y="504"/>
                    </a:lnTo>
                    <a:lnTo>
                      <a:pt x="31" y="504"/>
                    </a:lnTo>
                    <a:lnTo>
                      <a:pt x="25" y="504"/>
                    </a:lnTo>
                    <a:lnTo>
                      <a:pt x="25" y="499"/>
                    </a:lnTo>
                    <a:lnTo>
                      <a:pt x="25" y="495"/>
                    </a:lnTo>
                    <a:lnTo>
                      <a:pt x="31" y="495"/>
                    </a:lnTo>
                    <a:lnTo>
                      <a:pt x="31" y="490"/>
                    </a:lnTo>
                    <a:lnTo>
                      <a:pt x="37" y="490"/>
                    </a:lnTo>
                    <a:lnTo>
                      <a:pt x="37" y="486"/>
                    </a:lnTo>
                    <a:lnTo>
                      <a:pt x="44" y="486"/>
                    </a:lnTo>
                    <a:lnTo>
                      <a:pt x="44" y="481"/>
                    </a:lnTo>
                    <a:lnTo>
                      <a:pt x="50" y="481"/>
                    </a:lnTo>
                    <a:lnTo>
                      <a:pt x="44" y="477"/>
                    </a:lnTo>
                    <a:lnTo>
                      <a:pt x="37" y="477"/>
                    </a:lnTo>
                    <a:lnTo>
                      <a:pt x="31" y="477"/>
                    </a:lnTo>
                    <a:lnTo>
                      <a:pt x="25" y="472"/>
                    </a:lnTo>
                    <a:lnTo>
                      <a:pt x="18" y="468"/>
                    </a:lnTo>
                    <a:lnTo>
                      <a:pt x="18" y="463"/>
                    </a:lnTo>
                    <a:lnTo>
                      <a:pt x="12" y="463"/>
                    </a:lnTo>
                    <a:lnTo>
                      <a:pt x="12" y="459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12" y="428"/>
                    </a:lnTo>
                    <a:lnTo>
                      <a:pt x="18" y="423"/>
                    </a:lnTo>
                    <a:lnTo>
                      <a:pt x="18" y="419"/>
                    </a:lnTo>
                    <a:lnTo>
                      <a:pt x="18" y="414"/>
                    </a:lnTo>
                    <a:lnTo>
                      <a:pt x="18" y="410"/>
                    </a:lnTo>
                    <a:lnTo>
                      <a:pt x="18" y="405"/>
                    </a:lnTo>
                    <a:lnTo>
                      <a:pt x="25" y="401"/>
                    </a:lnTo>
                    <a:lnTo>
                      <a:pt x="25" y="397"/>
                    </a:lnTo>
                    <a:lnTo>
                      <a:pt x="25" y="392"/>
                    </a:lnTo>
                    <a:lnTo>
                      <a:pt x="31" y="392"/>
                    </a:lnTo>
                    <a:lnTo>
                      <a:pt x="31" y="388"/>
                    </a:lnTo>
                    <a:lnTo>
                      <a:pt x="37" y="379"/>
                    </a:lnTo>
                    <a:lnTo>
                      <a:pt x="37" y="374"/>
                    </a:lnTo>
                    <a:lnTo>
                      <a:pt x="44" y="374"/>
                    </a:lnTo>
                    <a:lnTo>
                      <a:pt x="44" y="370"/>
                    </a:lnTo>
                    <a:lnTo>
                      <a:pt x="44" y="365"/>
                    </a:lnTo>
                    <a:lnTo>
                      <a:pt x="50" y="361"/>
                    </a:lnTo>
                    <a:lnTo>
                      <a:pt x="50" y="352"/>
                    </a:lnTo>
                    <a:lnTo>
                      <a:pt x="56" y="352"/>
                    </a:lnTo>
                    <a:lnTo>
                      <a:pt x="62" y="352"/>
                    </a:lnTo>
                    <a:lnTo>
                      <a:pt x="69" y="347"/>
                    </a:lnTo>
                    <a:lnTo>
                      <a:pt x="75" y="343"/>
                    </a:lnTo>
                    <a:lnTo>
                      <a:pt x="69" y="339"/>
                    </a:lnTo>
                    <a:lnTo>
                      <a:pt x="62" y="339"/>
                    </a:lnTo>
                    <a:lnTo>
                      <a:pt x="56" y="339"/>
                    </a:lnTo>
                    <a:lnTo>
                      <a:pt x="50" y="334"/>
                    </a:lnTo>
                    <a:lnTo>
                      <a:pt x="50" y="330"/>
                    </a:lnTo>
                    <a:lnTo>
                      <a:pt x="56" y="325"/>
                    </a:lnTo>
                    <a:lnTo>
                      <a:pt x="56" y="321"/>
                    </a:lnTo>
                    <a:lnTo>
                      <a:pt x="56" y="316"/>
                    </a:lnTo>
                    <a:lnTo>
                      <a:pt x="62" y="316"/>
                    </a:lnTo>
                    <a:lnTo>
                      <a:pt x="62" y="312"/>
                    </a:lnTo>
                    <a:lnTo>
                      <a:pt x="69" y="312"/>
                    </a:lnTo>
                    <a:lnTo>
                      <a:pt x="75" y="312"/>
                    </a:lnTo>
                    <a:lnTo>
                      <a:pt x="81" y="312"/>
                    </a:lnTo>
                    <a:lnTo>
                      <a:pt x="81" y="307"/>
                    </a:lnTo>
                    <a:lnTo>
                      <a:pt x="88" y="307"/>
                    </a:lnTo>
                    <a:lnTo>
                      <a:pt x="94" y="307"/>
                    </a:lnTo>
                    <a:lnTo>
                      <a:pt x="100" y="307"/>
                    </a:lnTo>
                    <a:lnTo>
                      <a:pt x="106" y="303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89"/>
                    </a:lnTo>
                    <a:lnTo>
                      <a:pt x="132" y="285"/>
                    </a:lnTo>
                    <a:lnTo>
                      <a:pt x="138" y="285"/>
                    </a:lnTo>
                    <a:lnTo>
                      <a:pt x="144" y="281"/>
                    </a:lnTo>
                    <a:lnTo>
                      <a:pt x="150" y="281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8" y="281"/>
                    </a:lnTo>
                    <a:lnTo>
                      <a:pt x="194" y="281"/>
                    </a:lnTo>
                    <a:lnTo>
                      <a:pt x="201" y="281"/>
                    </a:lnTo>
                    <a:lnTo>
                      <a:pt x="207" y="281"/>
                    </a:lnTo>
                    <a:lnTo>
                      <a:pt x="213" y="276"/>
                    </a:lnTo>
                    <a:lnTo>
                      <a:pt x="220" y="276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2" y="272"/>
                    </a:lnTo>
                    <a:lnTo>
                      <a:pt x="232" y="267"/>
                    </a:lnTo>
                    <a:lnTo>
                      <a:pt x="232" y="263"/>
                    </a:lnTo>
                    <a:lnTo>
                      <a:pt x="239" y="263"/>
                    </a:lnTo>
                    <a:lnTo>
                      <a:pt x="239" y="258"/>
                    </a:lnTo>
                    <a:lnTo>
                      <a:pt x="245" y="254"/>
                    </a:lnTo>
                    <a:lnTo>
                      <a:pt x="251" y="249"/>
                    </a:lnTo>
                    <a:lnTo>
                      <a:pt x="257" y="245"/>
                    </a:lnTo>
                    <a:lnTo>
                      <a:pt x="264" y="245"/>
                    </a:lnTo>
                    <a:lnTo>
                      <a:pt x="270" y="240"/>
                    </a:lnTo>
                    <a:lnTo>
                      <a:pt x="276" y="236"/>
                    </a:lnTo>
                    <a:lnTo>
                      <a:pt x="283" y="236"/>
                    </a:lnTo>
                    <a:lnTo>
                      <a:pt x="289" y="232"/>
                    </a:lnTo>
                    <a:lnTo>
                      <a:pt x="295" y="232"/>
                    </a:lnTo>
                    <a:lnTo>
                      <a:pt x="295" y="227"/>
                    </a:lnTo>
                    <a:lnTo>
                      <a:pt x="301" y="227"/>
                    </a:lnTo>
                    <a:lnTo>
                      <a:pt x="308" y="223"/>
                    </a:lnTo>
                    <a:lnTo>
                      <a:pt x="314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9" y="209"/>
                    </a:lnTo>
                    <a:lnTo>
                      <a:pt x="339" y="205"/>
                    </a:lnTo>
                    <a:lnTo>
                      <a:pt x="339" y="200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33" y="191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7" y="169"/>
                    </a:lnTo>
                    <a:lnTo>
                      <a:pt x="327" y="165"/>
                    </a:lnTo>
                    <a:lnTo>
                      <a:pt x="333" y="160"/>
                    </a:lnTo>
                    <a:lnTo>
                      <a:pt x="333" y="156"/>
                    </a:lnTo>
                    <a:lnTo>
                      <a:pt x="333" y="151"/>
                    </a:lnTo>
                    <a:lnTo>
                      <a:pt x="333" y="147"/>
                    </a:lnTo>
                    <a:lnTo>
                      <a:pt x="333" y="142"/>
                    </a:lnTo>
                    <a:lnTo>
                      <a:pt x="333" y="138"/>
                    </a:lnTo>
                    <a:lnTo>
                      <a:pt x="327" y="138"/>
                    </a:lnTo>
                    <a:lnTo>
                      <a:pt x="327" y="133"/>
                    </a:lnTo>
                    <a:lnTo>
                      <a:pt x="320" y="129"/>
                    </a:lnTo>
                    <a:lnTo>
                      <a:pt x="314" y="124"/>
                    </a:lnTo>
                    <a:lnTo>
                      <a:pt x="308" y="120"/>
                    </a:lnTo>
                    <a:lnTo>
                      <a:pt x="301" y="116"/>
                    </a:lnTo>
                    <a:lnTo>
                      <a:pt x="295" y="116"/>
                    </a:lnTo>
                    <a:lnTo>
                      <a:pt x="289" y="116"/>
                    </a:lnTo>
                    <a:lnTo>
                      <a:pt x="283" y="111"/>
                    </a:lnTo>
                    <a:lnTo>
                      <a:pt x="283" y="107"/>
                    </a:lnTo>
                    <a:lnTo>
                      <a:pt x="276" y="107"/>
                    </a:lnTo>
                    <a:lnTo>
                      <a:pt x="270" y="102"/>
                    </a:lnTo>
                    <a:lnTo>
                      <a:pt x="270" y="98"/>
                    </a:lnTo>
                    <a:lnTo>
                      <a:pt x="270" y="93"/>
                    </a:lnTo>
                    <a:lnTo>
                      <a:pt x="270" y="89"/>
                    </a:lnTo>
                    <a:lnTo>
                      <a:pt x="264" y="89"/>
                    </a:lnTo>
                    <a:lnTo>
                      <a:pt x="264" y="84"/>
                    </a:lnTo>
                    <a:lnTo>
                      <a:pt x="257" y="80"/>
                    </a:lnTo>
                    <a:lnTo>
                      <a:pt x="257" y="75"/>
                    </a:lnTo>
                    <a:lnTo>
                      <a:pt x="251" y="75"/>
                    </a:lnTo>
                    <a:lnTo>
                      <a:pt x="257" y="75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0" y="71"/>
                    </a:lnTo>
                    <a:lnTo>
                      <a:pt x="276" y="71"/>
                    </a:lnTo>
                    <a:lnTo>
                      <a:pt x="270" y="71"/>
                    </a:lnTo>
                    <a:lnTo>
                      <a:pt x="270" y="66"/>
                    </a:lnTo>
                    <a:lnTo>
                      <a:pt x="264" y="62"/>
                    </a:lnTo>
                    <a:lnTo>
                      <a:pt x="264" y="58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0" y="44"/>
                    </a:lnTo>
                    <a:lnTo>
                      <a:pt x="276" y="40"/>
                    </a:lnTo>
                    <a:lnTo>
                      <a:pt x="283" y="35"/>
                    </a:lnTo>
                    <a:lnTo>
                      <a:pt x="289" y="35"/>
                    </a:lnTo>
                    <a:lnTo>
                      <a:pt x="295" y="35"/>
                    </a:lnTo>
                    <a:lnTo>
                      <a:pt x="301" y="31"/>
                    </a:lnTo>
                    <a:lnTo>
                      <a:pt x="308" y="31"/>
                    </a:lnTo>
                    <a:lnTo>
                      <a:pt x="314" y="31"/>
                    </a:lnTo>
                    <a:lnTo>
                      <a:pt x="314" y="26"/>
                    </a:lnTo>
                    <a:lnTo>
                      <a:pt x="320" y="26"/>
                    </a:lnTo>
                    <a:lnTo>
                      <a:pt x="327" y="26"/>
                    </a:lnTo>
                    <a:lnTo>
                      <a:pt x="333" y="26"/>
                    </a:lnTo>
                    <a:lnTo>
                      <a:pt x="339" y="26"/>
                    </a:lnTo>
                    <a:lnTo>
                      <a:pt x="339" y="22"/>
                    </a:lnTo>
                    <a:lnTo>
                      <a:pt x="345" y="22"/>
                    </a:lnTo>
                    <a:lnTo>
                      <a:pt x="345" y="17"/>
                    </a:lnTo>
                    <a:lnTo>
                      <a:pt x="352" y="13"/>
                    </a:lnTo>
                    <a:lnTo>
                      <a:pt x="352" y="8"/>
                    </a:lnTo>
                    <a:lnTo>
                      <a:pt x="352" y="4"/>
                    </a:lnTo>
                    <a:lnTo>
                      <a:pt x="352" y="0"/>
                    </a:lnTo>
                    <a:lnTo>
                      <a:pt x="358" y="4"/>
                    </a:lnTo>
                    <a:lnTo>
                      <a:pt x="364" y="8"/>
                    </a:lnTo>
                    <a:lnTo>
                      <a:pt x="371" y="8"/>
                    </a:lnTo>
                    <a:lnTo>
                      <a:pt x="377" y="8"/>
                    </a:lnTo>
                    <a:lnTo>
                      <a:pt x="383" y="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7" name="Group 708"/>
            <p:cNvGrpSpPr>
              <a:grpSpLocks/>
            </p:cNvGrpSpPr>
            <p:nvPr/>
          </p:nvGrpSpPr>
          <p:grpSpPr bwMode="auto">
            <a:xfrm>
              <a:off x="2728" y="2751"/>
              <a:ext cx="704" cy="433"/>
              <a:chOff x="2728" y="2751"/>
              <a:chExt cx="704" cy="433"/>
            </a:xfrm>
          </p:grpSpPr>
          <p:sp>
            <p:nvSpPr>
              <p:cNvPr id="4805" name="Freeform 709"/>
              <p:cNvSpPr>
                <a:spLocks/>
              </p:cNvSpPr>
              <p:nvPr/>
            </p:nvSpPr>
            <p:spPr bwMode="auto">
              <a:xfrm>
                <a:off x="2728" y="2751"/>
                <a:ext cx="704" cy="433"/>
              </a:xfrm>
              <a:custGeom>
                <a:avLst/>
                <a:gdLst/>
                <a:ahLst/>
                <a:cxnLst>
                  <a:cxn ang="0">
                    <a:pos x="547" y="9"/>
                  </a:cxn>
                  <a:cxn ang="0">
                    <a:pos x="591" y="9"/>
                  </a:cxn>
                  <a:cxn ang="0">
                    <a:pos x="629" y="22"/>
                  </a:cxn>
                  <a:cxn ang="0">
                    <a:pos x="647" y="45"/>
                  </a:cxn>
                  <a:cxn ang="0">
                    <a:pos x="685" y="67"/>
                  </a:cxn>
                  <a:cxn ang="0">
                    <a:pos x="698" y="94"/>
                  </a:cxn>
                  <a:cxn ang="0">
                    <a:pos x="691" y="125"/>
                  </a:cxn>
                  <a:cxn ang="0">
                    <a:pos x="704" y="147"/>
                  </a:cxn>
                  <a:cxn ang="0">
                    <a:pos x="673" y="161"/>
                  </a:cxn>
                  <a:cxn ang="0">
                    <a:pos x="635" y="178"/>
                  </a:cxn>
                  <a:cxn ang="0">
                    <a:pos x="597" y="201"/>
                  </a:cxn>
                  <a:cxn ang="0">
                    <a:pos x="572" y="219"/>
                  </a:cxn>
                  <a:cxn ang="0">
                    <a:pos x="528" y="219"/>
                  </a:cxn>
                  <a:cxn ang="0">
                    <a:pos x="484" y="232"/>
                  </a:cxn>
                  <a:cxn ang="0">
                    <a:pos x="446" y="245"/>
                  </a:cxn>
                  <a:cxn ang="0">
                    <a:pos x="421" y="259"/>
                  </a:cxn>
                  <a:cxn ang="0">
                    <a:pos x="440" y="281"/>
                  </a:cxn>
                  <a:cxn ang="0">
                    <a:pos x="408" y="308"/>
                  </a:cxn>
                  <a:cxn ang="0">
                    <a:pos x="390" y="335"/>
                  </a:cxn>
                  <a:cxn ang="0">
                    <a:pos x="377" y="366"/>
                  </a:cxn>
                  <a:cxn ang="0">
                    <a:pos x="371" y="393"/>
                  </a:cxn>
                  <a:cxn ang="0">
                    <a:pos x="396" y="415"/>
                  </a:cxn>
                  <a:cxn ang="0">
                    <a:pos x="364" y="433"/>
                  </a:cxn>
                  <a:cxn ang="0">
                    <a:pos x="333" y="419"/>
                  </a:cxn>
                  <a:cxn ang="0">
                    <a:pos x="295" y="424"/>
                  </a:cxn>
                  <a:cxn ang="0">
                    <a:pos x="264" y="419"/>
                  </a:cxn>
                  <a:cxn ang="0">
                    <a:pos x="276" y="397"/>
                  </a:cxn>
                  <a:cxn ang="0">
                    <a:pos x="276" y="370"/>
                  </a:cxn>
                  <a:cxn ang="0">
                    <a:pos x="302" y="357"/>
                  </a:cxn>
                  <a:cxn ang="0">
                    <a:pos x="302" y="335"/>
                  </a:cxn>
                  <a:cxn ang="0">
                    <a:pos x="333" y="339"/>
                  </a:cxn>
                  <a:cxn ang="0">
                    <a:pos x="314" y="312"/>
                  </a:cxn>
                  <a:cxn ang="0">
                    <a:pos x="283" y="285"/>
                  </a:cxn>
                  <a:cxn ang="0">
                    <a:pos x="226" y="277"/>
                  </a:cxn>
                  <a:cxn ang="0">
                    <a:pos x="188" y="272"/>
                  </a:cxn>
                  <a:cxn ang="0">
                    <a:pos x="170" y="285"/>
                  </a:cxn>
                  <a:cxn ang="0">
                    <a:pos x="138" y="281"/>
                  </a:cxn>
                  <a:cxn ang="0">
                    <a:pos x="100" y="285"/>
                  </a:cxn>
                  <a:cxn ang="0">
                    <a:pos x="69" y="268"/>
                  </a:cxn>
                  <a:cxn ang="0">
                    <a:pos x="25" y="268"/>
                  </a:cxn>
                  <a:cxn ang="0">
                    <a:pos x="0" y="254"/>
                  </a:cxn>
                  <a:cxn ang="0">
                    <a:pos x="25" y="236"/>
                  </a:cxn>
                  <a:cxn ang="0">
                    <a:pos x="69" y="241"/>
                  </a:cxn>
                  <a:cxn ang="0">
                    <a:pos x="107" y="232"/>
                  </a:cxn>
                  <a:cxn ang="0">
                    <a:pos x="113" y="210"/>
                  </a:cxn>
                  <a:cxn ang="0">
                    <a:pos x="126" y="183"/>
                  </a:cxn>
                  <a:cxn ang="0">
                    <a:pos x="163" y="170"/>
                  </a:cxn>
                  <a:cxn ang="0">
                    <a:pos x="176" y="147"/>
                  </a:cxn>
                  <a:cxn ang="0">
                    <a:pos x="195" y="116"/>
                  </a:cxn>
                  <a:cxn ang="0">
                    <a:pos x="232" y="98"/>
                  </a:cxn>
                  <a:cxn ang="0">
                    <a:pos x="270" y="94"/>
                  </a:cxn>
                  <a:cxn ang="0">
                    <a:pos x="295" y="76"/>
                  </a:cxn>
                  <a:cxn ang="0">
                    <a:pos x="270" y="62"/>
                  </a:cxn>
                  <a:cxn ang="0">
                    <a:pos x="295" y="45"/>
                  </a:cxn>
                  <a:cxn ang="0">
                    <a:pos x="339" y="36"/>
                  </a:cxn>
                  <a:cxn ang="0">
                    <a:pos x="377" y="13"/>
                  </a:cxn>
                  <a:cxn ang="0">
                    <a:pos x="415" y="4"/>
                  </a:cxn>
                  <a:cxn ang="0">
                    <a:pos x="459" y="0"/>
                  </a:cxn>
                  <a:cxn ang="0">
                    <a:pos x="490" y="13"/>
                  </a:cxn>
                </a:cxnLst>
                <a:rect l="0" t="0" r="r" b="b"/>
                <a:pathLst>
                  <a:path w="704" h="433">
                    <a:moveTo>
                      <a:pt x="503" y="13"/>
                    </a:moveTo>
                    <a:lnTo>
                      <a:pt x="509" y="13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41" y="9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59" y="9"/>
                    </a:lnTo>
                    <a:lnTo>
                      <a:pt x="566" y="9"/>
                    </a:lnTo>
                    <a:lnTo>
                      <a:pt x="572" y="4"/>
                    </a:lnTo>
                    <a:lnTo>
                      <a:pt x="578" y="4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7" y="9"/>
                    </a:lnTo>
                    <a:lnTo>
                      <a:pt x="603" y="9"/>
                    </a:lnTo>
                    <a:lnTo>
                      <a:pt x="610" y="9"/>
                    </a:lnTo>
                    <a:lnTo>
                      <a:pt x="616" y="13"/>
                    </a:lnTo>
                    <a:lnTo>
                      <a:pt x="622" y="13"/>
                    </a:lnTo>
                    <a:lnTo>
                      <a:pt x="622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35" y="27"/>
                    </a:lnTo>
                    <a:lnTo>
                      <a:pt x="635" y="31"/>
                    </a:lnTo>
                    <a:lnTo>
                      <a:pt x="635" y="36"/>
                    </a:lnTo>
                    <a:lnTo>
                      <a:pt x="635" y="40"/>
                    </a:lnTo>
                    <a:lnTo>
                      <a:pt x="641" y="45"/>
                    </a:lnTo>
                    <a:lnTo>
                      <a:pt x="647" y="45"/>
                    </a:lnTo>
                    <a:lnTo>
                      <a:pt x="647" y="49"/>
                    </a:lnTo>
                    <a:lnTo>
                      <a:pt x="654" y="54"/>
                    </a:lnTo>
                    <a:lnTo>
                      <a:pt x="660" y="54"/>
                    </a:lnTo>
                    <a:lnTo>
                      <a:pt x="666" y="54"/>
                    </a:lnTo>
                    <a:lnTo>
                      <a:pt x="673" y="58"/>
                    </a:lnTo>
                    <a:lnTo>
                      <a:pt x="679" y="62"/>
                    </a:lnTo>
                    <a:lnTo>
                      <a:pt x="685" y="67"/>
                    </a:lnTo>
                    <a:lnTo>
                      <a:pt x="691" y="71"/>
                    </a:lnTo>
                    <a:lnTo>
                      <a:pt x="691" y="76"/>
                    </a:lnTo>
                    <a:lnTo>
                      <a:pt x="698" y="76"/>
                    </a:lnTo>
                    <a:lnTo>
                      <a:pt x="698" y="80"/>
                    </a:lnTo>
                    <a:lnTo>
                      <a:pt x="698" y="85"/>
                    </a:lnTo>
                    <a:lnTo>
                      <a:pt x="698" y="89"/>
                    </a:lnTo>
                    <a:lnTo>
                      <a:pt x="698" y="94"/>
                    </a:lnTo>
                    <a:lnTo>
                      <a:pt x="698" y="98"/>
                    </a:lnTo>
                    <a:lnTo>
                      <a:pt x="691" y="103"/>
                    </a:lnTo>
                    <a:lnTo>
                      <a:pt x="691" y="107"/>
                    </a:lnTo>
                    <a:lnTo>
                      <a:pt x="691" y="112"/>
                    </a:lnTo>
                    <a:lnTo>
                      <a:pt x="691" y="116"/>
                    </a:lnTo>
                    <a:lnTo>
                      <a:pt x="691" y="120"/>
                    </a:lnTo>
                    <a:lnTo>
                      <a:pt x="691" y="125"/>
                    </a:lnTo>
                    <a:lnTo>
                      <a:pt x="691" y="129"/>
                    </a:lnTo>
                    <a:lnTo>
                      <a:pt x="698" y="129"/>
                    </a:lnTo>
                    <a:lnTo>
                      <a:pt x="698" y="134"/>
                    </a:lnTo>
                    <a:lnTo>
                      <a:pt x="698" y="138"/>
                    </a:lnTo>
                    <a:lnTo>
                      <a:pt x="704" y="138"/>
                    </a:lnTo>
                    <a:lnTo>
                      <a:pt x="704" y="143"/>
                    </a:lnTo>
                    <a:lnTo>
                      <a:pt x="704" y="147"/>
                    </a:lnTo>
                    <a:lnTo>
                      <a:pt x="698" y="147"/>
                    </a:lnTo>
                    <a:lnTo>
                      <a:pt x="691" y="152"/>
                    </a:lnTo>
                    <a:lnTo>
                      <a:pt x="685" y="152"/>
                    </a:lnTo>
                    <a:lnTo>
                      <a:pt x="685" y="156"/>
                    </a:lnTo>
                    <a:lnTo>
                      <a:pt x="679" y="156"/>
                    </a:lnTo>
                    <a:lnTo>
                      <a:pt x="679" y="161"/>
                    </a:lnTo>
                    <a:lnTo>
                      <a:pt x="673" y="161"/>
                    </a:lnTo>
                    <a:lnTo>
                      <a:pt x="666" y="165"/>
                    </a:lnTo>
                    <a:lnTo>
                      <a:pt x="660" y="165"/>
                    </a:lnTo>
                    <a:lnTo>
                      <a:pt x="660" y="170"/>
                    </a:lnTo>
                    <a:lnTo>
                      <a:pt x="654" y="170"/>
                    </a:lnTo>
                    <a:lnTo>
                      <a:pt x="647" y="174"/>
                    </a:lnTo>
                    <a:lnTo>
                      <a:pt x="641" y="174"/>
                    </a:lnTo>
                    <a:lnTo>
                      <a:pt x="635" y="178"/>
                    </a:lnTo>
                    <a:lnTo>
                      <a:pt x="629" y="183"/>
                    </a:lnTo>
                    <a:lnTo>
                      <a:pt x="622" y="183"/>
                    </a:lnTo>
                    <a:lnTo>
                      <a:pt x="616" y="187"/>
                    </a:lnTo>
                    <a:lnTo>
                      <a:pt x="610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597" y="201"/>
                    </a:lnTo>
                    <a:lnTo>
                      <a:pt x="597" y="205"/>
                    </a:lnTo>
                    <a:lnTo>
                      <a:pt x="597" y="210"/>
                    </a:lnTo>
                    <a:lnTo>
                      <a:pt x="591" y="210"/>
                    </a:lnTo>
                    <a:lnTo>
                      <a:pt x="585" y="210"/>
                    </a:lnTo>
                    <a:lnTo>
                      <a:pt x="585" y="214"/>
                    </a:lnTo>
                    <a:lnTo>
                      <a:pt x="578" y="214"/>
                    </a:lnTo>
                    <a:lnTo>
                      <a:pt x="572" y="219"/>
                    </a:lnTo>
                    <a:lnTo>
                      <a:pt x="566" y="219"/>
                    </a:lnTo>
                    <a:lnTo>
                      <a:pt x="559" y="219"/>
                    </a:lnTo>
                    <a:lnTo>
                      <a:pt x="553" y="219"/>
                    </a:lnTo>
                    <a:lnTo>
                      <a:pt x="547" y="219"/>
                    </a:lnTo>
                    <a:lnTo>
                      <a:pt x="541" y="219"/>
                    </a:lnTo>
                    <a:lnTo>
                      <a:pt x="534" y="219"/>
                    </a:lnTo>
                    <a:lnTo>
                      <a:pt x="528" y="219"/>
                    </a:lnTo>
                    <a:lnTo>
                      <a:pt x="522" y="219"/>
                    </a:lnTo>
                    <a:lnTo>
                      <a:pt x="515" y="219"/>
                    </a:lnTo>
                    <a:lnTo>
                      <a:pt x="509" y="219"/>
                    </a:lnTo>
                    <a:lnTo>
                      <a:pt x="503" y="223"/>
                    </a:lnTo>
                    <a:lnTo>
                      <a:pt x="496" y="223"/>
                    </a:lnTo>
                    <a:lnTo>
                      <a:pt x="490" y="227"/>
                    </a:lnTo>
                    <a:lnTo>
                      <a:pt x="484" y="232"/>
                    </a:lnTo>
                    <a:lnTo>
                      <a:pt x="484" y="236"/>
                    </a:lnTo>
                    <a:lnTo>
                      <a:pt x="478" y="241"/>
                    </a:lnTo>
                    <a:lnTo>
                      <a:pt x="471" y="241"/>
                    </a:lnTo>
                    <a:lnTo>
                      <a:pt x="465" y="245"/>
                    </a:lnTo>
                    <a:lnTo>
                      <a:pt x="459" y="245"/>
                    </a:lnTo>
                    <a:lnTo>
                      <a:pt x="452" y="245"/>
                    </a:lnTo>
                    <a:lnTo>
                      <a:pt x="446" y="245"/>
                    </a:lnTo>
                    <a:lnTo>
                      <a:pt x="446" y="250"/>
                    </a:lnTo>
                    <a:lnTo>
                      <a:pt x="440" y="250"/>
                    </a:lnTo>
                    <a:lnTo>
                      <a:pt x="434" y="250"/>
                    </a:lnTo>
                    <a:lnTo>
                      <a:pt x="427" y="250"/>
                    </a:lnTo>
                    <a:lnTo>
                      <a:pt x="427" y="254"/>
                    </a:lnTo>
                    <a:lnTo>
                      <a:pt x="421" y="254"/>
                    </a:lnTo>
                    <a:lnTo>
                      <a:pt x="421" y="259"/>
                    </a:lnTo>
                    <a:lnTo>
                      <a:pt x="421" y="263"/>
                    </a:lnTo>
                    <a:lnTo>
                      <a:pt x="415" y="268"/>
                    </a:lnTo>
                    <a:lnTo>
                      <a:pt x="415" y="272"/>
                    </a:lnTo>
                    <a:lnTo>
                      <a:pt x="421" y="277"/>
                    </a:lnTo>
                    <a:lnTo>
                      <a:pt x="427" y="277"/>
                    </a:lnTo>
                    <a:lnTo>
                      <a:pt x="434" y="277"/>
                    </a:lnTo>
                    <a:lnTo>
                      <a:pt x="440" y="281"/>
                    </a:lnTo>
                    <a:lnTo>
                      <a:pt x="434" y="285"/>
                    </a:lnTo>
                    <a:lnTo>
                      <a:pt x="427" y="290"/>
                    </a:lnTo>
                    <a:lnTo>
                      <a:pt x="421" y="290"/>
                    </a:lnTo>
                    <a:lnTo>
                      <a:pt x="415" y="290"/>
                    </a:lnTo>
                    <a:lnTo>
                      <a:pt x="415" y="299"/>
                    </a:lnTo>
                    <a:lnTo>
                      <a:pt x="408" y="303"/>
                    </a:lnTo>
                    <a:lnTo>
                      <a:pt x="408" y="308"/>
                    </a:lnTo>
                    <a:lnTo>
                      <a:pt x="408" y="312"/>
                    </a:lnTo>
                    <a:lnTo>
                      <a:pt x="402" y="312"/>
                    </a:lnTo>
                    <a:lnTo>
                      <a:pt x="402" y="317"/>
                    </a:lnTo>
                    <a:lnTo>
                      <a:pt x="396" y="326"/>
                    </a:lnTo>
                    <a:lnTo>
                      <a:pt x="396" y="330"/>
                    </a:lnTo>
                    <a:lnTo>
                      <a:pt x="390" y="330"/>
                    </a:lnTo>
                    <a:lnTo>
                      <a:pt x="390" y="335"/>
                    </a:lnTo>
                    <a:lnTo>
                      <a:pt x="390" y="339"/>
                    </a:lnTo>
                    <a:lnTo>
                      <a:pt x="383" y="343"/>
                    </a:lnTo>
                    <a:lnTo>
                      <a:pt x="383" y="348"/>
                    </a:lnTo>
                    <a:lnTo>
                      <a:pt x="383" y="352"/>
                    </a:lnTo>
                    <a:lnTo>
                      <a:pt x="383" y="357"/>
                    </a:lnTo>
                    <a:lnTo>
                      <a:pt x="383" y="361"/>
                    </a:lnTo>
                    <a:lnTo>
                      <a:pt x="377" y="366"/>
                    </a:lnTo>
                    <a:lnTo>
                      <a:pt x="371" y="370"/>
                    </a:lnTo>
                    <a:lnTo>
                      <a:pt x="371" y="375"/>
                    </a:lnTo>
                    <a:lnTo>
                      <a:pt x="364" y="379"/>
                    </a:lnTo>
                    <a:lnTo>
                      <a:pt x="364" y="384"/>
                    </a:lnTo>
                    <a:lnTo>
                      <a:pt x="364" y="388"/>
                    </a:lnTo>
                    <a:lnTo>
                      <a:pt x="364" y="393"/>
                    </a:lnTo>
                    <a:lnTo>
                      <a:pt x="371" y="393"/>
                    </a:lnTo>
                    <a:lnTo>
                      <a:pt x="371" y="397"/>
                    </a:lnTo>
                    <a:lnTo>
                      <a:pt x="377" y="397"/>
                    </a:lnTo>
                    <a:lnTo>
                      <a:pt x="377" y="401"/>
                    </a:lnTo>
                    <a:lnTo>
                      <a:pt x="383" y="401"/>
                    </a:lnTo>
                    <a:lnTo>
                      <a:pt x="383" y="406"/>
                    </a:lnTo>
                    <a:lnTo>
                      <a:pt x="390" y="410"/>
                    </a:lnTo>
                    <a:lnTo>
                      <a:pt x="396" y="415"/>
                    </a:lnTo>
                    <a:lnTo>
                      <a:pt x="390" y="415"/>
                    </a:lnTo>
                    <a:lnTo>
                      <a:pt x="383" y="415"/>
                    </a:lnTo>
                    <a:lnTo>
                      <a:pt x="377" y="419"/>
                    </a:lnTo>
                    <a:lnTo>
                      <a:pt x="371" y="424"/>
                    </a:lnTo>
                    <a:lnTo>
                      <a:pt x="371" y="428"/>
                    </a:lnTo>
                    <a:lnTo>
                      <a:pt x="364" y="428"/>
                    </a:lnTo>
                    <a:lnTo>
                      <a:pt x="364" y="433"/>
                    </a:lnTo>
                    <a:lnTo>
                      <a:pt x="358" y="433"/>
                    </a:lnTo>
                    <a:lnTo>
                      <a:pt x="352" y="428"/>
                    </a:lnTo>
                    <a:lnTo>
                      <a:pt x="352" y="424"/>
                    </a:lnTo>
                    <a:lnTo>
                      <a:pt x="346" y="424"/>
                    </a:lnTo>
                    <a:lnTo>
                      <a:pt x="346" y="419"/>
                    </a:lnTo>
                    <a:lnTo>
                      <a:pt x="339" y="419"/>
                    </a:lnTo>
                    <a:lnTo>
                      <a:pt x="333" y="419"/>
                    </a:lnTo>
                    <a:lnTo>
                      <a:pt x="333" y="424"/>
                    </a:lnTo>
                    <a:lnTo>
                      <a:pt x="327" y="424"/>
                    </a:lnTo>
                    <a:lnTo>
                      <a:pt x="320" y="424"/>
                    </a:lnTo>
                    <a:lnTo>
                      <a:pt x="314" y="424"/>
                    </a:lnTo>
                    <a:lnTo>
                      <a:pt x="308" y="424"/>
                    </a:lnTo>
                    <a:lnTo>
                      <a:pt x="302" y="424"/>
                    </a:lnTo>
                    <a:lnTo>
                      <a:pt x="295" y="424"/>
                    </a:lnTo>
                    <a:lnTo>
                      <a:pt x="289" y="424"/>
                    </a:lnTo>
                    <a:lnTo>
                      <a:pt x="283" y="424"/>
                    </a:lnTo>
                    <a:lnTo>
                      <a:pt x="276" y="424"/>
                    </a:lnTo>
                    <a:lnTo>
                      <a:pt x="270" y="424"/>
                    </a:lnTo>
                    <a:lnTo>
                      <a:pt x="270" y="428"/>
                    </a:lnTo>
                    <a:lnTo>
                      <a:pt x="270" y="419"/>
                    </a:lnTo>
                    <a:lnTo>
                      <a:pt x="264" y="419"/>
                    </a:lnTo>
                    <a:lnTo>
                      <a:pt x="264" y="415"/>
                    </a:lnTo>
                    <a:lnTo>
                      <a:pt x="258" y="410"/>
                    </a:lnTo>
                    <a:lnTo>
                      <a:pt x="258" y="406"/>
                    </a:lnTo>
                    <a:lnTo>
                      <a:pt x="258" y="401"/>
                    </a:lnTo>
                    <a:lnTo>
                      <a:pt x="258" y="397"/>
                    </a:lnTo>
                    <a:lnTo>
                      <a:pt x="264" y="397"/>
                    </a:lnTo>
                    <a:lnTo>
                      <a:pt x="276" y="397"/>
                    </a:lnTo>
                    <a:lnTo>
                      <a:pt x="276" y="393"/>
                    </a:lnTo>
                    <a:lnTo>
                      <a:pt x="283" y="393"/>
                    </a:lnTo>
                    <a:lnTo>
                      <a:pt x="283" y="388"/>
                    </a:lnTo>
                    <a:lnTo>
                      <a:pt x="276" y="384"/>
                    </a:lnTo>
                    <a:lnTo>
                      <a:pt x="270" y="379"/>
                    </a:lnTo>
                    <a:lnTo>
                      <a:pt x="270" y="375"/>
                    </a:lnTo>
                    <a:lnTo>
                      <a:pt x="276" y="370"/>
                    </a:lnTo>
                    <a:lnTo>
                      <a:pt x="276" y="366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95" y="366"/>
                    </a:lnTo>
                    <a:lnTo>
                      <a:pt x="302" y="366"/>
                    </a:lnTo>
                    <a:lnTo>
                      <a:pt x="302" y="361"/>
                    </a:lnTo>
                    <a:lnTo>
                      <a:pt x="302" y="357"/>
                    </a:lnTo>
                    <a:lnTo>
                      <a:pt x="295" y="357"/>
                    </a:lnTo>
                    <a:lnTo>
                      <a:pt x="295" y="352"/>
                    </a:lnTo>
                    <a:lnTo>
                      <a:pt x="295" y="348"/>
                    </a:lnTo>
                    <a:lnTo>
                      <a:pt x="295" y="343"/>
                    </a:lnTo>
                    <a:lnTo>
                      <a:pt x="295" y="339"/>
                    </a:lnTo>
                    <a:lnTo>
                      <a:pt x="295" y="335"/>
                    </a:lnTo>
                    <a:lnTo>
                      <a:pt x="302" y="335"/>
                    </a:lnTo>
                    <a:lnTo>
                      <a:pt x="302" y="330"/>
                    </a:lnTo>
                    <a:lnTo>
                      <a:pt x="308" y="330"/>
                    </a:lnTo>
                    <a:lnTo>
                      <a:pt x="314" y="330"/>
                    </a:lnTo>
                    <a:lnTo>
                      <a:pt x="320" y="335"/>
                    </a:lnTo>
                    <a:lnTo>
                      <a:pt x="320" y="339"/>
                    </a:lnTo>
                    <a:lnTo>
                      <a:pt x="327" y="343"/>
                    </a:lnTo>
                    <a:lnTo>
                      <a:pt x="333" y="339"/>
                    </a:lnTo>
                    <a:lnTo>
                      <a:pt x="327" y="335"/>
                    </a:lnTo>
                    <a:lnTo>
                      <a:pt x="327" y="330"/>
                    </a:lnTo>
                    <a:lnTo>
                      <a:pt x="327" y="326"/>
                    </a:lnTo>
                    <a:lnTo>
                      <a:pt x="320" y="326"/>
                    </a:lnTo>
                    <a:lnTo>
                      <a:pt x="320" y="321"/>
                    </a:lnTo>
                    <a:lnTo>
                      <a:pt x="314" y="317"/>
                    </a:lnTo>
                    <a:lnTo>
                      <a:pt x="314" y="312"/>
                    </a:lnTo>
                    <a:lnTo>
                      <a:pt x="308" y="308"/>
                    </a:lnTo>
                    <a:lnTo>
                      <a:pt x="302" y="303"/>
                    </a:lnTo>
                    <a:lnTo>
                      <a:pt x="302" y="299"/>
                    </a:lnTo>
                    <a:lnTo>
                      <a:pt x="295" y="299"/>
                    </a:lnTo>
                    <a:lnTo>
                      <a:pt x="295" y="294"/>
                    </a:lnTo>
                    <a:lnTo>
                      <a:pt x="289" y="290"/>
                    </a:lnTo>
                    <a:lnTo>
                      <a:pt x="283" y="285"/>
                    </a:lnTo>
                    <a:lnTo>
                      <a:pt x="276" y="285"/>
                    </a:lnTo>
                    <a:lnTo>
                      <a:pt x="270" y="285"/>
                    </a:lnTo>
                    <a:lnTo>
                      <a:pt x="264" y="281"/>
                    </a:lnTo>
                    <a:lnTo>
                      <a:pt x="258" y="281"/>
                    </a:lnTo>
                    <a:lnTo>
                      <a:pt x="245" y="281"/>
                    </a:lnTo>
                    <a:lnTo>
                      <a:pt x="232" y="281"/>
                    </a:lnTo>
                    <a:lnTo>
                      <a:pt x="226" y="277"/>
                    </a:lnTo>
                    <a:lnTo>
                      <a:pt x="220" y="281"/>
                    </a:lnTo>
                    <a:lnTo>
                      <a:pt x="214" y="277"/>
                    </a:lnTo>
                    <a:lnTo>
                      <a:pt x="207" y="277"/>
                    </a:lnTo>
                    <a:lnTo>
                      <a:pt x="201" y="277"/>
                    </a:lnTo>
                    <a:lnTo>
                      <a:pt x="195" y="277"/>
                    </a:lnTo>
                    <a:lnTo>
                      <a:pt x="195" y="272"/>
                    </a:lnTo>
                    <a:lnTo>
                      <a:pt x="188" y="272"/>
                    </a:lnTo>
                    <a:lnTo>
                      <a:pt x="188" y="268"/>
                    </a:lnTo>
                    <a:lnTo>
                      <a:pt x="182" y="268"/>
                    </a:lnTo>
                    <a:lnTo>
                      <a:pt x="176" y="268"/>
                    </a:lnTo>
                    <a:lnTo>
                      <a:pt x="176" y="272"/>
                    </a:lnTo>
                    <a:lnTo>
                      <a:pt x="176" y="277"/>
                    </a:lnTo>
                    <a:lnTo>
                      <a:pt x="176" y="281"/>
                    </a:lnTo>
                    <a:lnTo>
                      <a:pt x="170" y="285"/>
                    </a:lnTo>
                    <a:lnTo>
                      <a:pt x="163" y="285"/>
                    </a:lnTo>
                    <a:lnTo>
                      <a:pt x="163" y="290"/>
                    </a:lnTo>
                    <a:lnTo>
                      <a:pt x="157" y="285"/>
                    </a:lnTo>
                    <a:lnTo>
                      <a:pt x="151" y="285"/>
                    </a:lnTo>
                    <a:lnTo>
                      <a:pt x="144" y="285"/>
                    </a:lnTo>
                    <a:lnTo>
                      <a:pt x="144" y="281"/>
                    </a:lnTo>
                    <a:lnTo>
                      <a:pt x="138" y="281"/>
                    </a:lnTo>
                    <a:lnTo>
                      <a:pt x="132" y="281"/>
                    </a:lnTo>
                    <a:lnTo>
                      <a:pt x="132" y="285"/>
                    </a:lnTo>
                    <a:lnTo>
                      <a:pt x="126" y="285"/>
                    </a:lnTo>
                    <a:lnTo>
                      <a:pt x="119" y="285"/>
                    </a:lnTo>
                    <a:lnTo>
                      <a:pt x="113" y="285"/>
                    </a:lnTo>
                    <a:lnTo>
                      <a:pt x="107" y="285"/>
                    </a:lnTo>
                    <a:lnTo>
                      <a:pt x="100" y="285"/>
                    </a:lnTo>
                    <a:lnTo>
                      <a:pt x="94" y="281"/>
                    </a:lnTo>
                    <a:lnTo>
                      <a:pt x="88" y="281"/>
                    </a:lnTo>
                    <a:lnTo>
                      <a:pt x="82" y="277"/>
                    </a:lnTo>
                    <a:lnTo>
                      <a:pt x="75" y="277"/>
                    </a:lnTo>
                    <a:lnTo>
                      <a:pt x="75" y="272"/>
                    </a:lnTo>
                    <a:lnTo>
                      <a:pt x="69" y="272"/>
                    </a:lnTo>
                    <a:lnTo>
                      <a:pt x="69" y="268"/>
                    </a:lnTo>
                    <a:lnTo>
                      <a:pt x="63" y="268"/>
                    </a:lnTo>
                    <a:lnTo>
                      <a:pt x="56" y="268"/>
                    </a:lnTo>
                    <a:lnTo>
                      <a:pt x="50" y="268"/>
                    </a:lnTo>
                    <a:lnTo>
                      <a:pt x="44" y="268"/>
                    </a:lnTo>
                    <a:lnTo>
                      <a:pt x="37" y="268"/>
                    </a:lnTo>
                    <a:lnTo>
                      <a:pt x="31" y="268"/>
                    </a:lnTo>
                    <a:lnTo>
                      <a:pt x="25" y="268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2" y="263"/>
                    </a:lnTo>
                    <a:lnTo>
                      <a:pt x="6" y="263"/>
                    </a:lnTo>
                    <a:lnTo>
                      <a:pt x="0" y="263"/>
                    </a:lnTo>
                    <a:lnTo>
                      <a:pt x="0" y="259"/>
                    </a:lnTo>
                    <a:lnTo>
                      <a:pt x="0" y="254"/>
                    </a:lnTo>
                    <a:lnTo>
                      <a:pt x="0" y="250"/>
                    </a:lnTo>
                    <a:lnTo>
                      <a:pt x="6" y="245"/>
                    </a:lnTo>
                    <a:lnTo>
                      <a:pt x="12" y="245"/>
                    </a:lnTo>
                    <a:lnTo>
                      <a:pt x="19" y="245"/>
                    </a:lnTo>
                    <a:lnTo>
                      <a:pt x="25" y="245"/>
                    </a:lnTo>
                    <a:lnTo>
                      <a:pt x="25" y="241"/>
                    </a:lnTo>
                    <a:lnTo>
                      <a:pt x="25" y="236"/>
                    </a:lnTo>
                    <a:lnTo>
                      <a:pt x="31" y="232"/>
                    </a:lnTo>
                    <a:lnTo>
                      <a:pt x="37" y="232"/>
                    </a:lnTo>
                    <a:lnTo>
                      <a:pt x="44" y="232"/>
                    </a:lnTo>
                    <a:lnTo>
                      <a:pt x="50" y="236"/>
                    </a:lnTo>
                    <a:lnTo>
                      <a:pt x="56" y="241"/>
                    </a:lnTo>
                    <a:lnTo>
                      <a:pt x="63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75" y="236"/>
                    </a:lnTo>
                    <a:lnTo>
                      <a:pt x="82" y="232"/>
                    </a:lnTo>
                    <a:lnTo>
                      <a:pt x="88" y="227"/>
                    </a:lnTo>
                    <a:lnTo>
                      <a:pt x="94" y="227"/>
                    </a:lnTo>
                    <a:lnTo>
                      <a:pt x="100" y="232"/>
                    </a:lnTo>
                    <a:lnTo>
                      <a:pt x="107" y="232"/>
                    </a:lnTo>
                    <a:lnTo>
                      <a:pt x="113" y="232"/>
                    </a:lnTo>
                    <a:lnTo>
                      <a:pt x="119" y="227"/>
                    </a:lnTo>
                    <a:lnTo>
                      <a:pt x="119" y="223"/>
                    </a:lnTo>
                    <a:lnTo>
                      <a:pt x="119" y="219"/>
                    </a:lnTo>
                    <a:lnTo>
                      <a:pt x="119" y="214"/>
                    </a:lnTo>
                    <a:lnTo>
                      <a:pt x="119" y="210"/>
                    </a:lnTo>
                    <a:lnTo>
                      <a:pt x="113" y="210"/>
                    </a:lnTo>
                    <a:lnTo>
                      <a:pt x="113" y="205"/>
                    </a:lnTo>
                    <a:lnTo>
                      <a:pt x="113" y="201"/>
                    </a:lnTo>
                    <a:lnTo>
                      <a:pt x="113" y="196"/>
                    </a:lnTo>
                    <a:lnTo>
                      <a:pt x="113" y="192"/>
                    </a:lnTo>
                    <a:lnTo>
                      <a:pt x="119" y="187"/>
                    </a:lnTo>
                    <a:lnTo>
                      <a:pt x="126" y="187"/>
                    </a:lnTo>
                    <a:lnTo>
                      <a:pt x="126" y="183"/>
                    </a:lnTo>
                    <a:lnTo>
                      <a:pt x="132" y="183"/>
                    </a:lnTo>
                    <a:lnTo>
                      <a:pt x="138" y="178"/>
                    </a:lnTo>
                    <a:lnTo>
                      <a:pt x="144" y="178"/>
                    </a:lnTo>
                    <a:lnTo>
                      <a:pt x="151" y="174"/>
                    </a:lnTo>
                    <a:lnTo>
                      <a:pt x="157" y="174"/>
                    </a:lnTo>
                    <a:lnTo>
                      <a:pt x="163" y="174"/>
                    </a:lnTo>
                    <a:lnTo>
                      <a:pt x="163" y="170"/>
                    </a:lnTo>
                    <a:lnTo>
                      <a:pt x="170" y="170"/>
                    </a:lnTo>
                    <a:lnTo>
                      <a:pt x="170" y="165"/>
                    </a:lnTo>
                    <a:lnTo>
                      <a:pt x="176" y="165"/>
                    </a:lnTo>
                    <a:lnTo>
                      <a:pt x="176" y="161"/>
                    </a:lnTo>
                    <a:lnTo>
                      <a:pt x="176" y="156"/>
                    </a:lnTo>
                    <a:lnTo>
                      <a:pt x="176" y="152"/>
                    </a:lnTo>
                    <a:lnTo>
                      <a:pt x="176" y="147"/>
                    </a:lnTo>
                    <a:lnTo>
                      <a:pt x="176" y="143"/>
                    </a:lnTo>
                    <a:lnTo>
                      <a:pt x="176" y="138"/>
                    </a:lnTo>
                    <a:lnTo>
                      <a:pt x="176" y="134"/>
                    </a:lnTo>
                    <a:lnTo>
                      <a:pt x="182" y="129"/>
                    </a:lnTo>
                    <a:lnTo>
                      <a:pt x="182" y="125"/>
                    </a:lnTo>
                    <a:lnTo>
                      <a:pt x="188" y="120"/>
                    </a:lnTo>
                    <a:lnTo>
                      <a:pt x="195" y="116"/>
                    </a:lnTo>
                    <a:lnTo>
                      <a:pt x="201" y="116"/>
                    </a:lnTo>
                    <a:lnTo>
                      <a:pt x="207" y="112"/>
                    </a:lnTo>
                    <a:lnTo>
                      <a:pt x="214" y="112"/>
                    </a:lnTo>
                    <a:lnTo>
                      <a:pt x="220" y="107"/>
                    </a:lnTo>
                    <a:lnTo>
                      <a:pt x="226" y="103"/>
                    </a:lnTo>
                    <a:lnTo>
                      <a:pt x="226" y="98"/>
                    </a:lnTo>
                    <a:lnTo>
                      <a:pt x="232" y="98"/>
                    </a:lnTo>
                    <a:lnTo>
                      <a:pt x="239" y="98"/>
                    </a:lnTo>
                    <a:lnTo>
                      <a:pt x="239" y="94"/>
                    </a:lnTo>
                    <a:lnTo>
                      <a:pt x="245" y="98"/>
                    </a:lnTo>
                    <a:lnTo>
                      <a:pt x="251" y="98"/>
                    </a:lnTo>
                    <a:lnTo>
                      <a:pt x="258" y="94"/>
                    </a:lnTo>
                    <a:lnTo>
                      <a:pt x="264" y="94"/>
                    </a:lnTo>
                    <a:lnTo>
                      <a:pt x="270" y="94"/>
                    </a:lnTo>
                    <a:lnTo>
                      <a:pt x="276" y="94"/>
                    </a:lnTo>
                    <a:lnTo>
                      <a:pt x="283" y="94"/>
                    </a:lnTo>
                    <a:lnTo>
                      <a:pt x="289" y="89"/>
                    </a:lnTo>
                    <a:lnTo>
                      <a:pt x="295" y="89"/>
                    </a:lnTo>
                    <a:lnTo>
                      <a:pt x="295" y="85"/>
                    </a:lnTo>
                    <a:lnTo>
                      <a:pt x="295" y="80"/>
                    </a:lnTo>
                    <a:lnTo>
                      <a:pt x="295" y="76"/>
                    </a:lnTo>
                    <a:lnTo>
                      <a:pt x="295" y="71"/>
                    </a:lnTo>
                    <a:lnTo>
                      <a:pt x="295" y="67"/>
                    </a:lnTo>
                    <a:lnTo>
                      <a:pt x="289" y="67"/>
                    </a:lnTo>
                    <a:lnTo>
                      <a:pt x="289" y="62"/>
                    </a:lnTo>
                    <a:lnTo>
                      <a:pt x="283" y="62"/>
                    </a:lnTo>
                    <a:lnTo>
                      <a:pt x="276" y="62"/>
                    </a:lnTo>
                    <a:lnTo>
                      <a:pt x="270" y="62"/>
                    </a:lnTo>
                    <a:lnTo>
                      <a:pt x="270" y="58"/>
                    </a:lnTo>
                    <a:lnTo>
                      <a:pt x="270" y="54"/>
                    </a:lnTo>
                    <a:lnTo>
                      <a:pt x="276" y="54"/>
                    </a:lnTo>
                    <a:lnTo>
                      <a:pt x="276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5" y="45"/>
                    </a:lnTo>
                    <a:lnTo>
                      <a:pt x="302" y="45"/>
                    </a:lnTo>
                    <a:lnTo>
                      <a:pt x="308" y="40"/>
                    </a:lnTo>
                    <a:lnTo>
                      <a:pt x="314" y="36"/>
                    </a:lnTo>
                    <a:lnTo>
                      <a:pt x="320" y="36"/>
                    </a:lnTo>
                    <a:lnTo>
                      <a:pt x="327" y="36"/>
                    </a:lnTo>
                    <a:lnTo>
                      <a:pt x="333" y="36"/>
                    </a:lnTo>
                    <a:lnTo>
                      <a:pt x="339" y="36"/>
                    </a:lnTo>
                    <a:lnTo>
                      <a:pt x="346" y="36"/>
                    </a:lnTo>
                    <a:lnTo>
                      <a:pt x="352" y="31"/>
                    </a:lnTo>
                    <a:lnTo>
                      <a:pt x="358" y="31"/>
                    </a:lnTo>
                    <a:lnTo>
                      <a:pt x="358" y="27"/>
                    </a:lnTo>
                    <a:lnTo>
                      <a:pt x="364" y="22"/>
                    </a:lnTo>
                    <a:lnTo>
                      <a:pt x="371" y="18"/>
                    </a:lnTo>
                    <a:lnTo>
                      <a:pt x="377" y="13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4"/>
                    </a:lnTo>
                    <a:lnTo>
                      <a:pt x="402" y="4"/>
                    </a:lnTo>
                    <a:lnTo>
                      <a:pt x="408" y="4"/>
                    </a:lnTo>
                    <a:lnTo>
                      <a:pt x="415" y="4"/>
                    </a:lnTo>
                    <a:lnTo>
                      <a:pt x="421" y="4"/>
                    </a:lnTo>
                    <a:lnTo>
                      <a:pt x="427" y="0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52" y="0"/>
                    </a:lnTo>
                    <a:lnTo>
                      <a:pt x="459" y="0"/>
                    </a:lnTo>
                    <a:lnTo>
                      <a:pt x="465" y="0"/>
                    </a:lnTo>
                    <a:lnTo>
                      <a:pt x="465" y="4"/>
                    </a:lnTo>
                    <a:lnTo>
                      <a:pt x="471" y="4"/>
                    </a:lnTo>
                    <a:lnTo>
                      <a:pt x="478" y="9"/>
                    </a:lnTo>
                    <a:lnTo>
                      <a:pt x="484" y="9"/>
                    </a:lnTo>
                    <a:lnTo>
                      <a:pt x="490" y="9"/>
                    </a:lnTo>
                    <a:lnTo>
                      <a:pt x="490" y="13"/>
                    </a:lnTo>
                    <a:lnTo>
                      <a:pt x="496" y="13"/>
                    </a:lnTo>
                    <a:lnTo>
                      <a:pt x="503" y="13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06" name="Freeform 710"/>
              <p:cNvSpPr>
                <a:spLocks/>
              </p:cNvSpPr>
              <p:nvPr/>
            </p:nvSpPr>
            <p:spPr bwMode="auto">
              <a:xfrm>
                <a:off x="2728" y="2751"/>
                <a:ext cx="704" cy="433"/>
              </a:xfrm>
              <a:custGeom>
                <a:avLst/>
                <a:gdLst/>
                <a:ahLst/>
                <a:cxnLst>
                  <a:cxn ang="0">
                    <a:pos x="547" y="9"/>
                  </a:cxn>
                  <a:cxn ang="0">
                    <a:pos x="591" y="9"/>
                  </a:cxn>
                  <a:cxn ang="0">
                    <a:pos x="629" y="22"/>
                  </a:cxn>
                  <a:cxn ang="0">
                    <a:pos x="647" y="45"/>
                  </a:cxn>
                  <a:cxn ang="0">
                    <a:pos x="685" y="67"/>
                  </a:cxn>
                  <a:cxn ang="0">
                    <a:pos x="698" y="94"/>
                  </a:cxn>
                  <a:cxn ang="0">
                    <a:pos x="691" y="125"/>
                  </a:cxn>
                  <a:cxn ang="0">
                    <a:pos x="704" y="147"/>
                  </a:cxn>
                  <a:cxn ang="0">
                    <a:pos x="673" y="161"/>
                  </a:cxn>
                  <a:cxn ang="0">
                    <a:pos x="635" y="178"/>
                  </a:cxn>
                  <a:cxn ang="0">
                    <a:pos x="597" y="201"/>
                  </a:cxn>
                  <a:cxn ang="0">
                    <a:pos x="572" y="219"/>
                  </a:cxn>
                  <a:cxn ang="0">
                    <a:pos x="528" y="219"/>
                  </a:cxn>
                  <a:cxn ang="0">
                    <a:pos x="484" y="232"/>
                  </a:cxn>
                  <a:cxn ang="0">
                    <a:pos x="446" y="245"/>
                  </a:cxn>
                  <a:cxn ang="0">
                    <a:pos x="421" y="259"/>
                  </a:cxn>
                  <a:cxn ang="0">
                    <a:pos x="440" y="281"/>
                  </a:cxn>
                  <a:cxn ang="0">
                    <a:pos x="408" y="308"/>
                  </a:cxn>
                  <a:cxn ang="0">
                    <a:pos x="390" y="335"/>
                  </a:cxn>
                  <a:cxn ang="0">
                    <a:pos x="377" y="366"/>
                  </a:cxn>
                  <a:cxn ang="0">
                    <a:pos x="371" y="393"/>
                  </a:cxn>
                  <a:cxn ang="0">
                    <a:pos x="396" y="415"/>
                  </a:cxn>
                  <a:cxn ang="0">
                    <a:pos x="364" y="433"/>
                  </a:cxn>
                  <a:cxn ang="0">
                    <a:pos x="333" y="419"/>
                  </a:cxn>
                  <a:cxn ang="0">
                    <a:pos x="295" y="424"/>
                  </a:cxn>
                  <a:cxn ang="0">
                    <a:pos x="264" y="419"/>
                  </a:cxn>
                  <a:cxn ang="0">
                    <a:pos x="276" y="397"/>
                  </a:cxn>
                  <a:cxn ang="0">
                    <a:pos x="276" y="370"/>
                  </a:cxn>
                  <a:cxn ang="0">
                    <a:pos x="302" y="357"/>
                  </a:cxn>
                  <a:cxn ang="0">
                    <a:pos x="302" y="335"/>
                  </a:cxn>
                  <a:cxn ang="0">
                    <a:pos x="333" y="339"/>
                  </a:cxn>
                  <a:cxn ang="0">
                    <a:pos x="314" y="312"/>
                  </a:cxn>
                  <a:cxn ang="0">
                    <a:pos x="283" y="285"/>
                  </a:cxn>
                  <a:cxn ang="0">
                    <a:pos x="226" y="277"/>
                  </a:cxn>
                  <a:cxn ang="0">
                    <a:pos x="188" y="272"/>
                  </a:cxn>
                  <a:cxn ang="0">
                    <a:pos x="170" y="285"/>
                  </a:cxn>
                  <a:cxn ang="0">
                    <a:pos x="138" y="281"/>
                  </a:cxn>
                  <a:cxn ang="0">
                    <a:pos x="100" y="285"/>
                  </a:cxn>
                  <a:cxn ang="0">
                    <a:pos x="69" y="268"/>
                  </a:cxn>
                  <a:cxn ang="0">
                    <a:pos x="25" y="268"/>
                  </a:cxn>
                  <a:cxn ang="0">
                    <a:pos x="0" y="254"/>
                  </a:cxn>
                  <a:cxn ang="0">
                    <a:pos x="25" y="236"/>
                  </a:cxn>
                  <a:cxn ang="0">
                    <a:pos x="69" y="241"/>
                  </a:cxn>
                  <a:cxn ang="0">
                    <a:pos x="107" y="232"/>
                  </a:cxn>
                  <a:cxn ang="0">
                    <a:pos x="113" y="210"/>
                  </a:cxn>
                  <a:cxn ang="0">
                    <a:pos x="126" y="183"/>
                  </a:cxn>
                  <a:cxn ang="0">
                    <a:pos x="163" y="170"/>
                  </a:cxn>
                  <a:cxn ang="0">
                    <a:pos x="176" y="147"/>
                  </a:cxn>
                  <a:cxn ang="0">
                    <a:pos x="195" y="116"/>
                  </a:cxn>
                  <a:cxn ang="0">
                    <a:pos x="232" y="98"/>
                  </a:cxn>
                  <a:cxn ang="0">
                    <a:pos x="270" y="94"/>
                  </a:cxn>
                  <a:cxn ang="0">
                    <a:pos x="295" y="76"/>
                  </a:cxn>
                  <a:cxn ang="0">
                    <a:pos x="270" y="62"/>
                  </a:cxn>
                  <a:cxn ang="0">
                    <a:pos x="295" y="45"/>
                  </a:cxn>
                  <a:cxn ang="0">
                    <a:pos x="339" y="36"/>
                  </a:cxn>
                  <a:cxn ang="0">
                    <a:pos x="377" y="13"/>
                  </a:cxn>
                  <a:cxn ang="0">
                    <a:pos x="415" y="4"/>
                  </a:cxn>
                  <a:cxn ang="0">
                    <a:pos x="459" y="0"/>
                  </a:cxn>
                  <a:cxn ang="0">
                    <a:pos x="490" y="13"/>
                  </a:cxn>
                </a:cxnLst>
                <a:rect l="0" t="0" r="r" b="b"/>
                <a:pathLst>
                  <a:path w="704" h="433">
                    <a:moveTo>
                      <a:pt x="503" y="13"/>
                    </a:moveTo>
                    <a:lnTo>
                      <a:pt x="509" y="13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41" y="9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59" y="9"/>
                    </a:lnTo>
                    <a:lnTo>
                      <a:pt x="566" y="9"/>
                    </a:lnTo>
                    <a:lnTo>
                      <a:pt x="572" y="4"/>
                    </a:lnTo>
                    <a:lnTo>
                      <a:pt x="578" y="4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7" y="9"/>
                    </a:lnTo>
                    <a:lnTo>
                      <a:pt x="603" y="9"/>
                    </a:lnTo>
                    <a:lnTo>
                      <a:pt x="610" y="9"/>
                    </a:lnTo>
                    <a:lnTo>
                      <a:pt x="616" y="13"/>
                    </a:lnTo>
                    <a:lnTo>
                      <a:pt x="622" y="13"/>
                    </a:lnTo>
                    <a:lnTo>
                      <a:pt x="622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35" y="27"/>
                    </a:lnTo>
                    <a:lnTo>
                      <a:pt x="635" y="31"/>
                    </a:lnTo>
                    <a:lnTo>
                      <a:pt x="635" y="36"/>
                    </a:lnTo>
                    <a:lnTo>
                      <a:pt x="635" y="40"/>
                    </a:lnTo>
                    <a:lnTo>
                      <a:pt x="641" y="45"/>
                    </a:lnTo>
                    <a:lnTo>
                      <a:pt x="647" y="45"/>
                    </a:lnTo>
                    <a:lnTo>
                      <a:pt x="647" y="49"/>
                    </a:lnTo>
                    <a:lnTo>
                      <a:pt x="654" y="54"/>
                    </a:lnTo>
                    <a:lnTo>
                      <a:pt x="660" y="54"/>
                    </a:lnTo>
                    <a:lnTo>
                      <a:pt x="666" y="54"/>
                    </a:lnTo>
                    <a:lnTo>
                      <a:pt x="673" y="58"/>
                    </a:lnTo>
                    <a:lnTo>
                      <a:pt x="679" y="62"/>
                    </a:lnTo>
                    <a:lnTo>
                      <a:pt x="685" y="67"/>
                    </a:lnTo>
                    <a:lnTo>
                      <a:pt x="691" y="71"/>
                    </a:lnTo>
                    <a:lnTo>
                      <a:pt x="691" y="76"/>
                    </a:lnTo>
                    <a:lnTo>
                      <a:pt x="698" y="76"/>
                    </a:lnTo>
                    <a:lnTo>
                      <a:pt x="698" y="80"/>
                    </a:lnTo>
                    <a:lnTo>
                      <a:pt x="698" y="85"/>
                    </a:lnTo>
                    <a:lnTo>
                      <a:pt x="698" y="89"/>
                    </a:lnTo>
                    <a:lnTo>
                      <a:pt x="698" y="94"/>
                    </a:lnTo>
                    <a:lnTo>
                      <a:pt x="698" y="98"/>
                    </a:lnTo>
                    <a:lnTo>
                      <a:pt x="691" y="103"/>
                    </a:lnTo>
                    <a:lnTo>
                      <a:pt x="691" y="107"/>
                    </a:lnTo>
                    <a:lnTo>
                      <a:pt x="691" y="112"/>
                    </a:lnTo>
                    <a:lnTo>
                      <a:pt x="691" y="116"/>
                    </a:lnTo>
                    <a:lnTo>
                      <a:pt x="691" y="120"/>
                    </a:lnTo>
                    <a:lnTo>
                      <a:pt x="691" y="125"/>
                    </a:lnTo>
                    <a:lnTo>
                      <a:pt x="691" y="129"/>
                    </a:lnTo>
                    <a:lnTo>
                      <a:pt x="698" y="129"/>
                    </a:lnTo>
                    <a:lnTo>
                      <a:pt x="698" y="134"/>
                    </a:lnTo>
                    <a:lnTo>
                      <a:pt x="698" y="138"/>
                    </a:lnTo>
                    <a:lnTo>
                      <a:pt x="704" y="138"/>
                    </a:lnTo>
                    <a:lnTo>
                      <a:pt x="704" y="143"/>
                    </a:lnTo>
                    <a:lnTo>
                      <a:pt x="704" y="147"/>
                    </a:lnTo>
                    <a:lnTo>
                      <a:pt x="698" y="147"/>
                    </a:lnTo>
                    <a:lnTo>
                      <a:pt x="691" y="152"/>
                    </a:lnTo>
                    <a:lnTo>
                      <a:pt x="685" y="152"/>
                    </a:lnTo>
                    <a:lnTo>
                      <a:pt x="685" y="156"/>
                    </a:lnTo>
                    <a:lnTo>
                      <a:pt x="679" y="156"/>
                    </a:lnTo>
                    <a:lnTo>
                      <a:pt x="679" y="161"/>
                    </a:lnTo>
                    <a:lnTo>
                      <a:pt x="673" y="161"/>
                    </a:lnTo>
                    <a:lnTo>
                      <a:pt x="666" y="165"/>
                    </a:lnTo>
                    <a:lnTo>
                      <a:pt x="660" y="165"/>
                    </a:lnTo>
                    <a:lnTo>
                      <a:pt x="660" y="170"/>
                    </a:lnTo>
                    <a:lnTo>
                      <a:pt x="654" y="170"/>
                    </a:lnTo>
                    <a:lnTo>
                      <a:pt x="647" y="174"/>
                    </a:lnTo>
                    <a:lnTo>
                      <a:pt x="641" y="174"/>
                    </a:lnTo>
                    <a:lnTo>
                      <a:pt x="635" y="178"/>
                    </a:lnTo>
                    <a:lnTo>
                      <a:pt x="629" y="183"/>
                    </a:lnTo>
                    <a:lnTo>
                      <a:pt x="622" y="183"/>
                    </a:lnTo>
                    <a:lnTo>
                      <a:pt x="616" y="187"/>
                    </a:lnTo>
                    <a:lnTo>
                      <a:pt x="610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597" y="201"/>
                    </a:lnTo>
                    <a:lnTo>
                      <a:pt x="597" y="205"/>
                    </a:lnTo>
                    <a:lnTo>
                      <a:pt x="597" y="210"/>
                    </a:lnTo>
                    <a:lnTo>
                      <a:pt x="591" y="210"/>
                    </a:lnTo>
                    <a:lnTo>
                      <a:pt x="585" y="210"/>
                    </a:lnTo>
                    <a:lnTo>
                      <a:pt x="585" y="214"/>
                    </a:lnTo>
                    <a:lnTo>
                      <a:pt x="578" y="214"/>
                    </a:lnTo>
                    <a:lnTo>
                      <a:pt x="572" y="219"/>
                    </a:lnTo>
                    <a:lnTo>
                      <a:pt x="566" y="219"/>
                    </a:lnTo>
                    <a:lnTo>
                      <a:pt x="559" y="219"/>
                    </a:lnTo>
                    <a:lnTo>
                      <a:pt x="553" y="219"/>
                    </a:lnTo>
                    <a:lnTo>
                      <a:pt x="547" y="219"/>
                    </a:lnTo>
                    <a:lnTo>
                      <a:pt x="541" y="219"/>
                    </a:lnTo>
                    <a:lnTo>
                      <a:pt x="534" y="219"/>
                    </a:lnTo>
                    <a:lnTo>
                      <a:pt x="528" y="219"/>
                    </a:lnTo>
                    <a:lnTo>
                      <a:pt x="522" y="219"/>
                    </a:lnTo>
                    <a:lnTo>
                      <a:pt x="515" y="219"/>
                    </a:lnTo>
                    <a:lnTo>
                      <a:pt x="509" y="219"/>
                    </a:lnTo>
                    <a:lnTo>
                      <a:pt x="503" y="223"/>
                    </a:lnTo>
                    <a:lnTo>
                      <a:pt x="496" y="223"/>
                    </a:lnTo>
                    <a:lnTo>
                      <a:pt x="490" y="227"/>
                    </a:lnTo>
                    <a:lnTo>
                      <a:pt x="484" y="232"/>
                    </a:lnTo>
                    <a:lnTo>
                      <a:pt x="484" y="236"/>
                    </a:lnTo>
                    <a:lnTo>
                      <a:pt x="478" y="241"/>
                    </a:lnTo>
                    <a:lnTo>
                      <a:pt x="471" y="241"/>
                    </a:lnTo>
                    <a:lnTo>
                      <a:pt x="465" y="245"/>
                    </a:lnTo>
                    <a:lnTo>
                      <a:pt x="459" y="245"/>
                    </a:lnTo>
                    <a:lnTo>
                      <a:pt x="452" y="245"/>
                    </a:lnTo>
                    <a:lnTo>
                      <a:pt x="446" y="245"/>
                    </a:lnTo>
                    <a:lnTo>
                      <a:pt x="446" y="250"/>
                    </a:lnTo>
                    <a:lnTo>
                      <a:pt x="440" y="250"/>
                    </a:lnTo>
                    <a:lnTo>
                      <a:pt x="434" y="250"/>
                    </a:lnTo>
                    <a:lnTo>
                      <a:pt x="427" y="250"/>
                    </a:lnTo>
                    <a:lnTo>
                      <a:pt x="427" y="254"/>
                    </a:lnTo>
                    <a:lnTo>
                      <a:pt x="421" y="254"/>
                    </a:lnTo>
                    <a:lnTo>
                      <a:pt x="421" y="259"/>
                    </a:lnTo>
                    <a:lnTo>
                      <a:pt x="421" y="263"/>
                    </a:lnTo>
                    <a:lnTo>
                      <a:pt x="415" y="268"/>
                    </a:lnTo>
                    <a:lnTo>
                      <a:pt x="415" y="272"/>
                    </a:lnTo>
                    <a:lnTo>
                      <a:pt x="421" y="277"/>
                    </a:lnTo>
                    <a:lnTo>
                      <a:pt x="427" y="277"/>
                    </a:lnTo>
                    <a:lnTo>
                      <a:pt x="434" y="277"/>
                    </a:lnTo>
                    <a:lnTo>
                      <a:pt x="440" y="281"/>
                    </a:lnTo>
                    <a:lnTo>
                      <a:pt x="434" y="285"/>
                    </a:lnTo>
                    <a:lnTo>
                      <a:pt x="427" y="290"/>
                    </a:lnTo>
                    <a:lnTo>
                      <a:pt x="421" y="290"/>
                    </a:lnTo>
                    <a:lnTo>
                      <a:pt x="415" y="290"/>
                    </a:lnTo>
                    <a:lnTo>
                      <a:pt x="415" y="299"/>
                    </a:lnTo>
                    <a:lnTo>
                      <a:pt x="408" y="303"/>
                    </a:lnTo>
                    <a:lnTo>
                      <a:pt x="408" y="308"/>
                    </a:lnTo>
                    <a:lnTo>
                      <a:pt x="408" y="312"/>
                    </a:lnTo>
                    <a:lnTo>
                      <a:pt x="402" y="312"/>
                    </a:lnTo>
                    <a:lnTo>
                      <a:pt x="402" y="317"/>
                    </a:lnTo>
                    <a:lnTo>
                      <a:pt x="396" y="326"/>
                    </a:lnTo>
                    <a:lnTo>
                      <a:pt x="396" y="330"/>
                    </a:lnTo>
                    <a:lnTo>
                      <a:pt x="390" y="330"/>
                    </a:lnTo>
                    <a:lnTo>
                      <a:pt x="390" y="335"/>
                    </a:lnTo>
                    <a:lnTo>
                      <a:pt x="390" y="339"/>
                    </a:lnTo>
                    <a:lnTo>
                      <a:pt x="383" y="343"/>
                    </a:lnTo>
                    <a:lnTo>
                      <a:pt x="383" y="348"/>
                    </a:lnTo>
                    <a:lnTo>
                      <a:pt x="383" y="352"/>
                    </a:lnTo>
                    <a:lnTo>
                      <a:pt x="383" y="357"/>
                    </a:lnTo>
                    <a:lnTo>
                      <a:pt x="383" y="361"/>
                    </a:lnTo>
                    <a:lnTo>
                      <a:pt x="377" y="366"/>
                    </a:lnTo>
                    <a:lnTo>
                      <a:pt x="371" y="370"/>
                    </a:lnTo>
                    <a:lnTo>
                      <a:pt x="371" y="375"/>
                    </a:lnTo>
                    <a:lnTo>
                      <a:pt x="364" y="379"/>
                    </a:lnTo>
                    <a:lnTo>
                      <a:pt x="364" y="384"/>
                    </a:lnTo>
                    <a:lnTo>
                      <a:pt x="364" y="388"/>
                    </a:lnTo>
                    <a:lnTo>
                      <a:pt x="364" y="393"/>
                    </a:lnTo>
                    <a:lnTo>
                      <a:pt x="371" y="393"/>
                    </a:lnTo>
                    <a:lnTo>
                      <a:pt x="371" y="397"/>
                    </a:lnTo>
                    <a:lnTo>
                      <a:pt x="377" y="397"/>
                    </a:lnTo>
                    <a:lnTo>
                      <a:pt x="377" y="401"/>
                    </a:lnTo>
                    <a:lnTo>
                      <a:pt x="383" y="401"/>
                    </a:lnTo>
                    <a:lnTo>
                      <a:pt x="383" y="406"/>
                    </a:lnTo>
                    <a:lnTo>
                      <a:pt x="390" y="410"/>
                    </a:lnTo>
                    <a:lnTo>
                      <a:pt x="396" y="415"/>
                    </a:lnTo>
                    <a:lnTo>
                      <a:pt x="390" y="415"/>
                    </a:lnTo>
                    <a:lnTo>
                      <a:pt x="383" y="415"/>
                    </a:lnTo>
                    <a:lnTo>
                      <a:pt x="377" y="419"/>
                    </a:lnTo>
                    <a:lnTo>
                      <a:pt x="371" y="424"/>
                    </a:lnTo>
                    <a:lnTo>
                      <a:pt x="371" y="428"/>
                    </a:lnTo>
                    <a:lnTo>
                      <a:pt x="364" y="428"/>
                    </a:lnTo>
                    <a:lnTo>
                      <a:pt x="364" y="433"/>
                    </a:lnTo>
                    <a:lnTo>
                      <a:pt x="358" y="433"/>
                    </a:lnTo>
                    <a:lnTo>
                      <a:pt x="352" y="428"/>
                    </a:lnTo>
                    <a:lnTo>
                      <a:pt x="352" y="424"/>
                    </a:lnTo>
                    <a:lnTo>
                      <a:pt x="346" y="424"/>
                    </a:lnTo>
                    <a:lnTo>
                      <a:pt x="346" y="419"/>
                    </a:lnTo>
                    <a:lnTo>
                      <a:pt x="339" y="419"/>
                    </a:lnTo>
                    <a:lnTo>
                      <a:pt x="333" y="419"/>
                    </a:lnTo>
                    <a:lnTo>
                      <a:pt x="333" y="424"/>
                    </a:lnTo>
                    <a:lnTo>
                      <a:pt x="327" y="424"/>
                    </a:lnTo>
                    <a:lnTo>
                      <a:pt x="320" y="424"/>
                    </a:lnTo>
                    <a:lnTo>
                      <a:pt x="314" y="424"/>
                    </a:lnTo>
                    <a:lnTo>
                      <a:pt x="308" y="424"/>
                    </a:lnTo>
                    <a:lnTo>
                      <a:pt x="302" y="424"/>
                    </a:lnTo>
                    <a:lnTo>
                      <a:pt x="295" y="424"/>
                    </a:lnTo>
                    <a:lnTo>
                      <a:pt x="289" y="424"/>
                    </a:lnTo>
                    <a:lnTo>
                      <a:pt x="283" y="424"/>
                    </a:lnTo>
                    <a:lnTo>
                      <a:pt x="276" y="424"/>
                    </a:lnTo>
                    <a:lnTo>
                      <a:pt x="270" y="424"/>
                    </a:lnTo>
                    <a:lnTo>
                      <a:pt x="270" y="428"/>
                    </a:lnTo>
                    <a:lnTo>
                      <a:pt x="270" y="419"/>
                    </a:lnTo>
                    <a:lnTo>
                      <a:pt x="264" y="419"/>
                    </a:lnTo>
                    <a:lnTo>
                      <a:pt x="264" y="415"/>
                    </a:lnTo>
                    <a:lnTo>
                      <a:pt x="258" y="410"/>
                    </a:lnTo>
                    <a:lnTo>
                      <a:pt x="258" y="406"/>
                    </a:lnTo>
                    <a:lnTo>
                      <a:pt x="258" y="401"/>
                    </a:lnTo>
                    <a:lnTo>
                      <a:pt x="258" y="397"/>
                    </a:lnTo>
                    <a:lnTo>
                      <a:pt x="264" y="397"/>
                    </a:lnTo>
                    <a:lnTo>
                      <a:pt x="276" y="397"/>
                    </a:lnTo>
                    <a:lnTo>
                      <a:pt x="276" y="393"/>
                    </a:lnTo>
                    <a:lnTo>
                      <a:pt x="283" y="393"/>
                    </a:lnTo>
                    <a:lnTo>
                      <a:pt x="283" y="388"/>
                    </a:lnTo>
                    <a:lnTo>
                      <a:pt x="276" y="384"/>
                    </a:lnTo>
                    <a:lnTo>
                      <a:pt x="270" y="379"/>
                    </a:lnTo>
                    <a:lnTo>
                      <a:pt x="270" y="375"/>
                    </a:lnTo>
                    <a:lnTo>
                      <a:pt x="276" y="370"/>
                    </a:lnTo>
                    <a:lnTo>
                      <a:pt x="276" y="366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95" y="366"/>
                    </a:lnTo>
                    <a:lnTo>
                      <a:pt x="302" y="366"/>
                    </a:lnTo>
                    <a:lnTo>
                      <a:pt x="302" y="361"/>
                    </a:lnTo>
                    <a:lnTo>
                      <a:pt x="302" y="357"/>
                    </a:lnTo>
                    <a:lnTo>
                      <a:pt x="295" y="357"/>
                    </a:lnTo>
                    <a:lnTo>
                      <a:pt x="295" y="352"/>
                    </a:lnTo>
                    <a:lnTo>
                      <a:pt x="295" y="348"/>
                    </a:lnTo>
                    <a:lnTo>
                      <a:pt x="295" y="343"/>
                    </a:lnTo>
                    <a:lnTo>
                      <a:pt x="295" y="339"/>
                    </a:lnTo>
                    <a:lnTo>
                      <a:pt x="295" y="335"/>
                    </a:lnTo>
                    <a:lnTo>
                      <a:pt x="302" y="335"/>
                    </a:lnTo>
                    <a:lnTo>
                      <a:pt x="302" y="330"/>
                    </a:lnTo>
                    <a:lnTo>
                      <a:pt x="308" y="330"/>
                    </a:lnTo>
                    <a:lnTo>
                      <a:pt x="314" y="330"/>
                    </a:lnTo>
                    <a:lnTo>
                      <a:pt x="320" y="335"/>
                    </a:lnTo>
                    <a:lnTo>
                      <a:pt x="320" y="339"/>
                    </a:lnTo>
                    <a:lnTo>
                      <a:pt x="327" y="343"/>
                    </a:lnTo>
                    <a:lnTo>
                      <a:pt x="333" y="339"/>
                    </a:lnTo>
                    <a:lnTo>
                      <a:pt x="327" y="335"/>
                    </a:lnTo>
                    <a:lnTo>
                      <a:pt x="327" y="330"/>
                    </a:lnTo>
                    <a:lnTo>
                      <a:pt x="327" y="326"/>
                    </a:lnTo>
                    <a:lnTo>
                      <a:pt x="320" y="326"/>
                    </a:lnTo>
                    <a:lnTo>
                      <a:pt x="320" y="321"/>
                    </a:lnTo>
                    <a:lnTo>
                      <a:pt x="314" y="317"/>
                    </a:lnTo>
                    <a:lnTo>
                      <a:pt x="314" y="312"/>
                    </a:lnTo>
                    <a:lnTo>
                      <a:pt x="308" y="308"/>
                    </a:lnTo>
                    <a:lnTo>
                      <a:pt x="302" y="303"/>
                    </a:lnTo>
                    <a:lnTo>
                      <a:pt x="302" y="299"/>
                    </a:lnTo>
                    <a:lnTo>
                      <a:pt x="295" y="299"/>
                    </a:lnTo>
                    <a:lnTo>
                      <a:pt x="295" y="294"/>
                    </a:lnTo>
                    <a:lnTo>
                      <a:pt x="289" y="290"/>
                    </a:lnTo>
                    <a:lnTo>
                      <a:pt x="283" y="285"/>
                    </a:lnTo>
                    <a:lnTo>
                      <a:pt x="276" y="285"/>
                    </a:lnTo>
                    <a:lnTo>
                      <a:pt x="270" y="285"/>
                    </a:lnTo>
                    <a:lnTo>
                      <a:pt x="264" y="281"/>
                    </a:lnTo>
                    <a:lnTo>
                      <a:pt x="258" y="281"/>
                    </a:lnTo>
                    <a:lnTo>
                      <a:pt x="245" y="281"/>
                    </a:lnTo>
                    <a:lnTo>
                      <a:pt x="232" y="281"/>
                    </a:lnTo>
                    <a:lnTo>
                      <a:pt x="226" y="277"/>
                    </a:lnTo>
                    <a:lnTo>
                      <a:pt x="220" y="281"/>
                    </a:lnTo>
                    <a:lnTo>
                      <a:pt x="214" y="277"/>
                    </a:lnTo>
                    <a:lnTo>
                      <a:pt x="207" y="277"/>
                    </a:lnTo>
                    <a:lnTo>
                      <a:pt x="201" y="277"/>
                    </a:lnTo>
                    <a:lnTo>
                      <a:pt x="195" y="277"/>
                    </a:lnTo>
                    <a:lnTo>
                      <a:pt x="195" y="272"/>
                    </a:lnTo>
                    <a:lnTo>
                      <a:pt x="188" y="272"/>
                    </a:lnTo>
                    <a:lnTo>
                      <a:pt x="188" y="268"/>
                    </a:lnTo>
                    <a:lnTo>
                      <a:pt x="182" y="268"/>
                    </a:lnTo>
                    <a:lnTo>
                      <a:pt x="176" y="268"/>
                    </a:lnTo>
                    <a:lnTo>
                      <a:pt x="176" y="272"/>
                    </a:lnTo>
                    <a:lnTo>
                      <a:pt x="176" y="277"/>
                    </a:lnTo>
                    <a:lnTo>
                      <a:pt x="176" y="281"/>
                    </a:lnTo>
                    <a:lnTo>
                      <a:pt x="170" y="285"/>
                    </a:lnTo>
                    <a:lnTo>
                      <a:pt x="163" y="285"/>
                    </a:lnTo>
                    <a:lnTo>
                      <a:pt x="163" y="290"/>
                    </a:lnTo>
                    <a:lnTo>
                      <a:pt x="157" y="285"/>
                    </a:lnTo>
                    <a:lnTo>
                      <a:pt x="151" y="285"/>
                    </a:lnTo>
                    <a:lnTo>
                      <a:pt x="144" y="285"/>
                    </a:lnTo>
                    <a:lnTo>
                      <a:pt x="144" y="281"/>
                    </a:lnTo>
                    <a:lnTo>
                      <a:pt x="138" y="281"/>
                    </a:lnTo>
                    <a:lnTo>
                      <a:pt x="132" y="281"/>
                    </a:lnTo>
                    <a:lnTo>
                      <a:pt x="132" y="285"/>
                    </a:lnTo>
                    <a:lnTo>
                      <a:pt x="126" y="285"/>
                    </a:lnTo>
                    <a:lnTo>
                      <a:pt x="119" y="285"/>
                    </a:lnTo>
                    <a:lnTo>
                      <a:pt x="113" y="285"/>
                    </a:lnTo>
                    <a:lnTo>
                      <a:pt x="107" y="285"/>
                    </a:lnTo>
                    <a:lnTo>
                      <a:pt x="100" y="285"/>
                    </a:lnTo>
                    <a:lnTo>
                      <a:pt x="94" y="281"/>
                    </a:lnTo>
                    <a:lnTo>
                      <a:pt x="88" y="281"/>
                    </a:lnTo>
                    <a:lnTo>
                      <a:pt x="82" y="277"/>
                    </a:lnTo>
                    <a:lnTo>
                      <a:pt x="75" y="277"/>
                    </a:lnTo>
                    <a:lnTo>
                      <a:pt x="75" y="272"/>
                    </a:lnTo>
                    <a:lnTo>
                      <a:pt x="69" y="272"/>
                    </a:lnTo>
                    <a:lnTo>
                      <a:pt x="69" y="268"/>
                    </a:lnTo>
                    <a:lnTo>
                      <a:pt x="63" y="268"/>
                    </a:lnTo>
                    <a:lnTo>
                      <a:pt x="56" y="268"/>
                    </a:lnTo>
                    <a:lnTo>
                      <a:pt x="50" y="268"/>
                    </a:lnTo>
                    <a:lnTo>
                      <a:pt x="44" y="268"/>
                    </a:lnTo>
                    <a:lnTo>
                      <a:pt x="37" y="268"/>
                    </a:lnTo>
                    <a:lnTo>
                      <a:pt x="31" y="268"/>
                    </a:lnTo>
                    <a:lnTo>
                      <a:pt x="25" y="268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2" y="263"/>
                    </a:lnTo>
                    <a:lnTo>
                      <a:pt x="6" y="263"/>
                    </a:lnTo>
                    <a:lnTo>
                      <a:pt x="0" y="263"/>
                    </a:lnTo>
                    <a:lnTo>
                      <a:pt x="0" y="259"/>
                    </a:lnTo>
                    <a:lnTo>
                      <a:pt x="0" y="254"/>
                    </a:lnTo>
                    <a:lnTo>
                      <a:pt x="0" y="250"/>
                    </a:lnTo>
                    <a:lnTo>
                      <a:pt x="6" y="245"/>
                    </a:lnTo>
                    <a:lnTo>
                      <a:pt x="12" y="245"/>
                    </a:lnTo>
                    <a:lnTo>
                      <a:pt x="19" y="245"/>
                    </a:lnTo>
                    <a:lnTo>
                      <a:pt x="25" y="245"/>
                    </a:lnTo>
                    <a:lnTo>
                      <a:pt x="25" y="241"/>
                    </a:lnTo>
                    <a:lnTo>
                      <a:pt x="25" y="236"/>
                    </a:lnTo>
                    <a:lnTo>
                      <a:pt x="31" y="232"/>
                    </a:lnTo>
                    <a:lnTo>
                      <a:pt x="37" y="232"/>
                    </a:lnTo>
                    <a:lnTo>
                      <a:pt x="44" y="232"/>
                    </a:lnTo>
                    <a:lnTo>
                      <a:pt x="50" y="236"/>
                    </a:lnTo>
                    <a:lnTo>
                      <a:pt x="56" y="241"/>
                    </a:lnTo>
                    <a:lnTo>
                      <a:pt x="63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75" y="236"/>
                    </a:lnTo>
                    <a:lnTo>
                      <a:pt x="82" y="232"/>
                    </a:lnTo>
                    <a:lnTo>
                      <a:pt x="88" y="227"/>
                    </a:lnTo>
                    <a:lnTo>
                      <a:pt x="94" y="227"/>
                    </a:lnTo>
                    <a:lnTo>
                      <a:pt x="100" y="232"/>
                    </a:lnTo>
                    <a:lnTo>
                      <a:pt x="107" y="232"/>
                    </a:lnTo>
                    <a:lnTo>
                      <a:pt x="113" y="232"/>
                    </a:lnTo>
                    <a:lnTo>
                      <a:pt x="119" y="227"/>
                    </a:lnTo>
                    <a:lnTo>
                      <a:pt x="119" y="223"/>
                    </a:lnTo>
                    <a:lnTo>
                      <a:pt x="119" y="219"/>
                    </a:lnTo>
                    <a:lnTo>
                      <a:pt x="119" y="214"/>
                    </a:lnTo>
                    <a:lnTo>
                      <a:pt x="119" y="210"/>
                    </a:lnTo>
                    <a:lnTo>
                      <a:pt x="113" y="210"/>
                    </a:lnTo>
                    <a:lnTo>
                      <a:pt x="113" y="205"/>
                    </a:lnTo>
                    <a:lnTo>
                      <a:pt x="113" y="201"/>
                    </a:lnTo>
                    <a:lnTo>
                      <a:pt x="113" y="196"/>
                    </a:lnTo>
                    <a:lnTo>
                      <a:pt x="113" y="192"/>
                    </a:lnTo>
                    <a:lnTo>
                      <a:pt x="119" y="187"/>
                    </a:lnTo>
                    <a:lnTo>
                      <a:pt x="126" y="187"/>
                    </a:lnTo>
                    <a:lnTo>
                      <a:pt x="126" y="183"/>
                    </a:lnTo>
                    <a:lnTo>
                      <a:pt x="132" y="183"/>
                    </a:lnTo>
                    <a:lnTo>
                      <a:pt x="138" y="178"/>
                    </a:lnTo>
                    <a:lnTo>
                      <a:pt x="144" y="178"/>
                    </a:lnTo>
                    <a:lnTo>
                      <a:pt x="151" y="174"/>
                    </a:lnTo>
                    <a:lnTo>
                      <a:pt x="157" y="174"/>
                    </a:lnTo>
                    <a:lnTo>
                      <a:pt x="163" y="174"/>
                    </a:lnTo>
                    <a:lnTo>
                      <a:pt x="163" y="170"/>
                    </a:lnTo>
                    <a:lnTo>
                      <a:pt x="170" y="170"/>
                    </a:lnTo>
                    <a:lnTo>
                      <a:pt x="170" y="165"/>
                    </a:lnTo>
                    <a:lnTo>
                      <a:pt x="176" y="165"/>
                    </a:lnTo>
                    <a:lnTo>
                      <a:pt x="176" y="161"/>
                    </a:lnTo>
                    <a:lnTo>
                      <a:pt x="176" y="156"/>
                    </a:lnTo>
                    <a:lnTo>
                      <a:pt x="176" y="152"/>
                    </a:lnTo>
                    <a:lnTo>
                      <a:pt x="176" y="147"/>
                    </a:lnTo>
                    <a:lnTo>
                      <a:pt x="176" y="143"/>
                    </a:lnTo>
                    <a:lnTo>
                      <a:pt x="176" y="138"/>
                    </a:lnTo>
                    <a:lnTo>
                      <a:pt x="176" y="134"/>
                    </a:lnTo>
                    <a:lnTo>
                      <a:pt x="182" y="129"/>
                    </a:lnTo>
                    <a:lnTo>
                      <a:pt x="182" y="125"/>
                    </a:lnTo>
                    <a:lnTo>
                      <a:pt x="188" y="120"/>
                    </a:lnTo>
                    <a:lnTo>
                      <a:pt x="195" y="116"/>
                    </a:lnTo>
                    <a:lnTo>
                      <a:pt x="201" y="116"/>
                    </a:lnTo>
                    <a:lnTo>
                      <a:pt x="207" y="112"/>
                    </a:lnTo>
                    <a:lnTo>
                      <a:pt x="214" y="112"/>
                    </a:lnTo>
                    <a:lnTo>
                      <a:pt x="220" y="107"/>
                    </a:lnTo>
                    <a:lnTo>
                      <a:pt x="226" y="103"/>
                    </a:lnTo>
                    <a:lnTo>
                      <a:pt x="226" y="98"/>
                    </a:lnTo>
                    <a:lnTo>
                      <a:pt x="232" y="98"/>
                    </a:lnTo>
                    <a:lnTo>
                      <a:pt x="239" y="98"/>
                    </a:lnTo>
                    <a:lnTo>
                      <a:pt x="239" y="94"/>
                    </a:lnTo>
                    <a:lnTo>
                      <a:pt x="245" y="98"/>
                    </a:lnTo>
                    <a:lnTo>
                      <a:pt x="251" y="98"/>
                    </a:lnTo>
                    <a:lnTo>
                      <a:pt x="258" y="94"/>
                    </a:lnTo>
                    <a:lnTo>
                      <a:pt x="264" y="94"/>
                    </a:lnTo>
                    <a:lnTo>
                      <a:pt x="270" y="94"/>
                    </a:lnTo>
                    <a:lnTo>
                      <a:pt x="276" y="94"/>
                    </a:lnTo>
                    <a:lnTo>
                      <a:pt x="283" y="94"/>
                    </a:lnTo>
                    <a:lnTo>
                      <a:pt x="289" y="89"/>
                    </a:lnTo>
                    <a:lnTo>
                      <a:pt x="295" y="89"/>
                    </a:lnTo>
                    <a:lnTo>
                      <a:pt x="295" y="85"/>
                    </a:lnTo>
                    <a:lnTo>
                      <a:pt x="295" y="80"/>
                    </a:lnTo>
                    <a:lnTo>
                      <a:pt x="295" y="76"/>
                    </a:lnTo>
                    <a:lnTo>
                      <a:pt x="295" y="71"/>
                    </a:lnTo>
                    <a:lnTo>
                      <a:pt x="295" y="67"/>
                    </a:lnTo>
                    <a:lnTo>
                      <a:pt x="289" y="67"/>
                    </a:lnTo>
                    <a:lnTo>
                      <a:pt x="289" y="62"/>
                    </a:lnTo>
                    <a:lnTo>
                      <a:pt x="283" y="62"/>
                    </a:lnTo>
                    <a:lnTo>
                      <a:pt x="276" y="62"/>
                    </a:lnTo>
                    <a:lnTo>
                      <a:pt x="270" y="62"/>
                    </a:lnTo>
                    <a:lnTo>
                      <a:pt x="270" y="58"/>
                    </a:lnTo>
                    <a:lnTo>
                      <a:pt x="270" y="54"/>
                    </a:lnTo>
                    <a:lnTo>
                      <a:pt x="276" y="54"/>
                    </a:lnTo>
                    <a:lnTo>
                      <a:pt x="276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5" y="45"/>
                    </a:lnTo>
                    <a:lnTo>
                      <a:pt x="302" y="45"/>
                    </a:lnTo>
                    <a:lnTo>
                      <a:pt x="308" y="40"/>
                    </a:lnTo>
                    <a:lnTo>
                      <a:pt x="314" y="36"/>
                    </a:lnTo>
                    <a:lnTo>
                      <a:pt x="320" y="36"/>
                    </a:lnTo>
                    <a:lnTo>
                      <a:pt x="327" y="36"/>
                    </a:lnTo>
                    <a:lnTo>
                      <a:pt x="333" y="36"/>
                    </a:lnTo>
                    <a:lnTo>
                      <a:pt x="339" y="36"/>
                    </a:lnTo>
                    <a:lnTo>
                      <a:pt x="346" y="36"/>
                    </a:lnTo>
                    <a:lnTo>
                      <a:pt x="352" y="31"/>
                    </a:lnTo>
                    <a:lnTo>
                      <a:pt x="358" y="31"/>
                    </a:lnTo>
                    <a:lnTo>
                      <a:pt x="358" y="27"/>
                    </a:lnTo>
                    <a:lnTo>
                      <a:pt x="364" y="22"/>
                    </a:lnTo>
                    <a:lnTo>
                      <a:pt x="371" y="18"/>
                    </a:lnTo>
                    <a:lnTo>
                      <a:pt x="377" y="13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4"/>
                    </a:lnTo>
                    <a:lnTo>
                      <a:pt x="402" y="4"/>
                    </a:lnTo>
                    <a:lnTo>
                      <a:pt x="408" y="4"/>
                    </a:lnTo>
                    <a:lnTo>
                      <a:pt x="415" y="4"/>
                    </a:lnTo>
                    <a:lnTo>
                      <a:pt x="421" y="4"/>
                    </a:lnTo>
                    <a:lnTo>
                      <a:pt x="427" y="0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52" y="0"/>
                    </a:lnTo>
                    <a:lnTo>
                      <a:pt x="459" y="0"/>
                    </a:lnTo>
                    <a:lnTo>
                      <a:pt x="465" y="0"/>
                    </a:lnTo>
                    <a:lnTo>
                      <a:pt x="465" y="4"/>
                    </a:lnTo>
                    <a:lnTo>
                      <a:pt x="471" y="4"/>
                    </a:lnTo>
                    <a:lnTo>
                      <a:pt x="478" y="9"/>
                    </a:lnTo>
                    <a:lnTo>
                      <a:pt x="484" y="9"/>
                    </a:lnTo>
                    <a:lnTo>
                      <a:pt x="490" y="9"/>
                    </a:lnTo>
                    <a:lnTo>
                      <a:pt x="490" y="13"/>
                    </a:lnTo>
                    <a:lnTo>
                      <a:pt x="496" y="13"/>
                    </a:lnTo>
                    <a:lnTo>
                      <a:pt x="503" y="13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8" name="Group 711"/>
            <p:cNvGrpSpPr>
              <a:grpSpLocks/>
            </p:cNvGrpSpPr>
            <p:nvPr/>
          </p:nvGrpSpPr>
          <p:grpSpPr bwMode="auto">
            <a:xfrm>
              <a:off x="1369" y="2773"/>
              <a:ext cx="591" cy="602"/>
              <a:chOff x="1369" y="2773"/>
              <a:chExt cx="591" cy="602"/>
            </a:xfrm>
          </p:grpSpPr>
          <p:sp>
            <p:nvSpPr>
              <p:cNvPr id="4808" name="Freeform 712"/>
              <p:cNvSpPr>
                <a:spLocks/>
              </p:cNvSpPr>
              <p:nvPr/>
            </p:nvSpPr>
            <p:spPr bwMode="auto">
              <a:xfrm>
                <a:off x="1369" y="2773"/>
                <a:ext cx="591" cy="602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47" y="36"/>
                  </a:cxn>
                  <a:cxn ang="0">
                    <a:pos x="591" y="45"/>
                  </a:cxn>
                  <a:cxn ang="0">
                    <a:pos x="572" y="76"/>
                  </a:cxn>
                  <a:cxn ang="0">
                    <a:pos x="572" y="112"/>
                  </a:cxn>
                  <a:cxn ang="0">
                    <a:pos x="559" y="143"/>
                  </a:cxn>
                  <a:cxn ang="0">
                    <a:pos x="534" y="165"/>
                  </a:cxn>
                  <a:cxn ang="0">
                    <a:pos x="515" y="201"/>
                  </a:cxn>
                  <a:cxn ang="0">
                    <a:pos x="540" y="201"/>
                  </a:cxn>
                  <a:cxn ang="0">
                    <a:pos x="572" y="210"/>
                  </a:cxn>
                  <a:cxn ang="0">
                    <a:pos x="534" y="232"/>
                  </a:cxn>
                  <a:cxn ang="0">
                    <a:pos x="490" y="241"/>
                  </a:cxn>
                  <a:cxn ang="0">
                    <a:pos x="471" y="272"/>
                  </a:cxn>
                  <a:cxn ang="0">
                    <a:pos x="452" y="304"/>
                  </a:cxn>
                  <a:cxn ang="0">
                    <a:pos x="452" y="326"/>
                  </a:cxn>
                  <a:cxn ang="0">
                    <a:pos x="477" y="353"/>
                  </a:cxn>
                  <a:cxn ang="0">
                    <a:pos x="496" y="379"/>
                  </a:cxn>
                  <a:cxn ang="0">
                    <a:pos x="503" y="402"/>
                  </a:cxn>
                  <a:cxn ang="0">
                    <a:pos x="484" y="428"/>
                  </a:cxn>
                  <a:cxn ang="0">
                    <a:pos x="490" y="464"/>
                  </a:cxn>
                  <a:cxn ang="0">
                    <a:pos x="477" y="495"/>
                  </a:cxn>
                  <a:cxn ang="0">
                    <a:pos x="452" y="527"/>
                  </a:cxn>
                  <a:cxn ang="0">
                    <a:pos x="446" y="562"/>
                  </a:cxn>
                  <a:cxn ang="0">
                    <a:pos x="440" y="594"/>
                  </a:cxn>
                  <a:cxn ang="0">
                    <a:pos x="389" y="602"/>
                  </a:cxn>
                  <a:cxn ang="0">
                    <a:pos x="333" y="598"/>
                  </a:cxn>
                  <a:cxn ang="0">
                    <a:pos x="270" y="585"/>
                  </a:cxn>
                  <a:cxn ang="0">
                    <a:pos x="226" y="576"/>
                  </a:cxn>
                  <a:cxn ang="0">
                    <a:pos x="182" y="567"/>
                  </a:cxn>
                  <a:cxn ang="0">
                    <a:pos x="150" y="549"/>
                  </a:cxn>
                  <a:cxn ang="0">
                    <a:pos x="113" y="531"/>
                  </a:cxn>
                  <a:cxn ang="0">
                    <a:pos x="81" y="513"/>
                  </a:cxn>
                  <a:cxn ang="0">
                    <a:pos x="44" y="495"/>
                  </a:cxn>
                  <a:cxn ang="0">
                    <a:pos x="31" y="469"/>
                  </a:cxn>
                  <a:cxn ang="0">
                    <a:pos x="6" y="460"/>
                  </a:cxn>
                  <a:cxn ang="0">
                    <a:pos x="37" y="455"/>
                  </a:cxn>
                  <a:cxn ang="0">
                    <a:pos x="75" y="469"/>
                  </a:cxn>
                  <a:cxn ang="0">
                    <a:pos x="113" y="442"/>
                  </a:cxn>
                  <a:cxn ang="0">
                    <a:pos x="157" y="424"/>
                  </a:cxn>
                  <a:cxn ang="0">
                    <a:pos x="201" y="397"/>
                  </a:cxn>
                  <a:cxn ang="0">
                    <a:pos x="245" y="366"/>
                  </a:cxn>
                  <a:cxn ang="0">
                    <a:pos x="264" y="335"/>
                  </a:cxn>
                  <a:cxn ang="0">
                    <a:pos x="270" y="299"/>
                  </a:cxn>
                  <a:cxn ang="0">
                    <a:pos x="257" y="263"/>
                  </a:cxn>
                  <a:cxn ang="0">
                    <a:pos x="245" y="232"/>
                  </a:cxn>
                  <a:cxn ang="0">
                    <a:pos x="245" y="205"/>
                  </a:cxn>
                  <a:cxn ang="0">
                    <a:pos x="257" y="183"/>
                  </a:cxn>
                  <a:cxn ang="0">
                    <a:pos x="289" y="161"/>
                  </a:cxn>
                  <a:cxn ang="0">
                    <a:pos x="320" y="139"/>
                  </a:cxn>
                  <a:cxn ang="0">
                    <a:pos x="358" y="143"/>
                  </a:cxn>
                  <a:cxn ang="0">
                    <a:pos x="389" y="112"/>
                  </a:cxn>
                  <a:cxn ang="0">
                    <a:pos x="370" y="81"/>
                  </a:cxn>
                  <a:cxn ang="0">
                    <a:pos x="389" y="76"/>
                  </a:cxn>
                  <a:cxn ang="0">
                    <a:pos x="421" y="49"/>
                  </a:cxn>
                  <a:cxn ang="0">
                    <a:pos x="458" y="36"/>
                  </a:cxn>
                  <a:cxn ang="0">
                    <a:pos x="465" y="14"/>
                  </a:cxn>
                  <a:cxn ang="0">
                    <a:pos x="477" y="9"/>
                  </a:cxn>
                </a:cxnLst>
                <a:rect l="0" t="0" r="r" b="b"/>
                <a:pathLst>
                  <a:path w="591" h="602">
                    <a:moveTo>
                      <a:pt x="477" y="9"/>
                    </a:moveTo>
                    <a:lnTo>
                      <a:pt x="484" y="14"/>
                    </a:lnTo>
                    <a:lnTo>
                      <a:pt x="484" y="18"/>
                    </a:lnTo>
                    <a:lnTo>
                      <a:pt x="490" y="23"/>
                    </a:lnTo>
                    <a:lnTo>
                      <a:pt x="496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15" y="27"/>
                    </a:lnTo>
                    <a:lnTo>
                      <a:pt x="521" y="27"/>
                    </a:lnTo>
                    <a:lnTo>
                      <a:pt x="528" y="27"/>
                    </a:lnTo>
                    <a:lnTo>
                      <a:pt x="528" y="32"/>
                    </a:lnTo>
                    <a:lnTo>
                      <a:pt x="534" y="32"/>
                    </a:lnTo>
                    <a:lnTo>
                      <a:pt x="540" y="32"/>
                    </a:lnTo>
                    <a:lnTo>
                      <a:pt x="540" y="36"/>
                    </a:lnTo>
                    <a:lnTo>
                      <a:pt x="547" y="36"/>
                    </a:lnTo>
                    <a:lnTo>
                      <a:pt x="553" y="40"/>
                    </a:lnTo>
                    <a:lnTo>
                      <a:pt x="559" y="40"/>
                    </a:lnTo>
                    <a:lnTo>
                      <a:pt x="565" y="40"/>
                    </a:lnTo>
                    <a:lnTo>
                      <a:pt x="572" y="40"/>
                    </a:lnTo>
                    <a:lnTo>
                      <a:pt x="578" y="36"/>
                    </a:lnTo>
                    <a:lnTo>
                      <a:pt x="584" y="36"/>
                    </a:lnTo>
                    <a:lnTo>
                      <a:pt x="591" y="40"/>
                    </a:lnTo>
                    <a:lnTo>
                      <a:pt x="591" y="45"/>
                    </a:lnTo>
                    <a:lnTo>
                      <a:pt x="591" y="49"/>
                    </a:lnTo>
                    <a:lnTo>
                      <a:pt x="584" y="49"/>
                    </a:lnTo>
                    <a:lnTo>
                      <a:pt x="584" y="54"/>
                    </a:lnTo>
                    <a:lnTo>
                      <a:pt x="584" y="58"/>
                    </a:lnTo>
                    <a:lnTo>
                      <a:pt x="578" y="63"/>
                    </a:lnTo>
                    <a:lnTo>
                      <a:pt x="578" y="67"/>
                    </a:lnTo>
                    <a:lnTo>
                      <a:pt x="578" y="72"/>
                    </a:lnTo>
                    <a:lnTo>
                      <a:pt x="572" y="76"/>
                    </a:lnTo>
                    <a:lnTo>
                      <a:pt x="572" y="81"/>
                    </a:lnTo>
                    <a:lnTo>
                      <a:pt x="572" y="85"/>
                    </a:lnTo>
                    <a:lnTo>
                      <a:pt x="572" y="90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72" y="107"/>
                    </a:lnTo>
                    <a:lnTo>
                      <a:pt x="572" y="112"/>
                    </a:lnTo>
                    <a:lnTo>
                      <a:pt x="572" y="116"/>
                    </a:lnTo>
                    <a:lnTo>
                      <a:pt x="572" y="121"/>
                    </a:lnTo>
                    <a:lnTo>
                      <a:pt x="572" y="125"/>
                    </a:lnTo>
                    <a:lnTo>
                      <a:pt x="572" y="130"/>
                    </a:lnTo>
                    <a:lnTo>
                      <a:pt x="565" y="134"/>
                    </a:lnTo>
                    <a:lnTo>
                      <a:pt x="565" y="139"/>
                    </a:lnTo>
                    <a:lnTo>
                      <a:pt x="559" y="139"/>
                    </a:lnTo>
                    <a:lnTo>
                      <a:pt x="559" y="143"/>
                    </a:lnTo>
                    <a:lnTo>
                      <a:pt x="559" y="148"/>
                    </a:lnTo>
                    <a:lnTo>
                      <a:pt x="553" y="148"/>
                    </a:lnTo>
                    <a:lnTo>
                      <a:pt x="553" y="152"/>
                    </a:lnTo>
                    <a:lnTo>
                      <a:pt x="547" y="152"/>
                    </a:lnTo>
                    <a:lnTo>
                      <a:pt x="547" y="156"/>
                    </a:lnTo>
                    <a:lnTo>
                      <a:pt x="540" y="161"/>
                    </a:lnTo>
                    <a:lnTo>
                      <a:pt x="540" y="165"/>
                    </a:lnTo>
                    <a:lnTo>
                      <a:pt x="534" y="165"/>
                    </a:lnTo>
                    <a:lnTo>
                      <a:pt x="534" y="170"/>
                    </a:lnTo>
                    <a:lnTo>
                      <a:pt x="528" y="174"/>
                    </a:lnTo>
                    <a:lnTo>
                      <a:pt x="528" y="179"/>
                    </a:lnTo>
                    <a:lnTo>
                      <a:pt x="521" y="183"/>
                    </a:lnTo>
                    <a:lnTo>
                      <a:pt x="521" y="188"/>
                    </a:lnTo>
                    <a:lnTo>
                      <a:pt x="515" y="192"/>
                    </a:lnTo>
                    <a:lnTo>
                      <a:pt x="515" y="197"/>
                    </a:lnTo>
                    <a:lnTo>
                      <a:pt x="515" y="201"/>
                    </a:lnTo>
                    <a:lnTo>
                      <a:pt x="515" y="205"/>
                    </a:lnTo>
                    <a:lnTo>
                      <a:pt x="515" y="210"/>
                    </a:lnTo>
                    <a:lnTo>
                      <a:pt x="521" y="210"/>
                    </a:lnTo>
                    <a:lnTo>
                      <a:pt x="528" y="210"/>
                    </a:lnTo>
                    <a:lnTo>
                      <a:pt x="528" y="205"/>
                    </a:lnTo>
                    <a:lnTo>
                      <a:pt x="534" y="205"/>
                    </a:lnTo>
                    <a:lnTo>
                      <a:pt x="540" y="205"/>
                    </a:lnTo>
                    <a:lnTo>
                      <a:pt x="540" y="201"/>
                    </a:lnTo>
                    <a:lnTo>
                      <a:pt x="547" y="201"/>
                    </a:lnTo>
                    <a:lnTo>
                      <a:pt x="553" y="201"/>
                    </a:lnTo>
                    <a:lnTo>
                      <a:pt x="559" y="197"/>
                    </a:lnTo>
                    <a:lnTo>
                      <a:pt x="565" y="197"/>
                    </a:lnTo>
                    <a:lnTo>
                      <a:pt x="572" y="197"/>
                    </a:lnTo>
                    <a:lnTo>
                      <a:pt x="578" y="201"/>
                    </a:lnTo>
                    <a:lnTo>
                      <a:pt x="572" y="205"/>
                    </a:lnTo>
                    <a:lnTo>
                      <a:pt x="572" y="210"/>
                    </a:lnTo>
                    <a:lnTo>
                      <a:pt x="565" y="214"/>
                    </a:lnTo>
                    <a:lnTo>
                      <a:pt x="559" y="219"/>
                    </a:lnTo>
                    <a:lnTo>
                      <a:pt x="559" y="223"/>
                    </a:lnTo>
                    <a:lnTo>
                      <a:pt x="553" y="223"/>
                    </a:lnTo>
                    <a:lnTo>
                      <a:pt x="553" y="228"/>
                    </a:lnTo>
                    <a:lnTo>
                      <a:pt x="547" y="228"/>
                    </a:lnTo>
                    <a:lnTo>
                      <a:pt x="540" y="228"/>
                    </a:lnTo>
                    <a:lnTo>
                      <a:pt x="534" y="232"/>
                    </a:lnTo>
                    <a:lnTo>
                      <a:pt x="528" y="232"/>
                    </a:lnTo>
                    <a:lnTo>
                      <a:pt x="521" y="232"/>
                    </a:lnTo>
                    <a:lnTo>
                      <a:pt x="515" y="232"/>
                    </a:lnTo>
                    <a:lnTo>
                      <a:pt x="509" y="232"/>
                    </a:lnTo>
                    <a:lnTo>
                      <a:pt x="503" y="237"/>
                    </a:lnTo>
                    <a:lnTo>
                      <a:pt x="496" y="237"/>
                    </a:lnTo>
                    <a:lnTo>
                      <a:pt x="496" y="241"/>
                    </a:lnTo>
                    <a:lnTo>
                      <a:pt x="490" y="241"/>
                    </a:lnTo>
                    <a:lnTo>
                      <a:pt x="484" y="246"/>
                    </a:lnTo>
                    <a:lnTo>
                      <a:pt x="477" y="246"/>
                    </a:lnTo>
                    <a:lnTo>
                      <a:pt x="477" y="250"/>
                    </a:lnTo>
                    <a:lnTo>
                      <a:pt x="471" y="255"/>
                    </a:lnTo>
                    <a:lnTo>
                      <a:pt x="471" y="259"/>
                    </a:lnTo>
                    <a:lnTo>
                      <a:pt x="471" y="263"/>
                    </a:lnTo>
                    <a:lnTo>
                      <a:pt x="471" y="268"/>
                    </a:lnTo>
                    <a:lnTo>
                      <a:pt x="471" y="272"/>
                    </a:lnTo>
                    <a:lnTo>
                      <a:pt x="471" y="277"/>
                    </a:lnTo>
                    <a:lnTo>
                      <a:pt x="471" y="281"/>
                    </a:lnTo>
                    <a:lnTo>
                      <a:pt x="471" y="286"/>
                    </a:lnTo>
                    <a:lnTo>
                      <a:pt x="471" y="290"/>
                    </a:lnTo>
                    <a:lnTo>
                      <a:pt x="465" y="295"/>
                    </a:lnTo>
                    <a:lnTo>
                      <a:pt x="458" y="299"/>
                    </a:lnTo>
                    <a:lnTo>
                      <a:pt x="452" y="299"/>
                    </a:lnTo>
                    <a:lnTo>
                      <a:pt x="452" y="304"/>
                    </a:lnTo>
                    <a:lnTo>
                      <a:pt x="446" y="304"/>
                    </a:lnTo>
                    <a:lnTo>
                      <a:pt x="440" y="304"/>
                    </a:lnTo>
                    <a:lnTo>
                      <a:pt x="440" y="308"/>
                    </a:lnTo>
                    <a:lnTo>
                      <a:pt x="446" y="313"/>
                    </a:lnTo>
                    <a:lnTo>
                      <a:pt x="446" y="317"/>
                    </a:lnTo>
                    <a:lnTo>
                      <a:pt x="452" y="317"/>
                    </a:lnTo>
                    <a:lnTo>
                      <a:pt x="452" y="321"/>
                    </a:lnTo>
                    <a:lnTo>
                      <a:pt x="452" y="326"/>
                    </a:lnTo>
                    <a:lnTo>
                      <a:pt x="458" y="330"/>
                    </a:lnTo>
                    <a:lnTo>
                      <a:pt x="465" y="330"/>
                    </a:lnTo>
                    <a:lnTo>
                      <a:pt x="465" y="335"/>
                    </a:lnTo>
                    <a:lnTo>
                      <a:pt x="471" y="335"/>
                    </a:lnTo>
                    <a:lnTo>
                      <a:pt x="471" y="339"/>
                    </a:lnTo>
                    <a:lnTo>
                      <a:pt x="471" y="344"/>
                    </a:lnTo>
                    <a:lnTo>
                      <a:pt x="477" y="348"/>
                    </a:lnTo>
                    <a:lnTo>
                      <a:pt x="477" y="353"/>
                    </a:lnTo>
                    <a:lnTo>
                      <a:pt x="484" y="357"/>
                    </a:lnTo>
                    <a:lnTo>
                      <a:pt x="484" y="362"/>
                    </a:lnTo>
                    <a:lnTo>
                      <a:pt x="484" y="366"/>
                    </a:lnTo>
                    <a:lnTo>
                      <a:pt x="490" y="366"/>
                    </a:lnTo>
                    <a:lnTo>
                      <a:pt x="490" y="371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4"/>
                    </a:lnTo>
                    <a:lnTo>
                      <a:pt x="509" y="384"/>
                    </a:lnTo>
                    <a:lnTo>
                      <a:pt x="503" y="384"/>
                    </a:lnTo>
                    <a:lnTo>
                      <a:pt x="503" y="388"/>
                    </a:lnTo>
                    <a:lnTo>
                      <a:pt x="503" y="393"/>
                    </a:lnTo>
                    <a:lnTo>
                      <a:pt x="503" y="397"/>
                    </a:lnTo>
                    <a:lnTo>
                      <a:pt x="503" y="402"/>
                    </a:lnTo>
                    <a:lnTo>
                      <a:pt x="503" y="406"/>
                    </a:lnTo>
                    <a:lnTo>
                      <a:pt x="503" y="411"/>
                    </a:lnTo>
                    <a:lnTo>
                      <a:pt x="496" y="411"/>
                    </a:lnTo>
                    <a:lnTo>
                      <a:pt x="496" y="415"/>
                    </a:lnTo>
                    <a:lnTo>
                      <a:pt x="490" y="415"/>
                    </a:lnTo>
                    <a:lnTo>
                      <a:pt x="490" y="420"/>
                    </a:lnTo>
                    <a:lnTo>
                      <a:pt x="490" y="424"/>
                    </a:lnTo>
                    <a:lnTo>
                      <a:pt x="484" y="428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84" y="442"/>
                    </a:lnTo>
                    <a:lnTo>
                      <a:pt x="484" y="446"/>
                    </a:lnTo>
                    <a:lnTo>
                      <a:pt x="484" y="451"/>
                    </a:lnTo>
                    <a:lnTo>
                      <a:pt x="490" y="455"/>
                    </a:lnTo>
                    <a:lnTo>
                      <a:pt x="490" y="460"/>
                    </a:lnTo>
                    <a:lnTo>
                      <a:pt x="490" y="464"/>
                    </a:lnTo>
                    <a:lnTo>
                      <a:pt x="490" y="469"/>
                    </a:lnTo>
                    <a:lnTo>
                      <a:pt x="490" y="473"/>
                    </a:lnTo>
                    <a:lnTo>
                      <a:pt x="490" y="478"/>
                    </a:lnTo>
                    <a:lnTo>
                      <a:pt x="490" y="482"/>
                    </a:lnTo>
                    <a:lnTo>
                      <a:pt x="484" y="482"/>
                    </a:lnTo>
                    <a:lnTo>
                      <a:pt x="484" y="486"/>
                    </a:lnTo>
                    <a:lnTo>
                      <a:pt x="477" y="491"/>
                    </a:lnTo>
                    <a:lnTo>
                      <a:pt x="477" y="495"/>
                    </a:lnTo>
                    <a:lnTo>
                      <a:pt x="477" y="500"/>
                    </a:lnTo>
                    <a:lnTo>
                      <a:pt x="471" y="500"/>
                    </a:lnTo>
                    <a:lnTo>
                      <a:pt x="471" y="504"/>
                    </a:lnTo>
                    <a:lnTo>
                      <a:pt x="465" y="509"/>
                    </a:lnTo>
                    <a:lnTo>
                      <a:pt x="458" y="513"/>
                    </a:lnTo>
                    <a:lnTo>
                      <a:pt x="458" y="518"/>
                    </a:lnTo>
                    <a:lnTo>
                      <a:pt x="458" y="522"/>
                    </a:lnTo>
                    <a:lnTo>
                      <a:pt x="452" y="527"/>
                    </a:lnTo>
                    <a:lnTo>
                      <a:pt x="452" y="531"/>
                    </a:lnTo>
                    <a:lnTo>
                      <a:pt x="452" y="536"/>
                    </a:lnTo>
                    <a:lnTo>
                      <a:pt x="446" y="540"/>
                    </a:lnTo>
                    <a:lnTo>
                      <a:pt x="446" y="544"/>
                    </a:lnTo>
                    <a:lnTo>
                      <a:pt x="446" y="549"/>
                    </a:lnTo>
                    <a:lnTo>
                      <a:pt x="446" y="553"/>
                    </a:lnTo>
                    <a:lnTo>
                      <a:pt x="446" y="558"/>
                    </a:lnTo>
                    <a:lnTo>
                      <a:pt x="446" y="562"/>
                    </a:lnTo>
                    <a:lnTo>
                      <a:pt x="446" y="567"/>
                    </a:lnTo>
                    <a:lnTo>
                      <a:pt x="446" y="571"/>
                    </a:lnTo>
                    <a:lnTo>
                      <a:pt x="446" y="576"/>
                    </a:lnTo>
                    <a:lnTo>
                      <a:pt x="452" y="576"/>
                    </a:lnTo>
                    <a:lnTo>
                      <a:pt x="446" y="585"/>
                    </a:lnTo>
                    <a:lnTo>
                      <a:pt x="446" y="589"/>
                    </a:lnTo>
                    <a:lnTo>
                      <a:pt x="446" y="594"/>
                    </a:lnTo>
                    <a:lnTo>
                      <a:pt x="440" y="594"/>
                    </a:lnTo>
                    <a:lnTo>
                      <a:pt x="440" y="598"/>
                    </a:lnTo>
                    <a:lnTo>
                      <a:pt x="433" y="598"/>
                    </a:lnTo>
                    <a:lnTo>
                      <a:pt x="427" y="602"/>
                    </a:lnTo>
                    <a:lnTo>
                      <a:pt x="421" y="602"/>
                    </a:lnTo>
                    <a:lnTo>
                      <a:pt x="414" y="602"/>
                    </a:lnTo>
                    <a:lnTo>
                      <a:pt x="408" y="602"/>
                    </a:lnTo>
                    <a:lnTo>
                      <a:pt x="402" y="602"/>
                    </a:lnTo>
                    <a:lnTo>
                      <a:pt x="389" y="602"/>
                    </a:lnTo>
                    <a:lnTo>
                      <a:pt x="383" y="602"/>
                    </a:lnTo>
                    <a:lnTo>
                      <a:pt x="370" y="602"/>
                    </a:lnTo>
                    <a:lnTo>
                      <a:pt x="364" y="602"/>
                    </a:lnTo>
                    <a:lnTo>
                      <a:pt x="358" y="602"/>
                    </a:lnTo>
                    <a:lnTo>
                      <a:pt x="352" y="602"/>
                    </a:lnTo>
                    <a:lnTo>
                      <a:pt x="345" y="602"/>
                    </a:lnTo>
                    <a:lnTo>
                      <a:pt x="339" y="598"/>
                    </a:lnTo>
                    <a:lnTo>
                      <a:pt x="333" y="598"/>
                    </a:lnTo>
                    <a:lnTo>
                      <a:pt x="326" y="594"/>
                    </a:lnTo>
                    <a:lnTo>
                      <a:pt x="320" y="594"/>
                    </a:lnTo>
                    <a:lnTo>
                      <a:pt x="314" y="589"/>
                    </a:lnTo>
                    <a:lnTo>
                      <a:pt x="301" y="589"/>
                    </a:lnTo>
                    <a:lnTo>
                      <a:pt x="289" y="589"/>
                    </a:lnTo>
                    <a:lnTo>
                      <a:pt x="282" y="589"/>
                    </a:lnTo>
                    <a:lnTo>
                      <a:pt x="276" y="589"/>
                    </a:lnTo>
                    <a:lnTo>
                      <a:pt x="270" y="585"/>
                    </a:lnTo>
                    <a:lnTo>
                      <a:pt x="264" y="585"/>
                    </a:lnTo>
                    <a:lnTo>
                      <a:pt x="264" y="580"/>
                    </a:lnTo>
                    <a:lnTo>
                      <a:pt x="257" y="580"/>
                    </a:lnTo>
                    <a:lnTo>
                      <a:pt x="251" y="580"/>
                    </a:lnTo>
                    <a:lnTo>
                      <a:pt x="245" y="580"/>
                    </a:lnTo>
                    <a:lnTo>
                      <a:pt x="238" y="580"/>
                    </a:lnTo>
                    <a:lnTo>
                      <a:pt x="232" y="580"/>
                    </a:lnTo>
                    <a:lnTo>
                      <a:pt x="226" y="576"/>
                    </a:lnTo>
                    <a:lnTo>
                      <a:pt x="220" y="576"/>
                    </a:lnTo>
                    <a:lnTo>
                      <a:pt x="220" y="571"/>
                    </a:lnTo>
                    <a:lnTo>
                      <a:pt x="213" y="571"/>
                    </a:lnTo>
                    <a:lnTo>
                      <a:pt x="207" y="571"/>
                    </a:lnTo>
                    <a:lnTo>
                      <a:pt x="201" y="571"/>
                    </a:lnTo>
                    <a:lnTo>
                      <a:pt x="194" y="571"/>
                    </a:lnTo>
                    <a:lnTo>
                      <a:pt x="188" y="571"/>
                    </a:lnTo>
                    <a:lnTo>
                      <a:pt x="182" y="567"/>
                    </a:lnTo>
                    <a:lnTo>
                      <a:pt x="176" y="567"/>
                    </a:lnTo>
                    <a:lnTo>
                      <a:pt x="169" y="567"/>
                    </a:lnTo>
                    <a:lnTo>
                      <a:pt x="163" y="567"/>
                    </a:lnTo>
                    <a:lnTo>
                      <a:pt x="163" y="562"/>
                    </a:lnTo>
                    <a:lnTo>
                      <a:pt x="163" y="558"/>
                    </a:lnTo>
                    <a:lnTo>
                      <a:pt x="157" y="553"/>
                    </a:lnTo>
                    <a:lnTo>
                      <a:pt x="150" y="553"/>
                    </a:lnTo>
                    <a:lnTo>
                      <a:pt x="150" y="549"/>
                    </a:lnTo>
                    <a:lnTo>
                      <a:pt x="144" y="549"/>
                    </a:lnTo>
                    <a:lnTo>
                      <a:pt x="138" y="544"/>
                    </a:lnTo>
                    <a:lnTo>
                      <a:pt x="138" y="540"/>
                    </a:lnTo>
                    <a:lnTo>
                      <a:pt x="132" y="540"/>
                    </a:lnTo>
                    <a:lnTo>
                      <a:pt x="132" y="536"/>
                    </a:lnTo>
                    <a:lnTo>
                      <a:pt x="125" y="536"/>
                    </a:lnTo>
                    <a:lnTo>
                      <a:pt x="119" y="531"/>
                    </a:lnTo>
                    <a:lnTo>
                      <a:pt x="113" y="531"/>
                    </a:lnTo>
                    <a:lnTo>
                      <a:pt x="113" y="527"/>
                    </a:lnTo>
                    <a:lnTo>
                      <a:pt x="106" y="527"/>
                    </a:lnTo>
                    <a:lnTo>
                      <a:pt x="100" y="522"/>
                    </a:lnTo>
                    <a:lnTo>
                      <a:pt x="94" y="522"/>
                    </a:lnTo>
                    <a:lnTo>
                      <a:pt x="94" y="518"/>
                    </a:lnTo>
                    <a:lnTo>
                      <a:pt x="88" y="518"/>
                    </a:lnTo>
                    <a:lnTo>
                      <a:pt x="81" y="518"/>
                    </a:lnTo>
                    <a:lnTo>
                      <a:pt x="81" y="513"/>
                    </a:lnTo>
                    <a:lnTo>
                      <a:pt x="75" y="513"/>
                    </a:lnTo>
                    <a:lnTo>
                      <a:pt x="69" y="509"/>
                    </a:lnTo>
                    <a:lnTo>
                      <a:pt x="69" y="504"/>
                    </a:lnTo>
                    <a:lnTo>
                      <a:pt x="62" y="504"/>
                    </a:lnTo>
                    <a:lnTo>
                      <a:pt x="56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7" y="486"/>
                    </a:lnTo>
                    <a:lnTo>
                      <a:pt x="31" y="486"/>
                    </a:lnTo>
                    <a:lnTo>
                      <a:pt x="31" y="482"/>
                    </a:lnTo>
                    <a:lnTo>
                      <a:pt x="31" y="478"/>
                    </a:lnTo>
                    <a:lnTo>
                      <a:pt x="31" y="473"/>
                    </a:lnTo>
                    <a:lnTo>
                      <a:pt x="31" y="469"/>
                    </a:lnTo>
                    <a:lnTo>
                      <a:pt x="25" y="469"/>
                    </a:lnTo>
                    <a:lnTo>
                      <a:pt x="18" y="469"/>
                    </a:lnTo>
                    <a:lnTo>
                      <a:pt x="18" y="464"/>
                    </a:lnTo>
                    <a:lnTo>
                      <a:pt x="12" y="464"/>
                    </a:lnTo>
                    <a:lnTo>
                      <a:pt x="12" y="460"/>
                    </a:lnTo>
                    <a:lnTo>
                      <a:pt x="6" y="460"/>
                    </a:lnTo>
                    <a:lnTo>
                      <a:pt x="6" y="464"/>
                    </a:lnTo>
                    <a:lnTo>
                      <a:pt x="6" y="460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6" y="451"/>
                    </a:lnTo>
                    <a:lnTo>
                      <a:pt x="12" y="451"/>
                    </a:lnTo>
                    <a:lnTo>
                      <a:pt x="18" y="451"/>
                    </a:lnTo>
                    <a:lnTo>
                      <a:pt x="25" y="451"/>
                    </a:lnTo>
                    <a:lnTo>
                      <a:pt x="31" y="455"/>
                    </a:lnTo>
                    <a:lnTo>
                      <a:pt x="37" y="455"/>
                    </a:lnTo>
                    <a:lnTo>
                      <a:pt x="44" y="455"/>
                    </a:lnTo>
                    <a:lnTo>
                      <a:pt x="50" y="455"/>
                    </a:lnTo>
                    <a:lnTo>
                      <a:pt x="50" y="460"/>
                    </a:lnTo>
                    <a:lnTo>
                      <a:pt x="56" y="464"/>
                    </a:lnTo>
                    <a:lnTo>
                      <a:pt x="56" y="469"/>
                    </a:lnTo>
                    <a:lnTo>
                      <a:pt x="62" y="473"/>
                    </a:lnTo>
                    <a:lnTo>
                      <a:pt x="69" y="473"/>
                    </a:lnTo>
                    <a:lnTo>
                      <a:pt x="75" y="469"/>
                    </a:lnTo>
                    <a:lnTo>
                      <a:pt x="81" y="469"/>
                    </a:lnTo>
                    <a:lnTo>
                      <a:pt x="88" y="464"/>
                    </a:lnTo>
                    <a:lnTo>
                      <a:pt x="94" y="460"/>
                    </a:lnTo>
                    <a:lnTo>
                      <a:pt x="94" y="455"/>
                    </a:lnTo>
                    <a:lnTo>
                      <a:pt x="100" y="451"/>
                    </a:lnTo>
                    <a:lnTo>
                      <a:pt x="106" y="451"/>
                    </a:lnTo>
                    <a:lnTo>
                      <a:pt x="106" y="446"/>
                    </a:lnTo>
                    <a:lnTo>
                      <a:pt x="113" y="442"/>
                    </a:lnTo>
                    <a:lnTo>
                      <a:pt x="119" y="442"/>
                    </a:lnTo>
                    <a:lnTo>
                      <a:pt x="125" y="437"/>
                    </a:lnTo>
                    <a:lnTo>
                      <a:pt x="132" y="437"/>
                    </a:lnTo>
                    <a:lnTo>
                      <a:pt x="132" y="433"/>
                    </a:lnTo>
                    <a:lnTo>
                      <a:pt x="138" y="433"/>
                    </a:lnTo>
                    <a:lnTo>
                      <a:pt x="144" y="428"/>
                    </a:lnTo>
                    <a:lnTo>
                      <a:pt x="150" y="424"/>
                    </a:lnTo>
                    <a:lnTo>
                      <a:pt x="157" y="424"/>
                    </a:lnTo>
                    <a:lnTo>
                      <a:pt x="163" y="420"/>
                    </a:lnTo>
                    <a:lnTo>
                      <a:pt x="169" y="420"/>
                    </a:lnTo>
                    <a:lnTo>
                      <a:pt x="176" y="415"/>
                    </a:lnTo>
                    <a:lnTo>
                      <a:pt x="182" y="411"/>
                    </a:lnTo>
                    <a:lnTo>
                      <a:pt x="188" y="406"/>
                    </a:lnTo>
                    <a:lnTo>
                      <a:pt x="188" y="402"/>
                    </a:lnTo>
                    <a:lnTo>
                      <a:pt x="194" y="397"/>
                    </a:lnTo>
                    <a:lnTo>
                      <a:pt x="201" y="397"/>
                    </a:lnTo>
                    <a:lnTo>
                      <a:pt x="207" y="393"/>
                    </a:lnTo>
                    <a:lnTo>
                      <a:pt x="213" y="388"/>
                    </a:lnTo>
                    <a:lnTo>
                      <a:pt x="220" y="388"/>
                    </a:lnTo>
                    <a:lnTo>
                      <a:pt x="226" y="384"/>
                    </a:lnTo>
                    <a:lnTo>
                      <a:pt x="232" y="379"/>
                    </a:lnTo>
                    <a:lnTo>
                      <a:pt x="238" y="375"/>
                    </a:lnTo>
                    <a:lnTo>
                      <a:pt x="238" y="371"/>
                    </a:lnTo>
                    <a:lnTo>
                      <a:pt x="245" y="366"/>
                    </a:lnTo>
                    <a:lnTo>
                      <a:pt x="245" y="362"/>
                    </a:lnTo>
                    <a:lnTo>
                      <a:pt x="251" y="362"/>
                    </a:lnTo>
                    <a:lnTo>
                      <a:pt x="251" y="357"/>
                    </a:lnTo>
                    <a:lnTo>
                      <a:pt x="251" y="353"/>
                    </a:lnTo>
                    <a:lnTo>
                      <a:pt x="257" y="348"/>
                    </a:lnTo>
                    <a:lnTo>
                      <a:pt x="257" y="344"/>
                    </a:lnTo>
                    <a:lnTo>
                      <a:pt x="264" y="339"/>
                    </a:lnTo>
                    <a:lnTo>
                      <a:pt x="264" y="335"/>
                    </a:lnTo>
                    <a:lnTo>
                      <a:pt x="270" y="330"/>
                    </a:lnTo>
                    <a:lnTo>
                      <a:pt x="270" y="326"/>
                    </a:lnTo>
                    <a:lnTo>
                      <a:pt x="270" y="321"/>
                    </a:lnTo>
                    <a:lnTo>
                      <a:pt x="270" y="317"/>
                    </a:lnTo>
                    <a:lnTo>
                      <a:pt x="276" y="313"/>
                    </a:lnTo>
                    <a:lnTo>
                      <a:pt x="270" y="308"/>
                    </a:lnTo>
                    <a:lnTo>
                      <a:pt x="270" y="304"/>
                    </a:lnTo>
                    <a:lnTo>
                      <a:pt x="270" y="299"/>
                    </a:lnTo>
                    <a:lnTo>
                      <a:pt x="270" y="295"/>
                    </a:lnTo>
                    <a:lnTo>
                      <a:pt x="270" y="290"/>
                    </a:lnTo>
                    <a:lnTo>
                      <a:pt x="270" y="286"/>
                    </a:lnTo>
                    <a:lnTo>
                      <a:pt x="270" y="281"/>
                    </a:lnTo>
                    <a:lnTo>
                      <a:pt x="264" y="277"/>
                    </a:lnTo>
                    <a:lnTo>
                      <a:pt x="264" y="272"/>
                    </a:lnTo>
                    <a:lnTo>
                      <a:pt x="257" y="268"/>
                    </a:lnTo>
                    <a:lnTo>
                      <a:pt x="257" y="263"/>
                    </a:lnTo>
                    <a:lnTo>
                      <a:pt x="257" y="259"/>
                    </a:lnTo>
                    <a:lnTo>
                      <a:pt x="257" y="255"/>
                    </a:lnTo>
                    <a:lnTo>
                      <a:pt x="257" y="250"/>
                    </a:lnTo>
                    <a:lnTo>
                      <a:pt x="257" y="246"/>
                    </a:lnTo>
                    <a:lnTo>
                      <a:pt x="251" y="246"/>
                    </a:lnTo>
                    <a:lnTo>
                      <a:pt x="251" y="241"/>
                    </a:lnTo>
                    <a:lnTo>
                      <a:pt x="245" y="237"/>
                    </a:lnTo>
                    <a:lnTo>
                      <a:pt x="245" y="232"/>
                    </a:lnTo>
                    <a:lnTo>
                      <a:pt x="245" y="228"/>
                    </a:lnTo>
                    <a:lnTo>
                      <a:pt x="245" y="223"/>
                    </a:lnTo>
                    <a:lnTo>
                      <a:pt x="245" y="219"/>
                    </a:lnTo>
                    <a:lnTo>
                      <a:pt x="245" y="214"/>
                    </a:lnTo>
                    <a:lnTo>
                      <a:pt x="238" y="214"/>
                    </a:lnTo>
                    <a:lnTo>
                      <a:pt x="238" y="210"/>
                    </a:lnTo>
                    <a:lnTo>
                      <a:pt x="238" y="205"/>
                    </a:lnTo>
                    <a:lnTo>
                      <a:pt x="245" y="205"/>
                    </a:lnTo>
                    <a:lnTo>
                      <a:pt x="251" y="205"/>
                    </a:lnTo>
                    <a:lnTo>
                      <a:pt x="257" y="205"/>
                    </a:lnTo>
                    <a:lnTo>
                      <a:pt x="264" y="201"/>
                    </a:lnTo>
                    <a:lnTo>
                      <a:pt x="264" y="197"/>
                    </a:lnTo>
                    <a:lnTo>
                      <a:pt x="264" y="192"/>
                    </a:lnTo>
                    <a:lnTo>
                      <a:pt x="257" y="192"/>
                    </a:lnTo>
                    <a:lnTo>
                      <a:pt x="257" y="188"/>
                    </a:lnTo>
                    <a:lnTo>
                      <a:pt x="257" y="183"/>
                    </a:lnTo>
                    <a:lnTo>
                      <a:pt x="257" y="179"/>
                    </a:lnTo>
                    <a:lnTo>
                      <a:pt x="264" y="174"/>
                    </a:lnTo>
                    <a:lnTo>
                      <a:pt x="264" y="170"/>
                    </a:lnTo>
                    <a:lnTo>
                      <a:pt x="270" y="170"/>
                    </a:lnTo>
                    <a:lnTo>
                      <a:pt x="276" y="170"/>
                    </a:lnTo>
                    <a:lnTo>
                      <a:pt x="282" y="170"/>
                    </a:lnTo>
                    <a:lnTo>
                      <a:pt x="289" y="165"/>
                    </a:lnTo>
                    <a:lnTo>
                      <a:pt x="289" y="161"/>
                    </a:lnTo>
                    <a:lnTo>
                      <a:pt x="289" y="156"/>
                    </a:lnTo>
                    <a:lnTo>
                      <a:pt x="295" y="148"/>
                    </a:lnTo>
                    <a:lnTo>
                      <a:pt x="295" y="143"/>
                    </a:lnTo>
                    <a:lnTo>
                      <a:pt x="295" y="139"/>
                    </a:lnTo>
                    <a:lnTo>
                      <a:pt x="301" y="134"/>
                    </a:lnTo>
                    <a:lnTo>
                      <a:pt x="308" y="134"/>
                    </a:lnTo>
                    <a:lnTo>
                      <a:pt x="314" y="139"/>
                    </a:lnTo>
                    <a:lnTo>
                      <a:pt x="320" y="139"/>
                    </a:lnTo>
                    <a:lnTo>
                      <a:pt x="320" y="143"/>
                    </a:lnTo>
                    <a:lnTo>
                      <a:pt x="326" y="148"/>
                    </a:lnTo>
                    <a:lnTo>
                      <a:pt x="326" y="152"/>
                    </a:lnTo>
                    <a:lnTo>
                      <a:pt x="333" y="152"/>
                    </a:lnTo>
                    <a:lnTo>
                      <a:pt x="339" y="152"/>
                    </a:lnTo>
                    <a:lnTo>
                      <a:pt x="345" y="152"/>
                    </a:lnTo>
                    <a:lnTo>
                      <a:pt x="352" y="148"/>
                    </a:lnTo>
                    <a:lnTo>
                      <a:pt x="358" y="143"/>
                    </a:lnTo>
                    <a:lnTo>
                      <a:pt x="358" y="139"/>
                    </a:lnTo>
                    <a:lnTo>
                      <a:pt x="364" y="134"/>
                    </a:lnTo>
                    <a:lnTo>
                      <a:pt x="364" y="130"/>
                    </a:lnTo>
                    <a:lnTo>
                      <a:pt x="370" y="130"/>
                    </a:lnTo>
                    <a:lnTo>
                      <a:pt x="377" y="125"/>
                    </a:lnTo>
                    <a:lnTo>
                      <a:pt x="383" y="121"/>
                    </a:lnTo>
                    <a:lnTo>
                      <a:pt x="389" y="116"/>
                    </a:lnTo>
                    <a:lnTo>
                      <a:pt x="389" y="112"/>
                    </a:lnTo>
                    <a:lnTo>
                      <a:pt x="396" y="107"/>
                    </a:lnTo>
                    <a:lnTo>
                      <a:pt x="396" y="103"/>
                    </a:lnTo>
                    <a:lnTo>
                      <a:pt x="389" y="98"/>
                    </a:lnTo>
                    <a:lnTo>
                      <a:pt x="389" y="94"/>
                    </a:lnTo>
                    <a:lnTo>
                      <a:pt x="383" y="90"/>
                    </a:lnTo>
                    <a:lnTo>
                      <a:pt x="377" y="90"/>
                    </a:lnTo>
                    <a:lnTo>
                      <a:pt x="377" y="85"/>
                    </a:lnTo>
                    <a:lnTo>
                      <a:pt x="370" y="81"/>
                    </a:lnTo>
                    <a:lnTo>
                      <a:pt x="370" y="76"/>
                    </a:lnTo>
                    <a:lnTo>
                      <a:pt x="370" y="72"/>
                    </a:lnTo>
                    <a:lnTo>
                      <a:pt x="370" y="67"/>
                    </a:lnTo>
                    <a:lnTo>
                      <a:pt x="377" y="67"/>
                    </a:lnTo>
                    <a:lnTo>
                      <a:pt x="383" y="67"/>
                    </a:lnTo>
                    <a:lnTo>
                      <a:pt x="383" y="72"/>
                    </a:lnTo>
                    <a:lnTo>
                      <a:pt x="389" y="72"/>
                    </a:lnTo>
                    <a:lnTo>
                      <a:pt x="389" y="76"/>
                    </a:lnTo>
                    <a:lnTo>
                      <a:pt x="396" y="76"/>
                    </a:lnTo>
                    <a:lnTo>
                      <a:pt x="402" y="76"/>
                    </a:lnTo>
                    <a:lnTo>
                      <a:pt x="408" y="72"/>
                    </a:lnTo>
                    <a:lnTo>
                      <a:pt x="414" y="67"/>
                    </a:lnTo>
                    <a:lnTo>
                      <a:pt x="421" y="63"/>
                    </a:lnTo>
                    <a:lnTo>
                      <a:pt x="421" y="58"/>
                    </a:lnTo>
                    <a:lnTo>
                      <a:pt x="421" y="54"/>
                    </a:lnTo>
                    <a:lnTo>
                      <a:pt x="421" y="49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54"/>
                    </a:lnTo>
                    <a:lnTo>
                      <a:pt x="452" y="49"/>
                    </a:lnTo>
                    <a:lnTo>
                      <a:pt x="458" y="45"/>
                    </a:lnTo>
                    <a:lnTo>
                      <a:pt x="458" y="40"/>
                    </a:lnTo>
                    <a:lnTo>
                      <a:pt x="458" y="36"/>
                    </a:lnTo>
                    <a:lnTo>
                      <a:pt x="458" y="32"/>
                    </a:lnTo>
                    <a:lnTo>
                      <a:pt x="465" y="32"/>
                    </a:lnTo>
                    <a:lnTo>
                      <a:pt x="465" y="27"/>
                    </a:lnTo>
                    <a:lnTo>
                      <a:pt x="471" y="27"/>
                    </a:lnTo>
                    <a:lnTo>
                      <a:pt x="471" y="23"/>
                    </a:lnTo>
                    <a:lnTo>
                      <a:pt x="471" y="18"/>
                    </a:lnTo>
                    <a:lnTo>
                      <a:pt x="465" y="18"/>
                    </a:lnTo>
                    <a:lnTo>
                      <a:pt x="465" y="14"/>
                    </a:lnTo>
                    <a:lnTo>
                      <a:pt x="458" y="9"/>
                    </a:lnTo>
                    <a:lnTo>
                      <a:pt x="458" y="5"/>
                    </a:lnTo>
                    <a:lnTo>
                      <a:pt x="458" y="0"/>
                    </a:lnTo>
                    <a:lnTo>
                      <a:pt x="465" y="0"/>
                    </a:lnTo>
                    <a:lnTo>
                      <a:pt x="471" y="0"/>
                    </a:lnTo>
                    <a:lnTo>
                      <a:pt x="471" y="5"/>
                    </a:lnTo>
                    <a:lnTo>
                      <a:pt x="477" y="5"/>
                    </a:lnTo>
                    <a:lnTo>
                      <a:pt x="477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09" name="Freeform 713"/>
              <p:cNvSpPr>
                <a:spLocks/>
              </p:cNvSpPr>
              <p:nvPr/>
            </p:nvSpPr>
            <p:spPr bwMode="auto">
              <a:xfrm>
                <a:off x="1369" y="2773"/>
                <a:ext cx="591" cy="602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47" y="36"/>
                  </a:cxn>
                  <a:cxn ang="0">
                    <a:pos x="591" y="45"/>
                  </a:cxn>
                  <a:cxn ang="0">
                    <a:pos x="572" y="76"/>
                  </a:cxn>
                  <a:cxn ang="0">
                    <a:pos x="572" y="112"/>
                  </a:cxn>
                  <a:cxn ang="0">
                    <a:pos x="559" y="143"/>
                  </a:cxn>
                  <a:cxn ang="0">
                    <a:pos x="534" y="165"/>
                  </a:cxn>
                  <a:cxn ang="0">
                    <a:pos x="515" y="201"/>
                  </a:cxn>
                  <a:cxn ang="0">
                    <a:pos x="540" y="201"/>
                  </a:cxn>
                  <a:cxn ang="0">
                    <a:pos x="572" y="210"/>
                  </a:cxn>
                  <a:cxn ang="0">
                    <a:pos x="534" y="232"/>
                  </a:cxn>
                  <a:cxn ang="0">
                    <a:pos x="490" y="241"/>
                  </a:cxn>
                  <a:cxn ang="0">
                    <a:pos x="471" y="272"/>
                  </a:cxn>
                  <a:cxn ang="0">
                    <a:pos x="452" y="304"/>
                  </a:cxn>
                  <a:cxn ang="0">
                    <a:pos x="452" y="326"/>
                  </a:cxn>
                  <a:cxn ang="0">
                    <a:pos x="477" y="353"/>
                  </a:cxn>
                  <a:cxn ang="0">
                    <a:pos x="496" y="379"/>
                  </a:cxn>
                  <a:cxn ang="0">
                    <a:pos x="503" y="402"/>
                  </a:cxn>
                  <a:cxn ang="0">
                    <a:pos x="484" y="428"/>
                  </a:cxn>
                  <a:cxn ang="0">
                    <a:pos x="490" y="464"/>
                  </a:cxn>
                  <a:cxn ang="0">
                    <a:pos x="477" y="495"/>
                  </a:cxn>
                  <a:cxn ang="0">
                    <a:pos x="452" y="527"/>
                  </a:cxn>
                  <a:cxn ang="0">
                    <a:pos x="446" y="562"/>
                  </a:cxn>
                  <a:cxn ang="0">
                    <a:pos x="440" y="594"/>
                  </a:cxn>
                  <a:cxn ang="0">
                    <a:pos x="389" y="602"/>
                  </a:cxn>
                  <a:cxn ang="0">
                    <a:pos x="333" y="598"/>
                  </a:cxn>
                  <a:cxn ang="0">
                    <a:pos x="270" y="585"/>
                  </a:cxn>
                  <a:cxn ang="0">
                    <a:pos x="226" y="576"/>
                  </a:cxn>
                  <a:cxn ang="0">
                    <a:pos x="182" y="567"/>
                  </a:cxn>
                  <a:cxn ang="0">
                    <a:pos x="150" y="549"/>
                  </a:cxn>
                  <a:cxn ang="0">
                    <a:pos x="113" y="531"/>
                  </a:cxn>
                  <a:cxn ang="0">
                    <a:pos x="81" y="513"/>
                  </a:cxn>
                  <a:cxn ang="0">
                    <a:pos x="44" y="495"/>
                  </a:cxn>
                  <a:cxn ang="0">
                    <a:pos x="31" y="469"/>
                  </a:cxn>
                  <a:cxn ang="0">
                    <a:pos x="6" y="460"/>
                  </a:cxn>
                  <a:cxn ang="0">
                    <a:pos x="37" y="455"/>
                  </a:cxn>
                  <a:cxn ang="0">
                    <a:pos x="75" y="469"/>
                  </a:cxn>
                  <a:cxn ang="0">
                    <a:pos x="113" y="442"/>
                  </a:cxn>
                  <a:cxn ang="0">
                    <a:pos x="157" y="424"/>
                  </a:cxn>
                  <a:cxn ang="0">
                    <a:pos x="201" y="397"/>
                  </a:cxn>
                  <a:cxn ang="0">
                    <a:pos x="245" y="366"/>
                  </a:cxn>
                  <a:cxn ang="0">
                    <a:pos x="264" y="335"/>
                  </a:cxn>
                  <a:cxn ang="0">
                    <a:pos x="270" y="299"/>
                  </a:cxn>
                  <a:cxn ang="0">
                    <a:pos x="257" y="263"/>
                  </a:cxn>
                  <a:cxn ang="0">
                    <a:pos x="245" y="232"/>
                  </a:cxn>
                  <a:cxn ang="0">
                    <a:pos x="245" y="205"/>
                  </a:cxn>
                  <a:cxn ang="0">
                    <a:pos x="257" y="183"/>
                  </a:cxn>
                  <a:cxn ang="0">
                    <a:pos x="289" y="161"/>
                  </a:cxn>
                  <a:cxn ang="0">
                    <a:pos x="320" y="139"/>
                  </a:cxn>
                  <a:cxn ang="0">
                    <a:pos x="358" y="143"/>
                  </a:cxn>
                  <a:cxn ang="0">
                    <a:pos x="389" y="112"/>
                  </a:cxn>
                  <a:cxn ang="0">
                    <a:pos x="370" y="81"/>
                  </a:cxn>
                  <a:cxn ang="0">
                    <a:pos x="389" y="76"/>
                  </a:cxn>
                  <a:cxn ang="0">
                    <a:pos x="421" y="49"/>
                  </a:cxn>
                  <a:cxn ang="0">
                    <a:pos x="458" y="36"/>
                  </a:cxn>
                  <a:cxn ang="0">
                    <a:pos x="465" y="14"/>
                  </a:cxn>
                  <a:cxn ang="0">
                    <a:pos x="477" y="9"/>
                  </a:cxn>
                </a:cxnLst>
                <a:rect l="0" t="0" r="r" b="b"/>
                <a:pathLst>
                  <a:path w="591" h="602">
                    <a:moveTo>
                      <a:pt x="477" y="9"/>
                    </a:moveTo>
                    <a:lnTo>
                      <a:pt x="484" y="14"/>
                    </a:lnTo>
                    <a:lnTo>
                      <a:pt x="484" y="18"/>
                    </a:lnTo>
                    <a:lnTo>
                      <a:pt x="490" y="23"/>
                    </a:lnTo>
                    <a:lnTo>
                      <a:pt x="496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15" y="27"/>
                    </a:lnTo>
                    <a:lnTo>
                      <a:pt x="521" y="27"/>
                    </a:lnTo>
                    <a:lnTo>
                      <a:pt x="528" y="27"/>
                    </a:lnTo>
                    <a:lnTo>
                      <a:pt x="528" y="32"/>
                    </a:lnTo>
                    <a:lnTo>
                      <a:pt x="534" y="32"/>
                    </a:lnTo>
                    <a:lnTo>
                      <a:pt x="540" y="32"/>
                    </a:lnTo>
                    <a:lnTo>
                      <a:pt x="540" y="36"/>
                    </a:lnTo>
                    <a:lnTo>
                      <a:pt x="547" y="36"/>
                    </a:lnTo>
                    <a:lnTo>
                      <a:pt x="553" y="40"/>
                    </a:lnTo>
                    <a:lnTo>
                      <a:pt x="559" y="40"/>
                    </a:lnTo>
                    <a:lnTo>
                      <a:pt x="565" y="40"/>
                    </a:lnTo>
                    <a:lnTo>
                      <a:pt x="572" y="40"/>
                    </a:lnTo>
                    <a:lnTo>
                      <a:pt x="578" y="36"/>
                    </a:lnTo>
                    <a:lnTo>
                      <a:pt x="584" y="36"/>
                    </a:lnTo>
                    <a:lnTo>
                      <a:pt x="591" y="40"/>
                    </a:lnTo>
                    <a:lnTo>
                      <a:pt x="591" y="45"/>
                    </a:lnTo>
                    <a:lnTo>
                      <a:pt x="591" y="49"/>
                    </a:lnTo>
                    <a:lnTo>
                      <a:pt x="584" y="49"/>
                    </a:lnTo>
                    <a:lnTo>
                      <a:pt x="584" y="54"/>
                    </a:lnTo>
                    <a:lnTo>
                      <a:pt x="584" y="58"/>
                    </a:lnTo>
                    <a:lnTo>
                      <a:pt x="578" y="63"/>
                    </a:lnTo>
                    <a:lnTo>
                      <a:pt x="578" y="67"/>
                    </a:lnTo>
                    <a:lnTo>
                      <a:pt x="578" y="72"/>
                    </a:lnTo>
                    <a:lnTo>
                      <a:pt x="572" y="76"/>
                    </a:lnTo>
                    <a:lnTo>
                      <a:pt x="572" y="81"/>
                    </a:lnTo>
                    <a:lnTo>
                      <a:pt x="572" y="85"/>
                    </a:lnTo>
                    <a:lnTo>
                      <a:pt x="572" y="90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72" y="107"/>
                    </a:lnTo>
                    <a:lnTo>
                      <a:pt x="572" y="112"/>
                    </a:lnTo>
                    <a:lnTo>
                      <a:pt x="572" y="116"/>
                    </a:lnTo>
                    <a:lnTo>
                      <a:pt x="572" y="121"/>
                    </a:lnTo>
                    <a:lnTo>
                      <a:pt x="572" y="125"/>
                    </a:lnTo>
                    <a:lnTo>
                      <a:pt x="572" y="130"/>
                    </a:lnTo>
                    <a:lnTo>
                      <a:pt x="565" y="134"/>
                    </a:lnTo>
                    <a:lnTo>
                      <a:pt x="565" y="139"/>
                    </a:lnTo>
                    <a:lnTo>
                      <a:pt x="559" y="139"/>
                    </a:lnTo>
                    <a:lnTo>
                      <a:pt x="559" y="143"/>
                    </a:lnTo>
                    <a:lnTo>
                      <a:pt x="559" y="148"/>
                    </a:lnTo>
                    <a:lnTo>
                      <a:pt x="553" y="148"/>
                    </a:lnTo>
                    <a:lnTo>
                      <a:pt x="553" y="152"/>
                    </a:lnTo>
                    <a:lnTo>
                      <a:pt x="547" y="152"/>
                    </a:lnTo>
                    <a:lnTo>
                      <a:pt x="547" y="156"/>
                    </a:lnTo>
                    <a:lnTo>
                      <a:pt x="540" y="161"/>
                    </a:lnTo>
                    <a:lnTo>
                      <a:pt x="540" y="165"/>
                    </a:lnTo>
                    <a:lnTo>
                      <a:pt x="534" y="165"/>
                    </a:lnTo>
                    <a:lnTo>
                      <a:pt x="534" y="170"/>
                    </a:lnTo>
                    <a:lnTo>
                      <a:pt x="528" y="174"/>
                    </a:lnTo>
                    <a:lnTo>
                      <a:pt x="528" y="179"/>
                    </a:lnTo>
                    <a:lnTo>
                      <a:pt x="521" y="183"/>
                    </a:lnTo>
                    <a:lnTo>
                      <a:pt x="521" y="188"/>
                    </a:lnTo>
                    <a:lnTo>
                      <a:pt x="515" y="192"/>
                    </a:lnTo>
                    <a:lnTo>
                      <a:pt x="515" y="197"/>
                    </a:lnTo>
                    <a:lnTo>
                      <a:pt x="515" y="201"/>
                    </a:lnTo>
                    <a:lnTo>
                      <a:pt x="515" y="205"/>
                    </a:lnTo>
                    <a:lnTo>
                      <a:pt x="515" y="210"/>
                    </a:lnTo>
                    <a:lnTo>
                      <a:pt x="521" y="210"/>
                    </a:lnTo>
                    <a:lnTo>
                      <a:pt x="528" y="210"/>
                    </a:lnTo>
                    <a:lnTo>
                      <a:pt x="528" y="205"/>
                    </a:lnTo>
                    <a:lnTo>
                      <a:pt x="534" y="205"/>
                    </a:lnTo>
                    <a:lnTo>
                      <a:pt x="540" y="205"/>
                    </a:lnTo>
                    <a:lnTo>
                      <a:pt x="540" y="201"/>
                    </a:lnTo>
                    <a:lnTo>
                      <a:pt x="547" y="201"/>
                    </a:lnTo>
                    <a:lnTo>
                      <a:pt x="553" y="201"/>
                    </a:lnTo>
                    <a:lnTo>
                      <a:pt x="559" y="197"/>
                    </a:lnTo>
                    <a:lnTo>
                      <a:pt x="565" y="197"/>
                    </a:lnTo>
                    <a:lnTo>
                      <a:pt x="572" y="197"/>
                    </a:lnTo>
                    <a:lnTo>
                      <a:pt x="578" y="201"/>
                    </a:lnTo>
                    <a:lnTo>
                      <a:pt x="572" y="205"/>
                    </a:lnTo>
                    <a:lnTo>
                      <a:pt x="572" y="210"/>
                    </a:lnTo>
                    <a:lnTo>
                      <a:pt x="565" y="214"/>
                    </a:lnTo>
                    <a:lnTo>
                      <a:pt x="559" y="219"/>
                    </a:lnTo>
                    <a:lnTo>
                      <a:pt x="559" y="223"/>
                    </a:lnTo>
                    <a:lnTo>
                      <a:pt x="553" y="223"/>
                    </a:lnTo>
                    <a:lnTo>
                      <a:pt x="553" y="228"/>
                    </a:lnTo>
                    <a:lnTo>
                      <a:pt x="547" y="228"/>
                    </a:lnTo>
                    <a:lnTo>
                      <a:pt x="540" y="228"/>
                    </a:lnTo>
                    <a:lnTo>
                      <a:pt x="534" y="232"/>
                    </a:lnTo>
                    <a:lnTo>
                      <a:pt x="528" y="232"/>
                    </a:lnTo>
                    <a:lnTo>
                      <a:pt x="521" y="232"/>
                    </a:lnTo>
                    <a:lnTo>
                      <a:pt x="515" y="232"/>
                    </a:lnTo>
                    <a:lnTo>
                      <a:pt x="509" y="232"/>
                    </a:lnTo>
                    <a:lnTo>
                      <a:pt x="503" y="237"/>
                    </a:lnTo>
                    <a:lnTo>
                      <a:pt x="496" y="237"/>
                    </a:lnTo>
                    <a:lnTo>
                      <a:pt x="496" y="241"/>
                    </a:lnTo>
                    <a:lnTo>
                      <a:pt x="490" y="241"/>
                    </a:lnTo>
                    <a:lnTo>
                      <a:pt x="484" y="246"/>
                    </a:lnTo>
                    <a:lnTo>
                      <a:pt x="477" y="246"/>
                    </a:lnTo>
                    <a:lnTo>
                      <a:pt x="477" y="250"/>
                    </a:lnTo>
                    <a:lnTo>
                      <a:pt x="471" y="255"/>
                    </a:lnTo>
                    <a:lnTo>
                      <a:pt x="471" y="259"/>
                    </a:lnTo>
                    <a:lnTo>
                      <a:pt x="471" y="263"/>
                    </a:lnTo>
                    <a:lnTo>
                      <a:pt x="471" y="268"/>
                    </a:lnTo>
                    <a:lnTo>
                      <a:pt x="471" y="272"/>
                    </a:lnTo>
                    <a:lnTo>
                      <a:pt x="471" y="277"/>
                    </a:lnTo>
                    <a:lnTo>
                      <a:pt x="471" y="281"/>
                    </a:lnTo>
                    <a:lnTo>
                      <a:pt x="471" y="286"/>
                    </a:lnTo>
                    <a:lnTo>
                      <a:pt x="471" y="290"/>
                    </a:lnTo>
                    <a:lnTo>
                      <a:pt x="465" y="295"/>
                    </a:lnTo>
                    <a:lnTo>
                      <a:pt x="458" y="299"/>
                    </a:lnTo>
                    <a:lnTo>
                      <a:pt x="452" y="299"/>
                    </a:lnTo>
                    <a:lnTo>
                      <a:pt x="452" y="304"/>
                    </a:lnTo>
                    <a:lnTo>
                      <a:pt x="446" y="304"/>
                    </a:lnTo>
                    <a:lnTo>
                      <a:pt x="440" y="304"/>
                    </a:lnTo>
                    <a:lnTo>
                      <a:pt x="440" y="308"/>
                    </a:lnTo>
                    <a:lnTo>
                      <a:pt x="446" y="313"/>
                    </a:lnTo>
                    <a:lnTo>
                      <a:pt x="446" y="317"/>
                    </a:lnTo>
                    <a:lnTo>
                      <a:pt x="452" y="317"/>
                    </a:lnTo>
                    <a:lnTo>
                      <a:pt x="452" y="321"/>
                    </a:lnTo>
                    <a:lnTo>
                      <a:pt x="452" y="326"/>
                    </a:lnTo>
                    <a:lnTo>
                      <a:pt x="458" y="330"/>
                    </a:lnTo>
                    <a:lnTo>
                      <a:pt x="465" y="330"/>
                    </a:lnTo>
                    <a:lnTo>
                      <a:pt x="465" y="335"/>
                    </a:lnTo>
                    <a:lnTo>
                      <a:pt x="471" y="335"/>
                    </a:lnTo>
                    <a:lnTo>
                      <a:pt x="471" y="339"/>
                    </a:lnTo>
                    <a:lnTo>
                      <a:pt x="471" y="344"/>
                    </a:lnTo>
                    <a:lnTo>
                      <a:pt x="477" y="348"/>
                    </a:lnTo>
                    <a:lnTo>
                      <a:pt x="477" y="353"/>
                    </a:lnTo>
                    <a:lnTo>
                      <a:pt x="484" y="357"/>
                    </a:lnTo>
                    <a:lnTo>
                      <a:pt x="484" y="362"/>
                    </a:lnTo>
                    <a:lnTo>
                      <a:pt x="484" y="366"/>
                    </a:lnTo>
                    <a:lnTo>
                      <a:pt x="490" y="366"/>
                    </a:lnTo>
                    <a:lnTo>
                      <a:pt x="490" y="371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4"/>
                    </a:lnTo>
                    <a:lnTo>
                      <a:pt x="509" y="384"/>
                    </a:lnTo>
                    <a:lnTo>
                      <a:pt x="503" y="384"/>
                    </a:lnTo>
                    <a:lnTo>
                      <a:pt x="503" y="388"/>
                    </a:lnTo>
                    <a:lnTo>
                      <a:pt x="503" y="393"/>
                    </a:lnTo>
                    <a:lnTo>
                      <a:pt x="503" y="397"/>
                    </a:lnTo>
                    <a:lnTo>
                      <a:pt x="503" y="402"/>
                    </a:lnTo>
                    <a:lnTo>
                      <a:pt x="503" y="406"/>
                    </a:lnTo>
                    <a:lnTo>
                      <a:pt x="503" y="411"/>
                    </a:lnTo>
                    <a:lnTo>
                      <a:pt x="496" y="411"/>
                    </a:lnTo>
                    <a:lnTo>
                      <a:pt x="496" y="415"/>
                    </a:lnTo>
                    <a:lnTo>
                      <a:pt x="490" y="415"/>
                    </a:lnTo>
                    <a:lnTo>
                      <a:pt x="490" y="420"/>
                    </a:lnTo>
                    <a:lnTo>
                      <a:pt x="490" y="424"/>
                    </a:lnTo>
                    <a:lnTo>
                      <a:pt x="484" y="428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84" y="442"/>
                    </a:lnTo>
                    <a:lnTo>
                      <a:pt x="484" y="446"/>
                    </a:lnTo>
                    <a:lnTo>
                      <a:pt x="484" y="451"/>
                    </a:lnTo>
                    <a:lnTo>
                      <a:pt x="490" y="455"/>
                    </a:lnTo>
                    <a:lnTo>
                      <a:pt x="490" y="460"/>
                    </a:lnTo>
                    <a:lnTo>
                      <a:pt x="490" y="464"/>
                    </a:lnTo>
                    <a:lnTo>
                      <a:pt x="490" y="469"/>
                    </a:lnTo>
                    <a:lnTo>
                      <a:pt x="490" y="473"/>
                    </a:lnTo>
                    <a:lnTo>
                      <a:pt x="490" y="478"/>
                    </a:lnTo>
                    <a:lnTo>
                      <a:pt x="490" y="482"/>
                    </a:lnTo>
                    <a:lnTo>
                      <a:pt x="484" y="482"/>
                    </a:lnTo>
                    <a:lnTo>
                      <a:pt x="484" y="486"/>
                    </a:lnTo>
                    <a:lnTo>
                      <a:pt x="477" y="491"/>
                    </a:lnTo>
                    <a:lnTo>
                      <a:pt x="477" y="495"/>
                    </a:lnTo>
                    <a:lnTo>
                      <a:pt x="477" y="500"/>
                    </a:lnTo>
                    <a:lnTo>
                      <a:pt x="471" y="500"/>
                    </a:lnTo>
                    <a:lnTo>
                      <a:pt x="471" y="504"/>
                    </a:lnTo>
                    <a:lnTo>
                      <a:pt x="465" y="509"/>
                    </a:lnTo>
                    <a:lnTo>
                      <a:pt x="458" y="513"/>
                    </a:lnTo>
                    <a:lnTo>
                      <a:pt x="458" y="518"/>
                    </a:lnTo>
                    <a:lnTo>
                      <a:pt x="458" y="522"/>
                    </a:lnTo>
                    <a:lnTo>
                      <a:pt x="452" y="527"/>
                    </a:lnTo>
                    <a:lnTo>
                      <a:pt x="452" y="531"/>
                    </a:lnTo>
                    <a:lnTo>
                      <a:pt x="452" y="536"/>
                    </a:lnTo>
                    <a:lnTo>
                      <a:pt x="446" y="540"/>
                    </a:lnTo>
                    <a:lnTo>
                      <a:pt x="446" y="544"/>
                    </a:lnTo>
                    <a:lnTo>
                      <a:pt x="446" y="549"/>
                    </a:lnTo>
                    <a:lnTo>
                      <a:pt x="446" y="553"/>
                    </a:lnTo>
                    <a:lnTo>
                      <a:pt x="446" y="558"/>
                    </a:lnTo>
                    <a:lnTo>
                      <a:pt x="446" y="562"/>
                    </a:lnTo>
                    <a:lnTo>
                      <a:pt x="446" y="567"/>
                    </a:lnTo>
                    <a:lnTo>
                      <a:pt x="446" y="571"/>
                    </a:lnTo>
                    <a:lnTo>
                      <a:pt x="446" y="576"/>
                    </a:lnTo>
                    <a:lnTo>
                      <a:pt x="452" y="576"/>
                    </a:lnTo>
                    <a:lnTo>
                      <a:pt x="446" y="585"/>
                    </a:lnTo>
                    <a:lnTo>
                      <a:pt x="446" y="589"/>
                    </a:lnTo>
                    <a:lnTo>
                      <a:pt x="446" y="594"/>
                    </a:lnTo>
                    <a:lnTo>
                      <a:pt x="440" y="594"/>
                    </a:lnTo>
                    <a:lnTo>
                      <a:pt x="440" y="598"/>
                    </a:lnTo>
                    <a:lnTo>
                      <a:pt x="433" y="598"/>
                    </a:lnTo>
                    <a:lnTo>
                      <a:pt x="427" y="602"/>
                    </a:lnTo>
                    <a:lnTo>
                      <a:pt x="421" y="602"/>
                    </a:lnTo>
                    <a:lnTo>
                      <a:pt x="414" y="602"/>
                    </a:lnTo>
                    <a:lnTo>
                      <a:pt x="408" y="602"/>
                    </a:lnTo>
                    <a:lnTo>
                      <a:pt x="402" y="602"/>
                    </a:lnTo>
                    <a:lnTo>
                      <a:pt x="389" y="602"/>
                    </a:lnTo>
                    <a:lnTo>
                      <a:pt x="383" y="602"/>
                    </a:lnTo>
                    <a:lnTo>
                      <a:pt x="370" y="602"/>
                    </a:lnTo>
                    <a:lnTo>
                      <a:pt x="364" y="602"/>
                    </a:lnTo>
                    <a:lnTo>
                      <a:pt x="358" y="602"/>
                    </a:lnTo>
                    <a:lnTo>
                      <a:pt x="352" y="602"/>
                    </a:lnTo>
                    <a:lnTo>
                      <a:pt x="345" y="602"/>
                    </a:lnTo>
                    <a:lnTo>
                      <a:pt x="339" y="598"/>
                    </a:lnTo>
                    <a:lnTo>
                      <a:pt x="333" y="598"/>
                    </a:lnTo>
                    <a:lnTo>
                      <a:pt x="326" y="594"/>
                    </a:lnTo>
                    <a:lnTo>
                      <a:pt x="320" y="594"/>
                    </a:lnTo>
                    <a:lnTo>
                      <a:pt x="314" y="589"/>
                    </a:lnTo>
                    <a:lnTo>
                      <a:pt x="301" y="589"/>
                    </a:lnTo>
                    <a:lnTo>
                      <a:pt x="289" y="589"/>
                    </a:lnTo>
                    <a:lnTo>
                      <a:pt x="282" y="589"/>
                    </a:lnTo>
                    <a:lnTo>
                      <a:pt x="276" y="589"/>
                    </a:lnTo>
                    <a:lnTo>
                      <a:pt x="270" y="585"/>
                    </a:lnTo>
                    <a:lnTo>
                      <a:pt x="264" y="585"/>
                    </a:lnTo>
                    <a:lnTo>
                      <a:pt x="264" y="580"/>
                    </a:lnTo>
                    <a:lnTo>
                      <a:pt x="257" y="580"/>
                    </a:lnTo>
                    <a:lnTo>
                      <a:pt x="251" y="580"/>
                    </a:lnTo>
                    <a:lnTo>
                      <a:pt x="245" y="580"/>
                    </a:lnTo>
                    <a:lnTo>
                      <a:pt x="238" y="580"/>
                    </a:lnTo>
                    <a:lnTo>
                      <a:pt x="232" y="580"/>
                    </a:lnTo>
                    <a:lnTo>
                      <a:pt x="226" y="576"/>
                    </a:lnTo>
                    <a:lnTo>
                      <a:pt x="220" y="576"/>
                    </a:lnTo>
                    <a:lnTo>
                      <a:pt x="220" y="571"/>
                    </a:lnTo>
                    <a:lnTo>
                      <a:pt x="213" y="571"/>
                    </a:lnTo>
                    <a:lnTo>
                      <a:pt x="207" y="571"/>
                    </a:lnTo>
                    <a:lnTo>
                      <a:pt x="201" y="571"/>
                    </a:lnTo>
                    <a:lnTo>
                      <a:pt x="194" y="571"/>
                    </a:lnTo>
                    <a:lnTo>
                      <a:pt x="188" y="571"/>
                    </a:lnTo>
                    <a:lnTo>
                      <a:pt x="182" y="567"/>
                    </a:lnTo>
                    <a:lnTo>
                      <a:pt x="176" y="567"/>
                    </a:lnTo>
                    <a:lnTo>
                      <a:pt x="169" y="567"/>
                    </a:lnTo>
                    <a:lnTo>
                      <a:pt x="163" y="567"/>
                    </a:lnTo>
                    <a:lnTo>
                      <a:pt x="163" y="562"/>
                    </a:lnTo>
                    <a:lnTo>
                      <a:pt x="163" y="558"/>
                    </a:lnTo>
                    <a:lnTo>
                      <a:pt x="157" y="553"/>
                    </a:lnTo>
                    <a:lnTo>
                      <a:pt x="150" y="553"/>
                    </a:lnTo>
                    <a:lnTo>
                      <a:pt x="150" y="549"/>
                    </a:lnTo>
                    <a:lnTo>
                      <a:pt x="144" y="549"/>
                    </a:lnTo>
                    <a:lnTo>
                      <a:pt x="138" y="544"/>
                    </a:lnTo>
                    <a:lnTo>
                      <a:pt x="138" y="540"/>
                    </a:lnTo>
                    <a:lnTo>
                      <a:pt x="132" y="540"/>
                    </a:lnTo>
                    <a:lnTo>
                      <a:pt x="132" y="536"/>
                    </a:lnTo>
                    <a:lnTo>
                      <a:pt x="125" y="536"/>
                    </a:lnTo>
                    <a:lnTo>
                      <a:pt x="119" y="531"/>
                    </a:lnTo>
                    <a:lnTo>
                      <a:pt x="113" y="531"/>
                    </a:lnTo>
                    <a:lnTo>
                      <a:pt x="113" y="527"/>
                    </a:lnTo>
                    <a:lnTo>
                      <a:pt x="106" y="527"/>
                    </a:lnTo>
                    <a:lnTo>
                      <a:pt x="100" y="522"/>
                    </a:lnTo>
                    <a:lnTo>
                      <a:pt x="94" y="522"/>
                    </a:lnTo>
                    <a:lnTo>
                      <a:pt x="94" y="518"/>
                    </a:lnTo>
                    <a:lnTo>
                      <a:pt x="88" y="518"/>
                    </a:lnTo>
                    <a:lnTo>
                      <a:pt x="81" y="518"/>
                    </a:lnTo>
                    <a:lnTo>
                      <a:pt x="81" y="513"/>
                    </a:lnTo>
                    <a:lnTo>
                      <a:pt x="75" y="513"/>
                    </a:lnTo>
                    <a:lnTo>
                      <a:pt x="69" y="509"/>
                    </a:lnTo>
                    <a:lnTo>
                      <a:pt x="69" y="504"/>
                    </a:lnTo>
                    <a:lnTo>
                      <a:pt x="62" y="504"/>
                    </a:lnTo>
                    <a:lnTo>
                      <a:pt x="56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7" y="486"/>
                    </a:lnTo>
                    <a:lnTo>
                      <a:pt x="31" y="486"/>
                    </a:lnTo>
                    <a:lnTo>
                      <a:pt x="31" y="482"/>
                    </a:lnTo>
                    <a:lnTo>
                      <a:pt x="31" y="478"/>
                    </a:lnTo>
                    <a:lnTo>
                      <a:pt x="31" y="473"/>
                    </a:lnTo>
                    <a:lnTo>
                      <a:pt x="31" y="469"/>
                    </a:lnTo>
                    <a:lnTo>
                      <a:pt x="25" y="469"/>
                    </a:lnTo>
                    <a:lnTo>
                      <a:pt x="18" y="469"/>
                    </a:lnTo>
                    <a:lnTo>
                      <a:pt x="18" y="464"/>
                    </a:lnTo>
                    <a:lnTo>
                      <a:pt x="12" y="464"/>
                    </a:lnTo>
                    <a:lnTo>
                      <a:pt x="12" y="460"/>
                    </a:lnTo>
                    <a:lnTo>
                      <a:pt x="6" y="460"/>
                    </a:lnTo>
                    <a:lnTo>
                      <a:pt x="6" y="464"/>
                    </a:lnTo>
                    <a:lnTo>
                      <a:pt x="6" y="460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6" y="451"/>
                    </a:lnTo>
                    <a:lnTo>
                      <a:pt x="12" y="451"/>
                    </a:lnTo>
                    <a:lnTo>
                      <a:pt x="18" y="451"/>
                    </a:lnTo>
                    <a:lnTo>
                      <a:pt x="25" y="451"/>
                    </a:lnTo>
                    <a:lnTo>
                      <a:pt x="31" y="455"/>
                    </a:lnTo>
                    <a:lnTo>
                      <a:pt x="37" y="455"/>
                    </a:lnTo>
                    <a:lnTo>
                      <a:pt x="44" y="455"/>
                    </a:lnTo>
                    <a:lnTo>
                      <a:pt x="50" y="455"/>
                    </a:lnTo>
                    <a:lnTo>
                      <a:pt x="50" y="460"/>
                    </a:lnTo>
                    <a:lnTo>
                      <a:pt x="56" y="464"/>
                    </a:lnTo>
                    <a:lnTo>
                      <a:pt x="56" y="469"/>
                    </a:lnTo>
                    <a:lnTo>
                      <a:pt x="62" y="473"/>
                    </a:lnTo>
                    <a:lnTo>
                      <a:pt x="69" y="473"/>
                    </a:lnTo>
                    <a:lnTo>
                      <a:pt x="75" y="469"/>
                    </a:lnTo>
                    <a:lnTo>
                      <a:pt x="81" y="469"/>
                    </a:lnTo>
                    <a:lnTo>
                      <a:pt x="88" y="464"/>
                    </a:lnTo>
                    <a:lnTo>
                      <a:pt x="94" y="460"/>
                    </a:lnTo>
                    <a:lnTo>
                      <a:pt x="94" y="455"/>
                    </a:lnTo>
                    <a:lnTo>
                      <a:pt x="100" y="451"/>
                    </a:lnTo>
                    <a:lnTo>
                      <a:pt x="106" y="451"/>
                    </a:lnTo>
                    <a:lnTo>
                      <a:pt x="106" y="446"/>
                    </a:lnTo>
                    <a:lnTo>
                      <a:pt x="113" y="442"/>
                    </a:lnTo>
                    <a:lnTo>
                      <a:pt x="119" y="442"/>
                    </a:lnTo>
                    <a:lnTo>
                      <a:pt x="125" y="437"/>
                    </a:lnTo>
                    <a:lnTo>
                      <a:pt x="132" y="437"/>
                    </a:lnTo>
                    <a:lnTo>
                      <a:pt x="132" y="433"/>
                    </a:lnTo>
                    <a:lnTo>
                      <a:pt x="138" y="433"/>
                    </a:lnTo>
                    <a:lnTo>
                      <a:pt x="144" y="428"/>
                    </a:lnTo>
                    <a:lnTo>
                      <a:pt x="150" y="424"/>
                    </a:lnTo>
                    <a:lnTo>
                      <a:pt x="157" y="424"/>
                    </a:lnTo>
                    <a:lnTo>
                      <a:pt x="163" y="420"/>
                    </a:lnTo>
                    <a:lnTo>
                      <a:pt x="169" y="420"/>
                    </a:lnTo>
                    <a:lnTo>
                      <a:pt x="176" y="415"/>
                    </a:lnTo>
                    <a:lnTo>
                      <a:pt x="182" y="411"/>
                    </a:lnTo>
                    <a:lnTo>
                      <a:pt x="188" y="406"/>
                    </a:lnTo>
                    <a:lnTo>
                      <a:pt x="188" y="402"/>
                    </a:lnTo>
                    <a:lnTo>
                      <a:pt x="194" y="397"/>
                    </a:lnTo>
                    <a:lnTo>
                      <a:pt x="201" y="397"/>
                    </a:lnTo>
                    <a:lnTo>
                      <a:pt x="207" y="393"/>
                    </a:lnTo>
                    <a:lnTo>
                      <a:pt x="213" y="388"/>
                    </a:lnTo>
                    <a:lnTo>
                      <a:pt x="220" y="388"/>
                    </a:lnTo>
                    <a:lnTo>
                      <a:pt x="226" y="384"/>
                    </a:lnTo>
                    <a:lnTo>
                      <a:pt x="232" y="379"/>
                    </a:lnTo>
                    <a:lnTo>
                      <a:pt x="238" y="375"/>
                    </a:lnTo>
                    <a:lnTo>
                      <a:pt x="238" y="371"/>
                    </a:lnTo>
                    <a:lnTo>
                      <a:pt x="245" y="366"/>
                    </a:lnTo>
                    <a:lnTo>
                      <a:pt x="245" y="362"/>
                    </a:lnTo>
                    <a:lnTo>
                      <a:pt x="251" y="362"/>
                    </a:lnTo>
                    <a:lnTo>
                      <a:pt x="251" y="357"/>
                    </a:lnTo>
                    <a:lnTo>
                      <a:pt x="251" y="353"/>
                    </a:lnTo>
                    <a:lnTo>
                      <a:pt x="257" y="348"/>
                    </a:lnTo>
                    <a:lnTo>
                      <a:pt x="257" y="344"/>
                    </a:lnTo>
                    <a:lnTo>
                      <a:pt x="264" y="339"/>
                    </a:lnTo>
                    <a:lnTo>
                      <a:pt x="264" y="335"/>
                    </a:lnTo>
                    <a:lnTo>
                      <a:pt x="270" y="330"/>
                    </a:lnTo>
                    <a:lnTo>
                      <a:pt x="270" y="326"/>
                    </a:lnTo>
                    <a:lnTo>
                      <a:pt x="270" y="321"/>
                    </a:lnTo>
                    <a:lnTo>
                      <a:pt x="270" y="317"/>
                    </a:lnTo>
                    <a:lnTo>
                      <a:pt x="276" y="313"/>
                    </a:lnTo>
                    <a:lnTo>
                      <a:pt x="270" y="308"/>
                    </a:lnTo>
                    <a:lnTo>
                      <a:pt x="270" y="304"/>
                    </a:lnTo>
                    <a:lnTo>
                      <a:pt x="270" y="299"/>
                    </a:lnTo>
                    <a:lnTo>
                      <a:pt x="270" y="295"/>
                    </a:lnTo>
                    <a:lnTo>
                      <a:pt x="270" y="290"/>
                    </a:lnTo>
                    <a:lnTo>
                      <a:pt x="270" y="286"/>
                    </a:lnTo>
                    <a:lnTo>
                      <a:pt x="270" y="281"/>
                    </a:lnTo>
                    <a:lnTo>
                      <a:pt x="264" y="277"/>
                    </a:lnTo>
                    <a:lnTo>
                      <a:pt x="264" y="272"/>
                    </a:lnTo>
                    <a:lnTo>
                      <a:pt x="257" y="268"/>
                    </a:lnTo>
                    <a:lnTo>
                      <a:pt x="257" y="263"/>
                    </a:lnTo>
                    <a:lnTo>
                      <a:pt x="257" y="259"/>
                    </a:lnTo>
                    <a:lnTo>
                      <a:pt x="257" y="255"/>
                    </a:lnTo>
                    <a:lnTo>
                      <a:pt x="257" y="250"/>
                    </a:lnTo>
                    <a:lnTo>
                      <a:pt x="257" y="246"/>
                    </a:lnTo>
                    <a:lnTo>
                      <a:pt x="251" y="246"/>
                    </a:lnTo>
                    <a:lnTo>
                      <a:pt x="251" y="241"/>
                    </a:lnTo>
                    <a:lnTo>
                      <a:pt x="245" y="237"/>
                    </a:lnTo>
                    <a:lnTo>
                      <a:pt x="245" y="232"/>
                    </a:lnTo>
                    <a:lnTo>
                      <a:pt x="245" y="228"/>
                    </a:lnTo>
                    <a:lnTo>
                      <a:pt x="245" y="223"/>
                    </a:lnTo>
                    <a:lnTo>
                      <a:pt x="245" y="219"/>
                    </a:lnTo>
                    <a:lnTo>
                      <a:pt x="245" y="214"/>
                    </a:lnTo>
                    <a:lnTo>
                      <a:pt x="238" y="214"/>
                    </a:lnTo>
                    <a:lnTo>
                      <a:pt x="238" y="210"/>
                    </a:lnTo>
                    <a:lnTo>
                      <a:pt x="238" y="205"/>
                    </a:lnTo>
                    <a:lnTo>
                      <a:pt x="245" y="205"/>
                    </a:lnTo>
                    <a:lnTo>
                      <a:pt x="251" y="205"/>
                    </a:lnTo>
                    <a:lnTo>
                      <a:pt x="257" y="205"/>
                    </a:lnTo>
                    <a:lnTo>
                      <a:pt x="264" y="201"/>
                    </a:lnTo>
                    <a:lnTo>
                      <a:pt x="264" y="197"/>
                    </a:lnTo>
                    <a:lnTo>
                      <a:pt x="264" y="192"/>
                    </a:lnTo>
                    <a:lnTo>
                      <a:pt x="257" y="192"/>
                    </a:lnTo>
                    <a:lnTo>
                      <a:pt x="257" y="188"/>
                    </a:lnTo>
                    <a:lnTo>
                      <a:pt x="257" y="183"/>
                    </a:lnTo>
                    <a:lnTo>
                      <a:pt x="257" y="179"/>
                    </a:lnTo>
                    <a:lnTo>
                      <a:pt x="264" y="174"/>
                    </a:lnTo>
                    <a:lnTo>
                      <a:pt x="264" y="170"/>
                    </a:lnTo>
                    <a:lnTo>
                      <a:pt x="270" y="170"/>
                    </a:lnTo>
                    <a:lnTo>
                      <a:pt x="276" y="170"/>
                    </a:lnTo>
                    <a:lnTo>
                      <a:pt x="282" y="170"/>
                    </a:lnTo>
                    <a:lnTo>
                      <a:pt x="289" y="165"/>
                    </a:lnTo>
                    <a:lnTo>
                      <a:pt x="289" y="161"/>
                    </a:lnTo>
                    <a:lnTo>
                      <a:pt x="289" y="156"/>
                    </a:lnTo>
                    <a:lnTo>
                      <a:pt x="295" y="148"/>
                    </a:lnTo>
                    <a:lnTo>
                      <a:pt x="295" y="143"/>
                    </a:lnTo>
                    <a:lnTo>
                      <a:pt x="295" y="139"/>
                    </a:lnTo>
                    <a:lnTo>
                      <a:pt x="301" y="134"/>
                    </a:lnTo>
                    <a:lnTo>
                      <a:pt x="308" y="134"/>
                    </a:lnTo>
                    <a:lnTo>
                      <a:pt x="314" y="139"/>
                    </a:lnTo>
                    <a:lnTo>
                      <a:pt x="320" y="139"/>
                    </a:lnTo>
                    <a:lnTo>
                      <a:pt x="320" y="143"/>
                    </a:lnTo>
                    <a:lnTo>
                      <a:pt x="326" y="148"/>
                    </a:lnTo>
                    <a:lnTo>
                      <a:pt x="326" y="152"/>
                    </a:lnTo>
                    <a:lnTo>
                      <a:pt x="333" y="152"/>
                    </a:lnTo>
                    <a:lnTo>
                      <a:pt x="339" y="152"/>
                    </a:lnTo>
                    <a:lnTo>
                      <a:pt x="345" y="152"/>
                    </a:lnTo>
                    <a:lnTo>
                      <a:pt x="352" y="148"/>
                    </a:lnTo>
                    <a:lnTo>
                      <a:pt x="358" y="143"/>
                    </a:lnTo>
                    <a:lnTo>
                      <a:pt x="358" y="139"/>
                    </a:lnTo>
                    <a:lnTo>
                      <a:pt x="364" y="134"/>
                    </a:lnTo>
                    <a:lnTo>
                      <a:pt x="364" y="130"/>
                    </a:lnTo>
                    <a:lnTo>
                      <a:pt x="370" y="130"/>
                    </a:lnTo>
                    <a:lnTo>
                      <a:pt x="377" y="125"/>
                    </a:lnTo>
                    <a:lnTo>
                      <a:pt x="383" y="121"/>
                    </a:lnTo>
                    <a:lnTo>
                      <a:pt x="389" y="116"/>
                    </a:lnTo>
                    <a:lnTo>
                      <a:pt x="389" y="112"/>
                    </a:lnTo>
                    <a:lnTo>
                      <a:pt x="396" y="107"/>
                    </a:lnTo>
                    <a:lnTo>
                      <a:pt x="396" y="103"/>
                    </a:lnTo>
                    <a:lnTo>
                      <a:pt x="389" y="98"/>
                    </a:lnTo>
                    <a:lnTo>
                      <a:pt x="389" y="94"/>
                    </a:lnTo>
                    <a:lnTo>
                      <a:pt x="383" y="90"/>
                    </a:lnTo>
                    <a:lnTo>
                      <a:pt x="377" y="90"/>
                    </a:lnTo>
                    <a:lnTo>
                      <a:pt x="377" y="85"/>
                    </a:lnTo>
                    <a:lnTo>
                      <a:pt x="370" y="81"/>
                    </a:lnTo>
                    <a:lnTo>
                      <a:pt x="370" y="76"/>
                    </a:lnTo>
                    <a:lnTo>
                      <a:pt x="370" y="72"/>
                    </a:lnTo>
                    <a:lnTo>
                      <a:pt x="370" y="67"/>
                    </a:lnTo>
                    <a:lnTo>
                      <a:pt x="377" y="67"/>
                    </a:lnTo>
                    <a:lnTo>
                      <a:pt x="383" y="67"/>
                    </a:lnTo>
                    <a:lnTo>
                      <a:pt x="383" y="72"/>
                    </a:lnTo>
                    <a:lnTo>
                      <a:pt x="389" y="72"/>
                    </a:lnTo>
                    <a:lnTo>
                      <a:pt x="389" y="76"/>
                    </a:lnTo>
                    <a:lnTo>
                      <a:pt x="396" y="76"/>
                    </a:lnTo>
                    <a:lnTo>
                      <a:pt x="402" y="76"/>
                    </a:lnTo>
                    <a:lnTo>
                      <a:pt x="408" y="72"/>
                    </a:lnTo>
                    <a:lnTo>
                      <a:pt x="414" y="67"/>
                    </a:lnTo>
                    <a:lnTo>
                      <a:pt x="421" y="63"/>
                    </a:lnTo>
                    <a:lnTo>
                      <a:pt x="421" y="58"/>
                    </a:lnTo>
                    <a:lnTo>
                      <a:pt x="421" y="54"/>
                    </a:lnTo>
                    <a:lnTo>
                      <a:pt x="421" y="49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54"/>
                    </a:lnTo>
                    <a:lnTo>
                      <a:pt x="452" y="49"/>
                    </a:lnTo>
                    <a:lnTo>
                      <a:pt x="458" y="45"/>
                    </a:lnTo>
                    <a:lnTo>
                      <a:pt x="458" y="40"/>
                    </a:lnTo>
                    <a:lnTo>
                      <a:pt x="458" y="36"/>
                    </a:lnTo>
                    <a:lnTo>
                      <a:pt x="458" y="32"/>
                    </a:lnTo>
                    <a:lnTo>
                      <a:pt x="465" y="32"/>
                    </a:lnTo>
                    <a:lnTo>
                      <a:pt x="465" y="27"/>
                    </a:lnTo>
                    <a:lnTo>
                      <a:pt x="471" y="27"/>
                    </a:lnTo>
                    <a:lnTo>
                      <a:pt x="471" y="23"/>
                    </a:lnTo>
                    <a:lnTo>
                      <a:pt x="471" y="18"/>
                    </a:lnTo>
                    <a:lnTo>
                      <a:pt x="465" y="18"/>
                    </a:lnTo>
                    <a:lnTo>
                      <a:pt x="465" y="14"/>
                    </a:lnTo>
                    <a:lnTo>
                      <a:pt x="458" y="9"/>
                    </a:lnTo>
                    <a:lnTo>
                      <a:pt x="458" y="5"/>
                    </a:lnTo>
                    <a:lnTo>
                      <a:pt x="458" y="0"/>
                    </a:lnTo>
                    <a:lnTo>
                      <a:pt x="465" y="0"/>
                    </a:lnTo>
                    <a:lnTo>
                      <a:pt x="471" y="0"/>
                    </a:lnTo>
                    <a:lnTo>
                      <a:pt x="471" y="5"/>
                    </a:lnTo>
                    <a:lnTo>
                      <a:pt x="477" y="5"/>
                    </a:lnTo>
                    <a:lnTo>
                      <a:pt x="477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5759" name="Group 714"/>
            <p:cNvGrpSpPr>
              <a:grpSpLocks/>
            </p:cNvGrpSpPr>
            <p:nvPr/>
          </p:nvGrpSpPr>
          <p:grpSpPr bwMode="auto">
            <a:xfrm>
              <a:off x="2016" y="2773"/>
              <a:ext cx="1045" cy="665"/>
              <a:chOff x="2016" y="2773"/>
              <a:chExt cx="1045" cy="665"/>
            </a:xfrm>
          </p:grpSpPr>
          <p:sp>
            <p:nvSpPr>
              <p:cNvPr id="4811" name="Freeform 715"/>
              <p:cNvSpPr>
                <a:spLocks/>
              </p:cNvSpPr>
              <p:nvPr/>
            </p:nvSpPr>
            <p:spPr bwMode="auto">
              <a:xfrm>
                <a:off x="2016" y="2773"/>
                <a:ext cx="1045" cy="665"/>
              </a:xfrm>
              <a:custGeom>
                <a:avLst/>
                <a:gdLst/>
                <a:ahLst/>
                <a:cxnLst>
                  <a:cxn ang="0">
                    <a:pos x="838" y="14"/>
                  </a:cxn>
                  <a:cxn ang="0">
                    <a:pos x="907" y="32"/>
                  </a:cxn>
                  <a:cxn ang="0">
                    <a:pos x="951" y="67"/>
                  </a:cxn>
                  <a:cxn ang="0">
                    <a:pos x="907" y="94"/>
                  </a:cxn>
                  <a:cxn ang="0">
                    <a:pos x="888" y="139"/>
                  </a:cxn>
                  <a:cxn ang="0">
                    <a:pos x="844" y="161"/>
                  </a:cxn>
                  <a:cxn ang="0">
                    <a:pos x="831" y="192"/>
                  </a:cxn>
                  <a:cxn ang="0">
                    <a:pos x="787" y="214"/>
                  </a:cxn>
                  <a:cxn ang="0">
                    <a:pos x="737" y="219"/>
                  </a:cxn>
                  <a:cxn ang="0">
                    <a:pos x="724" y="241"/>
                  </a:cxn>
                  <a:cxn ang="0">
                    <a:pos x="781" y="246"/>
                  </a:cxn>
                  <a:cxn ang="0">
                    <a:pos x="831" y="263"/>
                  </a:cxn>
                  <a:cxn ang="0">
                    <a:pos x="875" y="263"/>
                  </a:cxn>
                  <a:cxn ang="0">
                    <a:pos x="907" y="255"/>
                  </a:cxn>
                  <a:cxn ang="0">
                    <a:pos x="982" y="263"/>
                  </a:cxn>
                  <a:cxn ang="0">
                    <a:pos x="1026" y="295"/>
                  </a:cxn>
                  <a:cxn ang="0">
                    <a:pos x="1026" y="308"/>
                  </a:cxn>
                  <a:cxn ang="0">
                    <a:pos x="1014" y="335"/>
                  </a:cxn>
                  <a:cxn ang="0">
                    <a:pos x="989" y="362"/>
                  </a:cxn>
                  <a:cxn ang="0">
                    <a:pos x="976" y="393"/>
                  </a:cxn>
                  <a:cxn ang="0">
                    <a:pos x="957" y="428"/>
                  </a:cxn>
                  <a:cxn ang="0">
                    <a:pos x="926" y="451"/>
                  </a:cxn>
                  <a:cxn ang="0">
                    <a:pos x="882" y="482"/>
                  </a:cxn>
                  <a:cxn ang="0">
                    <a:pos x="844" y="504"/>
                  </a:cxn>
                  <a:cxn ang="0">
                    <a:pos x="806" y="531"/>
                  </a:cxn>
                  <a:cxn ang="0">
                    <a:pos x="743" y="531"/>
                  </a:cxn>
                  <a:cxn ang="0">
                    <a:pos x="712" y="567"/>
                  </a:cxn>
                  <a:cxn ang="0">
                    <a:pos x="756" y="594"/>
                  </a:cxn>
                  <a:cxn ang="0">
                    <a:pos x="787" y="598"/>
                  </a:cxn>
                  <a:cxn ang="0">
                    <a:pos x="800" y="638"/>
                  </a:cxn>
                  <a:cxn ang="0">
                    <a:pos x="762" y="660"/>
                  </a:cxn>
                  <a:cxn ang="0">
                    <a:pos x="706" y="665"/>
                  </a:cxn>
                  <a:cxn ang="0">
                    <a:pos x="643" y="656"/>
                  </a:cxn>
                  <a:cxn ang="0">
                    <a:pos x="592" y="651"/>
                  </a:cxn>
                  <a:cxn ang="0">
                    <a:pos x="530" y="647"/>
                  </a:cxn>
                  <a:cxn ang="0">
                    <a:pos x="459" y="643"/>
                  </a:cxn>
                  <a:cxn ang="0">
                    <a:pos x="390" y="638"/>
                  </a:cxn>
                  <a:cxn ang="0">
                    <a:pos x="327" y="634"/>
                  </a:cxn>
                  <a:cxn ang="0">
                    <a:pos x="308" y="598"/>
                  </a:cxn>
                  <a:cxn ang="0">
                    <a:pos x="258" y="562"/>
                  </a:cxn>
                  <a:cxn ang="0">
                    <a:pos x="214" y="518"/>
                  </a:cxn>
                  <a:cxn ang="0">
                    <a:pos x="176" y="482"/>
                  </a:cxn>
                  <a:cxn ang="0">
                    <a:pos x="138" y="455"/>
                  </a:cxn>
                  <a:cxn ang="0">
                    <a:pos x="94" y="433"/>
                  </a:cxn>
                  <a:cxn ang="0">
                    <a:pos x="38" y="397"/>
                  </a:cxn>
                  <a:cxn ang="0">
                    <a:pos x="0" y="379"/>
                  </a:cxn>
                  <a:cxn ang="0">
                    <a:pos x="63" y="371"/>
                  </a:cxn>
                  <a:cxn ang="0">
                    <a:pos x="126" y="362"/>
                  </a:cxn>
                  <a:cxn ang="0">
                    <a:pos x="182" y="348"/>
                  </a:cxn>
                  <a:cxn ang="0">
                    <a:pos x="226" y="330"/>
                  </a:cxn>
                  <a:cxn ang="0">
                    <a:pos x="289" y="308"/>
                  </a:cxn>
                  <a:cxn ang="0">
                    <a:pos x="321" y="268"/>
                  </a:cxn>
                  <a:cxn ang="0">
                    <a:pos x="371" y="255"/>
                  </a:cxn>
                  <a:cxn ang="0">
                    <a:pos x="428" y="241"/>
                  </a:cxn>
                  <a:cxn ang="0">
                    <a:pos x="473" y="201"/>
                  </a:cxn>
                  <a:cxn ang="0">
                    <a:pos x="517" y="170"/>
                  </a:cxn>
                  <a:cxn ang="0">
                    <a:pos x="548" y="134"/>
                  </a:cxn>
                  <a:cxn ang="0">
                    <a:pos x="605" y="121"/>
                  </a:cxn>
                  <a:cxn ang="0">
                    <a:pos x="649" y="107"/>
                  </a:cxn>
                  <a:cxn ang="0">
                    <a:pos x="668" y="85"/>
                  </a:cxn>
                  <a:cxn ang="0">
                    <a:pos x="687" y="58"/>
                  </a:cxn>
                  <a:cxn ang="0">
                    <a:pos x="731" y="36"/>
                  </a:cxn>
                  <a:cxn ang="0">
                    <a:pos x="787" y="32"/>
                  </a:cxn>
                </a:cxnLst>
                <a:rect l="0" t="0" r="r" b="b"/>
                <a:pathLst>
                  <a:path w="1045" h="665">
                    <a:moveTo>
                      <a:pt x="794" y="0"/>
                    </a:moveTo>
                    <a:lnTo>
                      <a:pt x="794" y="5"/>
                    </a:lnTo>
                    <a:lnTo>
                      <a:pt x="800" y="9"/>
                    </a:lnTo>
                    <a:lnTo>
                      <a:pt x="806" y="9"/>
                    </a:lnTo>
                    <a:lnTo>
                      <a:pt x="812" y="5"/>
                    </a:lnTo>
                    <a:lnTo>
                      <a:pt x="819" y="5"/>
                    </a:lnTo>
                    <a:lnTo>
                      <a:pt x="825" y="5"/>
                    </a:lnTo>
                    <a:lnTo>
                      <a:pt x="831" y="9"/>
                    </a:lnTo>
                    <a:lnTo>
                      <a:pt x="831" y="14"/>
                    </a:lnTo>
                    <a:lnTo>
                      <a:pt x="838" y="14"/>
                    </a:lnTo>
                    <a:lnTo>
                      <a:pt x="844" y="18"/>
                    </a:lnTo>
                    <a:lnTo>
                      <a:pt x="850" y="18"/>
                    </a:lnTo>
                    <a:lnTo>
                      <a:pt x="857" y="18"/>
                    </a:lnTo>
                    <a:lnTo>
                      <a:pt x="863" y="18"/>
                    </a:lnTo>
                    <a:lnTo>
                      <a:pt x="869" y="18"/>
                    </a:lnTo>
                    <a:lnTo>
                      <a:pt x="882" y="18"/>
                    </a:lnTo>
                    <a:lnTo>
                      <a:pt x="888" y="23"/>
                    </a:lnTo>
                    <a:lnTo>
                      <a:pt x="894" y="23"/>
                    </a:lnTo>
                    <a:lnTo>
                      <a:pt x="901" y="27"/>
                    </a:lnTo>
                    <a:lnTo>
                      <a:pt x="907" y="32"/>
                    </a:lnTo>
                    <a:lnTo>
                      <a:pt x="913" y="32"/>
                    </a:lnTo>
                    <a:lnTo>
                      <a:pt x="919" y="36"/>
                    </a:lnTo>
                    <a:lnTo>
                      <a:pt x="926" y="40"/>
                    </a:lnTo>
                    <a:lnTo>
                      <a:pt x="932" y="45"/>
                    </a:lnTo>
                    <a:lnTo>
                      <a:pt x="938" y="49"/>
                    </a:lnTo>
                    <a:lnTo>
                      <a:pt x="938" y="54"/>
                    </a:lnTo>
                    <a:lnTo>
                      <a:pt x="945" y="54"/>
                    </a:lnTo>
                    <a:lnTo>
                      <a:pt x="945" y="58"/>
                    </a:lnTo>
                    <a:lnTo>
                      <a:pt x="951" y="63"/>
                    </a:lnTo>
                    <a:lnTo>
                      <a:pt x="951" y="67"/>
                    </a:lnTo>
                    <a:lnTo>
                      <a:pt x="951" y="72"/>
                    </a:lnTo>
                    <a:lnTo>
                      <a:pt x="951" y="76"/>
                    </a:lnTo>
                    <a:lnTo>
                      <a:pt x="945" y="76"/>
                    </a:lnTo>
                    <a:lnTo>
                      <a:pt x="938" y="76"/>
                    </a:lnTo>
                    <a:lnTo>
                      <a:pt x="938" y="81"/>
                    </a:lnTo>
                    <a:lnTo>
                      <a:pt x="932" y="85"/>
                    </a:lnTo>
                    <a:lnTo>
                      <a:pt x="926" y="90"/>
                    </a:lnTo>
                    <a:lnTo>
                      <a:pt x="919" y="90"/>
                    </a:lnTo>
                    <a:lnTo>
                      <a:pt x="913" y="94"/>
                    </a:lnTo>
                    <a:lnTo>
                      <a:pt x="907" y="94"/>
                    </a:lnTo>
                    <a:lnTo>
                      <a:pt x="901" y="98"/>
                    </a:lnTo>
                    <a:lnTo>
                      <a:pt x="894" y="103"/>
                    </a:lnTo>
                    <a:lnTo>
                      <a:pt x="894" y="107"/>
                    </a:lnTo>
                    <a:lnTo>
                      <a:pt x="888" y="112"/>
                    </a:lnTo>
                    <a:lnTo>
                      <a:pt x="888" y="116"/>
                    </a:lnTo>
                    <a:lnTo>
                      <a:pt x="888" y="121"/>
                    </a:lnTo>
                    <a:lnTo>
                      <a:pt x="888" y="125"/>
                    </a:lnTo>
                    <a:lnTo>
                      <a:pt x="888" y="130"/>
                    </a:lnTo>
                    <a:lnTo>
                      <a:pt x="888" y="134"/>
                    </a:lnTo>
                    <a:lnTo>
                      <a:pt x="888" y="139"/>
                    </a:lnTo>
                    <a:lnTo>
                      <a:pt x="888" y="143"/>
                    </a:lnTo>
                    <a:lnTo>
                      <a:pt x="882" y="143"/>
                    </a:lnTo>
                    <a:lnTo>
                      <a:pt x="882" y="148"/>
                    </a:lnTo>
                    <a:lnTo>
                      <a:pt x="875" y="148"/>
                    </a:lnTo>
                    <a:lnTo>
                      <a:pt x="875" y="152"/>
                    </a:lnTo>
                    <a:lnTo>
                      <a:pt x="869" y="152"/>
                    </a:lnTo>
                    <a:lnTo>
                      <a:pt x="863" y="152"/>
                    </a:lnTo>
                    <a:lnTo>
                      <a:pt x="857" y="156"/>
                    </a:lnTo>
                    <a:lnTo>
                      <a:pt x="850" y="156"/>
                    </a:lnTo>
                    <a:lnTo>
                      <a:pt x="844" y="161"/>
                    </a:lnTo>
                    <a:lnTo>
                      <a:pt x="838" y="161"/>
                    </a:lnTo>
                    <a:lnTo>
                      <a:pt x="838" y="165"/>
                    </a:lnTo>
                    <a:lnTo>
                      <a:pt x="831" y="165"/>
                    </a:lnTo>
                    <a:lnTo>
                      <a:pt x="825" y="170"/>
                    </a:lnTo>
                    <a:lnTo>
                      <a:pt x="825" y="174"/>
                    </a:lnTo>
                    <a:lnTo>
                      <a:pt x="825" y="179"/>
                    </a:lnTo>
                    <a:lnTo>
                      <a:pt x="825" y="183"/>
                    </a:lnTo>
                    <a:lnTo>
                      <a:pt x="825" y="188"/>
                    </a:lnTo>
                    <a:lnTo>
                      <a:pt x="831" y="188"/>
                    </a:lnTo>
                    <a:lnTo>
                      <a:pt x="831" y="192"/>
                    </a:lnTo>
                    <a:lnTo>
                      <a:pt x="831" y="197"/>
                    </a:lnTo>
                    <a:lnTo>
                      <a:pt x="831" y="201"/>
                    </a:lnTo>
                    <a:lnTo>
                      <a:pt x="831" y="205"/>
                    </a:lnTo>
                    <a:lnTo>
                      <a:pt x="825" y="210"/>
                    </a:lnTo>
                    <a:lnTo>
                      <a:pt x="819" y="210"/>
                    </a:lnTo>
                    <a:lnTo>
                      <a:pt x="812" y="210"/>
                    </a:lnTo>
                    <a:lnTo>
                      <a:pt x="806" y="205"/>
                    </a:lnTo>
                    <a:lnTo>
                      <a:pt x="800" y="205"/>
                    </a:lnTo>
                    <a:lnTo>
                      <a:pt x="794" y="210"/>
                    </a:lnTo>
                    <a:lnTo>
                      <a:pt x="787" y="214"/>
                    </a:lnTo>
                    <a:lnTo>
                      <a:pt x="781" y="214"/>
                    </a:lnTo>
                    <a:lnTo>
                      <a:pt x="781" y="219"/>
                    </a:lnTo>
                    <a:lnTo>
                      <a:pt x="775" y="219"/>
                    </a:lnTo>
                    <a:lnTo>
                      <a:pt x="768" y="219"/>
                    </a:lnTo>
                    <a:lnTo>
                      <a:pt x="762" y="214"/>
                    </a:lnTo>
                    <a:lnTo>
                      <a:pt x="756" y="210"/>
                    </a:lnTo>
                    <a:lnTo>
                      <a:pt x="750" y="210"/>
                    </a:lnTo>
                    <a:lnTo>
                      <a:pt x="743" y="210"/>
                    </a:lnTo>
                    <a:lnTo>
                      <a:pt x="737" y="214"/>
                    </a:lnTo>
                    <a:lnTo>
                      <a:pt x="737" y="219"/>
                    </a:lnTo>
                    <a:lnTo>
                      <a:pt x="737" y="223"/>
                    </a:lnTo>
                    <a:lnTo>
                      <a:pt x="731" y="223"/>
                    </a:lnTo>
                    <a:lnTo>
                      <a:pt x="724" y="223"/>
                    </a:lnTo>
                    <a:lnTo>
                      <a:pt x="718" y="223"/>
                    </a:lnTo>
                    <a:lnTo>
                      <a:pt x="712" y="228"/>
                    </a:lnTo>
                    <a:lnTo>
                      <a:pt x="712" y="232"/>
                    </a:lnTo>
                    <a:lnTo>
                      <a:pt x="712" y="237"/>
                    </a:lnTo>
                    <a:lnTo>
                      <a:pt x="712" y="241"/>
                    </a:lnTo>
                    <a:lnTo>
                      <a:pt x="718" y="241"/>
                    </a:lnTo>
                    <a:lnTo>
                      <a:pt x="724" y="241"/>
                    </a:lnTo>
                    <a:lnTo>
                      <a:pt x="731" y="241"/>
                    </a:lnTo>
                    <a:lnTo>
                      <a:pt x="731" y="246"/>
                    </a:lnTo>
                    <a:lnTo>
                      <a:pt x="737" y="246"/>
                    </a:lnTo>
                    <a:lnTo>
                      <a:pt x="743" y="246"/>
                    </a:lnTo>
                    <a:lnTo>
                      <a:pt x="750" y="246"/>
                    </a:lnTo>
                    <a:lnTo>
                      <a:pt x="756" y="246"/>
                    </a:lnTo>
                    <a:lnTo>
                      <a:pt x="762" y="246"/>
                    </a:lnTo>
                    <a:lnTo>
                      <a:pt x="768" y="246"/>
                    </a:lnTo>
                    <a:lnTo>
                      <a:pt x="775" y="246"/>
                    </a:lnTo>
                    <a:lnTo>
                      <a:pt x="781" y="246"/>
                    </a:lnTo>
                    <a:lnTo>
                      <a:pt x="781" y="250"/>
                    </a:lnTo>
                    <a:lnTo>
                      <a:pt x="787" y="250"/>
                    </a:lnTo>
                    <a:lnTo>
                      <a:pt x="787" y="255"/>
                    </a:lnTo>
                    <a:lnTo>
                      <a:pt x="794" y="255"/>
                    </a:lnTo>
                    <a:lnTo>
                      <a:pt x="800" y="259"/>
                    </a:lnTo>
                    <a:lnTo>
                      <a:pt x="806" y="259"/>
                    </a:lnTo>
                    <a:lnTo>
                      <a:pt x="812" y="263"/>
                    </a:lnTo>
                    <a:lnTo>
                      <a:pt x="819" y="263"/>
                    </a:lnTo>
                    <a:lnTo>
                      <a:pt x="825" y="263"/>
                    </a:lnTo>
                    <a:lnTo>
                      <a:pt x="831" y="263"/>
                    </a:lnTo>
                    <a:lnTo>
                      <a:pt x="838" y="263"/>
                    </a:lnTo>
                    <a:lnTo>
                      <a:pt x="844" y="263"/>
                    </a:lnTo>
                    <a:lnTo>
                      <a:pt x="844" y="259"/>
                    </a:lnTo>
                    <a:lnTo>
                      <a:pt x="850" y="259"/>
                    </a:lnTo>
                    <a:lnTo>
                      <a:pt x="857" y="259"/>
                    </a:lnTo>
                    <a:lnTo>
                      <a:pt x="857" y="263"/>
                    </a:lnTo>
                    <a:lnTo>
                      <a:pt x="863" y="263"/>
                    </a:lnTo>
                    <a:lnTo>
                      <a:pt x="869" y="263"/>
                    </a:lnTo>
                    <a:lnTo>
                      <a:pt x="875" y="268"/>
                    </a:lnTo>
                    <a:lnTo>
                      <a:pt x="875" y="263"/>
                    </a:lnTo>
                    <a:lnTo>
                      <a:pt x="882" y="263"/>
                    </a:lnTo>
                    <a:lnTo>
                      <a:pt x="888" y="259"/>
                    </a:lnTo>
                    <a:lnTo>
                      <a:pt x="888" y="255"/>
                    </a:lnTo>
                    <a:lnTo>
                      <a:pt x="888" y="250"/>
                    </a:lnTo>
                    <a:lnTo>
                      <a:pt x="888" y="246"/>
                    </a:lnTo>
                    <a:lnTo>
                      <a:pt x="894" y="246"/>
                    </a:lnTo>
                    <a:lnTo>
                      <a:pt x="901" y="246"/>
                    </a:lnTo>
                    <a:lnTo>
                      <a:pt x="901" y="250"/>
                    </a:lnTo>
                    <a:lnTo>
                      <a:pt x="907" y="250"/>
                    </a:lnTo>
                    <a:lnTo>
                      <a:pt x="907" y="255"/>
                    </a:lnTo>
                    <a:lnTo>
                      <a:pt x="913" y="255"/>
                    </a:lnTo>
                    <a:lnTo>
                      <a:pt x="919" y="255"/>
                    </a:lnTo>
                    <a:lnTo>
                      <a:pt x="926" y="255"/>
                    </a:lnTo>
                    <a:lnTo>
                      <a:pt x="932" y="259"/>
                    </a:lnTo>
                    <a:lnTo>
                      <a:pt x="938" y="255"/>
                    </a:lnTo>
                    <a:lnTo>
                      <a:pt x="945" y="259"/>
                    </a:lnTo>
                    <a:lnTo>
                      <a:pt x="957" y="259"/>
                    </a:lnTo>
                    <a:lnTo>
                      <a:pt x="970" y="259"/>
                    </a:lnTo>
                    <a:lnTo>
                      <a:pt x="976" y="259"/>
                    </a:lnTo>
                    <a:lnTo>
                      <a:pt x="982" y="263"/>
                    </a:lnTo>
                    <a:lnTo>
                      <a:pt x="989" y="263"/>
                    </a:lnTo>
                    <a:lnTo>
                      <a:pt x="995" y="263"/>
                    </a:lnTo>
                    <a:lnTo>
                      <a:pt x="1001" y="268"/>
                    </a:lnTo>
                    <a:lnTo>
                      <a:pt x="1007" y="272"/>
                    </a:lnTo>
                    <a:lnTo>
                      <a:pt x="1007" y="277"/>
                    </a:lnTo>
                    <a:lnTo>
                      <a:pt x="1014" y="277"/>
                    </a:lnTo>
                    <a:lnTo>
                      <a:pt x="1014" y="281"/>
                    </a:lnTo>
                    <a:lnTo>
                      <a:pt x="1020" y="286"/>
                    </a:lnTo>
                    <a:lnTo>
                      <a:pt x="1026" y="290"/>
                    </a:lnTo>
                    <a:lnTo>
                      <a:pt x="1026" y="295"/>
                    </a:lnTo>
                    <a:lnTo>
                      <a:pt x="1033" y="299"/>
                    </a:lnTo>
                    <a:lnTo>
                      <a:pt x="1033" y="304"/>
                    </a:lnTo>
                    <a:lnTo>
                      <a:pt x="1039" y="304"/>
                    </a:lnTo>
                    <a:lnTo>
                      <a:pt x="1039" y="308"/>
                    </a:lnTo>
                    <a:lnTo>
                      <a:pt x="1039" y="313"/>
                    </a:lnTo>
                    <a:lnTo>
                      <a:pt x="1045" y="317"/>
                    </a:lnTo>
                    <a:lnTo>
                      <a:pt x="1039" y="321"/>
                    </a:lnTo>
                    <a:lnTo>
                      <a:pt x="1033" y="317"/>
                    </a:lnTo>
                    <a:lnTo>
                      <a:pt x="1033" y="313"/>
                    </a:lnTo>
                    <a:lnTo>
                      <a:pt x="1026" y="308"/>
                    </a:lnTo>
                    <a:lnTo>
                      <a:pt x="1020" y="308"/>
                    </a:lnTo>
                    <a:lnTo>
                      <a:pt x="1014" y="308"/>
                    </a:lnTo>
                    <a:lnTo>
                      <a:pt x="1014" y="313"/>
                    </a:lnTo>
                    <a:lnTo>
                      <a:pt x="1007" y="313"/>
                    </a:lnTo>
                    <a:lnTo>
                      <a:pt x="1007" y="317"/>
                    </a:lnTo>
                    <a:lnTo>
                      <a:pt x="1007" y="321"/>
                    </a:lnTo>
                    <a:lnTo>
                      <a:pt x="1007" y="326"/>
                    </a:lnTo>
                    <a:lnTo>
                      <a:pt x="1007" y="330"/>
                    </a:lnTo>
                    <a:lnTo>
                      <a:pt x="1007" y="335"/>
                    </a:lnTo>
                    <a:lnTo>
                      <a:pt x="1014" y="335"/>
                    </a:lnTo>
                    <a:lnTo>
                      <a:pt x="1014" y="339"/>
                    </a:lnTo>
                    <a:lnTo>
                      <a:pt x="1014" y="344"/>
                    </a:lnTo>
                    <a:lnTo>
                      <a:pt x="1007" y="344"/>
                    </a:lnTo>
                    <a:lnTo>
                      <a:pt x="1001" y="344"/>
                    </a:lnTo>
                    <a:lnTo>
                      <a:pt x="995" y="344"/>
                    </a:lnTo>
                    <a:lnTo>
                      <a:pt x="989" y="344"/>
                    </a:lnTo>
                    <a:lnTo>
                      <a:pt x="989" y="348"/>
                    </a:lnTo>
                    <a:lnTo>
                      <a:pt x="982" y="353"/>
                    </a:lnTo>
                    <a:lnTo>
                      <a:pt x="982" y="357"/>
                    </a:lnTo>
                    <a:lnTo>
                      <a:pt x="989" y="362"/>
                    </a:lnTo>
                    <a:lnTo>
                      <a:pt x="995" y="366"/>
                    </a:lnTo>
                    <a:lnTo>
                      <a:pt x="995" y="371"/>
                    </a:lnTo>
                    <a:lnTo>
                      <a:pt x="989" y="371"/>
                    </a:lnTo>
                    <a:lnTo>
                      <a:pt x="989" y="375"/>
                    </a:lnTo>
                    <a:lnTo>
                      <a:pt x="976" y="375"/>
                    </a:lnTo>
                    <a:lnTo>
                      <a:pt x="970" y="375"/>
                    </a:lnTo>
                    <a:lnTo>
                      <a:pt x="970" y="379"/>
                    </a:lnTo>
                    <a:lnTo>
                      <a:pt x="970" y="384"/>
                    </a:lnTo>
                    <a:lnTo>
                      <a:pt x="970" y="388"/>
                    </a:lnTo>
                    <a:lnTo>
                      <a:pt x="976" y="393"/>
                    </a:lnTo>
                    <a:lnTo>
                      <a:pt x="976" y="397"/>
                    </a:lnTo>
                    <a:lnTo>
                      <a:pt x="982" y="397"/>
                    </a:lnTo>
                    <a:lnTo>
                      <a:pt x="982" y="406"/>
                    </a:lnTo>
                    <a:lnTo>
                      <a:pt x="976" y="406"/>
                    </a:lnTo>
                    <a:lnTo>
                      <a:pt x="976" y="411"/>
                    </a:lnTo>
                    <a:lnTo>
                      <a:pt x="976" y="420"/>
                    </a:lnTo>
                    <a:lnTo>
                      <a:pt x="970" y="420"/>
                    </a:lnTo>
                    <a:lnTo>
                      <a:pt x="970" y="424"/>
                    </a:lnTo>
                    <a:lnTo>
                      <a:pt x="963" y="428"/>
                    </a:lnTo>
                    <a:lnTo>
                      <a:pt x="957" y="428"/>
                    </a:lnTo>
                    <a:lnTo>
                      <a:pt x="951" y="424"/>
                    </a:lnTo>
                    <a:lnTo>
                      <a:pt x="951" y="420"/>
                    </a:lnTo>
                    <a:lnTo>
                      <a:pt x="945" y="420"/>
                    </a:lnTo>
                    <a:lnTo>
                      <a:pt x="938" y="420"/>
                    </a:lnTo>
                    <a:lnTo>
                      <a:pt x="938" y="428"/>
                    </a:lnTo>
                    <a:lnTo>
                      <a:pt x="932" y="433"/>
                    </a:lnTo>
                    <a:lnTo>
                      <a:pt x="932" y="442"/>
                    </a:lnTo>
                    <a:lnTo>
                      <a:pt x="926" y="442"/>
                    </a:lnTo>
                    <a:lnTo>
                      <a:pt x="926" y="446"/>
                    </a:lnTo>
                    <a:lnTo>
                      <a:pt x="926" y="451"/>
                    </a:lnTo>
                    <a:lnTo>
                      <a:pt x="919" y="451"/>
                    </a:lnTo>
                    <a:lnTo>
                      <a:pt x="919" y="455"/>
                    </a:lnTo>
                    <a:lnTo>
                      <a:pt x="913" y="460"/>
                    </a:lnTo>
                    <a:lnTo>
                      <a:pt x="907" y="464"/>
                    </a:lnTo>
                    <a:lnTo>
                      <a:pt x="901" y="469"/>
                    </a:lnTo>
                    <a:lnTo>
                      <a:pt x="901" y="473"/>
                    </a:lnTo>
                    <a:lnTo>
                      <a:pt x="894" y="473"/>
                    </a:lnTo>
                    <a:lnTo>
                      <a:pt x="888" y="478"/>
                    </a:lnTo>
                    <a:lnTo>
                      <a:pt x="882" y="478"/>
                    </a:lnTo>
                    <a:lnTo>
                      <a:pt x="882" y="482"/>
                    </a:lnTo>
                    <a:lnTo>
                      <a:pt x="875" y="482"/>
                    </a:lnTo>
                    <a:lnTo>
                      <a:pt x="875" y="486"/>
                    </a:lnTo>
                    <a:lnTo>
                      <a:pt x="869" y="486"/>
                    </a:lnTo>
                    <a:lnTo>
                      <a:pt x="869" y="491"/>
                    </a:lnTo>
                    <a:lnTo>
                      <a:pt x="869" y="495"/>
                    </a:lnTo>
                    <a:lnTo>
                      <a:pt x="863" y="495"/>
                    </a:lnTo>
                    <a:lnTo>
                      <a:pt x="857" y="500"/>
                    </a:lnTo>
                    <a:lnTo>
                      <a:pt x="857" y="504"/>
                    </a:lnTo>
                    <a:lnTo>
                      <a:pt x="850" y="504"/>
                    </a:lnTo>
                    <a:lnTo>
                      <a:pt x="844" y="504"/>
                    </a:lnTo>
                    <a:lnTo>
                      <a:pt x="838" y="504"/>
                    </a:lnTo>
                    <a:lnTo>
                      <a:pt x="831" y="504"/>
                    </a:lnTo>
                    <a:lnTo>
                      <a:pt x="825" y="509"/>
                    </a:lnTo>
                    <a:lnTo>
                      <a:pt x="819" y="509"/>
                    </a:lnTo>
                    <a:lnTo>
                      <a:pt x="812" y="513"/>
                    </a:lnTo>
                    <a:lnTo>
                      <a:pt x="812" y="518"/>
                    </a:lnTo>
                    <a:lnTo>
                      <a:pt x="812" y="522"/>
                    </a:lnTo>
                    <a:lnTo>
                      <a:pt x="812" y="527"/>
                    </a:lnTo>
                    <a:lnTo>
                      <a:pt x="812" y="531"/>
                    </a:lnTo>
                    <a:lnTo>
                      <a:pt x="806" y="531"/>
                    </a:lnTo>
                    <a:lnTo>
                      <a:pt x="800" y="536"/>
                    </a:lnTo>
                    <a:lnTo>
                      <a:pt x="794" y="531"/>
                    </a:lnTo>
                    <a:lnTo>
                      <a:pt x="787" y="531"/>
                    </a:lnTo>
                    <a:lnTo>
                      <a:pt x="781" y="531"/>
                    </a:lnTo>
                    <a:lnTo>
                      <a:pt x="775" y="531"/>
                    </a:lnTo>
                    <a:lnTo>
                      <a:pt x="768" y="531"/>
                    </a:lnTo>
                    <a:lnTo>
                      <a:pt x="762" y="531"/>
                    </a:lnTo>
                    <a:lnTo>
                      <a:pt x="756" y="531"/>
                    </a:lnTo>
                    <a:lnTo>
                      <a:pt x="750" y="531"/>
                    </a:lnTo>
                    <a:lnTo>
                      <a:pt x="743" y="531"/>
                    </a:lnTo>
                    <a:lnTo>
                      <a:pt x="743" y="536"/>
                    </a:lnTo>
                    <a:lnTo>
                      <a:pt x="731" y="536"/>
                    </a:lnTo>
                    <a:lnTo>
                      <a:pt x="731" y="540"/>
                    </a:lnTo>
                    <a:lnTo>
                      <a:pt x="724" y="544"/>
                    </a:lnTo>
                    <a:lnTo>
                      <a:pt x="718" y="544"/>
                    </a:lnTo>
                    <a:lnTo>
                      <a:pt x="718" y="549"/>
                    </a:lnTo>
                    <a:lnTo>
                      <a:pt x="712" y="553"/>
                    </a:lnTo>
                    <a:lnTo>
                      <a:pt x="712" y="558"/>
                    </a:lnTo>
                    <a:lnTo>
                      <a:pt x="712" y="562"/>
                    </a:lnTo>
                    <a:lnTo>
                      <a:pt x="712" y="567"/>
                    </a:lnTo>
                    <a:lnTo>
                      <a:pt x="718" y="576"/>
                    </a:lnTo>
                    <a:lnTo>
                      <a:pt x="718" y="580"/>
                    </a:lnTo>
                    <a:lnTo>
                      <a:pt x="724" y="585"/>
                    </a:lnTo>
                    <a:lnTo>
                      <a:pt x="724" y="589"/>
                    </a:lnTo>
                    <a:lnTo>
                      <a:pt x="731" y="594"/>
                    </a:lnTo>
                    <a:lnTo>
                      <a:pt x="737" y="598"/>
                    </a:lnTo>
                    <a:lnTo>
                      <a:pt x="743" y="598"/>
                    </a:lnTo>
                    <a:lnTo>
                      <a:pt x="750" y="598"/>
                    </a:lnTo>
                    <a:lnTo>
                      <a:pt x="750" y="594"/>
                    </a:lnTo>
                    <a:lnTo>
                      <a:pt x="756" y="594"/>
                    </a:lnTo>
                    <a:lnTo>
                      <a:pt x="756" y="589"/>
                    </a:lnTo>
                    <a:lnTo>
                      <a:pt x="762" y="585"/>
                    </a:lnTo>
                    <a:lnTo>
                      <a:pt x="762" y="580"/>
                    </a:lnTo>
                    <a:lnTo>
                      <a:pt x="768" y="576"/>
                    </a:lnTo>
                    <a:lnTo>
                      <a:pt x="775" y="576"/>
                    </a:lnTo>
                    <a:lnTo>
                      <a:pt x="781" y="580"/>
                    </a:lnTo>
                    <a:lnTo>
                      <a:pt x="787" y="585"/>
                    </a:lnTo>
                    <a:lnTo>
                      <a:pt x="787" y="589"/>
                    </a:lnTo>
                    <a:lnTo>
                      <a:pt x="787" y="594"/>
                    </a:lnTo>
                    <a:lnTo>
                      <a:pt x="787" y="598"/>
                    </a:lnTo>
                    <a:lnTo>
                      <a:pt x="794" y="598"/>
                    </a:lnTo>
                    <a:lnTo>
                      <a:pt x="794" y="602"/>
                    </a:lnTo>
                    <a:lnTo>
                      <a:pt x="794" y="607"/>
                    </a:lnTo>
                    <a:lnTo>
                      <a:pt x="794" y="611"/>
                    </a:lnTo>
                    <a:lnTo>
                      <a:pt x="800" y="616"/>
                    </a:lnTo>
                    <a:lnTo>
                      <a:pt x="800" y="620"/>
                    </a:lnTo>
                    <a:lnTo>
                      <a:pt x="806" y="625"/>
                    </a:lnTo>
                    <a:lnTo>
                      <a:pt x="806" y="629"/>
                    </a:lnTo>
                    <a:lnTo>
                      <a:pt x="800" y="634"/>
                    </a:lnTo>
                    <a:lnTo>
                      <a:pt x="800" y="638"/>
                    </a:lnTo>
                    <a:lnTo>
                      <a:pt x="800" y="643"/>
                    </a:lnTo>
                    <a:lnTo>
                      <a:pt x="800" y="647"/>
                    </a:lnTo>
                    <a:lnTo>
                      <a:pt x="800" y="651"/>
                    </a:lnTo>
                    <a:lnTo>
                      <a:pt x="794" y="651"/>
                    </a:lnTo>
                    <a:lnTo>
                      <a:pt x="794" y="660"/>
                    </a:lnTo>
                    <a:lnTo>
                      <a:pt x="787" y="660"/>
                    </a:lnTo>
                    <a:lnTo>
                      <a:pt x="781" y="660"/>
                    </a:lnTo>
                    <a:lnTo>
                      <a:pt x="775" y="660"/>
                    </a:lnTo>
                    <a:lnTo>
                      <a:pt x="768" y="660"/>
                    </a:lnTo>
                    <a:lnTo>
                      <a:pt x="762" y="660"/>
                    </a:lnTo>
                    <a:lnTo>
                      <a:pt x="756" y="660"/>
                    </a:lnTo>
                    <a:lnTo>
                      <a:pt x="750" y="660"/>
                    </a:lnTo>
                    <a:lnTo>
                      <a:pt x="743" y="660"/>
                    </a:lnTo>
                    <a:lnTo>
                      <a:pt x="737" y="660"/>
                    </a:lnTo>
                    <a:lnTo>
                      <a:pt x="731" y="660"/>
                    </a:lnTo>
                    <a:lnTo>
                      <a:pt x="731" y="665"/>
                    </a:lnTo>
                    <a:lnTo>
                      <a:pt x="724" y="665"/>
                    </a:lnTo>
                    <a:lnTo>
                      <a:pt x="718" y="665"/>
                    </a:lnTo>
                    <a:lnTo>
                      <a:pt x="712" y="665"/>
                    </a:lnTo>
                    <a:lnTo>
                      <a:pt x="706" y="665"/>
                    </a:lnTo>
                    <a:lnTo>
                      <a:pt x="699" y="665"/>
                    </a:lnTo>
                    <a:lnTo>
                      <a:pt x="693" y="665"/>
                    </a:lnTo>
                    <a:lnTo>
                      <a:pt x="687" y="660"/>
                    </a:lnTo>
                    <a:lnTo>
                      <a:pt x="680" y="660"/>
                    </a:lnTo>
                    <a:lnTo>
                      <a:pt x="674" y="660"/>
                    </a:lnTo>
                    <a:lnTo>
                      <a:pt x="668" y="660"/>
                    </a:lnTo>
                    <a:lnTo>
                      <a:pt x="662" y="656"/>
                    </a:lnTo>
                    <a:lnTo>
                      <a:pt x="655" y="656"/>
                    </a:lnTo>
                    <a:lnTo>
                      <a:pt x="649" y="656"/>
                    </a:lnTo>
                    <a:lnTo>
                      <a:pt x="643" y="656"/>
                    </a:lnTo>
                    <a:lnTo>
                      <a:pt x="636" y="651"/>
                    </a:lnTo>
                    <a:lnTo>
                      <a:pt x="630" y="651"/>
                    </a:lnTo>
                    <a:lnTo>
                      <a:pt x="624" y="656"/>
                    </a:lnTo>
                    <a:lnTo>
                      <a:pt x="618" y="656"/>
                    </a:lnTo>
                    <a:lnTo>
                      <a:pt x="618" y="651"/>
                    </a:lnTo>
                    <a:lnTo>
                      <a:pt x="611" y="651"/>
                    </a:lnTo>
                    <a:lnTo>
                      <a:pt x="605" y="651"/>
                    </a:lnTo>
                    <a:lnTo>
                      <a:pt x="605" y="656"/>
                    </a:lnTo>
                    <a:lnTo>
                      <a:pt x="599" y="656"/>
                    </a:lnTo>
                    <a:lnTo>
                      <a:pt x="592" y="651"/>
                    </a:lnTo>
                    <a:lnTo>
                      <a:pt x="586" y="651"/>
                    </a:lnTo>
                    <a:lnTo>
                      <a:pt x="580" y="651"/>
                    </a:lnTo>
                    <a:lnTo>
                      <a:pt x="574" y="651"/>
                    </a:lnTo>
                    <a:lnTo>
                      <a:pt x="567" y="651"/>
                    </a:lnTo>
                    <a:lnTo>
                      <a:pt x="561" y="651"/>
                    </a:lnTo>
                    <a:lnTo>
                      <a:pt x="555" y="651"/>
                    </a:lnTo>
                    <a:lnTo>
                      <a:pt x="548" y="651"/>
                    </a:lnTo>
                    <a:lnTo>
                      <a:pt x="542" y="647"/>
                    </a:lnTo>
                    <a:lnTo>
                      <a:pt x="536" y="647"/>
                    </a:lnTo>
                    <a:lnTo>
                      <a:pt x="530" y="647"/>
                    </a:lnTo>
                    <a:lnTo>
                      <a:pt x="523" y="647"/>
                    </a:lnTo>
                    <a:lnTo>
                      <a:pt x="517" y="647"/>
                    </a:lnTo>
                    <a:lnTo>
                      <a:pt x="511" y="647"/>
                    </a:lnTo>
                    <a:lnTo>
                      <a:pt x="504" y="647"/>
                    </a:lnTo>
                    <a:lnTo>
                      <a:pt x="498" y="647"/>
                    </a:lnTo>
                    <a:lnTo>
                      <a:pt x="492" y="647"/>
                    </a:lnTo>
                    <a:lnTo>
                      <a:pt x="479" y="643"/>
                    </a:lnTo>
                    <a:lnTo>
                      <a:pt x="473" y="643"/>
                    </a:lnTo>
                    <a:lnTo>
                      <a:pt x="465" y="643"/>
                    </a:lnTo>
                    <a:lnTo>
                      <a:pt x="459" y="643"/>
                    </a:lnTo>
                    <a:lnTo>
                      <a:pt x="453" y="643"/>
                    </a:lnTo>
                    <a:lnTo>
                      <a:pt x="447" y="643"/>
                    </a:lnTo>
                    <a:lnTo>
                      <a:pt x="440" y="643"/>
                    </a:lnTo>
                    <a:lnTo>
                      <a:pt x="434" y="638"/>
                    </a:lnTo>
                    <a:lnTo>
                      <a:pt x="428" y="638"/>
                    </a:lnTo>
                    <a:lnTo>
                      <a:pt x="421" y="638"/>
                    </a:lnTo>
                    <a:lnTo>
                      <a:pt x="409" y="638"/>
                    </a:lnTo>
                    <a:lnTo>
                      <a:pt x="403" y="638"/>
                    </a:lnTo>
                    <a:lnTo>
                      <a:pt x="396" y="638"/>
                    </a:lnTo>
                    <a:lnTo>
                      <a:pt x="390" y="638"/>
                    </a:lnTo>
                    <a:lnTo>
                      <a:pt x="384" y="638"/>
                    </a:lnTo>
                    <a:lnTo>
                      <a:pt x="377" y="638"/>
                    </a:lnTo>
                    <a:lnTo>
                      <a:pt x="371" y="638"/>
                    </a:lnTo>
                    <a:lnTo>
                      <a:pt x="365" y="638"/>
                    </a:lnTo>
                    <a:lnTo>
                      <a:pt x="359" y="634"/>
                    </a:lnTo>
                    <a:lnTo>
                      <a:pt x="352" y="634"/>
                    </a:lnTo>
                    <a:lnTo>
                      <a:pt x="346" y="634"/>
                    </a:lnTo>
                    <a:lnTo>
                      <a:pt x="340" y="634"/>
                    </a:lnTo>
                    <a:lnTo>
                      <a:pt x="333" y="634"/>
                    </a:lnTo>
                    <a:lnTo>
                      <a:pt x="327" y="634"/>
                    </a:lnTo>
                    <a:lnTo>
                      <a:pt x="321" y="634"/>
                    </a:lnTo>
                    <a:lnTo>
                      <a:pt x="315" y="634"/>
                    </a:lnTo>
                    <a:lnTo>
                      <a:pt x="308" y="629"/>
                    </a:lnTo>
                    <a:lnTo>
                      <a:pt x="302" y="629"/>
                    </a:lnTo>
                    <a:lnTo>
                      <a:pt x="308" y="620"/>
                    </a:lnTo>
                    <a:lnTo>
                      <a:pt x="308" y="616"/>
                    </a:lnTo>
                    <a:lnTo>
                      <a:pt x="308" y="611"/>
                    </a:lnTo>
                    <a:lnTo>
                      <a:pt x="308" y="607"/>
                    </a:lnTo>
                    <a:lnTo>
                      <a:pt x="308" y="602"/>
                    </a:lnTo>
                    <a:lnTo>
                      <a:pt x="308" y="598"/>
                    </a:lnTo>
                    <a:lnTo>
                      <a:pt x="296" y="589"/>
                    </a:lnTo>
                    <a:lnTo>
                      <a:pt x="289" y="585"/>
                    </a:lnTo>
                    <a:lnTo>
                      <a:pt x="289" y="580"/>
                    </a:lnTo>
                    <a:lnTo>
                      <a:pt x="283" y="580"/>
                    </a:lnTo>
                    <a:lnTo>
                      <a:pt x="283" y="576"/>
                    </a:lnTo>
                    <a:lnTo>
                      <a:pt x="277" y="576"/>
                    </a:lnTo>
                    <a:lnTo>
                      <a:pt x="277" y="571"/>
                    </a:lnTo>
                    <a:lnTo>
                      <a:pt x="270" y="571"/>
                    </a:lnTo>
                    <a:lnTo>
                      <a:pt x="264" y="567"/>
                    </a:lnTo>
                    <a:lnTo>
                      <a:pt x="258" y="562"/>
                    </a:lnTo>
                    <a:lnTo>
                      <a:pt x="252" y="558"/>
                    </a:lnTo>
                    <a:lnTo>
                      <a:pt x="252" y="553"/>
                    </a:lnTo>
                    <a:lnTo>
                      <a:pt x="245" y="549"/>
                    </a:lnTo>
                    <a:lnTo>
                      <a:pt x="239" y="544"/>
                    </a:lnTo>
                    <a:lnTo>
                      <a:pt x="233" y="540"/>
                    </a:lnTo>
                    <a:lnTo>
                      <a:pt x="233" y="536"/>
                    </a:lnTo>
                    <a:lnTo>
                      <a:pt x="226" y="531"/>
                    </a:lnTo>
                    <a:lnTo>
                      <a:pt x="220" y="527"/>
                    </a:lnTo>
                    <a:lnTo>
                      <a:pt x="220" y="522"/>
                    </a:lnTo>
                    <a:lnTo>
                      <a:pt x="214" y="518"/>
                    </a:lnTo>
                    <a:lnTo>
                      <a:pt x="208" y="513"/>
                    </a:lnTo>
                    <a:lnTo>
                      <a:pt x="208" y="509"/>
                    </a:lnTo>
                    <a:lnTo>
                      <a:pt x="201" y="504"/>
                    </a:lnTo>
                    <a:lnTo>
                      <a:pt x="195" y="500"/>
                    </a:lnTo>
                    <a:lnTo>
                      <a:pt x="195" y="495"/>
                    </a:lnTo>
                    <a:lnTo>
                      <a:pt x="189" y="495"/>
                    </a:lnTo>
                    <a:lnTo>
                      <a:pt x="189" y="491"/>
                    </a:lnTo>
                    <a:lnTo>
                      <a:pt x="182" y="486"/>
                    </a:lnTo>
                    <a:lnTo>
                      <a:pt x="176" y="486"/>
                    </a:lnTo>
                    <a:lnTo>
                      <a:pt x="176" y="482"/>
                    </a:lnTo>
                    <a:lnTo>
                      <a:pt x="170" y="482"/>
                    </a:lnTo>
                    <a:lnTo>
                      <a:pt x="170" y="478"/>
                    </a:lnTo>
                    <a:lnTo>
                      <a:pt x="164" y="473"/>
                    </a:lnTo>
                    <a:lnTo>
                      <a:pt x="157" y="469"/>
                    </a:lnTo>
                    <a:lnTo>
                      <a:pt x="151" y="469"/>
                    </a:lnTo>
                    <a:lnTo>
                      <a:pt x="151" y="464"/>
                    </a:lnTo>
                    <a:lnTo>
                      <a:pt x="145" y="464"/>
                    </a:lnTo>
                    <a:lnTo>
                      <a:pt x="145" y="460"/>
                    </a:lnTo>
                    <a:lnTo>
                      <a:pt x="138" y="460"/>
                    </a:lnTo>
                    <a:lnTo>
                      <a:pt x="138" y="455"/>
                    </a:lnTo>
                    <a:lnTo>
                      <a:pt x="132" y="455"/>
                    </a:lnTo>
                    <a:lnTo>
                      <a:pt x="132" y="451"/>
                    </a:lnTo>
                    <a:lnTo>
                      <a:pt x="126" y="451"/>
                    </a:lnTo>
                    <a:lnTo>
                      <a:pt x="126" y="446"/>
                    </a:lnTo>
                    <a:lnTo>
                      <a:pt x="120" y="446"/>
                    </a:lnTo>
                    <a:lnTo>
                      <a:pt x="113" y="442"/>
                    </a:lnTo>
                    <a:lnTo>
                      <a:pt x="107" y="437"/>
                    </a:lnTo>
                    <a:lnTo>
                      <a:pt x="101" y="437"/>
                    </a:lnTo>
                    <a:lnTo>
                      <a:pt x="101" y="433"/>
                    </a:lnTo>
                    <a:lnTo>
                      <a:pt x="94" y="433"/>
                    </a:lnTo>
                    <a:lnTo>
                      <a:pt x="88" y="428"/>
                    </a:lnTo>
                    <a:lnTo>
                      <a:pt x="82" y="424"/>
                    </a:lnTo>
                    <a:lnTo>
                      <a:pt x="76" y="420"/>
                    </a:lnTo>
                    <a:lnTo>
                      <a:pt x="69" y="415"/>
                    </a:lnTo>
                    <a:lnTo>
                      <a:pt x="63" y="415"/>
                    </a:lnTo>
                    <a:lnTo>
                      <a:pt x="63" y="411"/>
                    </a:lnTo>
                    <a:lnTo>
                      <a:pt x="57" y="411"/>
                    </a:lnTo>
                    <a:lnTo>
                      <a:pt x="50" y="406"/>
                    </a:lnTo>
                    <a:lnTo>
                      <a:pt x="44" y="402"/>
                    </a:lnTo>
                    <a:lnTo>
                      <a:pt x="38" y="397"/>
                    </a:lnTo>
                    <a:lnTo>
                      <a:pt x="38" y="393"/>
                    </a:lnTo>
                    <a:lnTo>
                      <a:pt x="32" y="393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6" y="393"/>
                    </a:lnTo>
                    <a:lnTo>
                      <a:pt x="0" y="393"/>
                    </a:lnTo>
                    <a:lnTo>
                      <a:pt x="0" y="388"/>
                    </a:lnTo>
                    <a:lnTo>
                      <a:pt x="0" y="384"/>
                    </a:lnTo>
                    <a:lnTo>
                      <a:pt x="0" y="379"/>
                    </a:lnTo>
                    <a:lnTo>
                      <a:pt x="6" y="379"/>
                    </a:lnTo>
                    <a:lnTo>
                      <a:pt x="13" y="375"/>
                    </a:lnTo>
                    <a:lnTo>
                      <a:pt x="19" y="375"/>
                    </a:lnTo>
                    <a:lnTo>
                      <a:pt x="25" y="375"/>
                    </a:lnTo>
                    <a:lnTo>
                      <a:pt x="32" y="375"/>
                    </a:lnTo>
                    <a:lnTo>
                      <a:pt x="38" y="375"/>
                    </a:lnTo>
                    <a:lnTo>
                      <a:pt x="44" y="371"/>
                    </a:lnTo>
                    <a:lnTo>
                      <a:pt x="50" y="371"/>
                    </a:lnTo>
                    <a:lnTo>
                      <a:pt x="57" y="371"/>
                    </a:lnTo>
                    <a:lnTo>
                      <a:pt x="63" y="371"/>
                    </a:lnTo>
                    <a:lnTo>
                      <a:pt x="69" y="371"/>
                    </a:lnTo>
                    <a:lnTo>
                      <a:pt x="76" y="366"/>
                    </a:lnTo>
                    <a:lnTo>
                      <a:pt x="82" y="366"/>
                    </a:lnTo>
                    <a:lnTo>
                      <a:pt x="88" y="366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2"/>
                    </a:lnTo>
                    <a:lnTo>
                      <a:pt x="113" y="362"/>
                    </a:lnTo>
                    <a:lnTo>
                      <a:pt x="120" y="362"/>
                    </a:lnTo>
                    <a:lnTo>
                      <a:pt x="126" y="362"/>
                    </a:lnTo>
                    <a:lnTo>
                      <a:pt x="132" y="357"/>
                    </a:lnTo>
                    <a:lnTo>
                      <a:pt x="138" y="357"/>
                    </a:lnTo>
                    <a:lnTo>
                      <a:pt x="145" y="357"/>
                    </a:lnTo>
                    <a:lnTo>
                      <a:pt x="151" y="353"/>
                    </a:lnTo>
                    <a:lnTo>
                      <a:pt x="157" y="353"/>
                    </a:lnTo>
                    <a:lnTo>
                      <a:pt x="164" y="353"/>
                    </a:lnTo>
                    <a:lnTo>
                      <a:pt x="164" y="348"/>
                    </a:lnTo>
                    <a:lnTo>
                      <a:pt x="170" y="348"/>
                    </a:lnTo>
                    <a:lnTo>
                      <a:pt x="176" y="348"/>
                    </a:lnTo>
                    <a:lnTo>
                      <a:pt x="182" y="348"/>
                    </a:lnTo>
                    <a:lnTo>
                      <a:pt x="182" y="344"/>
                    </a:lnTo>
                    <a:lnTo>
                      <a:pt x="189" y="344"/>
                    </a:lnTo>
                    <a:lnTo>
                      <a:pt x="195" y="344"/>
                    </a:lnTo>
                    <a:lnTo>
                      <a:pt x="195" y="339"/>
                    </a:lnTo>
                    <a:lnTo>
                      <a:pt x="201" y="339"/>
                    </a:lnTo>
                    <a:lnTo>
                      <a:pt x="208" y="339"/>
                    </a:lnTo>
                    <a:lnTo>
                      <a:pt x="214" y="335"/>
                    </a:lnTo>
                    <a:lnTo>
                      <a:pt x="220" y="335"/>
                    </a:lnTo>
                    <a:lnTo>
                      <a:pt x="226" y="335"/>
                    </a:lnTo>
                    <a:lnTo>
                      <a:pt x="226" y="330"/>
                    </a:lnTo>
                    <a:lnTo>
                      <a:pt x="239" y="330"/>
                    </a:lnTo>
                    <a:lnTo>
                      <a:pt x="245" y="326"/>
                    </a:lnTo>
                    <a:lnTo>
                      <a:pt x="252" y="326"/>
                    </a:lnTo>
                    <a:lnTo>
                      <a:pt x="258" y="321"/>
                    </a:lnTo>
                    <a:lnTo>
                      <a:pt x="264" y="317"/>
                    </a:lnTo>
                    <a:lnTo>
                      <a:pt x="270" y="317"/>
                    </a:lnTo>
                    <a:lnTo>
                      <a:pt x="277" y="313"/>
                    </a:lnTo>
                    <a:lnTo>
                      <a:pt x="283" y="313"/>
                    </a:lnTo>
                    <a:lnTo>
                      <a:pt x="283" y="308"/>
                    </a:lnTo>
                    <a:lnTo>
                      <a:pt x="289" y="308"/>
                    </a:lnTo>
                    <a:lnTo>
                      <a:pt x="296" y="304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308" y="290"/>
                    </a:lnTo>
                    <a:lnTo>
                      <a:pt x="302" y="286"/>
                    </a:lnTo>
                    <a:lnTo>
                      <a:pt x="302" y="281"/>
                    </a:lnTo>
                    <a:lnTo>
                      <a:pt x="308" y="277"/>
                    </a:lnTo>
                    <a:lnTo>
                      <a:pt x="308" y="272"/>
                    </a:lnTo>
                    <a:lnTo>
                      <a:pt x="315" y="268"/>
                    </a:lnTo>
                    <a:lnTo>
                      <a:pt x="321" y="268"/>
                    </a:lnTo>
                    <a:lnTo>
                      <a:pt x="321" y="263"/>
                    </a:lnTo>
                    <a:lnTo>
                      <a:pt x="327" y="263"/>
                    </a:lnTo>
                    <a:lnTo>
                      <a:pt x="333" y="259"/>
                    </a:lnTo>
                    <a:lnTo>
                      <a:pt x="340" y="259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2" y="255"/>
                    </a:lnTo>
                    <a:lnTo>
                      <a:pt x="359" y="255"/>
                    </a:lnTo>
                    <a:lnTo>
                      <a:pt x="365" y="255"/>
                    </a:lnTo>
                    <a:lnTo>
                      <a:pt x="371" y="255"/>
                    </a:lnTo>
                    <a:lnTo>
                      <a:pt x="377" y="255"/>
                    </a:lnTo>
                    <a:lnTo>
                      <a:pt x="384" y="255"/>
                    </a:lnTo>
                    <a:lnTo>
                      <a:pt x="390" y="250"/>
                    </a:lnTo>
                    <a:lnTo>
                      <a:pt x="396" y="250"/>
                    </a:lnTo>
                    <a:lnTo>
                      <a:pt x="403" y="250"/>
                    </a:lnTo>
                    <a:lnTo>
                      <a:pt x="403" y="246"/>
                    </a:lnTo>
                    <a:lnTo>
                      <a:pt x="409" y="246"/>
                    </a:lnTo>
                    <a:lnTo>
                      <a:pt x="415" y="246"/>
                    </a:lnTo>
                    <a:lnTo>
                      <a:pt x="421" y="241"/>
                    </a:lnTo>
                    <a:lnTo>
                      <a:pt x="428" y="241"/>
                    </a:lnTo>
                    <a:lnTo>
                      <a:pt x="428" y="237"/>
                    </a:lnTo>
                    <a:lnTo>
                      <a:pt x="434" y="232"/>
                    </a:lnTo>
                    <a:lnTo>
                      <a:pt x="440" y="228"/>
                    </a:lnTo>
                    <a:lnTo>
                      <a:pt x="447" y="223"/>
                    </a:lnTo>
                    <a:lnTo>
                      <a:pt x="447" y="219"/>
                    </a:lnTo>
                    <a:lnTo>
                      <a:pt x="453" y="214"/>
                    </a:lnTo>
                    <a:lnTo>
                      <a:pt x="459" y="214"/>
                    </a:lnTo>
                    <a:lnTo>
                      <a:pt x="465" y="210"/>
                    </a:lnTo>
                    <a:lnTo>
                      <a:pt x="465" y="205"/>
                    </a:lnTo>
                    <a:lnTo>
                      <a:pt x="473" y="201"/>
                    </a:lnTo>
                    <a:lnTo>
                      <a:pt x="473" y="197"/>
                    </a:lnTo>
                    <a:lnTo>
                      <a:pt x="473" y="192"/>
                    </a:lnTo>
                    <a:lnTo>
                      <a:pt x="479" y="188"/>
                    </a:lnTo>
                    <a:lnTo>
                      <a:pt x="479" y="183"/>
                    </a:lnTo>
                    <a:lnTo>
                      <a:pt x="486" y="183"/>
                    </a:lnTo>
                    <a:lnTo>
                      <a:pt x="492" y="183"/>
                    </a:lnTo>
                    <a:lnTo>
                      <a:pt x="498" y="179"/>
                    </a:lnTo>
                    <a:lnTo>
                      <a:pt x="504" y="179"/>
                    </a:lnTo>
                    <a:lnTo>
                      <a:pt x="511" y="174"/>
                    </a:lnTo>
                    <a:lnTo>
                      <a:pt x="517" y="170"/>
                    </a:lnTo>
                    <a:lnTo>
                      <a:pt x="523" y="165"/>
                    </a:lnTo>
                    <a:lnTo>
                      <a:pt x="530" y="161"/>
                    </a:lnTo>
                    <a:lnTo>
                      <a:pt x="536" y="156"/>
                    </a:lnTo>
                    <a:lnTo>
                      <a:pt x="536" y="152"/>
                    </a:lnTo>
                    <a:lnTo>
                      <a:pt x="536" y="148"/>
                    </a:lnTo>
                    <a:lnTo>
                      <a:pt x="536" y="143"/>
                    </a:lnTo>
                    <a:lnTo>
                      <a:pt x="536" y="139"/>
                    </a:lnTo>
                    <a:lnTo>
                      <a:pt x="536" y="134"/>
                    </a:lnTo>
                    <a:lnTo>
                      <a:pt x="542" y="134"/>
                    </a:lnTo>
                    <a:lnTo>
                      <a:pt x="548" y="134"/>
                    </a:lnTo>
                    <a:lnTo>
                      <a:pt x="555" y="130"/>
                    </a:lnTo>
                    <a:lnTo>
                      <a:pt x="555" y="125"/>
                    </a:lnTo>
                    <a:lnTo>
                      <a:pt x="561" y="125"/>
                    </a:lnTo>
                    <a:lnTo>
                      <a:pt x="567" y="121"/>
                    </a:lnTo>
                    <a:lnTo>
                      <a:pt x="574" y="121"/>
                    </a:lnTo>
                    <a:lnTo>
                      <a:pt x="580" y="121"/>
                    </a:lnTo>
                    <a:lnTo>
                      <a:pt x="586" y="121"/>
                    </a:lnTo>
                    <a:lnTo>
                      <a:pt x="592" y="121"/>
                    </a:lnTo>
                    <a:lnTo>
                      <a:pt x="599" y="121"/>
                    </a:lnTo>
                    <a:lnTo>
                      <a:pt x="605" y="121"/>
                    </a:lnTo>
                    <a:lnTo>
                      <a:pt x="605" y="116"/>
                    </a:lnTo>
                    <a:lnTo>
                      <a:pt x="611" y="116"/>
                    </a:lnTo>
                    <a:lnTo>
                      <a:pt x="618" y="112"/>
                    </a:lnTo>
                    <a:lnTo>
                      <a:pt x="618" y="107"/>
                    </a:lnTo>
                    <a:lnTo>
                      <a:pt x="624" y="107"/>
                    </a:lnTo>
                    <a:lnTo>
                      <a:pt x="624" y="103"/>
                    </a:lnTo>
                    <a:lnTo>
                      <a:pt x="630" y="103"/>
                    </a:lnTo>
                    <a:lnTo>
                      <a:pt x="636" y="103"/>
                    </a:lnTo>
                    <a:lnTo>
                      <a:pt x="643" y="107"/>
                    </a:lnTo>
                    <a:lnTo>
                      <a:pt x="649" y="107"/>
                    </a:lnTo>
                    <a:lnTo>
                      <a:pt x="655" y="112"/>
                    </a:lnTo>
                    <a:lnTo>
                      <a:pt x="662" y="107"/>
                    </a:lnTo>
                    <a:lnTo>
                      <a:pt x="662" y="103"/>
                    </a:lnTo>
                    <a:lnTo>
                      <a:pt x="655" y="103"/>
                    </a:lnTo>
                    <a:lnTo>
                      <a:pt x="655" y="98"/>
                    </a:lnTo>
                    <a:lnTo>
                      <a:pt x="655" y="94"/>
                    </a:lnTo>
                    <a:lnTo>
                      <a:pt x="662" y="94"/>
                    </a:lnTo>
                    <a:lnTo>
                      <a:pt x="662" y="90"/>
                    </a:lnTo>
                    <a:lnTo>
                      <a:pt x="668" y="90"/>
                    </a:lnTo>
                    <a:lnTo>
                      <a:pt x="668" y="85"/>
                    </a:lnTo>
                    <a:lnTo>
                      <a:pt x="674" y="85"/>
                    </a:lnTo>
                    <a:lnTo>
                      <a:pt x="680" y="85"/>
                    </a:lnTo>
                    <a:lnTo>
                      <a:pt x="687" y="85"/>
                    </a:lnTo>
                    <a:lnTo>
                      <a:pt x="693" y="85"/>
                    </a:lnTo>
                    <a:lnTo>
                      <a:pt x="693" y="81"/>
                    </a:lnTo>
                    <a:lnTo>
                      <a:pt x="693" y="76"/>
                    </a:lnTo>
                    <a:lnTo>
                      <a:pt x="687" y="72"/>
                    </a:lnTo>
                    <a:lnTo>
                      <a:pt x="680" y="67"/>
                    </a:lnTo>
                    <a:lnTo>
                      <a:pt x="680" y="63"/>
                    </a:lnTo>
                    <a:lnTo>
                      <a:pt x="687" y="58"/>
                    </a:lnTo>
                    <a:lnTo>
                      <a:pt x="693" y="54"/>
                    </a:lnTo>
                    <a:lnTo>
                      <a:pt x="693" y="49"/>
                    </a:lnTo>
                    <a:lnTo>
                      <a:pt x="699" y="49"/>
                    </a:lnTo>
                    <a:lnTo>
                      <a:pt x="706" y="45"/>
                    </a:lnTo>
                    <a:lnTo>
                      <a:pt x="706" y="40"/>
                    </a:lnTo>
                    <a:lnTo>
                      <a:pt x="706" y="36"/>
                    </a:lnTo>
                    <a:lnTo>
                      <a:pt x="712" y="36"/>
                    </a:lnTo>
                    <a:lnTo>
                      <a:pt x="718" y="36"/>
                    </a:lnTo>
                    <a:lnTo>
                      <a:pt x="724" y="36"/>
                    </a:lnTo>
                    <a:lnTo>
                      <a:pt x="731" y="36"/>
                    </a:lnTo>
                    <a:lnTo>
                      <a:pt x="737" y="36"/>
                    </a:lnTo>
                    <a:lnTo>
                      <a:pt x="743" y="36"/>
                    </a:lnTo>
                    <a:lnTo>
                      <a:pt x="750" y="36"/>
                    </a:lnTo>
                    <a:lnTo>
                      <a:pt x="756" y="36"/>
                    </a:lnTo>
                    <a:lnTo>
                      <a:pt x="762" y="36"/>
                    </a:lnTo>
                    <a:lnTo>
                      <a:pt x="768" y="40"/>
                    </a:lnTo>
                    <a:lnTo>
                      <a:pt x="775" y="36"/>
                    </a:lnTo>
                    <a:lnTo>
                      <a:pt x="781" y="36"/>
                    </a:lnTo>
                    <a:lnTo>
                      <a:pt x="787" y="36"/>
                    </a:lnTo>
                    <a:lnTo>
                      <a:pt x="787" y="32"/>
                    </a:lnTo>
                    <a:lnTo>
                      <a:pt x="794" y="32"/>
                    </a:lnTo>
                    <a:lnTo>
                      <a:pt x="794" y="27"/>
                    </a:lnTo>
                    <a:lnTo>
                      <a:pt x="794" y="23"/>
                    </a:lnTo>
                    <a:lnTo>
                      <a:pt x="794" y="18"/>
                    </a:lnTo>
                    <a:lnTo>
                      <a:pt x="794" y="14"/>
                    </a:lnTo>
                    <a:lnTo>
                      <a:pt x="794" y="9"/>
                    </a:lnTo>
                    <a:lnTo>
                      <a:pt x="794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12" name="Freeform 716"/>
              <p:cNvSpPr>
                <a:spLocks/>
              </p:cNvSpPr>
              <p:nvPr/>
            </p:nvSpPr>
            <p:spPr bwMode="auto">
              <a:xfrm>
                <a:off x="2016" y="2773"/>
                <a:ext cx="1045" cy="665"/>
              </a:xfrm>
              <a:custGeom>
                <a:avLst/>
                <a:gdLst/>
                <a:ahLst/>
                <a:cxnLst>
                  <a:cxn ang="0">
                    <a:pos x="838" y="14"/>
                  </a:cxn>
                  <a:cxn ang="0">
                    <a:pos x="907" y="32"/>
                  </a:cxn>
                  <a:cxn ang="0">
                    <a:pos x="951" y="67"/>
                  </a:cxn>
                  <a:cxn ang="0">
                    <a:pos x="907" y="94"/>
                  </a:cxn>
                  <a:cxn ang="0">
                    <a:pos x="888" y="139"/>
                  </a:cxn>
                  <a:cxn ang="0">
                    <a:pos x="844" y="161"/>
                  </a:cxn>
                  <a:cxn ang="0">
                    <a:pos x="831" y="192"/>
                  </a:cxn>
                  <a:cxn ang="0">
                    <a:pos x="787" y="214"/>
                  </a:cxn>
                  <a:cxn ang="0">
                    <a:pos x="737" y="219"/>
                  </a:cxn>
                  <a:cxn ang="0">
                    <a:pos x="724" y="241"/>
                  </a:cxn>
                  <a:cxn ang="0">
                    <a:pos x="781" y="246"/>
                  </a:cxn>
                  <a:cxn ang="0">
                    <a:pos x="831" y="263"/>
                  </a:cxn>
                  <a:cxn ang="0">
                    <a:pos x="875" y="263"/>
                  </a:cxn>
                  <a:cxn ang="0">
                    <a:pos x="907" y="255"/>
                  </a:cxn>
                  <a:cxn ang="0">
                    <a:pos x="982" y="263"/>
                  </a:cxn>
                  <a:cxn ang="0">
                    <a:pos x="1026" y="295"/>
                  </a:cxn>
                  <a:cxn ang="0">
                    <a:pos x="1026" y="308"/>
                  </a:cxn>
                  <a:cxn ang="0">
                    <a:pos x="1014" y="335"/>
                  </a:cxn>
                  <a:cxn ang="0">
                    <a:pos x="989" y="362"/>
                  </a:cxn>
                  <a:cxn ang="0">
                    <a:pos x="976" y="393"/>
                  </a:cxn>
                  <a:cxn ang="0">
                    <a:pos x="957" y="428"/>
                  </a:cxn>
                  <a:cxn ang="0">
                    <a:pos x="926" y="451"/>
                  </a:cxn>
                  <a:cxn ang="0">
                    <a:pos x="882" y="482"/>
                  </a:cxn>
                  <a:cxn ang="0">
                    <a:pos x="844" y="504"/>
                  </a:cxn>
                  <a:cxn ang="0">
                    <a:pos x="806" y="531"/>
                  </a:cxn>
                  <a:cxn ang="0">
                    <a:pos x="743" y="531"/>
                  </a:cxn>
                  <a:cxn ang="0">
                    <a:pos x="712" y="567"/>
                  </a:cxn>
                  <a:cxn ang="0">
                    <a:pos x="756" y="594"/>
                  </a:cxn>
                  <a:cxn ang="0">
                    <a:pos x="787" y="598"/>
                  </a:cxn>
                  <a:cxn ang="0">
                    <a:pos x="800" y="638"/>
                  </a:cxn>
                  <a:cxn ang="0">
                    <a:pos x="762" y="660"/>
                  </a:cxn>
                  <a:cxn ang="0">
                    <a:pos x="706" y="665"/>
                  </a:cxn>
                  <a:cxn ang="0">
                    <a:pos x="643" y="656"/>
                  </a:cxn>
                  <a:cxn ang="0">
                    <a:pos x="592" y="651"/>
                  </a:cxn>
                  <a:cxn ang="0">
                    <a:pos x="530" y="647"/>
                  </a:cxn>
                  <a:cxn ang="0">
                    <a:pos x="459" y="643"/>
                  </a:cxn>
                  <a:cxn ang="0">
                    <a:pos x="390" y="638"/>
                  </a:cxn>
                  <a:cxn ang="0">
                    <a:pos x="327" y="634"/>
                  </a:cxn>
                  <a:cxn ang="0">
                    <a:pos x="308" y="598"/>
                  </a:cxn>
                  <a:cxn ang="0">
                    <a:pos x="258" y="562"/>
                  </a:cxn>
                  <a:cxn ang="0">
                    <a:pos x="214" y="518"/>
                  </a:cxn>
                  <a:cxn ang="0">
                    <a:pos x="176" y="482"/>
                  </a:cxn>
                  <a:cxn ang="0">
                    <a:pos x="138" y="455"/>
                  </a:cxn>
                  <a:cxn ang="0">
                    <a:pos x="94" y="433"/>
                  </a:cxn>
                  <a:cxn ang="0">
                    <a:pos x="38" y="397"/>
                  </a:cxn>
                  <a:cxn ang="0">
                    <a:pos x="0" y="379"/>
                  </a:cxn>
                  <a:cxn ang="0">
                    <a:pos x="63" y="371"/>
                  </a:cxn>
                  <a:cxn ang="0">
                    <a:pos x="126" y="362"/>
                  </a:cxn>
                  <a:cxn ang="0">
                    <a:pos x="182" y="348"/>
                  </a:cxn>
                  <a:cxn ang="0">
                    <a:pos x="226" y="330"/>
                  </a:cxn>
                  <a:cxn ang="0">
                    <a:pos x="289" y="308"/>
                  </a:cxn>
                  <a:cxn ang="0">
                    <a:pos x="321" y="268"/>
                  </a:cxn>
                  <a:cxn ang="0">
                    <a:pos x="371" y="255"/>
                  </a:cxn>
                  <a:cxn ang="0">
                    <a:pos x="428" y="241"/>
                  </a:cxn>
                  <a:cxn ang="0">
                    <a:pos x="473" y="201"/>
                  </a:cxn>
                  <a:cxn ang="0">
                    <a:pos x="517" y="170"/>
                  </a:cxn>
                  <a:cxn ang="0">
                    <a:pos x="548" y="134"/>
                  </a:cxn>
                  <a:cxn ang="0">
                    <a:pos x="605" y="121"/>
                  </a:cxn>
                  <a:cxn ang="0">
                    <a:pos x="649" y="107"/>
                  </a:cxn>
                  <a:cxn ang="0">
                    <a:pos x="668" y="85"/>
                  </a:cxn>
                  <a:cxn ang="0">
                    <a:pos x="687" y="58"/>
                  </a:cxn>
                  <a:cxn ang="0">
                    <a:pos x="731" y="36"/>
                  </a:cxn>
                  <a:cxn ang="0">
                    <a:pos x="787" y="32"/>
                  </a:cxn>
                </a:cxnLst>
                <a:rect l="0" t="0" r="r" b="b"/>
                <a:pathLst>
                  <a:path w="1045" h="665">
                    <a:moveTo>
                      <a:pt x="794" y="0"/>
                    </a:moveTo>
                    <a:lnTo>
                      <a:pt x="794" y="5"/>
                    </a:lnTo>
                    <a:lnTo>
                      <a:pt x="800" y="9"/>
                    </a:lnTo>
                    <a:lnTo>
                      <a:pt x="806" y="9"/>
                    </a:lnTo>
                    <a:lnTo>
                      <a:pt x="812" y="5"/>
                    </a:lnTo>
                    <a:lnTo>
                      <a:pt x="819" y="5"/>
                    </a:lnTo>
                    <a:lnTo>
                      <a:pt x="825" y="5"/>
                    </a:lnTo>
                    <a:lnTo>
                      <a:pt x="831" y="9"/>
                    </a:lnTo>
                    <a:lnTo>
                      <a:pt x="831" y="14"/>
                    </a:lnTo>
                    <a:lnTo>
                      <a:pt x="838" y="14"/>
                    </a:lnTo>
                    <a:lnTo>
                      <a:pt x="844" y="18"/>
                    </a:lnTo>
                    <a:lnTo>
                      <a:pt x="850" y="18"/>
                    </a:lnTo>
                    <a:lnTo>
                      <a:pt x="857" y="18"/>
                    </a:lnTo>
                    <a:lnTo>
                      <a:pt x="863" y="18"/>
                    </a:lnTo>
                    <a:lnTo>
                      <a:pt x="869" y="18"/>
                    </a:lnTo>
                    <a:lnTo>
                      <a:pt x="882" y="18"/>
                    </a:lnTo>
                    <a:lnTo>
                      <a:pt x="888" y="23"/>
                    </a:lnTo>
                    <a:lnTo>
                      <a:pt x="894" y="23"/>
                    </a:lnTo>
                    <a:lnTo>
                      <a:pt x="901" y="27"/>
                    </a:lnTo>
                    <a:lnTo>
                      <a:pt x="907" y="32"/>
                    </a:lnTo>
                    <a:lnTo>
                      <a:pt x="913" y="32"/>
                    </a:lnTo>
                    <a:lnTo>
                      <a:pt x="919" y="36"/>
                    </a:lnTo>
                    <a:lnTo>
                      <a:pt x="926" y="40"/>
                    </a:lnTo>
                    <a:lnTo>
                      <a:pt x="932" y="45"/>
                    </a:lnTo>
                    <a:lnTo>
                      <a:pt x="938" y="49"/>
                    </a:lnTo>
                    <a:lnTo>
                      <a:pt x="938" y="54"/>
                    </a:lnTo>
                    <a:lnTo>
                      <a:pt x="945" y="54"/>
                    </a:lnTo>
                    <a:lnTo>
                      <a:pt x="945" y="58"/>
                    </a:lnTo>
                    <a:lnTo>
                      <a:pt x="951" y="63"/>
                    </a:lnTo>
                    <a:lnTo>
                      <a:pt x="951" y="67"/>
                    </a:lnTo>
                    <a:lnTo>
                      <a:pt x="951" y="72"/>
                    </a:lnTo>
                    <a:lnTo>
                      <a:pt x="951" y="76"/>
                    </a:lnTo>
                    <a:lnTo>
                      <a:pt x="945" y="76"/>
                    </a:lnTo>
                    <a:lnTo>
                      <a:pt x="938" y="76"/>
                    </a:lnTo>
                    <a:lnTo>
                      <a:pt x="938" y="81"/>
                    </a:lnTo>
                    <a:lnTo>
                      <a:pt x="932" y="85"/>
                    </a:lnTo>
                    <a:lnTo>
                      <a:pt x="926" y="90"/>
                    </a:lnTo>
                    <a:lnTo>
                      <a:pt x="919" y="90"/>
                    </a:lnTo>
                    <a:lnTo>
                      <a:pt x="913" y="94"/>
                    </a:lnTo>
                    <a:lnTo>
                      <a:pt x="907" y="94"/>
                    </a:lnTo>
                    <a:lnTo>
                      <a:pt x="901" y="98"/>
                    </a:lnTo>
                    <a:lnTo>
                      <a:pt x="894" y="103"/>
                    </a:lnTo>
                    <a:lnTo>
                      <a:pt x="894" y="107"/>
                    </a:lnTo>
                    <a:lnTo>
                      <a:pt x="888" y="112"/>
                    </a:lnTo>
                    <a:lnTo>
                      <a:pt x="888" y="116"/>
                    </a:lnTo>
                    <a:lnTo>
                      <a:pt x="888" y="121"/>
                    </a:lnTo>
                    <a:lnTo>
                      <a:pt x="888" y="125"/>
                    </a:lnTo>
                    <a:lnTo>
                      <a:pt x="888" y="130"/>
                    </a:lnTo>
                    <a:lnTo>
                      <a:pt x="888" y="134"/>
                    </a:lnTo>
                    <a:lnTo>
                      <a:pt x="888" y="139"/>
                    </a:lnTo>
                    <a:lnTo>
                      <a:pt x="888" y="143"/>
                    </a:lnTo>
                    <a:lnTo>
                      <a:pt x="882" y="143"/>
                    </a:lnTo>
                    <a:lnTo>
                      <a:pt x="882" y="148"/>
                    </a:lnTo>
                    <a:lnTo>
                      <a:pt x="875" y="148"/>
                    </a:lnTo>
                    <a:lnTo>
                      <a:pt x="875" y="152"/>
                    </a:lnTo>
                    <a:lnTo>
                      <a:pt x="869" y="152"/>
                    </a:lnTo>
                    <a:lnTo>
                      <a:pt x="863" y="152"/>
                    </a:lnTo>
                    <a:lnTo>
                      <a:pt x="857" y="156"/>
                    </a:lnTo>
                    <a:lnTo>
                      <a:pt x="850" y="156"/>
                    </a:lnTo>
                    <a:lnTo>
                      <a:pt x="844" y="161"/>
                    </a:lnTo>
                    <a:lnTo>
                      <a:pt x="838" y="161"/>
                    </a:lnTo>
                    <a:lnTo>
                      <a:pt x="838" y="165"/>
                    </a:lnTo>
                    <a:lnTo>
                      <a:pt x="831" y="165"/>
                    </a:lnTo>
                    <a:lnTo>
                      <a:pt x="825" y="170"/>
                    </a:lnTo>
                    <a:lnTo>
                      <a:pt x="825" y="174"/>
                    </a:lnTo>
                    <a:lnTo>
                      <a:pt x="825" y="179"/>
                    </a:lnTo>
                    <a:lnTo>
                      <a:pt x="825" y="183"/>
                    </a:lnTo>
                    <a:lnTo>
                      <a:pt x="825" y="188"/>
                    </a:lnTo>
                    <a:lnTo>
                      <a:pt x="831" y="188"/>
                    </a:lnTo>
                    <a:lnTo>
                      <a:pt x="831" y="192"/>
                    </a:lnTo>
                    <a:lnTo>
                      <a:pt x="831" y="197"/>
                    </a:lnTo>
                    <a:lnTo>
                      <a:pt x="831" y="201"/>
                    </a:lnTo>
                    <a:lnTo>
                      <a:pt x="831" y="205"/>
                    </a:lnTo>
                    <a:lnTo>
                      <a:pt x="825" y="210"/>
                    </a:lnTo>
                    <a:lnTo>
                      <a:pt x="819" y="210"/>
                    </a:lnTo>
                    <a:lnTo>
                      <a:pt x="812" y="210"/>
                    </a:lnTo>
                    <a:lnTo>
                      <a:pt x="806" y="205"/>
                    </a:lnTo>
                    <a:lnTo>
                      <a:pt x="800" y="205"/>
                    </a:lnTo>
                    <a:lnTo>
                      <a:pt x="794" y="210"/>
                    </a:lnTo>
                    <a:lnTo>
                      <a:pt x="787" y="214"/>
                    </a:lnTo>
                    <a:lnTo>
                      <a:pt x="781" y="214"/>
                    </a:lnTo>
                    <a:lnTo>
                      <a:pt x="781" y="219"/>
                    </a:lnTo>
                    <a:lnTo>
                      <a:pt x="775" y="219"/>
                    </a:lnTo>
                    <a:lnTo>
                      <a:pt x="768" y="219"/>
                    </a:lnTo>
                    <a:lnTo>
                      <a:pt x="762" y="214"/>
                    </a:lnTo>
                    <a:lnTo>
                      <a:pt x="756" y="210"/>
                    </a:lnTo>
                    <a:lnTo>
                      <a:pt x="750" y="210"/>
                    </a:lnTo>
                    <a:lnTo>
                      <a:pt x="743" y="210"/>
                    </a:lnTo>
                    <a:lnTo>
                      <a:pt x="737" y="214"/>
                    </a:lnTo>
                    <a:lnTo>
                      <a:pt x="737" y="219"/>
                    </a:lnTo>
                    <a:lnTo>
                      <a:pt x="737" y="223"/>
                    </a:lnTo>
                    <a:lnTo>
                      <a:pt x="731" y="223"/>
                    </a:lnTo>
                    <a:lnTo>
                      <a:pt x="724" y="223"/>
                    </a:lnTo>
                    <a:lnTo>
                      <a:pt x="718" y="223"/>
                    </a:lnTo>
                    <a:lnTo>
                      <a:pt x="712" y="228"/>
                    </a:lnTo>
                    <a:lnTo>
                      <a:pt x="712" y="232"/>
                    </a:lnTo>
                    <a:lnTo>
                      <a:pt x="712" y="237"/>
                    </a:lnTo>
                    <a:lnTo>
                      <a:pt x="712" y="241"/>
                    </a:lnTo>
                    <a:lnTo>
                      <a:pt x="718" y="241"/>
                    </a:lnTo>
                    <a:lnTo>
                      <a:pt x="724" y="241"/>
                    </a:lnTo>
                    <a:lnTo>
                      <a:pt x="731" y="241"/>
                    </a:lnTo>
                    <a:lnTo>
                      <a:pt x="731" y="246"/>
                    </a:lnTo>
                    <a:lnTo>
                      <a:pt x="737" y="246"/>
                    </a:lnTo>
                    <a:lnTo>
                      <a:pt x="743" y="246"/>
                    </a:lnTo>
                    <a:lnTo>
                      <a:pt x="750" y="246"/>
                    </a:lnTo>
                    <a:lnTo>
                      <a:pt x="756" y="246"/>
                    </a:lnTo>
                    <a:lnTo>
                      <a:pt x="762" y="246"/>
                    </a:lnTo>
                    <a:lnTo>
                      <a:pt x="768" y="246"/>
                    </a:lnTo>
                    <a:lnTo>
                      <a:pt x="775" y="246"/>
                    </a:lnTo>
                    <a:lnTo>
                      <a:pt x="781" y="246"/>
                    </a:lnTo>
                    <a:lnTo>
                      <a:pt x="781" y="250"/>
                    </a:lnTo>
                    <a:lnTo>
                      <a:pt x="787" y="250"/>
                    </a:lnTo>
                    <a:lnTo>
                      <a:pt x="787" y="255"/>
                    </a:lnTo>
                    <a:lnTo>
                      <a:pt x="794" y="255"/>
                    </a:lnTo>
                    <a:lnTo>
                      <a:pt x="800" y="259"/>
                    </a:lnTo>
                    <a:lnTo>
                      <a:pt x="806" y="259"/>
                    </a:lnTo>
                    <a:lnTo>
                      <a:pt x="812" y="263"/>
                    </a:lnTo>
                    <a:lnTo>
                      <a:pt x="819" y="263"/>
                    </a:lnTo>
                    <a:lnTo>
                      <a:pt x="825" y="263"/>
                    </a:lnTo>
                    <a:lnTo>
                      <a:pt x="831" y="263"/>
                    </a:lnTo>
                    <a:lnTo>
                      <a:pt x="838" y="263"/>
                    </a:lnTo>
                    <a:lnTo>
                      <a:pt x="844" y="263"/>
                    </a:lnTo>
                    <a:lnTo>
                      <a:pt x="844" y="259"/>
                    </a:lnTo>
                    <a:lnTo>
                      <a:pt x="850" y="259"/>
                    </a:lnTo>
                    <a:lnTo>
                      <a:pt x="857" y="259"/>
                    </a:lnTo>
                    <a:lnTo>
                      <a:pt x="857" y="263"/>
                    </a:lnTo>
                    <a:lnTo>
                      <a:pt x="863" y="263"/>
                    </a:lnTo>
                    <a:lnTo>
                      <a:pt x="869" y="263"/>
                    </a:lnTo>
                    <a:lnTo>
                      <a:pt x="875" y="268"/>
                    </a:lnTo>
                    <a:lnTo>
                      <a:pt x="875" y="263"/>
                    </a:lnTo>
                    <a:lnTo>
                      <a:pt x="882" y="263"/>
                    </a:lnTo>
                    <a:lnTo>
                      <a:pt x="888" y="259"/>
                    </a:lnTo>
                    <a:lnTo>
                      <a:pt x="888" y="255"/>
                    </a:lnTo>
                    <a:lnTo>
                      <a:pt x="888" y="250"/>
                    </a:lnTo>
                    <a:lnTo>
                      <a:pt x="888" y="246"/>
                    </a:lnTo>
                    <a:lnTo>
                      <a:pt x="894" y="246"/>
                    </a:lnTo>
                    <a:lnTo>
                      <a:pt x="901" y="246"/>
                    </a:lnTo>
                    <a:lnTo>
                      <a:pt x="901" y="250"/>
                    </a:lnTo>
                    <a:lnTo>
                      <a:pt x="907" y="250"/>
                    </a:lnTo>
                    <a:lnTo>
                      <a:pt x="907" y="255"/>
                    </a:lnTo>
                    <a:lnTo>
                      <a:pt x="913" y="255"/>
                    </a:lnTo>
                    <a:lnTo>
                      <a:pt x="919" y="255"/>
                    </a:lnTo>
                    <a:lnTo>
                      <a:pt x="926" y="255"/>
                    </a:lnTo>
                    <a:lnTo>
                      <a:pt x="932" y="259"/>
                    </a:lnTo>
                    <a:lnTo>
                      <a:pt x="938" y="255"/>
                    </a:lnTo>
                    <a:lnTo>
                      <a:pt x="945" y="259"/>
                    </a:lnTo>
                    <a:lnTo>
                      <a:pt x="957" y="259"/>
                    </a:lnTo>
                    <a:lnTo>
                      <a:pt x="970" y="259"/>
                    </a:lnTo>
                    <a:lnTo>
                      <a:pt x="976" y="259"/>
                    </a:lnTo>
                    <a:lnTo>
                      <a:pt x="982" y="263"/>
                    </a:lnTo>
                    <a:lnTo>
                      <a:pt x="989" y="263"/>
                    </a:lnTo>
                    <a:lnTo>
                      <a:pt x="995" y="263"/>
                    </a:lnTo>
                    <a:lnTo>
                      <a:pt x="1001" y="268"/>
                    </a:lnTo>
                    <a:lnTo>
                      <a:pt x="1007" y="272"/>
                    </a:lnTo>
                    <a:lnTo>
                      <a:pt x="1007" y="277"/>
                    </a:lnTo>
                    <a:lnTo>
                      <a:pt x="1014" y="277"/>
                    </a:lnTo>
                    <a:lnTo>
                      <a:pt x="1014" y="281"/>
                    </a:lnTo>
                    <a:lnTo>
                      <a:pt x="1020" y="286"/>
                    </a:lnTo>
                    <a:lnTo>
                      <a:pt x="1026" y="290"/>
                    </a:lnTo>
                    <a:lnTo>
                      <a:pt x="1026" y="295"/>
                    </a:lnTo>
                    <a:lnTo>
                      <a:pt x="1033" y="299"/>
                    </a:lnTo>
                    <a:lnTo>
                      <a:pt x="1033" y="304"/>
                    </a:lnTo>
                    <a:lnTo>
                      <a:pt x="1039" y="304"/>
                    </a:lnTo>
                    <a:lnTo>
                      <a:pt x="1039" y="308"/>
                    </a:lnTo>
                    <a:lnTo>
                      <a:pt x="1039" y="313"/>
                    </a:lnTo>
                    <a:lnTo>
                      <a:pt x="1045" y="317"/>
                    </a:lnTo>
                    <a:lnTo>
                      <a:pt x="1039" y="321"/>
                    </a:lnTo>
                    <a:lnTo>
                      <a:pt x="1033" y="317"/>
                    </a:lnTo>
                    <a:lnTo>
                      <a:pt x="1033" y="313"/>
                    </a:lnTo>
                    <a:lnTo>
                      <a:pt x="1026" y="308"/>
                    </a:lnTo>
                    <a:lnTo>
                      <a:pt x="1020" y="308"/>
                    </a:lnTo>
                    <a:lnTo>
                      <a:pt x="1014" y="308"/>
                    </a:lnTo>
                    <a:lnTo>
                      <a:pt x="1014" y="313"/>
                    </a:lnTo>
                    <a:lnTo>
                      <a:pt x="1007" y="313"/>
                    </a:lnTo>
                    <a:lnTo>
                      <a:pt x="1007" y="317"/>
                    </a:lnTo>
                    <a:lnTo>
                      <a:pt x="1007" y="321"/>
                    </a:lnTo>
                    <a:lnTo>
                      <a:pt x="1007" y="326"/>
                    </a:lnTo>
                    <a:lnTo>
                      <a:pt x="1007" y="330"/>
                    </a:lnTo>
                    <a:lnTo>
                      <a:pt x="1007" y="335"/>
                    </a:lnTo>
                    <a:lnTo>
                      <a:pt x="1014" y="335"/>
                    </a:lnTo>
                    <a:lnTo>
                      <a:pt x="1014" y="339"/>
                    </a:lnTo>
                    <a:lnTo>
                      <a:pt x="1014" y="344"/>
                    </a:lnTo>
                    <a:lnTo>
                      <a:pt x="1007" y="344"/>
                    </a:lnTo>
                    <a:lnTo>
                      <a:pt x="1001" y="344"/>
                    </a:lnTo>
                    <a:lnTo>
                      <a:pt x="995" y="344"/>
                    </a:lnTo>
                    <a:lnTo>
                      <a:pt x="989" y="344"/>
                    </a:lnTo>
                    <a:lnTo>
                      <a:pt x="989" y="348"/>
                    </a:lnTo>
                    <a:lnTo>
                      <a:pt x="982" y="353"/>
                    </a:lnTo>
                    <a:lnTo>
                      <a:pt x="982" y="357"/>
                    </a:lnTo>
                    <a:lnTo>
                      <a:pt x="989" y="362"/>
                    </a:lnTo>
                    <a:lnTo>
                      <a:pt x="995" y="366"/>
                    </a:lnTo>
                    <a:lnTo>
                      <a:pt x="995" y="371"/>
                    </a:lnTo>
                    <a:lnTo>
                      <a:pt x="989" y="371"/>
                    </a:lnTo>
                    <a:lnTo>
                      <a:pt x="989" y="375"/>
                    </a:lnTo>
                    <a:lnTo>
                      <a:pt x="976" y="375"/>
                    </a:lnTo>
                    <a:lnTo>
                      <a:pt x="970" y="375"/>
                    </a:lnTo>
                    <a:lnTo>
                      <a:pt x="970" y="379"/>
                    </a:lnTo>
                    <a:lnTo>
                      <a:pt x="970" y="384"/>
                    </a:lnTo>
                    <a:lnTo>
                      <a:pt x="970" y="388"/>
                    </a:lnTo>
                    <a:lnTo>
                      <a:pt x="976" y="393"/>
                    </a:lnTo>
                    <a:lnTo>
                      <a:pt x="976" y="397"/>
                    </a:lnTo>
                    <a:lnTo>
                      <a:pt x="982" y="397"/>
                    </a:lnTo>
                    <a:lnTo>
                      <a:pt x="982" y="406"/>
                    </a:lnTo>
                    <a:lnTo>
                      <a:pt x="976" y="406"/>
                    </a:lnTo>
                    <a:lnTo>
                      <a:pt x="976" y="411"/>
                    </a:lnTo>
                    <a:lnTo>
                      <a:pt x="976" y="420"/>
                    </a:lnTo>
                    <a:lnTo>
                      <a:pt x="970" y="420"/>
                    </a:lnTo>
                    <a:lnTo>
                      <a:pt x="970" y="424"/>
                    </a:lnTo>
                    <a:lnTo>
                      <a:pt x="963" y="428"/>
                    </a:lnTo>
                    <a:lnTo>
                      <a:pt x="957" y="428"/>
                    </a:lnTo>
                    <a:lnTo>
                      <a:pt x="951" y="424"/>
                    </a:lnTo>
                    <a:lnTo>
                      <a:pt x="951" y="420"/>
                    </a:lnTo>
                    <a:lnTo>
                      <a:pt x="945" y="420"/>
                    </a:lnTo>
                    <a:lnTo>
                      <a:pt x="938" y="420"/>
                    </a:lnTo>
                    <a:lnTo>
                      <a:pt x="938" y="428"/>
                    </a:lnTo>
                    <a:lnTo>
                      <a:pt x="932" y="433"/>
                    </a:lnTo>
                    <a:lnTo>
                      <a:pt x="932" y="442"/>
                    </a:lnTo>
                    <a:lnTo>
                      <a:pt x="926" y="442"/>
                    </a:lnTo>
                    <a:lnTo>
                      <a:pt x="926" y="446"/>
                    </a:lnTo>
                    <a:lnTo>
                      <a:pt x="926" y="451"/>
                    </a:lnTo>
                    <a:lnTo>
                      <a:pt x="919" y="451"/>
                    </a:lnTo>
                    <a:lnTo>
                      <a:pt x="919" y="455"/>
                    </a:lnTo>
                    <a:lnTo>
                      <a:pt x="913" y="460"/>
                    </a:lnTo>
                    <a:lnTo>
                      <a:pt x="907" y="464"/>
                    </a:lnTo>
                    <a:lnTo>
                      <a:pt x="901" y="469"/>
                    </a:lnTo>
                    <a:lnTo>
                      <a:pt x="901" y="473"/>
                    </a:lnTo>
                    <a:lnTo>
                      <a:pt x="894" y="473"/>
                    </a:lnTo>
                    <a:lnTo>
                      <a:pt x="888" y="478"/>
                    </a:lnTo>
                    <a:lnTo>
                      <a:pt x="882" y="478"/>
                    </a:lnTo>
                    <a:lnTo>
                      <a:pt x="882" y="482"/>
                    </a:lnTo>
                    <a:lnTo>
                      <a:pt x="875" y="482"/>
                    </a:lnTo>
                    <a:lnTo>
                      <a:pt x="875" y="486"/>
                    </a:lnTo>
                    <a:lnTo>
                      <a:pt x="869" y="486"/>
                    </a:lnTo>
                    <a:lnTo>
                      <a:pt x="869" y="491"/>
                    </a:lnTo>
                    <a:lnTo>
                      <a:pt x="869" y="495"/>
                    </a:lnTo>
                    <a:lnTo>
                      <a:pt x="863" y="495"/>
                    </a:lnTo>
                    <a:lnTo>
                      <a:pt x="857" y="500"/>
                    </a:lnTo>
                    <a:lnTo>
                      <a:pt x="857" y="504"/>
                    </a:lnTo>
                    <a:lnTo>
                      <a:pt x="850" y="504"/>
                    </a:lnTo>
                    <a:lnTo>
                      <a:pt x="844" y="504"/>
                    </a:lnTo>
                    <a:lnTo>
                      <a:pt x="838" y="504"/>
                    </a:lnTo>
                    <a:lnTo>
                      <a:pt x="831" y="504"/>
                    </a:lnTo>
                    <a:lnTo>
                      <a:pt x="825" y="509"/>
                    </a:lnTo>
                    <a:lnTo>
                      <a:pt x="819" y="509"/>
                    </a:lnTo>
                    <a:lnTo>
                      <a:pt x="812" y="513"/>
                    </a:lnTo>
                    <a:lnTo>
                      <a:pt x="812" y="518"/>
                    </a:lnTo>
                    <a:lnTo>
                      <a:pt x="812" y="522"/>
                    </a:lnTo>
                    <a:lnTo>
                      <a:pt x="812" y="527"/>
                    </a:lnTo>
                    <a:lnTo>
                      <a:pt x="812" y="531"/>
                    </a:lnTo>
                    <a:lnTo>
                      <a:pt x="806" y="531"/>
                    </a:lnTo>
                    <a:lnTo>
                      <a:pt x="800" y="536"/>
                    </a:lnTo>
                    <a:lnTo>
                      <a:pt x="794" y="531"/>
                    </a:lnTo>
                    <a:lnTo>
                      <a:pt x="787" y="531"/>
                    </a:lnTo>
                    <a:lnTo>
                      <a:pt x="781" y="531"/>
                    </a:lnTo>
                    <a:lnTo>
                      <a:pt x="775" y="531"/>
                    </a:lnTo>
                    <a:lnTo>
                      <a:pt x="768" y="531"/>
                    </a:lnTo>
                    <a:lnTo>
                      <a:pt x="762" y="531"/>
                    </a:lnTo>
                    <a:lnTo>
                      <a:pt x="756" y="531"/>
                    </a:lnTo>
                    <a:lnTo>
                      <a:pt x="750" y="531"/>
                    </a:lnTo>
                    <a:lnTo>
                      <a:pt x="743" y="531"/>
                    </a:lnTo>
                    <a:lnTo>
                      <a:pt x="743" y="536"/>
                    </a:lnTo>
                    <a:lnTo>
                      <a:pt x="731" y="536"/>
                    </a:lnTo>
                    <a:lnTo>
                      <a:pt x="731" y="540"/>
                    </a:lnTo>
                    <a:lnTo>
                      <a:pt x="724" y="544"/>
                    </a:lnTo>
                    <a:lnTo>
                      <a:pt x="718" y="544"/>
                    </a:lnTo>
                    <a:lnTo>
                      <a:pt x="718" y="549"/>
                    </a:lnTo>
                    <a:lnTo>
                      <a:pt x="712" y="553"/>
                    </a:lnTo>
                    <a:lnTo>
                      <a:pt x="712" y="558"/>
                    </a:lnTo>
                    <a:lnTo>
                      <a:pt x="712" y="562"/>
                    </a:lnTo>
                    <a:lnTo>
                      <a:pt x="712" y="567"/>
                    </a:lnTo>
                    <a:lnTo>
                      <a:pt x="718" y="576"/>
                    </a:lnTo>
                    <a:lnTo>
                      <a:pt x="718" y="580"/>
                    </a:lnTo>
                    <a:lnTo>
                      <a:pt x="724" y="585"/>
                    </a:lnTo>
                    <a:lnTo>
                      <a:pt x="724" y="589"/>
                    </a:lnTo>
                    <a:lnTo>
                      <a:pt x="731" y="594"/>
                    </a:lnTo>
                    <a:lnTo>
                      <a:pt x="737" y="598"/>
                    </a:lnTo>
                    <a:lnTo>
                      <a:pt x="743" y="598"/>
                    </a:lnTo>
                    <a:lnTo>
                      <a:pt x="750" y="598"/>
                    </a:lnTo>
                    <a:lnTo>
                      <a:pt x="750" y="594"/>
                    </a:lnTo>
                    <a:lnTo>
                      <a:pt x="756" y="594"/>
                    </a:lnTo>
                    <a:lnTo>
                      <a:pt x="756" y="589"/>
                    </a:lnTo>
                    <a:lnTo>
                      <a:pt x="762" y="585"/>
                    </a:lnTo>
                    <a:lnTo>
                      <a:pt x="762" y="580"/>
                    </a:lnTo>
                    <a:lnTo>
                      <a:pt x="768" y="576"/>
                    </a:lnTo>
                    <a:lnTo>
                      <a:pt x="775" y="576"/>
                    </a:lnTo>
                    <a:lnTo>
                      <a:pt x="781" y="580"/>
                    </a:lnTo>
                    <a:lnTo>
                      <a:pt x="787" y="585"/>
                    </a:lnTo>
                    <a:lnTo>
                      <a:pt x="787" y="589"/>
                    </a:lnTo>
                    <a:lnTo>
                      <a:pt x="787" y="594"/>
                    </a:lnTo>
                    <a:lnTo>
                      <a:pt x="787" y="598"/>
                    </a:lnTo>
                    <a:lnTo>
                      <a:pt x="794" y="598"/>
                    </a:lnTo>
                    <a:lnTo>
                      <a:pt x="794" y="602"/>
                    </a:lnTo>
                    <a:lnTo>
                      <a:pt x="794" y="607"/>
                    </a:lnTo>
                    <a:lnTo>
                      <a:pt x="794" y="611"/>
                    </a:lnTo>
                    <a:lnTo>
                      <a:pt x="800" y="616"/>
                    </a:lnTo>
                    <a:lnTo>
                      <a:pt x="800" y="620"/>
                    </a:lnTo>
                    <a:lnTo>
                      <a:pt x="806" y="625"/>
                    </a:lnTo>
                    <a:lnTo>
                      <a:pt x="806" y="629"/>
                    </a:lnTo>
                    <a:lnTo>
                      <a:pt x="800" y="634"/>
                    </a:lnTo>
                    <a:lnTo>
                      <a:pt x="800" y="638"/>
                    </a:lnTo>
                    <a:lnTo>
                      <a:pt x="800" y="643"/>
                    </a:lnTo>
                    <a:lnTo>
                      <a:pt x="800" y="647"/>
                    </a:lnTo>
                    <a:lnTo>
                      <a:pt x="800" y="651"/>
                    </a:lnTo>
                    <a:lnTo>
                      <a:pt x="794" y="651"/>
                    </a:lnTo>
                    <a:lnTo>
                      <a:pt x="794" y="660"/>
                    </a:lnTo>
                    <a:lnTo>
                      <a:pt x="787" y="660"/>
                    </a:lnTo>
                    <a:lnTo>
                      <a:pt x="781" y="660"/>
                    </a:lnTo>
                    <a:lnTo>
                      <a:pt x="775" y="660"/>
                    </a:lnTo>
                    <a:lnTo>
                      <a:pt x="768" y="660"/>
                    </a:lnTo>
                    <a:lnTo>
                      <a:pt x="762" y="660"/>
                    </a:lnTo>
                    <a:lnTo>
                      <a:pt x="756" y="660"/>
                    </a:lnTo>
                    <a:lnTo>
                      <a:pt x="750" y="660"/>
                    </a:lnTo>
                    <a:lnTo>
                      <a:pt x="743" y="660"/>
                    </a:lnTo>
                    <a:lnTo>
                      <a:pt x="737" y="660"/>
                    </a:lnTo>
                    <a:lnTo>
                      <a:pt x="731" y="660"/>
                    </a:lnTo>
                    <a:lnTo>
                      <a:pt x="731" y="665"/>
                    </a:lnTo>
                    <a:lnTo>
                      <a:pt x="724" y="665"/>
                    </a:lnTo>
                    <a:lnTo>
                      <a:pt x="718" y="665"/>
                    </a:lnTo>
                    <a:lnTo>
                      <a:pt x="712" y="665"/>
                    </a:lnTo>
                    <a:lnTo>
                      <a:pt x="706" y="665"/>
                    </a:lnTo>
                    <a:lnTo>
                      <a:pt x="699" y="665"/>
                    </a:lnTo>
                    <a:lnTo>
                      <a:pt x="693" y="665"/>
                    </a:lnTo>
                    <a:lnTo>
                      <a:pt x="687" y="660"/>
                    </a:lnTo>
                    <a:lnTo>
                      <a:pt x="680" y="660"/>
                    </a:lnTo>
                    <a:lnTo>
                      <a:pt x="674" y="660"/>
                    </a:lnTo>
                    <a:lnTo>
                      <a:pt x="668" y="660"/>
                    </a:lnTo>
                    <a:lnTo>
                      <a:pt x="662" y="656"/>
                    </a:lnTo>
                    <a:lnTo>
                      <a:pt x="655" y="656"/>
                    </a:lnTo>
                    <a:lnTo>
                      <a:pt x="649" y="656"/>
                    </a:lnTo>
                    <a:lnTo>
                      <a:pt x="643" y="656"/>
                    </a:lnTo>
                    <a:lnTo>
                      <a:pt x="636" y="651"/>
                    </a:lnTo>
                    <a:lnTo>
                      <a:pt x="630" y="651"/>
                    </a:lnTo>
                    <a:lnTo>
                      <a:pt x="624" y="656"/>
                    </a:lnTo>
                    <a:lnTo>
                      <a:pt x="618" y="656"/>
                    </a:lnTo>
                    <a:lnTo>
                      <a:pt x="618" y="651"/>
                    </a:lnTo>
                    <a:lnTo>
                      <a:pt x="611" y="651"/>
                    </a:lnTo>
                    <a:lnTo>
                      <a:pt x="605" y="651"/>
                    </a:lnTo>
                    <a:lnTo>
                      <a:pt x="605" y="656"/>
                    </a:lnTo>
                    <a:lnTo>
                      <a:pt x="599" y="656"/>
                    </a:lnTo>
                    <a:lnTo>
                      <a:pt x="592" y="651"/>
                    </a:lnTo>
                    <a:lnTo>
                      <a:pt x="586" y="651"/>
                    </a:lnTo>
                    <a:lnTo>
                      <a:pt x="580" y="651"/>
                    </a:lnTo>
                    <a:lnTo>
                      <a:pt x="574" y="651"/>
                    </a:lnTo>
                    <a:lnTo>
                      <a:pt x="567" y="651"/>
                    </a:lnTo>
                    <a:lnTo>
                      <a:pt x="561" y="651"/>
                    </a:lnTo>
                    <a:lnTo>
                      <a:pt x="555" y="651"/>
                    </a:lnTo>
                    <a:lnTo>
                      <a:pt x="548" y="651"/>
                    </a:lnTo>
                    <a:lnTo>
                      <a:pt x="542" y="647"/>
                    </a:lnTo>
                    <a:lnTo>
                      <a:pt x="536" y="647"/>
                    </a:lnTo>
                    <a:lnTo>
                      <a:pt x="530" y="647"/>
                    </a:lnTo>
                    <a:lnTo>
                      <a:pt x="523" y="647"/>
                    </a:lnTo>
                    <a:lnTo>
                      <a:pt x="517" y="647"/>
                    </a:lnTo>
                    <a:lnTo>
                      <a:pt x="511" y="647"/>
                    </a:lnTo>
                    <a:lnTo>
                      <a:pt x="504" y="647"/>
                    </a:lnTo>
                    <a:lnTo>
                      <a:pt x="498" y="647"/>
                    </a:lnTo>
                    <a:lnTo>
                      <a:pt x="492" y="647"/>
                    </a:lnTo>
                    <a:lnTo>
                      <a:pt x="479" y="643"/>
                    </a:lnTo>
                    <a:lnTo>
                      <a:pt x="473" y="643"/>
                    </a:lnTo>
                    <a:lnTo>
                      <a:pt x="465" y="643"/>
                    </a:lnTo>
                    <a:lnTo>
                      <a:pt x="459" y="643"/>
                    </a:lnTo>
                    <a:lnTo>
                      <a:pt x="453" y="643"/>
                    </a:lnTo>
                    <a:lnTo>
                      <a:pt x="447" y="643"/>
                    </a:lnTo>
                    <a:lnTo>
                      <a:pt x="440" y="643"/>
                    </a:lnTo>
                    <a:lnTo>
                      <a:pt x="434" y="638"/>
                    </a:lnTo>
                    <a:lnTo>
                      <a:pt x="428" y="638"/>
                    </a:lnTo>
                    <a:lnTo>
                      <a:pt x="421" y="638"/>
                    </a:lnTo>
                    <a:lnTo>
                      <a:pt x="409" y="638"/>
                    </a:lnTo>
                    <a:lnTo>
                      <a:pt x="403" y="638"/>
                    </a:lnTo>
                    <a:lnTo>
                      <a:pt x="396" y="638"/>
                    </a:lnTo>
                    <a:lnTo>
                      <a:pt x="390" y="638"/>
                    </a:lnTo>
                    <a:lnTo>
                      <a:pt x="384" y="638"/>
                    </a:lnTo>
                    <a:lnTo>
                      <a:pt x="377" y="638"/>
                    </a:lnTo>
                    <a:lnTo>
                      <a:pt x="371" y="638"/>
                    </a:lnTo>
                    <a:lnTo>
                      <a:pt x="365" y="638"/>
                    </a:lnTo>
                    <a:lnTo>
                      <a:pt x="359" y="634"/>
                    </a:lnTo>
                    <a:lnTo>
                      <a:pt x="352" y="634"/>
                    </a:lnTo>
                    <a:lnTo>
                      <a:pt x="346" y="634"/>
                    </a:lnTo>
                    <a:lnTo>
                      <a:pt x="340" y="634"/>
                    </a:lnTo>
                    <a:lnTo>
                      <a:pt x="333" y="634"/>
                    </a:lnTo>
                    <a:lnTo>
                      <a:pt x="327" y="634"/>
                    </a:lnTo>
                    <a:lnTo>
                      <a:pt x="321" y="634"/>
                    </a:lnTo>
                    <a:lnTo>
                      <a:pt x="315" y="634"/>
                    </a:lnTo>
                    <a:lnTo>
                      <a:pt x="308" y="629"/>
                    </a:lnTo>
                    <a:lnTo>
                      <a:pt x="302" y="629"/>
                    </a:lnTo>
                    <a:lnTo>
                      <a:pt x="308" y="620"/>
                    </a:lnTo>
                    <a:lnTo>
                      <a:pt x="308" y="616"/>
                    </a:lnTo>
                    <a:lnTo>
                      <a:pt x="308" y="611"/>
                    </a:lnTo>
                    <a:lnTo>
                      <a:pt x="308" y="607"/>
                    </a:lnTo>
                    <a:lnTo>
                      <a:pt x="308" y="602"/>
                    </a:lnTo>
                    <a:lnTo>
                      <a:pt x="308" y="598"/>
                    </a:lnTo>
                    <a:lnTo>
                      <a:pt x="296" y="589"/>
                    </a:lnTo>
                    <a:lnTo>
                      <a:pt x="289" y="585"/>
                    </a:lnTo>
                    <a:lnTo>
                      <a:pt x="289" y="580"/>
                    </a:lnTo>
                    <a:lnTo>
                      <a:pt x="283" y="580"/>
                    </a:lnTo>
                    <a:lnTo>
                      <a:pt x="283" y="576"/>
                    </a:lnTo>
                    <a:lnTo>
                      <a:pt x="277" y="576"/>
                    </a:lnTo>
                    <a:lnTo>
                      <a:pt x="277" y="571"/>
                    </a:lnTo>
                    <a:lnTo>
                      <a:pt x="270" y="571"/>
                    </a:lnTo>
                    <a:lnTo>
                      <a:pt x="264" y="567"/>
                    </a:lnTo>
                    <a:lnTo>
                      <a:pt x="258" y="562"/>
                    </a:lnTo>
                    <a:lnTo>
                      <a:pt x="252" y="558"/>
                    </a:lnTo>
                    <a:lnTo>
                      <a:pt x="252" y="553"/>
                    </a:lnTo>
                    <a:lnTo>
                      <a:pt x="245" y="549"/>
                    </a:lnTo>
                    <a:lnTo>
                      <a:pt x="239" y="544"/>
                    </a:lnTo>
                    <a:lnTo>
                      <a:pt x="233" y="540"/>
                    </a:lnTo>
                    <a:lnTo>
                      <a:pt x="233" y="536"/>
                    </a:lnTo>
                    <a:lnTo>
                      <a:pt x="226" y="531"/>
                    </a:lnTo>
                    <a:lnTo>
                      <a:pt x="220" y="527"/>
                    </a:lnTo>
                    <a:lnTo>
                      <a:pt x="220" y="522"/>
                    </a:lnTo>
                    <a:lnTo>
                      <a:pt x="214" y="518"/>
                    </a:lnTo>
                    <a:lnTo>
                      <a:pt x="208" y="513"/>
                    </a:lnTo>
                    <a:lnTo>
                      <a:pt x="208" y="509"/>
                    </a:lnTo>
                    <a:lnTo>
                      <a:pt x="201" y="504"/>
                    </a:lnTo>
                    <a:lnTo>
                      <a:pt x="195" y="500"/>
                    </a:lnTo>
                    <a:lnTo>
                      <a:pt x="195" y="495"/>
                    </a:lnTo>
                    <a:lnTo>
                      <a:pt x="189" y="495"/>
                    </a:lnTo>
                    <a:lnTo>
                      <a:pt x="189" y="491"/>
                    </a:lnTo>
                    <a:lnTo>
                      <a:pt x="182" y="486"/>
                    </a:lnTo>
                    <a:lnTo>
                      <a:pt x="176" y="486"/>
                    </a:lnTo>
                    <a:lnTo>
                      <a:pt x="176" y="482"/>
                    </a:lnTo>
                    <a:lnTo>
                      <a:pt x="170" y="482"/>
                    </a:lnTo>
                    <a:lnTo>
                      <a:pt x="170" y="478"/>
                    </a:lnTo>
                    <a:lnTo>
                      <a:pt x="164" y="473"/>
                    </a:lnTo>
                    <a:lnTo>
                      <a:pt x="157" y="469"/>
                    </a:lnTo>
                    <a:lnTo>
                      <a:pt x="151" y="469"/>
                    </a:lnTo>
                    <a:lnTo>
                      <a:pt x="151" y="464"/>
                    </a:lnTo>
                    <a:lnTo>
                      <a:pt x="145" y="464"/>
                    </a:lnTo>
                    <a:lnTo>
                      <a:pt x="145" y="460"/>
                    </a:lnTo>
                    <a:lnTo>
                      <a:pt x="138" y="460"/>
                    </a:lnTo>
                    <a:lnTo>
                      <a:pt x="138" y="455"/>
                    </a:lnTo>
                    <a:lnTo>
                      <a:pt x="132" y="455"/>
                    </a:lnTo>
                    <a:lnTo>
                      <a:pt x="132" y="451"/>
                    </a:lnTo>
                    <a:lnTo>
                      <a:pt x="126" y="451"/>
                    </a:lnTo>
                    <a:lnTo>
                      <a:pt x="126" y="446"/>
                    </a:lnTo>
                    <a:lnTo>
                      <a:pt x="120" y="446"/>
                    </a:lnTo>
                    <a:lnTo>
                      <a:pt x="113" y="442"/>
                    </a:lnTo>
                    <a:lnTo>
                      <a:pt x="107" y="437"/>
                    </a:lnTo>
                    <a:lnTo>
                      <a:pt x="101" y="437"/>
                    </a:lnTo>
                    <a:lnTo>
                      <a:pt x="101" y="433"/>
                    </a:lnTo>
                    <a:lnTo>
                      <a:pt x="94" y="433"/>
                    </a:lnTo>
                    <a:lnTo>
                      <a:pt x="88" y="428"/>
                    </a:lnTo>
                    <a:lnTo>
                      <a:pt x="82" y="424"/>
                    </a:lnTo>
                    <a:lnTo>
                      <a:pt x="76" y="420"/>
                    </a:lnTo>
                    <a:lnTo>
                      <a:pt x="69" y="415"/>
                    </a:lnTo>
                    <a:lnTo>
                      <a:pt x="63" y="415"/>
                    </a:lnTo>
                    <a:lnTo>
                      <a:pt x="63" y="411"/>
                    </a:lnTo>
                    <a:lnTo>
                      <a:pt x="57" y="411"/>
                    </a:lnTo>
                    <a:lnTo>
                      <a:pt x="50" y="406"/>
                    </a:lnTo>
                    <a:lnTo>
                      <a:pt x="44" y="402"/>
                    </a:lnTo>
                    <a:lnTo>
                      <a:pt x="38" y="397"/>
                    </a:lnTo>
                    <a:lnTo>
                      <a:pt x="38" y="393"/>
                    </a:lnTo>
                    <a:lnTo>
                      <a:pt x="32" y="393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6" y="393"/>
                    </a:lnTo>
                    <a:lnTo>
                      <a:pt x="0" y="393"/>
                    </a:lnTo>
                    <a:lnTo>
                      <a:pt x="0" y="388"/>
                    </a:lnTo>
                    <a:lnTo>
                      <a:pt x="0" y="384"/>
                    </a:lnTo>
                    <a:lnTo>
                      <a:pt x="0" y="379"/>
                    </a:lnTo>
                    <a:lnTo>
                      <a:pt x="6" y="379"/>
                    </a:lnTo>
                    <a:lnTo>
                      <a:pt x="13" y="375"/>
                    </a:lnTo>
                    <a:lnTo>
                      <a:pt x="19" y="375"/>
                    </a:lnTo>
                    <a:lnTo>
                      <a:pt x="25" y="375"/>
                    </a:lnTo>
                    <a:lnTo>
                      <a:pt x="32" y="375"/>
                    </a:lnTo>
                    <a:lnTo>
                      <a:pt x="38" y="375"/>
                    </a:lnTo>
                    <a:lnTo>
                      <a:pt x="44" y="371"/>
                    </a:lnTo>
                    <a:lnTo>
                      <a:pt x="50" y="371"/>
                    </a:lnTo>
                    <a:lnTo>
                      <a:pt x="57" y="371"/>
                    </a:lnTo>
                    <a:lnTo>
                      <a:pt x="63" y="371"/>
                    </a:lnTo>
                    <a:lnTo>
                      <a:pt x="69" y="371"/>
                    </a:lnTo>
                    <a:lnTo>
                      <a:pt x="76" y="366"/>
                    </a:lnTo>
                    <a:lnTo>
                      <a:pt x="82" y="366"/>
                    </a:lnTo>
                    <a:lnTo>
                      <a:pt x="88" y="366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2"/>
                    </a:lnTo>
                    <a:lnTo>
                      <a:pt x="113" y="362"/>
                    </a:lnTo>
                    <a:lnTo>
                      <a:pt x="120" y="362"/>
                    </a:lnTo>
                    <a:lnTo>
                      <a:pt x="126" y="362"/>
                    </a:lnTo>
                    <a:lnTo>
                      <a:pt x="132" y="357"/>
                    </a:lnTo>
                    <a:lnTo>
                      <a:pt x="138" y="357"/>
                    </a:lnTo>
                    <a:lnTo>
                      <a:pt x="145" y="357"/>
                    </a:lnTo>
                    <a:lnTo>
                      <a:pt x="151" y="353"/>
                    </a:lnTo>
                    <a:lnTo>
                      <a:pt x="157" y="353"/>
                    </a:lnTo>
                    <a:lnTo>
                      <a:pt x="164" y="353"/>
                    </a:lnTo>
                    <a:lnTo>
                      <a:pt x="164" y="348"/>
                    </a:lnTo>
                    <a:lnTo>
                      <a:pt x="170" y="348"/>
                    </a:lnTo>
                    <a:lnTo>
                      <a:pt x="176" y="348"/>
                    </a:lnTo>
                    <a:lnTo>
                      <a:pt x="182" y="348"/>
                    </a:lnTo>
                    <a:lnTo>
                      <a:pt x="182" y="344"/>
                    </a:lnTo>
                    <a:lnTo>
                      <a:pt x="189" y="344"/>
                    </a:lnTo>
                    <a:lnTo>
                      <a:pt x="195" y="344"/>
                    </a:lnTo>
                    <a:lnTo>
                      <a:pt x="195" y="339"/>
                    </a:lnTo>
                    <a:lnTo>
                      <a:pt x="201" y="339"/>
                    </a:lnTo>
                    <a:lnTo>
                      <a:pt x="208" y="339"/>
                    </a:lnTo>
                    <a:lnTo>
                      <a:pt x="214" y="335"/>
                    </a:lnTo>
                    <a:lnTo>
                      <a:pt x="220" y="335"/>
                    </a:lnTo>
                    <a:lnTo>
                      <a:pt x="226" y="335"/>
                    </a:lnTo>
                    <a:lnTo>
                      <a:pt x="226" y="330"/>
                    </a:lnTo>
                    <a:lnTo>
                      <a:pt x="239" y="330"/>
                    </a:lnTo>
                    <a:lnTo>
                      <a:pt x="245" y="326"/>
                    </a:lnTo>
                    <a:lnTo>
                      <a:pt x="252" y="326"/>
                    </a:lnTo>
                    <a:lnTo>
                      <a:pt x="258" y="321"/>
                    </a:lnTo>
                    <a:lnTo>
                      <a:pt x="264" y="317"/>
                    </a:lnTo>
                    <a:lnTo>
                      <a:pt x="270" y="317"/>
                    </a:lnTo>
                    <a:lnTo>
                      <a:pt x="277" y="313"/>
                    </a:lnTo>
                    <a:lnTo>
                      <a:pt x="283" y="313"/>
                    </a:lnTo>
                    <a:lnTo>
                      <a:pt x="283" y="308"/>
                    </a:lnTo>
                    <a:lnTo>
                      <a:pt x="289" y="308"/>
                    </a:lnTo>
                    <a:lnTo>
                      <a:pt x="296" y="304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308" y="290"/>
                    </a:lnTo>
                    <a:lnTo>
                      <a:pt x="302" y="286"/>
                    </a:lnTo>
                    <a:lnTo>
                      <a:pt x="302" y="281"/>
                    </a:lnTo>
                    <a:lnTo>
                      <a:pt x="308" y="277"/>
                    </a:lnTo>
                    <a:lnTo>
                      <a:pt x="308" y="272"/>
                    </a:lnTo>
                    <a:lnTo>
                      <a:pt x="315" y="268"/>
                    </a:lnTo>
                    <a:lnTo>
                      <a:pt x="321" y="268"/>
                    </a:lnTo>
                    <a:lnTo>
                      <a:pt x="321" y="263"/>
                    </a:lnTo>
                    <a:lnTo>
                      <a:pt x="327" y="263"/>
                    </a:lnTo>
                    <a:lnTo>
                      <a:pt x="333" y="259"/>
                    </a:lnTo>
                    <a:lnTo>
                      <a:pt x="340" y="259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2" y="255"/>
                    </a:lnTo>
                    <a:lnTo>
                      <a:pt x="359" y="255"/>
                    </a:lnTo>
                    <a:lnTo>
                      <a:pt x="365" y="255"/>
                    </a:lnTo>
                    <a:lnTo>
                      <a:pt x="371" y="255"/>
                    </a:lnTo>
                    <a:lnTo>
                      <a:pt x="377" y="255"/>
                    </a:lnTo>
                    <a:lnTo>
                      <a:pt x="384" y="255"/>
                    </a:lnTo>
                    <a:lnTo>
                      <a:pt x="390" y="250"/>
                    </a:lnTo>
                    <a:lnTo>
                      <a:pt x="396" y="250"/>
                    </a:lnTo>
                    <a:lnTo>
                      <a:pt x="403" y="250"/>
                    </a:lnTo>
                    <a:lnTo>
                      <a:pt x="403" y="246"/>
                    </a:lnTo>
                    <a:lnTo>
                      <a:pt x="409" y="246"/>
                    </a:lnTo>
                    <a:lnTo>
                      <a:pt x="415" y="246"/>
                    </a:lnTo>
                    <a:lnTo>
                      <a:pt x="421" y="241"/>
                    </a:lnTo>
                    <a:lnTo>
                      <a:pt x="428" y="241"/>
                    </a:lnTo>
                    <a:lnTo>
                      <a:pt x="428" y="237"/>
                    </a:lnTo>
                    <a:lnTo>
                      <a:pt x="434" y="232"/>
                    </a:lnTo>
                    <a:lnTo>
                      <a:pt x="440" y="228"/>
                    </a:lnTo>
                    <a:lnTo>
                      <a:pt x="447" y="223"/>
                    </a:lnTo>
                    <a:lnTo>
                      <a:pt x="447" y="219"/>
                    </a:lnTo>
                    <a:lnTo>
                      <a:pt x="453" y="214"/>
                    </a:lnTo>
                    <a:lnTo>
                      <a:pt x="459" y="214"/>
                    </a:lnTo>
                    <a:lnTo>
                      <a:pt x="465" y="210"/>
                    </a:lnTo>
                    <a:lnTo>
                      <a:pt x="465" y="205"/>
                    </a:lnTo>
                    <a:lnTo>
                      <a:pt x="473" y="201"/>
                    </a:lnTo>
                    <a:lnTo>
                      <a:pt x="473" y="197"/>
                    </a:lnTo>
                    <a:lnTo>
                      <a:pt x="473" y="192"/>
                    </a:lnTo>
                    <a:lnTo>
                      <a:pt x="479" y="188"/>
                    </a:lnTo>
                    <a:lnTo>
                      <a:pt x="479" y="183"/>
                    </a:lnTo>
                    <a:lnTo>
                      <a:pt x="486" y="183"/>
                    </a:lnTo>
                    <a:lnTo>
                      <a:pt x="492" y="183"/>
                    </a:lnTo>
                    <a:lnTo>
                      <a:pt x="498" y="179"/>
                    </a:lnTo>
                    <a:lnTo>
                      <a:pt x="504" y="179"/>
                    </a:lnTo>
                    <a:lnTo>
                      <a:pt x="511" y="174"/>
                    </a:lnTo>
                    <a:lnTo>
                      <a:pt x="517" y="170"/>
                    </a:lnTo>
                    <a:lnTo>
                      <a:pt x="523" y="165"/>
                    </a:lnTo>
                    <a:lnTo>
                      <a:pt x="530" y="161"/>
                    </a:lnTo>
                    <a:lnTo>
                      <a:pt x="536" y="156"/>
                    </a:lnTo>
                    <a:lnTo>
                      <a:pt x="536" y="152"/>
                    </a:lnTo>
                    <a:lnTo>
                      <a:pt x="536" y="148"/>
                    </a:lnTo>
                    <a:lnTo>
                      <a:pt x="536" y="143"/>
                    </a:lnTo>
                    <a:lnTo>
                      <a:pt x="536" y="139"/>
                    </a:lnTo>
                    <a:lnTo>
                      <a:pt x="536" y="134"/>
                    </a:lnTo>
                    <a:lnTo>
                      <a:pt x="542" y="134"/>
                    </a:lnTo>
                    <a:lnTo>
                      <a:pt x="548" y="134"/>
                    </a:lnTo>
                    <a:lnTo>
                      <a:pt x="555" y="130"/>
                    </a:lnTo>
                    <a:lnTo>
                      <a:pt x="555" y="125"/>
                    </a:lnTo>
                    <a:lnTo>
                      <a:pt x="561" y="125"/>
                    </a:lnTo>
                    <a:lnTo>
                      <a:pt x="567" y="121"/>
                    </a:lnTo>
                    <a:lnTo>
                      <a:pt x="574" y="121"/>
                    </a:lnTo>
                    <a:lnTo>
                      <a:pt x="580" y="121"/>
                    </a:lnTo>
                    <a:lnTo>
                      <a:pt x="586" y="121"/>
                    </a:lnTo>
                    <a:lnTo>
                      <a:pt x="592" y="121"/>
                    </a:lnTo>
                    <a:lnTo>
                      <a:pt x="599" y="121"/>
                    </a:lnTo>
                    <a:lnTo>
                      <a:pt x="605" y="121"/>
                    </a:lnTo>
                    <a:lnTo>
                      <a:pt x="605" y="116"/>
                    </a:lnTo>
                    <a:lnTo>
                      <a:pt x="611" y="116"/>
                    </a:lnTo>
                    <a:lnTo>
                      <a:pt x="618" y="112"/>
                    </a:lnTo>
                    <a:lnTo>
                      <a:pt x="618" y="107"/>
                    </a:lnTo>
                    <a:lnTo>
                      <a:pt x="624" y="107"/>
                    </a:lnTo>
                    <a:lnTo>
                      <a:pt x="624" y="103"/>
                    </a:lnTo>
                    <a:lnTo>
                      <a:pt x="630" y="103"/>
                    </a:lnTo>
                    <a:lnTo>
                      <a:pt x="636" y="103"/>
                    </a:lnTo>
                    <a:lnTo>
                      <a:pt x="643" y="107"/>
                    </a:lnTo>
                    <a:lnTo>
                      <a:pt x="649" y="107"/>
                    </a:lnTo>
                    <a:lnTo>
                      <a:pt x="655" y="112"/>
                    </a:lnTo>
                    <a:lnTo>
                      <a:pt x="662" y="107"/>
                    </a:lnTo>
                    <a:lnTo>
                      <a:pt x="662" y="103"/>
                    </a:lnTo>
                    <a:lnTo>
                      <a:pt x="655" y="103"/>
                    </a:lnTo>
                    <a:lnTo>
                      <a:pt x="655" y="98"/>
                    </a:lnTo>
                    <a:lnTo>
                      <a:pt x="655" y="94"/>
                    </a:lnTo>
                    <a:lnTo>
                      <a:pt x="662" y="94"/>
                    </a:lnTo>
                    <a:lnTo>
                      <a:pt x="662" y="90"/>
                    </a:lnTo>
                    <a:lnTo>
                      <a:pt x="668" y="90"/>
                    </a:lnTo>
                    <a:lnTo>
                      <a:pt x="668" y="85"/>
                    </a:lnTo>
                    <a:lnTo>
                      <a:pt x="674" y="85"/>
                    </a:lnTo>
                    <a:lnTo>
                      <a:pt x="680" y="85"/>
                    </a:lnTo>
                    <a:lnTo>
                      <a:pt x="687" y="85"/>
                    </a:lnTo>
                    <a:lnTo>
                      <a:pt x="693" y="85"/>
                    </a:lnTo>
                    <a:lnTo>
                      <a:pt x="693" y="81"/>
                    </a:lnTo>
                    <a:lnTo>
                      <a:pt x="693" y="76"/>
                    </a:lnTo>
                    <a:lnTo>
                      <a:pt x="687" y="72"/>
                    </a:lnTo>
                    <a:lnTo>
                      <a:pt x="680" y="67"/>
                    </a:lnTo>
                    <a:lnTo>
                      <a:pt x="680" y="63"/>
                    </a:lnTo>
                    <a:lnTo>
                      <a:pt x="687" y="58"/>
                    </a:lnTo>
                    <a:lnTo>
                      <a:pt x="693" y="54"/>
                    </a:lnTo>
                    <a:lnTo>
                      <a:pt x="693" y="49"/>
                    </a:lnTo>
                    <a:lnTo>
                      <a:pt x="699" y="49"/>
                    </a:lnTo>
                    <a:lnTo>
                      <a:pt x="706" y="45"/>
                    </a:lnTo>
                    <a:lnTo>
                      <a:pt x="706" y="40"/>
                    </a:lnTo>
                    <a:lnTo>
                      <a:pt x="706" y="36"/>
                    </a:lnTo>
                    <a:lnTo>
                      <a:pt x="712" y="36"/>
                    </a:lnTo>
                    <a:lnTo>
                      <a:pt x="718" y="36"/>
                    </a:lnTo>
                    <a:lnTo>
                      <a:pt x="724" y="36"/>
                    </a:lnTo>
                    <a:lnTo>
                      <a:pt x="731" y="36"/>
                    </a:lnTo>
                    <a:lnTo>
                      <a:pt x="737" y="36"/>
                    </a:lnTo>
                    <a:lnTo>
                      <a:pt x="743" y="36"/>
                    </a:lnTo>
                    <a:lnTo>
                      <a:pt x="750" y="36"/>
                    </a:lnTo>
                    <a:lnTo>
                      <a:pt x="756" y="36"/>
                    </a:lnTo>
                    <a:lnTo>
                      <a:pt x="762" y="36"/>
                    </a:lnTo>
                    <a:lnTo>
                      <a:pt x="768" y="40"/>
                    </a:lnTo>
                    <a:lnTo>
                      <a:pt x="775" y="36"/>
                    </a:lnTo>
                    <a:lnTo>
                      <a:pt x="781" y="36"/>
                    </a:lnTo>
                    <a:lnTo>
                      <a:pt x="787" y="36"/>
                    </a:lnTo>
                    <a:lnTo>
                      <a:pt x="787" y="32"/>
                    </a:lnTo>
                    <a:lnTo>
                      <a:pt x="794" y="32"/>
                    </a:lnTo>
                    <a:lnTo>
                      <a:pt x="794" y="27"/>
                    </a:lnTo>
                    <a:lnTo>
                      <a:pt x="794" y="23"/>
                    </a:lnTo>
                    <a:lnTo>
                      <a:pt x="794" y="18"/>
                    </a:lnTo>
                    <a:lnTo>
                      <a:pt x="794" y="14"/>
                    </a:lnTo>
                    <a:lnTo>
                      <a:pt x="794" y="9"/>
                    </a:lnTo>
                    <a:lnTo>
                      <a:pt x="794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63" name="Group 717"/>
            <p:cNvGrpSpPr>
              <a:grpSpLocks/>
            </p:cNvGrpSpPr>
            <p:nvPr/>
          </p:nvGrpSpPr>
          <p:grpSpPr bwMode="auto">
            <a:xfrm>
              <a:off x="815" y="2880"/>
              <a:ext cx="830" cy="375"/>
              <a:chOff x="815" y="2880"/>
              <a:chExt cx="830" cy="375"/>
            </a:xfrm>
          </p:grpSpPr>
          <p:sp>
            <p:nvSpPr>
              <p:cNvPr id="4814" name="Freeform 718"/>
              <p:cNvSpPr>
                <a:spLocks/>
              </p:cNvSpPr>
              <p:nvPr/>
            </p:nvSpPr>
            <p:spPr bwMode="auto">
              <a:xfrm>
                <a:off x="815" y="2880"/>
                <a:ext cx="830" cy="375"/>
              </a:xfrm>
              <a:custGeom>
                <a:avLst/>
                <a:gdLst/>
                <a:ahLst/>
                <a:cxnLst>
                  <a:cxn ang="0">
                    <a:pos x="673" y="45"/>
                  </a:cxn>
                  <a:cxn ang="0">
                    <a:pos x="704" y="14"/>
                  </a:cxn>
                  <a:cxn ang="0">
                    <a:pos x="717" y="18"/>
                  </a:cxn>
                  <a:cxn ang="0">
                    <a:pos x="742" y="41"/>
                  </a:cxn>
                  <a:cxn ang="0">
                    <a:pos x="767" y="67"/>
                  </a:cxn>
                  <a:cxn ang="0">
                    <a:pos x="780" y="98"/>
                  </a:cxn>
                  <a:cxn ang="0">
                    <a:pos x="799" y="125"/>
                  </a:cxn>
                  <a:cxn ang="0">
                    <a:pos x="811" y="152"/>
                  </a:cxn>
                  <a:cxn ang="0">
                    <a:pos x="824" y="183"/>
                  </a:cxn>
                  <a:cxn ang="0">
                    <a:pos x="824" y="214"/>
                  </a:cxn>
                  <a:cxn ang="0">
                    <a:pos x="805" y="246"/>
                  </a:cxn>
                  <a:cxn ang="0">
                    <a:pos x="786" y="272"/>
                  </a:cxn>
                  <a:cxn ang="0">
                    <a:pos x="742" y="295"/>
                  </a:cxn>
                  <a:cxn ang="0">
                    <a:pos x="704" y="317"/>
                  </a:cxn>
                  <a:cxn ang="0">
                    <a:pos x="667" y="335"/>
                  </a:cxn>
                  <a:cxn ang="0">
                    <a:pos x="635" y="362"/>
                  </a:cxn>
                  <a:cxn ang="0">
                    <a:pos x="604" y="348"/>
                  </a:cxn>
                  <a:cxn ang="0">
                    <a:pos x="560" y="344"/>
                  </a:cxn>
                  <a:cxn ang="0">
                    <a:pos x="528" y="348"/>
                  </a:cxn>
                  <a:cxn ang="0">
                    <a:pos x="491" y="335"/>
                  </a:cxn>
                  <a:cxn ang="0">
                    <a:pos x="453" y="335"/>
                  </a:cxn>
                  <a:cxn ang="0">
                    <a:pos x="409" y="321"/>
                  </a:cxn>
                  <a:cxn ang="0">
                    <a:pos x="371" y="317"/>
                  </a:cxn>
                  <a:cxn ang="0">
                    <a:pos x="346" y="299"/>
                  </a:cxn>
                  <a:cxn ang="0">
                    <a:pos x="308" y="290"/>
                  </a:cxn>
                  <a:cxn ang="0">
                    <a:pos x="264" y="290"/>
                  </a:cxn>
                  <a:cxn ang="0">
                    <a:pos x="220" y="299"/>
                  </a:cxn>
                  <a:cxn ang="0">
                    <a:pos x="183" y="313"/>
                  </a:cxn>
                  <a:cxn ang="0">
                    <a:pos x="151" y="339"/>
                  </a:cxn>
                  <a:cxn ang="0">
                    <a:pos x="164" y="366"/>
                  </a:cxn>
                  <a:cxn ang="0">
                    <a:pos x="145" y="362"/>
                  </a:cxn>
                  <a:cxn ang="0">
                    <a:pos x="132" y="339"/>
                  </a:cxn>
                  <a:cxn ang="0">
                    <a:pos x="132" y="313"/>
                  </a:cxn>
                  <a:cxn ang="0">
                    <a:pos x="145" y="281"/>
                  </a:cxn>
                  <a:cxn ang="0">
                    <a:pos x="139" y="255"/>
                  </a:cxn>
                  <a:cxn ang="0">
                    <a:pos x="120" y="232"/>
                  </a:cxn>
                  <a:cxn ang="0">
                    <a:pos x="120" y="201"/>
                  </a:cxn>
                  <a:cxn ang="0">
                    <a:pos x="95" y="179"/>
                  </a:cxn>
                  <a:cxn ang="0">
                    <a:pos x="57" y="161"/>
                  </a:cxn>
                  <a:cxn ang="0">
                    <a:pos x="25" y="143"/>
                  </a:cxn>
                  <a:cxn ang="0">
                    <a:pos x="6" y="121"/>
                  </a:cxn>
                  <a:cxn ang="0">
                    <a:pos x="6" y="90"/>
                  </a:cxn>
                  <a:cxn ang="0">
                    <a:pos x="38" y="76"/>
                  </a:cxn>
                  <a:cxn ang="0">
                    <a:pos x="63" y="58"/>
                  </a:cxn>
                  <a:cxn ang="0">
                    <a:pos x="95" y="72"/>
                  </a:cxn>
                  <a:cxn ang="0">
                    <a:pos x="132" y="90"/>
                  </a:cxn>
                  <a:cxn ang="0">
                    <a:pos x="164" y="94"/>
                  </a:cxn>
                  <a:cxn ang="0">
                    <a:pos x="201" y="85"/>
                  </a:cxn>
                  <a:cxn ang="0">
                    <a:pos x="220" y="67"/>
                  </a:cxn>
                  <a:cxn ang="0">
                    <a:pos x="245" y="45"/>
                  </a:cxn>
                  <a:cxn ang="0">
                    <a:pos x="289" y="41"/>
                  </a:cxn>
                  <a:cxn ang="0">
                    <a:pos x="333" y="49"/>
                  </a:cxn>
                  <a:cxn ang="0">
                    <a:pos x="377" y="58"/>
                  </a:cxn>
                  <a:cxn ang="0">
                    <a:pos x="428" y="67"/>
                  </a:cxn>
                  <a:cxn ang="0">
                    <a:pos x="472" y="54"/>
                  </a:cxn>
                  <a:cxn ang="0">
                    <a:pos x="509" y="49"/>
                  </a:cxn>
                  <a:cxn ang="0">
                    <a:pos x="547" y="32"/>
                  </a:cxn>
                  <a:cxn ang="0">
                    <a:pos x="591" y="27"/>
                  </a:cxn>
                  <a:cxn ang="0">
                    <a:pos x="623" y="45"/>
                  </a:cxn>
                </a:cxnLst>
                <a:rect l="0" t="0" r="r" b="b"/>
                <a:pathLst>
                  <a:path w="830" h="375">
                    <a:moveTo>
                      <a:pt x="629" y="58"/>
                    </a:moveTo>
                    <a:lnTo>
                      <a:pt x="635" y="63"/>
                    </a:lnTo>
                    <a:lnTo>
                      <a:pt x="642" y="58"/>
                    </a:lnTo>
                    <a:lnTo>
                      <a:pt x="654" y="58"/>
                    </a:lnTo>
                    <a:lnTo>
                      <a:pt x="654" y="54"/>
                    </a:lnTo>
                    <a:lnTo>
                      <a:pt x="667" y="49"/>
                    </a:lnTo>
                    <a:lnTo>
                      <a:pt x="673" y="45"/>
                    </a:lnTo>
                    <a:lnTo>
                      <a:pt x="673" y="41"/>
                    </a:lnTo>
                    <a:lnTo>
                      <a:pt x="679" y="41"/>
                    </a:lnTo>
                    <a:lnTo>
                      <a:pt x="686" y="32"/>
                    </a:lnTo>
                    <a:lnTo>
                      <a:pt x="692" y="27"/>
                    </a:lnTo>
                    <a:lnTo>
                      <a:pt x="698" y="23"/>
                    </a:lnTo>
                    <a:lnTo>
                      <a:pt x="698" y="18"/>
                    </a:lnTo>
                    <a:lnTo>
                      <a:pt x="704" y="14"/>
                    </a:lnTo>
                    <a:lnTo>
                      <a:pt x="704" y="9"/>
                    </a:lnTo>
                    <a:lnTo>
                      <a:pt x="704" y="5"/>
                    </a:lnTo>
                    <a:lnTo>
                      <a:pt x="711" y="0"/>
                    </a:lnTo>
                    <a:lnTo>
                      <a:pt x="711" y="5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23" y="18"/>
                    </a:lnTo>
                    <a:lnTo>
                      <a:pt x="723" y="23"/>
                    </a:lnTo>
                    <a:lnTo>
                      <a:pt x="730" y="27"/>
                    </a:lnTo>
                    <a:lnTo>
                      <a:pt x="730" y="32"/>
                    </a:lnTo>
                    <a:lnTo>
                      <a:pt x="736" y="36"/>
                    </a:lnTo>
                    <a:lnTo>
                      <a:pt x="736" y="41"/>
                    </a:lnTo>
                    <a:lnTo>
                      <a:pt x="742" y="41"/>
                    </a:lnTo>
                    <a:lnTo>
                      <a:pt x="742" y="45"/>
                    </a:lnTo>
                    <a:lnTo>
                      <a:pt x="748" y="49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58"/>
                    </a:lnTo>
                    <a:lnTo>
                      <a:pt x="767" y="63"/>
                    </a:lnTo>
                    <a:lnTo>
                      <a:pt x="767" y="67"/>
                    </a:lnTo>
                    <a:lnTo>
                      <a:pt x="767" y="72"/>
                    </a:lnTo>
                    <a:lnTo>
                      <a:pt x="767" y="76"/>
                    </a:lnTo>
                    <a:lnTo>
                      <a:pt x="767" y="81"/>
                    </a:lnTo>
                    <a:lnTo>
                      <a:pt x="774" y="85"/>
                    </a:lnTo>
                    <a:lnTo>
                      <a:pt x="774" y="90"/>
                    </a:lnTo>
                    <a:lnTo>
                      <a:pt x="780" y="94"/>
                    </a:lnTo>
                    <a:lnTo>
                      <a:pt x="780" y="98"/>
                    </a:lnTo>
                    <a:lnTo>
                      <a:pt x="780" y="103"/>
                    </a:lnTo>
                    <a:lnTo>
                      <a:pt x="786" y="107"/>
                    </a:lnTo>
                    <a:lnTo>
                      <a:pt x="786" y="112"/>
                    </a:lnTo>
                    <a:lnTo>
                      <a:pt x="792" y="112"/>
                    </a:lnTo>
                    <a:lnTo>
                      <a:pt x="792" y="116"/>
                    </a:lnTo>
                    <a:lnTo>
                      <a:pt x="799" y="121"/>
                    </a:lnTo>
                    <a:lnTo>
                      <a:pt x="799" y="125"/>
                    </a:lnTo>
                    <a:lnTo>
                      <a:pt x="799" y="130"/>
                    </a:lnTo>
                    <a:lnTo>
                      <a:pt x="805" y="134"/>
                    </a:lnTo>
                    <a:lnTo>
                      <a:pt x="805" y="139"/>
                    </a:lnTo>
                    <a:lnTo>
                      <a:pt x="811" y="139"/>
                    </a:lnTo>
                    <a:lnTo>
                      <a:pt x="811" y="143"/>
                    </a:lnTo>
                    <a:lnTo>
                      <a:pt x="811" y="148"/>
                    </a:lnTo>
                    <a:lnTo>
                      <a:pt x="811" y="152"/>
                    </a:lnTo>
                    <a:lnTo>
                      <a:pt x="811" y="156"/>
                    </a:lnTo>
                    <a:lnTo>
                      <a:pt x="811" y="161"/>
                    </a:lnTo>
                    <a:lnTo>
                      <a:pt x="818" y="165"/>
                    </a:lnTo>
                    <a:lnTo>
                      <a:pt x="818" y="170"/>
                    </a:lnTo>
                    <a:lnTo>
                      <a:pt x="824" y="174"/>
                    </a:lnTo>
                    <a:lnTo>
                      <a:pt x="824" y="179"/>
                    </a:lnTo>
                    <a:lnTo>
                      <a:pt x="824" y="183"/>
                    </a:lnTo>
                    <a:lnTo>
                      <a:pt x="824" y="188"/>
                    </a:lnTo>
                    <a:lnTo>
                      <a:pt x="824" y="192"/>
                    </a:lnTo>
                    <a:lnTo>
                      <a:pt x="824" y="197"/>
                    </a:lnTo>
                    <a:lnTo>
                      <a:pt x="824" y="201"/>
                    </a:lnTo>
                    <a:lnTo>
                      <a:pt x="830" y="206"/>
                    </a:lnTo>
                    <a:lnTo>
                      <a:pt x="824" y="210"/>
                    </a:lnTo>
                    <a:lnTo>
                      <a:pt x="824" y="214"/>
                    </a:lnTo>
                    <a:lnTo>
                      <a:pt x="824" y="219"/>
                    </a:lnTo>
                    <a:lnTo>
                      <a:pt x="824" y="223"/>
                    </a:lnTo>
                    <a:lnTo>
                      <a:pt x="818" y="228"/>
                    </a:lnTo>
                    <a:lnTo>
                      <a:pt x="818" y="232"/>
                    </a:lnTo>
                    <a:lnTo>
                      <a:pt x="811" y="237"/>
                    </a:lnTo>
                    <a:lnTo>
                      <a:pt x="811" y="241"/>
                    </a:lnTo>
                    <a:lnTo>
                      <a:pt x="805" y="246"/>
                    </a:lnTo>
                    <a:lnTo>
                      <a:pt x="805" y="250"/>
                    </a:lnTo>
                    <a:lnTo>
                      <a:pt x="805" y="255"/>
                    </a:lnTo>
                    <a:lnTo>
                      <a:pt x="799" y="255"/>
                    </a:lnTo>
                    <a:lnTo>
                      <a:pt x="799" y="259"/>
                    </a:lnTo>
                    <a:lnTo>
                      <a:pt x="792" y="264"/>
                    </a:lnTo>
                    <a:lnTo>
                      <a:pt x="792" y="268"/>
                    </a:lnTo>
                    <a:lnTo>
                      <a:pt x="786" y="272"/>
                    </a:lnTo>
                    <a:lnTo>
                      <a:pt x="780" y="277"/>
                    </a:lnTo>
                    <a:lnTo>
                      <a:pt x="774" y="281"/>
                    </a:lnTo>
                    <a:lnTo>
                      <a:pt x="767" y="281"/>
                    </a:lnTo>
                    <a:lnTo>
                      <a:pt x="761" y="286"/>
                    </a:lnTo>
                    <a:lnTo>
                      <a:pt x="755" y="290"/>
                    </a:lnTo>
                    <a:lnTo>
                      <a:pt x="748" y="290"/>
                    </a:lnTo>
                    <a:lnTo>
                      <a:pt x="742" y="295"/>
                    </a:lnTo>
                    <a:lnTo>
                      <a:pt x="742" y="299"/>
                    </a:lnTo>
                    <a:lnTo>
                      <a:pt x="736" y="304"/>
                    </a:lnTo>
                    <a:lnTo>
                      <a:pt x="730" y="308"/>
                    </a:lnTo>
                    <a:lnTo>
                      <a:pt x="723" y="313"/>
                    </a:lnTo>
                    <a:lnTo>
                      <a:pt x="717" y="313"/>
                    </a:lnTo>
                    <a:lnTo>
                      <a:pt x="711" y="317"/>
                    </a:lnTo>
                    <a:lnTo>
                      <a:pt x="704" y="317"/>
                    </a:lnTo>
                    <a:lnTo>
                      <a:pt x="698" y="321"/>
                    </a:lnTo>
                    <a:lnTo>
                      <a:pt x="692" y="326"/>
                    </a:lnTo>
                    <a:lnTo>
                      <a:pt x="686" y="326"/>
                    </a:lnTo>
                    <a:lnTo>
                      <a:pt x="686" y="330"/>
                    </a:lnTo>
                    <a:lnTo>
                      <a:pt x="679" y="330"/>
                    </a:lnTo>
                    <a:lnTo>
                      <a:pt x="673" y="335"/>
                    </a:lnTo>
                    <a:lnTo>
                      <a:pt x="667" y="335"/>
                    </a:lnTo>
                    <a:lnTo>
                      <a:pt x="660" y="339"/>
                    </a:lnTo>
                    <a:lnTo>
                      <a:pt x="660" y="344"/>
                    </a:lnTo>
                    <a:lnTo>
                      <a:pt x="654" y="344"/>
                    </a:lnTo>
                    <a:lnTo>
                      <a:pt x="648" y="348"/>
                    </a:lnTo>
                    <a:lnTo>
                      <a:pt x="648" y="353"/>
                    </a:lnTo>
                    <a:lnTo>
                      <a:pt x="642" y="357"/>
                    </a:lnTo>
                    <a:lnTo>
                      <a:pt x="635" y="362"/>
                    </a:lnTo>
                    <a:lnTo>
                      <a:pt x="629" y="362"/>
                    </a:lnTo>
                    <a:lnTo>
                      <a:pt x="623" y="366"/>
                    </a:lnTo>
                    <a:lnTo>
                      <a:pt x="616" y="366"/>
                    </a:lnTo>
                    <a:lnTo>
                      <a:pt x="610" y="362"/>
                    </a:lnTo>
                    <a:lnTo>
                      <a:pt x="610" y="357"/>
                    </a:lnTo>
                    <a:lnTo>
                      <a:pt x="604" y="353"/>
                    </a:lnTo>
                    <a:lnTo>
                      <a:pt x="604" y="348"/>
                    </a:lnTo>
                    <a:lnTo>
                      <a:pt x="598" y="348"/>
                    </a:lnTo>
                    <a:lnTo>
                      <a:pt x="591" y="348"/>
                    </a:lnTo>
                    <a:lnTo>
                      <a:pt x="585" y="348"/>
                    </a:lnTo>
                    <a:lnTo>
                      <a:pt x="579" y="344"/>
                    </a:lnTo>
                    <a:lnTo>
                      <a:pt x="572" y="344"/>
                    </a:lnTo>
                    <a:lnTo>
                      <a:pt x="566" y="344"/>
                    </a:lnTo>
                    <a:lnTo>
                      <a:pt x="560" y="344"/>
                    </a:lnTo>
                    <a:lnTo>
                      <a:pt x="554" y="348"/>
                    </a:lnTo>
                    <a:lnTo>
                      <a:pt x="547" y="348"/>
                    </a:lnTo>
                    <a:lnTo>
                      <a:pt x="541" y="348"/>
                    </a:lnTo>
                    <a:lnTo>
                      <a:pt x="535" y="348"/>
                    </a:lnTo>
                    <a:lnTo>
                      <a:pt x="535" y="344"/>
                    </a:lnTo>
                    <a:lnTo>
                      <a:pt x="528" y="344"/>
                    </a:lnTo>
                    <a:lnTo>
                      <a:pt x="528" y="348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39"/>
                    </a:lnTo>
                    <a:lnTo>
                      <a:pt x="503" y="339"/>
                    </a:lnTo>
                    <a:lnTo>
                      <a:pt x="497" y="339"/>
                    </a:lnTo>
                    <a:lnTo>
                      <a:pt x="491" y="339"/>
                    </a:lnTo>
                    <a:lnTo>
                      <a:pt x="491" y="335"/>
                    </a:lnTo>
                    <a:lnTo>
                      <a:pt x="484" y="335"/>
                    </a:lnTo>
                    <a:lnTo>
                      <a:pt x="478" y="335"/>
                    </a:lnTo>
                    <a:lnTo>
                      <a:pt x="478" y="330"/>
                    </a:lnTo>
                    <a:lnTo>
                      <a:pt x="472" y="335"/>
                    </a:lnTo>
                    <a:lnTo>
                      <a:pt x="465" y="330"/>
                    </a:lnTo>
                    <a:lnTo>
                      <a:pt x="459" y="335"/>
                    </a:lnTo>
                    <a:lnTo>
                      <a:pt x="453" y="335"/>
                    </a:lnTo>
                    <a:lnTo>
                      <a:pt x="447" y="330"/>
                    </a:lnTo>
                    <a:lnTo>
                      <a:pt x="434" y="326"/>
                    </a:lnTo>
                    <a:lnTo>
                      <a:pt x="428" y="326"/>
                    </a:lnTo>
                    <a:lnTo>
                      <a:pt x="428" y="321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1"/>
                    </a:lnTo>
                    <a:lnTo>
                      <a:pt x="403" y="321"/>
                    </a:lnTo>
                    <a:lnTo>
                      <a:pt x="396" y="321"/>
                    </a:lnTo>
                    <a:lnTo>
                      <a:pt x="390" y="317"/>
                    </a:lnTo>
                    <a:lnTo>
                      <a:pt x="384" y="317"/>
                    </a:lnTo>
                    <a:lnTo>
                      <a:pt x="384" y="321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65" y="317"/>
                    </a:lnTo>
                    <a:lnTo>
                      <a:pt x="359" y="317"/>
                    </a:lnTo>
                    <a:lnTo>
                      <a:pt x="359" y="313"/>
                    </a:lnTo>
                    <a:lnTo>
                      <a:pt x="359" y="308"/>
                    </a:lnTo>
                    <a:lnTo>
                      <a:pt x="352" y="308"/>
                    </a:lnTo>
                    <a:lnTo>
                      <a:pt x="352" y="304"/>
                    </a:lnTo>
                    <a:lnTo>
                      <a:pt x="346" y="299"/>
                    </a:lnTo>
                    <a:lnTo>
                      <a:pt x="340" y="295"/>
                    </a:lnTo>
                    <a:lnTo>
                      <a:pt x="333" y="295"/>
                    </a:lnTo>
                    <a:lnTo>
                      <a:pt x="327" y="295"/>
                    </a:lnTo>
                    <a:lnTo>
                      <a:pt x="327" y="290"/>
                    </a:lnTo>
                    <a:lnTo>
                      <a:pt x="321" y="290"/>
                    </a:lnTo>
                    <a:lnTo>
                      <a:pt x="315" y="290"/>
                    </a:lnTo>
                    <a:lnTo>
                      <a:pt x="308" y="290"/>
                    </a:lnTo>
                    <a:lnTo>
                      <a:pt x="302" y="290"/>
                    </a:lnTo>
                    <a:lnTo>
                      <a:pt x="296" y="290"/>
                    </a:lnTo>
                    <a:lnTo>
                      <a:pt x="289" y="290"/>
                    </a:lnTo>
                    <a:lnTo>
                      <a:pt x="283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64" y="290"/>
                    </a:lnTo>
                    <a:lnTo>
                      <a:pt x="258" y="290"/>
                    </a:lnTo>
                    <a:lnTo>
                      <a:pt x="252" y="295"/>
                    </a:lnTo>
                    <a:lnTo>
                      <a:pt x="245" y="295"/>
                    </a:lnTo>
                    <a:lnTo>
                      <a:pt x="239" y="295"/>
                    </a:lnTo>
                    <a:lnTo>
                      <a:pt x="233" y="295"/>
                    </a:lnTo>
                    <a:lnTo>
                      <a:pt x="227" y="295"/>
                    </a:lnTo>
                    <a:lnTo>
                      <a:pt x="220" y="299"/>
                    </a:lnTo>
                    <a:lnTo>
                      <a:pt x="214" y="299"/>
                    </a:lnTo>
                    <a:lnTo>
                      <a:pt x="208" y="299"/>
                    </a:lnTo>
                    <a:lnTo>
                      <a:pt x="201" y="304"/>
                    </a:lnTo>
                    <a:lnTo>
                      <a:pt x="195" y="304"/>
                    </a:lnTo>
                    <a:lnTo>
                      <a:pt x="195" y="308"/>
                    </a:lnTo>
                    <a:lnTo>
                      <a:pt x="189" y="308"/>
                    </a:lnTo>
                    <a:lnTo>
                      <a:pt x="183" y="313"/>
                    </a:lnTo>
                    <a:lnTo>
                      <a:pt x="176" y="313"/>
                    </a:lnTo>
                    <a:lnTo>
                      <a:pt x="170" y="317"/>
                    </a:lnTo>
                    <a:lnTo>
                      <a:pt x="164" y="321"/>
                    </a:lnTo>
                    <a:lnTo>
                      <a:pt x="157" y="326"/>
                    </a:lnTo>
                    <a:lnTo>
                      <a:pt x="157" y="330"/>
                    </a:lnTo>
                    <a:lnTo>
                      <a:pt x="151" y="335"/>
                    </a:lnTo>
                    <a:lnTo>
                      <a:pt x="151" y="339"/>
                    </a:lnTo>
                    <a:lnTo>
                      <a:pt x="151" y="344"/>
                    </a:lnTo>
                    <a:lnTo>
                      <a:pt x="151" y="348"/>
                    </a:lnTo>
                    <a:lnTo>
                      <a:pt x="157" y="348"/>
                    </a:lnTo>
                    <a:lnTo>
                      <a:pt x="157" y="353"/>
                    </a:lnTo>
                    <a:lnTo>
                      <a:pt x="164" y="357"/>
                    </a:lnTo>
                    <a:lnTo>
                      <a:pt x="164" y="362"/>
                    </a:lnTo>
                    <a:lnTo>
                      <a:pt x="164" y="366"/>
                    </a:lnTo>
                    <a:lnTo>
                      <a:pt x="164" y="371"/>
                    </a:lnTo>
                    <a:lnTo>
                      <a:pt x="164" y="375"/>
                    </a:lnTo>
                    <a:lnTo>
                      <a:pt x="157" y="375"/>
                    </a:lnTo>
                    <a:lnTo>
                      <a:pt x="151" y="375"/>
                    </a:lnTo>
                    <a:lnTo>
                      <a:pt x="151" y="371"/>
                    </a:lnTo>
                    <a:lnTo>
                      <a:pt x="145" y="366"/>
                    </a:lnTo>
                    <a:lnTo>
                      <a:pt x="145" y="362"/>
                    </a:lnTo>
                    <a:lnTo>
                      <a:pt x="145" y="357"/>
                    </a:lnTo>
                    <a:lnTo>
                      <a:pt x="145" y="353"/>
                    </a:lnTo>
                    <a:lnTo>
                      <a:pt x="145" y="348"/>
                    </a:lnTo>
                    <a:lnTo>
                      <a:pt x="145" y="344"/>
                    </a:lnTo>
                    <a:lnTo>
                      <a:pt x="145" y="339"/>
                    </a:lnTo>
                    <a:lnTo>
                      <a:pt x="139" y="339"/>
                    </a:lnTo>
                    <a:lnTo>
                      <a:pt x="132" y="339"/>
                    </a:lnTo>
                    <a:lnTo>
                      <a:pt x="126" y="335"/>
                    </a:lnTo>
                    <a:lnTo>
                      <a:pt x="126" y="330"/>
                    </a:lnTo>
                    <a:lnTo>
                      <a:pt x="126" y="326"/>
                    </a:lnTo>
                    <a:lnTo>
                      <a:pt x="126" y="321"/>
                    </a:lnTo>
                    <a:lnTo>
                      <a:pt x="126" y="317"/>
                    </a:lnTo>
                    <a:lnTo>
                      <a:pt x="132" y="317"/>
                    </a:lnTo>
                    <a:lnTo>
                      <a:pt x="132" y="313"/>
                    </a:lnTo>
                    <a:lnTo>
                      <a:pt x="132" y="308"/>
                    </a:lnTo>
                    <a:lnTo>
                      <a:pt x="132" y="304"/>
                    </a:lnTo>
                    <a:lnTo>
                      <a:pt x="139" y="299"/>
                    </a:lnTo>
                    <a:lnTo>
                      <a:pt x="139" y="295"/>
                    </a:lnTo>
                    <a:lnTo>
                      <a:pt x="139" y="290"/>
                    </a:lnTo>
                    <a:lnTo>
                      <a:pt x="139" y="286"/>
                    </a:lnTo>
                    <a:lnTo>
                      <a:pt x="145" y="281"/>
                    </a:lnTo>
                    <a:lnTo>
                      <a:pt x="145" y="277"/>
                    </a:lnTo>
                    <a:lnTo>
                      <a:pt x="139" y="277"/>
                    </a:lnTo>
                    <a:lnTo>
                      <a:pt x="139" y="272"/>
                    </a:lnTo>
                    <a:lnTo>
                      <a:pt x="139" y="268"/>
                    </a:lnTo>
                    <a:lnTo>
                      <a:pt x="139" y="264"/>
                    </a:lnTo>
                    <a:lnTo>
                      <a:pt x="139" y="259"/>
                    </a:lnTo>
                    <a:lnTo>
                      <a:pt x="139" y="255"/>
                    </a:lnTo>
                    <a:lnTo>
                      <a:pt x="139" y="250"/>
                    </a:lnTo>
                    <a:lnTo>
                      <a:pt x="132" y="250"/>
                    </a:lnTo>
                    <a:lnTo>
                      <a:pt x="132" y="246"/>
                    </a:lnTo>
                    <a:lnTo>
                      <a:pt x="126" y="246"/>
                    </a:lnTo>
                    <a:lnTo>
                      <a:pt x="126" y="241"/>
                    </a:lnTo>
                    <a:lnTo>
                      <a:pt x="120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0" y="223"/>
                    </a:lnTo>
                    <a:lnTo>
                      <a:pt x="120" y="219"/>
                    </a:lnTo>
                    <a:lnTo>
                      <a:pt x="120" y="214"/>
                    </a:lnTo>
                    <a:lnTo>
                      <a:pt x="120" y="210"/>
                    </a:lnTo>
                    <a:lnTo>
                      <a:pt x="120" y="206"/>
                    </a:lnTo>
                    <a:lnTo>
                      <a:pt x="120" y="201"/>
                    </a:lnTo>
                    <a:lnTo>
                      <a:pt x="120" y="197"/>
                    </a:lnTo>
                    <a:lnTo>
                      <a:pt x="113" y="192"/>
                    </a:lnTo>
                    <a:lnTo>
                      <a:pt x="113" y="188"/>
                    </a:lnTo>
                    <a:lnTo>
                      <a:pt x="107" y="188"/>
                    </a:lnTo>
                    <a:lnTo>
                      <a:pt x="101" y="183"/>
                    </a:lnTo>
                    <a:lnTo>
                      <a:pt x="95" y="183"/>
                    </a:lnTo>
                    <a:lnTo>
                      <a:pt x="95" y="179"/>
                    </a:lnTo>
                    <a:lnTo>
                      <a:pt x="88" y="174"/>
                    </a:lnTo>
                    <a:lnTo>
                      <a:pt x="82" y="174"/>
                    </a:lnTo>
                    <a:lnTo>
                      <a:pt x="82" y="170"/>
                    </a:lnTo>
                    <a:lnTo>
                      <a:pt x="76" y="165"/>
                    </a:lnTo>
                    <a:lnTo>
                      <a:pt x="69" y="165"/>
                    </a:lnTo>
                    <a:lnTo>
                      <a:pt x="63" y="161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50" y="156"/>
                    </a:lnTo>
                    <a:lnTo>
                      <a:pt x="38" y="152"/>
                    </a:lnTo>
                    <a:lnTo>
                      <a:pt x="32" y="152"/>
                    </a:lnTo>
                    <a:lnTo>
                      <a:pt x="32" y="148"/>
                    </a:lnTo>
                    <a:lnTo>
                      <a:pt x="25" y="148"/>
                    </a:lnTo>
                    <a:lnTo>
                      <a:pt x="25" y="143"/>
                    </a:lnTo>
                    <a:lnTo>
                      <a:pt x="19" y="143"/>
                    </a:lnTo>
                    <a:lnTo>
                      <a:pt x="19" y="139"/>
                    </a:lnTo>
                    <a:lnTo>
                      <a:pt x="13" y="139"/>
                    </a:lnTo>
                    <a:lnTo>
                      <a:pt x="13" y="134"/>
                    </a:lnTo>
                    <a:lnTo>
                      <a:pt x="6" y="130"/>
                    </a:lnTo>
                    <a:lnTo>
                      <a:pt x="6" y="125"/>
                    </a:lnTo>
                    <a:lnTo>
                      <a:pt x="6" y="121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0" y="98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3" y="85"/>
                    </a:lnTo>
                    <a:lnTo>
                      <a:pt x="19" y="85"/>
                    </a:lnTo>
                    <a:lnTo>
                      <a:pt x="19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38" y="72"/>
                    </a:lnTo>
                    <a:lnTo>
                      <a:pt x="44" y="72"/>
                    </a:lnTo>
                    <a:lnTo>
                      <a:pt x="50" y="72"/>
                    </a:lnTo>
                    <a:lnTo>
                      <a:pt x="57" y="67"/>
                    </a:lnTo>
                    <a:lnTo>
                      <a:pt x="57" y="63"/>
                    </a:lnTo>
                    <a:lnTo>
                      <a:pt x="63" y="63"/>
                    </a:lnTo>
                    <a:lnTo>
                      <a:pt x="63" y="58"/>
                    </a:lnTo>
                    <a:lnTo>
                      <a:pt x="63" y="54"/>
                    </a:lnTo>
                    <a:lnTo>
                      <a:pt x="69" y="54"/>
                    </a:lnTo>
                    <a:lnTo>
                      <a:pt x="76" y="58"/>
                    </a:lnTo>
                    <a:lnTo>
                      <a:pt x="76" y="63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5" y="72"/>
                    </a:lnTo>
                    <a:lnTo>
                      <a:pt x="101" y="72"/>
                    </a:lnTo>
                    <a:lnTo>
                      <a:pt x="107" y="76"/>
                    </a:lnTo>
                    <a:lnTo>
                      <a:pt x="113" y="76"/>
                    </a:lnTo>
                    <a:lnTo>
                      <a:pt x="120" y="81"/>
                    </a:lnTo>
                    <a:lnTo>
                      <a:pt x="126" y="85"/>
                    </a:lnTo>
                    <a:lnTo>
                      <a:pt x="132" y="85"/>
                    </a:lnTo>
                    <a:lnTo>
                      <a:pt x="132" y="90"/>
                    </a:lnTo>
                    <a:lnTo>
                      <a:pt x="139" y="94"/>
                    </a:lnTo>
                    <a:lnTo>
                      <a:pt x="139" y="98"/>
                    </a:lnTo>
                    <a:lnTo>
                      <a:pt x="145" y="103"/>
                    </a:lnTo>
                    <a:lnTo>
                      <a:pt x="151" y="103"/>
                    </a:lnTo>
                    <a:lnTo>
                      <a:pt x="157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90"/>
                    </a:lnTo>
                    <a:lnTo>
                      <a:pt x="170" y="90"/>
                    </a:lnTo>
                    <a:lnTo>
                      <a:pt x="176" y="85"/>
                    </a:lnTo>
                    <a:lnTo>
                      <a:pt x="183" y="85"/>
                    </a:lnTo>
                    <a:lnTo>
                      <a:pt x="189" y="85"/>
                    </a:lnTo>
                    <a:lnTo>
                      <a:pt x="195" y="85"/>
                    </a:lnTo>
                    <a:lnTo>
                      <a:pt x="201" y="85"/>
                    </a:lnTo>
                    <a:lnTo>
                      <a:pt x="201" y="81"/>
                    </a:lnTo>
                    <a:lnTo>
                      <a:pt x="208" y="81"/>
                    </a:lnTo>
                    <a:lnTo>
                      <a:pt x="214" y="81"/>
                    </a:lnTo>
                    <a:lnTo>
                      <a:pt x="214" y="76"/>
                    </a:lnTo>
                    <a:lnTo>
                      <a:pt x="220" y="76"/>
                    </a:lnTo>
                    <a:lnTo>
                      <a:pt x="220" y="72"/>
                    </a:lnTo>
                    <a:lnTo>
                      <a:pt x="220" y="67"/>
                    </a:lnTo>
                    <a:lnTo>
                      <a:pt x="220" y="63"/>
                    </a:lnTo>
                    <a:lnTo>
                      <a:pt x="227" y="63"/>
                    </a:lnTo>
                    <a:lnTo>
                      <a:pt x="227" y="58"/>
                    </a:lnTo>
                    <a:lnTo>
                      <a:pt x="233" y="54"/>
                    </a:lnTo>
                    <a:lnTo>
                      <a:pt x="239" y="49"/>
                    </a:lnTo>
                    <a:lnTo>
                      <a:pt x="245" y="49"/>
                    </a:lnTo>
                    <a:lnTo>
                      <a:pt x="245" y="45"/>
                    </a:lnTo>
                    <a:lnTo>
                      <a:pt x="252" y="45"/>
                    </a:lnTo>
                    <a:lnTo>
                      <a:pt x="258" y="41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41"/>
                    </a:lnTo>
                    <a:lnTo>
                      <a:pt x="283" y="45"/>
                    </a:lnTo>
                    <a:lnTo>
                      <a:pt x="289" y="41"/>
                    </a:lnTo>
                    <a:lnTo>
                      <a:pt x="296" y="41"/>
                    </a:lnTo>
                    <a:lnTo>
                      <a:pt x="302" y="45"/>
                    </a:lnTo>
                    <a:lnTo>
                      <a:pt x="308" y="45"/>
                    </a:lnTo>
                    <a:lnTo>
                      <a:pt x="315" y="45"/>
                    </a:lnTo>
                    <a:lnTo>
                      <a:pt x="321" y="45"/>
                    </a:lnTo>
                    <a:lnTo>
                      <a:pt x="327" y="49"/>
                    </a:lnTo>
                    <a:lnTo>
                      <a:pt x="333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9" y="54"/>
                    </a:lnTo>
                    <a:lnTo>
                      <a:pt x="359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21" y="67"/>
                    </a:lnTo>
                    <a:lnTo>
                      <a:pt x="421" y="63"/>
                    </a:lnTo>
                    <a:lnTo>
                      <a:pt x="428" y="67"/>
                    </a:lnTo>
                    <a:lnTo>
                      <a:pt x="434" y="67"/>
                    </a:lnTo>
                    <a:lnTo>
                      <a:pt x="440" y="67"/>
                    </a:lnTo>
                    <a:lnTo>
                      <a:pt x="447" y="63"/>
                    </a:lnTo>
                    <a:lnTo>
                      <a:pt x="459" y="63"/>
                    </a:lnTo>
                    <a:lnTo>
                      <a:pt x="465" y="58"/>
                    </a:lnTo>
                    <a:lnTo>
                      <a:pt x="472" y="58"/>
                    </a:lnTo>
                    <a:lnTo>
                      <a:pt x="472" y="54"/>
                    </a:lnTo>
                    <a:lnTo>
                      <a:pt x="478" y="54"/>
                    </a:lnTo>
                    <a:lnTo>
                      <a:pt x="484" y="54"/>
                    </a:lnTo>
                    <a:lnTo>
                      <a:pt x="484" y="49"/>
                    </a:lnTo>
                    <a:lnTo>
                      <a:pt x="491" y="49"/>
                    </a:lnTo>
                    <a:lnTo>
                      <a:pt x="497" y="49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6" y="45"/>
                    </a:lnTo>
                    <a:lnTo>
                      <a:pt x="522" y="41"/>
                    </a:lnTo>
                    <a:lnTo>
                      <a:pt x="528" y="36"/>
                    </a:lnTo>
                    <a:lnTo>
                      <a:pt x="535" y="36"/>
                    </a:lnTo>
                    <a:lnTo>
                      <a:pt x="541" y="32"/>
                    </a:lnTo>
                    <a:lnTo>
                      <a:pt x="547" y="32"/>
                    </a:lnTo>
                    <a:lnTo>
                      <a:pt x="554" y="27"/>
                    </a:lnTo>
                    <a:lnTo>
                      <a:pt x="560" y="27"/>
                    </a:lnTo>
                    <a:lnTo>
                      <a:pt x="566" y="27"/>
                    </a:lnTo>
                    <a:lnTo>
                      <a:pt x="572" y="27"/>
                    </a:lnTo>
                    <a:lnTo>
                      <a:pt x="579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8" y="32"/>
                    </a:lnTo>
                    <a:lnTo>
                      <a:pt x="604" y="32"/>
                    </a:lnTo>
                    <a:lnTo>
                      <a:pt x="604" y="36"/>
                    </a:lnTo>
                    <a:lnTo>
                      <a:pt x="610" y="36"/>
                    </a:lnTo>
                    <a:lnTo>
                      <a:pt x="616" y="41"/>
                    </a:lnTo>
                    <a:lnTo>
                      <a:pt x="623" y="41"/>
                    </a:lnTo>
                    <a:lnTo>
                      <a:pt x="623" y="45"/>
                    </a:lnTo>
                    <a:lnTo>
                      <a:pt x="629" y="45"/>
                    </a:lnTo>
                    <a:lnTo>
                      <a:pt x="629" y="49"/>
                    </a:lnTo>
                    <a:lnTo>
                      <a:pt x="629" y="54"/>
                    </a:lnTo>
                    <a:lnTo>
                      <a:pt x="629" y="58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15" name="Freeform 719"/>
              <p:cNvSpPr>
                <a:spLocks/>
              </p:cNvSpPr>
              <p:nvPr/>
            </p:nvSpPr>
            <p:spPr bwMode="auto">
              <a:xfrm>
                <a:off x="815" y="2880"/>
                <a:ext cx="830" cy="375"/>
              </a:xfrm>
              <a:custGeom>
                <a:avLst/>
                <a:gdLst/>
                <a:ahLst/>
                <a:cxnLst>
                  <a:cxn ang="0">
                    <a:pos x="673" y="45"/>
                  </a:cxn>
                  <a:cxn ang="0">
                    <a:pos x="704" y="14"/>
                  </a:cxn>
                  <a:cxn ang="0">
                    <a:pos x="717" y="18"/>
                  </a:cxn>
                  <a:cxn ang="0">
                    <a:pos x="742" y="41"/>
                  </a:cxn>
                  <a:cxn ang="0">
                    <a:pos x="767" y="67"/>
                  </a:cxn>
                  <a:cxn ang="0">
                    <a:pos x="780" y="98"/>
                  </a:cxn>
                  <a:cxn ang="0">
                    <a:pos x="799" y="125"/>
                  </a:cxn>
                  <a:cxn ang="0">
                    <a:pos x="811" y="152"/>
                  </a:cxn>
                  <a:cxn ang="0">
                    <a:pos x="824" y="183"/>
                  </a:cxn>
                  <a:cxn ang="0">
                    <a:pos x="824" y="214"/>
                  </a:cxn>
                  <a:cxn ang="0">
                    <a:pos x="805" y="246"/>
                  </a:cxn>
                  <a:cxn ang="0">
                    <a:pos x="786" y="272"/>
                  </a:cxn>
                  <a:cxn ang="0">
                    <a:pos x="742" y="295"/>
                  </a:cxn>
                  <a:cxn ang="0">
                    <a:pos x="704" y="317"/>
                  </a:cxn>
                  <a:cxn ang="0">
                    <a:pos x="667" y="335"/>
                  </a:cxn>
                  <a:cxn ang="0">
                    <a:pos x="635" y="362"/>
                  </a:cxn>
                  <a:cxn ang="0">
                    <a:pos x="604" y="348"/>
                  </a:cxn>
                  <a:cxn ang="0">
                    <a:pos x="560" y="344"/>
                  </a:cxn>
                  <a:cxn ang="0">
                    <a:pos x="528" y="348"/>
                  </a:cxn>
                  <a:cxn ang="0">
                    <a:pos x="491" y="335"/>
                  </a:cxn>
                  <a:cxn ang="0">
                    <a:pos x="453" y="335"/>
                  </a:cxn>
                  <a:cxn ang="0">
                    <a:pos x="409" y="321"/>
                  </a:cxn>
                  <a:cxn ang="0">
                    <a:pos x="371" y="317"/>
                  </a:cxn>
                  <a:cxn ang="0">
                    <a:pos x="346" y="299"/>
                  </a:cxn>
                  <a:cxn ang="0">
                    <a:pos x="308" y="290"/>
                  </a:cxn>
                  <a:cxn ang="0">
                    <a:pos x="264" y="290"/>
                  </a:cxn>
                  <a:cxn ang="0">
                    <a:pos x="220" y="299"/>
                  </a:cxn>
                  <a:cxn ang="0">
                    <a:pos x="183" y="313"/>
                  </a:cxn>
                  <a:cxn ang="0">
                    <a:pos x="151" y="339"/>
                  </a:cxn>
                  <a:cxn ang="0">
                    <a:pos x="164" y="366"/>
                  </a:cxn>
                  <a:cxn ang="0">
                    <a:pos x="145" y="362"/>
                  </a:cxn>
                  <a:cxn ang="0">
                    <a:pos x="132" y="339"/>
                  </a:cxn>
                  <a:cxn ang="0">
                    <a:pos x="132" y="313"/>
                  </a:cxn>
                  <a:cxn ang="0">
                    <a:pos x="145" y="281"/>
                  </a:cxn>
                  <a:cxn ang="0">
                    <a:pos x="139" y="255"/>
                  </a:cxn>
                  <a:cxn ang="0">
                    <a:pos x="120" y="232"/>
                  </a:cxn>
                  <a:cxn ang="0">
                    <a:pos x="120" y="201"/>
                  </a:cxn>
                  <a:cxn ang="0">
                    <a:pos x="95" y="179"/>
                  </a:cxn>
                  <a:cxn ang="0">
                    <a:pos x="57" y="161"/>
                  </a:cxn>
                  <a:cxn ang="0">
                    <a:pos x="25" y="143"/>
                  </a:cxn>
                  <a:cxn ang="0">
                    <a:pos x="6" y="121"/>
                  </a:cxn>
                  <a:cxn ang="0">
                    <a:pos x="6" y="90"/>
                  </a:cxn>
                  <a:cxn ang="0">
                    <a:pos x="38" y="76"/>
                  </a:cxn>
                  <a:cxn ang="0">
                    <a:pos x="63" y="58"/>
                  </a:cxn>
                  <a:cxn ang="0">
                    <a:pos x="95" y="72"/>
                  </a:cxn>
                  <a:cxn ang="0">
                    <a:pos x="132" y="90"/>
                  </a:cxn>
                  <a:cxn ang="0">
                    <a:pos x="164" y="94"/>
                  </a:cxn>
                  <a:cxn ang="0">
                    <a:pos x="201" y="85"/>
                  </a:cxn>
                  <a:cxn ang="0">
                    <a:pos x="220" y="67"/>
                  </a:cxn>
                  <a:cxn ang="0">
                    <a:pos x="245" y="45"/>
                  </a:cxn>
                  <a:cxn ang="0">
                    <a:pos x="289" y="41"/>
                  </a:cxn>
                  <a:cxn ang="0">
                    <a:pos x="333" y="49"/>
                  </a:cxn>
                  <a:cxn ang="0">
                    <a:pos x="377" y="58"/>
                  </a:cxn>
                  <a:cxn ang="0">
                    <a:pos x="428" y="67"/>
                  </a:cxn>
                  <a:cxn ang="0">
                    <a:pos x="472" y="54"/>
                  </a:cxn>
                  <a:cxn ang="0">
                    <a:pos x="509" y="49"/>
                  </a:cxn>
                  <a:cxn ang="0">
                    <a:pos x="547" y="32"/>
                  </a:cxn>
                  <a:cxn ang="0">
                    <a:pos x="591" y="27"/>
                  </a:cxn>
                  <a:cxn ang="0">
                    <a:pos x="623" y="45"/>
                  </a:cxn>
                </a:cxnLst>
                <a:rect l="0" t="0" r="r" b="b"/>
                <a:pathLst>
                  <a:path w="830" h="375">
                    <a:moveTo>
                      <a:pt x="629" y="58"/>
                    </a:moveTo>
                    <a:lnTo>
                      <a:pt x="635" y="63"/>
                    </a:lnTo>
                    <a:lnTo>
                      <a:pt x="642" y="58"/>
                    </a:lnTo>
                    <a:lnTo>
                      <a:pt x="654" y="58"/>
                    </a:lnTo>
                    <a:lnTo>
                      <a:pt x="654" y="54"/>
                    </a:lnTo>
                    <a:lnTo>
                      <a:pt x="667" y="49"/>
                    </a:lnTo>
                    <a:lnTo>
                      <a:pt x="673" y="45"/>
                    </a:lnTo>
                    <a:lnTo>
                      <a:pt x="673" y="41"/>
                    </a:lnTo>
                    <a:lnTo>
                      <a:pt x="679" y="41"/>
                    </a:lnTo>
                    <a:lnTo>
                      <a:pt x="686" y="32"/>
                    </a:lnTo>
                    <a:lnTo>
                      <a:pt x="692" y="27"/>
                    </a:lnTo>
                    <a:lnTo>
                      <a:pt x="698" y="23"/>
                    </a:lnTo>
                    <a:lnTo>
                      <a:pt x="698" y="18"/>
                    </a:lnTo>
                    <a:lnTo>
                      <a:pt x="704" y="14"/>
                    </a:lnTo>
                    <a:lnTo>
                      <a:pt x="704" y="9"/>
                    </a:lnTo>
                    <a:lnTo>
                      <a:pt x="704" y="5"/>
                    </a:lnTo>
                    <a:lnTo>
                      <a:pt x="711" y="0"/>
                    </a:lnTo>
                    <a:lnTo>
                      <a:pt x="711" y="5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23" y="18"/>
                    </a:lnTo>
                    <a:lnTo>
                      <a:pt x="723" y="23"/>
                    </a:lnTo>
                    <a:lnTo>
                      <a:pt x="730" y="27"/>
                    </a:lnTo>
                    <a:lnTo>
                      <a:pt x="730" y="32"/>
                    </a:lnTo>
                    <a:lnTo>
                      <a:pt x="736" y="36"/>
                    </a:lnTo>
                    <a:lnTo>
                      <a:pt x="736" y="41"/>
                    </a:lnTo>
                    <a:lnTo>
                      <a:pt x="742" y="41"/>
                    </a:lnTo>
                    <a:lnTo>
                      <a:pt x="742" y="45"/>
                    </a:lnTo>
                    <a:lnTo>
                      <a:pt x="748" y="49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58"/>
                    </a:lnTo>
                    <a:lnTo>
                      <a:pt x="767" y="63"/>
                    </a:lnTo>
                    <a:lnTo>
                      <a:pt x="767" y="67"/>
                    </a:lnTo>
                    <a:lnTo>
                      <a:pt x="767" y="72"/>
                    </a:lnTo>
                    <a:lnTo>
                      <a:pt x="767" y="76"/>
                    </a:lnTo>
                    <a:lnTo>
                      <a:pt x="767" y="81"/>
                    </a:lnTo>
                    <a:lnTo>
                      <a:pt x="774" y="85"/>
                    </a:lnTo>
                    <a:lnTo>
                      <a:pt x="774" y="90"/>
                    </a:lnTo>
                    <a:lnTo>
                      <a:pt x="780" y="94"/>
                    </a:lnTo>
                    <a:lnTo>
                      <a:pt x="780" y="98"/>
                    </a:lnTo>
                    <a:lnTo>
                      <a:pt x="780" y="103"/>
                    </a:lnTo>
                    <a:lnTo>
                      <a:pt x="786" y="107"/>
                    </a:lnTo>
                    <a:lnTo>
                      <a:pt x="786" y="112"/>
                    </a:lnTo>
                    <a:lnTo>
                      <a:pt x="792" y="112"/>
                    </a:lnTo>
                    <a:lnTo>
                      <a:pt x="792" y="116"/>
                    </a:lnTo>
                    <a:lnTo>
                      <a:pt x="799" y="121"/>
                    </a:lnTo>
                    <a:lnTo>
                      <a:pt x="799" y="125"/>
                    </a:lnTo>
                    <a:lnTo>
                      <a:pt x="799" y="130"/>
                    </a:lnTo>
                    <a:lnTo>
                      <a:pt x="805" y="134"/>
                    </a:lnTo>
                    <a:lnTo>
                      <a:pt x="805" y="139"/>
                    </a:lnTo>
                    <a:lnTo>
                      <a:pt x="811" y="139"/>
                    </a:lnTo>
                    <a:lnTo>
                      <a:pt x="811" y="143"/>
                    </a:lnTo>
                    <a:lnTo>
                      <a:pt x="811" y="148"/>
                    </a:lnTo>
                    <a:lnTo>
                      <a:pt x="811" y="152"/>
                    </a:lnTo>
                    <a:lnTo>
                      <a:pt x="811" y="156"/>
                    </a:lnTo>
                    <a:lnTo>
                      <a:pt x="811" y="161"/>
                    </a:lnTo>
                    <a:lnTo>
                      <a:pt x="818" y="165"/>
                    </a:lnTo>
                    <a:lnTo>
                      <a:pt x="818" y="170"/>
                    </a:lnTo>
                    <a:lnTo>
                      <a:pt x="824" y="174"/>
                    </a:lnTo>
                    <a:lnTo>
                      <a:pt x="824" y="179"/>
                    </a:lnTo>
                    <a:lnTo>
                      <a:pt x="824" y="183"/>
                    </a:lnTo>
                    <a:lnTo>
                      <a:pt x="824" y="188"/>
                    </a:lnTo>
                    <a:lnTo>
                      <a:pt x="824" y="192"/>
                    </a:lnTo>
                    <a:lnTo>
                      <a:pt x="824" y="197"/>
                    </a:lnTo>
                    <a:lnTo>
                      <a:pt x="824" y="201"/>
                    </a:lnTo>
                    <a:lnTo>
                      <a:pt x="830" y="206"/>
                    </a:lnTo>
                    <a:lnTo>
                      <a:pt x="824" y="210"/>
                    </a:lnTo>
                    <a:lnTo>
                      <a:pt x="824" y="214"/>
                    </a:lnTo>
                    <a:lnTo>
                      <a:pt x="824" y="219"/>
                    </a:lnTo>
                    <a:lnTo>
                      <a:pt x="824" y="223"/>
                    </a:lnTo>
                    <a:lnTo>
                      <a:pt x="818" y="228"/>
                    </a:lnTo>
                    <a:lnTo>
                      <a:pt x="818" y="232"/>
                    </a:lnTo>
                    <a:lnTo>
                      <a:pt x="811" y="237"/>
                    </a:lnTo>
                    <a:lnTo>
                      <a:pt x="811" y="241"/>
                    </a:lnTo>
                    <a:lnTo>
                      <a:pt x="805" y="246"/>
                    </a:lnTo>
                    <a:lnTo>
                      <a:pt x="805" y="250"/>
                    </a:lnTo>
                    <a:lnTo>
                      <a:pt x="805" y="255"/>
                    </a:lnTo>
                    <a:lnTo>
                      <a:pt x="799" y="255"/>
                    </a:lnTo>
                    <a:lnTo>
                      <a:pt x="799" y="259"/>
                    </a:lnTo>
                    <a:lnTo>
                      <a:pt x="792" y="264"/>
                    </a:lnTo>
                    <a:lnTo>
                      <a:pt x="792" y="268"/>
                    </a:lnTo>
                    <a:lnTo>
                      <a:pt x="786" y="272"/>
                    </a:lnTo>
                    <a:lnTo>
                      <a:pt x="780" y="277"/>
                    </a:lnTo>
                    <a:lnTo>
                      <a:pt x="774" y="281"/>
                    </a:lnTo>
                    <a:lnTo>
                      <a:pt x="767" y="281"/>
                    </a:lnTo>
                    <a:lnTo>
                      <a:pt x="761" y="286"/>
                    </a:lnTo>
                    <a:lnTo>
                      <a:pt x="755" y="290"/>
                    </a:lnTo>
                    <a:lnTo>
                      <a:pt x="748" y="290"/>
                    </a:lnTo>
                    <a:lnTo>
                      <a:pt x="742" y="295"/>
                    </a:lnTo>
                    <a:lnTo>
                      <a:pt x="742" y="299"/>
                    </a:lnTo>
                    <a:lnTo>
                      <a:pt x="736" y="304"/>
                    </a:lnTo>
                    <a:lnTo>
                      <a:pt x="730" y="308"/>
                    </a:lnTo>
                    <a:lnTo>
                      <a:pt x="723" y="313"/>
                    </a:lnTo>
                    <a:lnTo>
                      <a:pt x="717" y="313"/>
                    </a:lnTo>
                    <a:lnTo>
                      <a:pt x="711" y="317"/>
                    </a:lnTo>
                    <a:lnTo>
                      <a:pt x="704" y="317"/>
                    </a:lnTo>
                    <a:lnTo>
                      <a:pt x="698" y="321"/>
                    </a:lnTo>
                    <a:lnTo>
                      <a:pt x="692" y="326"/>
                    </a:lnTo>
                    <a:lnTo>
                      <a:pt x="686" y="326"/>
                    </a:lnTo>
                    <a:lnTo>
                      <a:pt x="686" y="330"/>
                    </a:lnTo>
                    <a:lnTo>
                      <a:pt x="679" y="330"/>
                    </a:lnTo>
                    <a:lnTo>
                      <a:pt x="673" y="335"/>
                    </a:lnTo>
                    <a:lnTo>
                      <a:pt x="667" y="335"/>
                    </a:lnTo>
                    <a:lnTo>
                      <a:pt x="660" y="339"/>
                    </a:lnTo>
                    <a:lnTo>
                      <a:pt x="660" y="344"/>
                    </a:lnTo>
                    <a:lnTo>
                      <a:pt x="654" y="344"/>
                    </a:lnTo>
                    <a:lnTo>
                      <a:pt x="648" y="348"/>
                    </a:lnTo>
                    <a:lnTo>
                      <a:pt x="648" y="353"/>
                    </a:lnTo>
                    <a:lnTo>
                      <a:pt x="642" y="357"/>
                    </a:lnTo>
                    <a:lnTo>
                      <a:pt x="635" y="362"/>
                    </a:lnTo>
                    <a:lnTo>
                      <a:pt x="629" y="362"/>
                    </a:lnTo>
                    <a:lnTo>
                      <a:pt x="623" y="366"/>
                    </a:lnTo>
                    <a:lnTo>
                      <a:pt x="616" y="366"/>
                    </a:lnTo>
                    <a:lnTo>
                      <a:pt x="610" y="362"/>
                    </a:lnTo>
                    <a:lnTo>
                      <a:pt x="610" y="357"/>
                    </a:lnTo>
                    <a:lnTo>
                      <a:pt x="604" y="353"/>
                    </a:lnTo>
                    <a:lnTo>
                      <a:pt x="604" y="348"/>
                    </a:lnTo>
                    <a:lnTo>
                      <a:pt x="598" y="348"/>
                    </a:lnTo>
                    <a:lnTo>
                      <a:pt x="591" y="348"/>
                    </a:lnTo>
                    <a:lnTo>
                      <a:pt x="585" y="348"/>
                    </a:lnTo>
                    <a:lnTo>
                      <a:pt x="579" y="344"/>
                    </a:lnTo>
                    <a:lnTo>
                      <a:pt x="572" y="344"/>
                    </a:lnTo>
                    <a:lnTo>
                      <a:pt x="566" y="344"/>
                    </a:lnTo>
                    <a:lnTo>
                      <a:pt x="560" y="344"/>
                    </a:lnTo>
                    <a:lnTo>
                      <a:pt x="554" y="348"/>
                    </a:lnTo>
                    <a:lnTo>
                      <a:pt x="547" y="348"/>
                    </a:lnTo>
                    <a:lnTo>
                      <a:pt x="541" y="348"/>
                    </a:lnTo>
                    <a:lnTo>
                      <a:pt x="535" y="348"/>
                    </a:lnTo>
                    <a:lnTo>
                      <a:pt x="535" y="344"/>
                    </a:lnTo>
                    <a:lnTo>
                      <a:pt x="528" y="344"/>
                    </a:lnTo>
                    <a:lnTo>
                      <a:pt x="528" y="348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39"/>
                    </a:lnTo>
                    <a:lnTo>
                      <a:pt x="503" y="339"/>
                    </a:lnTo>
                    <a:lnTo>
                      <a:pt x="497" y="339"/>
                    </a:lnTo>
                    <a:lnTo>
                      <a:pt x="491" y="339"/>
                    </a:lnTo>
                    <a:lnTo>
                      <a:pt x="491" y="335"/>
                    </a:lnTo>
                    <a:lnTo>
                      <a:pt x="484" y="335"/>
                    </a:lnTo>
                    <a:lnTo>
                      <a:pt x="478" y="335"/>
                    </a:lnTo>
                    <a:lnTo>
                      <a:pt x="478" y="330"/>
                    </a:lnTo>
                    <a:lnTo>
                      <a:pt x="472" y="335"/>
                    </a:lnTo>
                    <a:lnTo>
                      <a:pt x="465" y="330"/>
                    </a:lnTo>
                    <a:lnTo>
                      <a:pt x="459" y="335"/>
                    </a:lnTo>
                    <a:lnTo>
                      <a:pt x="453" y="335"/>
                    </a:lnTo>
                    <a:lnTo>
                      <a:pt x="447" y="330"/>
                    </a:lnTo>
                    <a:lnTo>
                      <a:pt x="434" y="326"/>
                    </a:lnTo>
                    <a:lnTo>
                      <a:pt x="428" y="326"/>
                    </a:lnTo>
                    <a:lnTo>
                      <a:pt x="428" y="321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1"/>
                    </a:lnTo>
                    <a:lnTo>
                      <a:pt x="403" y="321"/>
                    </a:lnTo>
                    <a:lnTo>
                      <a:pt x="396" y="321"/>
                    </a:lnTo>
                    <a:lnTo>
                      <a:pt x="390" y="317"/>
                    </a:lnTo>
                    <a:lnTo>
                      <a:pt x="384" y="317"/>
                    </a:lnTo>
                    <a:lnTo>
                      <a:pt x="384" y="321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65" y="317"/>
                    </a:lnTo>
                    <a:lnTo>
                      <a:pt x="359" y="317"/>
                    </a:lnTo>
                    <a:lnTo>
                      <a:pt x="359" y="313"/>
                    </a:lnTo>
                    <a:lnTo>
                      <a:pt x="359" y="308"/>
                    </a:lnTo>
                    <a:lnTo>
                      <a:pt x="352" y="308"/>
                    </a:lnTo>
                    <a:lnTo>
                      <a:pt x="352" y="304"/>
                    </a:lnTo>
                    <a:lnTo>
                      <a:pt x="346" y="299"/>
                    </a:lnTo>
                    <a:lnTo>
                      <a:pt x="340" y="295"/>
                    </a:lnTo>
                    <a:lnTo>
                      <a:pt x="333" y="295"/>
                    </a:lnTo>
                    <a:lnTo>
                      <a:pt x="327" y="295"/>
                    </a:lnTo>
                    <a:lnTo>
                      <a:pt x="327" y="290"/>
                    </a:lnTo>
                    <a:lnTo>
                      <a:pt x="321" y="290"/>
                    </a:lnTo>
                    <a:lnTo>
                      <a:pt x="315" y="290"/>
                    </a:lnTo>
                    <a:lnTo>
                      <a:pt x="308" y="290"/>
                    </a:lnTo>
                    <a:lnTo>
                      <a:pt x="302" y="290"/>
                    </a:lnTo>
                    <a:lnTo>
                      <a:pt x="296" y="290"/>
                    </a:lnTo>
                    <a:lnTo>
                      <a:pt x="289" y="290"/>
                    </a:lnTo>
                    <a:lnTo>
                      <a:pt x="283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64" y="290"/>
                    </a:lnTo>
                    <a:lnTo>
                      <a:pt x="258" y="290"/>
                    </a:lnTo>
                    <a:lnTo>
                      <a:pt x="252" y="295"/>
                    </a:lnTo>
                    <a:lnTo>
                      <a:pt x="245" y="295"/>
                    </a:lnTo>
                    <a:lnTo>
                      <a:pt x="239" y="295"/>
                    </a:lnTo>
                    <a:lnTo>
                      <a:pt x="233" y="295"/>
                    </a:lnTo>
                    <a:lnTo>
                      <a:pt x="227" y="295"/>
                    </a:lnTo>
                    <a:lnTo>
                      <a:pt x="220" y="299"/>
                    </a:lnTo>
                    <a:lnTo>
                      <a:pt x="214" y="299"/>
                    </a:lnTo>
                    <a:lnTo>
                      <a:pt x="208" y="299"/>
                    </a:lnTo>
                    <a:lnTo>
                      <a:pt x="201" y="304"/>
                    </a:lnTo>
                    <a:lnTo>
                      <a:pt x="195" y="304"/>
                    </a:lnTo>
                    <a:lnTo>
                      <a:pt x="195" y="308"/>
                    </a:lnTo>
                    <a:lnTo>
                      <a:pt x="189" y="308"/>
                    </a:lnTo>
                    <a:lnTo>
                      <a:pt x="183" y="313"/>
                    </a:lnTo>
                    <a:lnTo>
                      <a:pt x="176" y="313"/>
                    </a:lnTo>
                    <a:lnTo>
                      <a:pt x="170" y="317"/>
                    </a:lnTo>
                    <a:lnTo>
                      <a:pt x="164" y="321"/>
                    </a:lnTo>
                    <a:lnTo>
                      <a:pt x="157" y="326"/>
                    </a:lnTo>
                    <a:lnTo>
                      <a:pt x="157" y="330"/>
                    </a:lnTo>
                    <a:lnTo>
                      <a:pt x="151" y="335"/>
                    </a:lnTo>
                    <a:lnTo>
                      <a:pt x="151" y="339"/>
                    </a:lnTo>
                    <a:lnTo>
                      <a:pt x="151" y="344"/>
                    </a:lnTo>
                    <a:lnTo>
                      <a:pt x="151" y="348"/>
                    </a:lnTo>
                    <a:lnTo>
                      <a:pt x="157" y="348"/>
                    </a:lnTo>
                    <a:lnTo>
                      <a:pt x="157" y="353"/>
                    </a:lnTo>
                    <a:lnTo>
                      <a:pt x="164" y="357"/>
                    </a:lnTo>
                    <a:lnTo>
                      <a:pt x="164" y="362"/>
                    </a:lnTo>
                    <a:lnTo>
                      <a:pt x="164" y="366"/>
                    </a:lnTo>
                    <a:lnTo>
                      <a:pt x="164" y="371"/>
                    </a:lnTo>
                    <a:lnTo>
                      <a:pt x="164" y="375"/>
                    </a:lnTo>
                    <a:lnTo>
                      <a:pt x="157" y="375"/>
                    </a:lnTo>
                    <a:lnTo>
                      <a:pt x="151" y="375"/>
                    </a:lnTo>
                    <a:lnTo>
                      <a:pt x="151" y="371"/>
                    </a:lnTo>
                    <a:lnTo>
                      <a:pt x="145" y="366"/>
                    </a:lnTo>
                    <a:lnTo>
                      <a:pt x="145" y="362"/>
                    </a:lnTo>
                    <a:lnTo>
                      <a:pt x="145" y="357"/>
                    </a:lnTo>
                    <a:lnTo>
                      <a:pt x="145" y="353"/>
                    </a:lnTo>
                    <a:lnTo>
                      <a:pt x="145" y="348"/>
                    </a:lnTo>
                    <a:lnTo>
                      <a:pt x="145" y="344"/>
                    </a:lnTo>
                    <a:lnTo>
                      <a:pt x="145" y="339"/>
                    </a:lnTo>
                    <a:lnTo>
                      <a:pt x="139" y="339"/>
                    </a:lnTo>
                    <a:lnTo>
                      <a:pt x="132" y="339"/>
                    </a:lnTo>
                    <a:lnTo>
                      <a:pt x="126" y="335"/>
                    </a:lnTo>
                    <a:lnTo>
                      <a:pt x="126" y="330"/>
                    </a:lnTo>
                    <a:lnTo>
                      <a:pt x="126" y="326"/>
                    </a:lnTo>
                    <a:lnTo>
                      <a:pt x="126" y="321"/>
                    </a:lnTo>
                    <a:lnTo>
                      <a:pt x="126" y="317"/>
                    </a:lnTo>
                    <a:lnTo>
                      <a:pt x="132" y="317"/>
                    </a:lnTo>
                    <a:lnTo>
                      <a:pt x="132" y="313"/>
                    </a:lnTo>
                    <a:lnTo>
                      <a:pt x="132" y="308"/>
                    </a:lnTo>
                    <a:lnTo>
                      <a:pt x="132" y="304"/>
                    </a:lnTo>
                    <a:lnTo>
                      <a:pt x="139" y="299"/>
                    </a:lnTo>
                    <a:lnTo>
                      <a:pt x="139" y="295"/>
                    </a:lnTo>
                    <a:lnTo>
                      <a:pt x="139" y="290"/>
                    </a:lnTo>
                    <a:lnTo>
                      <a:pt x="139" y="286"/>
                    </a:lnTo>
                    <a:lnTo>
                      <a:pt x="145" y="281"/>
                    </a:lnTo>
                    <a:lnTo>
                      <a:pt x="145" y="277"/>
                    </a:lnTo>
                    <a:lnTo>
                      <a:pt x="139" y="277"/>
                    </a:lnTo>
                    <a:lnTo>
                      <a:pt x="139" y="272"/>
                    </a:lnTo>
                    <a:lnTo>
                      <a:pt x="139" y="268"/>
                    </a:lnTo>
                    <a:lnTo>
                      <a:pt x="139" y="264"/>
                    </a:lnTo>
                    <a:lnTo>
                      <a:pt x="139" y="259"/>
                    </a:lnTo>
                    <a:lnTo>
                      <a:pt x="139" y="255"/>
                    </a:lnTo>
                    <a:lnTo>
                      <a:pt x="139" y="250"/>
                    </a:lnTo>
                    <a:lnTo>
                      <a:pt x="132" y="250"/>
                    </a:lnTo>
                    <a:lnTo>
                      <a:pt x="132" y="246"/>
                    </a:lnTo>
                    <a:lnTo>
                      <a:pt x="126" y="246"/>
                    </a:lnTo>
                    <a:lnTo>
                      <a:pt x="126" y="241"/>
                    </a:lnTo>
                    <a:lnTo>
                      <a:pt x="120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0" y="223"/>
                    </a:lnTo>
                    <a:lnTo>
                      <a:pt x="120" y="219"/>
                    </a:lnTo>
                    <a:lnTo>
                      <a:pt x="120" y="214"/>
                    </a:lnTo>
                    <a:lnTo>
                      <a:pt x="120" y="210"/>
                    </a:lnTo>
                    <a:lnTo>
                      <a:pt x="120" y="206"/>
                    </a:lnTo>
                    <a:lnTo>
                      <a:pt x="120" y="201"/>
                    </a:lnTo>
                    <a:lnTo>
                      <a:pt x="120" y="197"/>
                    </a:lnTo>
                    <a:lnTo>
                      <a:pt x="113" y="192"/>
                    </a:lnTo>
                    <a:lnTo>
                      <a:pt x="113" y="188"/>
                    </a:lnTo>
                    <a:lnTo>
                      <a:pt x="107" y="188"/>
                    </a:lnTo>
                    <a:lnTo>
                      <a:pt x="101" y="183"/>
                    </a:lnTo>
                    <a:lnTo>
                      <a:pt x="95" y="183"/>
                    </a:lnTo>
                    <a:lnTo>
                      <a:pt x="95" y="179"/>
                    </a:lnTo>
                    <a:lnTo>
                      <a:pt x="88" y="174"/>
                    </a:lnTo>
                    <a:lnTo>
                      <a:pt x="82" y="174"/>
                    </a:lnTo>
                    <a:lnTo>
                      <a:pt x="82" y="170"/>
                    </a:lnTo>
                    <a:lnTo>
                      <a:pt x="76" y="165"/>
                    </a:lnTo>
                    <a:lnTo>
                      <a:pt x="69" y="165"/>
                    </a:lnTo>
                    <a:lnTo>
                      <a:pt x="63" y="161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50" y="156"/>
                    </a:lnTo>
                    <a:lnTo>
                      <a:pt x="38" y="152"/>
                    </a:lnTo>
                    <a:lnTo>
                      <a:pt x="32" y="152"/>
                    </a:lnTo>
                    <a:lnTo>
                      <a:pt x="32" y="148"/>
                    </a:lnTo>
                    <a:lnTo>
                      <a:pt x="25" y="148"/>
                    </a:lnTo>
                    <a:lnTo>
                      <a:pt x="25" y="143"/>
                    </a:lnTo>
                    <a:lnTo>
                      <a:pt x="19" y="143"/>
                    </a:lnTo>
                    <a:lnTo>
                      <a:pt x="19" y="139"/>
                    </a:lnTo>
                    <a:lnTo>
                      <a:pt x="13" y="139"/>
                    </a:lnTo>
                    <a:lnTo>
                      <a:pt x="13" y="134"/>
                    </a:lnTo>
                    <a:lnTo>
                      <a:pt x="6" y="130"/>
                    </a:lnTo>
                    <a:lnTo>
                      <a:pt x="6" y="125"/>
                    </a:lnTo>
                    <a:lnTo>
                      <a:pt x="6" y="121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0" y="98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3" y="85"/>
                    </a:lnTo>
                    <a:lnTo>
                      <a:pt x="19" y="85"/>
                    </a:lnTo>
                    <a:lnTo>
                      <a:pt x="19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38" y="72"/>
                    </a:lnTo>
                    <a:lnTo>
                      <a:pt x="44" y="72"/>
                    </a:lnTo>
                    <a:lnTo>
                      <a:pt x="50" y="72"/>
                    </a:lnTo>
                    <a:lnTo>
                      <a:pt x="57" y="67"/>
                    </a:lnTo>
                    <a:lnTo>
                      <a:pt x="57" y="63"/>
                    </a:lnTo>
                    <a:lnTo>
                      <a:pt x="63" y="63"/>
                    </a:lnTo>
                    <a:lnTo>
                      <a:pt x="63" y="58"/>
                    </a:lnTo>
                    <a:lnTo>
                      <a:pt x="63" y="54"/>
                    </a:lnTo>
                    <a:lnTo>
                      <a:pt x="69" y="54"/>
                    </a:lnTo>
                    <a:lnTo>
                      <a:pt x="76" y="58"/>
                    </a:lnTo>
                    <a:lnTo>
                      <a:pt x="76" y="63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5" y="72"/>
                    </a:lnTo>
                    <a:lnTo>
                      <a:pt x="101" y="72"/>
                    </a:lnTo>
                    <a:lnTo>
                      <a:pt x="107" y="76"/>
                    </a:lnTo>
                    <a:lnTo>
                      <a:pt x="113" y="76"/>
                    </a:lnTo>
                    <a:lnTo>
                      <a:pt x="120" y="81"/>
                    </a:lnTo>
                    <a:lnTo>
                      <a:pt x="126" y="85"/>
                    </a:lnTo>
                    <a:lnTo>
                      <a:pt x="132" y="85"/>
                    </a:lnTo>
                    <a:lnTo>
                      <a:pt x="132" y="90"/>
                    </a:lnTo>
                    <a:lnTo>
                      <a:pt x="139" y="94"/>
                    </a:lnTo>
                    <a:lnTo>
                      <a:pt x="139" y="98"/>
                    </a:lnTo>
                    <a:lnTo>
                      <a:pt x="145" y="103"/>
                    </a:lnTo>
                    <a:lnTo>
                      <a:pt x="151" y="103"/>
                    </a:lnTo>
                    <a:lnTo>
                      <a:pt x="157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90"/>
                    </a:lnTo>
                    <a:lnTo>
                      <a:pt x="170" y="90"/>
                    </a:lnTo>
                    <a:lnTo>
                      <a:pt x="176" y="85"/>
                    </a:lnTo>
                    <a:lnTo>
                      <a:pt x="183" y="85"/>
                    </a:lnTo>
                    <a:lnTo>
                      <a:pt x="189" y="85"/>
                    </a:lnTo>
                    <a:lnTo>
                      <a:pt x="195" y="85"/>
                    </a:lnTo>
                    <a:lnTo>
                      <a:pt x="201" y="85"/>
                    </a:lnTo>
                    <a:lnTo>
                      <a:pt x="201" y="81"/>
                    </a:lnTo>
                    <a:lnTo>
                      <a:pt x="208" y="81"/>
                    </a:lnTo>
                    <a:lnTo>
                      <a:pt x="214" y="81"/>
                    </a:lnTo>
                    <a:lnTo>
                      <a:pt x="214" y="76"/>
                    </a:lnTo>
                    <a:lnTo>
                      <a:pt x="220" y="76"/>
                    </a:lnTo>
                    <a:lnTo>
                      <a:pt x="220" y="72"/>
                    </a:lnTo>
                    <a:lnTo>
                      <a:pt x="220" y="67"/>
                    </a:lnTo>
                    <a:lnTo>
                      <a:pt x="220" y="63"/>
                    </a:lnTo>
                    <a:lnTo>
                      <a:pt x="227" y="63"/>
                    </a:lnTo>
                    <a:lnTo>
                      <a:pt x="227" y="58"/>
                    </a:lnTo>
                    <a:lnTo>
                      <a:pt x="233" y="54"/>
                    </a:lnTo>
                    <a:lnTo>
                      <a:pt x="239" y="49"/>
                    </a:lnTo>
                    <a:lnTo>
                      <a:pt x="245" y="49"/>
                    </a:lnTo>
                    <a:lnTo>
                      <a:pt x="245" y="45"/>
                    </a:lnTo>
                    <a:lnTo>
                      <a:pt x="252" y="45"/>
                    </a:lnTo>
                    <a:lnTo>
                      <a:pt x="258" y="41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41"/>
                    </a:lnTo>
                    <a:lnTo>
                      <a:pt x="283" y="45"/>
                    </a:lnTo>
                    <a:lnTo>
                      <a:pt x="289" y="41"/>
                    </a:lnTo>
                    <a:lnTo>
                      <a:pt x="296" y="41"/>
                    </a:lnTo>
                    <a:lnTo>
                      <a:pt x="302" y="45"/>
                    </a:lnTo>
                    <a:lnTo>
                      <a:pt x="308" y="45"/>
                    </a:lnTo>
                    <a:lnTo>
                      <a:pt x="315" y="45"/>
                    </a:lnTo>
                    <a:lnTo>
                      <a:pt x="321" y="45"/>
                    </a:lnTo>
                    <a:lnTo>
                      <a:pt x="327" y="49"/>
                    </a:lnTo>
                    <a:lnTo>
                      <a:pt x="333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9" y="54"/>
                    </a:lnTo>
                    <a:lnTo>
                      <a:pt x="359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21" y="67"/>
                    </a:lnTo>
                    <a:lnTo>
                      <a:pt x="421" y="63"/>
                    </a:lnTo>
                    <a:lnTo>
                      <a:pt x="428" y="67"/>
                    </a:lnTo>
                    <a:lnTo>
                      <a:pt x="434" y="67"/>
                    </a:lnTo>
                    <a:lnTo>
                      <a:pt x="440" y="67"/>
                    </a:lnTo>
                    <a:lnTo>
                      <a:pt x="447" y="63"/>
                    </a:lnTo>
                    <a:lnTo>
                      <a:pt x="459" y="63"/>
                    </a:lnTo>
                    <a:lnTo>
                      <a:pt x="465" y="58"/>
                    </a:lnTo>
                    <a:lnTo>
                      <a:pt x="472" y="58"/>
                    </a:lnTo>
                    <a:lnTo>
                      <a:pt x="472" y="54"/>
                    </a:lnTo>
                    <a:lnTo>
                      <a:pt x="478" y="54"/>
                    </a:lnTo>
                    <a:lnTo>
                      <a:pt x="484" y="54"/>
                    </a:lnTo>
                    <a:lnTo>
                      <a:pt x="484" y="49"/>
                    </a:lnTo>
                    <a:lnTo>
                      <a:pt x="491" y="49"/>
                    </a:lnTo>
                    <a:lnTo>
                      <a:pt x="497" y="49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6" y="45"/>
                    </a:lnTo>
                    <a:lnTo>
                      <a:pt x="522" y="41"/>
                    </a:lnTo>
                    <a:lnTo>
                      <a:pt x="528" y="36"/>
                    </a:lnTo>
                    <a:lnTo>
                      <a:pt x="535" y="36"/>
                    </a:lnTo>
                    <a:lnTo>
                      <a:pt x="541" y="32"/>
                    </a:lnTo>
                    <a:lnTo>
                      <a:pt x="547" y="32"/>
                    </a:lnTo>
                    <a:lnTo>
                      <a:pt x="554" y="27"/>
                    </a:lnTo>
                    <a:lnTo>
                      <a:pt x="560" y="27"/>
                    </a:lnTo>
                    <a:lnTo>
                      <a:pt x="566" y="27"/>
                    </a:lnTo>
                    <a:lnTo>
                      <a:pt x="572" y="27"/>
                    </a:lnTo>
                    <a:lnTo>
                      <a:pt x="579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8" y="32"/>
                    </a:lnTo>
                    <a:lnTo>
                      <a:pt x="604" y="32"/>
                    </a:lnTo>
                    <a:lnTo>
                      <a:pt x="604" y="36"/>
                    </a:lnTo>
                    <a:lnTo>
                      <a:pt x="610" y="36"/>
                    </a:lnTo>
                    <a:lnTo>
                      <a:pt x="616" y="41"/>
                    </a:lnTo>
                    <a:lnTo>
                      <a:pt x="623" y="41"/>
                    </a:lnTo>
                    <a:lnTo>
                      <a:pt x="623" y="45"/>
                    </a:lnTo>
                    <a:lnTo>
                      <a:pt x="629" y="45"/>
                    </a:lnTo>
                    <a:lnTo>
                      <a:pt x="629" y="49"/>
                    </a:lnTo>
                    <a:lnTo>
                      <a:pt x="629" y="54"/>
                    </a:lnTo>
                    <a:lnTo>
                      <a:pt x="629" y="5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72" name="Group 720"/>
            <p:cNvGrpSpPr>
              <a:grpSpLocks/>
            </p:cNvGrpSpPr>
            <p:nvPr/>
          </p:nvGrpSpPr>
          <p:grpSpPr bwMode="auto">
            <a:xfrm>
              <a:off x="1809" y="2974"/>
              <a:ext cx="515" cy="433"/>
              <a:chOff x="1809" y="2974"/>
              <a:chExt cx="515" cy="433"/>
            </a:xfrm>
          </p:grpSpPr>
          <p:sp>
            <p:nvSpPr>
              <p:cNvPr id="4817" name="Freeform 721"/>
              <p:cNvSpPr>
                <a:spLocks/>
              </p:cNvSpPr>
              <p:nvPr/>
            </p:nvSpPr>
            <p:spPr bwMode="auto">
              <a:xfrm>
                <a:off x="1809" y="2974"/>
                <a:ext cx="515" cy="433"/>
              </a:xfrm>
              <a:custGeom>
                <a:avLst/>
                <a:gdLst/>
                <a:ahLst/>
                <a:cxnLst>
                  <a:cxn ang="0">
                    <a:pos x="176" y="0"/>
                  </a:cxn>
                  <a:cxn ang="0">
                    <a:pos x="213" y="4"/>
                  </a:cxn>
                  <a:cxn ang="0">
                    <a:pos x="245" y="13"/>
                  </a:cxn>
                  <a:cxn ang="0">
                    <a:pos x="276" y="22"/>
                  </a:cxn>
                  <a:cxn ang="0">
                    <a:pos x="283" y="45"/>
                  </a:cxn>
                  <a:cxn ang="0">
                    <a:pos x="295" y="36"/>
                  </a:cxn>
                  <a:cxn ang="0">
                    <a:pos x="327" y="40"/>
                  </a:cxn>
                  <a:cxn ang="0">
                    <a:pos x="364" y="45"/>
                  </a:cxn>
                  <a:cxn ang="0">
                    <a:pos x="408" y="40"/>
                  </a:cxn>
                  <a:cxn ang="0">
                    <a:pos x="446" y="49"/>
                  </a:cxn>
                  <a:cxn ang="0">
                    <a:pos x="484" y="67"/>
                  </a:cxn>
                  <a:cxn ang="0">
                    <a:pos x="496" y="94"/>
                  </a:cxn>
                  <a:cxn ang="0">
                    <a:pos x="484" y="112"/>
                  </a:cxn>
                  <a:cxn ang="0">
                    <a:pos x="433" y="129"/>
                  </a:cxn>
                  <a:cxn ang="0">
                    <a:pos x="402" y="143"/>
                  </a:cxn>
                  <a:cxn ang="0">
                    <a:pos x="371" y="152"/>
                  </a:cxn>
                  <a:cxn ang="0">
                    <a:pos x="327" y="161"/>
                  </a:cxn>
                  <a:cxn ang="0">
                    <a:pos x="283" y="165"/>
                  </a:cxn>
                  <a:cxn ang="0">
                    <a:pos x="239" y="174"/>
                  </a:cxn>
                  <a:cxn ang="0">
                    <a:pos x="207" y="187"/>
                  </a:cxn>
                  <a:cxn ang="0">
                    <a:pos x="245" y="192"/>
                  </a:cxn>
                  <a:cxn ang="0">
                    <a:pos x="276" y="214"/>
                  </a:cxn>
                  <a:cxn ang="0">
                    <a:pos x="314" y="236"/>
                  </a:cxn>
                  <a:cxn ang="0">
                    <a:pos x="345" y="254"/>
                  </a:cxn>
                  <a:cxn ang="0">
                    <a:pos x="371" y="272"/>
                  </a:cxn>
                  <a:cxn ang="0">
                    <a:pos x="396" y="294"/>
                  </a:cxn>
                  <a:cxn ang="0">
                    <a:pos x="427" y="321"/>
                  </a:cxn>
                  <a:cxn ang="0">
                    <a:pos x="459" y="352"/>
                  </a:cxn>
                  <a:cxn ang="0">
                    <a:pos x="490" y="375"/>
                  </a:cxn>
                  <a:cxn ang="0">
                    <a:pos x="515" y="406"/>
                  </a:cxn>
                  <a:cxn ang="0">
                    <a:pos x="496" y="428"/>
                  </a:cxn>
                  <a:cxn ang="0">
                    <a:pos x="452" y="428"/>
                  </a:cxn>
                  <a:cxn ang="0">
                    <a:pos x="415" y="424"/>
                  </a:cxn>
                  <a:cxn ang="0">
                    <a:pos x="371" y="419"/>
                  </a:cxn>
                  <a:cxn ang="0">
                    <a:pos x="320" y="410"/>
                  </a:cxn>
                  <a:cxn ang="0">
                    <a:pos x="270" y="410"/>
                  </a:cxn>
                  <a:cxn ang="0">
                    <a:pos x="220" y="406"/>
                  </a:cxn>
                  <a:cxn ang="0">
                    <a:pos x="176" y="397"/>
                  </a:cxn>
                  <a:cxn ang="0">
                    <a:pos x="132" y="393"/>
                  </a:cxn>
                  <a:cxn ang="0">
                    <a:pos x="94" y="393"/>
                  </a:cxn>
                  <a:cxn ang="0">
                    <a:pos x="44" y="388"/>
                  </a:cxn>
                  <a:cxn ang="0">
                    <a:pos x="6" y="384"/>
                  </a:cxn>
                  <a:cxn ang="0">
                    <a:pos x="6" y="352"/>
                  </a:cxn>
                  <a:cxn ang="0">
                    <a:pos x="18" y="321"/>
                  </a:cxn>
                  <a:cxn ang="0">
                    <a:pos x="37" y="294"/>
                  </a:cxn>
                  <a:cxn ang="0">
                    <a:pos x="50" y="268"/>
                  </a:cxn>
                  <a:cxn ang="0">
                    <a:pos x="44" y="236"/>
                  </a:cxn>
                  <a:cxn ang="0">
                    <a:pos x="56" y="210"/>
                  </a:cxn>
                  <a:cxn ang="0">
                    <a:pos x="63" y="183"/>
                  </a:cxn>
                  <a:cxn ang="0">
                    <a:pos x="50" y="170"/>
                  </a:cxn>
                  <a:cxn ang="0">
                    <a:pos x="31" y="143"/>
                  </a:cxn>
                  <a:cxn ang="0">
                    <a:pos x="12" y="120"/>
                  </a:cxn>
                  <a:cxn ang="0">
                    <a:pos x="12" y="103"/>
                  </a:cxn>
                  <a:cxn ang="0">
                    <a:pos x="31" y="76"/>
                  </a:cxn>
                  <a:cxn ang="0">
                    <a:pos x="37" y="45"/>
                  </a:cxn>
                  <a:cxn ang="0">
                    <a:pos x="75" y="31"/>
                  </a:cxn>
                  <a:cxn ang="0">
                    <a:pos x="113" y="22"/>
                  </a:cxn>
                </a:cxnLst>
                <a:rect l="0" t="0" r="r" b="b"/>
                <a:pathLst>
                  <a:path w="515" h="433">
                    <a:moveTo>
                      <a:pt x="138" y="0"/>
                    </a:moveTo>
                    <a:lnTo>
                      <a:pt x="144" y="0"/>
                    </a:lnTo>
                    <a:lnTo>
                      <a:pt x="151" y="0"/>
                    </a:lnTo>
                    <a:lnTo>
                      <a:pt x="157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88" y="0"/>
                    </a:lnTo>
                    <a:lnTo>
                      <a:pt x="188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7" y="4"/>
                    </a:lnTo>
                    <a:lnTo>
                      <a:pt x="213" y="4"/>
                    </a:lnTo>
                    <a:lnTo>
                      <a:pt x="213" y="9"/>
                    </a:lnTo>
                    <a:lnTo>
                      <a:pt x="220" y="9"/>
                    </a:lnTo>
                    <a:lnTo>
                      <a:pt x="226" y="13"/>
                    </a:lnTo>
                    <a:lnTo>
                      <a:pt x="226" y="18"/>
                    </a:lnTo>
                    <a:lnTo>
                      <a:pt x="232" y="18"/>
                    </a:lnTo>
                    <a:lnTo>
                      <a:pt x="239" y="13"/>
                    </a:lnTo>
                    <a:lnTo>
                      <a:pt x="245" y="13"/>
                    </a:lnTo>
                    <a:lnTo>
                      <a:pt x="251" y="13"/>
                    </a:lnTo>
                    <a:lnTo>
                      <a:pt x="251" y="9"/>
                    </a:lnTo>
                    <a:lnTo>
                      <a:pt x="257" y="9"/>
                    </a:lnTo>
                    <a:lnTo>
                      <a:pt x="264" y="9"/>
                    </a:lnTo>
                    <a:lnTo>
                      <a:pt x="270" y="13"/>
                    </a:lnTo>
                    <a:lnTo>
                      <a:pt x="276" y="18"/>
                    </a:lnTo>
                    <a:lnTo>
                      <a:pt x="276" y="22"/>
                    </a:lnTo>
                    <a:lnTo>
                      <a:pt x="276" y="27"/>
                    </a:lnTo>
                    <a:lnTo>
                      <a:pt x="270" y="31"/>
                    </a:lnTo>
                    <a:lnTo>
                      <a:pt x="276" y="31"/>
                    </a:lnTo>
                    <a:lnTo>
                      <a:pt x="276" y="36"/>
                    </a:lnTo>
                    <a:lnTo>
                      <a:pt x="276" y="40"/>
                    </a:lnTo>
                    <a:lnTo>
                      <a:pt x="276" y="45"/>
                    </a:lnTo>
                    <a:lnTo>
                      <a:pt x="283" y="45"/>
                    </a:lnTo>
                    <a:lnTo>
                      <a:pt x="289" y="49"/>
                    </a:lnTo>
                    <a:lnTo>
                      <a:pt x="295" y="49"/>
                    </a:lnTo>
                    <a:lnTo>
                      <a:pt x="295" y="45"/>
                    </a:lnTo>
                    <a:lnTo>
                      <a:pt x="289" y="45"/>
                    </a:lnTo>
                    <a:lnTo>
                      <a:pt x="289" y="40"/>
                    </a:lnTo>
                    <a:lnTo>
                      <a:pt x="289" y="36"/>
                    </a:lnTo>
                    <a:lnTo>
                      <a:pt x="295" y="36"/>
                    </a:lnTo>
                    <a:lnTo>
                      <a:pt x="301" y="36"/>
                    </a:lnTo>
                    <a:lnTo>
                      <a:pt x="301" y="31"/>
                    </a:lnTo>
                    <a:lnTo>
                      <a:pt x="308" y="36"/>
                    </a:lnTo>
                    <a:lnTo>
                      <a:pt x="314" y="36"/>
                    </a:lnTo>
                    <a:lnTo>
                      <a:pt x="314" y="40"/>
                    </a:lnTo>
                    <a:lnTo>
                      <a:pt x="320" y="40"/>
                    </a:lnTo>
                    <a:lnTo>
                      <a:pt x="327" y="40"/>
                    </a:lnTo>
                    <a:lnTo>
                      <a:pt x="327" y="45"/>
                    </a:lnTo>
                    <a:lnTo>
                      <a:pt x="333" y="45"/>
                    </a:lnTo>
                    <a:lnTo>
                      <a:pt x="339" y="45"/>
                    </a:lnTo>
                    <a:lnTo>
                      <a:pt x="345" y="45"/>
                    </a:lnTo>
                    <a:lnTo>
                      <a:pt x="352" y="45"/>
                    </a:lnTo>
                    <a:lnTo>
                      <a:pt x="358" y="45"/>
                    </a:lnTo>
                    <a:lnTo>
                      <a:pt x="364" y="45"/>
                    </a:lnTo>
                    <a:lnTo>
                      <a:pt x="371" y="45"/>
                    </a:lnTo>
                    <a:lnTo>
                      <a:pt x="377" y="45"/>
                    </a:lnTo>
                    <a:lnTo>
                      <a:pt x="383" y="40"/>
                    </a:lnTo>
                    <a:lnTo>
                      <a:pt x="389" y="40"/>
                    </a:lnTo>
                    <a:lnTo>
                      <a:pt x="396" y="40"/>
                    </a:lnTo>
                    <a:lnTo>
                      <a:pt x="402" y="40"/>
                    </a:lnTo>
                    <a:lnTo>
                      <a:pt x="408" y="40"/>
                    </a:lnTo>
                    <a:lnTo>
                      <a:pt x="415" y="40"/>
                    </a:lnTo>
                    <a:lnTo>
                      <a:pt x="415" y="45"/>
                    </a:lnTo>
                    <a:lnTo>
                      <a:pt x="421" y="45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49"/>
                    </a:lnTo>
                    <a:lnTo>
                      <a:pt x="452" y="54"/>
                    </a:lnTo>
                    <a:lnTo>
                      <a:pt x="459" y="54"/>
                    </a:lnTo>
                    <a:lnTo>
                      <a:pt x="465" y="58"/>
                    </a:lnTo>
                    <a:lnTo>
                      <a:pt x="471" y="58"/>
                    </a:lnTo>
                    <a:lnTo>
                      <a:pt x="471" y="62"/>
                    </a:lnTo>
                    <a:lnTo>
                      <a:pt x="477" y="62"/>
                    </a:lnTo>
                    <a:lnTo>
                      <a:pt x="484" y="67"/>
                    </a:lnTo>
                    <a:lnTo>
                      <a:pt x="490" y="71"/>
                    </a:lnTo>
                    <a:lnTo>
                      <a:pt x="490" y="76"/>
                    </a:lnTo>
                    <a:lnTo>
                      <a:pt x="490" y="80"/>
                    </a:lnTo>
                    <a:lnTo>
                      <a:pt x="496" y="80"/>
                    </a:lnTo>
                    <a:lnTo>
                      <a:pt x="496" y="85"/>
                    </a:lnTo>
                    <a:lnTo>
                      <a:pt x="496" y="89"/>
                    </a:lnTo>
                    <a:lnTo>
                      <a:pt x="496" y="94"/>
                    </a:lnTo>
                    <a:lnTo>
                      <a:pt x="496" y="98"/>
                    </a:lnTo>
                    <a:lnTo>
                      <a:pt x="503" y="98"/>
                    </a:lnTo>
                    <a:lnTo>
                      <a:pt x="503" y="103"/>
                    </a:lnTo>
                    <a:lnTo>
                      <a:pt x="496" y="107"/>
                    </a:lnTo>
                    <a:lnTo>
                      <a:pt x="490" y="107"/>
                    </a:lnTo>
                    <a:lnTo>
                      <a:pt x="490" y="112"/>
                    </a:lnTo>
                    <a:lnTo>
                      <a:pt x="484" y="112"/>
                    </a:lnTo>
                    <a:lnTo>
                      <a:pt x="477" y="116"/>
                    </a:lnTo>
                    <a:lnTo>
                      <a:pt x="471" y="116"/>
                    </a:lnTo>
                    <a:lnTo>
                      <a:pt x="465" y="120"/>
                    </a:lnTo>
                    <a:lnTo>
                      <a:pt x="459" y="125"/>
                    </a:lnTo>
                    <a:lnTo>
                      <a:pt x="452" y="125"/>
                    </a:lnTo>
                    <a:lnTo>
                      <a:pt x="446" y="129"/>
                    </a:lnTo>
                    <a:lnTo>
                      <a:pt x="433" y="129"/>
                    </a:lnTo>
                    <a:lnTo>
                      <a:pt x="433" y="134"/>
                    </a:lnTo>
                    <a:lnTo>
                      <a:pt x="427" y="134"/>
                    </a:lnTo>
                    <a:lnTo>
                      <a:pt x="421" y="134"/>
                    </a:lnTo>
                    <a:lnTo>
                      <a:pt x="415" y="138"/>
                    </a:lnTo>
                    <a:lnTo>
                      <a:pt x="408" y="138"/>
                    </a:lnTo>
                    <a:lnTo>
                      <a:pt x="402" y="138"/>
                    </a:lnTo>
                    <a:lnTo>
                      <a:pt x="402" y="143"/>
                    </a:lnTo>
                    <a:lnTo>
                      <a:pt x="396" y="143"/>
                    </a:lnTo>
                    <a:lnTo>
                      <a:pt x="389" y="143"/>
                    </a:lnTo>
                    <a:lnTo>
                      <a:pt x="389" y="147"/>
                    </a:lnTo>
                    <a:lnTo>
                      <a:pt x="383" y="147"/>
                    </a:lnTo>
                    <a:lnTo>
                      <a:pt x="377" y="147"/>
                    </a:lnTo>
                    <a:lnTo>
                      <a:pt x="371" y="147"/>
                    </a:lnTo>
                    <a:lnTo>
                      <a:pt x="371" y="152"/>
                    </a:lnTo>
                    <a:lnTo>
                      <a:pt x="364" y="152"/>
                    </a:lnTo>
                    <a:lnTo>
                      <a:pt x="358" y="152"/>
                    </a:lnTo>
                    <a:lnTo>
                      <a:pt x="352" y="156"/>
                    </a:lnTo>
                    <a:lnTo>
                      <a:pt x="345" y="156"/>
                    </a:lnTo>
                    <a:lnTo>
                      <a:pt x="339" y="156"/>
                    </a:lnTo>
                    <a:lnTo>
                      <a:pt x="333" y="161"/>
                    </a:lnTo>
                    <a:lnTo>
                      <a:pt x="327" y="161"/>
                    </a:lnTo>
                    <a:lnTo>
                      <a:pt x="320" y="161"/>
                    </a:lnTo>
                    <a:lnTo>
                      <a:pt x="314" y="161"/>
                    </a:lnTo>
                    <a:lnTo>
                      <a:pt x="308" y="165"/>
                    </a:lnTo>
                    <a:lnTo>
                      <a:pt x="301" y="165"/>
                    </a:lnTo>
                    <a:lnTo>
                      <a:pt x="295" y="165"/>
                    </a:lnTo>
                    <a:lnTo>
                      <a:pt x="289" y="165"/>
                    </a:lnTo>
                    <a:lnTo>
                      <a:pt x="283" y="165"/>
                    </a:lnTo>
                    <a:lnTo>
                      <a:pt x="276" y="170"/>
                    </a:lnTo>
                    <a:lnTo>
                      <a:pt x="270" y="170"/>
                    </a:lnTo>
                    <a:lnTo>
                      <a:pt x="264" y="170"/>
                    </a:lnTo>
                    <a:lnTo>
                      <a:pt x="257" y="170"/>
                    </a:lnTo>
                    <a:lnTo>
                      <a:pt x="251" y="170"/>
                    </a:lnTo>
                    <a:lnTo>
                      <a:pt x="245" y="174"/>
                    </a:lnTo>
                    <a:lnTo>
                      <a:pt x="239" y="174"/>
                    </a:lnTo>
                    <a:lnTo>
                      <a:pt x="232" y="174"/>
                    </a:lnTo>
                    <a:lnTo>
                      <a:pt x="226" y="174"/>
                    </a:lnTo>
                    <a:lnTo>
                      <a:pt x="220" y="174"/>
                    </a:lnTo>
                    <a:lnTo>
                      <a:pt x="213" y="178"/>
                    </a:lnTo>
                    <a:lnTo>
                      <a:pt x="207" y="178"/>
                    </a:lnTo>
                    <a:lnTo>
                      <a:pt x="207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20" y="192"/>
                    </a:lnTo>
                    <a:lnTo>
                      <a:pt x="226" y="192"/>
                    </a:lnTo>
                    <a:lnTo>
                      <a:pt x="232" y="192"/>
                    </a:lnTo>
                    <a:lnTo>
                      <a:pt x="239" y="192"/>
                    </a:lnTo>
                    <a:lnTo>
                      <a:pt x="245" y="192"/>
                    </a:lnTo>
                    <a:lnTo>
                      <a:pt x="245" y="196"/>
                    </a:lnTo>
                    <a:lnTo>
                      <a:pt x="251" y="201"/>
                    </a:lnTo>
                    <a:lnTo>
                      <a:pt x="257" y="205"/>
                    </a:lnTo>
                    <a:lnTo>
                      <a:pt x="264" y="210"/>
                    </a:lnTo>
                    <a:lnTo>
                      <a:pt x="270" y="210"/>
                    </a:lnTo>
                    <a:lnTo>
                      <a:pt x="270" y="214"/>
                    </a:lnTo>
                    <a:lnTo>
                      <a:pt x="276" y="214"/>
                    </a:lnTo>
                    <a:lnTo>
                      <a:pt x="283" y="219"/>
                    </a:lnTo>
                    <a:lnTo>
                      <a:pt x="289" y="223"/>
                    </a:lnTo>
                    <a:lnTo>
                      <a:pt x="295" y="227"/>
                    </a:lnTo>
                    <a:lnTo>
                      <a:pt x="301" y="232"/>
                    </a:lnTo>
                    <a:lnTo>
                      <a:pt x="308" y="232"/>
                    </a:lnTo>
                    <a:lnTo>
                      <a:pt x="308" y="236"/>
                    </a:lnTo>
                    <a:lnTo>
                      <a:pt x="314" y="236"/>
                    </a:lnTo>
                    <a:lnTo>
                      <a:pt x="320" y="241"/>
                    </a:lnTo>
                    <a:lnTo>
                      <a:pt x="327" y="245"/>
                    </a:lnTo>
                    <a:lnTo>
                      <a:pt x="333" y="245"/>
                    </a:lnTo>
                    <a:lnTo>
                      <a:pt x="333" y="250"/>
                    </a:lnTo>
                    <a:lnTo>
                      <a:pt x="339" y="250"/>
                    </a:lnTo>
                    <a:lnTo>
                      <a:pt x="339" y="254"/>
                    </a:lnTo>
                    <a:lnTo>
                      <a:pt x="345" y="254"/>
                    </a:lnTo>
                    <a:lnTo>
                      <a:pt x="345" y="259"/>
                    </a:lnTo>
                    <a:lnTo>
                      <a:pt x="352" y="259"/>
                    </a:lnTo>
                    <a:lnTo>
                      <a:pt x="352" y="263"/>
                    </a:lnTo>
                    <a:lnTo>
                      <a:pt x="358" y="263"/>
                    </a:lnTo>
                    <a:lnTo>
                      <a:pt x="358" y="268"/>
                    </a:lnTo>
                    <a:lnTo>
                      <a:pt x="364" y="268"/>
                    </a:lnTo>
                    <a:lnTo>
                      <a:pt x="371" y="272"/>
                    </a:lnTo>
                    <a:lnTo>
                      <a:pt x="377" y="277"/>
                    </a:lnTo>
                    <a:lnTo>
                      <a:pt x="377" y="281"/>
                    </a:lnTo>
                    <a:lnTo>
                      <a:pt x="383" y="281"/>
                    </a:lnTo>
                    <a:lnTo>
                      <a:pt x="383" y="285"/>
                    </a:lnTo>
                    <a:lnTo>
                      <a:pt x="389" y="285"/>
                    </a:lnTo>
                    <a:lnTo>
                      <a:pt x="396" y="290"/>
                    </a:lnTo>
                    <a:lnTo>
                      <a:pt x="396" y="294"/>
                    </a:lnTo>
                    <a:lnTo>
                      <a:pt x="402" y="294"/>
                    </a:lnTo>
                    <a:lnTo>
                      <a:pt x="402" y="299"/>
                    </a:lnTo>
                    <a:lnTo>
                      <a:pt x="408" y="303"/>
                    </a:lnTo>
                    <a:lnTo>
                      <a:pt x="415" y="308"/>
                    </a:lnTo>
                    <a:lnTo>
                      <a:pt x="415" y="312"/>
                    </a:lnTo>
                    <a:lnTo>
                      <a:pt x="421" y="317"/>
                    </a:lnTo>
                    <a:lnTo>
                      <a:pt x="427" y="321"/>
                    </a:lnTo>
                    <a:lnTo>
                      <a:pt x="427" y="326"/>
                    </a:lnTo>
                    <a:lnTo>
                      <a:pt x="433" y="330"/>
                    </a:lnTo>
                    <a:lnTo>
                      <a:pt x="440" y="335"/>
                    </a:lnTo>
                    <a:lnTo>
                      <a:pt x="440" y="339"/>
                    </a:lnTo>
                    <a:lnTo>
                      <a:pt x="446" y="343"/>
                    </a:lnTo>
                    <a:lnTo>
                      <a:pt x="452" y="348"/>
                    </a:lnTo>
                    <a:lnTo>
                      <a:pt x="459" y="352"/>
                    </a:lnTo>
                    <a:lnTo>
                      <a:pt x="459" y="357"/>
                    </a:lnTo>
                    <a:lnTo>
                      <a:pt x="465" y="361"/>
                    </a:lnTo>
                    <a:lnTo>
                      <a:pt x="471" y="366"/>
                    </a:lnTo>
                    <a:lnTo>
                      <a:pt x="477" y="370"/>
                    </a:lnTo>
                    <a:lnTo>
                      <a:pt x="484" y="370"/>
                    </a:lnTo>
                    <a:lnTo>
                      <a:pt x="484" y="375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8"/>
                    </a:lnTo>
                    <a:lnTo>
                      <a:pt x="515" y="397"/>
                    </a:lnTo>
                    <a:lnTo>
                      <a:pt x="515" y="401"/>
                    </a:lnTo>
                    <a:lnTo>
                      <a:pt x="515" y="406"/>
                    </a:lnTo>
                    <a:lnTo>
                      <a:pt x="515" y="410"/>
                    </a:lnTo>
                    <a:lnTo>
                      <a:pt x="515" y="415"/>
                    </a:lnTo>
                    <a:lnTo>
                      <a:pt x="515" y="419"/>
                    </a:lnTo>
                    <a:lnTo>
                      <a:pt x="509" y="428"/>
                    </a:lnTo>
                    <a:lnTo>
                      <a:pt x="503" y="433"/>
                    </a:lnTo>
                    <a:lnTo>
                      <a:pt x="496" y="433"/>
                    </a:lnTo>
                    <a:lnTo>
                      <a:pt x="496" y="428"/>
                    </a:lnTo>
                    <a:lnTo>
                      <a:pt x="490" y="428"/>
                    </a:lnTo>
                    <a:lnTo>
                      <a:pt x="484" y="428"/>
                    </a:lnTo>
                    <a:lnTo>
                      <a:pt x="477" y="428"/>
                    </a:lnTo>
                    <a:lnTo>
                      <a:pt x="471" y="428"/>
                    </a:lnTo>
                    <a:lnTo>
                      <a:pt x="465" y="424"/>
                    </a:lnTo>
                    <a:lnTo>
                      <a:pt x="459" y="424"/>
                    </a:lnTo>
                    <a:lnTo>
                      <a:pt x="452" y="428"/>
                    </a:lnTo>
                    <a:lnTo>
                      <a:pt x="452" y="424"/>
                    </a:lnTo>
                    <a:lnTo>
                      <a:pt x="446" y="424"/>
                    </a:lnTo>
                    <a:lnTo>
                      <a:pt x="440" y="424"/>
                    </a:lnTo>
                    <a:lnTo>
                      <a:pt x="433" y="424"/>
                    </a:lnTo>
                    <a:lnTo>
                      <a:pt x="427" y="424"/>
                    </a:lnTo>
                    <a:lnTo>
                      <a:pt x="421" y="424"/>
                    </a:lnTo>
                    <a:lnTo>
                      <a:pt x="415" y="424"/>
                    </a:lnTo>
                    <a:lnTo>
                      <a:pt x="408" y="424"/>
                    </a:lnTo>
                    <a:lnTo>
                      <a:pt x="402" y="424"/>
                    </a:lnTo>
                    <a:lnTo>
                      <a:pt x="396" y="419"/>
                    </a:lnTo>
                    <a:lnTo>
                      <a:pt x="389" y="419"/>
                    </a:lnTo>
                    <a:lnTo>
                      <a:pt x="383" y="419"/>
                    </a:lnTo>
                    <a:lnTo>
                      <a:pt x="377" y="419"/>
                    </a:lnTo>
                    <a:lnTo>
                      <a:pt x="371" y="419"/>
                    </a:lnTo>
                    <a:lnTo>
                      <a:pt x="358" y="415"/>
                    </a:lnTo>
                    <a:lnTo>
                      <a:pt x="352" y="415"/>
                    </a:lnTo>
                    <a:lnTo>
                      <a:pt x="345" y="415"/>
                    </a:lnTo>
                    <a:lnTo>
                      <a:pt x="339" y="415"/>
                    </a:lnTo>
                    <a:lnTo>
                      <a:pt x="333" y="415"/>
                    </a:lnTo>
                    <a:lnTo>
                      <a:pt x="327" y="415"/>
                    </a:lnTo>
                    <a:lnTo>
                      <a:pt x="320" y="410"/>
                    </a:lnTo>
                    <a:lnTo>
                      <a:pt x="314" y="410"/>
                    </a:lnTo>
                    <a:lnTo>
                      <a:pt x="308" y="410"/>
                    </a:lnTo>
                    <a:lnTo>
                      <a:pt x="301" y="410"/>
                    </a:lnTo>
                    <a:lnTo>
                      <a:pt x="289" y="410"/>
                    </a:lnTo>
                    <a:lnTo>
                      <a:pt x="283" y="410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06"/>
                    </a:lnTo>
                    <a:lnTo>
                      <a:pt x="257" y="406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2" y="406"/>
                    </a:lnTo>
                    <a:lnTo>
                      <a:pt x="226" y="406"/>
                    </a:lnTo>
                    <a:lnTo>
                      <a:pt x="220" y="406"/>
                    </a:lnTo>
                    <a:lnTo>
                      <a:pt x="213" y="401"/>
                    </a:lnTo>
                    <a:lnTo>
                      <a:pt x="207" y="401"/>
                    </a:lnTo>
                    <a:lnTo>
                      <a:pt x="201" y="401"/>
                    </a:lnTo>
                    <a:lnTo>
                      <a:pt x="195" y="401"/>
                    </a:lnTo>
                    <a:lnTo>
                      <a:pt x="188" y="401"/>
                    </a:lnTo>
                    <a:lnTo>
                      <a:pt x="182" y="401"/>
                    </a:lnTo>
                    <a:lnTo>
                      <a:pt x="176" y="397"/>
                    </a:lnTo>
                    <a:lnTo>
                      <a:pt x="169" y="397"/>
                    </a:lnTo>
                    <a:lnTo>
                      <a:pt x="163" y="397"/>
                    </a:lnTo>
                    <a:lnTo>
                      <a:pt x="157" y="397"/>
                    </a:lnTo>
                    <a:lnTo>
                      <a:pt x="151" y="397"/>
                    </a:lnTo>
                    <a:lnTo>
                      <a:pt x="144" y="397"/>
                    </a:lnTo>
                    <a:lnTo>
                      <a:pt x="138" y="397"/>
                    </a:lnTo>
                    <a:lnTo>
                      <a:pt x="132" y="393"/>
                    </a:lnTo>
                    <a:lnTo>
                      <a:pt x="125" y="393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7"/>
                    </a:lnTo>
                    <a:lnTo>
                      <a:pt x="107" y="393"/>
                    </a:lnTo>
                    <a:lnTo>
                      <a:pt x="100" y="393"/>
                    </a:lnTo>
                    <a:lnTo>
                      <a:pt x="94" y="393"/>
                    </a:lnTo>
                    <a:lnTo>
                      <a:pt x="88" y="388"/>
                    </a:lnTo>
                    <a:lnTo>
                      <a:pt x="81" y="388"/>
                    </a:lnTo>
                    <a:lnTo>
                      <a:pt x="75" y="388"/>
                    </a:lnTo>
                    <a:lnTo>
                      <a:pt x="69" y="388"/>
                    </a:lnTo>
                    <a:lnTo>
                      <a:pt x="56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7" y="388"/>
                    </a:lnTo>
                    <a:lnTo>
                      <a:pt x="31" y="388"/>
                    </a:lnTo>
                    <a:lnTo>
                      <a:pt x="25" y="388"/>
                    </a:lnTo>
                    <a:lnTo>
                      <a:pt x="18" y="388"/>
                    </a:lnTo>
                    <a:lnTo>
                      <a:pt x="12" y="388"/>
                    </a:lnTo>
                    <a:lnTo>
                      <a:pt x="12" y="384"/>
                    </a:lnTo>
                    <a:lnTo>
                      <a:pt x="6" y="384"/>
                    </a:lnTo>
                    <a:lnTo>
                      <a:pt x="12" y="375"/>
                    </a:lnTo>
                    <a:lnTo>
                      <a:pt x="6" y="375"/>
                    </a:lnTo>
                    <a:lnTo>
                      <a:pt x="6" y="370"/>
                    </a:lnTo>
                    <a:lnTo>
                      <a:pt x="6" y="366"/>
                    </a:lnTo>
                    <a:lnTo>
                      <a:pt x="6" y="361"/>
                    </a:lnTo>
                    <a:lnTo>
                      <a:pt x="6" y="357"/>
                    </a:lnTo>
                    <a:lnTo>
                      <a:pt x="6" y="352"/>
                    </a:lnTo>
                    <a:lnTo>
                      <a:pt x="6" y="348"/>
                    </a:lnTo>
                    <a:lnTo>
                      <a:pt x="6" y="343"/>
                    </a:lnTo>
                    <a:lnTo>
                      <a:pt x="6" y="339"/>
                    </a:lnTo>
                    <a:lnTo>
                      <a:pt x="12" y="335"/>
                    </a:lnTo>
                    <a:lnTo>
                      <a:pt x="12" y="330"/>
                    </a:lnTo>
                    <a:lnTo>
                      <a:pt x="12" y="326"/>
                    </a:lnTo>
                    <a:lnTo>
                      <a:pt x="18" y="321"/>
                    </a:lnTo>
                    <a:lnTo>
                      <a:pt x="18" y="317"/>
                    </a:lnTo>
                    <a:lnTo>
                      <a:pt x="18" y="312"/>
                    </a:lnTo>
                    <a:lnTo>
                      <a:pt x="25" y="308"/>
                    </a:lnTo>
                    <a:lnTo>
                      <a:pt x="31" y="303"/>
                    </a:lnTo>
                    <a:lnTo>
                      <a:pt x="31" y="299"/>
                    </a:lnTo>
                    <a:lnTo>
                      <a:pt x="37" y="299"/>
                    </a:lnTo>
                    <a:lnTo>
                      <a:pt x="37" y="294"/>
                    </a:lnTo>
                    <a:lnTo>
                      <a:pt x="37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50" y="281"/>
                    </a:lnTo>
                    <a:lnTo>
                      <a:pt x="50" y="277"/>
                    </a:lnTo>
                    <a:lnTo>
                      <a:pt x="50" y="272"/>
                    </a:lnTo>
                    <a:lnTo>
                      <a:pt x="50" y="268"/>
                    </a:lnTo>
                    <a:lnTo>
                      <a:pt x="50" y="263"/>
                    </a:lnTo>
                    <a:lnTo>
                      <a:pt x="50" y="259"/>
                    </a:lnTo>
                    <a:lnTo>
                      <a:pt x="50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44" y="236"/>
                    </a:lnTo>
                    <a:lnTo>
                      <a:pt x="44" y="232"/>
                    </a:lnTo>
                    <a:lnTo>
                      <a:pt x="44" y="227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6" y="214"/>
                    </a:lnTo>
                    <a:lnTo>
                      <a:pt x="56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9" y="183"/>
                    </a:lnTo>
                    <a:lnTo>
                      <a:pt x="63" y="183"/>
                    </a:lnTo>
                    <a:lnTo>
                      <a:pt x="56" y="183"/>
                    </a:lnTo>
                    <a:lnTo>
                      <a:pt x="56" y="178"/>
                    </a:lnTo>
                    <a:lnTo>
                      <a:pt x="50" y="178"/>
                    </a:lnTo>
                    <a:lnTo>
                      <a:pt x="50" y="174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37" y="152"/>
                    </a:lnTo>
                    <a:lnTo>
                      <a:pt x="37" y="147"/>
                    </a:lnTo>
                    <a:lnTo>
                      <a:pt x="31" y="143"/>
                    </a:lnTo>
                    <a:lnTo>
                      <a:pt x="31" y="138"/>
                    </a:lnTo>
                    <a:lnTo>
                      <a:pt x="31" y="134"/>
                    </a:lnTo>
                    <a:lnTo>
                      <a:pt x="25" y="134"/>
                    </a:lnTo>
                    <a:lnTo>
                      <a:pt x="25" y="129"/>
                    </a:lnTo>
                    <a:lnTo>
                      <a:pt x="18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6" y="116"/>
                    </a:lnTo>
                    <a:lnTo>
                      <a:pt x="6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2" y="103"/>
                    </a:lnTo>
                    <a:lnTo>
                      <a:pt x="12" y="98"/>
                    </a:lnTo>
                    <a:lnTo>
                      <a:pt x="18" y="98"/>
                    </a:lnTo>
                    <a:lnTo>
                      <a:pt x="25" y="94"/>
                    </a:lnTo>
                    <a:lnTo>
                      <a:pt x="31" y="89"/>
                    </a:lnTo>
                    <a:lnTo>
                      <a:pt x="31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1" y="71"/>
                    </a:lnTo>
                    <a:lnTo>
                      <a:pt x="31" y="67"/>
                    </a:lnTo>
                    <a:lnTo>
                      <a:pt x="31" y="62"/>
                    </a:lnTo>
                    <a:lnTo>
                      <a:pt x="31" y="58"/>
                    </a:lnTo>
                    <a:lnTo>
                      <a:pt x="31" y="54"/>
                    </a:lnTo>
                    <a:lnTo>
                      <a:pt x="37" y="49"/>
                    </a:lnTo>
                    <a:lnTo>
                      <a:pt x="37" y="45"/>
                    </a:lnTo>
                    <a:lnTo>
                      <a:pt x="44" y="45"/>
                    </a:lnTo>
                    <a:lnTo>
                      <a:pt x="50" y="40"/>
                    </a:lnTo>
                    <a:lnTo>
                      <a:pt x="56" y="40"/>
                    </a:lnTo>
                    <a:lnTo>
                      <a:pt x="56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5" y="31"/>
                    </a:lnTo>
                    <a:lnTo>
                      <a:pt x="81" y="31"/>
                    </a:lnTo>
                    <a:lnTo>
                      <a:pt x="88" y="31"/>
                    </a:lnTo>
                    <a:lnTo>
                      <a:pt x="94" y="31"/>
                    </a:lnTo>
                    <a:lnTo>
                      <a:pt x="100" y="27"/>
                    </a:lnTo>
                    <a:lnTo>
                      <a:pt x="107" y="27"/>
                    </a:lnTo>
                    <a:lnTo>
                      <a:pt x="113" y="27"/>
                    </a:lnTo>
                    <a:lnTo>
                      <a:pt x="113" y="22"/>
                    </a:lnTo>
                    <a:lnTo>
                      <a:pt x="119" y="22"/>
                    </a:lnTo>
                    <a:lnTo>
                      <a:pt x="119" y="18"/>
                    </a:lnTo>
                    <a:lnTo>
                      <a:pt x="125" y="13"/>
                    </a:lnTo>
                    <a:lnTo>
                      <a:pt x="132" y="9"/>
                    </a:lnTo>
                    <a:lnTo>
                      <a:pt x="132" y="4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818" name="Freeform 722"/>
              <p:cNvSpPr>
                <a:spLocks/>
              </p:cNvSpPr>
              <p:nvPr/>
            </p:nvSpPr>
            <p:spPr bwMode="auto">
              <a:xfrm>
                <a:off x="1809" y="2974"/>
                <a:ext cx="515" cy="433"/>
              </a:xfrm>
              <a:custGeom>
                <a:avLst/>
                <a:gdLst/>
                <a:ahLst/>
                <a:cxnLst>
                  <a:cxn ang="0">
                    <a:pos x="176" y="0"/>
                  </a:cxn>
                  <a:cxn ang="0">
                    <a:pos x="213" y="4"/>
                  </a:cxn>
                  <a:cxn ang="0">
                    <a:pos x="245" y="13"/>
                  </a:cxn>
                  <a:cxn ang="0">
                    <a:pos x="276" y="22"/>
                  </a:cxn>
                  <a:cxn ang="0">
                    <a:pos x="283" y="45"/>
                  </a:cxn>
                  <a:cxn ang="0">
                    <a:pos x="295" y="36"/>
                  </a:cxn>
                  <a:cxn ang="0">
                    <a:pos x="327" y="40"/>
                  </a:cxn>
                  <a:cxn ang="0">
                    <a:pos x="364" y="45"/>
                  </a:cxn>
                  <a:cxn ang="0">
                    <a:pos x="408" y="40"/>
                  </a:cxn>
                  <a:cxn ang="0">
                    <a:pos x="446" y="49"/>
                  </a:cxn>
                  <a:cxn ang="0">
                    <a:pos x="484" y="67"/>
                  </a:cxn>
                  <a:cxn ang="0">
                    <a:pos x="496" y="94"/>
                  </a:cxn>
                  <a:cxn ang="0">
                    <a:pos x="484" y="112"/>
                  </a:cxn>
                  <a:cxn ang="0">
                    <a:pos x="433" y="129"/>
                  </a:cxn>
                  <a:cxn ang="0">
                    <a:pos x="402" y="143"/>
                  </a:cxn>
                  <a:cxn ang="0">
                    <a:pos x="371" y="152"/>
                  </a:cxn>
                  <a:cxn ang="0">
                    <a:pos x="327" y="161"/>
                  </a:cxn>
                  <a:cxn ang="0">
                    <a:pos x="283" y="165"/>
                  </a:cxn>
                  <a:cxn ang="0">
                    <a:pos x="239" y="174"/>
                  </a:cxn>
                  <a:cxn ang="0">
                    <a:pos x="207" y="187"/>
                  </a:cxn>
                  <a:cxn ang="0">
                    <a:pos x="245" y="192"/>
                  </a:cxn>
                  <a:cxn ang="0">
                    <a:pos x="276" y="214"/>
                  </a:cxn>
                  <a:cxn ang="0">
                    <a:pos x="314" y="236"/>
                  </a:cxn>
                  <a:cxn ang="0">
                    <a:pos x="345" y="254"/>
                  </a:cxn>
                  <a:cxn ang="0">
                    <a:pos x="371" y="272"/>
                  </a:cxn>
                  <a:cxn ang="0">
                    <a:pos x="396" y="294"/>
                  </a:cxn>
                  <a:cxn ang="0">
                    <a:pos x="427" y="321"/>
                  </a:cxn>
                  <a:cxn ang="0">
                    <a:pos x="459" y="352"/>
                  </a:cxn>
                  <a:cxn ang="0">
                    <a:pos x="490" y="375"/>
                  </a:cxn>
                  <a:cxn ang="0">
                    <a:pos x="515" y="406"/>
                  </a:cxn>
                  <a:cxn ang="0">
                    <a:pos x="496" y="428"/>
                  </a:cxn>
                  <a:cxn ang="0">
                    <a:pos x="452" y="428"/>
                  </a:cxn>
                  <a:cxn ang="0">
                    <a:pos x="415" y="424"/>
                  </a:cxn>
                  <a:cxn ang="0">
                    <a:pos x="371" y="419"/>
                  </a:cxn>
                  <a:cxn ang="0">
                    <a:pos x="320" y="410"/>
                  </a:cxn>
                  <a:cxn ang="0">
                    <a:pos x="270" y="410"/>
                  </a:cxn>
                  <a:cxn ang="0">
                    <a:pos x="220" y="406"/>
                  </a:cxn>
                  <a:cxn ang="0">
                    <a:pos x="176" y="397"/>
                  </a:cxn>
                  <a:cxn ang="0">
                    <a:pos x="132" y="393"/>
                  </a:cxn>
                  <a:cxn ang="0">
                    <a:pos x="94" y="393"/>
                  </a:cxn>
                  <a:cxn ang="0">
                    <a:pos x="44" y="388"/>
                  </a:cxn>
                  <a:cxn ang="0">
                    <a:pos x="6" y="384"/>
                  </a:cxn>
                  <a:cxn ang="0">
                    <a:pos x="6" y="352"/>
                  </a:cxn>
                  <a:cxn ang="0">
                    <a:pos x="18" y="321"/>
                  </a:cxn>
                  <a:cxn ang="0">
                    <a:pos x="37" y="294"/>
                  </a:cxn>
                  <a:cxn ang="0">
                    <a:pos x="50" y="268"/>
                  </a:cxn>
                  <a:cxn ang="0">
                    <a:pos x="44" y="236"/>
                  </a:cxn>
                  <a:cxn ang="0">
                    <a:pos x="56" y="210"/>
                  </a:cxn>
                  <a:cxn ang="0">
                    <a:pos x="63" y="183"/>
                  </a:cxn>
                  <a:cxn ang="0">
                    <a:pos x="50" y="170"/>
                  </a:cxn>
                  <a:cxn ang="0">
                    <a:pos x="31" y="143"/>
                  </a:cxn>
                  <a:cxn ang="0">
                    <a:pos x="12" y="120"/>
                  </a:cxn>
                  <a:cxn ang="0">
                    <a:pos x="12" y="103"/>
                  </a:cxn>
                  <a:cxn ang="0">
                    <a:pos x="31" y="76"/>
                  </a:cxn>
                  <a:cxn ang="0">
                    <a:pos x="37" y="45"/>
                  </a:cxn>
                  <a:cxn ang="0">
                    <a:pos x="75" y="31"/>
                  </a:cxn>
                  <a:cxn ang="0">
                    <a:pos x="113" y="22"/>
                  </a:cxn>
                </a:cxnLst>
                <a:rect l="0" t="0" r="r" b="b"/>
                <a:pathLst>
                  <a:path w="515" h="433">
                    <a:moveTo>
                      <a:pt x="138" y="0"/>
                    </a:moveTo>
                    <a:lnTo>
                      <a:pt x="144" y="0"/>
                    </a:lnTo>
                    <a:lnTo>
                      <a:pt x="151" y="0"/>
                    </a:lnTo>
                    <a:lnTo>
                      <a:pt x="157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88" y="0"/>
                    </a:lnTo>
                    <a:lnTo>
                      <a:pt x="188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7" y="4"/>
                    </a:lnTo>
                    <a:lnTo>
                      <a:pt x="213" y="4"/>
                    </a:lnTo>
                    <a:lnTo>
                      <a:pt x="213" y="9"/>
                    </a:lnTo>
                    <a:lnTo>
                      <a:pt x="220" y="9"/>
                    </a:lnTo>
                    <a:lnTo>
                      <a:pt x="226" y="13"/>
                    </a:lnTo>
                    <a:lnTo>
                      <a:pt x="226" y="18"/>
                    </a:lnTo>
                    <a:lnTo>
                      <a:pt x="232" y="18"/>
                    </a:lnTo>
                    <a:lnTo>
                      <a:pt x="239" y="13"/>
                    </a:lnTo>
                    <a:lnTo>
                      <a:pt x="245" y="13"/>
                    </a:lnTo>
                    <a:lnTo>
                      <a:pt x="251" y="13"/>
                    </a:lnTo>
                    <a:lnTo>
                      <a:pt x="251" y="9"/>
                    </a:lnTo>
                    <a:lnTo>
                      <a:pt x="257" y="9"/>
                    </a:lnTo>
                    <a:lnTo>
                      <a:pt x="264" y="9"/>
                    </a:lnTo>
                    <a:lnTo>
                      <a:pt x="270" y="13"/>
                    </a:lnTo>
                    <a:lnTo>
                      <a:pt x="276" y="18"/>
                    </a:lnTo>
                    <a:lnTo>
                      <a:pt x="276" y="22"/>
                    </a:lnTo>
                    <a:lnTo>
                      <a:pt x="276" y="27"/>
                    </a:lnTo>
                    <a:lnTo>
                      <a:pt x="270" y="31"/>
                    </a:lnTo>
                    <a:lnTo>
                      <a:pt x="276" y="31"/>
                    </a:lnTo>
                    <a:lnTo>
                      <a:pt x="276" y="36"/>
                    </a:lnTo>
                    <a:lnTo>
                      <a:pt x="276" y="40"/>
                    </a:lnTo>
                    <a:lnTo>
                      <a:pt x="276" y="45"/>
                    </a:lnTo>
                    <a:lnTo>
                      <a:pt x="283" y="45"/>
                    </a:lnTo>
                    <a:lnTo>
                      <a:pt x="289" y="49"/>
                    </a:lnTo>
                    <a:lnTo>
                      <a:pt x="295" y="49"/>
                    </a:lnTo>
                    <a:lnTo>
                      <a:pt x="295" y="45"/>
                    </a:lnTo>
                    <a:lnTo>
                      <a:pt x="289" y="45"/>
                    </a:lnTo>
                    <a:lnTo>
                      <a:pt x="289" y="40"/>
                    </a:lnTo>
                    <a:lnTo>
                      <a:pt x="289" y="36"/>
                    </a:lnTo>
                    <a:lnTo>
                      <a:pt x="295" y="36"/>
                    </a:lnTo>
                    <a:lnTo>
                      <a:pt x="301" y="36"/>
                    </a:lnTo>
                    <a:lnTo>
                      <a:pt x="301" y="31"/>
                    </a:lnTo>
                    <a:lnTo>
                      <a:pt x="308" y="36"/>
                    </a:lnTo>
                    <a:lnTo>
                      <a:pt x="314" y="36"/>
                    </a:lnTo>
                    <a:lnTo>
                      <a:pt x="314" y="40"/>
                    </a:lnTo>
                    <a:lnTo>
                      <a:pt x="320" y="40"/>
                    </a:lnTo>
                    <a:lnTo>
                      <a:pt x="327" y="40"/>
                    </a:lnTo>
                    <a:lnTo>
                      <a:pt x="327" y="45"/>
                    </a:lnTo>
                    <a:lnTo>
                      <a:pt x="333" y="45"/>
                    </a:lnTo>
                    <a:lnTo>
                      <a:pt x="339" y="45"/>
                    </a:lnTo>
                    <a:lnTo>
                      <a:pt x="345" y="45"/>
                    </a:lnTo>
                    <a:lnTo>
                      <a:pt x="352" y="45"/>
                    </a:lnTo>
                    <a:lnTo>
                      <a:pt x="358" y="45"/>
                    </a:lnTo>
                    <a:lnTo>
                      <a:pt x="364" y="45"/>
                    </a:lnTo>
                    <a:lnTo>
                      <a:pt x="371" y="45"/>
                    </a:lnTo>
                    <a:lnTo>
                      <a:pt x="377" y="45"/>
                    </a:lnTo>
                    <a:lnTo>
                      <a:pt x="383" y="40"/>
                    </a:lnTo>
                    <a:lnTo>
                      <a:pt x="389" y="40"/>
                    </a:lnTo>
                    <a:lnTo>
                      <a:pt x="396" y="40"/>
                    </a:lnTo>
                    <a:lnTo>
                      <a:pt x="402" y="40"/>
                    </a:lnTo>
                    <a:lnTo>
                      <a:pt x="408" y="40"/>
                    </a:lnTo>
                    <a:lnTo>
                      <a:pt x="415" y="40"/>
                    </a:lnTo>
                    <a:lnTo>
                      <a:pt x="415" y="45"/>
                    </a:lnTo>
                    <a:lnTo>
                      <a:pt x="421" y="45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49"/>
                    </a:lnTo>
                    <a:lnTo>
                      <a:pt x="452" y="54"/>
                    </a:lnTo>
                    <a:lnTo>
                      <a:pt x="459" y="54"/>
                    </a:lnTo>
                    <a:lnTo>
                      <a:pt x="465" y="58"/>
                    </a:lnTo>
                    <a:lnTo>
                      <a:pt x="471" y="58"/>
                    </a:lnTo>
                    <a:lnTo>
                      <a:pt x="471" y="62"/>
                    </a:lnTo>
                    <a:lnTo>
                      <a:pt x="477" y="62"/>
                    </a:lnTo>
                    <a:lnTo>
                      <a:pt x="484" y="67"/>
                    </a:lnTo>
                    <a:lnTo>
                      <a:pt x="490" y="71"/>
                    </a:lnTo>
                    <a:lnTo>
                      <a:pt x="490" y="76"/>
                    </a:lnTo>
                    <a:lnTo>
                      <a:pt x="490" y="80"/>
                    </a:lnTo>
                    <a:lnTo>
                      <a:pt x="496" y="80"/>
                    </a:lnTo>
                    <a:lnTo>
                      <a:pt x="496" y="85"/>
                    </a:lnTo>
                    <a:lnTo>
                      <a:pt x="496" y="89"/>
                    </a:lnTo>
                    <a:lnTo>
                      <a:pt x="496" y="94"/>
                    </a:lnTo>
                    <a:lnTo>
                      <a:pt x="496" y="98"/>
                    </a:lnTo>
                    <a:lnTo>
                      <a:pt x="503" y="98"/>
                    </a:lnTo>
                    <a:lnTo>
                      <a:pt x="503" y="103"/>
                    </a:lnTo>
                    <a:lnTo>
                      <a:pt x="496" y="107"/>
                    </a:lnTo>
                    <a:lnTo>
                      <a:pt x="490" y="107"/>
                    </a:lnTo>
                    <a:lnTo>
                      <a:pt x="490" y="112"/>
                    </a:lnTo>
                    <a:lnTo>
                      <a:pt x="484" y="112"/>
                    </a:lnTo>
                    <a:lnTo>
                      <a:pt x="477" y="116"/>
                    </a:lnTo>
                    <a:lnTo>
                      <a:pt x="471" y="116"/>
                    </a:lnTo>
                    <a:lnTo>
                      <a:pt x="465" y="120"/>
                    </a:lnTo>
                    <a:lnTo>
                      <a:pt x="459" y="125"/>
                    </a:lnTo>
                    <a:lnTo>
                      <a:pt x="452" y="125"/>
                    </a:lnTo>
                    <a:lnTo>
                      <a:pt x="446" y="129"/>
                    </a:lnTo>
                    <a:lnTo>
                      <a:pt x="433" y="129"/>
                    </a:lnTo>
                    <a:lnTo>
                      <a:pt x="433" y="134"/>
                    </a:lnTo>
                    <a:lnTo>
                      <a:pt x="427" y="134"/>
                    </a:lnTo>
                    <a:lnTo>
                      <a:pt x="421" y="134"/>
                    </a:lnTo>
                    <a:lnTo>
                      <a:pt x="415" y="138"/>
                    </a:lnTo>
                    <a:lnTo>
                      <a:pt x="408" y="138"/>
                    </a:lnTo>
                    <a:lnTo>
                      <a:pt x="402" y="138"/>
                    </a:lnTo>
                    <a:lnTo>
                      <a:pt x="402" y="143"/>
                    </a:lnTo>
                    <a:lnTo>
                      <a:pt x="396" y="143"/>
                    </a:lnTo>
                    <a:lnTo>
                      <a:pt x="389" y="143"/>
                    </a:lnTo>
                    <a:lnTo>
                      <a:pt x="389" y="147"/>
                    </a:lnTo>
                    <a:lnTo>
                      <a:pt x="383" y="147"/>
                    </a:lnTo>
                    <a:lnTo>
                      <a:pt x="377" y="147"/>
                    </a:lnTo>
                    <a:lnTo>
                      <a:pt x="371" y="147"/>
                    </a:lnTo>
                    <a:lnTo>
                      <a:pt x="371" y="152"/>
                    </a:lnTo>
                    <a:lnTo>
                      <a:pt x="364" y="152"/>
                    </a:lnTo>
                    <a:lnTo>
                      <a:pt x="358" y="152"/>
                    </a:lnTo>
                    <a:lnTo>
                      <a:pt x="352" y="156"/>
                    </a:lnTo>
                    <a:lnTo>
                      <a:pt x="345" y="156"/>
                    </a:lnTo>
                    <a:lnTo>
                      <a:pt x="339" y="156"/>
                    </a:lnTo>
                    <a:lnTo>
                      <a:pt x="333" y="161"/>
                    </a:lnTo>
                    <a:lnTo>
                      <a:pt x="327" y="161"/>
                    </a:lnTo>
                    <a:lnTo>
                      <a:pt x="320" y="161"/>
                    </a:lnTo>
                    <a:lnTo>
                      <a:pt x="314" y="161"/>
                    </a:lnTo>
                    <a:lnTo>
                      <a:pt x="308" y="165"/>
                    </a:lnTo>
                    <a:lnTo>
                      <a:pt x="301" y="165"/>
                    </a:lnTo>
                    <a:lnTo>
                      <a:pt x="295" y="165"/>
                    </a:lnTo>
                    <a:lnTo>
                      <a:pt x="289" y="165"/>
                    </a:lnTo>
                    <a:lnTo>
                      <a:pt x="283" y="165"/>
                    </a:lnTo>
                    <a:lnTo>
                      <a:pt x="276" y="170"/>
                    </a:lnTo>
                    <a:lnTo>
                      <a:pt x="270" y="170"/>
                    </a:lnTo>
                    <a:lnTo>
                      <a:pt x="264" y="170"/>
                    </a:lnTo>
                    <a:lnTo>
                      <a:pt x="257" y="170"/>
                    </a:lnTo>
                    <a:lnTo>
                      <a:pt x="251" y="170"/>
                    </a:lnTo>
                    <a:lnTo>
                      <a:pt x="245" y="174"/>
                    </a:lnTo>
                    <a:lnTo>
                      <a:pt x="239" y="174"/>
                    </a:lnTo>
                    <a:lnTo>
                      <a:pt x="232" y="174"/>
                    </a:lnTo>
                    <a:lnTo>
                      <a:pt x="226" y="174"/>
                    </a:lnTo>
                    <a:lnTo>
                      <a:pt x="220" y="174"/>
                    </a:lnTo>
                    <a:lnTo>
                      <a:pt x="213" y="178"/>
                    </a:lnTo>
                    <a:lnTo>
                      <a:pt x="207" y="178"/>
                    </a:lnTo>
                    <a:lnTo>
                      <a:pt x="207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20" y="192"/>
                    </a:lnTo>
                    <a:lnTo>
                      <a:pt x="226" y="192"/>
                    </a:lnTo>
                    <a:lnTo>
                      <a:pt x="232" y="192"/>
                    </a:lnTo>
                    <a:lnTo>
                      <a:pt x="239" y="192"/>
                    </a:lnTo>
                    <a:lnTo>
                      <a:pt x="245" y="192"/>
                    </a:lnTo>
                    <a:lnTo>
                      <a:pt x="245" y="196"/>
                    </a:lnTo>
                    <a:lnTo>
                      <a:pt x="251" y="201"/>
                    </a:lnTo>
                    <a:lnTo>
                      <a:pt x="257" y="205"/>
                    </a:lnTo>
                    <a:lnTo>
                      <a:pt x="264" y="210"/>
                    </a:lnTo>
                    <a:lnTo>
                      <a:pt x="270" y="210"/>
                    </a:lnTo>
                    <a:lnTo>
                      <a:pt x="270" y="214"/>
                    </a:lnTo>
                    <a:lnTo>
                      <a:pt x="276" y="214"/>
                    </a:lnTo>
                    <a:lnTo>
                      <a:pt x="283" y="219"/>
                    </a:lnTo>
                    <a:lnTo>
                      <a:pt x="289" y="223"/>
                    </a:lnTo>
                    <a:lnTo>
                      <a:pt x="295" y="227"/>
                    </a:lnTo>
                    <a:lnTo>
                      <a:pt x="301" y="232"/>
                    </a:lnTo>
                    <a:lnTo>
                      <a:pt x="308" y="232"/>
                    </a:lnTo>
                    <a:lnTo>
                      <a:pt x="308" y="236"/>
                    </a:lnTo>
                    <a:lnTo>
                      <a:pt x="314" y="236"/>
                    </a:lnTo>
                    <a:lnTo>
                      <a:pt x="320" y="241"/>
                    </a:lnTo>
                    <a:lnTo>
                      <a:pt x="327" y="245"/>
                    </a:lnTo>
                    <a:lnTo>
                      <a:pt x="333" y="245"/>
                    </a:lnTo>
                    <a:lnTo>
                      <a:pt x="333" y="250"/>
                    </a:lnTo>
                    <a:lnTo>
                      <a:pt x="339" y="250"/>
                    </a:lnTo>
                    <a:lnTo>
                      <a:pt x="339" y="254"/>
                    </a:lnTo>
                    <a:lnTo>
                      <a:pt x="345" y="254"/>
                    </a:lnTo>
                    <a:lnTo>
                      <a:pt x="345" y="259"/>
                    </a:lnTo>
                    <a:lnTo>
                      <a:pt x="352" y="259"/>
                    </a:lnTo>
                    <a:lnTo>
                      <a:pt x="352" y="263"/>
                    </a:lnTo>
                    <a:lnTo>
                      <a:pt x="358" y="263"/>
                    </a:lnTo>
                    <a:lnTo>
                      <a:pt x="358" y="268"/>
                    </a:lnTo>
                    <a:lnTo>
                      <a:pt x="364" y="268"/>
                    </a:lnTo>
                    <a:lnTo>
                      <a:pt x="371" y="272"/>
                    </a:lnTo>
                    <a:lnTo>
                      <a:pt x="377" y="277"/>
                    </a:lnTo>
                    <a:lnTo>
                      <a:pt x="377" y="281"/>
                    </a:lnTo>
                    <a:lnTo>
                      <a:pt x="383" y="281"/>
                    </a:lnTo>
                    <a:lnTo>
                      <a:pt x="383" y="285"/>
                    </a:lnTo>
                    <a:lnTo>
                      <a:pt x="389" y="285"/>
                    </a:lnTo>
                    <a:lnTo>
                      <a:pt x="396" y="290"/>
                    </a:lnTo>
                    <a:lnTo>
                      <a:pt x="396" y="294"/>
                    </a:lnTo>
                    <a:lnTo>
                      <a:pt x="402" y="294"/>
                    </a:lnTo>
                    <a:lnTo>
                      <a:pt x="402" y="299"/>
                    </a:lnTo>
                    <a:lnTo>
                      <a:pt x="408" y="303"/>
                    </a:lnTo>
                    <a:lnTo>
                      <a:pt x="415" y="308"/>
                    </a:lnTo>
                    <a:lnTo>
                      <a:pt x="415" y="312"/>
                    </a:lnTo>
                    <a:lnTo>
                      <a:pt x="421" y="317"/>
                    </a:lnTo>
                    <a:lnTo>
                      <a:pt x="427" y="321"/>
                    </a:lnTo>
                    <a:lnTo>
                      <a:pt x="427" y="326"/>
                    </a:lnTo>
                    <a:lnTo>
                      <a:pt x="433" y="330"/>
                    </a:lnTo>
                    <a:lnTo>
                      <a:pt x="440" y="335"/>
                    </a:lnTo>
                    <a:lnTo>
                      <a:pt x="440" y="339"/>
                    </a:lnTo>
                    <a:lnTo>
                      <a:pt x="446" y="343"/>
                    </a:lnTo>
                    <a:lnTo>
                      <a:pt x="452" y="348"/>
                    </a:lnTo>
                    <a:lnTo>
                      <a:pt x="459" y="352"/>
                    </a:lnTo>
                    <a:lnTo>
                      <a:pt x="459" y="357"/>
                    </a:lnTo>
                    <a:lnTo>
                      <a:pt x="465" y="361"/>
                    </a:lnTo>
                    <a:lnTo>
                      <a:pt x="471" y="366"/>
                    </a:lnTo>
                    <a:lnTo>
                      <a:pt x="477" y="370"/>
                    </a:lnTo>
                    <a:lnTo>
                      <a:pt x="484" y="370"/>
                    </a:lnTo>
                    <a:lnTo>
                      <a:pt x="484" y="375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8"/>
                    </a:lnTo>
                    <a:lnTo>
                      <a:pt x="515" y="397"/>
                    </a:lnTo>
                    <a:lnTo>
                      <a:pt x="515" y="401"/>
                    </a:lnTo>
                    <a:lnTo>
                      <a:pt x="515" y="406"/>
                    </a:lnTo>
                    <a:lnTo>
                      <a:pt x="515" y="410"/>
                    </a:lnTo>
                    <a:lnTo>
                      <a:pt x="515" y="415"/>
                    </a:lnTo>
                    <a:lnTo>
                      <a:pt x="515" y="419"/>
                    </a:lnTo>
                    <a:lnTo>
                      <a:pt x="509" y="428"/>
                    </a:lnTo>
                    <a:lnTo>
                      <a:pt x="503" y="433"/>
                    </a:lnTo>
                    <a:lnTo>
                      <a:pt x="496" y="433"/>
                    </a:lnTo>
                    <a:lnTo>
                      <a:pt x="496" y="428"/>
                    </a:lnTo>
                    <a:lnTo>
                      <a:pt x="490" y="428"/>
                    </a:lnTo>
                    <a:lnTo>
                      <a:pt x="484" y="428"/>
                    </a:lnTo>
                    <a:lnTo>
                      <a:pt x="477" y="428"/>
                    </a:lnTo>
                    <a:lnTo>
                      <a:pt x="471" y="428"/>
                    </a:lnTo>
                    <a:lnTo>
                      <a:pt x="465" y="424"/>
                    </a:lnTo>
                    <a:lnTo>
                      <a:pt x="459" y="424"/>
                    </a:lnTo>
                    <a:lnTo>
                      <a:pt x="452" y="428"/>
                    </a:lnTo>
                    <a:lnTo>
                      <a:pt x="452" y="424"/>
                    </a:lnTo>
                    <a:lnTo>
                      <a:pt x="446" y="424"/>
                    </a:lnTo>
                    <a:lnTo>
                      <a:pt x="440" y="424"/>
                    </a:lnTo>
                    <a:lnTo>
                      <a:pt x="433" y="424"/>
                    </a:lnTo>
                    <a:lnTo>
                      <a:pt x="427" y="424"/>
                    </a:lnTo>
                    <a:lnTo>
                      <a:pt x="421" y="424"/>
                    </a:lnTo>
                    <a:lnTo>
                      <a:pt x="415" y="424"/>
                    </a:lnTo>
                    <a:lnTo>
                      <a:pt x="408" y="424"/>
                    </a:lnTo>
                    <a:lnTo>
                      <a:pt x="402" y="424"/>
                    </a:lnTo>
                    <a:lnTo>
                      <a:pt x="396" y="419"/>
                    </a:lnTo>
                    <a:lnTo>
                      <a:pt x="389" y="419"/>
                    </a:lnTo>
                    <a:lnTo>
                      <a:pt x="383" y="419"/>
                    </a:lnTo>
                    <a:lnTo>
                      <a:pt x="377" y="419"/>
                    </a:lnTo>
                    <a:lnTo>
                      <a:pt x="371" y="419"/>
                    </a:lnTo>
                    <a:lnTo>
                      <a:pt x="358" y="415"/>
                    </a:lnTo>
                    <a:lnTo>
                      <a:pt x="352" y="415"/>
                    </a:lnTo>
                    <a:lnTo>
                      <a:pt x="345" y="415"/>
                    </a:lnTo>
                    <a:lnTo>
                      <a:pt x="339" y="415"/>
                    </a:lnTo>
                    <a:lnTo>
                      <a:pt x="333" y="415"/>
                    </a:lnTo>
                    <a:lnTo>
                      <a:pt x="327" y="415"/>
                    </a:lnTo>
                    <a:lnTo>
                      <a:pt x="320" y="410"/>
                    </a:lnTo>
                    <a:lnTo>
                      <a:pt x="314" y="410"/>
                    </a:lnTo>
                    <a:lnTo>
                      <a:pt x="308" y="410"/>
                    </a:lnTo>
                    <a:lnTo>
                      <a:pt x="301" y="410"/>
                    </a:lnTo>
                    <a:lnTo>
                      <a:pt x="289" y="410"/>
                    </a:lnTo>
                    <a:lnTo>
                      <a:pt x="283" y="410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06"/>
                    </a:lnTo>
                    <a:lnTo>
                      <a:pt x="257" y="406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2" y="406"/>
                    </a:lnTo>
                    <a:lnTo>
                      <a:pt x="226" y="406"/>
                    </a:lnTo>
                    <a:lnTo>
                      <a:pt x="220" y="406"/>
                    </a:lnTo>
                    <a:lnTo>
                      <a:pt x="213" y="401"/>
                    </a:lnTo>
                    <a:lnTo>
                      <a:pt x="207" y="401"/>
                    </a:lnTo>
                    <a:lnTo>
                      <a:pt x="201" y="401"/>
                    </a:lnTo>
                    <a:lnTo>
                      <a:pt x="195" y="401"/>
                    </a:lnTo>
                    <a:lnTo>
                      <a:pt x="188" y="401"/>
                    </a:lnTo>
                    <a:lnTo>
                      <a:pt x="182" y="401"/>
                    </a:lnTo>
                    <a:lnTo>
                      <a:pt x="176" y="397"/>
                    </a:lnTo>
                    <a:lnTo>
                      <a:pt x="169" y="397"/>
                    </a:lnTo>
                    <a:lnTo>
                      <a:pt x="163" y="397"/>
                    </a:lnTo>
                    <a:lnTo>
                      <a:pt x="157" y="397"/>
                    </a:lnTo>
                    <a:lnTo>
                      <a:pt x="151" y="397"/>
                    </a:lnTo>
                    <a:lnTo>
                      <a:pt x="144" y="397"/>
                    </a:lnTo>
                    <a:lnTo>
                      <a:pt x="138" y="397"/>
                    </a:lnTo>
                    <a:lnTo>
                      <a:pt x="132" y="393"/>
                    </a:lnTo>
                    <a:lnTo>
                      <a:pt x="125" y="393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7"/>
                    </a:lnTo>
                    <a:lnTo>
                      <a:pt x="107" y="393"/>
                    </a:lnTo>
                    <a:lnTo>
                      <a:pt x="100" y="393"/>
                    </a:lnTo>
                    <a:lnTo>
                      <a:pt x="94" y="393"/>
                    </a:lnTo>
                    <a:lnTo>
                      <a:pt x="88" y="388"/>
                    </a:lnTo>
                    <a:lnTo>
                      <a:pt x="81" y="388"/>
                    </a:lnTo>
                    <a:lnTo>
                      <a:pt x="75" y="388"/>
                    </a:lnTo>
                    <a:lnTo>
                      <a:pt x="69" y="388"/>
                    </a:lnTo>
                    <a:lnTo>
                      <a:pt x="56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7" y="388"/>
                    </a:lnTo>
                    <a:lnTo>
                      <a:pt x="31" y="388"/>
                    </a:lnTo>
                    <a:lnTo>
                      <a:pt x="25" y="388"/>
                    </a:lnTo>
                    <a:lnTo>
                      <a:pt x="18" y="388"/>
                    </a:lnTo>
                    <a:lnTo>
                      <a:pt x="12" y="388"/>
                    </a:lnTo>
                    <a:lnTo>
                      <a:pt x="12" y="384"/>
                    </a:lnTo>
                    <a:lnTo>
                      <a:pt x="6" y="384"/>
                    </a:lnTo>
                    <a:lnTo>
                      <a:pt x="12" y="375"/>
                    </a:lnTo>
                    <a:lnTo>
                      <a:pt x="6" y="375"/>
                    </a:lnTo>
                    <a:lnTo>
                      <a:pt x="6" y="370"/>
                    </a:lnTo>
                    <a:lnTo>
                      <a:pt x="6" y="366"/>
                    </a:lnTo>
                    <a:lnTo>
                      <a:pt x="6" y="361"/>
                    </a:lnTo>
                    <a:lnTo>
                      <a:pt x="6" y="357"/>
                    </a:lnTo>
                    <a:lnTo>
                      <a:pt x="6" y="352"/>
                    </a:lnTo>
                    <a:lnTo>
                      <a:pt x="6" y="348"/>
                    </a:lnTo>
                    <a:lnTo>
                      <a:pt x="6" y="343"/>
                    </a:lnTo>
                    <a:lnTo>
                      <a:pt x="6" y="339"/>
                    </a:lnTo>
                    <a:lnTo>
                      <a:pt x="12" y="335"/>
                    </a:lnTo>
                    <a:lnTo>
                      <a:pt x="12" y="330"/>
                    </a:lnTo>
                    <a:lnTo>
                      <a:pt x="12" y="326"/>
                    </a:lnTo>
                    <a:lnTo>
                      <a:pt x="18" y="321"/>
                    </a:lnTo>
                    <a:lnTo>
                      <a:pt x="18" y="317"/>
                    </a:lnTo>
                    <a:lnTo>
                      <a:pt x="18" y="312"/>
                    </a:lnTo>
                    <a:lnTo>
                      <a:pt x="25" y="308"/>
                    </a:lnTo>
                    <a:lnTo>
                      <a:pt x="31" y="303"/>
                    </a:lnTo>
                    <a:lnTo>
                      <a:pt x="31" y="299"/>
                    </a:lnTo>
                    <a:lnTo>
                      <a:pt x="37" y="299"/>
                    </a:lnTo>
                    <a:lnTo>
                      <a:pt x="37" y="294"/>
                    </a:lnTo>
                    <a:lnTo>
                      <a:pt x="37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50" y="281"/>
                    </a:lnTo>
                    <a:lnTo>
                      <a:pt x="50" y="277"/>
                    </a:lnTo>
                    <a:lnTo>
                      <a:pt x="50" y="272"/>
                    </a:lnTo>
                    <a:lnTo>
                      <a:pt x="50" y="268"/>
                    </a:lnTo>
                    <a:lnTo>
                      <a:pt x="50" y="263"/>
                    </a:lnTo>
                    <a:lnTo>
                      <a:pt x="50" y="259"/>
                    </a:lnTo>
                    <a:lnTo>
                      <a:pt x="50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44" y="236"/>
                    </a:lnTo>
                    <a:lnTo>
                      <a:pt x="44" y="232"/>
                    </a:lnTo>
                    <a:lnTo>
                      <a:pt x="44" y="227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6" y="214"/>
                    </a:lnTo>
                    <a:lnTo>
                      <a:pt x="56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9" y="183"/>
                    </a:lnTo>
                    <a:lnTo>
                      <a:pt x="63" y="183"/>
                    </a:lnTo>
                    <a:lnTo>
                      <a:pt x="56" y="183"/>
                    </a:lnTo>
                    <a:lnTo>
                      <a:pt x="56" y="178"/>
                    </a:lnTo>
                    <a:lnTo>
                      <a:pt x="50" y="178"/>
                    </a:lnTo>
                    <a:lnTo>
                      <a:pt x="50" y="174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37" y="152"/>
                    </a:lnTo>
                    <a:lnTo>
                      <a:pt x="37" y="147"/>
                    </a:lnTo>
                    <a:lnTo>
                      <a:pt x="31" y="143"/>
                    </a:lnTo>
                    <a:lnTo>
                      <a:pt x="31" y="138"/>
                    </a:lnTo>
                    <a:lnTo>
                      <a:pt x="31" y="134"/>
                    </a:lnTo>
                    <a:lnTo>
                      <a:pt x="25" y="134"/>
                    </a:lnTo>
                    <a:lnTo>
                      <a:pt x="25" y="129"/>
                    </a:lnTo>
                    <a:lnTo>
                      <a:pt x="18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6" y="116"/>
                    </a:lnTo>
                    <a:lnTo>
                      <a:pt x="6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2" y="103"/>
                    </a:lnTo>
                    <a:lnTo>
                      <a:pt x="12" y="98"/>
                    </a:lnTo>
                    <a:lnTo>
                      <a:pt x="18" y="98"/>
                    </a:lnTo>
                    <a:lnTo>
                      <a:pt x="25" y="94"/>
                    </a:lnTo>
                    <a:lnTo>
                      <a:pt x="31" y="89"/>
                    </a:lnTo>
                    <a:lnTo>
                      <a:pt x="31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1" y="71"/>
                    </a:lnTo>
                    <a:lnTo>
                      <a:pt x="31" y="67"/>
                    </a:lnTo>
                    <a:lnTo>
                      <a:pt x="31" y="62"/>
                    </a:lnTo>
                    <a:lnTo>
                      <a:pt x="31" y="58"/>
                    </a:lnTo>
                    <a:lnTo>
                      <a:pt x="31" y="54"/>
                    </a:lnTo>
                    <a:lnTo>
                      <a:pt x="37" y="49"/>
                    </a:lnTo>
                    <a:lnTo>
                      <a:pt x="37" y="45"/>
                    </a:lnTo>
                    <a:lnTo>
                      <a:pt x="44" y="45"/>
                    </a:lnTo>
                    <a:lnTo>
                      <a:pt x="50" y="40"/>
                    </a:lnTo>
                    <a:lnTo>
                      <a:pt x="56" y="40"/>
                    </a:lnTo>
                    <a:lnTo>
                      <a:pt x="56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5" y="31"/>
                    </a:lnTo>
                    <a:lnTo>
                      <a:pt x="81" y="31"/>
                    </a:lnTo>
                    <a:lnTo>
                      <a:pt x="88" y="31"/>
                    </a:lnTo>
                    <a:lnTo>
                      <a:pt x="94" y="31"/>
                    </a:lnTo>
                    <a:lnTo>
                      <a:pt x="100" y="27"/>
                    </a:lnTo>
                    <a:lnTo>
                      <a:pt x="107" y="27"/>
                    </a:lnTo>
                    <a:lnTo>
                      <a:pt x="113" y="27"/>
                    </a:lnTo>
                    <a:lnTo>
                      <a:pt x="113" y="22"/>
                    </a:lnTo>
                    <a:lnTo>
                      <a:pt x="119" y="22"/>
                    </a:lnTo>
                    <a:lnTo>
                      <a:pt x="119" y="18"/>
                    </a:lnTo>
                    <a:lnTo>
                      <a:pt x="125" y="13"/>
                    </a:lnTo>
                    <a:lnTo>
                      <a:pt x="132" y="9"/>
                    </a:lnTo>
                    <a:lnTo>
                      <a:pt x="132" y="4"/>
                    </a:lnTo>
                    <a:lnTo>
                      <a:pt x="13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4819" name="Rectangle 723"/>
            <p:cNvSpPr>
              <a:spLocks noChangeArrowheads="1"/>
            </p:cNvSpPr>
            <p:nvPr/>
          </p:nvSpPr>
          <p:spPr bwMode="auto">
            <a:xfrm>
              <a:off x="3520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0" name="Rectangle 724"/>
            <p:cNvSpPr>
              <a:spLocks noChangeArrowheads="1"/>
            </p:cNvSpPr>
            <p:nvPr/>
          </p:nvSpPr>
          <p:spPr bwMode="auto">
            <a:xfrm>
              <a:off x="3552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1" name="Rectangle 725"/>
            <p:cNvSpPr>
              <a:spLocks noChangeArrowheads="1"/>
            </p:cNvSpPr>
            <p:nvPr/>
          </p:nvSpPr>
          <p:spPr bwMode="auto">
            <a:xfrm>
              <a:off x="3585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2" name="Rectangle 726"/>
            <p:cNvSpPr>
              <a:spLocks noChangeArrowheads="1"/>
            </p:cNvSpPr>
            <p:nvPr/>
          </p:nvSpPr>
          <p:spPr bwMode="auto">
            <a:xfrm>
              <a:off x="3615" y="1759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3" name="Rectangle 727"/>
            <p:cNvSpPr>
              <a:spLocks noChangeArrowheads="1"/>
            </p:cNvSpPr>
            <p:nvPr/>
          </p:nvSpPr>
          <p:spPr bwMode="auto">
            <a:xfrm>
              <a:off x="3659" y="175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4" name="Rectangle 728"/>
            <p:cNvSpPr>
              <a:spLocks noChangeArrowheads="1"/>
            </p:cNvSpPr>
            <p:nvPr/>
          </p:nvSpPr>
          <p:spPr bwMode="auto">
            <a:xfrm>
              <a:off x="3691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5" name="Rectangle 729"/>
            <p:cNvSpPr>
              <a:spLocks noChangeArrowheads="1"/>
            </p:cNvSpPr>
            <p:nvPr/>
          </p:nvSpPr>
          <p:spPr bwMode="auto">
            <a:xfrm>
              <a:off x="3729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6" name="Rectangle 730"/>
            <p:cNvSpPr>
              <a:spLocks noChangeArrowheads="1"/>
            </p:cNvSpPr>
            <p:nvPr/>
          </p:nvSpPr>
          <p:spPr bwMode="auto">
            <a:xfrm>
              <a:off x="3760" y="175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7" name="Rectangle 731"/>
            <p:cNvSpPr>
              <a:spLocks noChangeArrowheads="1"/>
            </p:cNvSpPr>
            <p:nvPr/>
          </p:nvSpPr>
          <p:spPr bwMode="auto">
            <a:xfrm>
              <a:off x="3798" y="1759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8" name="Rectangle 732"/>
            <p:cNvSpPr>
              <a:spLocks noChangeArrowheads="1"/>
            </p:cNvSpPr>
            <p:nvPr/>
          </p:nvSpPr>
          <p:spPr bwMode="auto">
            <a:xfrm>
              <a:off x="3830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29" name="Rectangle 733"/>
            <p:cNvSpPr>
              <a:spLocks noChangeArrowheads="1"/>
            </p:cNvSpPr>
            <p:nvPr/>
          </p:nvSpPr>
          <p:spPr bwMode="auto">
            <a:xfrm>
              <a:off x="2206" y="14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0" name="Rectangle 734"/>
            <p:cNvSpPr>
              <a:spLocks noChangeArrowheads="1"/>
            </p:cNvSpPr>
            <p:nvPr/>
          </p:nvSpPr>
          <p:spPr bwMode="auto">
            <a:xfrm>
              <a:off x="2236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1" name="Rectangle 735"/>
            <p:cNvSpPr>
              <a:spLocks noChangeArrowheads="1"/>
            </p:cNvSpPr>
            <p:nvPr/>
          </p:nvSpPr>
          <p:spPr bwMode="auto">
            <a:xfrm>
              <a:off x="2275" y="1429"/>
              <a:ext cx="1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2" name="Rectangle 736"/>
            <p:cNvSpPr>
              <a:spLocks noChangeArrowheads="1"/>
            </p:cNvSpPr>
            <p:nvPr/>
          </p:nvSpPr>
          <p:spPr bwMode="auto">
            <a:xfrm>
              <a:off x="2301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3" name="Rectangle 737"/>
            <p:cNvSpPr>
              <a:spLocks noChangeArrowheads="1"/>
            </p:cNvSpPr>
            <p:nvPr/>
          </p:nvSpPr>
          <p:spPr bwMode="auto">
            <a:xfrm>
              <a:off x="2337" y="14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4" name="Rectangle 738"/>
            <p:cNvSpPr>
              <a:spLocks noChangeArrowheads="1"/>
            </p:cNvSpPr>
            <p:nvPr/>
          </p:nvSpPr>
          <p:spPr bwMode="auto">
            <a:xfrm>
              <a:off x="2375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5" name="Rectangle 739"/>
            <p:cNvSpPr>
              <a:spLocks noChangeArrowheads="1"/>
            </p:cNvSpPr>
            <p:nvPr/>
          </p:nvSpPr>
          <p:spPr bwMode="auto">
            <a:xfrm>
              <a:off x="2414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6" name="Rectangle 740"/>
            <p:cNvSpPr>
              <a:spLocks noChangeArrowheads="1"/>
            </p:cNvSpPr>
            <p:nvPr/>
          </p:nvSpPr>
          <p:spPr bwMode="auto">
            <a:xfrm>
              <a:off x="2452" y="14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7" name="Rectangle 741"/>
            <p:cNvSpPr>
              <a:spLocks noChangeArrowheads="1"/>
            </p:cNvSpPr>
            <p:nvPr/>
          </p:nvSpPr>
          <p:spPr bwMode="auto">
            <a:xfrm>
              <a:off x="2490" y="14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8" name="Rectangle 742"/>
            <p:cNvSpPr>
              <a:spLocks noChangeArrowheads="1"/>
            </p:cNvSpPr>
            <p:nvPr/>
          </p:nvSpPr>
          <p:spPr bwMode="auto">
            <a:xfrm>
              <a:off x="2528" y="1429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39" name="Rectangle 743"/>
            <p:cNvSpPr>
              <a:spLocks noChangeArrowheads="1"/>
            </p:cNvSpPr>
            <p:nvPr/>
          </p:nvSpPr>
          <p:spPr bwMode="auto">
            <a:xfrm>
              <a:off x="2552" y="14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0" name="Rectangle 744"/>
            <p:cNvSpPr>
              <a:spLocks noChangeArrowheads="1"/>
            </p:cNvSpPr>
            <p:nvPr/>
          </p:nvSpPr>
          <p:spPr bwMode="auto">
            <a:xfrm>
              <a:off x="2591" y="14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1" name="Rectangle 745"/>
            <p:cNvSpPr>
              <a:spLocks noChangeArrowheads="1"/>
            </p:cNvSpPr>
            <p:nvPr/>
          </p:nvSpPr>
          <p:spPr bwMode="auto">
            <a:xfrm>
              <a:off x="2623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2" name="Rectangle 746"/>
            <p:cNvSpPr>
              <a:spLocks noChangeArrowheads="1"/>
            </p:cNvSpPr>
            <p:nvPr/>
          </p:nvSpPr>
          <p:spPr bwMode="auto">
            <a:xfrm>
              <a:off x="2458" y="13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3" name="Rectangle 747"/>
            <p:cNvSpPr>
              <a:spLocks noChangeArrowheads="1"/>
            </p:cNvSpPr>
            <p:nvPr/>
          </p:nvSpPr>
          <p:spPr bwMode="auto">
            <a:xfrm>
              <a:off x="2490" y="136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4" name="Rectangle 748"/>
            <p:cNvSpPr>
              <a:spLocks noChangeArrowheads="1"/>
            </p:cNvSpPr>
            <p:nvPr/>
          </p:nvSpPr>
          <p:spPr bwMode="auto">
            <a:xfrm>
              <a:off x="2522" y="13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5" name="Rectangle 749"/>
            <p:cNvSpPr>
              <a:spLocks noChangeArrowheads="1"/>
            </p:cNvSpPr>
            <p:nvPr/>
          </p:nvSpPr>
          <p:spPr bwMode="auto">
            <a:xfrm>
              <a:off x="2558" y="13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6" name="Rectangle 750"/>
            <p:cNvSpPr>
              <a:spLocks noChangeArrowheads="1"/>
            </p:cNvSpPr>
            <p:nvPr/>
          </p:nvSpPr>
          <p:spPr bwMode="auto">
            <a:xfrm>
              <a:off x="2597" y="13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7" name="Rectangle 751"/>
            <p:cNvSpPr>
              <a:spLocks noChangeArrowheads="1"/>
            </p:cNvSpPr>
            <p:nvPr/>
          </p:nvSpPr>
          <p:spPr bwMode="auto">
            <a:xfrm>
              <a:off x="2629" y="136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8" name="Rectangle 752"/>
            <p:cNvSpPr>
              <a:spLocks noChangeArrowheads="1"/>
            </p:cNvSpPr>
            <p:nvPr/>
          </p:nvSpPr>
          <p:spPr bwMode="auto">
            <a:xfrm>
              <a:off x="2673" y="13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49" name="Rectangle 753"/>
            <p:cNvSpPr>
              <a:spLocks noChangeArrowheads="1"/>
            </p:cNvSpPr>
            <p:nvPr/>
          </p:nvSpPr>
          <p:spPr bwMode="auto">
            <a:xfrm>
              <a:off x="2703" y="13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0" name="Rectangle 754"/>
            <p:cNvSpPr>
              <a:spLocks noChangeArrowheads="1"/>
            </p:cNvSpPr>
            <p:nvPr/>
          </p:nvSpPr>
          <p:spPr bwMode="auto">
            <a:xfrm>
              <a:off x="2741" y="13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1" name="Rectangle 755"/>
            <p:cNvSpPr>
              <a:spLocks noChangeArrowheads="1"/>
            </p:cNvSpPr>
            <p:nvPr/>
          </p:nvSpPr>
          <p:spPr bwMode="auto">
            <a:xfrm>
              <a:off x="2774" y="13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2" name="Rectangle 756"/>
            <p:cNvSpPr>
              <a:spLocks noChangeArrowheads="1"/>
            </p:cNvSpPr>
            <p:nvPr/>
          </p:nvSpPr>
          <p:spPr bwMode="auto">
            <a:xfrm>
              <a:off x="3011" y="176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3" name="Rectangle 757"/>
            <p:cNvSpPr>
              <a:spLocks noChangeArrowheads="1"/>
            </p:cNvSpPr>
            <p:nvPr/>
          </p:nvSpPr>
          <p:spPr bwMode="auto">
            <a:xfrm>
              <a:off x="3049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4" name="Rectangle 758"/>
            <p:cNvSpPr>
              <a:spLocks noChangeArrowheads="1"/>
            </p:cNvSpPr>
            <p:nvPr/>
          </p:nvSpPr>
          <p:spPr bwMode="auto">
            <a:xfrm>
              <a:off x="3082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5" name="Rectangle 759"/>
            <p:cNvSpPr>
              <a:spLocks noChangeArrowheads="1"/>
            </p:cNvSpPr>
            <p:nvPr/>
          </p:nvSpPr>
          <p:spPr bwMode="auto">
            <a:xfrm>
              <a:off x="3118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6" name="Rectangle 760"/>
            <p:cNvSpPr>
              <a:spLocks noChangeArrowheads="1"/>
            </p:cNvSpPr>
            <p:nvPr/>
          </p:nvSpPr>
          <p:spPr bwMode="auto">
            <a:xfrm>
              <a:off x="3156" y="176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7" name="Rectangle 761"/>
            <p:cNvSpPr>
              <a:spLocks noChangeArrowheads="1"/>
            </p:cNvSpPr>
            <p:nvPr/>
          </p:nvSpPr>
          <p:spPr bwMode="auto">
            <a:xfrm>
              <a:off x="3194" y="176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8" name="Rectangle 762"/>
            <p:cNvSpPr>
              <a:spLocks noChangeArrowheads="1"/>
            </p:cNvSpPr>
            <p:nvPr/>
          </p:nvSpPr>
          <p:spPr bwMode="auto">
            <a:xfrm>
              <a:off x="3232" y="176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59" name="Rectangle 763"/>
            <p:cNvSpPr>
              <a:spLocks noChangeArrowheads="1"/>
            </p:cNvSpPr>
            <p:nvPr/>
          </p:nvSpPr>
          <p:spPr bwMode="auto">
            <a:xfrm>
              <a:off x="3269" y="176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0" name="Rectangle 764"/>
            <p:cNvSpPr>
              <a:spLocks noChangeArrowheads="1"/>
            </p:cNvSpPr>
            <p:nvPr/>
          </p:nvSpPr>
          <p:spPr bwMode="auto">
            <a:xfrm>
              <a:off x="3307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1" name="Rectangle 765"/>
            <p:cNvSpPr>
              <a:spLocks noChangeArrowheads="1"/>
            </p:cNvSpPr>
            <p:nvPr/>
          </p:nvSpPr>
          <p:spPr bwMode="auto">
            <a:xfrm>
              <a:off x="3345" y="176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2" name="Rectangle 766"/>
            <p:cNvSpPr>
              <a:spLocks noChangeArrowheads="1"/>
            </p:cNvSpPr>
            <p:nvPr/>
          </p:nvSpPr>
          <p:spPr bwMode="auto">
            <a:xfrm>
              <a:off x="3377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3" name="Rectangle 767"/>
            <p:cNvSpPr>
              <a:spLocks noChangeArrowheads="1"/>
            </p:cNvSpPr>
            <p:nvPr/>
          </p:nvSpPr>
          <p:spPr bwMode="auto">
            <a:xfrm>
              <a:off x="2212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4" name="Rectangle 768"/>
            <p:cNvSpPr>
              <a:spLocks noChangeArrowheads="1"/>
            </p:cNvSpPr>
            <p:nvPr/>
          </p:nvSpPr>
          <p:spPr bwMode="auto">
            <a:xfrm>
              <a:off x="2244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5" name="Rectangle 769"/>
            <p:cNvSpPr>
              <a:spLocks noChangeArrowheads="1"/>
            </p:cNvSpPr>
            <p:nvPr/>
          </p:nvSpPr>
          <p:spPr bwMode="auto">
            <a:xfrm>
              <a:off x="2275" y="1196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6" name="Rectangle 770"/>
            <p:cNvSpPr>
              <a:spLocks noChangeArrowheads="1"/>
            </p:cNvSpPr>
            <p:nvPr/>
          </p:nvSpPr>
          <p:spPr bwMode="auto">
            <a:xfrm>
              <a:off x="2313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7" name="Rectangle 771"/>
            <p:cNvSpPr>
              <a:spLocks noChangeArrowheads="1"/>
            </p:cNvSpPr>
            <p:nvPr/>
          </p:nvSpPr>
          <p:spPr bwMode="auto">
            <a:xfrm>
              <a:off x="2345" y="1196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8" name="Rectangle 772"/>
            <p:cNvSpPr>
              <a:spLocks noChangeArrowheads="1"/>
            </p:cNvSpPr>
            <p:nvPr/>
          </p:nvSpPr>
          <p:spPr bwMode="auto">
            <a:xfrm>
              <a:off x="2381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69" name="Rectangle 773"/>
            <p:cNvSpPr>
              <a:spLocks noChangeArrowheads="1"/>
            </p:cNvSpPr>
            <p:nvPr/>
          </p:nvSpPr>
          <p:spPr bwMode="auto">
            <a:xfrm>
              <a:off x="2414" y="119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0" name="Rectangle 774"/>
            <p:cNvSpPr>
              <a:spLocks noChangeArrowheads="1"/>
            </p:cNvSpPr>
            <p:nvPr/>
          </p:nvSpPr>
          <p:spPr bwMode="auto">
            <a:xfrm>
              <a:off x="2452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1" name="Rectangle 775"/>
            <p:cNvSpPr>
              <a:spLocks noChangeArrowheads="1"/>
            </p:cNvSpPr>
            <p:nvPr/>
          </p:nvSpPr>
          <p:spPr bwMode="auto">
            <a:xfrm>
              <a:off x="2482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2" name="Rectangle 776"/>
            <p:cNvSpPr>
              <a:spLocks noChangeArrowheads="1"/>
            </p:cNvSpPr>
            <p:nvPr/>
          </p:nvSpPr>
          <p:spPr bwMode="auto">
            <a:xfrm>
              <a:off x="2514" y="1196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3" name="Rectangle 777"/>
            <p:cNvSpPr>
              <a:spLocks noChangeArrowheads="1"/>
            </p:cNvSpPr>
            <p:nvPr/>
          </p:nvSpPr>
          <p:spPr bwMode="auto">
            <a:xfrm>
              <a:off x="2546" y="1196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4" name="Rectangle 778"/>
            <p:cNvSpPr>
              <a:spLocks noChangeArrowheads="1"/>
            </p:cNvSpPr>
            <p:nvPr/>
          </p:nvSpPr>
          <p:spPr bwMode="auto">
            <a:xfrm>
              <a:off x="2578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5" name="Rectangle 779"/>
            <p:cNvSpPr>
              <a:spLocks noChangeArrowheads="1"/>
            </p:cNvSpPr>
            <p:nvPr/>
          </p:nvSpPr>
          <p:spPr bwMode="auto">
            <a:xfrm>
              <a:off x="3407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6" name="Rectangle 780"/>
            <p:cNvSpPr>
              <a:spLocks noChangeArrowheads="1"/>
            </p:cNvSpPr>
            <p:nvPr/>
          </p:nvSpPr>
          <p:spPr bwMode="auto">
            <a:xfrm>
              <a:off x="3440" y="151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7" name="Rectangle 781"/>
            <p:cNvSpPr>
              <a:spLocks noChangeArrowheads="1"/>
            </p:cNvSpPr>
            <p:nvPr/>
          </p:nvSpPr>
          <p:spPr bwMode="auto">
            <a:xfrm>
              <a:off x="3478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8" name="Rectangle 782"/>
            <p:cNvSpPr>
              <a:spLocks noChangeArrowheads="1"/>
            </p:cNvSpPr>
            <p:nvPr/>
          </p:nvSpPr>
          <p:spPr bwMode="auto">
            <a:xfrm>
              <a:off x="3508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79" name="Rectangle 783"/>
            <p:cNvSpPr>
              <a:spLocks noChangeArrowheads="1"/>
            </p:cNvSpPr>
            <p:nvPr/>
          </p:nvSpPr>
          <p:spPr bwMode="auto">
            <a:xfrm>
              <a:off x="3540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0" name="Rectangle 784"/>
            <p:cNvSpPr>
              <a:spLocks noChangeArrowheads="1"/>
            </p:cNvSpPr>
            <p:nvPr/>
          </p:nvSpPr>
          <p:spPr bwMode="auto">
            <a:xfrm>
              <a:off x="3578" y="151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1" name="Rectangle 785"/>
            <p:cNvSpPr>
              <a:spLocks noChangeArrowheads="1"/>
            </p:cNvSpPr>
            <p:nvPr/>
          </p:nvSpPr>
          <p:spPr bwMode="auto">
            <a:xfrm>
              <a:off x="3609" y="1513"/>
              <a:ext cx="3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2" name="Rectangle 786"/>
            <p:cNvSpPr>
              <a:spLocks noChangeArrowheads="1"/>
            </p:cNvSpPr>
            <p:nvPr/>
          </p:nvSpPr>
          <p:spPr bwMode="auto">
            <a:xfrm>
              <a:off x="3653" y="1513"/>
              <a:ext cx="1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3" name="Rectangle 787"/>
            <p:cNvSpPr>
              <a:spLocks noChangeArrowheads="1"/>
            </p:cNvSpPr>
            <p:nvPr/>
          </p:nvSpPr>
          <p:spPr bwMode="auto">
            <a:xfrm>
              <a:off x="3729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4" name="Rectangle 788"/>
            <p:cNvSpPr>
              <a:spLocks noChangeArrowheads="1"/>
            </p:cNvSpPr>
            <p:nvPr/>
          </p:nvSpPr>
          <p:spPr bwMode="auto">
            <a:xfrm>
              <a:off x="3760" y="155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5" name="Rectangle 789"/>
            <p:cNvSpPr>
              <a:spLocks noChangeArrowheads="1"/>
            </p:cNvSpPr>
            <p:nvPr/>
          </p:nvSpPr>
          <p:spPr bwMode="auto">
            <a:xfrm>
              <a:off x="3798" y="1557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6" name="Rectangle 790"/>
            <p:cNvSpPr>
              <a:spLocks noChangeArrowheads="1"/>
            </p:cNvSpPr>
            <p:nvPr/>
          </p:nvSpPr>
          <p:spPr bwMode="auto">
            <a:xfrm>
              <a:off x="3830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7" name="Rectangle 791"/>
            <p:cNvSpPr>
              <a:spLocks noChangeArrowheads="1"/>
            </p:cNvSpPr>
            <p:nvPr/>
          </p:nvSpPr>
          <p:spPr bwMode="auto">
            <a:xfrm>
              <a:off x="3860" y="1557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8" name="Rectangle 792"/>
            <p:cNvSpPr>
              <a:spLocks noChangeArrowheads="1"/>
            </p:cNvSpPr>
            <p:nvPr/>
          </p:nvSpPr>
          <p:spPr bwMode="auto">
            <a:xfrm>
              <a:off x="3892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89" name="Rectangle 793"/>
            <p:cNvSpPr>
              <a:spLocks noChangeArrowheads="1"/>
            </p:cNvSpPr>
            <p:nvPr/>
          </p:nvSpPr>
          <p:spPr bwMode="auto">
            <a:xfrm>
              <a:off x="3923" y="155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0" name="Rectangle 794"/>
            <p:cNvSpPr>
              <a:spLocks noChangeArrowheads="1"/>
            </p:cNvSpPr>
            <p:nvPr/>
          </p:nvSpPr>
          <p:spPr bwMode="auto">
            <a:xfrm>
              <a:off x="3961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1" name="Rectangle 795"/>
            <p:cNvSpPr>
              <a:spLocks noChangeArrowheads="1"/>
            </p:cNvSpPr>
            <p:nvPr/>
          </p:nvSpPr>
          <p:spPr bwMode="auto">
            <a:xfrm>
              <a:off x="3993" y="155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2" name="Rectangle 796"/>
            <p:cNvSpPr>
              <a:spLocks noChangeArrowheads="1"/>
            </p:cNvSpPr>
            <p:nvPr/>
          </p:nvSpPr>
          <p:spPr bwMode="auto">
            <a:xfrm>
              <a:off x="4031" y="155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3" name="Rectangle 797"/>
            <p:cNvSpPr>
              <a:spLocks noChangeArrowheads="1"/>
            </p:cNvSpPr>
            <p:nvPr/>
          </p:nvSpPr>
          <p:spPr bwMode="auto">
            <a:xfrm>
              <a:off x="3176" y="1589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4" name="Rectangle 798"/>
            <p:cNvSpPr>
              <a:spLocks noChangeArrowheads="1"/>
            </p:cNvSpPr>
            <p:nvPr/>
          </p:nvSpPr>
          <p:spPr bwMode="auto">
            <a:xfrm>
              <a:off x="3206" y="1589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5" name="Rectangle 799"/>
            <p:cNvSpPr>
              <a:spLocks noChangeArrowheads="1"/>
            </p:cNvSpPr>
            <p:nvPr/>
          </p:nvSpPr>
          <p:spPr bwMode="auto">
            <a:xfrm>
              <a:off x="3226" y="1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6" name="Rectangle 800"/>
            <p:cNvSpPr>
              <a:spLocks noChangeArrowheads="1"/>
            </p:cNvSpPr>
            <p:nvPr/>
          </p:nvSpPr>
          <p:spPr bwMode="auto">
            <a:xfrm>
              <a:off x="3257" y="1589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7" name="Rectangle 801"/>
            <p:cNvSpPr>
              <a:spLocks noChangeArrowheads="1"/>
            </p:cNvSpPr>
            <p:nvPr/>
          </p:nvSpPr>
          <p:spPr bwMode="auto">
            <a:xfrm>
              <a:off x="3289" y="1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8" name="Rectangle 802"/>
            <p:cNvSpPr>
              <a:spLocks noChangeArrowheads="1"/>
            </p:cNvSpPr>
            <p:nvPr/>
          </p:nvSpPr>
          <p:spPr bwMode="auto">
            <a:xfrm>
              <a:off x="3319" y="1589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899" name="Rectangle 803"/>
            <p:cNvSpPr>
              <a:spLocks noChangeArrowheads="1"/>
            </p:cNvSpPr>
            <p:nvPr/>
          </p:nvSpPr>
          <p:spPr bwMode="auto">
            <a:xfrm>
              <a:off x="3741" y="1704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0" name="Rectangle 804"/>
            <p:cNvSpPr>
              <a:spLocks noChangeArrowheads="1"/>
            </p:cNvSpPr>
            <p:nvPr/>
          </p:nvSpPr>
          <p:spPr bwMode="auto">
            <a:xfrm>
              <a:off x="3772" y="1704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1" name="Rectangle 805"/>
            <p:cNvSpPr>
              <a:spLocks noChangeArrowheads="1"/>
            </p:cNvSpPr>
            <p:nvPr/>
          </p:nvSpPr>
          <p:spPr bwMode="auto">
            <a:xfrm>
              <a:off x="3792" y="170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2" name="Rectangle 806"/>
            <p:cNvSpPr>
              <a:spLocks noChangeArrowheads="1"/>
            </p:cNvSpPr>
            <p:nvPr/>
          </p:nvSpPr>
          <p:spPr bwMode="auto">
            <a:xfrm>
              <a:off x="3822" y="170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3" name="Rectangle 807"/>
            <p:cNvSpPr>
              <a:spLocks noChangeArrowheads="1"/>
            </p:cNvSpPr>
            <p:nvPr/>
          </p:nvSpPr>
          <p:spPr bwMode="auto">
            <a:xfrm>
              <a:off x="3860" y="170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4" name="Rectangle 808"/>
            <p:cNvSpPr>
              <a:spLocks noChangeArrowheads="1"/>
            </p:cNvSpPr>
            <p:nvPr/>
          </p:nvSpPr>
          <p:spPr bwMode="auto">
            <a:xfrm>
              <a:off x="3892" y="170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5" name="Rectangle 809"/>
            <p:cNvSpPr>
              <a:spLocks noChangeArrowheads="1"/>
            </p:cNvSpPr>
            <p:nvPr/>
          </p:nvSpPr>
          <p:spPr bwMode="auto">
            <a:xfrm>
              <a:off x="3931" y="1704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6" name="Rectangle 810"/>
            <p:cNvSpPr>
              <a:spLocks noChangeArrowheads="1"/>
            </p:cNvSpPr>
            <p:nvPr/>
          </p:nvSpPr>
          <p:spPr bwMode="auto">
            <a:xfrm>
              <a:off x="3967" y="1704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7" name="Rectangle 811"/>
            <p:cNvSpPr>
              <a:spLocks noChangeArrowheads="1"/>
            </p:cNvSpPr>
            <p:nvPr/>
          </p:nvSpPr>
          <p:spPr bwMode="auto">
            <a:xfrm>
              <a:off x="4005" y="170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8" name="Rectangle 812"/>
            <p:cNvSpPr>
              <a:spLocks noChangeArrowheads="1"/>
            </p:cNvSpPr>
            <p:nvPr/>
          </p:nvSpPr>
          <p:spPr bwMode="auto">
            <a:xfrm>
              <a:off x="4037" y="170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09" name="Rectangle 813"/>
            <p:cNvSpPr>
              <a:spLocks noChangeArrowheads="1"/>
            </p:cNvSpPr>
            <p:nvPr/>
          </p:nvSpPr>
          <p:spPr bwMode="auto">
            <a:xfrm>
              <a:off x="2810" y="16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0" name="Rectangle 814"/>
            <p:cNvSpPr>
              <a:spLocks noChangeArrowheads="1"/>
            </p:cNvSpPr>
            <p:nvPr/>
          </p:nvSpPr>
          <p:spPr bwMode="auto">
            <a:xfrm>
              <a:off x="2842" y="168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1" name="Rectangle 815"/>
            <p:cNvSpPr>
              <a:spLocks noChangeArrowheads="1"/>
            </p:cNvSpPr>
            <p:nvPr/>
          </p:nvSpPr>
          <p:spPr bwMode="auto">
            <a:xfrm>
              <a:off x="2860" y="168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2" name="Rectangle 816"/>
            <p:cNvSpPr>
              <a:spLocks noChangeArrowheads="1"/>
            </p:cNvSpPr>
            <p:nvPr/>
          </p:nvSpPr>
          <p:spPr bwMode="auto">
            <a:xfrm>
              <a:off x="2892" y="16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3" name="Rectangle 817"/>
            <p:cNvSpPr>
              <a:spLocks noChangeArrowheads="1"/>
            </p:cNvSpPr>
            <p:nvPr/>
          </p:nvSpPr>
          <p:spPr bwMode="auto">
            <a:xfrm>
              <a:off x="2931" y="168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4" name="Rectangle 818"/>
            <p:cNvSpPr>
              <a:spLocks noChangeArrowheads="1"/>
            </p:cNvSpPr>
            <p:nvPr/>
          </p:nvSpPr>
          <p:spPr bwMode="auto">
            <a:xfrm>
              <a:off x="2961" y="1683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5" name="Rectangle 819"/>
            <p:cNvSpPr>
              <a:spLocks noChangeArrowheads="1"/>
            </p:cNvSpPr>
            <p:nvPr/>
          </p:nvSpPr>
          <p:spPr bwMode="auto">
            <a:xfrm>
              <a:off x="2993" y="16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6" name="Rectangle 820"/>
            <p:cNvSpPr>
              <a:spLocks noChangeArrowheads="1"/>
            </p:cNvSpPr>
            <p:nvPr/>
          </p:nvSpPr>
          <p:spPr bwMode="auto">
            <a:xfrm>
              <a:off x="3031" y="1683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Y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7" name="Rectangle 821"/>
            <p:cNvSpPr>
              <a:spLocks noChangeArrowheads="1"/>
            </p:cNvSpPr>
            <p:nvPr/>
          </p:nvSpPr>
          <p:spPr bwMode="auto">
            <a:xfrm>
              <a:off x="3061" y="16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8" name="Rectangle 822"/>
            <p:cNvSpPr>
              <a:spLocks noChangeArrowheads="1"/>
            </p:cNvSpPr>
            <p:nvPr/>
          </p:nvSpPr>
          <p:spPr bwMode="auto">
            <a:xfrm>
              <a:off x="3094" y="16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19" name="Rectangle 823"/>
            <p:cNvSpPr>
              <a:spLocks noChangeArrowheads="1"/>
            </p:cNvSpPr>
            <p:nvPr/>
          </p:nvSpPr>
          <p:spPr bwMode="auto">
            <a:xfrm>
              <a:off x="1985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0" name="Rectangle 824"/>
            <p:cNvSpPr>
              <a:spLocks noChangeArrowheads="1"/>
            </p:cNvSpPr>
            <p:nvPr/>
          </p:nvSpPr>
          <p:spPr bwMode="auto">
            <a:xfrm>
              <a:off x="2017" y="127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1" name="Rectangle 825"/>
            <p:cNvSpPr>
              <a:spLocks noChangeArrowheads="1"/>
            </p:cNvSpPr>
            <p:nvPr/>
          </p:nvSpPr>
          <p:spPr bwMode="auto">
            <a:xfrm>
              <a:off x="2049" y="127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2" name="Rectangle 826"/>
            <p:cNvSpPr>
              <a:spLocks noChangeArrowheads="1"/>
            </p:cNvSpPr>
            <p:nvPr/>
          </p:nvSpPr>
          <p:spPr bwMode="auto">
            <a:xfrm>
              <a:off x="2080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3" name="Rectangle 827"/>
            <p:cNvSpPr>
              <a:spLocks noChangeArrowheads="1"/>
            </p:cNvSpPr>
            <p:nvPr/>
          </p:nvSpPr>
          <p:spPr bwMode="auto">
            <a:xfrm>
              <a:off x="2112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4" name="Rectangle 828"/>
            <p:cNvSpPr>
              <a:spLocks noChangeArrowheads="1"/>
            </p:cNvSpPr>
            <p:nvPr/>
          </p:nvSpPr>
          <p:spPr bwMode="auto">
            <a:xfrm>
              <a:off x="2144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5" name="Rectangle 829"/>
            <p:cNvSpPr>
              <a:spLocks noChangeArrowheads="1"/>
            </p:cNvSpPr>
            <p:nvPr/>
          </p:nvSpPr>
          <p:spPr bwMode="auto">
            <a:xfrm>
              <a:off x="2174" y="127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6" name="Rectangle 830"/>
            <p:cNvSpPr>
              <a:spLocks noChangeArrowheads="1"/>
            </p:cNvSpPr>
            <p:nvPr/>
          </p:nvSpPr>
          <p:spPr bwMode="auto">
            <a:xfrm>
              <a:off x="2212" y="127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7" name="Rectangle 831"/>
            <p:cNvSpPr>
              <a:spLocks noChangeArrowheads="1"/>
            </p:cNvSpPr>
            <p:nvPr/>
          </p:nvSpPr>
          <p:spPr bwMode="auto">
            <a:xfrm>
              <a:off x="2251" y="127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8" name="Rectangle 832"/>
            <p:cNvSpPr>
              <a:spLocks noChangeArrowheads="1"/>
            </p:cNvSpPr>
            <p:nvPr/>
          </p:nvSpPr>
          <p:spPr bwMode="auto">
            <a:xfrm>
              <a:off x="2287" y="1272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29" name="Rectangle 833"/>
            <p:cNvSpPr>
              <a:spLocks noChangeArrowheads="1"/>
            </p:cNvSpPr>
            <p:nvPr/>
          </p:nvSpPr>
          <p:spPr bwMode="auto">
            <a:xfrm>
              <a:off x="2325" y="127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0" name="Rectangle 834"/>
            <p:cNvSpPr>
              <a:spLocks noChangeArrowheads="1"/>
            </p:cNvSpPr>
            <p:nvPr/>
          </p:nvSpPr>
          <p:spPr bwMode="auto">
            <a:xfrm>
              <a:off x="2363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1" name="Rectangle 835"/>
            <p:cNvSpPr>
              <a:spLocks noChangeArrowheads="1"/>
            </p:cNvSpPr>
            <p:nvPr/>
          </p:nvSpPr>
          <p:spPr bwMode="auto">
            <a:xfrm>
              <a:off x="2395" y="127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2" name="Rectangle 836"/>
            <p:cNvSpPr>
              <a:spLocks noChangeArrowheads="1"/>
            </p:cNvSpPr>
            <p:nvPr/>
          </p:nvSpPr>
          <p:spPr bwMode="auto">
            <a:xfrm>
              <a:off x="3257" y="255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3" name="Rectangle 837"/>
            <p:cNvSpPr>
              <a:spLocks noChangeArrowheads="1"/>
            </p:cNvSpPr>
            <p:nvPr/>
          </p:nvSpPr>
          <p:spPr bwMode="auto">
            <a:xfrm>
              <a:off x="3289" y="255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4" name="Rectangle 838"/>
            <p:cNvSpPr>
              <a:spLocks noChangeArrowheads="1"/>
            </p:cNvSpPr>
            <p:nvPr/>
          </p:nvSpPr>
          <p:spPr bwMode="auto">
            <a:xfrm>
              <a:off x="3327" y="255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5" name="Rectangle 839"/>
            <p:cNvSpPr>
              <a:spLocks noChangeArrowheads="1"/>
            </p:cNvSpPr>
            <p:nvPr/>
          </p:nvSpPr>
          <p:spPr bwMode="auto">
            <a:xfrm>
              <a:off x="3363" y="255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6" name="Rectangle 840"/>
            <p:cNvSpPr>
              <a:spLocks noChangeArrowheads="1"/>
            </p:cNvSpPr>
            <p:nvPr/>
          </p:nvSpPr>
          <p:spPr bwMode="auto">
            <a:xfrm>
              <a:off x="3401" y="2558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7" name="Rectangle 841"/>
            <p:cNvSpPr>
              <a:spLocks noChangeArrowheads="1"/>
            </p:cNvSpPr>
            <p:nvPr/>
          </p:nvSpPr>
          <p:spPr bwMode="auto">
            <a:xfrm>
              <a:off x="3440" y="255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8" name="Rectangle 842"/>
            <p:cNvSpPr>
              <a:spLocks noChangeArrowheads="1"/>
            </p:cNvSpPr>
            <p:nvPr/>
          </p:nvSpPr>
          <p:spPr bwMode="auto">
            <a:xfrm>
              <a:off x="3470" y="2558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39" name="Rectangle 843"/>
            <p:cNvSpPr>
              <a:spLocks noChangeArrowheads="1"/>
            </p:cNvSpPr>
            <p:nvPr/>
          </p:nvSpPr>
          <p:spPr bwMode="auto">
            <a:xfrm>
              <a:off x="3502" y="2558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0" name="Rectangle 844"/>
            <p:cNvSpPr>
              <a:spLocks noChangeArrowheads="1"/>
            </p:cNvSpPr>
            <p:nvPr/>
          </p:nvSpPr>
          <p:spPr bwMode="auto">
            <a:xfrm>
              <a:off x="3546" y="255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1" name="Rectangle 845"/>
            <p:cNvSpPr>
              <a:spLocks noChangeArrowheads="1"/>
            </p:cNvSpPr>
            <p:nvPr/>
          </p:nvSpPr>
          <p:spPr bwMode="auto">
            <a:xfrm>
              <a:off x="3578" y="255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2" name="Rectangle 846"/>
            <p:cNvSpPr>
              <a:spLocks noChangeArrowheads="1"/>
            </p:cNvSpPr>
            <p:nvPr/>
          </p:nvSpPr>
          <p:spPr bwMode="auto">
            <a:xfrm>
              <a:off x="3615" y="255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3" name="Rectangle 847"/>
            <p:cNvSpPr>
              <a:spLocks noChangeArrowheads="1"/>
            </p:cNvSpPr>
            <p:nvPr/>
          </p:nvSpPr>
          <p:spPr bwMode="auto">
            <a:xfrm>
              <a:off x="3389" y="167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4" name="Rectangle 848"/>
            <p:cNvSpPr>
              <a:spLocks noChangeArrowheads="1"/>
            </p:cNvSpPr>
            <p:nvPr/>
          </p:nvSpPr>
          <p:spPr bwMode="auto">
            <a:xfrm>
              <a:off x="3420" y="167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5" name="Rectangle 849"/>
            <p:cNvSpPr>
              <a:spLocks noChangeArrowheads="1"/>
            </p:cNvSpPr>
            <p:nvPr/>
          </p:nvSpPr>
          <p:spPr bwMode="auto">
            <a:xfrm>
              <a:off x="3458" y="1679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6" name="Rectangle 850"/>
            <p:cNvSpPr>
              <a:spLocks noChangeArrowheads="1"/>
            </p:cNvSpPr>
            <p:nvPr/>
          </p:nvSpPr>
          <p:spPr bwMode="auto">
            <a:xfrm>
              <a:off x="3490" y="167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7" name="Rectangle 851"/>
            <p:cNvSpPr>
              <a:spLocks noChangeArrowheads="1"/>
            </p:cNvSpPr>
            <p:nvPr/>
          </p:nvSpPr>
          <p:spPr bwMode="auto">
            <a:xfrm>
              <a:off x="3603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8" name="Rectangle 852"/>
            <p:cNvSpPr>
              <a:spLocks noChangeArrowheads="1"/>
            </p:cNvSpPr>
            <p:nvPr/>
          </p:nvSpPr>
          <p:spPr bwMode="auto">
            <a:xfrm>
              <a:off x="3635" y="145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49" name="Rectangle 853"/>
            <p:cNvSpPr>
              <a:spLocks noChangeArrowheads="1"/>
            </p:cNvSpPr>
            <p:nvPr/>
          </p:nvSpPr>
          <p:spPr bwMode="auto">
            <a:xfrm>
              <a:off x="3671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0" name="Rectangle 854"/>
            <p:cNvSpPr>
              <a:spLocks noChangeArrowheads="1"/>
            </p:cNvSpPr>
            <p:nvPr/>
          </p:nvSpPr>
          <p:spPr bwMode="auto">
            <a:xfrm>
              <a:off x="3703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1" name="Rectangle 855"/>
            <p:cNvSpPr>
              <a:spLocks noChangeArrowheads="1"/>
            </p:cNvSpPr>
            <p:nvPr/>
          </p:nvSpPr>
          <p:spPr bwMode="auto">
            <a:xfrm>
              <a:off x="3735" y="145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2" name="Rectangle 856"/>
            <p:cNvSpPr>
              <a:spLocks noChangeArrowheads="1"/>
            </p:cNvSpPr>
            <p:nvPr/>
          </p:nvSpPr>
          <p:spPr bwMode="auto">
            <a:xfrm>
              <a:off x="3772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3" name="Rectangle 857"/>
            <p:cNvSpPr>
              <a:spLocks noChangeArrowheads="1"/>
            </p:cNvSpPr>
            <p:nvPr/>
          </p:nvSpPr>
          <p:spPr bwMode="auto">
            <a:xfrm>
              <a:off x="3804" y="1455"/>
              <a:ext cx="1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4" name="Rectangle 858"/>
            <p:cNvSpPr>
              <a:spLocks noChangeArrowheads="1"/>
            </p:cNvSpPr>
            <p:nvPr/>
          </p:nvSpPr>
          <p:spPr bwMode="auto">
            <a:xfrm>
              <a:off x="3830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5" name="Rectangle 859"/>
            <p:cNvSpPr>
              <a:spLocks noChangeArrowheads="1"/>
            </p:cNvSpPr>
            <p:nvPr/>
          </p:nvSpPr>
          <p:spPr bwMode="auto">
            <a:xfrm>
              <a:off x="2017" y="1821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6" name="Rectangle 860"/>
            <p:cNvSpPr>
              <a:spLocks noChangeArrowheads="1"/>
            </p:cNvSpPr>
            <p:nvPr/>
          </p:nvSpPr>
          <p:spPr bwMode="auto">
            <a:xfrm>
              <a:off x="2049" y="182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7" name="Rectangle 861"/>
            <p:cNvSpPr>
              <a:spLocks noChangeArrowheads="1"/>
            </p:cNvSpPr>
            <p:nvPr/>
          </p:nvSpPr>
          <p:spPr bwMode="auto">
            <a:xfrm>
              <a:off x="2080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8" name="Rectangle 862"/>
            <p:cNvSpPr>
              <a:spLocks noChangeArrowheads="1"/>
            </p:cNvSpPr>
            <p:nvPr/>
          </p:nvSpPr>
          <p:spPr bwMode="auto">
            <a:xfrm>
              <a:off x="2118" y="1821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59" name="Rectangle 863"/>
            <p:cNvSpPr>
              <a:spLocks noChangeArrowheads="1"/>
            </p:cNvSpPr>
            <p:nvPr/>
          </p:nvSpPr>
          <p:spPr bwMode="auto">
            <a:xfrm>
              <a:off x="2150" y="182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0" name="Rectangle 864"/>
            <p:cNvSpPr>
              <a:spLocks noChangeArrowheads="1"/>
            </p:cNvSpPr>
            <p:nvPr/>
          </p:nvSpPr>
          <p:spPr bwMode="auto">
            <a:xfrm>
              <a:off x="2180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1" name="Rectangle 865"/>
            <p:cNvSpPr>
              <a:spLocks noChangeArrowheads="1"/>
            </p:cNvSpPr>
            <p:nvPr/>
          </p:nvSpPr>
          <p:spPr bwMode="auto">
            <a:xfrm>
              <a:off x="2218" y="1821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2" name="Rectangle 866"/>
            <p:cNvSpPr>
              <a:spLocks noChangeArrowheads="1"/>
            </p:cNvSpPr>
            <p:nvPr/>
          </p:nvSpPr>
          <p:spPr bwMode="auto">
            <a:xfrm>
              <a:off x="2257" y="182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3" name="Rectangle 867"/>
            <p:cNvSpPr>
              <a:spLocks noChangeArrowheads="1"/>
            </p:cNvSpPr>
            <p:nvPr/>
          </p:nvSpPr>
          <p:spPr bwMode="auto">
            <a:xfrm>
              <a:off x="2287" y="182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4" name="Rectangle 868"/>
            <p:cNvSpPr>
              <a:spLocks noChangeArrowheads="1"/>
            </p:cNvSpPr>
            <p:nvPr/>
          </p:nvSpPr>
          <p:spPr bwMode="auto">
            <a:xfrm>
              <a:off x="2325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5" name="Rectangle 869"/>
            <p:cNvSpPr>
              <a:spLocks noChangeArrowheads="1"/>
            </p:cNvSpPr>
            <p:nvPr/>
          </p:nvSpPr>
          <p:spPr bwMode="auto">
            <a:xfrm>
              <a:off x="2363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6" name="Rectangle 870"/>
            <p:cNvSpPr>
              <a:spLocks noChangeArrowheads="1"/>
            </p:cNvSpPr>
            <p:nvPr/>
          </p:nvSpPr>
          <p:spPr bwMode="auto">
            <a:xfrm>
              <a:off x="2401" y="1821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7" name="Rectangle 871"/>
            <p:cNvSpPr>
              <a:spLocks noChangeArrowheads="1"/>
            </p:cNvSpPr>
            <p:nvPr/>
          </p:nvSpPr>
          <p:spPr bwMode="auto">
            <a:xfrm>
              <a:off x="3319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8" name="Rectangle 872"/>
            <p:cNvSpPr>
              <a:spLocks noChangeArrowheads="1"/>
            </p:cNvSpPr>
            <p:nvPr/>
          </p:nvSpPr>
          <p:spPr bwMode="auto">
            <a:xfrm>
              <a:off x="3351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69" name="Rectangle 873"/>
            <p:cNvSpPr>
              <a:spLocks noChangeArrowheads="1"/>
            </p:cNvSpPr>
            <p:nvPr/>
          </p:nvSpPr>
          <p:spPr bwMode="auto">
            <a:xfrm>
              <a:off x="3383" y="133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70" name="Rectangle 874"/>
            <p:cNvSpPr>
              <a:spLocks noChangeArrowheads="1"/>
            </p:cNvSpPr>
            <p:nvPr/>
          </p:nvSpPr>
          <p:spPr bwMode="auto">
            <a:xfrm>
              <a:off x="3420" y="133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71" name="Rectangle 875"/>
            <p:cNvSpPr>
              <a:spLocks noChangeArrowheads="1"/>
            </p:cNvSpPr>
            <p:nvPr/>
          </p:nvSpPr>
          <p:spPr bwMode="auto">
            <a:xfrm>
              <a:off x="3458" y="1335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4972" name="Rectangle 876"/>
            <p:cNvSpPr>
              <a:spLocks noChangeArrowheads="1"/>
            </p:cNvSpPr>
            <p:nvPr/>
          </p:nvSpPr>
          <p:spPr bwMode="auto">
            <a:xfrm>
              <a:off x="3490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grpSp>
          <p:nvGrpSpPr>
            <p:cNvPr id="4675" name="Group 877"/>
            <p:cNvGrpSpPr>
              <a:grpSpLocks/>
            </p:cNvGrpSpPr>
            <p:nvPr/>
          </p:nvGrpSpPr>
          <p:grpSpPr bwMode="auto">
            <a:xfrm>
              <a:off x="2533" y="957"/>
              <a:ext cx="673" cy="344"/>
              <a:chOff x="2533" y="957"/>
              <a:chExt cx="673" cy="344"/>
            </a:xfrm>
          </p:grpSpPr>
          <p:sp>
            <p:nvSpPr>
              <p:cNvPr id="4974" name="Freeform 878"/>
              <p:cNvSpPr>
                <a:spLocks/>
              </p:cNvSpPr>
              <p:nvPr/>
            </p:nvSpPr>
            <p:spPr bwMode="auto">
              <a:xfrm>
                <a:off x="2533" y="957"/>
                <a:ext cx="673" cy="34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6" y="9"/>
                  </a:cxn>
                  <a:cxn ang="0">
                    <a:pos x="75" y="23"/>
                  </a:cxn>
                  <a:cxn ang="0">
                    <a:pos x="88" y="36"/>
                  </a:cxn>
                  <a:cxn ang="0">
                    <a:pos x="100" y="54"/>
                  </a:cxn>
                  <a:cxn ang="0">
                    <a:pos x="113" y="67"/>
                  </a:cxn>
                  <a:cxn ang="0">
                    <a:pos x="138" y="81"/>
                  </a:cxn>
                  <a:cxn ang="0">
                    <a:pos x="157" y="98"/>
                  </a:cxn>
                  <a:cxn ang="0">
                    <a:pos x="176" y="112"/>
                  </a:cxn>
                  <a:cxn ang="0">
                    <a:pos x="201" y="130"/>
                  </a:cxn>
                  <a:cxn ang="0">
                    <a:pos x="226" y="139"/>
                  </a:cxn>
                  <a:cxn ang="0">
                    <a:pos x="258" y="139"/>
                  </a:cxn>
                  <a:cxn ang="0">
                    <a:pos x="289" y="134"/>
                  </a:cxn>
                  <a:cxn ang="0">
                    <a:pos x="308" y="148"/>
                  </a:cxn>
                  <a:cxn ang="0">
                    <a:pos x="333" y="165"/>
                  </a:cxn>
                  <a:cxn ang="0">
                    <a:pos x="358" y="170"/>
                  </a:cxn>
                  <a:cxn ang="0">
                    <a:pos x="383" y="183"/>
                  </a:cxn>
                  <a:cxn ang="0">
                    <a:pos x="409" y="188"/>
                  </a:cxn>
                  <a:cxn ang="0">
                    <a:pos x="440" y="188"/>
                  </a:cxn>
                  <a:cxn ang="0">
                    <a:pos x="471" y="183"/>
                  </a:cxn>
                  <a:cxn ang="0">
                    <a:pos x="497" y="192"/>
                  </a:cxn>
                  <a:cxn ang="0">
                    <a:pos x="528" y="206"/>
                  </a:cxn>
                  <a:cxn ang="0">
                    <a:pos x="547" y="214"/>
                  </a:cxn>
                  <a:cxn ang="0">
                    <a:pos x="578" y="214"/>
                  </a:cxn>
                  <a:cxn ang="0">
                    <a:pos x="610" y="219"/>
                  </a:cxn>
                  <a:cxn ang="0">
                    <a:pos x="641" y="219"/>
                  </a:cxn>
                  <a:cxn ang="0">
                    <a:pos x="666" y="228"/>
                  </a:cxn>
                  <a:cxn ang="0">
                    <a:pos x="660" y="241"/>
                  </a:cxn>
                  <a:cxn ang="0">
                    <a:pos x="635" y="250"/>
                  </a:cxn>
                  <a:cxn ang="0">
                    <a:pos x="603" y="250"/>
                  </a:cxn>
                  <a:cxn ang="0">
                    <a:pos x="566" y="246"/>
                  </a:cxn>
                  <a:cxn ang="0">
                    <a:pos x="522" y="246"/>
                  </a:cxn>
                  <a:cxn ang="0">
                    <a:pos x="484" y="246"/>
                  </a:cxn>
                  <a:cxn ang="0">
                    <a:pos x="446" y="246"/>
                  </a:cxn>
                  <a:cxn ang="0">
                    <a:pos x="415" y="250"/>
                  </a:cxn>
                  <a:cxn ang="0">
                    <a:pos x="383" y="255"/>
                  </a:cxn>
                  <a:cxn ang="0">
                    <a:pos x="352" y="259"/>
                  </a:cxn>
                  <a:cxn ang="0">
                    <a:pos x="321" y="259"/>
                  </a:cxn>
                  <a:cxn ang="0">
                    <a:pos x="295" y="268"/>
                  </a:cxn>
                  <a:cxn ang="0">
                    <a:pos x="277" y="286"/>
                  </a:cxn>
                  <a:cxn ang="0">
                    <a:pos x="258" y="304"/>
                  </a:cxn>
                  <a:cxn ang="0">
                    <a:pos x="245" y="326"/>
                  </a:cxn>
                  <a:cxn ang="0">
                    <a:pos x="220" y="339"/>
                  </a:cxn>
                  <a:cxn ang="0">
                    <a:pos x="201" y="330"/>
                  </a:cxn>
                  <a:cxn ang="0">
                    <a:pos x="182" y="317"/>
                  </a:cxn>
                  <a:cxn ang="0">
                    <a:pos x="170" y="299"/>
                  </a:cxn>
                  <a:cxn ang="0">
                    <a:pos x="176" y="281"/>
                  </a:cxn>
                  <a:cxn ang="0">
                    <a:pos x="170" y="268"/>
                  </a:cxn>
                  <a:cxn ang="0">
                    <a:pos x="151" y="250"/>
                  </a:cxn>
                  <a:cxn ang="0">
                    <a:pos x="151" y="228"/>
                  </a:cxn>
                  <a:cxn ang="0">
                    <a:pos x="132" y="206"/>
                  </a:cxn>
                  <a:cxn ang="0">
                    <a:pos x="94" y="197"/>
                  </a:cxn>
                  <a:cxn ang="0">
                    <a:pos x="69" y="183"/>
                  </a:cxn>
                  <a:cxn ang="0">
                    <a:pos x="69" y="156"/>
                  </a:cxn>
                  <a:cxn ang="0">
                    <a:pos x="56" y="130"/>
                  </a:cxn>
                  <a:cxn ang="0">
                    <a:pos x="31" y="112"/>
                  </a:cxn>
                  <a:cxn ang="0">
                    <a:pos x="19" y="98"/>
                  </a:cxn>
                  <a:cxn ang="0">
                    <a:pos x="12" y="76"/>
                  </a:cxn>
                  <a:cxn ang="0">
                    <a:pos x="19" y="58"/>
                  </a:cxn>
                  <a:cxn ang="0">
                    <a:pos x="12" y="36"/>
                  </a:cxn>
                  <a:cxn ang="0">
                    <a:pos x="6" y="14"/>
                  </a:cxn>
                </a:cxnLst>
                <a:rect l="0" t="0" r="r" b="b"/>
                <a:pathLst>
                  <a:path w="673" h="344">
                    <a:moveTo>
                      <a:pt x="6" y="0"/>
                    </a:moveTo>
                    <a:lnTo>
                      <a:pt x="12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0" y="5"/>
                    </a:lnTo>
                    <a:lnTo>
                      <a:pt x="56" y="9"/>
                    </a:lnTo>
                    <a:lnTo>
                      <a:pt x="63" y="14"/>
                    </a:lnTo>
                    <a:lnTo>
                      <a:pt x="63" y="18"/>
                    </a:lnTo>
                    <a:lnTo>
                      <a:pt x="69" y="18"/>
                    </a:lnTo>
                    <a:lnTo>
                      <a:pt x="69" y="23"/>
                    </a:lnTo>
                    <a:lnTo>
                      <a:pt x="75" y="23"/>
                    </a:lnTo>
                    <a:lnTo>
                      <a:pt x="75" y="27"/>
                    </a:lnTo>
                    <a:lnTo>
                      <a:pt x="75" y="32"/>
                    </a:lnTo>
                    <a:lnTo>
                      <a:pt x="82" y="32"/>
                    </a:lnTo>
                    <a:lnTo>
                      <a:pt x="82" y="36"/>
                    </a:lnTo>
                    <a:lnTo>
                      <a:pt x="88" y="36"/>
                    </a:lnTo>
                    <a:lnTo>
                      <a:pt x="88" y="40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94" y="49"/>
                    </a:lnTo>
                    <a:lnTo>
                      <a:pt x="100" y="54"/>
                    </a:lnTo>
                    <a:lnTo>
                      <a:pt x="100" y="58"/>
                    </a:lnTo>
                    <a:lnTo>
                      <a:pt x="107" y="58"/>
                    </a:lnTo>
                    <a:lnTo>
                      <a:pt x="107" y="63"/>
                    </a:lnTo>
                    <a:lnTo>
                      <a:pt x="113" y="63"/>
                    </a:lnTo>
                    <a:lnTo>
                      <a:pt x="113" y="67"/>
                    </a:lnTo>
                    <a:lnTo>
                      <a:pt x="119" y="67"/>
                    </a:lnTo>
                    <a:lnTo>
                      <a:pt x="119" y="72"/>
                    </a:lnTo>
                    <a:lnTo>
                      <a:pt x="126" y="72"/>
                    </a:lnTo>
                    <a:lnTo>
                      <a:pt x="132" y="76"/>
                    </a:lnTo>
                    <a:lnTo>
                      <a:pt x="138" y="81"/>
                    </a:lnTo>
                    <a:lnTo>
                      <a:pt x="144" y="85"/>
                    </a:lnTo>
                    <a:lnTo>
                      <a:pt x="151" y="90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57" y="98"/>
                    </a:lnTo>
                    <a:lnTo>
                      <a:pt x="163" y="98"/>
                    </a:lnTo>
                    <a:lnTo>
                      <a:pt x="163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82" y="121"/>
                    </a:lnTo>
                    <a:lnTo>
                      <a:pt x="188" y="125"/>
                    </a:lnTo>
                    <a:lnTo>
                      <a:pt x="195" y="130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207" y="134"/>
                    </a:lnTo>
                    <a:lnTo>
                      <a:pt x="214" y="139"/>
                    </a:lnTo>
                    <a:lnTo>
                      <a:pt x="220" y="139"/>
                    </a:lnTo>
                    <a:lnTo>
                      <a:pt x="226" y="139"/>
                    </a:lnTo>
                    <a:lnTo>
                      <a:pt x="232" y="139"/>
                    </a:lnTo>
                    <a:lnTo>
                      <a:pt x="239" y="139"/>
                    </a:lnTo>
                    <a:lnTo>
                      <a:pt x="245" y="139"/>
                    </a:lnTo>
                    <a:lnTo>
                      <a:pt x="251" y="139"/>
                    </a:lnTo>
                    <a:lnTo>
                      <a:pt x="258" y="139"/>
                    </a:lnTo>
                    <a:lnTo>
                      <a:pt x="264" y="134"/>
                    </a:lnTo>
                    <a:lnTo>
                      <a:pt x="270" y="134"/>
                    </a:lnTo>
                    <a:lnTo>
                      <a:pt x="277" y="130"/>
                    </a:lnTo>
                    <a:lnTo>
                      <a:pt x="283" y="130"/>
                    </a:lnTo>
                    <a:lnTo>
                      <a:pt x="289" y="134"/>
                    </a:lnTo>
                    <a:lnTo>
                      <a:pt x="295" y="134"/>
                    </a:lnTo>
                    <a:lnTo>
                      <a:pt x="295" y="139"/>
                    </a:lnTo>
                    <a:lnTo>
                      <a:pt x="302" y="143"/>
                    </a:lnTo>
                    <a:lnTo>
                      <a:pt x="302" y="148"/>
                    </a:lnTo>
                    <a:lnTo>
                      <a:pt x="308" y="148"/>
                    </a:lnTo>
                    <a:lnTo>
                      <a:pt x="308" y="152"/>
                    </a:lnTo>
                    <a:lnTo>
                      <a:pt x="314" y="156"/>
                    </a:lnTo>
                    <a:lnTo>
                      <a:pt x="321" y="161"/>
                    </a:lnTo>
                    <a:lnTo>
                      <a:pt x="327" y="165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46" y="165"/>
                    </a:lnTo>
                    <a:lnTo>
                      <a:pt x="346" y="170"/>
                    </a:lnTo>
                    <a:lnTo>
                      <a:pt x="352" y="170"/>
                    </a:lnTo>
                    <a:lnTo>
                      <a:pt x="358" y="170"/>
                    </a:lnTo>
                    <a:lnTo>
                      <a:pt x="365" y="174"/>
                    </a:lnTo>
                    <a:lnTo>
                      <a:pt x="371" y="179"/>
                    </a:lnTo>
                    <a:lnTo>
                      <a:pt x="377" y="179"/>
                    </a:lnTo>
                    <a:lnTo>
                      <a:pt x="377" y="183"/>
                    </a:lnTo>
                    <a:lnTo>
                      <a:pt x="383" y="183"/>
                    </a:lnTo>
                    <a:lnTo>
                      <a:pt x="390" y="188"/>
                    </a:lnTo>
                    <a:lnTo>
                      <a:pt x="396" y="188"/>
                    </a:lnTo>
                    <a:lnTo>
                      <a:pt x="402" y="188"/>
                    </a:lnTo>
                    <a:lnTo>
                      <a:pt x="402" y="192"/>
                    </a:lnTo>
                    <a:lnTo>
                      <a:pt x="409" y="188"/>
                    </a:lnTo>
                    <a:lnTo>
                      <a:pt x="415" y="188"/>
                    </a:lnTo>
                    <a:lnTo>
                      <a:pt x="421" y="188"/>
                    </a:lnTo>
                    <a:lnTo>
                      <a:pt x="427" y="188"/>
                    </a:lnTo>
                    <a:lnTo>
                      <a:pt x="434" y="188"/>
                    </a:lnTo>
                    <a:lnTo>
                      <a:pt x="440" y="188"/>
                    </a:lnTo>
                    <a:lnTo>
                      <a:pt x="446" y="183"/>
                    </a:lnTo>
                    <a:lnTo>
                      <a:pt x="453" y="183"/>
                    </a:lnTo>
                    <a:lnTo>
                      <a:pt x="459" y="183"/>
                    </a:lnTo>
                    <a:lnTo>
                      <a:pt x="465" y="183"/>
                    </a:lnTo>
                    <a:lnTo>
                      <a:pt x="471" y="183"/>
                    </a:lnTo>
                    <a:lnTo>
                      <a:pt x="478" y="183"/>
                    </a:lnTo>
                    <a:lnTo>
                      <a:pt x="484" y="188"/>
                    </a:lnTo>
                    <a:lnTo>
                      <a:pt x="490" y="188"/>
                    </a:lnTo>
                    <a:lnTo>
                      <a:pt x="490" y="192"/>
                    </a:lnTo>
                    <a:lnTo>
                      <a:pt x="497" y="192"/>
                    </a:lnTo>
                    <a:lnTo>
                      <a:pt x="503" y="197"/>
                    </a:lnTo>
                    <a:lnTo>
                      <a:pt x="509" y="197"/>
                    </a:lnTo>
                    <a:lnTo>
                      <a:pt x="515" y="201"/>
                    </a:lnTo>
                    <a:lnTo>
                      <a:pt x="522" y="206"/>
                    </a:lnTo>
                    <a:lnTo>
                      <a:pt x="528" y="206"/>
                    </a:lnTo>
                    <a:lnTo>
                      <a:pt x="534" y="206"/>
                    </a:lnTo>
                    <a:lnTo>
                      <a:pt x="534" y="210"/>
                    </a:lnTo>
                    <a:lnTo>
                      <a:pt x="541" y="210"/>
                    </a:lnTo>
                    <a:lnTo>
                      <a:pt x="547" y="210"/>
                    </a:lnTo>
                    <a:lnTo>
                      <a:pt x="547" y="214"/>
                    </a:lnTo>
                    <a:lnTo>
                      <a:pt x="553" y="214"/>
                    </a:lnTo>
                    <a:lnTo>
                      <a:pt x="559" y="214"/>
                    </a:lnTo>
                    <a:lnTo>
                      <a:pt x="566" y="214"/>
                    </a:lnTo>
                    <a:lnTo>
                      <a:pt x="572" y="214"/>
                    </a:lnTo>
                    <a:lnTo>
                      <a:pt x="578" y="214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9"/>
                    </a:lnTo>
                    <a:lnTo>
                      <a:pt x="603" y="219"/>
                    </a:lnTo>
                    <a:lnTo>
                      <a:pt x="610" y="219"/>
                    </a:lnTo>
                    <a:lnTo>
                      <a:pt x="616" y="219"/>
                    </a:lnTo>
                    <a:lnTo>
                      <a:pt x="622" y="219"/>
                    </a:lnTo>
                    <a:lnTo>
                      <a:pt x="629" y="219"/>
                    </a:lnTo>
                    <a:lnTo>
                      <a:pt x="635" y="219"/>
                    </a:lnTo>
                    <a:lnTo>
                      <a:pt x="641" y="219"/>
                    </a:lnTo>
                    <a:lnTo>
                      <a:pt x="647" y="223"/>
                    </a:lnTo>
                    <a:lnTo>
                      <a:pt x="654" y="223"/>
                    </a:lnTo>
                    <a:lnTo>
                      <a:pt x="660" y="223"/>
                    </a:lnTo>
                    <a:lnTo>
                      <a:pt x="660" y="228"/>
                    </a:lnTo>
                    <a:lnTo>
                      <a:pt x="666" y="228"/>
                    </a:lnTo>
                    <a:lnTo>
                      <a:pt x="673" y="228"/>
                    </a:lnTo>
                    <a:lnTo>
                      <a:pt x="673" y="237"/>
                    </a:lnTo>
                    <a:lnTo>
                      <a:pt x="666" y="237"/>
                    </a:lnTo>
                    <a:lnTo>
                      <a:pt x="666" y="241"/>
                    </a:lnTo>
                    <a:lnTo>
                      <a:pt x="660" y="241"/>
                    </a:lnTo>
                    <a:lnTo>
                      <a:pt x="660" y="246"/>
                    </a:lnTo>
                    <a:lnTo>
                      <a:pt x="654" y="246"/>
                    </a:lnTo>
                    <a:lnTo>
                      <a:pt x="647" y="250"/>
                    </a:lnTo>
                    <a:lnTo>
                      <a:pt x="641" y="250"/>
                    </a:lnTo>
                    <a:lnTo>
                      <a:pt x="635" y="250"/>
                    </a:lnTo>
                    <a:lnTo>
                      <a:pt x="629" y="250"/>
                    </a:lnTo>
                    <a:lnTo>
                      <a:pt x="622" y="250"/>
                    </a:lnTo>
                    <a:lnTo>
                      <a:pt x="616" y="250"/>
                    </a:lnTo>
                    <a:lnTo>
                      <a:pt x="610" y="250"/>
                    </a:lnTo>
                    <a:lnTo>
                      <a:pt x="603" y="250"/>
                    </a:lnTo>
                    <a:lnTo>
                      <a:pt x="597" y="250"/>
                    </a:lnTo>
                    <a:lnTo>
                      <a:pt x="591" y="246"/>
                    </a:lnTo>
                    <a:lnTo>
                      <a:pt x="585" y="246"/>
                    </a:lnTo>
                    <a:lnTo>
                      <a:pt x="578" y="246"/>
                    </a:lnTo>
                    <a:lnTo>
                      <a:pt x="566" y="246"/>
                    </a:lnTo>
                    <a:lnTo>
                      <a:pt x="553" y="246"/>
                    </a:lnTo>
                    <a:lnTo>
                      <a:pt x="541" y="246"/>
                    </a:lnTo>
                    <a:lnTo>
                      <a:pt x="534" y="246"/>
                    </a:lnTo>
                    <a:lnTo>
                      <a:pt x="528" y="246"/>
                    </a:lnTo>
                    <a:lnTo>
                      <a:pt x="522" y="246"/>
                    </a:lnTo>
                    <a:lnTo>
                      <a:pt x="509" y="246"/>
                    </a:lnTo>
                    <a:lnTo>
                      <a:pt x="503" y="246"/>
                    </a:lnTo>
                    <a:lnTo>
                      <a:pt x="497" y="246"/>
                    </a:lnTo>
                    <a:lnTo>
                      <a:pt x="490" y="246"/>
                    </a:lnTo>
                    <a:lnTo>
                      <a:pt x="484" y="246"/>
                    </a:lnTo>
                    <a:lnTo>
                      <a:pt x="471" y="246"/>
                    </a:lnTo>
                    <a:lnTo>
                      <a:pt x="465" y="246"/>
                    </a:lnTo>
                    <a:lnTo>
                      <a:pt x="459" y="246"/>
                    </a:lnTo>
                    <a:lnTo>
                      <a:pt x="453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34" y="246"/>
                    </a:lnTo>
                    <a:lnTo>
                      <a:pt x="427" y="246"/>
                    </a:lnTo>
                    <a:lnTo>
                      <a:pt x="421" y="246"/>
                    </a:lnTo>
                    <a:lnTo>
                      <a:pt x="415" y="250"/>
                    </a:lnTo>
                    <a:lnTo>
                      <a:pt x="409" y="250"/>
                    </a:lnTo>
                    <a:lnTo>
                      <a:pt x="402" y="250"/>
                    </a:lnTo>
                    <a:lnTo>
                      <a:pt x="396" y="250"/>
                    </a:lnTo>
                    <a:lnTo>
                      <a:pt x="390" y="255"/>
                    </a:lnTo>
                    <a:lnTo>
                      <a:pt x="383" y="255"/>
                    </a:lnTo>
                    <a:lnTo>
                      <a:pt x="377" y="255"/>
                    </a:lnTo>
                    <a:lnTo>
                      <a:pt x="371" y="255"/>
                    </a:lnTo>
                    <a:lnTo>
                      <a:pt x="365" y="259"/>
                    </a:lnTo>
                    <a:lnTo>
                      <a:pt x="358" y="259"/>
                    </a:lnTo>
                    <a:lnTo>
                      <a:pt x="352" y="259"/>
                    </a:lnTo>
                    <a:lnTo>
                      <a:pt x="346" y="259"/>
                    </a:lnTo>
                    <a:lnTo>
                      <a:pt x="339" y="259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59"/>
                    </a:lnTo>
                    <a:lnTo>
                      <a:pt x="314" y="259"/>
                    </a:lnTo>
                    <a:lnTo>
                      <a:pt x="308" y="263"/>
                    </a:lnTo>
                    <a:lnTo>
                      <a:pt x="302" y="263"/>
                    </a:lnTo>
                    <a:lnTo>
                      <a:pt x="302" y="268"/>
                    </a:lnTo>
                    <a:lnTo>
                      <a:pt x="295" y="268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3" y="277"/>
                    </a:lnTo>
                    <a:lnTo>
                      <a:pt x="283" y="281"/>
                    </a:lnTo>
                    <a:lnTo>
                      <a:pt x="277" y="286"/>
                    </a:lnTo>
                    <a:lnTo>
                      <a:pt x="270" y="290"/>
                    </a:lnTo>
                    <a:lnTo>
                      <a:pt x="270" y="295"/>
                    </a:lnTo>
                    <a:lnTo>
                      <a:pt x="264" y="295"/>
                    </a:lnTo>
                    <a:lnTo>
                      <a:pt x="264" y="299"/>
                    </a:lnTo>
                    <a:lnTo>
                      <a:pt x="258" y="304"/>
                    </a:lnTo>
                    <a:lnTo>
                      <a:pt x="258" y="308"/>
                    </a:lnTo>
                    <a:lnTo>
                      <a:pt x="258" y="313"/>
                    </a:lnTo>
                    <a:lnTo>
                      <a:pt x="251" y="317"/>
                    </a:lnTo>
                    <a:lnTo>
                      <a:pt x="245" y="321"/>
                    </a:lnTo>
                    <a:lnTo>
                      <a:pt x="245" y="326"/>
                    </a:lnTo>
                    <a:lnTo>
                      <a:pt x="239" y="330"/>
                    </a:lnTo>
                    <a:lnTo>
                      <a:pt x="239" y="335"/>
                    </a:lnTo>
                    <a:lnTo>
                      <a:pt x="232" y="339"/>
                    </a:lnTo>
                    <a:lnTo>
                      <a:pt x="226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14" y="335"/>
                    </a:lnTo>
                    <a:lnTo>
                      <a:pt x="207" y="335"/>
                    </a:lnTo>
                    <a:lnTo>
                      <a:pt x="207" y="330"/>
                    </a:lnTo>
                    <a:lnTo>
                      <a:pt x="201" y="330"/>
                    </a:lnTo>
                    <a:lnTo>
                      <a:pt x="195" y="330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1"/>
                    </a:lnTo>
                    <a:lnTo>
                      <a:pt x="182" y="317"/>
                    </a:lnTo>
                    <a:lnTo>
                      <a:pt x="176" y="317"/>
                    </a:lnTo>
                    <a:lnTo>
                      <a:pt x="176" y="313"/>
                    </a:lnTo>
                    <a:lnTo>
                      <a:pt x="170" y="308"/>
                    </a:lnTo>
                    <a:lnTo>
                      <a:pt x="170" y="304"/>
                    </a:lnTo>
                    <a:lnTo>
                      <a:pt x="170" y="299"/>
                    </a:lnTo>
                    <a:lnTo>
                      <a:pt x="170" y="295"/>
                    </a:lnTo>
                    <a:lnTo>
                      <a:pt x="163" y="290"/>
                    </a:lnTo>
                    <a:lnTo>
                      <a:pt x="163" y="286"/>
                    </a:lnTo>
                    <a:lnTo>
                      <a:pt x="170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82" y="272"/>
                    </a:lnTo>
                    <a:lnTo>
                      <a:pt x="176" y="268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3" y="263"/>
                    </a:lnTo>
                    <a:lnTo>
                      <a:pt x="157" y="259"/>
                    </a:lnTo>
                    <a:lnTo>
                      <a:pt x="151" y="255"/>
                    </a:lnTo>
                    <a:lnTo>
                      <a:pt x="151" y="250"/>
                    </a:lnTo>
                    <a:lnTo>
                      <a:pt x="151" y="246"/>
                    </a:lnTo>
                    <a:lnTo>
                      <a:pt x="151" y="241"/>
                    </a:lnTo>
                    <a:lnTo>
                      <a:pt x="151" y="237"/>
                    </a:lnTo>
                    <a:lnTo>
                      <a:pt x="144" y="232"/>
                    </a:lnTo>
                    <a:lnTo>
                      <a:pt x="151" y="228"/>
                    </a:lnTo>
                    <a:lnTo>
                      <a:pt x="151" y="223"/>
                    </a:lnTo>
                    <a:lnTo>
                      <a:pt x="144" y="214"/>
                    </a:lnTo>
                    <a:lnTo>
                      <a:pt x="138" y="210"/>
                    </a:lnTo>
                    <a:lnTo>
                      <a:pt x="138" y="206"/>
                    </a:lnTo>
                    <a:lnTo>
                      <a:pt x="132" y="206"/>
                    </a:lnTo>
                    <a:lnTo>
                      <a:pt x="126" y="206"/>
                    </a:lnTo>
                    <a:lnTo>
                      <a:pt x="119" y="201"/>
                    </a:lnTo>
                    <a:lnTo>
                      <a:pt x="107" y="201"/>
                    </a:lnTo>
                    <a:lnTo>
                      <a:pt x="100" y="201"/>
                    </a:lnTo>
                    <a:lnTo>
                      <a:pt x="94" y="197"/>
                    </a:lnTo>
                    <a:lnTo>
                      <a:pt x="88" y="197"/>
                    </a:lnTo>
                    <a:lnTo>
                      <a:pt x="82" y="192"/>
                    </a:lnTo>
                    <a:lnTo>
                      <a:pt x="75" y="192"/>
                    </a:lnTo>
                    <a:lnTo>
                      <a:pt x="69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56" y="139"/>
                    </a:lnTo>
                    <a:lnTo>
                      <a:pt x="56" y="134"/>
                    </a:lnTo>
                    <a:lnTo>
                      <a:pt x="56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2"/>
                    </a:lnTo>
                    <a:lnTo>
                      <a:pt x="25" y="112"/>
                    </a:lnTo>
                    <a:lnTo>
                      <a:pt x="25" y="107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2" y="94"/>
                    </a:lnTo>
                    <a:lnTo>
                      <a:pt x="12" y="90"/>
                    </a:lnTo>
                    <a:lnTo>
                      <a:pt x="12" y="85"/>
                    </a:lnTo>
                    <a:lnTo>
                      <a:pt x="12" y="81"/>
                    </a:lnTo>
                    <a:lnTo>
                      <a:pt x="12" y="76"/>
                    </a:lnTo>
                    <a:lnTo>
                      <a:pt x="12" y="72"/>
                    </a:lnTo>
                    <a:lnTo>
                      <a:pt x="19" y="72"/>
                    </a:lnTo>
                    <a:lnTo>
                      <a:pt x="19" y="67"/>
                    </a:lnTo>
                    <a:lnTo>
                      <a:pt x="19" y="63"/>
                    </a:lnTo>
                    <a:lnTo>
                      <a:pt x="19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2"/>
                    </a:lnTo>
                    <a:lnTo>
                      <a:pt x="12" y="27"/>
                    </a:lnTo>
                    <a:lnTo>
                      <a:pt x="6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75" name="Freeform 879"/>
              <p:cNvSpPr>
                <a:spLocks/>
              </p:cNvSpPr>
              <p:nvPr/>
            </p:nvSpPr>
            <p:spPr bwMode="auto">
              <a:xfrm>
                <a:off x="2533" y="957"/>
                <a:ext cx="673" cy="344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6" y="9"/>
                  </a:cxn>
                  <a:cxn ang="0">
                    <a:pos x="75" y="23"/>
                  </a:cxn>
                  <a:cxn ang="0">
                    <a:pos x="88" y="36"/>
                  </a:cxn>
                  <a:cxn ang="0">
                    <a:pos x="100" y="54"/>
                  </a:cxn>
                  <a:cxn ang="0">
                    <a:pos x="113" y="67"/>
                  </a:cxn>
                  <a:cxn ang="0">
                    <a:pos x="138" y="81"/>
                  </a:cxn>
                  <a:cxn ang="0">
                    <a:pos x="157" y="98"/>
                  </a:cxn>
                  <a:cxn ang="0">
                    <a:pos x="176" y="112"/>
                  </a:cxn>
                  <a:cxn ang="0">
                    <a:pos x="201" y="130"/>
                  </a:cxn>
                  <a:cxn ang="0">
                    <a:pos x="226" y="139"/>
                  </a:cxn>
                  <a:cxn ang="0">
                    <a:pos x="258" y="139"/>
                  </a:cxn>
                  <a:cxn ang="0">
                    <a:pos x="289" y="134"/>
                  </a:cxn>
                  <a:cxn ang="0">
                    <a:pos x="308" y="148"/>
                  </a:cxn>
                  <a:cxn ang="0">
                    <a:pos x="333" y="165"/>
                  </a:cxn>
                  <a:cxn ang="0">
                    <a:pos x="358" y="170"/>
                  </a:cxn>
                  <a:cxn ang="0">
                    <a:pos x="383" y="183"/>
                  </a:cxn>
                  <a:cxn ang="0">
                    <a:pos x="409" y="188"/>
                  </a:cxn>
                  <a:cxn ang="0">
                    <a:pos x="440" y="188"/>
                  </a:cxn>
                  <a:cxn ang="0">
                    <a:pos x="471" y="183"/>
                  </a:cxn>
                  <a:cxn ang="0">
                    <a:pos x="497" y="192"/>
                  </a:cxn>
                  <a:cxn ang="0">
                    <a:pos x="528" y="206"/>
                  </a:cxn>
                  <a:cxn ang="0">
                    <a:pos x="547" y="214"/>
                  </a:cxn>
                  <a:cxn ang="0">
                    <a:pos x="578" y="214"/>
                  </a:cxn>
                  <a:cxn ang="0">
                    <a:pos x="610" y="219"/>
                  </a:cxn>
                  <a:cxn ang="0">
                    <a:pos x="641" y="219"/>
                  </a:cxn>
                  <a:cxn ang="0">
                    <a:pos x="666" y="228"/>
                  </a:cxn>
                  <a:cxn ang="0">
                    <a:pos x="660" y="241"/>
                  </a:cxn>
                  <a:cxn ang="0">
                    <a:pos x="635" y="250"/>
                  </a:cxn>
                  <a:cxn ang="0">
                    <a:pos x="603" y="250"/>
                  </a:cxn>
                  <a:cxn ang="0">
                    <a:pos x="566" y="246"/>
                  </a:cxn>
                  <a:cxn ang="0">
                    <a:pos x="522" y="246"/>
                  </a:cxn>
                  <a:cxn ang="0">
                    <a:pos x="484" y="246"/>
                  </a:cxn>
                  <a:cxn ang="0">
                    <a:pos x="446" y="246"/>
                  </a:cxn>
                  <a:cxn ang="0">
                    <a:pos x="415" y="250"/>
                  </a:cxn>
                  <a:cxn ang="0">
                    <a:pos x="383" y="255"/>
                  </a:cxn>
                  <a:cxn ang="0">
                    <a:pos x="352" y="259"/>
                  </a:cxn>
                  <a:cxn ang="0">
                    <a:pos x="321" y="259"/>
                  </a:cxn>
                  <a:cxn ang="0">
                    <a:pos x="295" y="268"/>
                  </a:cxn>
                  <a:cxn ang="0">
                    <a:pos x="277" y="286"/>
                  </a:cxn>
                  <a:cxn ang="0">
                    <a:pos x="258" y="304"/>
                  </a:cxn>
                  <a:cxn ang="0">
                    <a:pos x="245" y="326"/>
                  </a:cxn>
                  <a:cxn ang="0">
                    <a:pos x="220" y="339"/>
                  </a:cxn>
                  <a:cxn ang="0">
                    <a:pos x="201" y="330"/>
                  </a:cxn>
                  <a:cxn ang="0">
                    <a:pos x="182" y="317"/>
                  </a:cxn>
                  <a:cxn ang="0">
                    <a:pos x="170" y="299"/>
                  </a:cxn>
                  <a:cxn ang="0">
                    <a:pos x="176" y="281"/>
                  </a:cxn>
                  <a:cxn ang="0">
                    <a:pos x="170" y="268"/>
                  </a:cxn>
                  <a:cxn ang="0">
                    <a:pos x="151" y="250"/>
                  </a:cxn>
                  <a:cxn ang="0">
                    <a:pos x="151" y="228"/>
                  </a:cxn>
                  <a:cxn ang="0">
                    <a:pos x="132" y="206"/>
                  </a:cxn>
                  <a:cxn ang="0">
                    <a:pos x="94" y="197"/>
                  </a:cxn>
                  <a:cxn ang="0">
                    <a:pos x="69" y="183"/>
                  </a:cxn>
                  <a:cxn ang="0">
                    <a:pos x="69" y="156"/>
                  </a:cxn>
                  <a:cxn ang="0">
                    <a:pos x="56" y="130"/>
                  </a:cxn>
                  <a:cxn ang="0">
                    <a:pos x="31" y="112"/>
                  </a:cxn>
                  <a:cxn ang="0">
                    <a:pos x="19" y="98"/>
                  </a:cxn>
                  <a:cxn ang="0">
                    <a:pos x="12" y="76"/>
                  </a:cxn>
                  <a:cxn ang="0">
                    <a:pos x="19" y="58"/>
                  </a:cxn>
                  <a:cxn ang="0">
                    <a:pos x="12" y="36"/>
                  </a:cxn>
                  <a:cxn ang="0">
                    <a:pos x="6" y="14"/>
                  </a:cxn>
                </a:cxnLst>
                <a:rect l="0" t="0" r="r" b="b"/>
                <a:pathLst>
                  <a:path w="673" h="344">
                    <a:moveTo>
                      <a:pt x="6" y="0"/>
                    </a:moveTo>
                    <a:lnTo>
                      <a:pt x="12" y="0"/>
                    </a:lnTo>
                    <a:lnTo>
                      <a:pt x="19" y="0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0" y="5"/>
                    </a:lnTo>
                    <a:lnTo>
                      <a:pt x="56" y="9"/>
                    </a:lnTo>
                    <a:lnTo>
                      <a:pt x="63" y="14"/>
                    </a:lnTo>
                    <a:lnTo>
                      <a:pt x="63" y="18"/>
                    </a:lnTo>
                    <a:lnTo>
                      <a:pt x="69" y="18"/>
                    </a:lnTo>
                    <a:lnTo>
                      <a:pt x="69" y="23"/>
                    </a:lnTo>
                    <a:lnTo>
                      <a:pt x="75" y="23"/>
                    </a:lnTo>
                    <a:lnTo>
                      <a:pt x="75" y="27"/>
                    </a:lnTo>
                    <a:lnTo>
                      <a:pt x="75" y="32"/>
                    </a:lnTo>
                    <a:lnTo>
                      <a:pt x="82" y="32"/>
                    </a:lnTo>
                    <a:lnTo>
                      <a:pt x="82" y="36"/>
                    </a:lnTo>
                    <a:lnTo>
                      <a:pt x="88" y="36"/>
                    </a:lnTo>
                    <a:lnTo>
                      <a:pt x="88" y="40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94" y="49"/>
                    </a:lnTo>
                    <a:lnTo>
                      <a:pt x="100" y="54"/>
                    </a:lnTo>
                    <a:lnTo>
                      <a:pt x="100" y="58"/>
                    </a:lnTo>
                    <a:lnTo>
                      <a:pt x="107" y="58"/>
                    </a:lnTo>
                    <a:lnTo>
                      <a:pt x="107" y="63"/>
                    </a:lnTo>
                    <a:lnTo>
                      <a:pt x="113" y="63"/>
                    </a:lnTo>
                    <a:lnTo>
                      <a:pt x="113" y="67"/>
                    </a:lnTo>
                    <a:lnTo>
                      <a:pt x="119" y="67"/>
                    </a:lnTo>
                    <a:lnTo>
                      <a:pt x="119" y="72"/>
                    </a:lnTo>
                    <a:lnTo>
                      <a:pt x="126" y="72"/>
                    </a:lnTo>
                    <a:lnTo>
                      <a:pt x="132" y="76"/>
                    </a:lnTo>
                    <a:lnTo>
                      <a:pt x="138" y="81"/>
                    </a:lnTo>
                    <a:lnTo>
                      <a:pt x="144" y="85"/>
                    </a:lnTo>
                    <a:lnTo>
                      <a:pt x="151" y="90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57" y="98"/>
                    </a:lnTo>
                    <a:lnTo>
                      <a:pt x="163" y="98"/>
                    </a:lnTo>
                    <a:lnTo>
                      <a:pt x="163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76" y="112"/>
                    </a:lnTo>
                    <a:lnTo>
                      <a:pt x="176" y="116"/>
                    </a:lnTo>
                    <a:lnTo>
                      <a:pt x="182" y="121"/>
                    </a:lnTo>
                    <a:lnTo>
                      <a:pt x="188" y="125"/>
                    </a:lnTo>
                    <a:lnTo>
                      <a:pt x="195" y="130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207" y="134"/>
                    </a:lnTo>
                    <a:lnTo>
                      <a:pt x="214" y="139"/>
                    </a:lnTo>
                    <a:lnTo>
                      <a:pt x="220" y="139"/>
                    </a:lnTo>
                    <a:lnTo>
                      <a:pt x="226" y="139"/>
                    </a:lnTo>
                    <a:lnTo>
                      <a:pt x="232" y="139"/>
                    </a:lnTo>
                    <a:lnTo>
                      <a:pt x="239" y="139"/>
                    </a:lnTo>
                    <a:lnTo>
                      <a:pt x="245" y="139"/>
                    </a:lnTo>
                    <a:lnTo>
                      <a:pt x="251" y="139"/>
                    </a:lnTo>
                    <a:lnTo>
                      <a:pt x="258" y="139"/>
                    </a:lnTo>
                    <a:lnTo>
                      <a:pt x="264" y="134"/>
                    </a:lnTo>
                    <a:lnTo>
                      <a:pt x="270" y="134"/>
                    </a:lnTo>
                    <a:lnTo>
                      <a:pt x="277" y="130"/>
                    </a:lnTo>
                    <a:lnTo>
                      <a:pt x="283" y="130"/>
                    </a:lnTo>
                    <a:lnTo>
                      <a:pt x="289" y="134"/>
                    </a:lnTo>
                    <a:lnTo>
                      <a:pt x="295" y="134"/>
                    </a:lnTo>
                    <a:lnTo>
                      <a:pt x="295" y="139"/>
                    </a:lnTo>
                    <a:lnTo>
                      <a:pt x="302" y="143"/>
                    </a:lnTo>
                    <a:lnTo>
                      <a:pt x="302" y="148"/>
                    </a:lnTo>
                    <a:lnTo>
                      <a:pt x="308" y="148"/>
                    </a:lnTo>
                    <a:lnTo>
                      <a:pt x="308" y="152"/>
                    </a:lnTo>
                    <a:lnTo>
                      <a:pt x="314" y="156"/>
                    </a:lnTo>
                    <a:lnTo>
                      <a:pt x="321" y="161"/>
                    </a:lnTo>
                    <a:lnTo>
                      <a:pt x="327" y="165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46" y="165"/>
                    </a:lnTo>
                    <a:lnTo>
                      <a:pt x="346" y="170"/>
                    </a:lnTo>
                    <a:lnTo>
                      <a:pt x="352" y="170"/>
                    </a:lnTo>
                    <a:lnTo>
                      <a:pt x="358" y="170"/>
                    </a:lnTo>
                    <a:lnTo>
                      <a:pt x="365" y="174"/>
                    </a:lnTo>
                    <a:lnTo>
                      <a:pt x="371" y="179"/>
                    </a:lnTo>
                    <a:lnTo>
                      <a:pt x="377" y="179"/>
                    </a:lnTo>
                    <a:lnTo>
                      <a:pt x="377" y="183"/>
                    </a:lnTo>
                    <a:lnTo>
                      <a:pt x="383" y="183"/>
                    </a:lnTo>
                    <a:lnTo>
                      <a:pt x="390" y="188"/>
                    </a:lnTo>
                    <a:lnTo>
                      <a:pt x="396" y="188"/>
                    </a:lnTo>
                    <a:lnTo>
                      <a:pt x="402" y="188"/>
                    </a:lnTo>
                    <a:lnTo>
                      <a:pt x="402" y="192"/>
                    </a:lnTo>
                    <a:lnTo>
                      <a:pt x="409" y="188"/>
                    </a:lnTo>
                    <a:lnTo>
                      <a:pt x="415" y="188"/>
                    </a:lnTo>
                    <a:lnTo>
                      <a:pt x="421" y="188"/>
                    </a:lnTo>
                    <a:lnTo>
                      <a:pt x="427" y="188"/>
                    </a:lnTo>
                    <a:lnTo>
                      <a:pt x="434" y="188"/>
                    </a:lnTo>
                    <a:lnTo>
                      <a:pt x="440" y="188"/>
                    </a:lnTo>
                    <a:lnTo>
                      <a:pt x="446" y="183"/>
                    </a:lnTo>
                    <a:lnTo>
                      <a:pt x="453" y="183"/>
                    </a:lnTo>
                    <a:lnTo>
                      <a:pt x="459" y="183"/>
                    </a:lnTo>
                    <a:lnTo>
                      <a:pt x="465" y="183"/>
                    </a:lnTo>
                    <a:lnTo>
                      <a:pt x="471" y="183"/>
                    </a:lnTo>
                    <a:lnTo>
                      <a:pt x="478" y="183"/>
                    </a:lnTo>
                    <a:lnTo>
                      <a:pt x="484" y="188"/>
                    </a:lnTo>
                    <a:lnTo>
                      <a:pt x="490" y="188"/>
                    </a:lnTo>
                    <a:lnTo>
                      <a:pt x="490" y="192"/>
                    </a:lnTo>
                    <a:lnTo>
                      <a:pt x="497" y="192"/>
                    </a:lnTo>
                    <a:lnTo>
                      <a:pt x="503" y="197"/>
                    </a:lnTo>
                    <a:lnTo>
                      <a:pt x="509" y="197"/>
                    </a:lnTo>
                    <a:lnTo>
                      <a:pt x="515" y="201"/>
                    </a:lnTo>
                    <a:lnTo>
                      <a:pt x="522" y="206"/>
                    </a:lnTo>
                    <a:lnTo>
                      <a:pt x="528" y="206"/>
                    </a:lnTo>
                    <a:lnTo>
                      <a:pt x="534" y="206"/>
                    </a:lnTo>
                    <a:lnTo>
                      <a:pt x="534" y="210"/>
                    </a:lnTo>
                    <a:lnTo>
                      <a:pt x="541" y="210"/>
                    </a:lnTo>
                    <a:lnTo>
                      <a:pt x="547" y="210"/>
                    </a:lnTo>
                    <a:lnTo>
                      <a:pt x="547" y="214"/>
                    </a:lnTo>
                    <a:lnTo>
                      <a:pt x="553" y="214"/>
                    </a:lnTo>
                    <a:lnTo>
                      <a:pt x="559" y="214"/>
                    </a:lnTo>
                    <a:lnTo>
                      <a:pt x="566" y="214"/>
                    </a:lnTo>
                    <a:lnTo>
                      <a:pt x="572" y="214"/>
                    </a:lnTo>
                    <a:lnTo>
                      <a:pt x="578" y="214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9"/>
                    </a:lnTo>
                    <a:lnTo>
                      <a:pt x="603" y="219"/>
                    </a:lnTo>
                    <a:lnTo>
                      <a:pt x="610" y="219"/>
                    </a:lnTo>
                    <a:lnTo>
                      <a:pt x="616" y="219"/>
                    </a:lnTo>
                    <a:lnTo>
                      <a:pt x="622" y="219"/>
                    </a:lnTo>
                    <a:lnTo>
                      <a:pt x="629" y="219"/>
                    </a:lnTo>
                    <a:lnTo>
                      <a:pt x="635" y="219"/>
                    </a:lnTo>
                    <a:lnTo>
                      <a:pt x="641" y="219"/>
                    </a:lnTo>
                    <a:lnTo>
                      <a:pt x="647" y="223"/>
                    </a:lnTo>
                    <a:lnTo>
                      <a:pt x="654" y="223"/>
                    </a:lnTo>
                    <a:lnTo>
                      <a:pt x="660" y="223"/>
                    </a:lnTo>
                    <a:lnTo>
                      <a:pt x="660" y="228"/>
                    </a:lnTo>
                    <a:lnTo>
                      <a:pt x="666" y="228"/>
                    </a:lnTo>
                    <a:lnTo>
                      <a:pt x="673" y="228"/>
                    </a:lnTo>
                    <a:lnTo>
                      <a:pt x="673" y="237"/>
                    </a:lnTo>
                    <a:lnTo>
                      <a:pt x="666" y="237"/>
                    </a:lnTo>
                    <a:lnTo>
                      <a:pt x="666" y="241"/>
                    </a:lnTo>
                    <a:lnTo>
                      <a:pt x="660" y="241"/>
                    </a:lnTo>
                    <a:lnTo>
                      <a:pt x="660" y="246"/>
                    </a:lnTo>
                    <a:lnTo>
                      <a:pt x="654" y="246"/>
                    </a:lnTo>
                    <a:lnTo>
                      <a:pt x="647" y="250"/>
                    </a:lnTo>
                    <a:lnTo>
                      <a:pt x="641" y="250"/>
                    </a:lnTo>
                    <a:lnTo>
                      <a:pt x="635" y="250"/>
                    </a:lnTo>
                    <a:lnTo>
                      <a:pt x="629" y="250"/>
                    </a:lnTo>
                    <a:lnTo>
                      <a:pt x="622" y="250"/>
                    </a:lnTo>
                    <a:lnTo>
                      <a:pt x="616" y="250"/>
                    </a:lnTo>
                    <a:lnTo>
                      <a:pt x="610" y="250"/>
                    </a:lnTo>
                    <a:lnTo>
                      <a:pt x="603" y="250"/>
                    </a:lnTo>
                    <a:lnTo>
                      <a:pt x="597" y="250"/>
                    </a:lnTo>
                    <a:lnTo>
                      <a:pt x="591" y="246"/>
                    </a:lnTo>
                    <a:lnTo>
                      <a:pt x="585" y="246"/>
                    </a:lnTo>
                    <a:lnTo>
                      <a:pt x="578" y="246"/>
                    </a:lnTo>
                    <a:lnTo>
                      <a:pt x="566" y="246"/>
                    </a:lnTo>
                    <a:lnTo>
                      <a:pt x="553" y="246"/>
                    </a:lnTo>
                    <a:lnTo>
                      <a:pt x="541" y="246"/>
                    </a:lnTo>
                    <a:lnTo>
                      <a:pt x="534" y="246"/>
                    </a:lnTo>
                    <a:lnTo>
                      <a:pt x="528" y="246"/>
                    </a:lnTo>
                    <a:lnTo>
                      <a:pt x="522" y="246"/>
                    </a:lnTo>
                    <a:lnTo>
                      <a:pt x="509" y="246"/>
                    </a:lnTo>
                    <a:lnTo>
                      <a:pt x="503" y="246"/>
                    </a:lnTo>
                    <a:lnTo>
                      <a:pt x="497" y="246"/>
                    </a:lnTo>
                    <a:lnTo>
                      <a:pt x="490" y="246"/>
                    </a:lnTo>
                    <a:lnTo>
                      <a:pt x="484" y="246"/>
                    </a:lnTo>
                    <a:lnTo>
                      <a:pt x="471" y="246"/>
                    </a:lnTo>
                    <a:lnTo>
                      <a:pt x="465" y="246"/>
                    </a:lnTo>
                    <a:lnTo>
                      <a:pt x="459" y="246"/>
                    </a:lnTo>
                    <a:lnTo>
                      <a:pt x="453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34" y="246"/>
                    </a:lnTo>
                    <a:lnTo>
                      <a:pt x="427" y="246"/>
                    </a:lnTo>
                    <a:lnTo>
                      <a:pt x="421" y="246"/>
                    </a:lnTo>
                    <a:lnTo>
                      <a:pt x="415" y="250"/>
                    </a:lnTo>
                    <a:lnTo>
                      <a:pt x="409" y="250"/>
                    </a:lnTo>
                    <a:lnTo>
                      <a:pt x="402" y="250"/>
                    </a:lnTo>
                    <a:lnTo>
                      <a:pt x="396" y="250"/>
                    </a:lnTo>
                    <a:lnTo>
                      <a:pt x="390" y="255"/>
                    </a:lnTo>
                    <a:lnTo>
                      <a:pt x="383" y="255"/>
                    </a:lnTo>
                    <a:lnTo>
                      <a:pt x="377" y="255"/>
                    </a:lnTo>
                    <a:lnTo>
                      <a:pt x="371" y="255"/>
                    </a:lnTo>
                    <a:lnTo>
                      <a:pt x="365" y="259"/>
                    </a:lnTo>
                    <a:lnTo>
                      <a:pt x="358" y="259"/>
                    </a:lnTo>
                    <a:lnTo>
                      <a:pt x="352" y="259"/>
                    </a:lnTo>
                    <a:lnTo>
                      <a:pt x="346" y="259"/>
                    </a:lnTo>
                    <a:lnTo>
                      <a:pt x="339" y="259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59"/>
                    </a:lnTo>
                    <a:lnTo>
                      <a:pt x="314" y="259"/>
                    </a:lnTo>
                    <a:lnTo>
                      <a:pt x="308" y="263"/>
                    </a:lnTo>
                    <a:lnTo>
                      <a:pt x="302" y="263"/>
                    </a:lnTo>
                    <a:lnTo>
                      <a:pt x="302" y="268"/>
                    </a:lnTo>
                    <a:lnTo>
                      <a:pt x="295" y="268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3" y="277"/>
                    </a:lnTo>
                    <a:lnTo>
                      <a:pt x="283" y="281"/>
                    </a:lnTo>
                    <a:lnTo>
                      <a:pt x="277" y="286"/>
                    </a:lnTo>
                    <a:lnTo>
                      <a:pt x="270" y="290"/>
                    </a:lnTo>
                    <a:lnTo>
                      <a:pt x="270" y="295"/>
                    </a:lnTo>
                    <a:lnTo>
                      <a:pt x="264" y="295"/>
                    </a:lnTo>
                    <a:lnTo>
                      <a:pt x="264" y="299"/>
                    </a:lnTo>
                    <a:lnTo>
                      <a:pt x="258" y="304"/>
                    </a:lnTo>
                    <a:lnTo>
                      <a:pt x="258" y="308"/>
                    </a:lnTo>
                    <a:lnTo>
                      <a:pt x="258" y="313"/>
                    </a:lnTo>
                    <a:lnTo>
                      <a:pt x="251" y="317"/>
                    </a:lnTo>
                    <a:lnTo>
                      <a:pt x="245" y="321"/>
                    </a:lnTo>
                    <a:lnTo>
                      <a:pt x="245" y="326"/>
                    </a:lnTo>
                    <a:lnTo>
                      <a:pt x="239" y="330"/>
                    </a:lnTo>
                    <a:lnTo>
                      <a:pt x="239" y="335"/>
                    </a:lnTo>
                    <a:lnTo>
                      <a:pt x="232" y="339"/>
                    </a:lnTo>
                    <a:lnTo>
                      <a:pt x="226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14" y="335"/>
                    </a:lnTo>
                    <a:lnTo>
                      <a:pt x="207" y="335"/>
                    </a:lnTo>
                    <a:lnTo>
                      <a:pt x="207" y="330"/>
                    </a:lnTo>
                    <a:lnTo>
                      <a:pt x="201" y="330"/>
                    </a:lnTo>
                    <a:lnTo>
                      <a:pt x="195" y="330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1"/>
                    </a:lnTo>
                    <a:lnTo>
                      <a:pt x="182" y="317"/>
                    </a:lnTo>
                    <a:lnTo>
                      <a:pt x="176" y="317"/>
                    </a:lnTo>
                    <a:lnTo>
                      <a:pt x="176" y="313"/>
                    </a:lnTo>
                    <a:lnTo>
                      <a:pt x="170" y="308"/>
                    </a:lnTo>
                    <a:lnTo>
                      <a:pt x="170" y="304"/>
                    </a:lnTo>
                    <a:lnTo>
                      <a:pt x="170" y="299"/>
                    </a:lnTo>
                    <a:lnTo>
                      <a:pt x="170" y="295"/>
                    </a:lnTo>
                    <a:lnTo>
                      <a:pt x="163" y="290"/>
                    </a:lnTo>
                    <a:lnTo>
                      <a:pt x="163" y="286"/>
                    </a:lnTo>
                    <a:lnTo>
                      <a:pt x="170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82" y="272"/>
                    </a:lnTo>
                    <a:lnTo>
                      <a:pt x="176" y="268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3" y="263"/>
                    </a:lnTo>
                    <a:lnTo>
                      <a:pt x="157" y="259"/>
                    </a:lnTo>
                    <a:lnTo>
                      <a:pt x="151" y="255"/>
                    </a:lnTo>
                    <a:lnTo>
                      <a:pt x="151" y="250"/>
                    </a:lnTo>
                    <a:lnTo>
                      <a:pt x="151" y="246"/>
                    </a:lnTo>
                    <a:lnTo>
                      <a:pt x="151" y="241"/>
                    </a:lnTo>
                    <a:lnTo>
                      <a:pt x="151" y="237"/>
                    </a:lnTo>
                    <a:lnTo>
                      <a:pt x="144" y="232"/>
                    </a:lnTo>
                    <a:lnTo>
                      <a:pt x="151" y="228"/>
                    </a:lnTo>
                    <a:lnTo>
                      <a:pt x="151" y="223"/>
                    </a:lnTo>
                    <a:lnTo>
                      <a:pt x="144" y="214"/>
                    </a:lnTo>
                    <a:lnTo>
                      <a:pt x="138" y="210"/>
                    </a:lnTo>
                    <a:lnTo>
                      <a:pt x="138" y="206"/>
                    </a:lnTo>
                    <a:lnTo>
                      <a:pt x="132" y="206"/>
                    </a:lnTo>
                    <a:lnTo>
                      <a:pt x="126" y="206"/>
                    </a:lnTo>
                    <a:lnTo>
                      <a:pt x="119" y="201"/>
                    </a:lnTo>
                    <a:lnTo>
                      <a:pt x="107" y="201"/>
                    </a:lnTo>
                    <a:lnTo>
                      <a:pt x="100" y="201"/>
                    </a:lnTo>
                    <a:lnTo>
                      <a:pt x="94" y="197"/>
                    </a:lnTo>
                    <a:lnTo>
                      <a:pt x="88" y="197"/>
                    </a:lnTo>
                    <a:lnTo>
                      <a:pt x="82" y="192"/>
                    </a:lnTo>
                    <a:lnTo>
                      <a:pt x="75" y="192"/>
                    </a:lnTo>
                    <a:lnTo>
                      <a:pt x="69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56" y="139"/>
                    </a:lnTo>
                    <a:lnTo>
                      <a:pt x="56" y="134"/>
                    </a:lnTo>
                    <a:lnTo>
                      <a:pt x="56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2"/>
                    </a:lnTo>
                    <a:lnTo>
                      <a:pt x="25" y="112"/>
                    </a:lnTo>
                    <a:lnTo>
                      <a:pt x="25" y="107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2" y="94"/>
                    </a:lnTo>
                    <a:lnTo>
                      <a:pt x="12" y="90"/>
                    </a:lnTo>
                    <a:lnTo>
                      <a:pt x="12" y="85"/>
                    </a:lnTo>
                    <a:lnTo>
                      <a:pt x="12" y="81"/>
                    </a:lnTo>
                    <a:lnTo>
                      <a:pt x="12" y="76"/>
                    </a:lnTo>
                    <a:lnTo>
                      <a:pt x="12" y="72"/>
                    </a:lnTo>
                    <a:lnTo>
                      <a:pt x="19" y="72"/>
                    </a:lnTo>
                    <a:lnTo>
                      <a:pt x="19" y="67"/>
                    </a:lnTo>
                    <a:lnTo>
                      <a:pt x="19" y="63"/>
                    </a:lnTo>
                    <a:lnTo>
                      <a:pt x="19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2"/>
                    </a:lnTo>
                    <a:lnTo>
                      <a:pt x="12" y="27"/>
                    </a:lnTo>
                    <a:lnTo>
                      <a:pt x="6" y="23"/>
                    </a:lnTo>
                    <a:lnTo>
                      <a:pt x="6" y="18"/>
                    </a:lnTo>
                    <a:lnTo>
                      <a:pt x="6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6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78" name="Group 880"/>
            <p:cNvGrpSpPr>
              <a:grpSpLocks/>
            </p:cNvGrpSpPr>
            <p:nvPr/>
          </p:nvGrpSpPr>
          <p:grpSpPr bwMode="auto">
            <a:xfrm>
              <a:off x="2349" y="957"/>
              <a:ext cx="366" cy="335"/>
              <a:chOff x="2349" y="957"/>
              <a:chExt cx="366" cy="335"/>
            </a:xfrm>
          </p:grpSpPr>
          <p:sp>
            <p:nvSpPr>
              <p:cNvPr id="4977" name="Freeform 881"/>
              <p:cNvSpPr>
                <a:spLocks/>
              </p:cNvSpPr>
              <p:nvPr/>
            </p:nvSpPr>
            <p:spPr bwMode="auto">
              <a:xfrm>
                <a:off x="2349" y="957"/>
                <a:ext cx="366" cy="335"/>
              </a:xfrm>
              <a:custGeom>
                <a:avLst/>
                <a:gdLst/>
                <a:ahLst/>
                <a:cxnLst>
                  <a:cxn ang="0">
                    <a:pos x="190" y="14"/>
                  </a:cxn>
                  <a:cxn ang="0">
                    <a:pos x="196" y="32"/>
                  </a:cxn>
                  <a:cxn ang="0">
                    <a:pos x="203" y="49"/>
                  </a:cxn>
                  <a:cxn ang="0">
                    <a:pos x="203" y="67"/>
                  </a:cxn>
                  <a:cxn ang="0">
                    <a:pos x="196" y="81"/>
                  </a:cxn>
                  <a:cxn ang="0">
                    <a:pos x="203" y="98"/>
                  </a:cxn>
                  <a:cxn ang="0">
                    <a:pos x="209" y="112"/>
                  </a:cxn>
                  <a:cxn ang="0">
                    <a:pos x="228" y="121"/>
                  </a:cxn>
                  <a:cxn ang="0">
                    <a:pos x="240" y="139"/>
                  </a:cxn>
                  <a:cxn ang="0">
                    <a:pos x="253" y="161"/>
                  </a:cxn>
                  <a:cxn ang="0">
                    <a:pos x="253" y="183"/>
                  </a:cxn>
                  <a:cxn ang="0">
                    <a:pos x="272" y="197"/>
                  </a:cxn>
                  <a:cxn ang="0">
                    <a:pos x="303" y="201"/>
                  </a:cxn>
                  <a:cxn ang="0">
                    <a:pos x="322" y="210"/>
                  </a:cxn>
                  <a:cxn ang="0">
                    <a:pos x="328" y="232"/>
                  </a:cxn>
                  <a:cxn ang="0">
                    <a:pos x="335" y="250"/>
                  </a:cxn>
                  <a:cxn ang="0">
                    <a:pos x="354" y="263"/>
                  </a:cxn>
                  <a:cxn ang="0">
                    <a:pos x="366" y="277"/>
                  </a:cxn>
                  <a:cxn ang="0">
                    <a:pos x="347" y="286"/>
                  </a:cxn>
                  <a:cxn ang="0">
                    <a:pos x="322" y="281"/>
                  </a:cxn>
                  <a:cxn ang="0">
                    <a:pos x="303" y="286"/>
                  </a:cxn>
                  <a:cxn ang="0">
                    <a:pos x="291" y="295"/>
                  </a:cxn>
                  <a:cxn ang="0">
                    <a:pos x="291" y="313"/>
                  </a:cxn>
                  <a:cxn ang="0">
                    <a:pos x="297" y="326"/>
                  </a:cxn>
                  <a:cxn ang="0">
                    <a:pos x="284" y="335"/>
                  </a:cxn>
                  <a:cxn ang="0">
                    <a:pos x="266" y="326"/>
                  </a:cxn>
                  <a:cxn ang="0">
                    <a:pos x="259" y="313"/>
                  </a:cxn>
                  <a:cxn ang="0">
                    <a:pos x="240" y="308"/>
                  </a:cxn>
                  <a:cxn ang="0">
                    <a:pos x="215" y="317"/>
                  </a:cxn>
                  <a:cxn ang="0">
                    <a:pos x="196" y="304"/>
                  </a:cxn>
                  <a:cxn ang="0">
                    <a:pos x="184" y="299"/>
                  </a:cxn>
                  <a:cxn ang="0">
                    <a:pos x="178" y="281"/>
                  </a:cxn>
                  <a:cxn ang="0">
                    <a:pos x="165" y="263"/>
                  </a:cxn>
                  <a:cxn ang="0">
                    <a:pos x="165" y="246"/>
                  </a:cxn>
                  <a:cxn ang="0">
                    <a:pos x="159" y="228"/>
                  </a:cxn>
                  <a:cxn ang="0">
                    <a:pos x="146" y="214"/>
                  </a:cxn>
                  <a:cxn ang="0">
                    <a:pos x="132" y="206"/>
                  </a:cxn>
                  <a:cxn ang="0">
                    <a:pos x="107" y="197"/>
                  </a:cxn>
                  <a:cxn ang="0">
                    <a:pos x="82" y="183"/>
                  </a:cxn>
                  <a:cxn ang="0">
                    <a:pos x="63" y="170"/>
                  </a:cxn>
                  <a:cxn ang="0">
                    <a:pos x="44" y="161"/>
                  </a:cxn>
                  <a:cxn ang="0">
                    <a:pos x="44" y="143"/>
                  </a:cxn>
                  <a:cxn ang="0">
                    <a:pos x="51" y="125"/>
                  </a:cxn>
                  <a:cxn ang="0">
                    <a:pos x="32" y="112"/>
                  </a:cxn>
                  <a:cxn ang="0">
                    <a:pos x="19" y="103"/>
                  </a:cxn>
                  <a:cxn ang="0">
                    <a:pos x="7" y="85"/>
                  </a:cxn>
                  <a:cxn ang="0">
                    <a:pos x="19" y="67"/>
                  </a:cxn>
                  <a:cxn ang="0">
                    <a:pos x="38" y="58"/>
                  </a:cxn>
                  <a:cxn ang="0">
                    <a:pos x="57" y="54"/>
                  </a:cxn>
                  <a:cxn ang="0">
                    <a:pos x="82" y="45"/>
                  </a:cxn>
                  <a:cxn ang="0">
                    <a:pos x="95" y="36"/>
                  </a:cxn>
                  <a:cxn ang="0">
                    <a:pos x="120" y="32"/>
                  </a:cxn>
                  <a:cxn ang="0">
                    <a:pos x="132" y="23"/>
                  </a:cxn>
                  <a:cxn ang="0">
                    <a:pos x="152" y="9"/>
                  </a:cxn>
                  <a:cxn ang="0">
                    <a:pos x="171" y="5"/>
                  </a:cxn>
                  <a:cxn ang="0">
                    <a:pos x="190" y="0"/>
                  </a:cxn>
                </a:cxnLst>
                <a:rect l="0" t="0" r="r" b="b"/>
                <a:pathLst>
                  <a:path w="366" h="335">
                    <a:moveTo>
                      <a:pt x="190" y="0"/>
                    </a:moveTo>
                    <a:lnTo>
                      <a:pt x="184" y="5"/>
                    </a:lnTo>
                    <a:lnTo>
                      <a:pt x="184" y="9"/>
                    </a:lnTo>
                    <a:lnTo>
                      <a:pt x="190" y="14"/>
                    </a:lnTo>
                    <a:lnTo>
                      <a:pt x="190" y="18"/>
                    </a:lnTo>
                    <a:lnTo>
                      <a:pt x="190" y="23"/>
                    </a:lnTo>
                    <a:lnTo>
                      <a:pt x="196" y="27"/>
                    </a:lnTo>
                    <a:lnTo>
                      <a:pt x="196" y="32"/>
                    </a:lnTo>
                    <a:lnTo>
                      <a:pt x="196" y="36"/>
                    </a:lnTo>
                    <a:lnTo>
                      <a:pt x="196" y="40"/>
                    </a:lnTo>
                    <a:lnTo>
                      <a:pt x="196" y="45"/>
                    </a:lnTo>
                    <a:lnTo>
                      <a:pt x="203" y="49"/>
                    </a:lnTo>
                    <a:lnTo>
                      <a:pt x="203" y="54"/>
                    </a:lnTo>
                    <a:lnTo>
                      <a:pt x="203" y="58"/>
                    </a:lnTo>
                    <a:lnTo>
                      <a:pt x="203" y="63"/>
                    </a:lnTo>
                    <a:lnTo>
                      <a:pt x="203" y="67"/>
                    </a:lnTo>
                    <a:lnTo>
                      <a:pt x="203" y="72"/>
                    </a:lnTo>
                    <a:lnTo>
                      <a:pt x="196" y="72"/>
                    </a:lnTo>
                    <a:lnTo>
                      <a:pt x="196" y="76"/>
                    </a:lnTo>
                    <a:lnTo>
                      <a:pt x="196" y="81"/>
                    </a:lnTo>
                    <a:lnTo>
                      <a:pt x="196" y="85"/>
                    </a:lnTo>
                    <a:lnTo>
                      <a:pt x="196" y="90"/>
                    </a:lnTo>
                    <a:lnTo>
                      <a:pt x="196" y="94"/>
                    </a:lnTo>
                    <a:lnTo>
                      <a:pt x="203" y="98"/>
                    </a:lnTo>
                    <a:lnTo>
                      <a:pt x="203" y="103"/>
                    </a:lnTo>
                    <a:lnTo>
                      <a:pt x="203" y="107"/>
                    </a:lnTo>
                    <a:lnTo>
                      <a:pt x="209" y="107"/>
                    </a:lnTo>
                    <a:lnTo>
                      <a:pt x="209" y="112"/>
                    </a:lnTo>
                    <a:lnTo>
                      <a:pt x="215" y="112"/>
                    </a:lnTo>
                    <a:lnTo>
                      <a:pt x="222" y="116"/>
                    </a:lnTo>
                    <a:lnTo>
                      <a:pt x="228" y="116"/>
                    </a:lnTo>
                    <a:lnTo>
                      <a:pt x="228" y="121"/>
                    </a:lnTo>
                    <a:lnTo>
                      <a:pt x="234" y="125"/>
                    </a:lnTo>
                    <a:lnTo>
                      <a:pt x="240" y="130"/>
                    </a:lnTo>
                    <a:lnTo>
                      <a:pt x="240" y="134"/>
                    </a:lnTo>
                    <a:lnTo>
                      <a:pt x="240" y="139"/>
                    </a:lnTo>
                    <a:lnTo>
                      <a:pt x="247" y="143"/>
                    </a:lnTo>
                    <a:lnTo>
                      <a:pt x="247" y="148"/>
                    </a:lnTo>
                    <a:lnTo>
                      <a:pt x="253" y="156"/>
                    </a:lnTo>
                    <a:lnTo>
                      <a:pt x="253" y="161"/>
                    </a:lnTo>
                    <a:lnTo>
                      <a:pt x="253" y="165"/>
                    </a:lnTo>
                    <a:lnTo>
                      <a:pt x="253" y="174"/>
                    </a:lnTo>
                    <a:lnTo>
                      <a:pt x="253" y="179"/>
                    </a:lnTo>
                    <a:lnTo>
                      <a:pt x="253" y="183"/>
                    </a:lnTo>
                    <a:lnTo>
                      <a:pt x="253" y="188"/>
                    </a:lnTo>
                    <a:lnTo>
                      <a:pt x="259" y="192"/>
                    </a:lnTo>
                    <a:lnTo>
                      <a:pt x="266" y="192"/>
                    </a:lnTo>
                    <a:lnTo>
                      <a:pt x="272" y="197"/>
                    </a:lnTo>
                    <a:lnTo>
                      <a:pt x="278" y="197"/>
                    </a:lnTo>
                    <a:lnTo>
                      <a:pt x="284" y="201"/>
                    </a:lnTo>
                    <a:lnTo>
                      <a:pt x="291" y="201"/>
                    </a:lnTo>
                    <a:lnTo>
                      <a:pt x="303" y="201"/>
                    </a:lnTo>
                    <a:lnTo>
                      <a:pt x="310" y="206"/>
                    </a:lnTo>
                    <a:lnTo>
                      <a:pt x="316" y="206"/>
                    </a:lnTo>
                    <a:lnTo>
                      <a:pt x="322" y="206"/>
                    </a:lnTo>
                    <a:lnTo>
                      <a:pt x="322" y="210"/>
                    </a:lnTo>
                    <a:lnTo>
                      <a:pt x="328" y="214"/>
                    </a:lnTo>
                    <a:lnTo>
                      <a:pt x="335" y="223"/>
                    </a:lnTo>
                    <a:lnTo>
                      <a:pt x="335" y="228"/>
                    </a:lnTo>
                    <a:lnTo>
                      <a:pt x="328" y="232"/>
                    </a:lnTo>
                    <a:lnTo>
                      <a:pt x="335" y="237"/>
                    </a:lnTo>
                    <a:lnTo>
                      <a:pt x="335" y="241"/>
                    </a:lnTo>
                    <a:lnTo>
                      <a:pt x="335" y="246"/>
                    </a:lnTo>
                    <a:lnTo>
                      <a:pt x="335" y="250"/>
                    </a:lnTo>
                    <a:lnTo>
                      <a:pt x="335" y="255"/>
                    </a:lnTo>
                    <a:lnTo>
                      <a:pt x="341" y="259"/>
                    </a:lnTo>
                    <a:lnTo>
                      <a:pt x="347" y="263"/>
                    </a:lnTo>
                    <a:lnTo>
                      <a:pt x="354" y="263"/>
                    </a:lnTo>
                    <a:lnTo>
                      <a:pt x="354" y="268"/>
                    </a:lnTo>
                    <a:lnTo>
                      <a:pt x="360" y="268"/>
                    </a:lnTo>
                    <a:lnTo>
                      <a:pt x="366" y="272"/>
                    </a:lnTo>
                    <a:lnTo>
                      <a:pt x="366" y="277"/>
                    </a:lnTo>
                    <a:lnTo>
                      <a:pt x="366" y="281"/>
                    </a:lnTo>
                    <a:lnTo>
                      <a:pt x="360" y="281"/>
                    </a:lnTo>
                    <a:lnTo>
                      <a:pt x="354" y="281"/>
                    </a:lnTo>
                    <a:lnTo>
                      <a:pt x="347" y="286"/>
                    </a:lnTo>
                    <a:lnTo>
                      <a:pt x="341" y="286"/>
                    </a:lnTo>
                    <a:lnTo>
                      <a:pt x="335" y="286"/>
                    </a:lnTo>
                    <a:lnTo>
                      <a:pt x="328" y="281"/>
                    </a:lnTo>
                    <a:lnTo>
                      <a:pt x="322" y="281"/>
                    </a:lnTo>
                    <a:lnTo>
                      <a:pt x="316" y="281"/>
                    </a:lnTo>
                    <a:lnTo>
                      <a:pt x="316" y="286"/>
                    </a:lnTo>
                    <a:lnTo>
                      <a:pt x="310" y="286"/>
                    </a:lnTo>
                    <a:lnTo>
                      <a:pt x="303" y="286"/>
                    </a:lnTo>
                    <a:lnTo>
                      <a:pt x="303" y="290"/>
                    </a:lnTo>
                    <a:lnTo>
                      <a:pt x="297" y="290"/>
                    </a:lnTo>
                    <a:lnTo>
                      <a:pt x="297" y="295"/>
                    </a:lnTo>
                    <a:lnTo>
                      <a:pt x="291" y="295"/>
                    </a:lnTo>
                    <a:lnTo>
                      <a:pt x="291" y="299"/>
                    </a:lnTo>
                    <a:lnTo>
                      <a:pt x="291" y="304"/>
                    </a:lnTo>
                    <a:lnTo>
                      <a:pt x="291" y="308"/>
                    </a:lnTo>
                    <a:lnTo>
                      <a:pt x="291" y="313"/>
                    </a:lnTo>
                    <a:lnTo>
                      <a:pt x="297" y="313"/>
                    </a:lnTo>
                    <a:lnTo>
                      <a:pt x="297" y="317"/>
                    </a:lnTo>
                    <a:lnTo>
                      <a:pt x="297" y="321"/>
                    </a:lnTo>
                    <a:lnTo>
                      <a:pt x="297" y="326"/>
                    </a:lnTo>
                    <a:lnTo>
                      <a:pt x="297" y="330"/>
                    </a:lnTo>
                    <a:lnTo>
                      <a:pt x="291" y="330"/>
                    </a:lnTo>
                    <a:lnTo>
                      <a:pt x="291" y="335"/>
                    </a:lnTo>
                    <a:lnTo>
                      <a:pt x="284" y="335"/>
                    </a:lnTo>
                    <a:lnTo>
                      <a:pt x="278" y="335"/>
                    </a:lnTo>
                    <a:lnTo>
                      <a:pt x="272" y="335"/>
                    </a:lnTo>
                    <a:lnTo>
                      <a:pt x="266" y="330"/>
                    </a:lnTo>
                    <a:lnTo>
                      <a:pt x="266" y="326"/>
                    </a:lnTo>
                    <a:lnTo>
                      <a:pt x="266" y="321"/>
                    </a:lnTo>
                    <a:lnTo>
                      <a:pt x="266" y="317"/>
                    </a:lnTo>
                    <a:lnTo>
                      <a:pt x="266" y="313"/>
                    </a:lnTo>
                    <a:lnTo>
                      <a:pt x="259" y="313"/>
                    </a:lnTo>
                    <a:lnTo>
                      <a:pt x="253" y="313"/>
                    </a:lnTo>
                    <a:lnTo>
                      <a:pt x="247" y="313"/>
                    </a:lnTo>
                    <a:lnTo>
                      <a:pt x="240" y="313"/>
                    </a:lnTo>
                    <a:lnTo>
                      <a:pt x="240" y="308"/>
                    </a:lnTo>
                    <a:lnTo>
                      <a:pt x="234" y="308"/>
                    </a:lnTo>
                    <a:lnTo>
                      <a:pt x="228" y="308"/>
                    </a:lnTo>
                    <a:lnTo>
                      <a:pt x="222" y="313"/>
                    </a:lnTo>
                    <a:lnTo>
                      <a:pt x="215" y="317"/>
                    </a:lnTo>
                    <a:lnTo>
                      <a:pt x="209" y="317"/>
                    </a:lnTo>
                    <a:lnTo>
                      <a:pt x="203" y="313"/>
                    </a:lnTo>
                    <a:lnTo>
                      <a:pt x="203" y="308"/>
                    </a:lnTo>
                    <a:lnTo>
                      <a:pt x="196" y="304"/>
                    </a:lnTo>
                    <a:lnTo>
                      <a:pt x="196" y="299"/>
                    </a:lnTo>
                    <a:lnTo>
                      <a:pt x="190" y="299"/>
                    </a:lnTo>
                    <a:lnTo>
                      <a:pt x="190" y="304"/>
                    </a:lnTo>
                    <a:lnTo>
                      <a:pt x="184" y="299"/>
                    </a:lnTo>
                    <a:lnTo>
                      <a:pt x="178" y="295"/>
                    </a:lnTo>
                    <a:lnTo>
                      <a:pt x="178" y="290"/>
                    </a:lnTo>
                    <a:lnTo>
                      <a:pt x="178" y="286"/>
                    </a:lnTo>
                    <a:lnTo>
                      <a:pt x="178" y="281"/>
                    </a:lnTo>
                    <a:lnTo>
                      <a:pt x="178" y="277"/>
                    </a:lnTo>
                    <a:lnTo>
                      <a:pt x="178" y="272"/>
                    </a:lnTo>
                    <a:lnTo>
                      <a:pt x="171" y="268"/>
                    </a:lnTo>
                    <a:lnTo>
                      <a:pt x="165" y="263"/>
                    </a:lnTo>
                    <a:lnTo>
                      <a:pt x="165" y="259"/>
                    </a:lnTo>
                    <a:lnTo>
                      <a:pt x="165" y="255"/>
                    </a:lnTo>
                    <a:lnTo>
                      <a:pt x="165" y="250"/>
                    </a:lnTo>
                    <a:lnTo>
                      <a:pt x="165" y="246"/>
                    </a:lnTo>
                    <a:lnTo>
                      <a:pt x="165" y="241"/>
                    </a:lnTo>
                    <a:lnTo>
                      <a:pt x="165" y="237"/>
                    </a:lnTo>
                    <a:lnTo>
                      <a:pt x="165" y="232"/>
                    </a:lnTo>
                    <a:lnTo>
                      <a:pt x="159" y="228"/>
                    </a:lnTo>
                    <a:lnTo>
                      <a:pt x="159" y="223"/>
                    </a:lnTo>
                    <a:lnTo>
                      <a:pt x="152" y="219"/>
                    </a:lnTo>
                    <a:lnTo>
                      <a:pt x="152" y="214"/>
                    </a:lnTo>
                    <a:lnTo>
                      <a:pt x="146" y="214"/>
                    </a:lnTo>
                    <a:lnTo>
                      <a:pt x="146" y="210"/>
                    </a:lnTo>
                    <a:lnTo>
                      <a:pt x="140" y="210"/>
                    </a:lnTo>
                    <a:lnTo>
                      <a:pt x="140" y="206"/>
                    </a:lnTo>
                    <a:lnTo>
                      <a:pt x="132" y="206"/>
                    </a:lnTo>
                    <a:lnTo>
                      <a:pt x="126" y="201"/>
                    </a:lnTo>
                    <a:lnTo>
                      <a:pt x="120" y="201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2"/>
                    </a:lnTo>
                    <a:lnTo>
                      <a:pt x="95" y="188"/>
                    </a:lnTo>
                    <a:lnTo>
                      <a:pt x="88" y="183"/>
                    </a:lnTo>
                    <a:lnTo>
                      <a:pt x="82" y="183"/>
                    </a:lnTo>
                    <a:lnTo>
                      <a:pt x="82" y="179"/>
                    </a:lnTo>
                    <a:lnTo>
                      <a:pt x="76" y="179"/>
                    </a:lnTo>
                    <a:lnTo>
                      <a:pt x="70" y="174"/>
                    </a:lnTo>
                    <a:lnTo>
                      <a:pt x="63" y="170"/>
                    </a:lnTo>
                    <a:lnTo>
                      <a:pt x="57" y="170"/>
                    </a:lnTo>
                    <a:lnTo>
                      <a:pt x="51" y="165"/>
                    </a:lnTo>
                    <a:lnTo>
                      <a:pt x="51" y="161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44" y="148"/>
                    </a:lnTo>
                    <a:lnTo>
                      <a:pt x="44" y="143"/>
                    </a:lnTo>
                    <a:lnTo>
                      <a:pt x="51" y="139"/>
                    </a:lnTo>
                    <a:lnTo>
                      <a:pt x="51" y="134"/>
                    </a:lnTo>
                    <a:lnTo>
                      <a:pt x="51" y="130"/>
                    </a:lnTo>
                    <a:lnTo>
                      <a:pt x="51" y="125"/>
                    </a:lnTo>
                    <a:lnTo>
                      <a:pt x="44" y="125"/>
                    </a:lnTo>
                    <a:lnTo>
                      <a:pt x="44" y="121"/>
                    </a:lnTo>
                    <a:lnTo>
                      <a:pt x="38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26" y="107"/>
                    </a:lnTo>
                    <a:lnTo>
                      <a:pt x="26" y="103"/>
                    </a:lnTo>
                    <a:lnTo>
                      <a:pt x="19" y="103"/>
                    </a:lnTo>
                    <a:lnTo>
                      <a:pt x="0" y="94"/>
                    </a:lnTo>
                    <a:lnTo>
                      <a:pt x="7" y="94"/>
                    </a:lnTo>
                    <a:lnTo>
                      <a:pt x="7" y="90"/>
                    </a:lnTo>
                    <a:lnTo>
                      <a:pt x="7" y="85"/>
                    </a:lnTo>
                    <a:lnTo>
                      <a:pt x="7" y="81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6" y="63"/>
                    </a:lnTo>
                    <a:lnTo>
                      <a:pt x="32" y="63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8"/>
                    </a:lnTo>
                    <a:lnTo>
                      <a:pt x="51" y="58"/>
                    </a:lnTo>
                    <a:lnTo>
                      <a:pt x="57" y="58"/>
                    </a:lnTo>
                    <a:lnTo>
                      <a:pt x="57" y="54"/>
                    </a:lnTo>
                    <a:lnTo>
                      <a:pt x="63" y="54"/>
                    </a:lnTo>
                    <a:lnTo>
                      <a:pt x="70" y="54"/>
                    </a:lnTo>
                    <a:lnTo>
                      <a:pt x="76" y="49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88" y="40"/>
                    </a:lnTo>
                    <a:lnTo>
                      <a:pt x="95" y="40"/>
                    </a:lnTo>
                    <a:lnTo>
                      <a:pt x="95" y="36"/>
                    </a:lnTo>
                    <a:lnTo>
                      <a:pt x="101" y="36"/>
                    </a:lnTo>
                    <a:lnTo>
                      <a:pt x="107" y="36"/>
                    </a:lnTo>
                    <a:lnTo>
                      <a:pt x="114" y="32"/>
                    </a:lnTo>
                    <a:lnTo>
                      <a:pt x="120" y="32"/>
                    </a:lnTo>
                    <a:lnTo>
                      <a:pt x="126" y="32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3"/>
                    </a:lnTo>
                    <a:lnTo>
                      <a:pt x="140" y="18"/>
                    </a:lnTo>
                    <a:lnTo>
                      <a:pt x="140" y="14"/>
                    </a:lnTo>
                    <a:lnTo>
                      <a:pt x="146" y="14"/>
                    </a:lnTo>
                    <a:lnTo>
                      <a:pt x="152" y="9"/>
                    </a:lnTo>
                    <a:lnTo>
                      <a:pt x="159" y="9"/>
                    </a:lnTo>
                    <a:lnTo>
                      <a:pt x="165" y="9"/>
                    </a:lnTo>
                    <a:lnTo>
                      <a:pt x="165" y="5"/>
                    </a:lnTo>
                    <a:lnTo>
                      <a:pt x="171" y="5"/>
                    </a:lnTo>
                    <a:lnTo>
                      <a:pt x="178" y="5"/>
                    </a:lnTo>
                    <a:lnTo>
                      <a:pt x="184" y="5"/>
                    </a:lnTo>
                    <a:lnTo>
                      <a:pt x="184" y="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78" name="Freeform 882"/>
              <p:cNvSpPr>
                <a:spLocks/>
              </p:cNvSpPr>
              <p:nvPr/>
            </p:nvSpPr>
            <p:spPr bwMode="auto">
              <a:xfrm>
                <a:off x="2349" y="957"/>
                <a:ext cx="366" cy="335"/>
              </a:xfrm>
              <a:custGeom>
                <a:avLst/>
                <a:gdLst/>
                <a:ahLst/>
                <a:cxnLst>
                  <a:cxn ang="0">
                    <a:pos x="190" y="14"/>
                  </a:cxn>
                  <a:cxn ang="0">
                    <a:pos x="196" y="32"/>
                  </a:cxn>
                  <a:cxn ang="0">
                    <a:pos x="203" y="49"/>
                  </a:cxn>
                  <a:cxn ang="0">
                    <a:pos x="203" y="67"/>
                  </a:cxn>
                  <a:cxn ang="0">
                    <a:pos x="196" y="81"/>
                  </a:cxn>
                  <a:cxn ang="0">
                    <a:pos x="203" y="98"/>
                  </a:cxn>
                  <a:cxn ang="0">
                    <a:pos x="209" y="112"/>
                  </a:cxn>
                  <a:cxn ang="0">
                    <a:pos x="228" y="121"/>
                  </a:cxn>
                  <a:cxn ang="0">
                    <a:pos x="240" y="139"/>
                  </a:cxn>
                  <a:cxn ang="0">
                    <a:pos x="253" y="161"/>
                  </a:cxn>
                  <a:cxn ang="0">
                    <a:pos x="253" y="183"/>
                  </a:cxn>
                  <a:cxn ang="0">
                    <a:pos x="272" y="197"/>
                  </a:cxn>
                  <a:cxn ang="0">
                    <a:pos x="303" y="201"/>
                  </a:cxn>
                  <a:cxn ang="0">
                    <a:pos x="322" y="210"/>
                  </a:cxn>
                  <a:cxn ang="0">
                    <a:pos x="328" y="232"/>
                  </a:cxn>
                  <a:cxn ang="0">
                    <a:pos x="335" y="250"/>
                  </a:cxn>
                  <a:cxn ang="0">
                    <a:pos x="354" y="263"/>
                  </a:cxn>
                  <a:cxn ang="0">
                    <a:pos x="366" y="277"/>
                  </a:cxn>
                  <a:cxn ang="0">
                    <a:pos x="347" y="286"/>
                  </a:cxn>
                  <a:cxn ang="0">
                    <a:pos x="322" y="281"/>
                  </a:cxn>
                  <a:cxn ang="0">
                    <a:pos x="303" y="286"/>
                  </a:cxn>
                  <a:cxn ang="0">
                    <a:pos x="291" y="295"/>
                  </a:cxn>
                  <a:cxn ang="0">
                    <a:pos x="291" y="313"/>
                  </a:cxn>
                  <a:cxn ang="0">
                    <a:pos x="297" y="326"/>
                  </a:cxn>
                  <a:cxn ang="0">
                    <a:pos x="284" y="335"/>
                  </a:cxn>
                  <a:cxn ang="0">
                    <a:pos x="266" y="326"/>
                  </a:cxn>
                  <a:cxn ang="0">
                    <a:pos x="259" y="313"/>
                  </a:cxn>
                  <a:cxn ang="0">
                    <a:pos x="240" y="308"/>
                  </a:cxn>
                  <a:cxn ang="0">
                    <a:pos x="215" y="317"/>
                  </a:cxn>
                  <a:cxn ang="0">
                    <a:pos x="196" y="304"/>
                  </a:cxn>
                  <a:cxn ang="0">
                    <a:pos x="184" y="299"/>
                  </a:cxn>
                  <a:cxn ang="0">
                    <a:pos x="178" y="281"/>
                  </a:cxn>
                  <a:cxn ang="0">
                    <a:pos x="165" y="263"/>
                  </a:cxn>
                  <a:cxn ang="0">
                    <a:pos x="165" y="246"/>
                  </a:cxn>
                  <a:cxn ang="0">
                    <a:pos x="159" y="228"/>
                  </a:cxn>
                  <a:cxn ang="0">
                    <a:pos x="146" y="214"/>
                  </a:cxn>
                  <a:cxn ang="0">
                    <a:pos x="132" y="206"/>
                  </a:cxn>
                  <a:cxn ang="0">
                    <a:pos x="107" y="197"/>
                  </a:cxn>
                  <a:cxn ang="0">
                    <a:pos x="82" y="183"/>
                  </a:cxn>
                  <a:cxn ang="0">
                    <a:pos x="63" y="170"/>
                  </a:cxn>
                  <a:cxn ang="0">
                    <a:pos x="44" y="161"/>
                  </a:cxn>
                  <a:cxn ang="0">
                    <a:pos x="44" y="143"/>
                  </a:cxn>
                  <a:cxn ang="0">
                    <a:pos x="51" y="125"/>
                  </a:cxn>
                  <a:cxn ang="0">
                    <a:pos x="32" y="112"/>
                  </a:cxn>
                  <a:cxn ang="0">
                    <a:pos x="19" y="103"/>
                  </a:cxn>
                  <a:cxn ang="0">
                    <a:pos x="7" y="85"/>
                  </a:cxn>
                  <a:cxn ang="0">
                    <a:pos x="19" y="67"/>
                  </a:cxn>
                  <a:cxn ang="0">
                    <a:pos x="38" y="58"/>
                  </a:cxn>
                  <a:cxn ang="0">
                    <a:pos x="57" y="54"/>
                  </a:cxn>
                  <a:cxn ang="0">
                    <a:pos x="82" y="45"/>
                  </a:cxn>
                  <a:cxn ang="0">
                    <a:pos x="95" y="36"/>
                  </a:cxn>
                  <a:cxn ang="0">
                    <a:pos x="120" y="32"/>
                  </a:cxn>
                  <a:cxn ang="0">
                    <a:pos x="132" y="23"/>
                  </a:cxn>
                  <a:cxn ang="0">
                    <a:pos x="152" y="9"/>
                  </a:cxn>
                  <a:cxn ang="0">
                    <a:pos x="171" y="5"/>
                  </a:cxn>
                  <a:cxn ang="0">
                    <a:pos x="190" y="0"/>
                  </a:cxn>
                </a:cxnLst>
                <a:rect l="0" t="0" r="r" b="b"/>
                <a:pathLst>
                  <a:path w="366" h="335">
                    <a:moveTo>
                      <a:pt x="190" y="0"/>
                    </a:moveTo>
                    <a:lnTo>
                      <a:pt x="184" y="5"/>
                    </a:lnTo>
                    <a:lnTo>
                      <a:pt x="184" y="9"/>
                    </a:lnTo>
                    <a:lnTo>
                      <a:pt x="190" y="14"/>
                    </a:lnTo>
                    <a:lnTo>
                      <a:pt x="190" y="18"/>
                    </a:lnTo>
                    <a:lnTo>
                      <a:pt x="190" y="23"/>
                    </a:lnTo>
                    <a:lnTo>
                      <a:pt x="196" y="27"/>
                    </a:lnTo>
                    <a:lnTo>
                      <a:pt x="196" y="32"/>
                    </a:lnTo>
                    <a:lnTo>
                      <a:pt x="196" y="36"/>
                    </a:lnTo>
                    <a:lnTo>
                      <a:pt x="196" y="40"/>
                    </a:lnTo>
                    <a:lnTo>
                      <a:pt x="196" y="45"/>
                    </a:lnTo>
                    <a:lnTo>
                      <a:pt x="203" y="49"/>
                    </a:lnTo>
                    <a:lnTo>
                      <a:pt x="203" y="54"/>
                    </a:lnTo>
                    <a:lnTo>
                      <a:pt x="203" y="58"/>
                    </a:lnTo>
                    <a:lnTo>
                      <a:pt x="203" y="63"/>
                    </a:lnTo>
                    <a:lnTo>
                      <a:pt x="203" y="67"/>
                    </a:lnTo>
                    <a:lnTo>
                      <a:pt x="203" y="72"/>
                    </a:lnTo>
                    <a:lnTo>
                      <a:pt x="196" y="72"/>
                    </a:lnTo>
                    <a:lnTo>
                      <a:pt x="196" y="76"/>
                    </a:lnTo>
                    <a:lnTo>
                      <a:pt x="196" y="81"/>
                    </a:lnTo>
                    <a:lnTo>
                      <a:pt x="196" y="85"/>
                    </a:lnTo>
                    <a:lnTo>
                      <a:pt x="196" y="90"/>
                    </a:lnTo>
                    <a:lnTo>
                      <a:pt x="196" y="94"/>
                    </a:lnTo>
                    <a:lnTo>
                      <a:pt x="203" y="98"/>
                    </a:lnTo>
                    <a:lnTo>
                      <a:pt x="203" y="103"/>
                    </a:lnTo>
                    <a:lnTo>
                      <a:pt x="203" y="107"/>
                    </a:lnTo>
                    <a:lnTo>
                      <a:pt x="209" y="107"/>
                    </a:lnTo>
                    <a:lnTo>
                      <a:pt x="209" y="112"/>
                    </a:lnTo>
                    <a:lnTo>
                      <a:pt x="215" y="112"/>
                    </a:lnTo>
                    <a:lnTo>
                      <a:pt x="222" y="116"/>
                    </a:lnTo>
                    <a:lnTo>
                      <a:pt x="228" y="116"/>
                    </a:lnTo>
                    <a:lnTo>
                      <a:pt x="228" y="121"/>
                    </a:lnTo>
                    <a:lnTo>
                      <a:pt x="234" y="125"/>
                    </a:lnTo>
                    <a:lnTo>
                      <a:pt x="240" y="130"/>
                    </a:lnTo>
                    <a:lnTo>
                      <a:pt x="240" y="134"/>
                    </a:lnTo>
                    <a:lnTo>
                      <a:pt x="240" y="139"/>
                    </a:lnTo>
                    <a:lnTo>
                      <a:pt x="247" y="143"/>
                    </a:lnTo>
                    <a:lnTo>
                      <a:pt x="247" y="148"/>
                    </a:lnTo>
                    <a:lnTo>
                      <a:pt x="253" y="156"/>
                    </a:lnTo>
                    <a:lnTo>
                      <a:pt x="253" y="161"/>
                    </a:lnTo>
                    <a:lnTo>
                      <a:pt x="253" y="165"/>
                    </a:lnTo>
                    <a:lnTo>
                      <a:pt x="253" y="174"/>
                    </a:lnTo>
                    <a:lnTo>
                      <a:pt x="253" y="179"/>
                    </a:lnTo>
                    <a:lnTo>
                      <a:pt x="253" y="183"/>
                    </a:lnTo>
                    <a:lnTo>
                      <a:pt x="253" y="188"/>
                    </a:lnTo>
                    <a:lnTo>
                      <a:pt x="259" y="192"/>
                    </a:lnTo>
                    <a:lnTo>
                      <a:pt x="266" y="192"/>
                    </a:lnTo>
                    <a:lnTo>
                      <a:pt x="272" y="197"/>
                    </a:lnTo>
                    <a:lnTo>
                      <a:pt x="278" y="197"/>
                    </a:lnTo>
                    <a:lnTo>
                      <a:pt x="284" y="201"/>
                    </a:lnTo>
                    <a:lnTo>
                      <a:pt x="291" y="201"/>
                    </a:lnTo>
                    <a:lnTo>
                      <a:pt x="303" y="201"/>
                    </a:lnTo>
                    <a:lnTo>
                      <a:pt x="310" y="206"/>
                    </a:lnTo>
                    <a:lnTo>
                      <a:pt x="316" y="206"/>
                    </a:lnTo>
                    <a:lnTo>
                      <a:pt x="322" y="206"/>
                    </a:lnTo>
                    <a:lnTo>
                      <a:pt x="322" y="210"/>
                    </a:lnTo>
                    <a:lnTo>
                      <a:pt x="328" y="214"/>
                    </a:lnTo>
                    <a:lnTo>
                      <a:pt x="335" y="223"/>
                    </a:lnTo>
                    <a:lnTo>
                      <a:pt x="335" y="228"/>
                    </a:lnTo>
                    <a:lnTo>
                      <a:pt x="328" y="232"/>
                    </a:lnTo>
                    <a:lnTo>
                      <a:pt x="335" y="237"/>
                    </a:lnTo>
                    <a:lnTo>
                      <a:pt x="335" y="241"/>
                    </a:lnTo>
                    <a:lnTo>
                      <a:pt x="335" y="246"/>
                    </a:lnTo>
                    <a:lnTo>
                      <a:pt x="335" y="250"/>
                    </a:lnTo>
                    <a:lnTo>
                      <a:pt x="335" y="255"/>
                    </a:lnTo>
                    <a:lnTo>
                      <a:pt x="341" y="259"/>
                    </a:lnTo>
                    <a:lnTo>
                      <a:pt x="347" y="263"/>
                    </a:lnTo>
                    <a:lnTo>
                      <a:pt x="354" y="263"/>
                    </a:lnTo>
                    <a:lnTo>
                      <a:pt x="354" y="268"/>
                    </a:lnTo>
                    <a:lnTo>
                      <a:pt x="360" y="268"/>
                    </a:lnTo>
                    <a:lnTo>
                      <a:pt x="366" y="272"/>
                    </a:lnTo>
                    <a:lnTo>
                      <a:pt x="366" y="277"/>
                    </a:lnTo>
                    <a:lnTo>
                      <a:pt x="366" y="281"/>
                    </a:lnTo>
                    <a:lnTo>
                      <a:pt x="360" y="281"/>
                    </a:lnTo>
                    <a:lnTo>
                      <a:pt x="354" y="281"/>
                    </a:lnTo>
                    <a:lnTo>
                      <a:pt x="347" y="286"/>
                    </a:lnTo>
                    <a:lnTo>
                      <a:pt x="341" y="286"/>
                    </a:lnTo>
                    <a:lnTo>
                      <a:pt x="335" y="286"/>
                    </a:lnTo>
                    <a:lnTo>
                      <a:pt x="328" y="281"/>
                    </a:lnTo>
                    <a:lnTo>
                      <a:pt x="322" y="281"/>
                    </a:lnTo>
                    <a:lnTo>
                      <a:pt x="316" y="281"/>
                    </a:lnTo>
                    <a:lnTo>
                      <a:pt x="316" y="286"/>
                    </a:lnTo>
                    <a:lnTo>
                      <a:pt x="310" y="286"/>
                    </a:lnTo>
                    <a:lnTo>
                      <a:pt x="303" y="286"/>
                    </a:lnTo>
                    <a:lnTo>
                      <a:pt x="303" y="290"/>
                    </a:lnTo>
                    <a:lnTo>
                      <a:pt x="297" y="290"/>
                    </a:lnTo>
                    <a:lnTo>
                      <a:pt x="297" y="295"/>
                    </a:lnTo>
                    <a:lnTo>
                      <a:pt x="291" y="295"/>
                    </a:lnTo>
                    <a:lnTo>
                      <a:pt x="291" y="299"/>
                    </a:lnTo>
                    <a:lnTo>
                      <a:pt x="291" y="304"/>
                    </a:lnTo>
                    <a:lnTo>
                      <a:pt x="291" y="308"/>
                    </a:lnTo>
                    <a:lnTo>
                      <a:pt x="291" y="313"/>
                    </a:lnTo>
                    <a:lnTo>
                      <a:pt x="297" y="313"/>
                    </a:lnTo>
                    <a:lnTo>
                      <a:pt x="297" y="317"/>
                    </a:lnTo>
                    <a:lnTo>
                      <a:pt x="297" y="321"/>
                    </a:lnTo>
                    <a:lnTo>
                      <a:pt x="297" y="326"/>
                    </a:lnTo>
                    <a:lnTo>
                      <a:pt x="297" y="330"/>
                    </a:lnTo>
                    <a:lnTo>
                      <a:pt x="291" y="330"/>
                    </a:lnTo>
                    <a:lnTo>
                      <a:pt x="291" y="335"/>
                    </a:lnTo>
                    <a:lnTo>
                      <a:pt x="284" y="335"/>
                    </a:lnTo>
                    <a:lnTo>
                      <a:pt x="278" y="335"/>
                    </a:lnTo>
                    <a:lnTo>
                      <a:pt x="272" y="335"/>
                    </a:lnTo>
                    <a:lnTo>
                      <a:pt x="266" y="330"/>
                    </a:lnTo>
                    <a:lnTo>
                      <a:pt x="266" y="326"/>
                    </a:lnTo>
                    <a:lnTo>
                      <a:pt x="266" y="321"/>
                    </a:lnTo>
                    <a:lnTo>
                      <a:pt x="266" y="317"/>
                    </a:lnTo>
                    <a:lnTo>
                      <a:pt x="266" y="313"/>
                    </a:lnTo>
                    <a:lnTo>
                      <a:pt x="259" y="313"/>
                    </a:lnTo>
                    <a:lnTo>
                      <a:pt x="253" y="313"/>
                    </a:lnTo>
                    <a:lnTo>
                      <a:pt x="247" y="313"/>
                    </a:lnTo>
                    <a:lnTo>
                      <a:pt x="240" y="313"/>
                    </a:lnTo>
                    <a:lnTo>
                      <a:pt x="240" y="308"/>
                    </a:lnTo>
                    <a:lnTo>
                      <a:pt x="234" y="308"/>
                    </a:lnTo>
                    <a:lnTo>
                      <a:pt x="228" y="308"/>
                    </a:lnTo>
                    <a:lnTo>
                      <a:pt x="222" y="313"/>
                    </a:lnTo>
                    <a:lnTo>
                      <a:pt x="215" y="317"/>
                    </a:lnTo>
                    <a:lnTo>
                      <a:pt x="209" y="317"/>
                    </a:lnTo>
                    <a:lnTo>
                      <a:pt x="203" y="313"/>
                    </a:lnTo>
                    <a:lnTo>
                      <a:pt x="203" y="308"/>
                    </a:lnTo>
                    <a:lnTo>
                      <a:pt x="196" y="304"/>
                    </a:lnTo>
                    <a:lnTo>
                      <a:pt x="196" y="299"/>
                    </a:lnTo>
                    <a:lnTo>
                      <a:pt x="190" y="299"/>
                    </a:lnTo>
                    <a:lnTo>
                      <a:pt x="190" y="304"/>
                    </a:lnTo>
                    <a:lnTo>
                      <a:pt x="184" y="299"/>
                    </a:lnTo>
                    <a:lnTo>
                      <a:pt x="178" y="295"/>
                    </a:lnTo>
                    <a:lnTo>
                      <a:pt x="178" y="290"/>
                    </a:lnTo>
                    <a:lnTo>
                      <a:pt x="178" y="286"/>
                    </a:lnTo>
                    <a:lnTo>
                      <a:pt x="178" y="281"/>
                    </a:lnTo>
                    <a:lnTo>
                      <a:pt x="178" y="277"/>
                    </a:lnTo>
                    <a:lnTo>
                      <a:pt x="178" y="272"/>
                    </a:lnTo>
                    <a:lnTo>
                      <a:pt x="171" y="268"/>
                    </a:lnTo>
                    <a:lnTo>
                      <a:pt x="165" y="263"/>
                    </a:lnTo>
                    <a:lnTo>
                      <a:pt x="165" y="259"/>
                    </a:lnTo>
                    <a:lnTo>
                      <a:pt x="165" y="255"/>
                    </a:lnTo>
                    <a:lnTo>
                      <a:pt x="165" y="250"/>
                    </a:lnTo>
                    <a:lnTo>
                      <a:pt x="165" y="246"/>
                    </a:lnTo>
                    <a:lnTo>
                      <a:pt x="165" y="241"/>
                    </a:lnTo>
                    <a:lnTo>
                      <a:pt x="165" y="237"/>
                    </a:lnTo>
                    <a:lnTo>
                      <a:pt x="165" y="232"/>
                    </a:lnTo>
                    <a:lnTo>
                      <a:pt x="159" y="228"/>
                    </a:lnTo>
                    <a:lnTo>
                      <a:pt x="159" y="223"/>
                    </a:lnTo>
                    <a:lnTo>
                      <a:pt x="152" y="219"/>
                    </a:lnTo>
                    <a:lnTo>
                      <a:pt x="152" y="214"/>
                    </a:lnTo>
                    <a:lnTo>
                      <a:pt x="146" y="214"/>
                    </a:lnTo>
                    <a:lnTo>
                      <a:pt x="146" y="210"/>
                    </a:lnTo>
                    <a:lnTo>
                      <a:pt x="140" y="210"/>
                    </a:lnTo>
                    <a:lnTo>
                      <a:pt x="140" y="206"/>
                    </a:lnTo>
                    <a:lnTo>
                      <a:pt x="132" y="206"/>
                    </a:lnTo>
                    <a:lnTo>
                      <a:pt x="126" y="201"/>
                    </a:lnTo>
                    <a:lnTo>
                      <a:pt x="120" y="201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2"/>
                    </a:lnTo>
                    <a:lnTo>
                      <a:pt x="95" y="188"/>
                    </a:lnTo>
                    <a:lnTo>
                      <a:pt x="88" y="183"/>
                    </a:lnTo>
                    <a:lnTo>
                      <a:pt x="82" y="183"/>
                    </a:lnTo>
                    <a:lnTo>
                      <a:pt x="82" y="179"/>
                    </a:lnTo>
                    <a:lnTo>
                      <a:pt x="76" y="179"/>
                    </a:lnTo>
                    <a:lnTo>
                      <a:pt x="70" y="174"/>
                    </a:lnTo>
                    <a:lnTo>
                      <a:pt x="63" y="170"/>
                    </a:lnTo>
                    <a:lnTo>
                      <a:pt x="57" y="170"/>
                    </a:lnTo>
                    <a:lnTo>
                      <a:pt x="51" y="165"/>
                    </a:lnTo>
                    <a:lnTo>
                      <a:pt x="51" y="161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44" y="148"/>
                    </a:lnTo>
                    <a:lnTo>
                      <a:pt x="44" y="143"/>
                    </a:lnTo>
                    <a:lnTo>
                      <a:pt x="51" y="139"/>
                    </a:lnTo>
                    <a:lnTo>
                      <a:pt x="51" y="134"/>
                    </a:lnTo>
                    <a:lnTo>
                      <a:pt x="51" y="130"/>
                    </a:lnTo>
                    <a:lnTo>
                      <a:pt x="51" y="125"/>
                    </a:lnTo>
                    <a:lnTo>
                      <a:pt x="44" y="125"/>
                    </a:lnTo>
                    <a:lnTo>
                      <a:pt x="44" y="121"/>
                    </a:lnTo>
                    <a:lnTo>
                      <a:pt x="38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26" y="107"/>
                    </a:lnTo>
                    <a:lnTo>
                      <a:pt x="26" y="103"/>
                    </a:lnTo>
                    <a:lnTo>
                      <a:pt x="19" y="103"/>
                    </a:lnTo>
                    <a:lnTo>
                      <a:pt x="0" y="94"/>
                    </a:lnTo>
                    <a:lnTo>
                      <a:pt x="7" y="94"/>
                    </a:lnTo>
                    <a:lnTo>
                      <a:pt x="7" y="90"/>
                    </a:lnTo>
                    <a:lnTo>
                      <a:pt x="7" y="85"/>
                    </a:lnTo>
                    <a:lnTo>
                      <a:pt x="7" y="81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6" y="63"/>
                    </a:lnTo>
                    <a:lnTo>
                      <a:pt x="32" y="63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8"/>
                    </a:lnTo>
                    <a:lnTo>
                      <a:pt x="51" y="58"/>
                    </a:lnTo>
                    <a:lnTo>
                      <a:pt x="57" y="58"/>
                    </a:lnTo>
                    <a:lnTo>
                      <a:pt x="57" y="54"/>
                    </a:lnTo>
                    <a:lnTo>
                      <a:pt x="63" y="54"/>
                    </a:lnTo>
                    <a:lnTo>
                      <a:pt x="70" y="54"/>
                    </a:lnTo>
                    <a:lnTo>
                      <a:pt x="76" y="49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88" y="40"/>
                    </a:lnTo>
                    <a:lnTo>
                      <a:pt x="95" y="40"/>
                    </a:lnTo>
                    <a:lnTo>
                      <a:pt x="95" y="36"/>
                    </a:lnTo>
                    <a:lnTo>
                      <a:pt x="101" y="36"/>
                    </a:lnTo>
                    <a:lnTo>
                      <a:pt x="107" y="36"/>
                    </a:lnTo>
                    <a:lnTo>
                      <a:pt x="114" y="32"/>
                    </a:lnTo>
                    <a:lnTo>
                      <a:pt x="120" y="32"/>
                    </a:lnTo>
                    <a:lnTo>
                      <a:pt x="126" y="32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3"/>
                    </a:lnTo>
                    <a:lnTo>
                      <a:pt x="140" y="18"/>
                    </a:lnTo>
                    <a:lnTo>
                      <a:pt x="140" y="14"/>
                    </a:lnTo>
                    <a:lnTo>
                      <a:pt x="146" y="14"/>
                    </a:lnTo>
                    <a:lnTo>
                      <a:pt x="152" y="9"/>
                    </a:lnTo>
                    <a:lnTo>
                      <a:pt x="159" y="9"/>
                    </a:lnTo>
                    <a:lnTo>
                      <a:pt x="165" y="9"/>
                    </a:lnTo>
                    <a:lnTo>
                      <a:pt x="165" y="5"/>
                    </a:lnTo>
                    <a:lnTo>
                      <a:pt x="171" y="5"/>
                    </a:lnTo>
                    <a:lnTo>
                      <a:pt x="178" y="5"/>
                    </a:lnTo>
                    <a:lnTo>
                      <a:pt x="184" y="5"/>
                    </a:lnTo>
                    <a:lnTo>
                      <a:pt x="184" y="0"/>
                    </a:lnTo>
                    <a:lnTo>
                      <a:pt x="190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81" name="Group 883"/>
            <p:cNvGrpSpPr>
              <a:grpSpLocks/>
            </p:cNvGrpSpPr>
            <p:nvPr/>
          </p:nvGrpSpPr>
          <p:grpSpPr bwMode="auto">
            <a:xfrm>
              <a:off x="1469" y="975"/>
              <a:ext cx="843" cy="446"/>
              <a:chOff x="1469" y="975"/>
              <a:chExt cx="843" cy="446"/>
            </a:xfrm>
          </p:grpSpPr>
          <p:sp>
            <p:nvSpPr>
              <p:cNvPr id="4980" name="Freeform 884"/>
              <p:cNvSpPr>
                <a:spLocks/>
              </p:cNvSpPr>
              <p:nvPr/>
            </p:nvSpPr>
            <p:spPr bwMode="auto">
              <a:xfrm>
                <a:off x="1469" y="975"/>
                <a:ext cx="843" cy="446"/>
              </a:xfrm>
              <a:custGeom>
                <a:avLst/>
                <a:gdLst/>
                <a:ahLst/>
                <a:cxnLst>
                  <a:cxn ang="0">
                    <a:pos x="830" y="107"/>
                  </a:cxn>
                  <a:cxn ang="0">
                    <a:pos x="792" y="112"/>
                  </a:cxn>
                  <a:cxn ang="0">
                    <a:pos x="729" y="134"/>
                  </a:cxn>
                  <a:cxn ang="0">
                    <a:pos x="711" y="161"/>
                  </a:cxn>
                  <a:cxn ang="0">
                    <a:pos x="673" y="183"/>
                  </a:cxn>
                  <a:cxn ang="0">
                    <a:pos x="641" y="196"/>
                  </a:cxn>
                  <a:cxn ang="0">
                    <a:pos x="629" y="219"/>
                  </a:cxn>
                  <a:cxn ang="0">
                    <a:pos x="623" y="245"/>
                  </a:cxn>
                  <a:cxn ang="0">
                    <a:pos x="616" y="277"/>
                  </a:cxn>
                  <a:cxn ang="0">
                    <a:pos x="629" y="299"/>
                  </a:cxn>
                  <a:cxn ang="0">
                    <a:pos x="616" y="330"/>
                  </a:cxn>
                  <a:cxn ang="0">
                    <a:pos x="597" y="353"/>
                  </a:cxn>
                  <a:cxn ang="0">
                    <a:pos x="579" y="379"/>
                  </a:cxn>
                  <a:cxn ang="0">
                    <a:pos x="572" y="411"/>
                  </a:cxn>
                  <a:cxn ang="0">
                    <a:pos x="541" y="424"/>
                  </a:cxn>
                  <a:cxn ang="0">
                    <a:pos x="491" y="433"/>
                  </a:cxn>
                  <a:cxn ang="0">
                    <a:pos x="453" y="437"/>
                  </a:cxn>
                  <a:cxn ang="0">
                    <a:pos x="415" y="446"/>
                  </a:cxn>
                  <a:cxn ang="0">
                    <a:pos x="365" y="446"/>
                  </a:cxn>
                  <a:cxn ang="0">
                    <a:pos x="321" y="437"/>
                  </a:cxn>
                  <a:cxn ang="0">
                    <a:pos x="289" y="419"/>
                  </a:cxn>
                  <a:cxn ang="0">
                    <a:pos x="258" y="406"/>
                  </a:cxn>
                  <a:cxn ang="0">
                    <a:pos x="233" y="388"/>
                  </a:cxn>
                  <a:cxn ang="0">
                    <a:pos x="195" y="379"/>
                  </a:cxn>
                  <a:cxn ang="0">
                    <a:pos x="151" y="370"/>
                  </a:cxn>
                  <a:cxn ang="0">
                    <a:pos x="120" y="348"/>
                  </a:cxn>
                  <a:cxn ang="0">
                    <a:pos x="82" y="330"/>
                  </a:cxn>
                  <a:cxn ang="0">
                    <a:pos x="50" y="312"/>
                  </a:cxn>
                  <a:cxn ang="0">
                    <a:pos x="13" y="290"/>
                  </a:cxn>
                  <a:cxn ang="0">
                    <a:pos x="6" y="254"/>
                  </a:cxn>
                  <a:cxn ang="0">
                    <a:pos x="19" y="232"/>
                  </a:cxn>
                  <a:cxn ang="0">
                    <a:pos x="38" y="196"/>
                  </a:cxn>
                  <a:cxn ang="0">
                    <a:pos x="57" y="174"/>
                  </a:cxn>
                  <a:cxn ang="0">
                    <a:pos x="57" y="152"/>
                  </a:cxn>
                  <a:cxn ang="0">
                    <a:pos x="57" y="125"/>
                  </a:cxn>
                  <a:cxn ang="0">
                    <a:pos x="94" y="112"/>
                  </a:cxn>
                  <a:cxn ang="0">
                    <a:pos x="132" y="116"/>
                  </a:cxn>
                  <a:cxn ang="0">
                    <a:pos x="164" y="103"/>
                  </a:cxn>
                  <a:cxn ang="0">
                    <a:pos x="189" y="85"/>
                  </a:cxn>
                  <a:cxn ang="0">
                    <a:pos x="220" y="58"/>
                  </a:cxn>
                  <a:cxn ang="0">
                    <a:pos x="239" y="31"/>
                  </a:cxn>
                  <a:cxn ang="0">
                    <a:pos x="264" y="9"/>
                  </a:cxn>
                  <a:cxn ang="0">
                    <a:pos x="296" y="0"/>
                  </a:cxn>
                  <a:cxn ang="0">
                    <a:pos x="327" y="14"/>
                  </a:cxn>
                  <a:cxn ang="0">
                    <a:pos x="340" y="40"/>
                  </a:cxn>
                  <a:cxn ang="0">
                    <a:pos x="352" y="72"/>
                  </a:cxn>
                  <a:cxn ang="0">
                    <a:pos x="390" y="89"/>
                  </a:cxn>
                  <a:cxn ang="0">
                    <a:pos x="434" y="94"/>
                  </a:cxn>
                  <a:cxn ang="0">
                    <a:pos x="478" y="98"/>
                  </a:cxn>
                  <a:cxn ang="0">
                    <a:pos x="522" y="94"/>
                  </a:cxn>
                  <a:cxn ang="0">
                    <a:pos x="560" y="107"/>
                  </a:cxn>
                  <a:cxn ang="0">
                    <a:pos x="591" y="107"/>
                  </a:cxn>
                  <a:cxn ang="0">
                    <a:pos x="629" y="98"/>
                  </a:cxn>
                  <a:cxn ang="0">
                    <a:pos x="673" y="94"/>
                  </a:cxn>
                  <a:cxn ang="0">
                    <a:pos x="717" y="89"/>
                  </a:cxn>
                  <a:cxn ang="0">
                    <a:pos x="748" y="76"/>
                  </a:cxn>
                  <a:cxn ang="0">
                    <a:pos x="761" y="54"/>
                  </a:cxn>
                  <a:cxn ang="0">
                    <a:pos x="792" y="49"/>
                  </a:cxn>
                  <a:cxn ang="0">
                    <a:pos x="811" y="72"/>
                  </a:cxn>
                  <a:cxn ang="0">
                    <a:pos x="836" y="85"/>
                  </a:cxn>
                </a:cxnLst>
                <a:rect l="0" t="0" r="r" b="b"/>
                <a:pathLst>
                  <a:path w="843" h="446">
                    <a:moveTo>
                      <a:pt x="843" y="80"/>
                    </a:moveTo>
                    <a:lnTo>
                      <a:pt x="843" y="85"/>
                    </a:lnTo>
                    <a:lnTo>
                      <a:pt x="836" y="89"/>
                    </a:lnTo>
                    <a:lnTo>
                      <a:pt x="836" y="94"/>
                    </a:lnTo>
                    <a:lnTo>
                      <a:pt x="836" y="98"/>
                    </a:lnTo>
                    <a:lnTo>
                      <a:pt x="836" y="103"/>
                    </a:lnTo>
                    <a:lnTo>
                      <a:pt x="830" y="107"/>
                    </a:lnTo>
                    <a:lnTo>
                      <a:pt x="824" y="107"/>
                    </a:lnTo>
                    <a:lnTo>
                      <a:pt x="817" y="107"/>
                    </a:lnTo>
                    <a:lnTo>
                      <a:pt x="811" y="107"/>
                    </a:lnTo>
                    <a:lnTo>
                      <a:pt x="811" y="112"/>
                    </a:lnTo>
                    <a:lnTo>
                      <a:pt x="805" y="112"/>
                    </a:lnTo>
                    <a:lnTo>
                      <a:pt x="799" y="112"/>
                    </a:lnTo>
                    <a:lnTo>
                      <a:pt x="792" y="112"/>
                    </a:lnTo>
                    <a:lnTo>
                      <a:pt x="761" y="112"/>
                    </a:lnTo>
                    <a:lnTo>
                      <a:pt x="755" y="116"/>
                    </a:lnTo>
                    <a:lnTo>
                      <a:pt x="748" y="116"/>
                    </a:lnTo>
                    <a:lnTo>
                      <a:pt x="742" y="121"/>
                    </a:lnTo>
                    <a:lnTo>
                      <a:pt x="736" y="125"/>
                    </a:lnTo>
                    <a:lnTo>
                      <a:pt x="729" y="130"/>
                    </a:lnTo>
                    <a:lnTo>
                      <a:pt x="729" y="134"/>
                    </a:lnTo>
                    <a:lnTo>
                      <a:pt x="729" y="138"/>
                    </a:lnTo>
                    <a:lnTo>
                      <a:pt x="723" y="138"/>
                    </a:lnTo>
                    <a:lnTo>
                      <a:pt x="723" y="143"/>
                    </a:lnTo>
                    <a:lnTo>
                      <a:pt x="717" y="147"/>
                    </a:lnTo>
                    <a:lnTo>
                      <a:pt x="717" y="152"/>
                    </a:lnTo>
                    <a:lnTo>
                      <a:pt x="711" y="156"/>
                    </a:lnTo>
                    <a:lnTo>
                      <a:pt x="711" y="161"/>
                    </a:lnTo>
                    <a:lnTo>
                      <a:pt x="704" y="165"/>
                    </a:lnTo>
                    <a:lnTo>
                      <a:pt x="698" y="170"/>
                    </a:lnTo>
                    <a:lnTo>
                      <a:pt x="698" y="174"/>
                    </a:lnTo>
                    <a:lnTo>
                      <a:pt x="692" y="174"/>
                    </a:lnTo>
                    <a:lnTo>
                      <a:pt x="685" y="174"/>
                    </a:lnTo>
                    <a:lnTo>
                      <a:pt x="679" y="179"/>
                    </a:lnTo>
                    <a:lnTo>
                      <a:pt x="673" y="183"/>
                    </a:lnTo>
                    <a:lnTo>
                      <a:pt x="667" y="183"/>
                    </a:lnTo>
                    <a:lnTo>
                      <a:pt x="660" y="183"/>
                    </a:lnTo>
                    <a:lnTo>
                      <a:pt x="660" y="188"/>
                    </a:lnTo>
                    <a:lnTo>
                      <a:pt x="654" y="188"/>
                    </a:lnTo>
                    <a:lnTo>
                      <a:pt x="654" y="192"/>
                    </a:lnTo>
                    <a:lnTo>
                      <a:pt x="648" y="196"/>
                    </a:lnTo>
                    <a:lnTo>
                      <a:pt x="641" y="196"/>
                    </a:lnTo>
                    <a:lnTo>
                      <a:pt x="641" y="201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35" y="210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9" y="219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8"/>
                    </a:lnTo>
                    <a:lnTo>
                      <a:pt x="623" y="232"/>
                    </a:lnTo>
                    <a:lnTo>
                      <a:pt x="623" y="237"/>
                    </a:lnTo>
                    <a:lnTo>
                      <a:pt x="623" y="241"/>
                    </a:lnTo>
                    <a:lnTo>
                      <a:pt x="623" y="245"/>
                    </a:lnTo>
                    <a:lnTo>
                      <a:pt x="623" y="250"/>
                    </a:lnTo>
                    <a:lnTo>
                      <a:pt x="623" y="254"/>
                    </a:lnTo>
                    <a:lnTo>
                      <a:pt x="623" y="259"/>
                    </a:lnTo>
                    <a:lnTo>
                      <a:pt x="623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7"/>
                    </a:lnTo>
                    <a:lnTo>
                      <a:pt x="610" y="277"/>
                    </a:lnTo>
                    <a:lnTo>
                      <a:pt x="610" y="281"/>
                    </a:lnTo>
                    <a:lnTo>
                      <a:pt x="610" y="286"/>
                    </a:lnTo>
                    <a:lnTo>
                      <a:pt x="616" y="290"/>
                    </a:lnTo>
                    <a:lnTo>
                      <a:pt x="623" y="290"/>
                    </a:lnTo>
                    <a:lnTo>
                      <a:pt x="629" y="295"/>
                    </a:lnTo>
                    <a:lnTo>
                      <a:pt x="629" y="299"/>
                    </a:lnTo>
                    <a:lnTo>
                      <a:pt x="635" y="303"/>
                    </a:lnTo>
                    <a:lnTo>
                      <a:pt x="635" y="308"/>
                    </a:lnTo>
                    <a:lnTo>
                      <a:pt x="635" y="312"/>
                    </a:lnTo>
                    <a:lnTo>
                      <a:pt x="629" y="317"/>
                    </a:lnTo>
                    <a:lnTo>
                      <a:pt x="623" y="321"/>
                    </a:lnTo>
                    <a:lnTo>
                      <a:pt x="623" y="326"/>
                    </a:lnTo>
                    <a:lnTo>
                      <a:pt x="616" y="330"/>
                    </a:lnTo>
                    <a:lnTo>
                      <a:pt x="610" y="335"/>
                    </a:lnTo>
                    <a:lnTo>
                      <a:pt x="610" y="339"/>
                    </a:lnTo>
                    <a:lnTo>
                      <a:pt x="610" y="344"/>
                    </a:lnTo>
                    <a:lnTo>
                      <a:pt x="610" y="348"/>
                    </a:lnTo>
                    <a:lnTo>
                      <a:pt x="604" y="348"/>
                    </a:lnTo>
                    <a:lnTo>
                      <a:pt x="604" y="353"/>
                    </a:lnTo>
                    <a:lnTo>
                      <a:pt x="597" y="353"/>
                    </a:lnTo>
                    <a:lnTo>
                      <a:pt x="591" y="353"/>
                    </a:lnTo>
                    <a:lnTo>
                      <a:pt x="591" y="357"/>
                    </a:lnTo>
                    <a:lnTo>
                      <a:pt x="585" y="361"/>
                    </a:lnTo>
                    <a:lnTo>
                      <a:pt x="585" y="366"/>
                    </a:lnTo>
                    <a:lnTo>
                      <a:pt x="585" y="370"/>
                    </a:lnTo>
                    <a:lnTo>
                      <a:pt x="585" y="375"/>
                    </a:lnTo>
                    <a:lnTo>
                      <a:pt x="579" y="379"/>
                    </a:lnTo>
                    <a:lnTo>
                      <a:pt x="579" y="384"/>
                    </a:lnTo>
                    <a:lnTo>
                      <a:pt x="579" y="388"/>
                    </a:lnTo>
                    <a:lnTo>
                      <a:pt x="572" y="393"/>
                    </a:lnTo>
                    <a:lnTo>
                      <a:pt x="572" y="397"/>
                    </a:lnTo>
                    <a:lnTo>
                      <a:pt x="572" y="402"/>
                    </a:lnTo>
                    <a:lnTo>
                      <a:pt x="572" y="406"/>
                    </a:lnTo>
                    <a:lnTo>
                      <a:pt x="572" y="411"/>
                    </a:lnTo>
                    <a:lnTo>
                      <a:pt x="566" y="415"/>
                    </a:lnTo>
                    <a:lnTo>
                      <a:pt x="566" y="419"/>
                    </a:lnTo>
                    <a:lnTo>
                      <a:pt x="566" y="424"/>
                    </a:lnTo>
                    <a:lnTo>
                      <a:pt x="560" y="419"/>
                    </a:lnTo>
                    <a:lnTo>
                      <a:pt x="553" y="424"/>
                    </a:lnTo>
                    <a:lnTo>
                      <a:pt x="547" y="424"/>
                    </a:lnTo>
                    <a:lnTo>
                      <a:pt x="541" y="424"/>
                    </a:lnTo>
                    <a:lnTo>
                      <a:pt x="535" y="424"/>
                    </a:lnTo>
                    <a:lnTo>
                      <a:pt x="528" y="428"/>
                    </a:lnTo>
                    <a:lnTo>
                      <a:pt x="516" y="428"/>
                    </a:lnTo>
                    <a:lnTo>
                      <a:pt x="509" y="433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78" y="437"/>
                    </a:lnTo>
                    <a:lnTo>
                      <a:pt x="472" y="437"/>
                    </a:lnTo>
                    <a:lnTo>
                      <a:pt x="465" y="437"/>
                    </a:lnTo>
                    <a:lnTo>
                      <a:pt x="459" y="437"/>
                    </a:lnTo>
                    <a:lnTo>
                      <a:pt x="453" y="437"/>
                    </a:lnTo>
                    <a:lnTo>
                      <a:pt x="453" y="442"/>
                    </a:lnTo>
                    <a:lnTo>
                      <a:pt x="447" y="442"/>
                    </a:lnTo>
                    <a:lnTo>
                      <a:pt x="440" y="442"/>
                    </a:lnTo>
                    <a:lnTo>
                      <a:pt x="434" y="442"/>
                    </a:lnTo>
                    <a:lnTo>
                      <a:pt x="434" y="446"/>
                    </a:lnTo>
                    <a:lnTo>
                      <a:pt x="428" y="446"/>
                    </a:lnTo>
                    <a:lnTo>
                      <a:pt x="415" y="446"/>
                    </a:lnTo>
                    <a:lnTo>
                      <a:pt x="409" y="446"/>
                    </a:lnTo>
                    <a:lnTo>
                      <a:pt x="403" y="446"/>
                    </a:lnTo>
                    <a:lnTo>
                      <a:pt x="396" y="446"/>
                    </a:lnTo>
                    <a:lnTo>
                      <a:pt x="384" y="442"/>
                    </a:lnTo>
                    <a:lnTo>
                      <a:pt x="377" y="446"/>
                    </a:lnTo>
                    <a:lnTo>
                      <a:pt x="371" y="446"/>
                    </a:lnTo>
                    <a:lnTo>
                      <a:pt x="365" y="446"/>
                    </a:lnTo>
                    <a:lnTo>
                      <a:pt x="358" y="446"/>
                    </a:lnTo>
                    <a:lnTo>
                      <a:pt x="352" y="442"/>
                    </a:lnTo>
                    <a:lnTo>
                      <a:pt x="346" y="442"/>
                    </a:lnTo>
                    <a:lnTo>
                      <a:pt x="340" y="442"/>
                    </a:lnTo>
                    <a:lnTo>
                      <a:pt x="333" y="442"/>
                    </a:lnTo>
                    <a:lnTo>
                      <a:pt x="327" y="442"/>
                    </a:lnTo>
                    <a:lnTo>
                      <a:pt x="321" y="437"/>
                    </a:lnTo>
                    <a:lnTo>
                      <a:pt x="314" y="437"/>
                    </a:lnTo>
                    <a:lnTo>
                      <a:pt x="308" y="437"/>
                    </a:lnTo>
                    <a:lnTo>
                      <a:pt x="302" y="437"/>
                    </a:lnTo>
                    <a:lnTo>
                      <a:pt x="296" y="433"/>
                    </a:lnTo>
                    <a:lnTo>
                      <a:pt x="289" y="428"/>
                    </a:lnTo>
                    <a:lnTo>
                      <a:pt x="289" y="424"/>
                    </a:lnTo>
                    <a:lnTo>
                      <a:pt x="289" y="419"/>
                    </a:lnTo>
                    <a:lnTo>
                      <a:pt x="283" y="419"/>
                    </a:lnTo>
                    <a:lnTo>
                      <a:pt x="283" y="415"/>
                    </a:lnTo>
                    <a:lnTo>
                      <a:pt x="277" y="415"/>
                    </a:lnTo>
                    <a:lnTo>
                      <a:pt x="270" y="411"/>
                    </a:lnTo>
                    <a:lnTo>
                      <a:pt x="264" y="411"/>
                    </a:lnTo>
                    <a:lnTo>
                      <a:pt x="264" y="406"/>
                    </a:lnTo>
                    <a:lnTo>
                      <a:pt x="258" y="406"/>
                    </a:lnTo>
                    <a:lnTo>
                      <a:pt x="258" y="402"/>
                    </a:lnTo>
                    <a:lnTo>
                      <a:pt x="252" y="402"/>
                    </a:lnTo>
                    <a:lnTo>
                      <a:pt x="252" y="397"/>
                    </a:lnTo>
                    <a:lnTo>
                      <a:pt x="245" y="397"/>
                    </a:lnTo>
                    <a:lnTo>
                      <a:pt x="239" y="393"/>
                    </a:lnTo>
                    <a:lnTo>
                      <a:pt x="239" y="388"/>
                    </a:lnTo>
                    <a:lnTo>
                      <a:pt x="233" y="388"/>
                    </a:lnTo>
                    <a:lnTo>
                      <a:pt x="226" y="384"/>
                    </a:lnTo>
                    <a:lnTo>
                      <a:pt x="226" y="379"/>
                    </a:lnTo>
                    <a:lnTo>
                      <a:pt x="220" y="379"/>
                    </a:lnTo>
                    <a:lnTo>
                      <a:pt x="214" y="379"/>
                    </a:lnTo>
                    <a:lnTo>
                      <a:pt x="208" y="379"/>
                    </a:lnTo>
                    <a:lnTo>
                      <a:pt x="201" y="379"/>
                    </a:lnTo>
                    <a:lnTo>
                      <a:pt x="195" y="379"/>
                    </a:lnTo>
                    <a:lnTo>
                      <a:pt x="189" y="379"/>
                    </a:lnTo>
                    <a:lnTo>
                      <a:pt x="182" y="379"/>
                    </a:lnTo>
                    <a:lnTo>
                      <a:pt x="176" y="379"/>
                    </a:lnTo>
                    <a:lnTo>
                      <a:pt x="170" y="375"/>
                    </a:lnTo>
                    <a:lnTo>
                      <a:pt x="157" y="375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45" y="366"/>
                    </a:lnTo>
                    <a:lnTo>
                      <a:pt x="145" y="361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2" y="357"/>
                    </a:lnTo>
                    <a:lnTo>
                      <a:pt x="126" y="353"/>
                    </a:lnTo>
                    <a:lnTo>
                      <a:pt x="120" y="348"/>
                    </a:lnTo>
                    <a:lnTo>
                      <a:pt x="113" y="344"/>
                    </a:lnTo>
                    <a:lnTo>
                      <a:pt x="107" y="344"/>
                    </a:lnTo>
                    <a:lnTo>
                      <a:pt x="107" y="339"/>
                    </a:lnTo>
                    <a:lnTo>
                      <a:pt x="101" y="339"/>
                    </a:lnTo>
                    <a:lnTo>
                      <a:pt x="94" y="335"/>
                    </a:lnTo>
                    <a:lnTo>
                      <a:pt x="88" y="330"/>
                    </a:lnTo>
                    <a:lnTo>
                      <a:pt x="82" y="330"/>
                    </a:lnTo>
                    <a:lnTo>
                      <a:pt x="82" y="326"/>
                    </a:lnTo>
                    <a:lnTo>
                      <a:pt x="76" y="326"/>
                    </a:lnTo>
                    <a:lnTo>
                      <a:pt x="69" y="321"/>
                    </a:lnTo>
                    <a:lnTo>
                      <a:pt x="63" y="317"/>
                    </a:lnTo>
                    <a:lnTo>
                      <a:pt x="57" y="317"/>
                    </a:lnTo>
                    <a:lnTo>
                      <a:pt x="57" y="312"/>
                    </a:lnTo>
                    <a:lnTo>
                      <a:pt x="50" y="312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3"/>
                    </a:lnTo>
                    <a:lnTo>
                      <a:pt x="25" y="299"/>
                    </a:lnTo>
                    <a:lnTo>
                      <a:pt x="19" y="295"/>
                    </a:lnTo>
                    <a:lnTo>
                      <a:pt x="13" y="295"/>
                    </a:lnTo>
                    <a:lnTo>
                      <a:pt x="13" y="290"/>
                    </a:lnTo>
                    <a:lnTo>
                      <a:pt x="6" y="286"/>
                    </a:lnTo>
                    <a:lnTo>
                      <a:pt x="6" y="277"/>
                    </a:lnTo>
                    <a:lnTo>
                      <a:pt x="6" y="272"/>
                    </a:lnTo>
                    <a:lnTo>
                      <a:pt x="6" y="268"/>
                    </a:lnTo>
                    <a:lnTo>
                      <a:pt x="0" y="263"/>
                    </a:lnTo>
                    <a:lnTo>
                      <a:pt x="6" y="259"/>
                    </a:lnTo>
                    <a:lnTo>
                      <a:pt x="6" y="254"/>
                    </a:lnTo>
                    <a:lnTo>
                      <a:pt x="6" y="250"/>
                    </a:lnTo>
                    <a:lnTo>
                      <a:pt x="6" y="245"/>
                    </a:lnTo>
                    <a:lnTo>
                      <a:pt x="13" y="245"/>
                    </a:lnTo>
                    <a:lnTo>
                      <a:pt x="13" y="241"/>
                    </a:lnTo>
                    <a:lnTo>
                      <a:pt x="19" y="241"/>
                    </a:lnTo>
                    <a:lnTo>
                      <a:pt x="19" y="237"/>
                    </a:lnTo>
                    <a:lnTo>
                      <a:pt x="19" y="232"/>
                    </a:lnTo>
                    <a:lnTo>
                      <a:pt x="25" y="228"/>
                    </a:lnTo>
                    <a:lnTo>
                      <a:pt x="25" y="223"/>
                    </a:lnTo>
                    <a:lnTo>
                      <a:pt x="25" y="219"/>
                    </a:lnTo>
                    <a:lnTo>
                      <a:pt x="32" y="210"/>
                    </a:lnTo>
                    <a:lnTo>
                      <a:pt x="32" y="205"/>
                    </a:lnTo>
                    <a:lnTo>
                      <a:pt x="38" y="201"/>
                    </a:lnTo>
                    <a:lnTo>
                      <a:pt x="38" y="196"/>
                    </a:lnTo>
                    <a:lnTo>
                      <a:pt x="38" y="192"/>
                    </a:lnTo>
                    <a:lnTo>
                      <a:pt x="38" y="188"/>
                    </a:lnTo>
                    <a:lnTo>
                      <a:pt x="38" y="183"/>
                    </a:lnTo>
                    <a:lnTo>
                      <a:pt x="38" y="179"/>
                    </a:lnTo>
                    <a:lnTo>
                      <a:pt x="38" y="174"/>
                    </a:lnTo>
                    <a:lnTo>
                      <a:pt x="44" y="174"/>
                    </a:lnTo>
                    <a:lnTo>
                      <a:pt x="57" y="174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63" y="165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63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3" y="121"/>
                    </a:lnTo>
                    <a:lnTo>
                      <a:pt x="69" y="121"/>
                    </a:lnTo>
                    <a:lnTo>
                      <a:pt x="76" y="116"/>
                    </a:lnTo>
                    <a:lnTo>
                      <a:pt x="82" y="116"/>
                    </a:lnTo>
                    <a:lnTo>
                      <a:pt x="88" y="116"/>
                    </a:lnTo>
                    <a:lnTo>
                      <a:pt x="94" y="112"/>
                    </a:lnTo>
                    <a:lnTo>
                      <a:pt x="101" y="112"/>
                    </a:lnTo>
                    <a:lnTo>
                      <a:pt x="101" y="116"/>
                    </a:lnTo>
                    <a:lnTo>
                      <a:pt x="107" y="116"/>
                    </a:lnTo>
                    <a:lnTo>
                      <a:pt x="113" y="116"/>
                    </a:lnTo>
                    <a:lnTo>
                      <a:pt x="120" y="116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8" y="116"/>
                    </a:lnTo>
                    <a:lnTo>
                      <a:pt x="145" y="112"/>
                    </a:lnTo>
                    <a:lnTo>
                      <a:pt x="151" y="112"/>
                    </a:lnTo>
                    <a:lnTo>
                      <a:pt x="157" y="112"/>
                    </a:lnTo>
                    <a:lnTo>
                      <a:pt x="157" y="107"/>
                    </a:lnTo>
                    <a:lnTo>
                      <a:pt x="164" y="107"/>
                    </a:lnTo>
                    <a:lnTo>
                      <a:pt x="164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89"/>
                    </a:lnTo>
                    <a:lnTo>
                      <a:pt x="170" y="85"/>
                    </a:lnTo>
                    <a:lnTo>
                      <a:pt x="176" y="85"/>
                    </a:lnTo>
                    <a:lnTo>
                      <a:pt x="182" y="85"/>
                    </a:lnTo>
                    <a:lnTo>
                      <a:pt x="189" y="85"/>
                    </a:lnTo>
                    <a:lnTo>
                      <a:pt x="195" y="80"/>
                    </a:lnTo>
                    <a:lnTo>
                      <a:pt x="201" y="80"/>
                    </a:lnTo>
                    <a:lnTo>
                      <a:pt x="208" y="76"/>
                    </a:lnTo>
                    <a:lnTo>
                      <a:pt x="214" y="72"/>
                    </a:lnTo>
                    <a:lnTo>
                      <a:pt x="214" y="67"/>
                    </a:lnTo>
                    <a:lnTo>
                      <a:pt x="220" y="63"/>
                    </a:lnTo>
                    <a:lnTo>
                      <a:pt x="220" y="58"/>
                    </a:lnTo>
                    <a:lnTo>
                      <a:pt x="220" y="54"/>
                    </a:lnTo>
                    <a:lnTo>
                      <a:pt x="220" y="49"/>
                    </a:lnTo>
                    <a:lnTo>
                      <a:pt x="220" y="45"/>
                    </a:lnTo>
                    <a:lnTo>
                      <a:pt x="226" y="40"/>
                    </a:lnTo>
                    <a:lnTo>
                      <a:pt x="226" y="36"/>
                    </a:lnTo>
                    <a:lnTo>
                      <a:pt x="233" y="31"/>
                    </a:lnTo>
                    <a:lnTo>
                      <a:pt x="239" y="31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58" y="18"/>
                    </a:lnTo>
                    <a:lnTo>
                      <a:pt x="258" y="14"/>
                    </a:lnTo>
                    <a:lnTo>
                      <a:pt x="264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0" y="0"/>
                    </a:lnTo>
                    <a:lnTo>
                      <a:pt x="277" y="0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6" y="0"/>
                    </a:lnTo>
                    <a:lnTo>
                      <a:pt x="302" y="0"/>
                    </a:lnTo>
                    <a:lnTo>
                      <a:pt x="308" y="0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27" y="14"/>
                    </a:lnTo>
                    <a:lnTo>
                      <a:pt x="333" y="14"/>
                    </a:lnTo>
                    <a:lnTo>
                      <a:pt x="333" y="18"/>
                    </a:lnTo>
                    <a:lnTo>
                      <a:pt x="333" y="22"/>
                    </a:lnTo>
                    <a:lnTo>
                      <a:pt x="333" y="27"/>
                    </a:lnTo>
                    <a:lnTo>
                      <a:pt x="333" y="31"/>
                    </a:lnTo>
                    <a:lnTo>
                      <a:pt x="340" y="36"/>
                    </a:lnTo>
                    <a:lnTo>
                      <a:pt x="340" y="40"/>
                    </a:lnTo>
                    <a:lnTo>
                      <a:pt x="340" y="45"/>
                    </a:lnTo>
                    <a:lnTo>
                      <a:pt x="340" y="49"/>
                    </a:lnTo>
                    <a:lnTo>
                      <a:pt x="340" y="54"/>
                    </a:lnTo>
                    <a:lnTo>
                      <a:pt x="340" y="58"/>
                    </a:lnTo>
                    <a:lnTo>
                      <a:pt x="346" y="63"/>
                    </a:lnTo>
                    <a:lnTo>
                      <a:pt x="346" y="67"/>
                    </a:lnTo>
                    <a:lnTo>
                      <a:pt x="352" y="72"/>
                    </a:lnTo>
                    <a:lnTo>
                      <a:pt x="358" y="72"/>
                    </a:lnTo>
                    <a:lnTo>
                      <a:pt x="358" y="76"/>
                    </a:lnTo>
                    <a:lnTo>
                      <a:pt x="358" y="80"/>
                    </a:lnTo>
                    <a:lnTo>
                      <a:pt x="371" y="85"/>
                    </a:lnTo>
                    <a:lnTo>
                      <a:pt x="377" y="85"/>
                    </a:lnTo>
                    <a:lnTo>
                      <a:pt x="384" y="89"/>
                    </a:lnTo>
                    <a:lnTo>
                      <a:pt x="390" y="89"/>
                    </a:lnTo>
                    <a:lnTo>
                      <a:pt x="396" y="94"/>
                    </a:lnTo>
                    <a:lnTo>
                      <a:pt x="403" y="94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21" y="94"/>
                    </a:lnTo>
                    <a:lnTo>
                      <a:pt x="428" y="98"/>
                    </a:lnTo>
                    <a:lnTo>
                      <a:pt x="434" y="94"/>
                    </a:ln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8"/>
                    </a:lnTo>
                    <a:lnTo>
                      <a:pt x="465" y="98"/>
                    </a:lnTo>
                    <a:lnTo>
                      <a:pt x="472" y="98"/>
                    </a:lnTo>
                    <a:lnTo>
                      <a:pt x="478" y="98"/>
                    </a:lnTo>
                    <a:lnTo>
                      <a:pt x="484" y="98"/>
                    </a:lnTo>
                    <a:lnTo>
                      <a:pt x="491" y="98"/>
                    </a:lnTo>
                    <a:lnTo>
                      <a:pt x="497" y="98"/>
                    </a:lnTo>
                    <a:lnTo>
                      <a:pt x="503" y="94"/>
                    </a:lnTo>
                    <a:lnTo>
                      <a:pt x="509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2" y="98"/>
                    </a:lnTo>
                    <a:lnTo>
                      <a:pt x="528" y="98"/>
                    </a:lnTo>
                    <a:lnTo>
                      <a:pt x="535" y="103"/>
                    </a:lnTo>
                    <a:lnTo>
                      <a:pt x="541" y="103"/>
                    </a:lnTo>
                    <a:lnTo>
                      <a:pt x="547" y="107"/>
                    </a:lnTo>
                    <a:lnTo>
                      <a:pt x="553" y="107"/>
                    </a:lnTo>
                    <a:lnTo>
                      <a:pt x="560" y="107"/>
                    </a:lnTo>
                    <a:lnTo>
                      <a:pt x="560" y="112"/>
                    </a:lnTo>
                    <a:lnTo>
                      <a:pt x="566" y="112"/>
                    </a:lnTo>
                    <a:lnTo>
                      <a:pt x="572" y="116"/>
                    </a:lnTo>
                    <a:lnTo>
                      <a:pt x="579" y="116"/>
                    </a:lnTo>
                    <a:lnTo>
                      <a:pt x="585" y="112"/>
                    </a:lnTo>
                    <a:lnTo>
                      <a:pt x="591" y="112"/>
                    </a:lnTo>
                    <a:lnTo>
                      <a:pt x="591" y="107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3"/>
                    </a:lnTo>
                    <a:lnTo>
                      <a:pt x="616" y="103"/>
                    </a:lnTo>
                    <a:lnTo>
                      <a:pt x="616" y="98"/>
                    </a:lnTo>
                    <a:lnTo>
                      <a:pt x="623" y="98"/>
                    </a:lnTo>
                    <a:lnTo>
                      <a:pt x="629" y="98"/>
                    </a:lnTo>
                    <a:lnTo>
                      <a:pt x="635" y="98"/>
                    </a:lnTo>
                    <a:lnTo>
                      <a:pt x="641" y="98"/>
                    </a:lnTo>
                    <a:lnTo>
                      <a:pt x="648" y="98"/>
                    </a:lnTo>
                    <a:lnTo>
                      <a:pt x="654" y="98"/>
                    </a:lnTo>
                    <a:lnTo>
                      <a:pt x="660" y="94"/>
                    </a:lnTo>
                    <a:lnTo>
                      <a:pt x="667" y="94"/>
                    </a:lnTo>
                    <a:lnTo>
                      <a:pt x="673" y="94"/>
                    </a:lnTo>
                    <a:lnTo>
                      <a:pt x="679" y="94"/>
                    </a:lnTo>
                    <a:lnTo>
                      <a:pt x="685" y="94"/>
                    </a:lnTo>
                    <a:lnTo>
                      <a:pt x="692" y="94"/>
                    </a:lnTo>
                    <a:lnTo>
                      <a:pt x="698" y="94"/>
                    </a:lnTo>
                    <a:lnTo>
                      <a:pt x="704" y="89"/>
                    </a:lnTo>
                    <a:lnTo>
                      <a:pt x="711" y="89"/>
                    </a:lnTo>
                    <a:lnTo>
                      <a:pt x="717" y="89"/>
                    </a:lnTo>
                    <a:lnTo>
                      <a:pt x="723" y="89"/>
                    </a:lnTo>
                    <a:lnTo>
                      <a:pt x="723" y="85"/>
                    </a:lnTo>
                    <a:lnTo>
                      <a:pt x="729" y="85"/>
                    </a:lnTo>
                    <a:lnTo>
                      <a:pt x="736" y="85"/>
                    </a:lnTo>
                    <a:lnTo>
                      <a:pt x="742" y="80"/>
                    </a:lnTo>
                    <a:lnTo>
                      <a:pt x="748" y="80"/>
                    </a:lnTo>
                    <a:lnTo>
                      <a:pt x="748" y="76"/>
                    </a:lnTo>
                    <a:lnTo>
                      <a:pt x="755" y="76"/>
                    </a:lnTo>
                    <a:lnTo>
                      <a:pt x="755" y="72"/>
                    </a:lnTo>
                    <a:lnTo>
                      <a:pt x="755" y="67"/>
                    </a:lnTo>
                    <a:lnTo>
                      <a:pt x="755" y="63"/>
                    </a:lnTo>
                    <a:lnTo>
                      <a:pt x="755" y="58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49"/>
                    </a:lnTo>
                    <a:lnTo>
                      <a:pt x="767" y="49"/>
                    </a:lnTo>
                    <a:lnTo>
                      <a:pt x="773" y="54"/>
                    </a:lnTo>
                    <a:lnTo>
                      <a:pt x="780" y="54"/>
                    </a:lnTo>
                    <a:lnTo>
                      <a:pt x="786" y="54"/>
                    </a:lnTo>
                    <a:lnTo>
                      <a:pt x="786" y="49"/>
                    </a:lnTo>
                    <a:lnTo>
                      <a:pt x="792" y="49"/>
                    </a:lnTo>
                    <a:lnTo>
                      <a:pt x="799" y="49"/>
                    </a:lnTo>
                    <a:lnTo>
                      <a:pt x="805" y="54"/>
                    </a:lnTo>
                    <a:lnTo>
                      <a:pt x="805" y="58"/>
                    </a:lnTo>
                    <a:lnTo>
                      <a:pt x="805" y="63"/>
                    </a:lnTo>
                    <a:lnTo>
                      <a:pt x="805" y="67"/>
                    </a:lnTo>
                    <a:lnTo>
                      <a:pt x="811" y="67"/>
                    </a:lnTo>
                    <a:lnTo>
                      <a:pt x="811" y="72"/>
                    </a:lnTo>
                    <a:lnTo>
                      <a:pt x="817" y="72"/>
                    </a:lnTo>
                    <a:lnTo>
                      <a:pt x="817" y="76"/>
                    </a:lnTo>
                    <a:lnTo>
                      <a:pt x="824" y="76"/>
                    </a:lnTo>
                    <a:lnTo>
                      <a:pt x="824" y="80"/>
                    </a:lnTo>
                    <a:lnTo>
                      <a:pt x="830" y="80"/>
                    </a:lnTo>
                    <a:lnTo>
                      <a:pt x="830" y="85"/>
                    </a:lnTo>
                    <a:lnTo>
                      <a:pt x="836" y="85"/>
                    </a:lnTo>
                    <a:lnTo>
                      <a:pt x="843" y="85"/>
                    </a:lnTo>
                    <a:lnTo>
                      <a:pt x="843" y="8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81" name="Freeform 885"/>
              <p:cNvSpPr>
                <a:spLocks/>
              </p:cNvSpPr>
              <p:nvPr/>
            </p:nvSpPr>
            <p:spPr bwMode="auto">
              <a:xfrm>
                <a:off x="1469" y="975"/>
                <a:ext cx="843" cy="446"/>
              </a:xfrm>
              <a:custGeom>
                <a:avLst/>
                <a:gdLst/>
                <a:ahLst/>
                <a:cxnLst>
                  <a:cxn ang="0">
                    <a:pos x="830" y="107"/>
                  </a:cxn>
                  <a:cxn ang="0">
                    <a:pos x="792" y="112"/>
                  </a:cxn>
                  <a:cxn ang="0">
                    <a:pos x="729" y="134"/>
                  </a:cxn>
                  <a:cxn ang="0">
                    <a:pos x="711" y="161"/>
                  </a:cxn>
                  <a:cxn ang="0">
                    <a:pos x="673" y="183"/>
                  </a:cxn>
                  <a:cxn ang="0">
                    <a:pos x="641" y="196"/>
                  </a:cxn>
                  <a:cxn ang="0">
                    <a:pos x="629" y="219"/>
                  </a:cxn>
                  <a:cxn ang="0">
                    <a:pos x="623" y="245"/>
                  </a:cxn>
                  <a:cxn ang="0">
                    <a:pos x="616" y="277"/>
                  </a:cxn>
                  <a:cxn ang="0">
                    <a:pos x="629" y="299"/>
                  </a:cxn>
                  <a:cxn ang="0">
                    <a:pos x="616" y="330"/>
                  </a:cxn>
                  <a:cxn ang="0">
                    <a:pos x="597" y="353"/>
                  </a:cxn>
                  <a:cxn ang="0">
                    <a:pos x="579" y="379"/>
                  </a:cxn>
                  <a:cxn ang="0">
                    <a:pos x="572" y="411"/>
                  </a:cxn>
                  <a:cxn ang="0">
                    <a:pos x="541" y="424"/>
                  </a:cxn>
                  <a:cxn ang="0">
                    <a:pos x="491" y="433"/>
                  </a:cxn>
                  <a:cxn ang="0">
                    <a:pos x="453" y="437"/>
                  </a:cxn>
                  <a:cxn ang="0">
                    <a:pos x="415" y="446"/>
                  </a:cxn>
                  <a:cxn ang="0">
                    <a:pos x="365" y="446"/>
                  </a:cxn>
                  <a:cxn ang="0">
                    <a:pos x="321" y="437"/>
                  </a:cxn>
                  <a:cxn ang="0">
                    <a:pos x="289" y="419"/>
                  </a:cxn>
                  <a:cxn ang="0">
                    <a:pos x="258" y="406"/>
                  </a:cxn>
                  <a:cxn ang="0">
                    <a:pos x="233" y="388"/>
                  </a:cxn>
                  <a:cxn ang="0">
                    <a:pos x="195" y="379"/>
                  </a:cxn>
                  <a:cxn ang="0">
                    <a:pos x="151" y="370"/>
                  </a:cxn>
                  <a:cxn ang="0">
                    <a:pos x="120" y="348"/>
                  </a:cxn>
                  <a:cxn ang="0">
                    <a:pos x="82" y="330"/>
                  </a:cxn>
                  <a:cxn ang="0">
                    <a:pos x="50" y="312"/>
                  </a:cxn>
                  <a:cxn ang="0">
                    <a:pos x="13" y="290"/>
                  </a:cxn>
                  <a:cxn ang="0">
                    <a:pos x="6" y="254"/>
                  </a:cxn>
                  <a:cxn ang="0">
                    <a:pos x="19" y="232"/>
                  </a:cxn>
                  <a:cxn ang="0">
                    <a:pos x="38" y="196"/>
                  </a:cxn>
                  <a:cxn ang="0">
                    <a:pos x="57" y="174"/>
                  </a:cxn>
                  <a:cxn ang="0">
                    <a:pos x="57" y="152"/>
                  </a:cxn>
                  <a:cxn ang="0">
                    <a:pos x="57" y="125"/>
                  </a:cxn>
                  <a:cxn ang="0">
                    <a:pos x="94" y="112"/>
                  </a:cxn>
                  <a:cxn ang="0">
                    <a:pos x="132" y="116"/>
                  </a:cxn>
                  <a:cxn ang="0">
                    <a:pos x="164" y="103"/>
                  </a:cxn>
                  <a:cxn ang="0">
                    <a:pos x="189" y="85"/>
                  </a:cxn>
                  <a:cxn ang="0">
                    <a:pos x="220" y="58"/>
                  </a:cxn>
                  <a:cxn ang="0">
                    <a:pos x="239" y="31"/>
                  </a:cxn>
                  <a:cxn ang="0">
                    <a:pos x="264" y="9"/>
                  </a:cxn>
                  <a:cxn ang="0">
                    <a:pos x="296" y="0"/>
                  </a:cxn>
                  <a:cxn ang="0">
                    <a:pos x="327" y="14"/>
                  </a:cxn>
                  <a:cxn ang="0">
                    <a:pos x="340" y="40"/>
                  </a:cxn>
                  <a:cxn ang="0">
                    <a:pos x="352" y="72"/>
                  </a:cxn>
                  <a:cxn ang="0">
                    <a:pos x="390" y="89"/>
                  </a:cxn>
                  <a:cxn ang="0">
                    <a:pos x="434" y="94"/>
                  </a:cxn>
                  <a:cxn ang="0">
                    <a:pos x="478" y="98"/>
                  </a:cxn>
                  <a:cxn ang="0">
                    <a:pos x="522" y="94"/>
                  </a:cxn>
                  <a:cxn ang="0">
                    <a:pos x="560" y="107"/>
                  </a:cxn>
                  <a:cxn ang="0">
                    <a:pos x="591" y="107"/>
                  </a:cxn>
                  <a:cxn ang="0">
                    <a:pos x="629" y="98"/>
                  </a:cxn>
                  <a:cxn ang="0">
                    <a:pos x="673" y="94"/>
                  </a:cxn>
                  <a:cxn ang="0">
                    <a:pos x="717" y="89"/>
                  </a:cxn>
                  <a:cxn ang="0">
                    <a:pos x="748" y="76"/>
                  </a:cxn>
                  <a:cxn ang="0">
                    <a:pos x="761" y="54"/>
                  </a:cxn>
                  <a:cxn ang="0">
                    <a:pos x="792" y="49"/>
                  </a:cxn>
                  <a:cxn ang="0">
                    <a:pos x="811" y="72"/>
                  </a:cxn>
                  <a:cxn ang="0">
                    <a:pos x="836" y="85"/>
                  </a:cxn>
                </a:cxnLst>
                <a:rect l="0" t="0" r="r" b="b"/>
                <a:pathLst>
                  <a:path w="843" h="446">
                    <a:moveTo>
                      <a:pt x="843" y="80"/>
                    </a:moveTo>
                    <a:lnTo>
                      <a:pt x="843" y="85"/>
                    </a:lnTo>
                    <a:lnTo>
                      <a:pt x="836" y="89"/>
                    </a:lnTo>
                    <a:lnTo>
                      <a:pt x="836" y="94"/>
                    </a:lnTo>
                    <a:lnTo>
                      <a:pt x="836" y="98"/>
                    </a:lnTo>
                    <a:lnTo>
                      <a:pt x="836" y="103"/>
                    </a:lnTo>
                    <a:lnTo>
                      <a:pt x="830" y="107"/>
                    </a:lnTo>
                    <a:lnTo>
                      <a:pt x="824" y="107"/>
                    </a:lnTo>
                    <a:lnTo>
                      <a:pt x="817" y="107"/>
                    </a:lnTo>
                    <a:lnTo>
                      <a:pt x="811" y="107"/>
                    </a:lnTo>
                    <a:lnTo>
                      <a:pt x="811" y="112"/>
                    </a:lnTo>
                    <a:lnTo>
                      <a:pt x="805" y="112"/>
                    </a:lnTo>
                    <a:lnTo>
                      <a:pt x="799" y="112"/>
                    </a:lnTo>
                    <a:lnTo>
                      <a:pt x="792" y="112"/>
                    </a:lnTo>
                    <a:lnTo>
                      <a:pt x="761" y="112"/>
                    </a:lnTo>
                    <a:lnTo>
                      <a:pt x="755" y="116"/>
                    </a:lnTo>
                    <a:lnTo>
                      <a:pt x="748" y="116"/>
                    </a:lnTo>
                    <a:lnTo>
                      <a:pt x="742" y="121"/>
                    </a:lnTo>
                    <a:lnTo>
                      <a:pt x="736" y="125"/>
                    </a:lnTo>
                    <a:lnTo>
                      <a:pt x="729" y="130"/>
                    </a:lnTo>
                    <a:lnTo>
                      <a:pt x="729" y="134"/>
                    </a:lnTo>
                    <a:lnTo>
                      <a:pt x="729" y="138"/>
                    </a:lnTo>
                    <a:lnTo>
                      <a:pt x="723" y="138"/>
                    </a:lnTo>
                    <a:lnTo>
                      <a:pt x="723" y="143"/>
                    </a:lnTo>
                    <a:lnTo>
                      <a:pt x="717" y="147"/>
                    </a:lnTo>
                    <a:lnTo>
                      <a:pt x="717" y="152"/>
                    </a:lnTo>
                    <a:lnTo>
                      <a:pt x="711" y="156"/>
                    </a:lnTo>
                    <a:lnTo>
                      <a:pt x="711" y="161"/>
                    </a:lnTo>
                    <a:lnTo>
                      <a:pt x="704" y="165"/>
                    </a:lnTo>
                    <a:lnTo>
                      <a:pt x="698" y="170"/>
                    </a:lnTo>
                    <a:lnTo>
                      <a:pt x="698" y="174"/>
                    </a:lnTo>
                    <a:lnTo>
                      <a:pt x="692" y="174"/>
                    </a:lnTo>
                    <a:lnTo>
                      <a:pt x="685" y="174"/>
                    </a:lnTo>
                    <a:lnTo>
                      <a:pt x="679" y="179"/>
                    </a:lnTo>
                    <a:lnTo>
                      <a:pt x="673" y="183"/>
                    </a:lnTo>
                    <a:lnTo>
                      <a:pt x="667" y="183"/>
                    </a:lnTo>
                    <a:lnTo>
                      <a:pt x="660" y="183"/>
                    </a:lnTo>
                    <a:lnTo>
                      <a:pt x="660" y="188"/>
                    </a:lnTo>
                    <a:lnTo>
                      <a:pt x="654" y="188"/>
                    </a:lnTo>
                    <a:lnTo>
                      <a:pt x="654" y="192"/>
                    </a:lnTo>
                    <a:lnTo>
                      <a:pt x="648" y="196"/>
                    </a:lnTo>
                    <a:lnTo>
                      <a:pt x="641" y="196"/>
                    </a:lnTo>
                    <a:lnTo>
                      <a:pt x="641" y="201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35" y="210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9" y="219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8"/>
                    </a:lnTo>
                    <a:lnTo>
                      <a:pt x="623" y="232"/>
                    </a:lnTo>
                    <a:lnTo>
                      <a:pt x="623" y="237"/>
                    </a:lnTo>
                    <a:lnTo>
                      <a:pt x="623" y="241"/>
                    </a:lnTo>
                    <a:lnTo>
                      <a:pt x="623" y="245"/>
                    </a:lnTo>
                    <a:lnTo>
                      <a:pt x="623" y="250"/>
                    </a:lnTo>
                    <a:lnTo>
                      <a:pt x="623" y="254"/>
                    </a:lnTo>
                    <a:lnTo>
                      <a:pt x="623" y="259"/>
                    </a:lnTo>
                    <a:lnTo>
                      <a:pt x="623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7"/>
                    </a:lnTo>
                    <a:lnTo>
                      <a:pt x="610" y="277"/>
                    </a:lnTo>
                    <a:lnTo>
                      <a:pt x="610" y="281"/>
                    </a:lnTo>
                    <a:lnTo>
                      <a:pt x="610" y="286"/>
                    </a:lnTo>
                    <a:lnTo>
                      <a:pt x="616" y="290"/>
                    </a:lnTo>
                    <a:lnTo>
                      <a:pt x="623" y="290"/>
                    </a:lnTo>
                    <a:lnTo>
                      <a:pt x="629" y="295"/>
                    </a:lnTo>
                    <a:lnTo>
                      <a:pt x="629" y="299"/>
                    </a:lnTo>
                    <a:lnTo>
                      <a:pt x="635" y="303"/>
                    </a:lnTo>
                    <a:lnTo>
                      <a:pt x="635" y="308"/>
                    </a:lnTo>
                    <a:lnTo>
                      <a:pt x="635" y="312"/>
                    </a:lnTo>
                    <a:lnTo>
                      <a:pt x="629" y="317"/>
                    </a:lnTo>
                    <a:lnTo>
                      <a:pt x="623" y="321"/>
                    </a:lnTo>
                    <a:lnTo>
                      <a:pt x="623" y="326"/>
                    </a:lnTo>
                    <a:lnTo>
                      <a:pt x="616" y="330"/>
                    </a:lnTo>
                    <a:lnTo>
                      <a:pt x="610" y="335"/>
                    </a:lnTo>
                    <a:lnTo>
                      <a:pt x="610" y="339"/>
                    </a:lnTo>
                    <a:lnTo>
                      <a:pt x="610" y="344"/>
                    </a:lnTo>
                    <a:lnTo>
                      <a:pt x="610" y="348"/>
                    </a:lnTo>
                    <a:lnTo>
                      <a:pt x="604" y="348"/>
                    </a:lnTo>
                    <a:lnTo>
                      <a:pt x="604" y="353"/>
                    </a:lnTo>
                    <a:lnTo>
                      <a:pt x="597" y="353"/>
                    </a:lnTo>
                    <a:lnTo>
                      <a:pt x="591" y="353"/>
                    </a:lnTo>
                    <a:lnTo>
                      <a:pt x="591" y="357"/>
                    </a:lnTo>
                    <a:lnTo>
                      <a:pt x="585" y="361"/>
                    </a:lnTo>
                    <a:lnTo>
                      <a:pt x="585" y="366"/>
                    </a:lnTo>
                    <a:lnTo>
                      <a:pt x="585" y="370"/>
                    </a:lnTo>
                    <a:lnTo>
                      <a:pt x="585" y="375"/>
                    </a:lnTo>
                    <a:lnTo>
                      <a:pt x="579" y="379"/>
                    </a:lnTo>
                    <a:lnTo>
                      <a:pt x="579" y="384"/>
                    </a:lnTo>
                    <a:lnTo>
                      <a:pt x="579" y="388"/>
                    </a:lnTo>
                    <a:lnTo>
                      <a:pt x="572" y="393"/>
                    </a:lnTo>
                    <a:lnTo>
                      <a:pt x="572" y="397"/>
                    </a:lnTo>
                    <a:lnTo>
                      <a:pt x="572" y="402"/>
                    </a:lnTo>
                    <a:lnTo>
                      <a:pt x="572" y="406"/>
                    </a:lnTo>
                    <a:lnTo>
                      <a:pt x="572" y="411"/>
                    </a:lnTo>
                    <a:lnTo>
                      <a:pt x="566" y="415"/>
                    </a:lnTo>
                    <a:lnTo>
                      <a:pt x="566" y="419"/>
                    </a:lnTo>
                    <a:lnTo>
                      <a:pt x="566" y="424"/>
                    </a:lnTo>
                    <a:lnTo>
                      <a:pt x="560" y="419"/>
                    </a:lnTo>
                    <a:lnTo>
                      <a:pt x="553" y="424"/>
                    </a:lnTo>
                    <a:lnTo>
                      <a:pt x="547" y="424"/>
                    </a:lnTo>
                    <a:lnTo>
                      <a:pt x="541" y="424"/>
                    </a:lnTo>
                    <a:lnTo>
                      <a:pt x="535" y="424"/>
                    </a:lnTo>
                    <a:lnTo>
                      <a:pt x="528" y="428"/>
                    </a:lnTo>
                    <a:lnTo>
                      <a:pt x="516" y="428"/>
                    </a:lnTo>
                    <a:lnTo>
                      <a:pt x="509" y="433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78" y="437"/>
                    </a:lnTo>
                    <a:lnTo>
                      <a:pt x="472" y="437"/>
                    </a:lnTo>
                    <a:lnTo>
                      <a:pt x="465" y="437"/>
                    </a:lnTo>
                    <a:lnTo>
                      <a:pt x="459" y="437"/>
                    </a:lnTo>
                    <a:lnTo>
                      <a:pt x="453" y="437"/>
                    </a:lnTo>
                    <a:lnTo>
                      <a:pt x="453" y="442"/>
                    </a:lnTo>
                    <a:lnTo>
                      <a:pt x="447" y="442"/>
                    </a:lnTo>
                    <a:lnTo>
                      <a:pt x="440" y="442"/>
                    </a:lnTo>
                    <a:lnTo>
                      <a:pt x="434" y="442"/>
                    </a:lnTo>
                    <a:lnTo>
                      <a:pt x="434" y="446"/>
                    </a:lnTo>
                    <a:lnTo>
                      <a:pt x="428" y="446"/>
                    </a:lnTo>
                    <a:lnTo>
                      <a:pt x="415" y="446"/>
                    </a:lnTo>
                    <a:lnTo>
                      <a:pt x="409" y="446"/>
                    </a:lnTo>
                    <a:lnTo>
                      <a:pt x="403" y="446"/>
                    </a:lnTo>
                    <a:lnTo>
                      <a:pt x="396" y="446"/>
                    </a:lnTo>
                    <a:lnTo>
                      <a:pt x="384" y="442"/>
                    </a:lnTo>
                    <a:lnTo>
                      <a:pt x="377" y="446"/>
                    </a:lnTo>
                    <a:lnTo>
                      <a:pt x="371" y="446"/>
                    </a:lnTo>
                    <a:lnTo>
                      <a:pt x="365" y="446"/>
                    </a:lnTo>
                    <a:lnTo>
                      <a:pt x="358" y="446"/>
                    </a:lnTo>
                    <a:lnTo>
                      <a:pt x="352" y="442"/>
                    </a:lnTo>
                    <a:lnTo>
                      <a:pt x="346" y="442"/>
                    </a:lnTo>
                    <a:lnTo>
                      <a:pt x="340" y="442"/>
                    </a:lnTo>
                    <a:lnTo>
                      <a:pt x="333" y="442"/>
                    </a:lnTo>
                    <a:lnTo>
                      <a:pt x="327" y="442"/>
                    </a:lnTo>
                    <a:lnTo>
                      <a:pt x="321" y="437"/>
                    </a:lnTo>
                    <a:lnTo>
                      <a:pt x="314" y="437"/>
                    </a:lnTo>
                    <a:lnTo>
                      <a:pt x="308" y="437"/>
                    </a:lnTo>
                    <a:lnTo>
                      <a:pt x="302" y="437"/>
                    </a:lnTo>
                    <a:lnTo>
                      <a:pt x="296" y="433"/>
                    </a:lnTo>
                    <a:lnTo>
                      <a:pt x="289" y="428"/>
                    </a:lnTo>
                    <a:lnTo>
                      <a:pt x="289" y="424"/>
                    </a:lnTo>
                    <a:lnTo>
                      <a:pt x="289" y="419"/>
                    </a:lnTo>
                    <a:lnTo>
                      <a:pt x="283" y="419"/>
                    </a:lnTo>
                    <a:lnTo>
                      <a:pt x="283" y="415"/>
                    </a:lnTo>
                    <a:lnTo>
                      <a:pt x="277" y="415"/>
                    </a:lnTo>
                    <a:lnTo>
                      <a:pt x="270" y="411"/>
                    </a:lnTo>
                    <a:lnTo>
                      <a:pt x="264" y="411"/>
                    </a:lnTo>
                    <a:lnTo>
                      <a:pt x="264" y="406"/>
                    </a:lnTo>
                    <a:lnTo>
                      <a:pt x="258" y="406"/>
                    </a:lnTo>
                    <a:lnTo>
                      <a:pt x="258" y="402"/>
                    </a:lnTo>
                    <a:lnTo>
                      <a:pt x="252" y="402"/>
                    </a:lnTo>
                    <a:lnTo>
                      <a:pt x="252" y="397"/>
                    </a:lnTo>
                    <a:lnTo>
                      <a:pt x="245" y="397"/>
                    </a:lnTo>
                    <a:lnTo>
                      <a:pt x="239" y="393"/>
                    </a:lnTo>
                    <a:lnTo>
                      <a:pt x="239" y="388"/>
                    </a:lnTo>
                    <a:lnTo>
                      <a:pt x="233" y="388"/>
                    </a:lnTo>
                    <a:lnTo>
                      <a:pt x="226" y="384"/>
                    </a:lnTo>
                    <a:lnTo>
                      <a:pt x="226" y="379"/>
                    </a:lnTo>
                    <a:lnTo>
                      <a:pt x="220" y="379"/>
                    </a:lnTo>
                    <a:lnTo>
                      <a:pt x="214" y="379"/>
                    </a:lnTo>
                    <a:lnTo>
                      <a:pt x="208" y="379"/>
                    </a:lnTo>
                    <a:lnTo>
                      <a:pt x="201" y="379"/>
                    </a:lnTo>
                    <a:lnTo>
                      <a:pt x="195" y="379"/>
                    </a:lnTo>
                    <a:lnTo>
                      <a:pt x="189" y="379"/>
                    </a:lnTo>
                    <a:lnTo>
                      <a:pt x="182" y="379"/>
                    </a:lnTo>
                    <a:lnTo>
                      <a:pt x="176" y="379"/>
                    </a:lnTo>
                    <a:lnTo>
                      <a:pt x="170" y="375"/>
                    </a:lnTo>
                    <a:lnTo>
                      <a:pt x="157" y="375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45" y="366"/>
                    </a:lnTo>
                    <a:lnTo>
                      <a:pt x="145" y="361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2" y="357"/>
                    </a:lnTo>
                    <a:lnTo>
                      <a:pt x="126" y="353"/>
                    </a:lnTo>
                    <a:lnTo>
                      <a:pt x="120" y="348"/>
                    </a:lnTo>
                    <a:lnTo>
                      <a:pt x="113" y="344"/>
                    </a:lnTo>
                    <a:lnTo>
                      <a:pt x="107" y="344"/>
                    </a:lnTo>
                    <a:lnTo>
                      <a:pt x="107" y="339"/>
                    </a:lnTo>
                    <a:lnTo>
                      <a:pt x="101" y="339"/>
                    </a:lnTo>
                    <a:lnTo>
                      <a:pt x="94" y="335"/>
                    </a:lnTo>
                    <a:lnTo>
                      <a:pt x="88" y="330"/>
                    </a:lnTo>
                    <a:lnTo>
                      <a:pt x="82" y="330"/>
                    </a:lnTo>
                    <a:lnTo>
                      <a:pt x="82" y="326"/>
                    </a:lnTo>
                    <a:lnTo>
                      <a:pt x="76" y="326"/>
                    </a:lnTo>
                    <a:lnTo>
                      <a:pt x="69" y="321"/>
                    </a:lnTo>
                    <a:lnTo>
                      <a:pt x="63" y="317"/>
                    </a:lnTo>
                    <a:lnTo>
                      <a:pt x="57" y="317"/>
                    </a:lnTo>
                    <a:lnTo>
                      <a:pt x="57" y="312"/>
                    </a:lnTo>
                    <a:lnTo>
                      <a:pt x="50" y="312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3"/>
                    </a:lnTo>
                    <a:lnTo>
                      <a:pt x="25" y="299"/>
                    </a:lnTo>
                    <a:lnTo>
                      <a:pt x="19" y="295"/>
                    </a:lnTo>
                    <a:lnTo>
                      <a:pt x="13" y="295"/>
                    </a:lnTo>
                    <a:lnTo>
                      <a:pt x="13" y="290"/>
                    </a:lnTo>
                    <a:lnTo>
                      <a:pt x="6" y="286"/>
                    </a:lnTo>
                    <a:lnTo>
                      <a:pt x="6" y="277"/>
                    </a:lnTo>
                    <a:lnTo>
                      <a:pt x="6" y="272"/>
                    </a:lnTo>
                    <a:lnTo>
                      <a:pt x="6" y="268"/>
                    </a:lnTo>
                    <a:lnTo>
                      <a:pt x="0" y="263"/>
                    </a:lnTo>
                    <a:lnTo>
                      <a:pt x="6" y="259"/>
                    </a:lnTo>
                    <a:lnTo>
                      <a:pt x="6" y="254"/>
                    </a:lnTo>
                    <a:lnTo>
                      <a:pt x="6" y="250"/>
                    </a:lnTo>
                    <a:lnTo>
                      <a:pt x="6" y="245"/>
                    </a:lnTo>
                    <a:lnTo>
                      <a:pt x="13" y="245"/>
                    </a:lnTo>
                    <a:lnTo>
                      <a:pt x="13" y="241"/>
                    </a:lnTo>
                    <a:lnTo>
                      <a:pt x="19" y="241"/>
                    </a:lnTo>
                    <a:lnTo>
                      <a:pt x="19" y="237"/>
                    </a:lnTo>
                    <a:lnTo>
                      <a:pt x="19" y="232"/>
                    </a:lnTo>
                    <a:lnTo>
                      <a:pt x="25" y="228"/>
                    </a:lnTo>
                    <a:lnTo>
                      <a:pt x="25" y="223"/>
                    </a:lnTo>
                    <a:lnTo>
                      <a:pt x="25" y="219"/>
                    </a:lnTo>
                    <a:lnTo>
                      <a:pt x="32" y="210"/>
                    </a:lnTo>
                    <a:lnTo>
                      <a:pt x="32" y="205"/>
                    </a:lnTo>
                    <a:lnTo>
                      <a:pt x="38" y="201"/>
                    </a:lnTo>
                    <a:lnTo>
                      <a:pt x="38" y="196"/>
                    </a:lnTo>
                    <a:lnTo>
                      <a:pt x="38" y="192"/>
                    </a:lnTo>
                    <a:lnTo>
                      <a:pt x="38" y="188"/>
                    </a:lnTo>
                    <a:lnTo>
                      <a:pt x="38" y="183"/>
                    </a:lnTo>
                    <a:lnTo>
                      <a:pt x="38" y="179"/>
                    </a:lnTo>
                    <a:lnTo>
                      <a:pt x="38" y="174"/>
                    </a:lnTo>
                    <a:lnTo>
                      <a:pt x="44" y="174"/>
                    </a:lnTo>
                    <a:lnTo>
                      <a:pt x="57" y="174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63" y="165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63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3" y="121"/>
                    </a:lnTo>
                    <a:lnTo>
                      <a:pt x="69" y="121"/>
                    </a:lnTo>
                    <a:lnTo>
                      <a:pt x="76" y="116"/>
                    </a:lnTo>
                    <a:lnTo>
                      <a:pt x="82" y="116"/>
                    </a:lnTo>
                    <a:lnTo>
                      <a:pt x="88" y="116"/>
                    </a:lnTo>
                    <a:lnTo>
                      <a:pt x="94" y="112"/>
                    </a:lnTo>
                    <a:lnTo>
                      <a:pt x="101" y="112"/>
                    </a:lnTo>
                    <a:lnTo>
                      <a:pt x="101" y="116"/>
                    </a:lnTo>
                    <a:lnTo>
                      <a:pt x="107" y="116"/>
                    </a:lnTo>
                    <a:lnTo>
                      <a:pt x="113" y="116"/>
                    </a:lnTo>
                    <a:lnTo>
                      <a:pt x="120" y="116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8" y="116"/>
                    </a:lnTo>
                    <a:lnTo>
                      <a:pt x="145" y="112"/>
                    </a:lnTo>
                    <a:lnTo>
                      <a:pt x="151" y="112"/>
                    </a:lnTo>
                    <a:lnTo>
                      <a:pt x="157" y="112"/>
                    </a:lnTo>
                    <a:lnTo>
                      <a:pt x="157" y="107"/>
                    </a:lnTo>
                    <a:lnTo>
                      <a:pt x="164" y="107"/>
                    </a:lnTo>
                    <a:lnTo>
                      <a:pt x="164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89"/>
                    </a:lnTo>
                    <a:lnTo>
                      <a:pt x="170" y="85"/>
                    </a:lnTo>
                    <a:lnTo>
                      <a:pt x="176" y="85"/>
                    </a:lnTo>
                    <a:lnTo>
                      <a:pt x="182" y="85"/>
                    </a:lnTo>
                    <a:lnTo>
                      <a:pt x="189" y="85"/>
                    </a:lnTo>
                    <a:lnTo>
                      <a:pt x="195" y="80"/>
                    </a:lnTo>
                    <a:lnTo>
                      <a:pt x="201" y="80"/>
                    </a:lnTo>
                    <a:lnTo>
                      <a:pt x="208" y="76"/>
                    </a:lnTo>
                    <a:lnTo>
                      <a:pt x="214" y="72"/>
                    </a:lnTo>
                    <a:lnTo>
                      <a:pt x="214" y="67"/>
                    </a:lnTo>
                    <a:lnTo>
                      <a:pt x="220" y="63"/>
                    </a:lnTo>
                    <a:lnTo>
                      <a:pt x="220" y="58"/>
                    </a:lnTo>
                    <a:lnTo>
                      <a:pt x="220" y="54"/>
                    </a:lnTo>
                    <a:lnTo>
                      <a:pt x="220" y="49"/>
                    </a:lnTo>
                    <a:lnTo>
                      <a:pt x="220" y="45"/>
                    </a:lnTo>
                    <a:lnTo>
                      <a:pt x="226" y="40"/>
                    </a:lnTo>
                    <a:lnTo>
                      <a:pt x="226" y="36"/>
                    </a:lnTo>
                    <a:lnTo>
                      <a:pt x="233" y="31"/>
                    </a:lnTo>
                    <a:lnTo>
                      <a:pt x="239" y="31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58" y="18"/>
                    </a:lnTo>
                    <a:lnTo>
                      <a:pt x="258" y="14"/>
                    </a:lnTo>
                    <a:lnTo>
                      <a:pt x="264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0" y="0"/>
                    </a:lnTo>
                    <a:lnTo>
                      <a:pt x="277" y="0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6" y="0"/>
                    </a:lnTo>
                    <a:lnTo>
                      <a:pt x="302" y="0"/>
                    </a:lnTo>
                    <a:lnTo>
                      <a:pt x="308" y="0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27" y="14"/>
                    </a:lnTo>
                    <a:lnTo>
                      <a:pt x="333" y="14"/>
                    </a:lnTo>
                    <a:lnTo>
                      <a:pt x="333" y="18"/>
                    </a:lnTo>
                    <a:lnTo>
                      <a:pt x="333" y="22"/>
                    </a:lnTo>
                    <a:lnTo>
                      <a:pt x="333" y="27"/>
                    </a:lnTo>
                    <a:lnTo>
                      <a:pt x="333" y="31"/>
                    </a:lnTo>
                    <a:lnTo>
                      <a:pt x="340" y="36"/>
                    </a:lnTo>
                    <a:lnTo>
                      <a:pt x="340" y="40"/>
                    </a:lnTo>
                    <a:lnTo>
                      <a:pt x="340" y="45"/>
                    </a:lnTo>
                    <a:lnTo>
                      <a:pt x="340" y="49"/>
                    </a:lnTo>
                    <a:lnTo>
                      <a:pt x="340" y="54"/>
                    </a:lnTo>
                    <a:lnTo>
                      <a:pt x="340" y="58"/>
                    </a:lnTo>
                    <a:lnTo>
                      <a:pt x="346" y="63"/>
                    </a:lnTo>
                    <a:lnTo>
                      <a:pt x="346" y="67"/>
                    </a:lnTo>
                    <a:lnTo>
                      <a:pt x="352" y="72"/>
                    </a:lnTo>
                    <a:lnTo>
                      <a:pt x="358" y="72"/>
                    </a:lnTo>
                    <a:lnTo>
                      <a:pt x="358" y="76"/>
                    </a:lnTo>
                    <a:lnTo>
                      <a:pt x="358" y="80"/>
                    </a:lnTo>
                    <a:lnTo>
                      <a:pt x="371" y="85"/>
                    </a:lnTo>
                    <a:lnTo>
                      <a:pt x="377" y="85"/>
                    </a:lnTo>
                    <a:lnTo>
                      <a:pt x="384" y="89"/>
                    </a:lnTo>
                    <a:lnTo>
                      <a:pt x="390" y="89"/>
                    </a:lnTo>
                    <a:lnTo>
                      <a:pt x="396" y="94"/>
                    </a:lnTo>
                    <a:lnTo>
                      <a:pt x="403" y="94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21" y="94"/>
                    </a:lnTo>
                    <a:lnTo>
                      <a:pt x="428" y="98"/>
                    </a:lnTo>
                    <a:lnTo>
                      <a:pt x="434" y="94"/>
                    </a:ln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8"/>
                    </a:lnTo>
                    <a:lnTo>
                      <a:pt x="465" y="98"/>
                    </a:lnTo>
                    <a:lnTo>
                      <a:pt x="472" y="98"/>
                    </a:lnTo>
                    <a:lnTo>
                      <a:pt x="478" y="98"/>
                    </a:lnTo>
                    <a:lnTo>
                      <a:pt x="484" y="98"/>
                    </a:lnTo>
                    <a:lnTo>
                      <a:pt x="491" y="98"/>
                    </a:lnTo>
                    <a:lnTo>
                      <a:pt x="497" y="98"/>
                    </a:lnTo>
                    <a:lnTo>
                      <a:pt x="503" y="94"/>
                    </a:lnTo>
                    <a:lnTo>
                      <a:pt x="509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2" y="98"/>
                    </a:lnTo>
                    <a:lnTo>
                      <a:pt x="528" y="98"/>
                    </a:lnTo>
                    <a:lnTo>
                      <a:pt x="535" y="103"/>
                    </a:lnTo>
                    <a:lnTo>
                      <a:pt x="541" y="103"/>
                    </a:lnTo>
                    <a:lnTo>
                      <a:pt x="547" y="107"/>
                    </a:lnTo>
                    <a:lnTo>
                      <a:pt x="553" y="107"/>
                    </a:lnTo>
                    <a:lnTo>
                      <a:pt x="560" y="107"/>
                    </a:lnTo>
                    <a:lnTo>
                      <a:pt x="560" y="112"/>
                    </a:lnTo>
                    <a:lnTo>
                      <a:pt x="566" y="112"/>
                    </a:lnTo>
                    <a:lnTo>
                      <a:pt x="572" y="116"/>
                    </a:lnTo>
                    <a:lnTo>
                      <a:pt x="579" y="116"/>
                    </a:lnTo>
                    <a:lnTo>
                      <a:pt x="585" y="112"/>
                    </a:lnTo>
                    <a:lnTo>
                      <a:pt x="591" y="112"/>
                    </a:lnTo>
                    <a:lnTo>
                      <a:pt x="591" y="107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3"/>
                    </a:lnTo>
                    <a:lnTo>
                      <a:pt x="616" y="103"/>
                    </a:lnTo>
                    <a:lnTo>
                      <a:pt x="616" y="98"/>
                    </a:lnTo>
                    <a:lnTo>
                      <a:pt x="623" y="98"/>
                    </a:lnTo>
                    <a:lnTo>
                      <a:pt x="629" y="98"/>
                    </a:lnTo>
                    <a:lnTo>
                      <a:pt x="635" y="98"/>
                    </a:lnTo>
                    <a:lnTo>
                      <a:pt x="641" y="98"/>
                    </a:lnTo>
                    <a:lnTo>
                      <a:pt x="648" y="98"/>
                    </a:lnTo>
                    <a:lnTo>
                      <a:pt x="654" y="98"/>
                    </a:lnTo>
                    <a:lnTo>
                      <a:pt x="660" y="94"/>
                    </a:lnTo>
                    <a:lnTo>
                      <a:pt x="667" y="94"/>
                    </a:lnTo>
                    <a:lnTo>
                      <a:pt x="673" y="94"/>
                    </a:lnTo>
                    <a:lnTo>
                      <a:pt x="679" y="94"/>
                    </a:lnTo>
                    <a:lnTo>
                      <a:pt x="685" y="94"/>
                    </a:lnTo>
                    <a:lnTo>
                      <a:pt x="692" y="94"/>
                    </a:lnTo>
                    <a:lnTo>
                      <a:pt x="698" y="94"/>
                    </a:lnTo>
                    <a:lnTo>
                      <a:pt x="704" y="89"/>
                    </a:lnTo>
                    <a:lnTo>
                      <a:pt x="711" y="89"/>
                    </a:lnTo>
                    <a:lnTo>
                      <a:pt x="717" y="89"/>
                    </a:lnTo>
                    <a:lnTo>
                      <a:pt x="723" y="89"/>
                    </a:lnTo>
                    <a:lnTo>
                      <a:pt x="723" y="85"/>
                    </a:lnTo>
                    <a:lnTo>
                      <a:pt x="729" y="85"/>
                    </a:lnTo>
                    <a:lnTo>
                      <a:pt x="736" y="85"/>
                    </a:lnTo>
                    <a:lnTo>
                      <a:pt x="742" y="80"/>
                    </a:lnTo>
                    <a:lnTo>
                      <a:pt x="748" y="80"/>
                    </a:lnTo>
                    <a:lnTo>
                      <a:pt x="748" y="76"/>
                    </a:lnTo>
                    <a:lnTo>
                      <a:pt x="755" y="76"/>
                    </a:lnTo>
                    <a:lnTo>
                      <a:pt x="755" y="72"/>
                    </a:lnTo>
                    <a:lnTo>
                      <a:pt x="755" y="67"/>
                    </a:lnTo>
                    <a:lnTo>
                      <a:pt x="755" y="63"/>
                    </a:lnTo>
                    <a:lnTo>
                      <a:pt x="755" y="58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49"/>
                    </a:lnTo>
                    <a:lnTo>
                      <a:pt x="767" y="49"/>
                    </a:lnTo>
                    <a:lnTo>
                      <a:pt x="773" y="54"/>
                    </a:lnTo>
                    <a:lnTo>
                      <a:pt x="780" y="54"/>
                    </a:lnTo>
                    <a:lnTo>
                      <a:pt x="786" y="54"/>
                    </a:lnTo>
                    <a:lnTo>
                      <a:pt x="786" y="49"/>
                    </a:lnTo>
                    <a:lnTo>
                      <a:pt x="792" y="49"/>
                    </a:lnTo>
                    <a:lnTo>
                      <a:pt x="799" y="49"/>
                    </a:lnTo>
                    <a:lnTo>
                      <a:pt x="805" y="54"/>
                    </a:lnTo>
                    <a:lnTo>
                      <a:pt x="805" y="58"/>
                    </a:lnTo>
                    <a:lnTo>
                      <a:pt x="805" y="63"/>
                    </a:lnTo>
                    <a:lnTo>
                      <a:pt x="805" y="67"/>
                    </a:lnTo>
                    <a:lnTo>
                      <a:pt x="811" y="67"/>
                    </a:lnTo>
                    <a:lnTo>
                      <a:pt x="811" y="72"/>
                    </a:lnTo>
                    <a:lnTo>
                      <a:pt x="817" y="72"/>
                    </a:lnTo>
                    <a:lnTo>
                      <a:pt x="817" y="76"/>
                    </a:lnTo>
                    <a:lnTo>
                      <a:pt x="824" y="76"/>
                    </a:lnTo>
                    <a:lnTo>
                      <a:pt x="824" y="80"/>
                    </a:lnTo>
                    <a:lnTo>
                      <a:pt x="830" y="80"/>
                    </a:lnTo>
                    <a:lnTo>
                      <a:pt x="830" y="85"/>
                    </a:lnTo>
                    <a:lnTo>
                      <a:pt x="836" y="85"/>
                    </a:lnTo>
                    <a:lnTo>
                      <a:pt x="843" y="85"/>
                    </a:lnTo>
                    <a:lnTo>
                      <a:pt x="843" y="8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84" name="Group 886"/>
            <p:cNvGrpSpPr>
              <a:grpSpLocks/>
            </p:cNvGrpSpPr>
            <p:nvPr/>
          </p:nvGrpSpPr>
          <p:grpSpPr bwMode="auto">
            <a:xfrm>
              <a:off x="2268" y="1051"/>
              <a:ext cx="303" cy="303"/>
              <a:chOff x="2268" y="1051"/>
              <a:chExt cx="303" cy="303"/>
            </a:xfrm>
          </p:grpSpPr>
          <p:sp>
            <p:nvSpPr>
              <p:cNvPr id="4983" name="Freeform 887"/>
              <p:cNvSpPr>
                <a:spLocks/>
              </p:cNvSpPr>
              <p:nvPr/>
            </p:nvSpPr>
            <p:spPr bwMode="auto">
              <a:xfrm>
                <a:off x="2268" y="1051"/>
                <a:ext cx="303" cy="303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75" y="4"/>
                  </a:cxn>
                  <a:cxn ang="0">
                    <a:pos x="100" y="9"/>
                  </a:cxn>
                  <a:cxn ang="0">
                    <a:pos x="113" y="13"/>
                  </a:cxn>
                  <a:cxn ang="0">
                    <a:pos x="125" y="27"/>
                  </a:cxn>
                  <a:cxn ang="0">
                    <a:pos x="132" y="36"/>
                  </a:cxn>
                  <a:cxn ang="0">
                    <a:pos x="125" y="49"/>
                  </a:cxn>
                  <a:cxn ang="0">
                    <a:pos x="125" y="62"/>
                  </a:cxn>
                  <a:cxn ang="0">
                    <a:pos x="132" y="71"/>
                  </a:cxn>
                  <a:cxn ang="0">
                    <a:pos x="151" y="80"/>
                  </a:cxn>
                  <a:cxn ang="0">
                    <a:pos x="163" y="89"/>
                  </a:cxn>
                  <a:cxn ang="0">
                    <a:pos x="182" y="98"/>
                  </a:cxn>
                  <a:cxn ang="0">
                    <a:pos x="201" y="107"/>
                  </a:cxn>
                  <a:cxn ang="0">
                    <a:pos x="221" y="112"/>
                  </a:cxn>
                  <a:cxn ang="0">
                    <a:pos x="227" y="120"/>
                  </a:cxn>
                  <a:cxn ang="0">
                    <a:pos x="240" y="129"/>
                  </a:cxn>
                  <a:cxn ang="0">
                    <a:pos x="246" y="143"/>
                  </a:cxn>
                  <a:cxn ang="0">
                    <a:pos x="246" y="156"/>
                  </a:cxn>
                  <a:cxn ang="0">
                    <a:pos x="246" y="169"/>
                  </a:cxn>
                  <a:cxn ang="0">
                    <a:pos x="259" y="183"/>
                  </a:cxn>
                  <a:cxn ang="0">
                    <a:pos x="259" y="196"/>
                  </a:cxn>
                  <a:cxn ang="0">
                    <a:pos x="271" y="210"/>
                  </a:cxn>
                  <a:cxn ang="0">
                    <a:pos x="265" y="219"/>
                  </a:cxn>
                  <a:cxn ang="0">
                    <a:pos x="271" y="232"/>
                  </a:cxn>
                  <a:cxn ang="0">
                    <a:pos x="277" y="241"/>
                  </a:cxn>
                  <a:cxn ang="0">
                    <a:pos x="290" y="250"/>
                  </a:cxn>
                  <a:cxn ang="0">
                    <a:pos x="303" y="259"/>
                  </a:cxn>
                  <a:cxn ang="0">
                    <a:pos x="296" y="272"/>
                  </a:cxn>
                  <a:cxn ang="0">
                    <a:pos x="290" y="281"/>
                  </a:cxn>
                  <a:cxn ang="0">
                    <a:pos x="277" y="290"/>
                  </a:cxn>
                  <a:cxn ang="0">
                    <a:pos x="265" y="294"/>
                  </a:cxn>
                  <a:cxn ang="0">
                    <a:pos x="252" y="290"/>
                  </a:cxn>
                  <a:cxn ang="0">
                    <a:pos x="246" y="299"/>
                  </a:cxn>
                  <a:cxn ang="0">
                    <a:pos x="227" y="303"/>
                  </a:cxn>
                  <a:cxn ang="0">
                    <a:pos x="213" y="299"/>
                  </a:cxn>
                  <a:cxn ang="0">
                    <a:pos x="195" y="299"/>
                  </a:cxn>
                  <a:cxn ang="0">
                    <a:pos x="169" y="294"/>
                  </a:cxn>
                  <a:cxn ang="0">
                    <a:pos x="151" y="290"/>
                  </a:cxn>
                  <a:cxn ang="0">
                    <a:pos x="132" y="285"/>
                  </a:cxn>
                  <a:cxn ang="0">
                    <a:pos x="113" y="281"/>
                  </a:cxn>
                  <a:cxn ang="0">
                    <a:pos x="94" y="272"/>
                  </a:cxn>
                  <a:cxn ang="0">
                    <a:pos x="81" y="268"/>
                  </a:cxn>
                  <a:cxn ang="0">
                    <a:pos x="75" y="254"/>
                  </a:cxn>
                  <a:cxn ang="0">
                    <a:pos x="56" y="245"/>
                  </a:cxn>
                  <a:cxn ang="0">
                    <a:pos x="50" y="236"/>
                  </a:cxn>
                  <a:cxn ang="0">
                    <a:pos x="37" y="223"/>
                  </a:cxn>
                  <a:cxn ang="0">
                    <a:pos x="37" y="210"/>
                  </a:cxn>
                  <a:cxn ang="0">
                    <a:pos x="37" y="192"/>
                  </a:cxn>
                  <a:cxn ang="0">
                    <a:pos x="31" y="178"/>
                  </a:cxn>
                  <a:cxn ang="0">
                    <a:pos x="31" y="169"/>
                  </a:cxn>
                  <a:cxn ang="0">
                    <a:pos x="25" y="156"/>
                  </a:cxn>
                  <a:cxn ang="0">
                    <a:pos x="18" y="143"/>
                  </a:cxn>
                  <a:cxn ang="0">
                    <a:pos x="6" y="129"/>
                  </a:cxn>
                  <a:cxn ang="0">
                    <a:pos x="0" y="116"/>
                  </a:cxn>
                  <a:cxn ang="0">
                    <a:pos x="6" y="98"/>
                  </a:cxn>
                  <a:cxn ang="0">
                    <a:pos x="6" y="85"/>
                  </a:cxn>
                  <a:cxn ang="0">
                    <a:pos x="12" y="71"/>
                  </a:cxn>
                  <a:cxn ang="0">
                    <a:pos x="18" y="58"/>
                  </a:cxn>
                  <a:cxn ang="0">
                    <a:pos x="31" y="45"/>
                  </a:cxn>
                  <a:cxn ang="0">
                    <a:pos x="31" y="31"/>
                  </a:cxn>
                  <a:cxn ang="0">
                    <a:pos x="37" y="18"/>
                  </a:cxn>
                  <a:cxn ang="0">
                    <a:pos x="44" y="4"/>
                  </a:cxn>
                </a:cxnLst>
                <a:rect l="0" t="0" r="r" b="b"/>
                <a:pathLst>
                  <a:path w="303" h="303">
                    <a:moveTo>
                      <a:pt x="44" y="4"/>
                    </a:moveTo>
                    <a:lnTo>
                      <a:pt x="50" y="4"/>
                    </a:lnTo>
                    <a:lnTo>
                      <a:pt x="56" y="4"/>
                    </a:lnTo>
                    <a:lnTo>
                      <a:pt x="63" y="4"/>
                    </a:lnTo>
                    <a:lnTo>
                      <a:pt x="69" y="4"/>
                    </a:lnTo>
                    <a:lnTo>
                      <a:pt x="75" y="4"/>
                    </a:lnTo>
                    <a:lnTo>
                      <a:pt x="81" y="4"/>
                    </a:lnTo>
                    <a:lnTo>
                      <a:pt x="81" y="0"/>
                    </a:lnTo>
                    <a:lnTo>
                      <a:pt x="100" y="9"/>
                    </a:lnTo>
                    <a:lnTo>
                      <a:pt x="107" y="9"/>
                    </a:lnTo>
                    <a:lnTo>
                      <a:pt x="107" y="13"/>
                    </a:lnTo>
                    <a:lnTo>
                      <a:pt x="113" y="13"/>
                    </a:lnTo>
                    <a:lnTo>
                      <a:pt x="113" y="18"/>
                    </a:lnTo>
                    <a:lnTo>
                      <a:pt x="119" y="22"/>
                    </a:lnTo>
                    <a:lnTo>
                      <a:pt x="125" y="27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2" y="36"/>
                    </a:lnTo>
                    <a:lnTo>
                      <a:pt x="132" y="40"/>
                    </a:lnTo>
                    <a:lnTo>
                      <a:pt x="132" y="45"/>
                    </a:lnTo>
                    <a:lnTo>
                      <a:pt x="125" y="49"/>
                    </a:lnTo>
                    <a:lnTo>
                      <a:pt x="125" y="54"/>
                    </a:lnTo>
                    <a:lnTo>
                      <a:pt x="125" y="58"/>
                    </a:lnTo>
                    <a:lnTo>
                      <a:pt x="125" y="62"/>
                    </a:lnTo>
                    <a:lnTo>
                      <a:pt x="125" y="67"/>
                    </a:lnTo>
                    <a:lnTo>
                      <a:pt x="132" y="67"/>
                    </a:lnTo>
                    <a:lnTo>
                      <a:pt x="132" y="71"/>
                    </a:lnTo>
                    <a:lnTo>
                      <a:pt x="138" y="76"/>
                    </a:lnTo>
                    <a:lnTo>
                      <a:pt x="144" y="76"/>
                    </a:lnTo>
                    <a:lnTo>
                      <a:pt x="151" y="80"/>
                    </a:lnTo>
                    <a:lnTo>
                      <a:pt x="157" y="85"/>
                    </a:lnTo>
                    <a:lnTo>
                      <a:pt x="163" y="85"/>
                    </a:lnTo>
                    <a:lnTo>
                      <a:pt x="163" y="89"/>
                    </a:lnTo>
                    <a:lnTo>
                      <a:pt x="169" y="89"/>
                    </a:lnTo>
                    <a:lnTo>
                      <a:pt x="176" y="94"/>
                    </a:lnTo>
                    <a:lnTo>
                      <a:pt x="182" y="98"/>
                    </a:lnTo>
                    <a:lnTo>
                      <a:pt x="188" y="103"/>
                    </a:lnTo>
                    <a:lnTo>
                      <a:pt x="195" y="103"/>
                    </a:lnTo>
                    <a:lnTo>
                      <a:pt x="201" y="107"/>
                    </a:lnTo>
                    <a:lnTo>
                      <a:pt x="207" y="107"/>
                    </a:lnTo>
                    <a:lnTo>
                      <a:pt x="213" y="112"/>
                    </a:lnTo>
                    <a:lnTo>
                      <a:pt x="221" y="112"/>
                    </a:lnTo>
                    <a:lnTo>
                      <a:pt x="221" y="116"/>
                    </a:lnTo>
                    <a:lnTo>
                      <a:pt x="227" y="116"/>
                    </a:lnTo>
                    <a:lnTo>
                      <a:pt x="227" y="120"/>
                    </a:lnTo>
                    <a:lnTo>
                      <a:pt x="233" y="120"/>
                    </a:lnTo>
                    <a:lnTo>
                      <a:pt x="233" y="125"/>
                    </a:lnTo>
                    <a:lnTo>
                      <a:pt x="240" y="129"/>
                    </a:lnTo>
                    <a:lnTo>
                      <a:pt x="240" y="134"/>
                    </a:lnTo>
                    <a:lnTo>
                      <a:pt x="246" y="138"/>
                    </a:lnTo>
                    <a:lnTo>
                      <a:pt x="246" y="143"/>
                    </a:lnTo>
                    <a:lnTo>
                      <a:pt x="246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6" y="161"/>
                    </a:lnTo>
                    <a:lnTo>
                      <a:pt x="246" y="165"/>
                    </a:lnTo>
                    <a:lnTo>
                      <a:pt x="246" y="169"/>
                    </a:lnTo>
                    <a:lnTo>
                      <a:pt x="252" y="174"/>
                    </a:lnTo>
                    <a:lnTo>
                      <a:pt x="259" y="178"/>
                    </a:lnTo>
                    <a:lnTo>
                      <a:pt x="259" y="183"/>
                    </a:lnTo>
                    <a:lnTo>
                      <a:pt x="259" y="187"/>
                    </a:lnTo>
                    <a:lnTo>
                      <a:pt x="259" y="192"/>
                    </a:lnTo>
                    <a:lnTo>
                      <a:pt x="259" y="196"/>
                    </a:lnTo>
                    <a:lnTo>
                      <a:pt x="259" y="201"/>
                    </a:lnTo>
                    <a:lnTo>
                      <a:pt x="265" y="205"/>
                    </a:lnTo>
                    <a:lnTo>
                      <a:pt x="271" y="210"/>
                    </a:lnTo>
                    <a:lnTo>
                      <a:pt x="265" y="210"/>
                    </a:lnTo>
                    <a:lnTo>
                      <a:pt x="265" y="214"/>
                    </a:lnTo>
                    <a:lnTo>
                      <a:pt x="265" y="219"/>
                    </a:lnTo>
                    <a:lnTo>
                      <a:pt x="265" y="223"/>
                    </a:lnTo>
                    <a:lnTo>
                      <a:pt x="271" y="227"/>
                    </a:lnTo>
                    <a:lnTo>
                      <a:pt x="271" y="232"/>
                    </a:lnTo>
                    <a:lnTo>
                      <a:pt x="271" y="236"/>
                    </a:lnTo>
                    <a:lnTo>
                      <a:pt x="277" y="236"/>
                    </a:lnTo>
                    <a:lnTo>
                      <a:pt x="277" y="241"/>
                    </a:lnTo>
                    <a:lnTo>
                      <a:pt x="284" y="245"/>
                    </a:lnTo>
                    <a:lnTo>
                      <a:pt x="284" y="250"/>
                    </a:lnTo>
                    <a:lnTo>
                      <a:pt x="290" y="250"/>
                    </a:lnTo>
                    <a:lnTo>
                      <a:pt x="296" y="254"/>
                    </a:lnTo>
                    <a:lnTo>
                      <a:pt x="303" y="254"/>
                    </a:lnTo>
                    <a:lnTo>
                      <a:pt x="303" y="259"/>
                    </a:lnTo>
                    <a:lnTo>
                      <a:pt x="303" y="263"/>
                    </a:lnTo>
                    <a:lnTo>
                      <a:pt x="303" y="268"/>
                    </a:lnTo>
                    <a:lnTo>
                      <a:pt x="296" y="272"/>
                    </a:lnTo>
                    <a:lnTo>
                      <a:pt x="296" y="277"/>
                    </a:lnTo>
                    <a:lnTo>
                      <a:pt x="296" y="281"/>
                    </a:lnTo>
                    <a:lnTo>
                      <a:pt x="290" y="281"/>
                    </a:lnTo>
                    <a:lnTo>
                      <a:pt x="284" y="285"/>
                    </a:lnTo>
                    <a:lnTo>
                      <a:pt x="284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71" y="294"/>
                    </a:lnTo>
                    <a:lnTo>
                      <a:pt x="265" y="294"/>
                    </a:lnTo>
                    <a:lnTo>
                      <a:pt x="265" y="290"/>
                    </a:lnTo>
                    <a:lnTo>
                      <a:pt x="259" y="290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4"/>
                    </a:lnTo>
                    <a:lnTo>
                      <a:pt x="246" y="299"/>
                    </a:lnTo>
                    <a:lnTo>
                      <a:pt x="240" y="303"/>
                    </a:lnTo>
                    <a:lnTo>
                      <a:pt x="233" y="303"/>
                    </a:lnTo>
                    <a:lnTo>
                      <a:pt x="227" y="303"/>
                    </a:lnTo>
                    <a:lnTo>
                      <a:pt x="227" y="299"/>
                    </a:lnTo>
                    <a:lnTo>
                      <a:pt x="221" y="299"/>
                    </a:lnTo>
                    <a:lnTo>
                      <a:pt x="213" y="299"/>
                    </a:lnTo>
                    <a:lnTo>
                      <a:pt x="207" y="299"/>
                    </a:lnTo>
                    <a:lnTo>
                      <a:pt x="201" y="299"/>
                    </a:lnTo>
                    <a:lnTo>
                      <a:pt x="195" y="299"/>
                    </a:lnTo>
                    <a:lnTo>
                      <a:pt x="188" y="299"/>
                    </a:lnTo>
                    <a:lnTo>
                      <a:pt x="176" y="299"/>
                    </a:lnTo>
                    <a:lnTo>
                      <a:pt x="169" y="294"/>
                    </a:lnTo>
                    <a:lnTo>
                      <a:pt x="163" y="294"/>
                    </a:lnTo>
                    <a:lnTo>
                      <a:pt x="157" y="290"/>
                    </a:lnTo>
                    <a:lnTo>
                      <a:pt x="151" y="290"/>
                    </a:lnTo>
                    <a:lnTo>
                      <a:pt x="144" y="290"/>
                    </a:lnTo>
                    <a:lnTo>
                      <a:pt x="138" y="285"/>
                    </a:lnTo>
                    <a:lnTo>
                      <a:pt x="132" y="285"/>
                    </a:lnTo>
                    <a:lnTo>
                      <a:pt x="125" y="285"/>
                    </a:lnTo>
                    <a:lnTo>
                      <a:pt x="119" y="281"/>
                    </a:lnTo>
                    <a:lnTo>
                      <a:pt x="113" y="281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2"/>
                    </a:lnTo>
                    <a:lnTo>
                      <a:pt x="88" y="272"/>
                    </a:lnTo>
                    <a:lnTo>
                      <a:pt x="88" y="268"/>
                    </a:lnTo>
                    <a:lnTo>
                      <a:pt x="81" y="268"/>
                    </a:lnTo>
                    <a:lnTo>
                      <a:pt x="81" y="263"/>
                    </a:lnTo>
                    <a:lnTo>
                      <a:pt x="75" y="259"/>
                    </a:lnTo>
                    <a:lnTo>
                      <a:pt x="75" y="254"/>
                    </a:lnTo>
                    <a:lnTo>
                      <a:pt x="69" y="250"/>
                    </a:lnTo>
                    <a:lnTo>
                      <a:pt x="63" y="245"/>
                    </a:lnTo>
                    <a:lnTo>
                      <a:pt x="56" y="245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36"/>
                    </a:lnTo>
                    <a:lnTo>
                      <a:pt x="44" y="232"/>
                    </a:lnTo>
                    <a:lnTo>
                      <a:pt x="37" y="227"/>
                    </a:lnTo>
                    <a:lnTo>
                      <a:pt x="37" y="223"/>
                    </a:lnTo>
                    <a:lnTo>
                      <a:pt x="37" y="219"/>
                    </a:lnTo>
                    <a:lnTo>
                      <a:pt x="37" y="214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7" y="187"/>
                    </a:lnTo>
                    <a:lnTo>
                      <a:pt x="37" y="183"/>
                    </a:lnTo>
                    <a:lnTo>
                      <a:pt x="31" y="178"/>
                    </a:lnTo>
                    <a:lnTo>
                      <a:pt x="37" y="178"/>
                    </a:lnTo>
                    <a:lnTo>
                      <a:pt x="37" y="174"/>
                    </a:lnTo>
                    <a:lnTo>
                      <a:pt x="31" y="169"/>
                    </a:lnTo>
                    <a:lnTo>
                      <a:pt x="31" y="165"/>
                    </a:lnTo>
                    <a:lnTo>
                      <a:pt x="31" y="161"/>
                    </a:lnTo>
                    <a:lnTo>
                      <a:pt x="25" y="156"/>
                    </a:lnTo>
                    <a:lnTo>
                      <a:pt x="25" y="152"/>
                    </a:lnTo>
                    <a:lnTo>
                      <a:pt x="18" y="147"/>
                    </a:lnTo>
                    <a:lnTo>
                      <a:pt x="18" y="143"/>
                    </a:lnTo>
                    <a:lnTo>
                      <a:pt x="12" y="138"/>
                    </a:lnTo>
                    <a:lnTo>
                      <a:pt x="12" y="134"/>
                    </a:lnTo>
                    <a:lnTo>
                      <a:pt x="6" y="129"/>
                    </a:lnTo>
                    <a:lnTo>
                      <a:pt x="6" y="125"/>
                    </a:lnTo>
                    <a:lnTo>
                      <a:pt x="6" y="120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25" y="54"/>
                    </a:lnTo>
                    <a:lnTo>
                      <a:pt x="25" y="49"/>
                    </a:lnTo>
                    <a:lnTo>
                      <a:pt x="31" y="45"/>
                    </a:lnTo>
                    <a:lnTo>
                      <a:pt x="31" y="40"/>
                    </a:lnTo>
                    <a:lnTo>
                      <a:pt x="31" y="36"/>
                    </a:lnTo>
                    <a:lnTo>
                      <a:pt x="31" y="31"/>
                    </a:lnTo>
                    <a:lnTo>
                      <a:pt x="37" y="27"/>
                    </a:lnTo>
                    <a:lnTo>
                      <a:pt x="37" y="22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44" y="9"/>
                    </a:lnTo>
                    <a:lnTo>
                      <a:pt x="44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84" name="Freeform 888"/>
              <p:cNvSpPr>
                <a:spLocks/>
              </p:cNvSpPr>
              <p:nvPr/>
            </p:nvSpPr>
            <p:spPr bwMode="auto">
              <a:xfrm>
                <a:off x="2268" y="1051"/>
                <a:ext cx="303" cy="303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75" y="4"/>
                  </a:cxn>
                  <a:cxn ang="0">
                    <a:pos x="100" y="9"/>
                  </a:cxn>
                  <a:cxn ang="0">
                    <a:pos x="113" y="13"/>
                  </a:cxn>
                  <a:cxn ang="0">
                    <a:pos x="125" y="27"/>
                  </a:cxn>
                  <a:cxn ang="0">
                    <a:pos x="132" y="36"/>
                  </a:cxn>
                  <a:cxn ang="0">
                    <a:pos x="125" y="49"/>
                  </a:cxn>
                  <a:cxn ang="0">
                    <a:pos x="125" y="62"/>
                  </a:cxn>
                  <a:cxn ang="0">
                    <a:pos x="132" y="71"/>
                  </a:cxn>
                  <a:cxn ang="0">
                    <a:pos x="151" y="80"/>
                  </a:cxn>
                  <a:cxn ang="0">
                    <a:pos x="163" y="89"/>
                  </a:cxn>
                  <a:cxn ang="0">
                    <a:pos x="182" y="98"/>
                  </a:cxn>
                  <a:cxn ang="0">
                    <a:pos x="201" y="107"/>
                  </a:cxn>
                  <a:cxn ang="0">
                    <a:pos x="221" y="112"/>
                  </a:cxn>
                  <a:cxn ang="0">
                    <a:pos x="227" y="120"/>
                  </a:cxn>
                  <a:cxn ang="0">
                    <a:pos x="240" y="129"/>
                  </a:cxn>
                  <a:cxn ang="0">
                    <a:pos x="246" y="143"/>
                  </a:cxn>
                  <a:cxn ang="0">
                    <a:pos x="246" y="156"/>
                  </a:cxn>
                  <a:cxn ang="0">
                    <a:pos x="246" y="169"/>
                  </a:cxn>
                  <a:cxn ang="0">
                    <a:pos x="259" y="183"/>
                  </a:cxn>
                  <a:cxn ang="0">
                    <a:pos x="259" y="196"/>
                  </a:cxn>
                  <a:cxn ang="0">
                    <a:pos x="271" y="210"/>
                  </a:cxn>
                  <a:cxn ang="0">
                    <a:pos x="265" y="219"/>
                  </a:cxn>
                  <a:cxn ang="0">
                    <a:pos x="271" y="232"/>
                  </a:cxn>
                  <a:cxn ang="0">
                    <a:pos x="277" y="241"/>
                  </a:cxn>
                  <a:cxn ang="0">
                    <a:pos x="290" y="250"/>
                  </a:cxn>
                  <a:cxn ang="0">
                    <a:pos x="303" y="259"/>
                  </a:cxn>
                  <a:cxn ang="0">
                    <a:pos x="296" y="272"/>
                  </a:cxn>
                  <a:cxn ang="0">
                    <a:pos x="290" y="281"/>
                  </a:cxn>
                  <a:cxn ang="0">
                    <a:pos x="277" y="290"/>
                  </a:cxn>
                  <a:cxn ang="0">
                    <a:pos x="265" y="294"/>
                  </a:cxn>
                  <a:cxn ang="0">
                    <a:pos x="252" y="290"/>
                  </a:cxn>
                  <a:cxn ang="0">
                    <a:pos x="246" y="299"/>
                  </a:cxn>
                  <a:cxn ang="0">
                    <a:pos x="227" y="303"/>
                  </a:cxn>
                  <a:cxn ang="0">
                    <a:pos x="213" y="299"/>
                  </a:cxn>
                  <a:cxn ang="0">
                    <a:pos x="195" y="299"/>
                  </a:cxn>
                  <a:cxn ang="0">
                    <a:pos x="169" y="294"/>
                  </a:cxn>
                  <a:cxn ang="0">
                    <a:pos x="151" y="290"/>
                  </a:cxn>
                  <a:cxn ang="0">
                    <a:pos x="132" y="285"/>
                  </a:cxn>
                  <a:cxn ang="0">
                    <a:pos x="113" y="281"/>
                  </a:cxn>
                  <a:cxn ang="0">
                    <a:pos x="94" y="272"/>
                  </a:cxn>
                  <a:cxn ang="0">
                    <a:pos x="81" y="268"/>
                  </a:cxn>
                  <a:cxn ang="0">
                    <a:pos x="75" y="254"/>
                  </a:cxn>
                  <a:cxn ang="0">
                    <a:pos x="56" y="245"/>
                  </a:cxn>
                  <a:cxn ang="0">
                    <a:pos x="50" y="236"/>
                  </a:cxn>
                  <a:cxn ang="0">
                    <a:pos x="37" y="223"/>
                  </a:cxn>
                  <a:cxn ang="0">
                    <a:pos x="37" y="210"/>
                  </a:cxn>
                  <a:cxn ang="0">
                    <a:pos x="37" y="192"/>
                  </a:cxn>
                  <a:cxn ang="0">
                    <a:pos x="31" y="178"/>
                  </a:cxn>
                  <a:cxn ang="0">
                    <a:pos x="31" y="169"/>
                  </a:cxn>
                  <a:cxn ang="0">
                    <a:pos x="25" y="156"/>
                  </a:cxn>
                  <a:cxn ang="0">
                    <a:pos x="18" y="143"/>
                  </a:cxn>
                  <a:cxn ang="0">
                    <a:pos x="6" y="129"/>
                  </a:cxn>
                  <a:cxn ang="0">
                    <a:pos x="0" y="116"/>
                  </a:cxn>
                  <a:cxn ang="0">
                    <a:pos x="6" y="98"/>
                  </a:cxn>
                  <a:cxn ang="0">
                    <a:pos x="6" y="85"/>
                  </a:cxn>
                  <a:cxn ang="0">
                    <a:pos x="12" y="71"/>
                  </a:cxn>
                  <a:cxn ang="0">
                    <a:pos x="18" y="58"/>
                  </a:cxn>
                  <a:cxn ang="0">
                    <a:pos x="31" y="45"/>
                  </a:cxn>
                  <a:cxn ang="0">
                    <a:pos x="31" y="31"/>
                  </a:cxn>
                  <a:cxn ang="0">
                    <a:pos x="37" y="18"/>
                  </a:cxn>
                  <a:cxn ang="0">
                    <a:pos x="44" y="4"/>
                  </a:cxn>
                </a:cxnLst>
                <a:rect l="0" t="0" r="r" b="b"/>
                <a:pathLst>
                  <a:path w="303" h="303">
                    <a:moveTo>
                      <a:pt x="44" y="4"/>
                    </a:moveTo>
                    <a:lnTo>
                      <a:pt x="50" y="4"/>
                    </a:lnTo>
                    <a:lnTo>
                      <a:pt x="56" y="4"/>
                    </a:lnTo>
                    <a:lnTo>
                      <a:pt x="63" y="4"/>
                    </a:lnTo>
                    <a:lnTo>
                      <a:pt x="69" y="4"/>
                    </a:lnTo>
                    <a:lnTo>
                      <a:pt x="75" y="4"/>
                    </a:lnTo>
                    <a:lnTo>
                      <a:pt x="81" y="4"/>
                    </a:lnTo>
                    <a:lnTo>
                      <a:pt x="81" y="0"/>
                    </a:lnTo>
                    <a:lnTo>
                      <a:pt x="100" y="9"/>
                    </a:lnTo>
                    <a:lnTo>
                      <a:pt x="107" y="9"/>
                    </a:lnTo>
                    <a:lnTo>
                      <a:pt x="107" y="13"/>
                    </a:lnTo>
                    <a:lnTo>
                      <a:pt x="113" y="13"/>
                    </a:lnTo>
                    <a:lnTo>
                      <a:pt x="113" y="18"/>
                    </a:lnTo>
                    <a:lnTo>
                      <a:pt x="119" y="22"/>
                    </a:lnTo>
                    <a:lnTo>
                      <a:pt x="125" y="27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2" y="36"/>
                    </a:lnTo>
                    <a:lnTo>
                      <a:pt x="132" y="40"/>
                    </a:lnTo>
                    <a:lnTo>
                      <a:pt x="132" y="45"/>
                    </a:lnTo>
                    <a:lnTo>
                      <a:pt x="125" y="49"/>
                    </a:lnTo>
                    <a:lnTo>
                      <a:pt x="125" y="54"/>
                    </a:lnTo>
                    <a:lnTo>
                      <a:pt x="125" y="58"/>
                    </a:lnTo>
                    <a:lnTo>
                      <a:pt x="125" y="62"/>
                    </a:lnTo>
                    <a:lnTo>
                      <a:pt x="125" y="67"/>
                    </a:lnTo>
                    <a:lnTo>
                      <a:pt x="132" y="67"/>
                    </a:lnTo>
                    <a:lnTo>
                      <a:pt x="132" y="71"/>
                    </a:lnTo>
                    <a:lnTo>
                      <a:pt x="138" y="76"/>
                    </a:lnTo>
                    <a:lnTo>
                      <a:pt x="144" y="76"/>
                    </a:lnTo>
                    <a:lnTo>
                      <a:pt x="151" y="80"/>
                    </a:lnTo>
                    <a:lnTo>
                      <a:pt x="157" y="85"/>
                    </a:lnTo>
                    <a:lnTo>
                      <a:pt x="163" y="85"/>
                    </a:lnTo>
                    <a:lnTo>
                      <a:pt x="163" y="89"/>
                    </a:lnTo>
                    <a:lnTo>
                      <a:pt x="169" y="89"/>
                    </a:lnTo>
                    <a:lnTo>
                      <a:pt x="176" y="94"/>
                    </a:lnTo>
                    <a:lnTo>
                      <a:pt x="182" y="98"/>
                    </a:lnTo>
                    <a:lnTo>
                      <a:pt x="188" y="103"/>
                    </a:lnTo>
                    <a:lnTo>
                      <a:pt x="195" y="103"/>
                    </a:lnTo>
                    <a:lnTo>
                      <a:pt x="201" y="107"/>
                    </a:lnTo>
                    <a:lnTo>
                      <a:pt x="207" y="107"/>
                    </a:lnTo>
                    <a:lnTo>
                      <a:pt x="213" y="112"/>
                    </a:lnTo>
                    <a:lnTo>
                      <a:pt x="221" y="112"/>
                    </a:lnTo>
                    <a:lnTo>
                      <a:pt x="221" y="116"/>
                    </a:lnTo>
                    <a:lnTo>
                      <a:pt x="227" y="116"/>
                    </a:lnTo>
                    <a:lnTo>
                      <a:pt x="227" y="120"/>
                    </a:lnTo>
                    <a:lnTo>
                      <a:pt x="233" y="120"/>
                    </a:lnTo>
                    <a:lnTo>
                      <a:pt x="233" y="125"/>
                    </a:lnTo>
                    <a:lnTo>
                      <a:pt x="240" y="129"/>
                    </a:lnTo>
                    <a:lnTo>
                      <a:pt x="240" y="134"/>
                    </a:lnTo>
                    <a:lnTo>
                      <a:pt x="246" y="138"/>
                    </a:lnTo>
                    <a:lnTo>
                      <a:pt x="246" y="143"/>
                    </a:lnTo>
                    <a:lnTo>
                      <a:pt x="246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6" y="161"/>
                    </a:lnTo>
                    <a:lnTo>
                      <a:pt x="246" y="165"/>
                    </a:lnTo>
                    <a:lnTo>
                      <a:pt x="246" y="169"/>
                    </a:lnTo>
                    <a:lnTo>
                      <a:pt x="252" y="174"/>
                    </a:lnTo>
                    <a:lnTo>
                      <a:pt x="259" y="178"/>
                    </a:lnTo>
                    <a:lnTo>
                      <a:pt x="259" y="183"/>
                    </a:lnTo>
                    <a:lnTo>
                      <a:pt x="259" y="187"/>
                    </a:lnTo>
                    <a:lnTo>
                      <a:pt x="259" y="192"/>
                    </a:lnTo>
                    <a:lnTo>
                      <a:pt x="259" y="196"/>
                    </a:lnTo>
                    <a:lnTo>
                      <a:pt x="259" y="201"/>
                    </a:lnTo>
                    <a:lnTo>
                      <a:pt x="265" y="205"/>
                    </a:lnTo>
                    <a:lnTo>
                      <a:pt x="271" y="210"/>
                    </a:lnTo>
                    <a:lnTo>
                      <a:pt x="265" y="210"/>
                    </a:lnTo>
                    <a:lnTo>
                      <a:pt x="265" y="214"/>
                    </a:lnTo>
                    <a:lnTo>
                      <a:pt x="265" y="219"/>
                    </a:lnTo>
                    <a:lnTo>
                      <a:pt x="265" y="223"/>
                    </a:lnTo>
                    <a:lnTo>
                      <a:pt x="271" y="227"/>
                    </a:lnTo>
                    <a:lnTo>
                      <a:pt x="271" y="232"/>
                    </a:lnTo>
                    <a:lnTo>
                      <a:pt x="271" y="236"/>
                    </a:lnTo>
                    <a:lnTo>
                      <a:pt x="277" y="236"/>
                    </a:lnTo>
                    <a:lnTo>
                      <a:pt x="277" y="241"/>
                    </a:lnTo>
                    <a:lnTo>
                      <a:pt x="284" y="245"/>
                    </a:lnTo>
                    <a:lnTo>
                      <a:pt x="284" y="250"/>
                    </a:lnTo>
                    <a:lnTo>
                      <a:pt x="290" y="250"/>
                    </a:lnTo>
                    <a:lnTo>
                      <a:pt x="296" y="254"/>
                    </a:lnTo>
                    <a:lnTo>
                      <a:pt x="303" y="254"/>
                    </a:lnTo>
                    <a:lnTo>
                      <a:pt x="303" y="259"/>
                    </a:lnTo>
                    <a:lnTo>
                      <a:pt x="303" y="263"/>
                    </a:lnTo>
                    <a:lnTo>
                      <a:pt x="303" y="268"/>
                    </a:lnTo>
                    <a:lnTo>
                      <a:pt x="296" y="272"/>
                    </a:lnTo>
                    <a:lnTo>
                      <a:pt x="296" y="277"/>
                    </a:lnTo>
                    <a:lnTo>
                      <a:pt x="296" y="281"/>
                    </a:lnTo>
                    <a:lnTo>
                      <a:pt x="290" y="281"/>
                    </a:lnTo>
                    <a:lnTo>
                      <a:pt x="284" y="285"/>
                    </a:lnTo>
                    <a:lnTo>
                      <a:pt x="284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71" y="294"/>
                    </a:lnTo>
                    <a:lnTo>
                      <a:pt x="265" y="294"/>
                    </a:lnTo>
                    <a:lnTo>
                      <a:pt x="265" y="290"/>
                    </a:lnTo>
                    <a:lnTo>
                      <a:pt x="259" y="290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4"/>
                    </a:lnTo>
                    <a:lnTo>
                      <a:pt x="246" y="299"/>
                    </a:lnTo>
                    <a:lnTo>
                      <a:pt x="240" y="303"/>
                    </a:lnTo>
                    <a:lnTo>
                      <a:pt x="233" y="303"/>
                    </a:lnTo>
                    <a:lnTo>
                      <a:pt x="227" y="303"/>
                    </a:lnTo>
                    <a:lnTo>
                      <a:pt x="227" y="299"/>
                    </a:lnTo>
                    <a:lnTo>
                      <a:pt x="221" y="299"/>
                    </a:lnTo>
                    <a:lnTo>
                      <a:pt x="213" y="299"/>
                    </a:lnTo>
                    <a:lnTo>
                      <a:pt x="207" y="299"/>
                    </a:lnTo>
                    <a:lnTo>
                      <a:pt x="201" y="299"/>
                    </a:lnTo>
                    <a:lnTo>
                      <a:pt x="195" y="299"/>
                    </a:lnTo>
                    <a:lnTo>
                      <a:pt x="188" y="299"/>
                    </a:lnTo>
                    <a:lnTo>
                      <a:pt x="176" y="299"/>
                    </a:lnTo>
                    <a:lnTo>
                      <a:pt x="169" y="294"/>
                    </a:lnTo>
                    <a:lnTo>
                      <a:pt x="163" y="294"/>
                    </a:lnTo>
                    <a:lnTo>
                      <a:pt x="157" y="290"/>
                    </a:lnTo>
                    <a:lnTo>
                      <a:pt x="151" y="290"/>
                    </a:lnTo>
                    <a:lnTo>
                      <a:pt x="144" y="290"/>
                    </a:lnTo>
                    <a:lnTo>
                      <a:pt x="138" y="285"/>
                    </a:lnTo>
                    <a:lnTo>
                      <a:pt x="132" y="285"/>
                    </a:lnTo>
                    <a:lnTo>
                      <a:pt x="125" y="285"/>
                    </a:lnTo>
                    <a:lnTo>
                      <a:pt x="119" y="281"/>
                    </a:lnTo>
                    <a:lnTo>
                      <a:pt x="113" y="281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2"/>
                    </a:lnTo>
                    <a:lnTo>
                      <a:pt x="88" y="272"/>
                    </a:lnTo>
                    <a:lnTo>
                      <a:pt x="88" y="268"/>
                    </a:lnTo>
                    <a:lnTo>
                      <a:pt x="81" y="268"/>
                    </a:lnTo>
                    <a:lnTo>
                      <a:pt x="81" y="263"/>
                    </a:lnTo>
                    <a:lnTo>
                      <a:pt x="75" y="259"/>
                    </a:lnTo>
                    <a:lnTo>
                      <a:pt x="75" y="254"/>
                    </a:lnTo>
                    <a:lnTo>
                      <a:pt x="69" y="250"/>
                    </a:lnTo>
                    <a:lnTo>
                      <a:pt x="63" y="245"/>
                    </a:lnTo>
                    <a:lnTo>
                      <a:pt x="56" y="245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36"/>
                    </a:lnTo>
                    <a:lnTo>
                      <a:pt x="44" y="232"/>
                    </a:lnTo>
                    <a:lnTo>
                      <a:pt x="37" y="227"/>
                    </a:lnTo>
                    <a:lnTo>
                      <a:pt x="37" y="223"/>
                    </a:lnTo>
                    <a:lnTo>
                      <a:pt x="37" y="219"/>
                    </a:lnTo>
                    <a:lnTo>
                      <a:pt x="37" y="214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7" y="187"/>
                    </a:lnTo>
                    <a:lnTo>
                      <a:pt x="37" y="183"/>
                    </a:lnTo>
                    <a:lnTo>
                      <a:pt x="31" y="178"/>
                    </a:lnTo>
                    <a:lnTo>
                      <a:pt x="37" y="178"/>
                    </a:lnTo>
                    <a:lnTo>
                      <a:pt x="37" y="174"/>
                    </a:lnTo>
                    <a:lnTo>
                      <a:pt x="31" y="169"/>
                    </a:lnTo>
                    <a:lnTo>
                      <a:pt x="31" y="165"/>
                    </a:lnTo>
                    <a:lnTo>
                      <a:pt x="31" y="161"/>
                    </a:lnTo>
                    <a:lnTo>
                      <a:pt x="25" y="156"/>
                    </a:lnTo>
                    <a:lnTo>
                      <a:pt x="25" y="152"/>
                    </a:lnTo>
                    <a:lnTo>
                      <a:pt x="18" y="147"/>
                    </a:lnTo>
                    <a:lnTo>
                      <a:pt x="18" y="143"/>
                    </a:lnTo>
                    <a:lnTo>
                      <a:pt x="12" y="138"/>
                    </a:lnTo>
                    <a:lnTo>
                      <a:pt x="12" y="134"/>
                    </a:lnTo>
                    <a:lnTo>
                      <a:pt x="6" y="129"/>
                    </a:lnTo>
                    <a:lnTo>
                      <a:pt x="6" y="125"/>
                    </a:lnTo>
                    <a:lnTo>
                      <a:pt x="6" y="120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8" y="62"/>
                    </a:lnTo>
                    <a:lnTo>
                      <a:pt x="18" y="58"/>
                    </a:lnTo>
                    <a:lnTo>
                      <a:pt x="25" y="54"/>
                    </a:lnTo>
                    <a:lnTo>
                      <a:pt x="25" y="49"/>
                    </a:lnTo>
                    <a:lnTo>
                      <a:pt x="31" y="45"/>
                    </a:lnTo>
                    <a:lnTo>
                      <a:pt x="31" y="40"/>
                    </a:lnTo>
                    <a:lnTo>
                      <a:pt x="31" y="36"/>
                    </a:lnTo>
                    <a:lnTo>
                      <a:pt x="31" y="31"/>
                    </a:lnTo>
                    <a:lnTo>
                      <a:pt x="37" y="27"/>
                    </a:lnTo>
                    <a:lnTo>
                      <a:pt x="37" y="22"/>
                    </a:lnTo>
                    <a:lnTo>
                      <a:pt x="37" y="18"/>
                    </a:lnTo>
                    <a:lnTo>
                      <a:pt x="37" y="13"/>
                    </a:lnTo>
                    <a:lnTo>
                      <a:pt x="44" y="9"/>
                    </a:lnTo>
                    <a:lnTo>
                      <a:pt x="44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87" name="Group 889"/>
            <p:cNvGrpSpPr>
              <a:grpSpLocks/>
            </p:cNvGrpSpPr>
            <p:nvPr/>
          </p:nvGrpSpPr>
          <p:grpSpPr bwMode="auto">
            <a:xfrm>
              <a:off x="2035" y="1082"/>
              <a:ext cx="352" cy="384"/>
              <a:chOff x="2035" y="1082"/>
              <a:chExt cx="352" cy="384"/>
            </a:xfrm>
          </p:grpSpPr>
          <p:sp>
            <p:nvSpPr>
              <p:cNvPr id="4986" name="Freeform 890"/>
              <p:cNvSpPr>
                <a:spLocks/>
              </p:cNvSpPr>
              <p:nvPr/>
            </p:nvSpPr>
            <p:spPr bwMode="auto">
              <a:xfrm>
                <a:off x="2035" y="1082"/>
                <a:ext cx="352" cy="384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264" y="9"/>
                  </a:cxn>
                  <a:cxn ang="0">
                    <a:pos x="251" y="31"/>
                  </a:cxn>
                  <a:cxn ang="0">
                    <a:pos x="239" y="54"/>
                  </a:cxn>
                  <a:cxn ang="0">
                    <a:pos x="233" y="81"/>
                  </a:cxn>
                  <a:cxn ang="0">
                    <a:pos x="245" y="103"/>
                  </a:cxn>
                  <a:cxn ang="0">
                    <a:pos x="258" y="125"/>
                  </a:cxn>
                  <a:cxn ang="0">
                    <a:pos x="270" y="147"/>
                  </a:cxn>
                  <a:cxn ang="0">
                    <a:pos x="270" y="165"/>
                  </a:cxn>
                  <a:cxn ang="0">
                    <a:pos x="270" y="192"/>
                  </a:cxn>
                  <a:cxn ang="0">
                    <a:pos x="289" y="210"/>
                  </a:cxn>
                  <a:cxn ang="0">
                    <a:pos x="308" y="228"/>
                  </a:cxn>
                  <a:cxn ang="0">
                    <a:pos x="321" y="254"/>
                  </a:cxn>
                  <a:cxn ang="0">
                    <a:pos x="333" y="272"/>
                  </a:cxn>
                  <a:cxn ang="0">
                    <a:pos x="346" y="295"/>
                  </a:cxn>
                  <a:cxn ang="0">
                    <a:pos x="340" y="308"/>
                  </a:cxn>
                  <a:cxn ang="0">
                    <a:pos x="308" y="295"/>
                  </a:cxn>
                  <a:cxn ang="0">
                    <a:pos x="302" y="312"/>
                  </a:cxn>
                  <a:cxn ang="0">
                    <a:pos x="333" y="317"/>
                  </a:cxn>
                  <a:cxn ang="0">
                    <a:pos x="340" y="335"/>
                  </a:cxn>
                  <a:cxn ang="0">
                    <a:pos x="314" y="339"/>
                  </a:cxn>
                  <a:cxn ang="0">
                    <a:pos x="296" y="353"/>
                  </a:cxn>
                  <a:cxn ang="0">
                    <a:pos x="283" y="361"/>
                  </a:cxn>
                  <a:cxn ang="0">
                    <a:pos x="289" y="370"/>
                  </a:cxn>
                  <a:cxn ang="0">
                    <a:pos x="296" y="379"/>
                  </a:cxn>
                  <a:cxn ang="0">
                    <a:pos x="264" y="384"/>
                  </a:cxn>
                  <a:cxn ang="0">
                    <a:pos x="239" y="366"/>
                  </a:cxn>
                  <a:cxn ang="0">
                    <a:pos x="226" y="344"/>
                  </a:cxn>
                  <a:cxn ang="0">
                    <a:pos x="201" y="335"/>
                  </a:cxn>
                  <a:cxn ang="0">
                    <a:pos x="182" y="326"/>
                  </a:cxn>
                  <a:cxn ang="0">
                    <a:pos x="151" y="312"/>
                  </a:cxn>
                  <a:cxn ang="0">
                    <a:pos x="119" y="308"/>
                  </a:cxn>
                  <a:cxn ang="0">
                    <a:pos x="94" y="326"/>
                  </a:cxn>
                  <a:cxn ang="0">
                    <a:pos x="69" y="348"/>
                  </a:cxn>
                  <a:cxn ang="0">
                    <a:pos x="44" y="348"/>
                  </a:cxn>
                  <a:cxn ang="0">
                    <a:pos x="25" y="335"/>
                  </a:cxn>
                  <a:cxn ang="0">
                    <a:pos x="13" y="321"/>
                  </a:cxn>
                  <a:cxn ang="0">
                    <a:pos x="6" y="304"/>
                  </a:cxn>
                  <a:cxn ang="0">
                    <a:pos x="13" y="281"/>
                  </a:cxn>
                  <a:cxn ang="0">
                    <a:pos x="19" y="259"/>
                  </a:cxn>
                  <a:cxn ang="0">
                    <a:pos x="38" y="246"/>
                  </a:cxn>
                  <a:cxn ang="0">
                    <a:pos x="44" y="228"/>
                  </a:cxn>
                  <a:cxn ang="0">
                    <a:pos x="69" y="205"/>
                  </a:cxn>
                  <a:cxn ang="0">
                    <a:pos x="57" y="183"/>
                  </a:cxn>
                  <a:cxn ang="0">
                    <a:pos x="50" y="170"/>
                  </a:cxn>
                  <a:cxn ang="0">
                    <a:pos x="57" y="147"/>
                  </a:cxn>
                  <a:cxn ang="0">
                    <a:pos x="57" y="125"/>
                  </a:cxn>
                  <a:cxn ang="0">
                    <a:pos x="63" y="107"/>
                  </a:cxn>
                  <a:cxn ang="0">
                    <a:pos x="75" y="94"/>
                  </a:cxn>
                  <a:cxn ang="0">
                    <a:pos x="94" y="81"/>
                  </a:cxn>
                  <a:cxn ang="0">
                    <a:pos x="119" y="67"/>
                  </a:cxn>
                  <a:cxn ang="0">
                    <a:pos x="145" y="54"/>
                  </a:cxn>
                  <a:cxn ang="0">
                    <a:pos x="157" y="31"/>
                  </a:cxn>
                  <a:cxn ang="0">
                    <a:pos x="176" y="14"/>
                  </a:cxn>
                </a:cxnLst>
                <a:rect l="0" t="0" r="r" b="b"/>
                <a:pathLst>
                  <a:path w="352" h="384">
                    <a:moveTo>
                      <a:pt x="226" y="5"/>
                    </a:moveTo>
                    <a:lnTo>
                      <a:pt x="233" y="5"/>
                    </a:lnTo>
                    <a:lnTo>
                      <a:pt x="239" y="5"/>
                    </a:lnTo>
                    <a:lnTo>
                      <a:pt x="245" y="5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4" y="0"/>
                    </a:lnTo>
                    <a:lnTo>
                      <a:pt x="264" y="5"/>
                    </a:lnTo>
                    <a:lnTo>
                      <a:pt x="264" y="9"/>
                    </a:lnTo>
                    <a:lnTo>
                      <a:pt x="264" y="14"/>
                    </a:lnTo>
                    <a:lnTo>
                      <a:pt x="258" y="18"/>
                    </a:lnTo>
                    <a:lnTo>
                      <a:pt x="258" y="23"/>
                    </a:lnTo>
                    <a:lnTo>
                      <a:pt x="251" y="27"/>
                    </a:lnTo>
                    <a:lnTo>
                      <a:pt x="251" y="31"/>
                    </a:lnTo>
                    <a:lnTo>
                      <a:pt x="245" y="36"/>
                    </a:lnTo>
                    <a:lnTo>
                      <a:pt x="245" y="40"/>
                    </a:lnTo>
                    <a:lnTo>
                      <a:pt x="245" y="45"/>
                    </a:lnTo>
                    <a:lnTo>
                      <a:pt x="239" y="49"/>
                    </a:lnTo>
                    <a:lnTo>
                      <a:pt x="239" y="54"/>
                    </a:lnTo>
                    <a:lnTo>
                      <a:pt x="239" y="58"/>
                    </a:lnTo>
                    <a:lnTo>
                      <a:pt x="239" y="63"/>
                    </a:lnTo>
                    <a:lnTo>
                      <a:pt x="239" y="67"/>
                    </a:lnTo>
                    <a:lnTo>
                      <a:pt x="233" y="76"/>
                    </a:lnTo>
                    <a:lnTo>
                      <a:pt x="233" y="81"/>
                    </a:lnTo>
                    <a:lnTo>
                      <a:pt x="233" y="85"/>
                    </a:lnTo>
                    <a:lnTo>
                      <a:pt x="239" y="89"/>
                    </a:lnTo>
                    <a:lnTo>
                      <a:pt x="239" y="94"/>
                    </a:lnTo>
                    <a:lnTo>
                      <a:pt x="239" y="98"/>
                    </a:lnTo>
                    <a:lnTo>
                      <a:pt x="245" y="103"/>
                    </a:lnTo>
                    <a:lnTo>
                      <a:pt x="245" y="107"/>
                    </a:lnTo>
                    <a:lnTo>
                      <a:pt x="251" y="112"/>
                    </a:lnTo>
                    <a:lnTo>
                      <a:pt x="251" y="116"/>
                    </a:lnTo>
                    <a:lnTo>
                      <a:pt x="258" y="121"/>
                    </a:lnTo>
                    <a:lnTo>
                      <a:pt x="258" y="125"/>
                    </a:lnTo>
                    <a:lnTo>
                      <a:pt x="264" y="130"/>
                    </a:lnTo>
                    <a:lnTo>
                      <a:pt x="264" y="134"/>
                    </a:lnTo>
                    <a:lnTo>
                      <a:pt x="264" y="138"/>
                    </a:lnTo>
                    <a:lnTo>
                      <a:pt x="270" y="143"/>
                    </a:lnTo>
                    <a:lnTo>
                      <a:pt x="270" y="147"/>
                    </a:lnTo>
                    <a:lnTo>
                      <a:pt x="264" y="147"/>
                    </a:lnTo>
                    <a:lnTo>
                      <a:pt x="270" y="152"/>
                    </a:lnTo>
                    <a:lnTo>
                      <a:pt x="270" y="156"/>
                    </a:lnTo>
                    <a:lnTo>
                      <a:pt x="270" y="161"/>
                    </a:lnTo>
                    <a:lnTo>
                      <a:pt x="270" y="165"/>
                    </a:lnTo>
                    <a:lnTo>
                      <a:pt x="270" y="174"/>
                    </a:lnTo>
                    <a:lnTo>
                      <a:pt x="270" y="179"/>
                    </a:lnTo>
                    <a:lnTo>
                      <a:pt x="270" y="183"/>
                    </a:lnTo>
                    <a:lnTo>
                      <a:pt x="270" y="188"/>
                    </a:lnTo>
                    <a:lnTo>
                      <a:pt x="270" y="192"/>
                    </a:lnTo>
                    <a:lnTo>
                      <a:pt x="270" y="196"/>
                    </a:lnTo>
                    <a:lnTo>
                      <a:pt x="277" y="201"/>
                    </a:lnTo>
                    <a:lnTo>
                      <a:pt x="283" y="205"/>
                    </a:lnTo>
                    <a:lnTo>
                      <a:pt x="283" y="210"/>
                    </a:lnTo>
                    <a:lnTo>
                      <a:pt x="289" y="210"/>
                    </a:lnTo>
                    <a:lnTo>
                      <a:pt x="289" y="214"/>
                    </a:lnTo>
                    <a:lnTo>
                      <a:pt x="296" y="214"/>
                    </a:lnTo>
                    <a:lnTo>
                      <a:pt x="302" y="219"/>
                    </a:lnTo>
                    <a:lnTo>
                      <a:pt x="308" y="223"/>
                    </a:lnTo>
                    <a:lnTo>
                      <a:pt x="308" y="228"/>
                    </a:lnTo>
                    <a:lnTo>
                      <a:pt x="314" y="232"/>
                    </a:lnTo>
                    <a:lnTo>
                      <a:pt x="314" y="237"/>
                    </a:lnTo>
                    <a:lnTo>
                      <a:pt x="321" y="246"/>
                    </a:lnTo>
                    <a:lnTo>
                      <a:pt x="321" y="250"/>
                    </a:lnTo>
                    <a:lnTo>
                      <a:pt x="321" y="254"/>
                    </a:lnTo>
                    <a:lnTo>
                      <a:pt x="327" y="254"/>
                    </a:lnTo>
                    <a:lnTo>
                      <a:pt x="327" y="259"/>
                    </a:lnTo>
                    <a:lnTo>
                      <a:pt x="327" y="263"/>
                    </a:lnTo>
                    <a:lnTo>
                      <a:pt x="333" y="268"/>
                    </a:lnTo>
                    <a:lnTo>
                      <a:pt x="333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40" y="286"/>
                    </a:lnTo>
                    <a:lnTo>
                      <a:pt x="340" y="290"/>
                    </a:lnTo>
                    <a:lnTo>
                      <a:pt x="346" y="295"/>
                    </a:lnTo>
                    <a:lnTo>
                      <a:pt x="352" y="299"/>
                    </a:lnTo>
                    <a:lnTo>
                      <a:pt x="352" y="304"/>
                    </a:lnTo>
                    <a:lnTo>
                      <a:pt x="352" y="308"/>
                    </a:lnTo>
                    <a:lnTo>
                      <a:pt x="346" y="308"/>
                    </a:lnTo>
                    <a:lnTo>
                      <a:pt x="340" y="308"/>
                    </a:lnTo>
                    <a:lnTo>
                      <a:pt x="333" y="308"/>
                    </a:lnTo>
                    <a:lnTo>
                      <a:pt x="327" y="308"/>
                    </a:lnTo>
                    <a:lnTo>
                      <a:pt x="321" y="304"/>
                    </a:lnTo>
                    <a:lnTo>
                      <a:pt x="314" y="299"/>
                    </a:lnTo>
                    <a:lnTo>
                      <a:pt x="308" y="295"/>
                    </a:lnTo>
                    <a:lnTo>
                      <a:pt x="302" y="295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302" y="308"/>
                    </a:lnTo>
                    <a:lnTo>
                      <a:pt x="302" y="312"/>
                    </a:lnTo>
                    <a:lnTo>
                      <a:pt x="308" y="312"/>
                    </a:lnTo>
                    <a:lnTo>
                      <a:pt x="314" y="317"/>
                    </a:lnTo>
                    <a:lnTo>
                      <a:pt x="321" y="317"/>
                    </a:lnTo>
                    <a:lnTo>
                      <a:pt x="327" y="317"/>
                    </a:lnTo>
                    <a:lnTo>
                      <a:pt x="333" y="317"/>
                    </a:lnTo>
                    <a:lnTo>
                      <a:pt x="333" y="321"/>
                    </a:lnTo>
                    <a:lnTo>
                      <a:pt x="340" y="321"/>
                    </a:lnTo>
                    <a:lnTo>
                      <a:pt x="340" y="326"/>
                    </a:lnTo>
                    <a:lnTo>
                      <a:pt x="340" y="330"/>
                    </a:lnTo>
                    <a:lnTo>
                      <a:pt x="340" y="335"/>
                    </a:lnTo>
                    <a:lnTo>
                      <a:pt x="333" y="335"/>
                    </a:lnTo>
                    <a:lnTo>
                      <a:pt x="333" y="339"/>
                    </a:lnTo>
                    <a:lnTo>
                      <a:pt x="327" y="339"/>
                    </a:lnTo>
                    <a:lnTo>
                      <a:pt x="321" y="339"/>
                    </a:lnTo>
                    <a:lnTo>
                      <a:pt x="314" y="339"/>
                    </a:lnTo>
                    <a:lnTo>
                      <a:pt x="314" y="344"/>
                    </a:lnTo>
                    <a:lnTo>
                      <a:pt x="308" y="344"/>
                    </a:lnTo>
                    <a:lnTo>
                      <a:pt x="308" y="348"/>
                    </a:lnTo>
                    <a:lnTo>
                      <a:pt x="302" y="353"/>
                    </a:lnTo>
                    <a:lnTo>
                      <a:pt x="296" y="353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83" y="353"/>
                    </a:lnTo>
                    <a:lnTo>
                      <a:pt x="283" y="357"/>
                    </a:lnTo>
                    <a:lnTo>
                      <a:pt x="283" y="361"/>
                    </a:lnTo>
                    <a:lnTo>
                      <a:pt x="277" y="361"/>
                    </a:lnTo>
                    <a:lnTo>
                      <a:pt x="283" y="361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89" y="370"/>
                    </a:lnTo>
                    <a:lnTo>
                      <a:pt x="296" y="370"/>
                    </a:lnTo>
                    <a:lnTo>
                      <a:pt x="296" y="375"/>
                    </a:lnTo>
                    <a:lnTo>
                      <a:pt x="302" y="375"/>
                    </a:lnTo>
                    <a:lnTo>
                      <a:pt x="302" y="379"/>
                    </a:lnTo>
                    <a:lnTo>
                      <a:pt x="296" y="379"/>
                    </a:lnTo>
                    <a:lnTo>
                      <a:pt x="289" y="379"/>
                    </a:lnTo>
                    <a:lnTo>
                      <a:pt x="283" y="379"/>
                    </a:lnTo>
                    <a:lnTo>
                      <a:pt x="277" y="379"/>
                    </a:lnTo>
                    <a:lnTo>
                      <a:pt x="270" y="384"/>
                    </a:lnTo>
                    <a:lnTo>
                      <a:pt x="264" y="384"/>
                    </a:lnTo>
                    <a:lnTo>
                      <a:pt x="258" y="384"/>
                    </a:lnTo>
                    <a:lnTo>
                      <a:pt x="251" y="384"/>
                    </a:lnTo>
                    <a:lnTo>
                      <a:pt x="251" y="379"/>
                    </a:lnTo>
                    <a:lnTo>
                      <a:pt x="245" y="375"/>
                    </a:lnTo>
                    <a:lnTo>
                      <a:pt x="239" y="366"/>
                    </a:lnTo>
                    <a:lnTo>
                      <a:pt x="233" y="361"/>
                    </a:lnTo>
                    <a:lnTo>
                      <a:pt x="233" y="357"/>
                    </a:lnTo>
                    <a:lnTo>
                      <a:pt x="233" y="353"/>
                    </a:lnTo>
                    <a:lnTo>
                      <a:pt x="233" y="348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07" y="339"/>
                    </a:lnTo>
                    <a:lnTo>
                      <a:pt x="201" y="335"/>
                    </a:lnTo>
                    <a:lnTo>
                      <a:pt x="195" y="335"/>
                    </a:lnTo>
                    <a:lnTo>
                      <a:pt x="195" y="330"/>
                    </a:lnTo>
                    <a:lnTo>
                      <a:pt x="189" y="330"/>
                    </a:lnTo>
                    <a:lnTo>
                      <a:pt x="189" y="326"/>
                    </a:lnTo>
                    <a:lnTo>
                      <a:pt x="182" y="326"/>
                    </a:lnTo>
                    <a:lnTo>
                      <a:pt x="176" y="321"/>
                    </a:lnTo>
                    <a:lnTo>
                      <a:pt x="170" y="317"/>
                    </a:lnTo>
                    <a:lnTo>
                      <a:pt x="163" y="317"/>
                    </a:lnTo>
                    <a:lnTo>
                      <a:pt x="157" y="312"/>
                    </a:lnTo>
                    <a:lnTo>
                      <a:pt x="151" y="312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4"/>
                    </a:lnTo>
                    <a:lnTo>
                      <a:pt x="126" y="304"/>
                    </a:lnTo>
                    <a:lnTo>
                      <a:pt x="119" y="308"/>
                    </a:lnTo>
                    <a:lnTo>
                      <a:pt x="113" y="308"/>
                    </a:lnTo>
                    <a:lnTo>
                      <a:pt x="107" y="312"/>
                    </a:lnTo>
                    <a:lnTo>
                      <a:pt x="101" y="317"/>
                    </a:lnTo>
                    <a:lnTo>
                      <a:pt x="101" y="321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5"/>
                    </a:lnTo>
                    <a:lnTo>
                      <a:pt x="82" y="339"/>
                    </a:lnTo>
                    <a:lnTo>
                      <a:pt x="75" y="344"/>
                    </a:lnTo>
                    <a:lnTo>
                      <a:pt x="69" y="348"/>
                    </a:lnTo>
                    <a:lnTo>
                      <a:pt x="63" y="348"/>
                    </a:lnTo>
                    <a:lnTo>
                      <a:pt x="57" y="353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38" y="344"/>
                    </a:lnTo>
                    <a:lnTo>
                      <a:pt x="38" y="339"/>
                    </a:lnTo>
                    <a:lnTo>
                      <a:pt x="31" y="339"/>
                    </a:lnTo>
                    <a:lnTo>
                      <a:pt x="31" y="335"/>
                    </a:lnTo>
                    <a:lnTo>
                      <a:pt x="25" y="335"/>
                    </a:lnTo>
                    <a:lnTo>
                      <a:pt x="25" y="330"/>
                    </a:lnTo>
                    <a:lnTo>
                      <a:pt x="19" y="330"/>
                    </a:lnTo>
                    <a:lnTo>
                      <a:pt x="19" y="326"/>
                    </a:lnTo>
                    <a:lnTo>
                      <a:pt x="13" y="326"/>
                    </a:lnTo>
                    <a:lnTo>
                      <a:pt x="13" y="321"/>
                    </a:lnTo>
                    <a:lnTo>
                      <a:pt x="6" y="321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0" y="308"/>
                    </a:lnTo>
                    <a:lnTo>
                      <a:pt x="6" y="304"/>
                    </a:lnTo>
                    <a:lnTo>
                      <a:pt x="6" y="299"/>
                    </a:lnTo>
                    <a:lnTo>
                      <a:pt x="6" y="295"/>
                    </a:lnTo>
                    <a:lnTo>
                      <a:pt x="6" y="290"/>
                    </a:lnTo>
                    <a:lnTo>
                      <a:pt x="6" y="286"/>
                    </a:lnTo>
                    <a:lnTo>
                      <a:pt x="13" y="281"/>
                    </a:lnTo>
                    <a:lnTo>
                      <a:pt x="13" y="277"/>
                    </a:lnTo>
                    <a:lnTo>
                      <a:pt x="13" y="272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9" y="259"/>
                    </a:lnTo>
                    <a:lnTo>
                      <a:pt x="19" y="254"/>
                    </a:lnTo>
                    <a:lnTo>
                      <a:pt x="25" y="250"/>
                    </a:lnTo>
                    <a:lnTo>
                      <a:pt x="25" y="246"/>
                    </a:lnTo>
                    <a:lnTo>
                      <a:pt x="31" y="246"/>
                    </a:lnTo>
                    <a:lnTo>
                      <a:pt x="38" y="246"/>
                    </a:lnTo>
                    <a:lnTo>
                      <a:pt x="38" y="241"/>
                    </a:lnTo>
                    <a:lnTo>
                      <a:pt x="44" y="241"/>
                    </a:lnTo>
                    <a:lnTo>
                      <a:pt x="44" y="237"/>
                    </a:lnTo>
                    <a:lnTo>
                      <a:pt x="44" y="232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63" y="210"/>
                    </a:lnTo>
                    <a:lnTo>
                      <a:pt x="69" y="205"/>
                    </a:lnTo>
                    <a:lnTo>
                      <a:pt x="69" y="201"/>
                    </a:lnTo>
                    <a:lnTo>
                      <a:pt x="69" y="196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79"/>
                    </a:lnTo>
                    <a:lnTo>
                      <a:pt x="44" y="174"/>
                    </a:lnTo>
                    <a:lnTo>
                      <a:pt x="44" y="170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50" y="161"/>
                    </a:lnTo>
                    <a:lnTo>
                      <a:pt x="57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7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57" y="121"/>
                    </a:lnTo>
                    <a:lnTo>
                      <a:pt x="57" y="116"/>
                    </a:lnTo>
                    <a:lnTo>
                      <a:pt x="57" y="112"/>
                    </a:lnTo>
                    <a:lnTo>
                      <a:pt x="63" y="112"/>
                    </a:lnTo>
                    <a:lnTo>
                      <a:pt x="63" y="107"/>
                    </a:lnTo>
                    <a:lnTo>
                      <a:pt x="63" y="103"/>
                    </a:lnTo>
                    <a:lnTo>
                      <a:pt x="69" y="103"/>
                    </a:lnTo>
                    <a:lnTo>
                      <a:pt x="69" y="98"/>
                    </a:lnTo>
                    <a:lnTo>
                      <a:pt x="69" y="94"/>
                    </a:lnTo>
                    <a:lnTo>
                      <a:pt x="75" y="94"/>
                    </a:lnTo>
                    <a:lnTo>
                      <a:pt x="75" y="89"/>
                    </a:lnTo>
                    <a:lnTo>
                      <a:pt x="82" y="89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94" y="81"/>
                    </a:lnTo>
                    <a:lnTo>
                      <a:pt x="94" y="76"/>
                    </a:lnTo>
                    <a:lnTo>
                      <a:pt x="101" y="76"/>
                    </a:lnTo>
                    <a:lnTo>
                      <a:pt x="107" y="76"/>
                    </a:lnTo>
                    <a:lnTo>
                      <a:pt x="113" y="72"/>
                    </a:lnTo>
                    <a:lnTo>
                      <a:pt x="119" y="67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3"/>
                    </a:lnTo>
                    <a:lnTo>
                      <a:pt x="138" y="58"/>
                    </a:lnTo>
                    <a:lnTo>
                      <a:pt x="145" y="54"/>
                    </a:lnTo>
                    <a:lnTo>
                      <a:pt x="145" y="49"/>
                    </a:lnTo>
                    <a:lnTo>
                      <a:pt x="151" y="45"/>
                    </a:lnTo>
                    <a:lnTo>
                      <a:pt x="151" y="40"/>
                    </a:lnTo>
                    <a:lnTo>
                      <a:pt x="157" y="36"/>
                    </a:lnTo>
                    <a:lnTo>
                      <a:pt x="157" y="31"/>
                    </a:lnTo>
                    <a:lnTo>
                      <a:pt x="163" y="31"/>
                    </a:lnTo>
                    <a:lnTo>
                      <a:pt x="163" y="27"/>
                    </a:lnTo>
                    <a:lnTo>
                      <a:pt x="163" y="23"/>
                    </a:lnTo>
                    <a:lnTo>
                      <a:pt x="170" y="18"/>
                    </a:lnTo>
                    <a:lnTo>
                      <a:pt x="176" y="14"/>
                    </a:lnTo>
                    <a:lnTo>
                      <a:pt x="182" y="9"/>
                    </a:lnTo>
                    <a:lnTo>
                      <a:pt x="189" y="9"/>
                    </a:lnTo>
                    <a:lnTo>
                      <a:pt x="195" y="5"/>
                    </a:lnTo>
                    <a:lnTo>
                      <a:pt x="226" y="5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87" name="Freeform 891"/>
              <p:cNvSpPr>
                <a:spLocks/>
              </p:cNvSpPr>
              <p:nvPr/>
            </p:nvSpPr>
            <p:spPr bwMode="auto">
              <a:xfrm>
                <a:off x="2035" y="1082"/>
                <a:ext cx="352" cy="384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264" y="9"/>
                  </a:cxn>
                  <a:cxn ang="0">
                    <a:pos x="251" y="31"/>
                  </a:cxn>
                  <a:cxn ang="0">
                    <a:pos x="239" y="54"/>
                  </a:cxn>
                  <a:cxn ang="0">
                    <a:pos x="233" y="81"/>
                  </a:cxn>
                  <a:cxn ang="0">
                    <a:pos x="245" y="103"/>
                  </a:cxn>
                  <a:cxn ang="0">
                    <a:pos x="258" y="125"/>
                  </a:cxn>
                  <a:cxn ang="0">
                    <a:pos x="270" y="147"/>
                  </a:cxn>
                  <a:cxn ang="0">
                    <a:pos x="270" y="165"/>
                  </a:cxn>
                  <a:cxn ang="0">
                    <a:pos x="270" y="192"/>
                  </a:cxn>
                  <a:cxn ang="0">
                    <a:pos x="289" y="210"/>
                  </a:cxn>
                  <a:cxn ang="0">
                    <a:pos x="308" y="228"/>
                  </a:cxn>
                  <a:cxn ang="0">
                    <a:pos x="321" y="254"/>
                  </a:cxn>
                  <a:cxn ang="0">
                    <a:pos x="333" y="272"/>
                  </a:cxn>
                  <a:cxn ang="0">
                    <a:pos x="346" y="295"/>
                  </a:cxn>
                  <a:cxn ang="0">
                    <a:pos x="340" y="308"/>
                  </a:cxn>
                  <a:cxn ang="0">
                    <a:pos x="308" y="295"/>
                  </a:cxn>
                  <a:cxn ang="0">
                    <a:pos x="302" y="312"/>
                  </a:cxn>
                  <a:cxn ang="0">
                    <a:pos x="333" y="317"/>
                  </a:cxn>
                  <a:cxn ang="0">
                    <a:pos x="340" y="335"/>
                  </a:cxn>
                  <a:cxn ang="0">
                    <a:pos x="314" y="339"/>
                  </a:cxn>
                  <a:cxn ang="0">
                    <a:pos x="296" y="353"/>
                  </a:cxn>
                  <a:cxn ang="0">
                    <a:pos x="283" y="361"/>
                  </a:cxn>
                  <a:cxn ang="0">
                    <a:pos x="289" y="370"/>
                  </a:cxn>
                  <a:cxn ang="0">
                    <a:pos x="296" y="379"/>
                  </a:cxn>
                  <a:cxn ang="0">
                    <a:pos x="264" y="384"/>
                  </a:cxn>
                  <a:cxn ang="0">
                    <a:pos x="239" y="366"/>
                  </a:cxn>
                  <a:cxn ang="0">
                    <a:pos x="226" y="344"/>
                  </a:cxn>
                  <a:cxn ang="0">
                    <a:pos x="201" y="335"/>
                  </a:cxn>
                  <a:cxn ang="0">
                    <a:pos x="182" y="326"/>
                  </a:cxn>
                  <a:cxn ang="0">
                    <a:pos x="151" y="312"/>
                  </a:cxn>
                  <a:cxn ang="0">
                    <a:pos x="119" y="308"/>
                  </a:cxn>
                  <a:cxn ang="0">
                    <a:pos x="94" y="326"/>
                  </a:cxn>
                  <a:cxn ang="0">
                    <a:pos x="69" y="348"/>
                  </a:cxn>
                  <a:cxn ang="0">
                    <a:pos x="44" y="348"/>
                  </a:cxn>
                  <a:cxn ang="0">
                    <a:pos x="25" y="335"/>
                  </a:cxn>
                  <a:cxn ang="0">
                    <a:pos x="13" y="321"/>
                  </a:cxn>
                  <a:cxn ang="0">
                    <a:pos x="6" y="304"/>
                  </a:cxn>
                  <a:cxn ang="0">
                    <a:pos x="13" y="281"/>
                  </a:cxn>
                  <a:cxn ang="0">
                    <a:pos x="19" y="259"/>
                  </a:cxn>
                  <a:cxn ang="0">
                    <a:pos x="38" y="246"/>
                  </a:cxn>
                  <a:cxn ang="0">
                    <a:pos x="44" y="228"/>
                  </a:cxn>
                  <a:cxn ang="0">
                    <a:pos x="69" y="205"/>
                  </a:cxn>
                  <a:cxn ang="0">
                    <a:pos x="57" y="183"/>
                  </a:cxn>
                  <a:cxn ang="0">
                    <a:pos x="50" y="170"/>
                  </a:cxn>
                  <a:cxn ang="0">
                    <a:pos x="57" y="147"/>
                  </a:cxn>
                  <a:cxn ang="0">
                    <a:pos x="57" y="125"/>
                  </a:cxn>
                  <a:cxn ang="0">
                    <a:pos x="63" y="107"/>
                  </a:cxn>
                  <a:cxn ang="0">
                    <a:pos x="75" y="94"/>
                  </a:cxn>
                  <a:cxn ang="0">
                    <a:pos x="94" y="81"/>
                  </a:cxn>
                  <a:cxn ang="0">
                    <a:pos x="119" y="67"/>
                  </a:cxn>
                  <a:cxn ang="0">
                    <a:pos x="145" y="54"/>
                  </a:cxn>
                  <a:cxn ang="0">
                    <a:pos x="157" y="31"/>
                  </a:cxn>
                  <a:cxn ang="0">
                    <a:pos x="176" y="14"/>
                  </a:cxn>
                </a:cxnLst>
                <a:rect l="0" t="0" r="r" b="b"/>
                <a:pathLst>
                  <a:path w="352" h="384">
                    <a:moveTo>
                      <a:pt x="226" y="5"/>
                    </a:moveTo>
                    <a:lnTo>
                      <a:pt x="233" y="5"/>
                    </a:lnTo>
                    <a:lnTo>
                      <a:pt x="239" y="5"/>
                    </a:lnTo>
                    <a:lnTo>
                      <a:pt x="245" y="5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0"/>
                    </a:lnTo>
                    <a:lnTo>
                      <a:pt x="264" y="0"/>
                    </a:lnTo>
                    <a:lnTo>
                      <a:pt x="264" y="5"/>
                    </a:lnTo>
                    <a:lnTo>
                      <a:pt x="264" y="9"/>
                    </a:lnTo>
                    <a:lnTo>
                      <a:pt x="264" y="14"/>
                    </a:lnTo>
                    <a:lnTo>
                      <a:pt x="258" y="18"/>
                    </a:lnTo>
                    <a:lnTo>
                      <a:pt x="258" y="23"/>
                    </a:lnTo>
                    <a:lnTo>
                      <a:pt x="251" y="27"/>
                    </a:lnTo>
                    <a:lnTo>
                      <a:pt x="251" y="31"/>
                    </a:lnTo>
                    <a:lnTo>
                      <a:pt x="245" y="36"/>
                    </a:lnTo>
                    <a:lnTo>
                      <a:pt x="245" y="40"/>
                    </a:lnTo>
                    <a:lnTo>
                      <a:pt x="245" y="45"/>
                    </a:lnTo>
                    <a:lnTo>
                      <a:pt x="239" y="49"/>
                    </a:lnTo>
                    <a:lnTo>
                      <a:pt x="239" y="54"/>
                    </a:lnTo>
                    <a:lnTo>
                      <a:pt x="239" y="58"/>
                    </a:lnTo>
                    <a:lnTo>
                      <a:pt x="239" y="63"/>
                    </a:lnTo>
                    <a:lnTo>
                      <a:pt x="239" y="67"/>
                    </a:lnTo>
                    <a:lnTo>
                      <a:pt x="233" y="76"/>
                    </a:lnTo>
                    <a:lnTo>
                      <a:pt x="233" y="81"/>
                    </a:lnTo>
                    <a:lnTo>
                      <a:pt x="233" y="85"/>
                    </a:lnTo>
                    <a:lnTo>
                      <a:pt x="239" y="89"/>
                    </a:lnTo>
                    <a:lnTo>
                      <a:pt x="239" y="94"/>
                    </a:lnTo>
                    <a:lnTo>
                      <a:pt x="239" y="98"/>
                    </a:lnTo>
                    <a:lnTo>
                      <a:pt x="245" y="103"/>
                    </a:lnTo>
                    <a:lnTo>
                      <a:pt x="245" y="107"/>
                    </a:lnTo>
                    <a:lnTo>
                      <a:pt x="251" y="112"/>
                    </a:lnTo>
                    <a:lnTo>
                      <a:pt x="251" y="116"/>
                    </a:lnTo>
                    <a:lnTo>
                      <a:pt x="258" y="121"/>
                    </a:lnTo>
                    <a:lnTo>
                      <a:pt x="258" y="125"/>
                    </a:lnTo>
                    <a:lnTo>
                      <a:pt x="264" y="130"/>
                    </a:lnTo>
                    <a:lnTo>
                      <a:pt x="264" y="134"/>
                    </a:lnTo>
                    <a:lnTo>
                      <a:pt x="264" y="138"/>
                    </a:lnTo>
                    <a:lnTo>
                      <a:pt x="270" y="143"/>
                    </a:lnTo>
                    <a:lnTo>
                      <a:pt x="270" y="147"/>
                    </a:lnTo>
                    <a:lnTo>
                      <a:pt x="264" y="147"/>
                    </a:lnTo>
                    <a:lnTo>
                      <a:pt x="270" y="152"/>
                    </a:lnTo>
                    <a:lnTo>
                      <a:pt x="270" y="156"/>
                    </a:lnTo>
                    <a:lnTo>
                      <a:pt x="270" y="161"/>
                    </a:lnTo>
                    <a:lnTo>
                      <a:pt x="270" y="165"/>
                    </a:lnTo>
                    <a:lnTo>
                      <a:pt x="270" y="174"/>
                    </a:lnTo>
                    <a:lnTo>
                      <a:pt x="270" y="179"/>
                    </a:lnTo>
                    <a:lnTo>
                      <a:pt x="270" y="183"/>
                    </a:lnTo>
                    <a:lnTo>
                      <a:pt x="270" y="188"/>
                    </a:lnTo>
                    <a:lnTo>
                      <a:pt x="270" y="192"/>
                    </a:lnTo>
                    <a:lnTo>
                      <a:pt x="270" y="196"/>
                    </a:lnTo>
                    <a:lnTo>
                      <a:pt x="277" y="201"/>
                    </a:lnTo>
                    <a:lnTo>
                      <a:pt x="283" y="205"/>
                    </a:lnTo>
                    <a:lnTo>
                      <a:pt x="283" y="210"/>
                    </a:lnTo>
                    <a:lnTo>
                      <a:pt x="289" y="210"/>
                    </a:lnTo>
                    <a:lnTo>
                      <a:pt x="289" y="214"/>
                    </a:lnTo>
                    <a:lnTo>
                      <a:pt x="296" y="214"/>
                    </a:lnTo>
                    <a:lnTo>
                      <a:pt x="302" y="219"/>
                    </a:lnTo>
                    <a:lnTo>
                      <a:pt x="308" y="223"/>
                    </a:lnTo>
                    <a:lnTo>
                      <a:pt x="308" y="228"/>
                    </a:lnTo>
                    <a:lnTo>
                      <a:pt x="314" y="232"/>
                    </a:lnTo>
                    <a:lnTo>
                      <a:pt x="314" y="237"/>
                    </a:lnTo>
                    <a:lnTo>
                      <a:pt x="321" y="246"/>
                    </a:lnTo>
                    <a:lnTo>
                      <a:pt x="321" y="250"/>
                    </a:lnTo>
                    <a:lnTo>
                      <a:pt x="321" y="254"/>
                    </a:lnTo>
                    <a:lnTo>
                      <a:pt x="327" y="254"/>
                    </a:lnTo>
                    <a:lnTo>
                      <a:pt x="327" y="259"/>
                    </a:lnTo>
                    <a:lnTo>
                      <a:pt x="327" y="263"/>
                    </a:lnTo>
                    <a:lnTo>
                      <a:pt x="333" y="268"/>
                    </a:lnTo>
                    <a:lnTo>
                      <a:pt x="333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40" y="286"/>
                    </a:lnTo>
                    <a:lnTo>
                      <a:pt x="340" y="290"/>
                    </a:lnTo>
                    <a:lnTo>
                      <a:pt x="346" y="295"/>
                    </a:lnTo>
                    <a:lnTo>
                      <a:pt x="352" y="299"/>
                    </a:lnTo>
                    <a:lnTo>
                      <a:pt x="352" y="304"/>
                    </a:lnTo>
                    <a:lnTo>
                      <a:pt x="352" y="308"/>
                    </a:lnTo>
                    <a:lnTo>
                      <a:pt x="346" y="308"/>
                    </a:lnTo>
                    <a:lnTo>
                      <a:pt x="340" y="308"/>
                    </a:lnTo>
                    <a:lnTo>
                      <a:pt x="333" y="308"/>
                    </a:lnTo>
                    <a:lnTo>
                      <a:pt x="327" y="308"/>
                    </a:lnTo>
                    <a:lnTo>
                      <a:pt x="321" y="304"/>
                    </a:lnTo>
                    <a:lnTo>
                      <a:pt x="314" y="299"/>
                    </a:lnTo>
                    <a:lnTo>
                      <a:pt x="308" y="295"/>
                    </a:lnTo>
                    <a:lnTo>
                      <a:pt x="302" y="295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302" y="308"/>
                    </a:lnTo>
                    <a:lnTo>
                      <a:pt x="302" y="312"/>
                    </a:lnTo>
                    <a:lnTo>
                      <a:pt x="308" y="312"/>
                    </a:lnTo>
                    <a:lnTo>
                      <a:pt x="314" y="317"/>
                    </a:lnTo>
                    <a:lnTo>
                      <a:pt x="321" y="317"/>
                    </a:lnTo>
                    <a:lnTo>
                      <a:pt x="327" y="317"/>
                    </a:lnTo>
                    <a:lnTo>
                      <a:pt x="333" y="317"/>
                    </a:lnTo>
                    <a:lnTo>
                      <a:pt x="333" y="321"/>
                    </a:lnTo>
                    <a:lnTo>
                      <a:pt x="340" y="321"/>
                    </a:lnTo>
                    <a:lnTo>
                      <a:pt x="340" y="326"/>
                    </a:lnTo>
                    <a:lnTo>
                      <a:pt x="340" y="330"/>
                    </a:lnTo>
                    <a:lnTo>
                      <a:pt x="340" y="335"/>
                    </a:lnTo>
                    <a:lnTo>
                      <a:pt x="333" y="335"/>
                    </a:lnTo>
                    <a:lnTo>
                      <a:pt x="333" y="339"/>
                    </a:lnTo>
                    <a:lnTo>
                      <a:pt x="327" y="339"/>
                    </a:lnTo>
                    <a:lnTo>
                      <a:pt x="321" y="339"/>
                    </a:lnTo>
                    <a:lnTo>
                      <a:pt x="314" y="339"/>
                    </a:lnTo>
                    <a:lnTo>
                      <a:pt x="314" y="344"/>
                    </a:lnTo>
                    <a:lnTo>
                      <a:pt x="308" y="344"/>
                    </a:lnTo>
                    <a:lnTo>
                      <a:pt x="308" y="348"/>
                    </a:lnTo>
                    <a:lnTo>
                      <a:pt x="302" y="353"/>
                    </a:lnTo>
                    <a:lnTo>
                      <a:pt x="296" y="353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83" y="353"/>
                    </a:lnTo>
                    <a:lnTo>
                      <a:pt x="283" y="357"/>
                    </a:lnTo>
                    <a:lnTo>
                      <a:pt x="283" y="361"/>
                    </a:lnTo>
                    <a:lnTo>
                      <a:pt x="277" y="361"/>
                    </a:lnTo>
                    <a:lnTo>
                      <a:pt x="283" y="361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89" y="370"/>
                    </a:lnTo>
                    <a:lnTo>
                      <a:pt x="296" y="370"/>
                    </a:lnTo>
                    <a:lnTo>
                      <a:pt x="296" y="375"/>
                    </a:lnTo>
                    <a:lnTo>
                      <a:pt x="302" y="375"/>
                    </a:lnTo>
                    <a:lnTo>
                      <a:pt x="302" y="379"/>
                    </a:lnTo>
                    <a:lnTo>
                      <a:pt x="296" y="379"/>
                    </a:lnTo>
                    <a:lnTo>
                      <a:pt x="289" y="379"/>
                    </a:lnTo>
                    <a:lnTo>
                      <a:pt x="283" y="379"/>
                    </a:lnTo>
                    <a:lnTo>
                      <a:pt x="277" y="379"/>
                    </a:lnTo>
                    <a:lnTo>
                      <a:pt x="270" y="384"/>
                    </a:lnTo>
                    <a:lnTo>
                      <a:pt x="264" y="384"/>
                    </a:lnTo>
                    <a:lnTo>
                      <a:pt x="258" y="384"/>
                    </a:lnTo>
                    <a:lnTo>
                      <a:pt x="251" y="384"/>
                    </a:lnTo>
                    <a:lnTo>
                      <a:pt x="251" y="379"/>
                    </a:lnTo>
                    <a:lnTo>
                      <a:pt x="245" y="375"/>
                    </a:lnTo>
                    <a:lnTo>
                      <a:pt x="239" y="366"/>
                    </a:lnTo>
                    <a:lnTo>
                      <a:pt x="233" y="361"/>
                    </a:lnTo>
                    <a:lnTo>
                      <a:pt x="233" y="357"/>
                    </a:lnTo>
                    <a:lnTo>
                      <a:pt x="233" y="353"/>
                    </a:lnTo>
                    <a:lnTo>
                      <a:pt x="233" y="348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39"/>
                    </a:lnTo>
                    <a:lnTo>
                      <a:pt x="214" y="339"/>
                    </a:lnTo>
                    <a:lnTo>
                      <a:pt x="207" y="339"/>
                    </a:lnTo>
                    <a:lnTo>
                      <a:pt x="201" y="335"/>
                    </a:lnTo>
                    <a:lnTo>
                      <a:pt x="195" y="335"/>
                    </a:lnTo>
                    <a:lnTo>
                      <a:pt x="195" y="330"/>
                    </a:lnTo>
                    <a:lnTo>
                      <a:pt x="189" y="330"/>
                    </a:lnTo>
                    <a:lnTo>
                      <a:pt x="189" y="326"/>
                    </a:lnTo>
                    <a:lnTo>
                      <a:pt x="182" y="326"/>
                    </a:lnTo>
                    <a:lnTo>
                      <a:pt x="176" y="321"/>
                    </a:lnTo>
                    <a:lnTo>
                      <a:pt x="170" y="317"/>
                    </a:lnTo>
                    <a:lnTo>
                      <a:pt x="163" y="317"/>
                    </a:lnTo>
                    <a:lnTo>
                      <a:pt x="157" y="312"/>
                    </a:lnTo>
                    <a:lnTo>
                      <a:pt x="151" y="312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4"/>
                    </a:lnTo>
                    <a:lnTo>
                      <a:pt x="126" y="304"/>
                    </a:lnTo>
                    <a:lnTo>
                      <a:pt x="119" y="308"/>
                    </a:lnTo>
                    <a:lnTo>
                      <a:pt x="113" y="308"/>
                    </a:lnTo>
                    <a:lnTo>
                      <a:pt x="107" y="312"/>
                    </a:lnTo>
                    <a:lnTo>
                      <a:pt x="101" y="317"/>
                    </a:lnTo>
                    <a:lnTo>
                      <a:pt x="101" y="321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5"/>
                    </a:lnTo>
                    <a:lnTo>
                      <a:pt x="82" y="339"/>
                    </a:lnTo>
                    <a:lnTo>
                      <a:pt x="75" y="344"/>
                    </a:lnTo>
                    <a:lnTo>
                      <a:pt x="69" y="348"/>
                    </a:lnTo>
                    <a:lnTo>
                      <a:pt x="63" y="348"/>
                    </a:lnTo>
                    <a:lnTo>
                      <a:pt x="57" y="353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38" y="344"/>
                    </a:lnTo>
                    <a:lnTo>
                      <a:pt x="38" y="339"/>
                    </a:lnTo>
                    <a:lnTo>
                      <a:pt x="31" y="339"/>
                    </a:lnTo>
                    <a:lnTo>
                      <a:pt x="31" y="335"/>
                    </a:lnTo>
                    <a:lnTo>
                      <a:pt x="25" y="335"/>
                    </a:lnTo>
                    <a:lnTo>
                      <a:pt x="25" y="330"/>
                    </a:lnTo>
                    <a:lnTo>
                      <a:pt x="19" y="330"/>
                    </a:lnTo>
                    <a:lnTo>
                      <a:pt x="19" y="326"/>
                    </a:lnTo>
                    <a:lnTo>
                      <a:pt x="13" y="326"/>
                    </a:lnTo>
                    <a:lnTo>
                      <a:pt x="13" y="321"/>
                    </a:lnTo>
                    <a:lnTo>
                      <a:pt x="6" y="321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0" y="308"/>
                    </a:lnTo>
                    <a:lnTo>
                      <a:pt x="6" y="304"/>
                    </a:lnTo>
                    <a:lnTo>
                      <a:pt x="6" y="299"/>
                    </a:lnTo>
                    <a:lnTo>
                      <a:pt x="6" y="295"/>
                    </a:lnTo>
                    <a:lnTo>
                      <a:pt x="6" y="290"/>
                    </a:lnTo>
                    <a:lnTo>
                      <a:pt x="6" y="286"/>
                    </a:lnTo>
                    <a:lnTo>
                      <a:pt x="13" y="281"/>
                    </a:lnTo>
                    <a:lnTo>
                      <a:pt x="13" y="277"/>
                    </a:lnTo>
                    <a:lnTo>
                      <a:pt x="13" y="272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9" y="259"/>
                    </a:lnTo>
                    <a:lnTo>
                      <a:pt x="19" y="254"/>
                    </a:lnTo>
                    <a:lnTo>
                      <a:pt x="25" y="250"/>
                    </a:lnTo>
                    <a:lnTo>
                      <a:pt x="25" y="246"/>
                    </a:lnTo>
                    <a:lnTo>
                      <a:pt x="31" y="246"/>
                    </a:lnTo>
                    <a:lnTo>
                      <a:pt x="38" y="246"/>
                    </a:lnTo>
                    <a:lnTo>
                      <a:pt x="38" y="241"/>
                    </a:lnTo>
                    <a:lnTo>
                      <a:pt x="44" y="241"/>
                    </a:lnTo>
                    <a:lnTo>
                      <a:pt x="44" y="237"/>
                    </a:lnTo>
                    <a:lnTo>
                      <a:pt x="44" y="232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63" y="210"/>
                    </a:lnTo>
                    <a:lnTo>
                      <a:pt x="69" y="205"/>
                    </a:lnTo>
                    <a:lnTo>
                      <a:pt x="69" y="201"/>
                    </a:lnTo>
                    <a:lnTo>
                      <a:pt x="69" y="196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79"/>
                    </a:lnTo>
                    <a:lnTo>
                      <a:pt x="44" y="174"/>
                    </a:lnTo>
                    <a:lnTo>
                      <a:pt x="44" y="170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50" y="161"/>
                    </a:lnTo>
                    <a:lnTo>
                      <a:pt x="57" y="156"/>
                    </a:lnTo>
                    <a:lnTo>
                      <a:pt x="57" y="152"/>
                    </a:lnTo>
                    <a:lnTo>
                      <a:pt x="57" y="147"/>
                    </a:lnTo>
                    <a:lnTo>
                      <a:pt x="57" y="143"/>
                    </a:lnTo>
                    <a:lnTo>
                      <a:pt x="57" y="138"/>
                    </a:lnTo>
                    <a:lnTo>
                      <a:pt x="57" y="134"/>
                    </a:lnTo>
                    <a:lnTo>
                      <a:pt x="57" y="130"/>
                    </a:lnTo>
                    <a:lnTo>
                      <a:pt x="57" y="125"/>
                    </a:lnTo>
                    <a:lnTo>
                      <a:pt x="57" y="121"/>
                    </a:lnTo>
                    <a:lnTo>
                      <a:pt x="57" y="116"/>
                    </a:lnTo>
                    <a:lnTo>
                      <a:pt x="57" y="112"/>
                    </a:lnTo>
                    <a:lnTo>
                      <a:pt x="63" y="112"/>
                    </a:lnTo>
                    <a:lnTo>
                      <a:pt x="63" y="107"/>
                    </a:lnTo>
                    <a:lnTo>
                      <a:pt x="63" y="103"/>
                    </a:lnTo>
                    <a:lnTo>
                      <a:pt x="69" y="103"/>
                    </a:lnTo>
                    <a:lnTo>
                      <a:pt x="69" y="98"/>
                    </a:lnTo>
                    <a:lnTo>
                      <a:pt x="69" y="94"/>
                    </a:lnTo>
                    <a:lnTo>
                      <a:pt x="75" y="94"/>
                    </a:lnTo>
                    <a:lnTo>
                      <a:pt x="75" y="89"/>
                    </a:lnTo>
                    <a:lnTo>
                      <a:pt x="82" y="89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94" y="81"/>
                    </a:lnTo>
                    <a:lnTo>
                      <a:pt x="94" y="76"/>
                    </a:lnTo>
                    <a:lnTo>
                      <a:pt x="101" y="76"/>
                    </a:lnTo>
                    <a:lnTo>
                      <a:pt x="107" y="76"/>
                    </a:lnTo>
                    <a:lnTo>
                      <a:pt x="113" y="72"/>
                    </a:lnTo>
                    <a:lnTo>
                      <a:pt x="119" y="67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3"/>
                    </a:lnTo>
                    <a:lnTo>
                      <a:pt x="138" y="58"/>
                    </a:lnTo>
                    <a:lnTo>
                      <a:pt x="145" y="54"/>
                    </a:lnTo>
                    <a:lnTo>
                      <a:pt x="145" y="49"/>
                    </a:lnTo>
                    <a:lnTo>
                      <a:pt x="151" y="45"/>
                    </a:lnTo>
                    <a:lnTo>
                      <a:pt x="151" y="40"/>
                    </a:lnTo>
                    <a:lnTo>
                      <a:pt x="157" y="36"/>
                    </a:lnTo>
                    <a:lnTo>
                      <a:pt x="157" y="31"/>
                    </a:lnTo>
                    <a:lnTo>
                      <a:pt x="163" y="31"/>
                    </a:lnTo>
                    <a:lnTo>
                      <a:pt x="163" y="27"/>
                    </a:lnTo>
                    <a:lnTo>
                      <a:pt x="163" y="23"/>
                    </a:lnTo>
                    <a:lnTo>
                      <a:pt x="170" y="18"/>
                    </a:lnTo>
                    <a:lnTo>
                      <a:pt x="176" y="14"/>
                    </a:lnTo>
                    <a:lnTo>
                      <a:pt x="182" y="9"/>
                    </a:lnTo>
                    <a:lnTo>
                      <a:pt x="189" y="9"/>
                    </a:lnTo>
                    <a:lnTo>
                      <a:pt x="195" y="5"/>
                    </a:lnTo>
                    <a:lnTo>
                      <a:pt x="226" y="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90" name="Group 892"/>
            <p:cNvGrpSpPr>
              <a:grpSpLocks/>
            </p:cNvGrpSpPr>
            <p:nvPr/>
          </p:nvGrpSpPr>
          <p:grpSpPr bwMode="auto">
            <a:xfrm>
              <a:off x="3017" y="1109"/>
              <a:ext cx="660" cy="495"/>
              <a:chOff x="3017" y="1109"/>
              <a:chExt cx="660" cy="495"/>
            </a:xfrm>
          </p:grpSpPr>
          <p:sp>
            <p:nvSpPr>
              <p:cNvPr id="4989" name="Freeform 893"/>
              <p:cNvSpPr>
                <a:spLocks/>
              </p:cNvSpPr>
              <p:nvPr/>
            </p:nvSpPr>
            <p:spPr bwMode="auto">
              <a:xfrm>
                <a:off x="3017" y="1109"/>
                <a:ext cx="660" cy="495"/>
              </a:xfrm>
              <a:custGeom>
                <a:avLst/>
                <a:gdLst/>
                <a:ahLst/>
                <a:cxnLst>
                  <a:cxn ang="0">
                    <a:pos x="459" y="94"/>
                  </a:cxn>
                  <a:cxn ang="0">
                    <a:pos x="491" y="80"/>
                  </a:cxn>
                  <a:cxn ang="0">
                    <a:pos x="503" y="58"/>
                  </a:cxn>
                  <a:cxn ang="0">
                    <a:pos x="522" y="36"/>
                  </a:cxn>
                  <a:cxn ang="0">
                    <a:pos x="547" y="22"/>
                  </a:cxn>
                  <a:cxn ang="0">
                    <a:pos x="579" y="9"/>
                  </a:cxn>
                  <a:cxn ang="0">
                    <a:pos x="604" y="0"/>
                  </a:cxn>
                  <a:cxn ang="0">
                    <a:pos x="629" y="4"/>
                  </a:cxn>
                  <a:cxn ang="0">
                    <a:pos x="648" y="22"/>
                  </a:cxn>
                  <a:cxn ang="0">
                    <a:pos x="660" y="40"/>
                  </a:cxn>
                  <a:cxn ang="0">
                    <a:pos x="629" y="85"/>
                  </a:cxn>
                  <a:cxn ang="0">
                    <a:pos x="604" y="98"/>
                  </a:cxn>
                  <a:cxn ang="0">
                    <a:pos x="572" y="111"/>
                  </a:cxn>
                  <a:cxn ang="0">
                    <a:pos x="541" y="116"/>
                  </a:cxn>
                  <a:cxn ang="0">
                    <a:pos x="509" y="116"/>
                  </a:cxn>
                  <a:cxn ang="0">
                    <a:pos x="478" y="129"/>
                  </a:cxn>
                  <a:cxn ang="0">
                    <a:pos x="459" y="147"/>
                  </a:cxn>
                  <a:cxn ang="0">
                    <a:pos x="440" y="169"/>
                  </a:cxn>
                  <a:cxn ang="0">
                    <a:pos x="409" y="192"/>
                  </a:cxn>
                  <a:cxn ang="0">
                    <a:pos x="396" y="219"/>
                  </a:cxn>
                  <a:cxn ang="0">
                    <a:pos x="384" y="241"/>
                  </a:cxn>
                  <a:cxn ang="0">
                    <a:pos x="352" y="254"/>
                  </a:cxn>
                  <a:cxn ang="0">
                    <a:pos x="333" y="281"/>
                  </a:cxn>
                  <a:cxn ang="0">
                    <a:pos x="315" y="299"/>
                  </a:cxn>
                  <a:cxn ang="0">
                    <a:pos x="289" y="317"/>
                  </a:cxn>
                  <a:cxn ang="0">
                    <a:pos x="270" y="334"/>
                  </a:cxn>
                  <a:cxn ang="0">
                    <a:pos x="245" y="357"/>
                  </a:cxn>
                  <a:cxn ang="0">
                    <a:pos x="220" y="375"/>
                  </a:cxn>
                  <a:cxn ang="0">
                    <a:pos x="220" y="397"/>
                  </a:cxn>
                  <a:cxn ang="0">
                    <a:pos x="220" y="419"/>
                  </a:cxn>
                  <a:cxn ang="0">
                    <a:pos x="208" y="437"/>
                  </a:cxn>
                  <a:cxn ang="0">
                    <a:pos x="189" y="464"/>
                  </a:cxn>
                  <a:cxn ang="0">
                    <a:pos x="164" y="477"/>
                  </a:cxn>
                  <a:cxn ang="0">
                    <a:pos x="145" y="464"/>
                  </a:cxn>
                  <a:cxn ang="0">
                    <a:pos x="120" y="464"/>
                  </a:cxn>
                  <a:cxn ang="0">
                    <a:pos x="88" y="473"/>
                  </a:cxn>
                  <a:cxn ang="0">
                    <a:pos x="63" y="482"/>
                  </a:cxn>
                  <a:cxn ang="0">
                    <a:pos x="38" y="491"/>
                  </a:cxn>
                  <a:cxn ang="0">
                    <a:pos x="25" y="486"/>
                  </a:cxn>
                  <a:cxn ang="0">
                    <a:pos x="6" y="473"/>
                  </a:cxn>
                  <a:cxn ang="0">
                    <a:pos x="6" y="450"/>
                  </a:cxn>
                  <a:cxn ang="0">
                    <a:pos x="13" y="428"/>
                  </a:cxn>
                  <a:cxn ang="0">
                    <a:pos x="32" y="415"/>
                  </a:cxn>
                  <a:cxn ang="0">
                    <a:pos x="57" y="406"/>
                  </a:cxn>
                  <a:cxn ang="0">
                    <a:pos x="82" y="388"/>
                  </a:cxn>
                  <a:cxn ang="0">
                    <a:pos x="101" y="370"/>
                  </a:cxn>
                  <a:cxn ang="0">
                    <a:pos x="113" y="348"/>
                  </a:cxn>
                  <a:cxn ang="0">
                    <a:pos x="132" y="326"/>
                  </a:cxn>
                  <a:cxn ang="0">
                    <a:pos x="145" y="312"/>
                  </a:cxn>
                  <a:cxn ang="0">
                    <a:pos x="164" y="290"/>
                  </a:cxn>
                  <a:cxn ang="0">
                    <a:pos x="189" y="268"/>
                  </a:cxn>
                  <a:cxn ang="0">
                    <a:pos x="208" y="250"/>
                  </a:cxn>
                  <a:cxn ang="0">
                    <a:pos x="239" y="227"/>
                  </a:cxn>
                  <a:cxn ang="0">
                    <a:pos x="270" y="210"/>
                  </a:cxn>
                  <a:cxn ang="0">
                    <a:pos x="296" y="192"/>
                  </a:cxn>
                  <a:cxn ang="0">
                    <a:pos x="327" y="178"/>
                  </a:cxn>
                  <a:cxn ang="0">
                    <a:pos x="365" y="161"/>
                  </a:cxn>
                  <a:cxn ang="0">
                    <a:pos x="390" y="138"/>
                  </a:cxn>
                  <a:cxn ang="0">
                    <a:pos x="403" y="125"/>
                  </a:cxn>
                  <a:cxn ang="0">
                    <a:pos x="428" y="107"/>
                  </a:cxn>
                </a:cxnLst>
                <a:rect l="0" t="0" r="r" b="b"/>
                <a:pathLst>
                  <a:path w="660" h="495">
                    <a:moveTo>
                      <a:pt x="434" y="94"/>
                    </a:move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4"/>
                    </a:lnTo>
                    <a:lnTo>
                      <a:pt x="465" y="94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84" y="85"/>
                    </a:lnTo>
                    <a:lnTo>
                      <a:pt x="491" y="80"/>
                    </a:lnTo>
                    <a:lnTo>
                      <a:pt x="491" y="76"/>
                    </a:lnTo>
                    <a:lnTo>
                      <a:pt x="497" y="76"/>
                    </a:lnTo>
                    <a:lnTo>
                      <a:pt x="497" y="71"/>
                    </a:lnTo>
                    <a:lnTo>
                      <a:pt x="503" y="62"/>
                    </a:lnTo>
                    <a:lnTo>
                      <a:pt x="503" y="58"/>
                    </a:lnTo>
                    <a:lnTo>
                      <a:pt x="503" y="54"/>
                    </a:lnTo>
                    <a:lnTo>
                      <a:pt x="509" y="49"/>
                    </a:lnTo>
                    <a:lnTo>
                      <a:pt x="516" y="45"/>
                    </a:lnTo>
                    <a:lnTo>
                      <a:pt x="516" y="40"/>
                    </a:lnTo>
                    <a:lnTo>
                      <a:pt x="522" y="36"/>
                    </a:lnTo>
                    <a:lnTo>
                      <a:pt x="528" y="31"/>
                    </a:lnTo>
                    <a:lnTo>
                      <a:pt x="535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7" y="22"/>
                    </a:lnTo>
                    <a:lnTo>
                      <a:pt x="560" y="18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0"/>
                    </a:lnTo>
                    <a:lnTo>
                      <a:pt x="610" y="0"/>
                    </a:lnTo>
                    <a:lnTo>
                      <a:pt x="616" y="0"/>
                    </a:lnTo>
                    <a:lnTo>
                      <a:pt x="623" y="0"/>
                    </a:lnTo>
                    <a:lnTo>
                      <a:pt x="629" y="0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9"/>
                    </a:lnTo>
                    <a:lnTo>
                      <a:pt x="648" y="13"/>
                    </a:lnTo>
                    <a:lnTo>
                      <a:pt x="648" y="18"/>
                    </a:lnTo>
                    <a:lnTo>
                      <a:pt x="648" y="22"/>
                    </a:lnTo>
                    <a:lnTo>
                      <a:pt x="654" y="22"/>
                    </a:lnTo>
                    <a:lnTo>
                      <a:pt x="654" y="31"/>
                    </a:lnTo>
                    <a:lnTo>
                      <a:pt x="660" y="31"/>
                    </a:lnTo>
                    <a:lnTo>
                      <a:pt x="660" y="36"/>
                    </a:lnTo>
                    <a:lnTo>
                      <a:pt x="660" y="40"/>
                    </a:lnTo>
                    <a:lnTo>
                      <a:pt x="654" y="58"/>
                    </a:lnTo>
                    <a:lnTo>
                      <a:pt x="648" y="67"/>
                    </a:lnTo>
                    <a:lnTo>
                      <a:pt x="641" y="71"/>
                    </a:lnTo>
                    <a:lnTo>
                      <a:pt x="635" y="80"/>
                    </a:lnTo>
                    <a:lnTo>
                      <a:pt x="629" y="85"/>
                    </a:lnTo>
                    <a:lnTo>
                      <a:pt x="623" y="85"/>
                    </a:lnTo>
                    <a:lnTo>
                      <a:pt x="623" y="89"/>
                    </a:lnTo>
                    <a:lnTo>
                      <a:pt x="616" y="89"/>
                    </a:lnTo>
                    <a:lnTo>
                      <a:pt x="610" y="94"/>
                    </a:lnTo>
                    <a:lnTo>
                      <a:pt x="604" y="98"/>
                    </a:lnTo>
                    <a:lnTo>
                      <a:pt x="597" y="103"/>
                    </a:lnTo>
                    <a:lnTo>
                      <a:pt x="591" y="107"/>
                    </a:lnTo>
                    <a:lnTo>
                      <a:pt x="585" y="107"/>
                    </a:lnTo>
                    <a:lnTo>
                      <a:pt x="579" y="111"/>
                    </a:lnTo>
                    <a:lnTo>
                      <a:pt x="572" y="111"/>
                    </a:lnTo>
                    <a:lnTo>
                      <a:pt x="566" y="116"/>
                    </a:lnTo>
                    <a:lnTo>
                      <a:pt x="560" y="116"/>
                    </a:lnTo>
                    <a:lnTo>
                      <a:pt x="553" y="116"/>
                    </a:lnTo>
                    <a:lnTo>
                      <a:pt x="547" y="116"/>
                    </a:lnTo>
                    <a:lnTo>
                      <a:pt x="541" y="116"/>
                    </a:lnTo>
                    <a:lnTo>
                      <a:pt x="535" y="116"/>
                    </a:lnTo>
                    <a:lnTo>
                      <a:pt x="528" y="116"/>
                    </a:lnTo>
                    <a:lnTo>
                      <a:pt x="522" y="116"/>
                    </a:lnTo>
                    <a:lnTo>
                      <a:pt x="516" y="116"/>
                    </a:lnTo>
                    <a:lnTo>
                      <a:pt x="509" y="116"/>
                    </a:lnTo>
                    <a:lnTo>
                      <a:pt x="503" y="116"/>
                    </a:lnTo>
                    <a:lnTo>
                      <a:pt x="497" y="120"/>
                    </a:lnTo>
                    <a:lnTo>
                      <a:pt x="491" y="125"/>
                    </a:lnTo>
                    <a:lnTo>
                      <a:pt x="484" y="129"/>
                    </a:lnTo>
                    <a:lnTo>
                      <a:pt x="478" y="129"/>
                    </a:lnTo>
                    <a:lnTo>
                      <a:pt x="478" y="134"/>
                    </a:lnTo>
                    <a:lnTo>
                      <a:pt x="472" y="138"/>
                    </a:lnTo>
                    <a:lnTo>
                      <a:pt x="465" y="143"/>
                    </a:lnTo>
                    <a:lnTo>
                      <a:pt x="465" y="147"/>
                    </a:lnTo>
                    <a:lnTo>
                      <a:pt x="459" y="147"/>
                    </a:lnTo>
                    <a:lnTo>
                      <a:pt x="459" y="152"/>
                    </a:lnTo>
                    <a:lnTo>
                      <a:pt x="453" y="156"/>
                    </a:lnTo>
                    <a:lnTo>
                      <a:pt x="453" y="161"/>
                    </a:lnTo>
                    <a:lnTo>
                      <a:pt x="447" y="165"/>
                    </a:lnTo>
                    <a:lnTo>
                      <a:pt x="440" y="169"/>
                    </a:lnTo>
                    <a:lnTo>
                      <a:pt x="434" y="174"/>
                    </a:lnTo>
                    <a:lnTo>
                      <a:pt x="428" y="178"/>
                    </a:lnTo>
                    <a:lnTo>
                      <a:pt x="421" y="183"/>
                    </a:lnTo>
                    <a:lnTo>
                      <a:pt x="415" y="187"/>
                    </a:lnTo>
                    <a:lnTo>
                      <a:pt x="409" y="192"/>
                    </a:lnTo>
                    <a:lnTo>
                      <a:pt x="403" y="201"/>
                    </a:lnTo>
                    <a:lnTo>
                      <a:pt x="403" y="205"/>
                    </a:lnTo>
                    <a:lnTo>
                      <a:pt x="396" y="210"/>
                    </a:lnTo>
                    <a:lnTo>
                      <a:pt x="396" y="214"/>
                    </a:lnTo>
                    <a:lnTo>
                      <a:pt x="396" y="219"/>
                    </a:lnTo>
                    <a:lnTo>
                      <a:pt x="396" y="223"/>
                    </a:lnTo>
                    <a:lnTo>
                      <a:pt x="396" y="227"/>
                    </a:lnTo>
                    <a:lnTo>
                      <a:pt x="390" y="232"/>
                    </a:lnTo>
                    <a:lnTo>
                      <a:pt x="390" y="236"/>
                    </a:lnTo>
                    <a:lnTo>
                      <a:pt x="384" y="241"/>
                    </a:lnTo>
                    <a:lnTo>
                      <a:pt x="377" y="245"/>
                    </a:lnTo>
                    <a:lnTo>
                      <a:pt x="371" y="245"/>
                    </a:lnTo>
                    <a:lnTo>
                      <a:pt x="365" y="250"/>
                    </a:lnTo>
                    <a:lnTo>
                      <a:pt x="359" y="250"/>
                    </a:lnTo>
                    <a:lnTo>
                      <a:pt x="352" y="254"/>
                    </a:lnTo>
                    <a:lnTo>
                      <a:pt x="346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27" y="281"/>
                    </a:lnTo>
                    <a:lnTo>
                      <a:pt x="321" y="285"/>
                    </a:lnTo>
                    <a:lnTo>
                      <a:pt x="315" y="290"/>
                    </a:lnTo>
                    <a:lnTo>
                      <a:pt x="315" y="294"/>
                    </a:lnTo>
                    <a:lnTo>
                      <a:pt x="315" y="299"/>
                    </a:lnTo>
                    <a:lnTo>
                      <a:pt x="308" y="299"/>
                    </a:lnTo>
                    <a:lnTo>
                      <a:pt x="308" y="303"/>
                    </a:lnTo>
                    <a:lnTo>
                      <a:pt x="302" y="308"/>
                    </a:lnTo>
                    <a:lnTo>
                      <a:pt x="296" y="312"/>
                    </a:lnTo>
                    <a:lnTo>
                      <a:pt x="289" y="317"/>
                    </a:lnTo>
                    <a:lnTo>
                      <a:pt x="283" y="321"/>
                    </a:lnTo>
                    <a:lnTo>
                      <a:pt x="283" y="326"/>
                    </a:lnTo>
                    <a:lnTo>
                      <a:pt x="277" y="330"/>
                    </a:lnTo>
                    <a:lnTo>
                      <a:pt x="270" y="330"/>
                    </a:lnTo>
                    <a:lnTo>
                      <a:pt x="270" y="334"/>
                    </a:lnTo>
                    <a:lnTo>
                      <a:pt x="264" y="339"/>
                    </a:lnTo>
                    <a:lnTo>
                      <a:pt x="258" y="343"/>
                    </a:lnTo>
                    <a:lnTo>
                      <a:pt x="252" y="348"/>
                    </a:lnTo>
                    <a:lnTo>
                      <a:pt x="245" y="352"/>
                    </a:lnTo>
                    <a:lnTo>
                      <a:pt x="245" y="357"/>
                    </a:lnTo>
                    <a:lnTo>
                      <a:pt x="239" y="361"/>
                    </a:lnTo>
                    <a:lnTo>
                      <a:pt x="233" y="366"/>
                    </a:lnTo>
                    <a:lnTo>
                      <a:pt x="226" y="366"/>
                    </a:lnTo>
                    <a:lnTo>
                      <a:pt x="226" y="370"/>
                    </a:lnTo>
                    <a:lnTo>
                      <a:pt x="220" y="375"/>
                    </a:lnTo>
                    <a:lnTo>
                      <a:pt x="220" y="379"/>
                    </a:lnTo>
                    <a:lnTo>
                      <a:pt x="220" y="384"/>
                    </a:lnTo>
                    <a:lnTo>
                      <a:pt x="220" y="388"/>
                    </a:lnTo>
                    <a:lnTo>
                      <a:pt x="220" y="392"/>
                    </a:lnTo>
                    <a:lnTo>
                      <a:pt x="220" y="397"/>
                    </a:lnTo>
                    <a:lnTo>
                      <a:pt x="220" y="401"/>
                    </a:lnTo>
                    <a:lnTo>
                      <a:pt x="220" y="406"/>
                    </a:lnTo>
                    <a:lnTo>
                      <a:pt x="220" y="410"/>
                    </a:lnTo>
                    <a:lnTo>
                      <a:pt x="220" y="415"/>
                    </a:lnTo>
                    <a:lnTo>
                      <a:pt x="220" y="419"/>
                    </a:lnTo>
                    <a:lnTo>
                      <a:pt x="214" y="424"/>
                    </a:lnTo>
                    <a:lnTo>
                      <a:pt x="214" y="428"/>
                    </a:lnTo>
                    <a:lnTo>
                      <a:pt x="214" y="433"/>
                    </a:lnTo>
                    <a:lnTo>
                      <a:pt x="208" y="433"/>
                    </a:lnTo>
                    <a:lnTo>
                      <a:pt x="208" y="437"/>
                    </a:lnTo>
                    <a:lnTo>
                      <a:pt x="208" y="442"/>
                    </a:lnTo>
                    <a:lnTo>
                      <a:pt x="201" y="446"/>
                    </a:lnTo>
                    <a:lnTo>
                      <a:pt x="201" y="455"/>
                    </a:lnTo>
                    <a:lnTo>
                      <a:pt x="195" y="459"/>
                    </a:lnTo>
                    <a:lnTo>
                      <a:pt x="189" y="464"/>
                    </a:lnTo>
                    <a:lnTo>
                      <a:pt x="182" y="468"/>
                    </a:lnTo>
                    <a:lnTo>
                      <a:pt x="176" y="473"/>
                    </a:lnTo>
                    <a:lnTo>
                      <a:pt x="170" y="477"/>
                    </a:lnTo>
                    <a:lnTo>
                      <a:pt x="170" y="482"/>
                    </a:lnTo>
                    <a:lnTo>
                      <a:pt x="164" y="477"/>
                    </a:lnTo>
                    <a:lnTo>
                      <a:pt x="157" y="477"/>
                    </a:lnTo>
                    <a:lnTo>
                      <a:pt x="151" y="473"/>
                    </a:lnTo>
                    <a:lnTo>
                      <a:pt x="151" y="468"/>
                    </a:lnTo>
                    <a:lnTo>
                      <a:pt x="145" y="468"/>
                    </a:lnTo>
                    <a:lnTo>
                      <a:pt x="145" y="464"/>
                    </a:lnTo>
                    <a:lnTo>
                      <a:pt x="138" y="459"/>
                    </a:lnTo>
                    <a:lnTo>
                      <a:pt x="132" y="459"/>
                    </a:lnTo>
                    <a:lnTo>
                      <a:pt x="132" y="464"/>
                    </a:lnTo>
                    <a:lnTo>
                      <a:pt x="126" y="464"/>
                    </a:lnTo>
                    <a:lnTo>
                      <a:pt x="120" y="464"/>
                    </a:lnTo>
                    <a:lnTo>
                      <a:pt x="113" y="464"/>
                    </a:lnTo>
                    <a:lnTo>
                      <a:pt x="107" y="464"/>
                    </a:lnTo>
                    <a:lnTo>
                      <a:pt x="107" y="468"/>
                    </a:lnTo>
                    <a:lnTo>
                      <a:pt x="101" y="473"/>
                    </a:lnTo>
                    <a:lnTo>
                      <a:pt x="88" y="473"/>
                    </a:lnTo>
                    <a:lnTo>
                      <a:pt x="82" y="473"/>
                    </a:lnTo>
                    <a:lnTo>
                      <a:pt x="76" y="477"/>
                    </a:lnTo>
                    <a:lnTo>
                      <a:pt x="69" y="477"/>
                    </a:lnTo>
                    <a:lnTo>
                      <a:pt x="69" y="482"/>
                    </a:lnTo>
                    <a:lnTo>
                      <a:pt x="63" y="482"/>
                    </a:lnTo>
                    <a:lnTo>
                      <a:pt x="57" y="482"/>
                    </a:lnTo>
                    <a:lnTo>
                      <a:pt x="50" y="482"/>
                    </a:lnTo>
                    <a:lnTo>
                      <a:pt x="50" y="486"/>
                    </a:lnTo>
                    <a:lnTo>
                      <a:pt x="44" y="486"/>
                    </a:lnTo>
                    <a:lnTo>
                      <a:pt x="38" y="491"/>
                    </a:lnTo>
                    <a:lnTo>
                      <a:pt x="32" y="491"/>
                    </a:lnTo>
                    <a:lnTo>
                      <a:pt x="32" y="495"/>
                    </a:lnTo>
                    <a:lnTo>
                      <a:pt x="25" y="495"/>
                    </a:lnTo>
                    <a:lnTo>
                      <a:pt x="25" y="491"/>
                    </a:lnTo>
                    <a:lnTo>
                      <a:pt x="25" y="486"/>
                    </a:lnTo>
                    <a:lnTo>
                      <a:pt x="19" y="482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3" y="468"/>
                    </a:lnTo>
                    <a:lnTo>
                      <a:pt x="6" y="473"/>
                    </a:lnTo>
                    <a:lnTo>
                      <a:pt x="0" y="468"/>
                    </a:lnTo>
                    <a:lnTo>
                      <a:pt x="0" y="464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6" y="450"/>
                    </a:lnTo>
                    <a:lnTo>
                      <a:pt x="13" y="446"/>
                    </a:lnTo>
                    <a:lnTo>
                      <a:pt x="13" y="442"/>
                    </a:lnTo>
                    <a:lnTo>
                      <a:pt x="13" y="437"/>
                    </a:lnTo>
                    <a:lnTo>
                      <a:pt x="13" y="433"/>
                    </a:lnTo>
                    <a:lnTo>
                      <a:pt x="13" y="428"/>
                    </a:lnTo>
                    <a:lnTo>
                      <a:pt x="13" y="424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25" y="415"/>
                    </a:lnTo>
                    <a:lnTo>
                      <a:pt x="32" y="415"/>
                    </a:lnTo>
                    <a:lnTo>
                      <a:pt x="38" y="415"/>
                    </a:lnTo>
                    <a:lnTo>
                      <a:pt x="44" y="410"/>
                    </a:lnTo>
                    <a:lnTo>
                      <a:pt x="50" y="410"/>
                    </a:lnTo>
                    <a:lnTo>
                      <a:pt x="50" y="406"/>
                    </a:lnTo>
                    <a:lnTo>
                      <a:pt x="57" y="406"/>
                    </a:lnTo>
                    <a:lnTo>
                      <a:pt x="63" y="401"/>
                    </a:lnTo>
                    <a:lnTo>
                      <a:pt x="69" y="397"/>
                    </a:lnTo>
                    <a:lnTo>
                      <a:pt x="76" y="397"/>
                    </a:lnTo>
                    <a:lnTo>
                      <a:pt x="82" y="392"/>
                    </a:lnTo>
                    <a:lnTo>
                      <a:pt x="82" y="388"/>
                    </a:lnTo>
                    <a:lnTo>
                      <a:pt x="88" y="384"/>
                    </a:lnTo>
                    <a:lnTo>
                      <a:pt x="88" y="379"/>
                    </a:lnTo>
                    <a:lnTo>
                      <a:pt x="94" y="379"/>
                    </a:lnTo>
                    <a:lnTo>
                      <a:pt x="94" y="375"/>
                    </a:lnTo>
                    <a:lnTo>
                      <a:pt x="101" y="370"/>
                    </a:lnTo>
                    <a:lnTo>
                      <a:pt x="107" y="366"/>
                    </a:lnTo>
                    <a:lnTo>
                      <a:pt x="107" y="361"/>
                    </a:lnTo>
                    <a:lnTo>
                      <a:pt x="113" y="357"/>
                    </a:lnTo>
                    <a:lnTo>
                      <a:pt x="113" y="352"/>
                    </a:lnTo>
                    <a:lnTo>
                      <a:pt x="113" y="348"/>
                    </a:lnTo>
                    <a:lnTo>
                      <a:pt x="120" y="343"/>
                    </a:lnTo>
                    <a:lnTo>
                      <a:pt x="126" y="339"/>
                    </a:lnTo>
                    <a:lnTo>
                      <a:pt x="126" y="334"/>
                    </a:lnTo>
                    <a:lnTo>
                      <a:pt x="132" y="330"/>
                    </a:lnTo>
                    <a:lnTo>
                      <a:pt x="132" y="326"/>
                    </a:lnTo>
                    <a:lnTo>
                      <a:pt x="132" y="321"/>
                    </a:lnTo>
                    <a:lnTo>
                      <a:pt x="138" y="321"/>
                    </a:lnTo>
                    <a:lnTo>
                      <a:pt x="138" y="317"/>
                    </a:lnTo>
                    <a:lnTo>
                      <a:pt x="138" y="312"/>
                    </a:lnTo>
                    <a:lnTo>
                      <a:pt x="145" y="312"/>
                    </a:lnTo>
                    <a:lnTo>
                      <a:pt x="145" y="308"/>
                    </a:lnTo>
                    <a:lnTo>
                      <a:pt x="145" y="303"/>
                    </a:lnTo>
                    <a:lnTo>
                      <a:pt x="151" y="303"/>
                    </a:lnTo>
                    <a:lnTo>
                      <a:pt x="157" y="294"/>
                    </a:lnTo>
                    <a:lnTo>
                      <a:pt x="164" y="290"/>
                    </a:lnTo>
                    <a:lnTo>
                      <a:pt x="164" y="285"/>
                    </a:lnTo>
                    <a:lnTo>
                      <a:pt x="170" y="281"/>
                    </a:lnTo>
                    <a:lnTo>
                      <a:pt x="176" y="277"/>
                    </a:lnTo>
                    <a:lnTo>
                      <a:pt x="189" y="272"/>
                    </a:lnTo>
                    <a:lnTo>
                      <a:pt x="189" y="268"/>
                    </a:lnTo>
                    <a:lnTo>
                      <a:pt x="195" y="263"/>
                    </a:lnTo>
                    <a:lnTo>
                      <a:pt x="201" y="259"/>
                    </a:lnTo>
                    <a:lnTo>
                      <a:pt x="201" y="254"/>
                    </a:lnTo>
                    <a:lnTo>
                      <a:pt x="201" y="250"/>
                    </a:lnTo>
                    <a:lnTo>
                      <a:pt x="208" y="250"/>
                    </a:lnTo>
                    <a:lnTo>
                      <a:pt x="214" y="245"/>
                    </a:lnTo>
                    <a:lnTo>
                      <a:pt x="220" y="241"/>
                    </a:lnTo>
                    <a:lnTo>
                      <a:pt x="226" y="236"/>
                    </a:lnTo>
                    <a:lnTo>
                      <a:pt x="233" y="232"/>
                    </a:lnTo>
                    <a:lnTo>
                      <a:pt x="239" y="227"/>
                    </a:lnTo>
                    <a:lnTo>
                      <a:pt x="245" y="223"/>
                    </a:lnTo>
                    <a:lnTo>
                      <a:pt x="252" y="223"/>
                    </a:lnTo>
                    <a:lnTo>
                      <a:pt x="258" y="219"/>
                    </a:lnTo>
                    <a:lnTo>
                      <a:pt x="264" y="214"/>
                    </a:lnTo>
                    <a:lnTo>
                      <a:pt x="270" y="210"/>
                    </a:lnTo>
                    <a:lnTo>
                      <a:pt x="277" y="205"/>
                    </a:lnTo>
                    <a:lnTo>
                      <a:pt x="277" y="201"/>
                    </a:lnTo>
                    <a:lnTo>
                      <a:pt x="283" y="196"/>
                    </a:lnTo>
                    <a:lnTo>
                      <a:pt x="289" y="196"/>
                    </a:lnTo>
                    <a:lnTo>
                      <a:pt x="296" y="192"/>
                    </a:lnTo>
                    <a:lnTo>
                      <a:pt x="302" y="187"/>
                    </a:lnTo>
                    <a:lnTo>
                      <a:pt x="308" y="187"/>
                    </a:lnTo>
                    <a:lnTo>
                      <a:pt x="315" y="187"/>
                    </a:lnTo>
                    <a:lnTo>
                      <a:pt x="321" y="183"/>
                    </a:lnTo>
                    <a:lnTo>
                      <a:pt x="327" y="178"/>
                    </a:lnTo>
                    <a:lnTo>
                      <a:pt x="333" y="178"/>
                    </a:lnTo>
                    <a:lnTo>
                      <a:pt x="340" y="174"/>
                    </a:lnTo>
                    <a:lnTo>
                      <a:pt x="352" y="169"/>
                    </a:lnTo>
                    <a:lnTo>
                      <a:pt x="359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7" y="152"/>
                    </a:lnTo>
                    <a:lnTo>
                      <a:pt x="384" y="147"/>
                    </a:lnTo>
                    <a:lnTo>
                      <a:pt x="384" y="143"/>
                    </a:lnTo>
                    <a:lnTo>
                      <a:pt x="390" y="138"/>
                    </a:lnTo>
                    <a:lnTo>
                      <a:pt x="390" y="134"/>
                    </a:lnTo>
                    <a:lnTo>
                      <a:pt x="396" y="134"/>
                    </a:lnTo>
                    <a:lnTo>
                      <a:pt x="396" y="129"/>
                    </a:lnTo>
                    <a:lnTo>
                      <a:pt x="403" y="129"/>
                    </a:lnTo>
                    <a:lnTo>
                      <a:pt x="403" y="125"/>
                    </a:lnTo>
                    <a:lnTo>
                      <a:pt x="409" y="125"/>
                    </a:lnTo>
                    <a:lnTo>
                      <a:pt x="415" y="120"/>
                    </a:lnTo>
                    <a:lnTo>
                      <a:pt x="421" y="116"/>
                    </a:lnTo>
                    <a:lnTo>
                      <a:pt x="428" y="111"/>
                    </a:lnTo>
                    <a:lnTo>
                      <a:pt x="428" y="107"/>
                    </a:lnTo>
                    <a:lnTo>
                      <a:pt x="434" y="103"/>
                    </a:lnTo>
                    <a:lnTo>
                      <a:pt x="434" y="98"/>
                    </a:lnTo>
                    <a:lnTo>
                      <a:pt x="434" y="9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90" name="Freeform 894"/>
              <p:cNvSpPr>
                <a:spLocks/>
              </p:cNvSpPr>
              <p:nvPr/>
            </p:nvSpPr>
            <p:spPr bwMode="auto">
              <a:xfrm>
                <a:off x="3017" y="1109"/>
                <a:ext cx="660" cy="495"/>
              </a:xfrm>
              <a:custGeom>
                <a:avLst/>
                <a:gdLst/>
                <a:ahLst/>
                <a:cxnLst>
                  <a:cxn ang="0">
                    <a:pos x="459" y="94"/>
                  </a:cxn>
                  <a:cxn ang="0">
                    <a:pos x="491" y="80"/>
                  </a:cxn>
                  <a:cxn ang="0">
                    <a:pos x="503" y="58"/>
                  </a:cxn>
                  <a:cxn ang="0">
                    <a:pos x="522" y="36"/>
                  </a:cxn>
                  <a:cxn ang="0">
                    <a:pos x="547" y="22"/>
                  </a:cxn>
                  <a:cxn ang="0">
                    <a:pos x="579" y="9"/>
                  </a:cxn>
                  <a:cxn ang="0">
                    <a:pos x="604" y="0"/>
                  </a:cxn>
                  <a:cxn ang="0">
                    <a:pos x="629" y="4"/>
                  </a:cxn>
                  <a:cxn ang="0">
                    <a:pos x="648" y="22"/>
                  </a:cxn>
                  <a:cxn ang="0">
                    <a:pos x="660" y="40"/>
                  </a:cxn>
                  <a:cxn ang="0">
                    <a:pos x="629" y="85"/>
                  </a:cxn>
                  <a:cxn ang="0">
                    <a:pos x="604" y="98"/>
                  </a:cxn>
                  <a:cxn ang="0">
                    <a:pos x="572" y="111"/>
                  </a:cxn>
                  <a:cxn ang="0">
                    <a:pos x="541" y="116"/>
                  </a:cxn>
                  <a:cxn ang="0">
                    <a:pos x="509" y="116"/>
                  </a:cxn>
                  <a:cxn ang="0">
                    <a:pos x="478" y="129"/>
                  </a:cxn>
                  <a:cxn ang="0">
                    <a:pos x="459" y="147"/>
                  </a:cxn>
                  <a:cxn ang="0">
                    <a:pos x="440" y="169"/>
                  </a:cxn>
                  <a:cxn ang="0">
                    <a:pos x="409" y="192"/>
                  </a:cxn>
                  <a:cxn ang="0">
                    <a:pos x="396" y="219"/>
                  </a:cxn>
                  <a:cxn ang="0">
                    <a:pos x="384" y="241"/>
                  </a:cxn>
                  <a:cxn ang="0">
                    <a:pos x="352" y="254"/>
                  </a:cxn>
                  <a:cxn ang="0">
                    <a:pos x="333" y="281"/>
                  </a:cxn>
                  <a:cxn ang="0">
                    <a:pos x="315" y="299"/>
                  </a:cxn>
                  <a:cxn ang="0">
                    <a:pos x="289" y="317"/>
                  </a:cxn>
                  <a:cxn ang="0">
                    <a:pos x="270" y="334"/>
                  </a:cxn>
                  <a:cxn ang="0">
                    <a:pos x="245" y="357"/>
                  </a:cxn>
                  <a:cxn ang="0">
                    <a:pos x="220" y="375"/>
                  </a:cxn>
                  <a:cxn ang="0">
                    <a:pos x="220" y="397"/>
                  </a:cxn>
                  <a:cxn ang="0">
                    <a:pos x="220" y="419"/>
                  </a:cxn>
                  <a:cxn ang="0">
                    <a:pos x="208" y="437"/>
                  </a:cxn>
                  <a:cxn ang="0">
                    <a:pos x="189" y="464"/>
                  </a:cxn>
                  <a:cxn ang="0">
                    <a:pos x="164" y="477"/>
                  </a:cxn>
                  <a:cxn ang="0">
                    <a:pos x="145" y="464"/>
                  </a:cxn>
                  <a:cxn ang="0">
                    <a:pos x="120" y="464"/>
                  </a:cxn>
                  <a:cxn ang="0">
                    <a:pos x="88" y="473"/>
                  </a:cxn>
                  <a:cxn ang="0">
                    <a:pos x="63" y="482"/>
                  </a:cxn>
                  <a:cxn ang="0">
                    <a:pos x="38" y="491"/>
                  </a:cxn>
                  <a:cxn ang="0">
                    <a:pos x="25" y="486"/>
                  </a:cxn>
                  <a:cxn ang="0">
                    <a:pos x="6" y="473"/>
                  </a:cxn>
                  <a:cxn ang="0">
                    <a:pos x="6" y="450"/>
                  </a:cxn>
                  <a:cxn ang="0">
                    <a:pos x="13" y="428"/>
                  </a:cxn>
                  <a:cxn ang="0">
                    <a:pos x="32" y="415"/>
                  </a:cxn>
                  <a:cxn ang="0">
                    <a:pos x="57" y="406"/>
                  </a:cxn>
                  <a:cxn ang="0">
                    <a:pos x="82" y="388"/>
                  </a:cxn>
                  <a:cxn ang="0">
                    <a:pos x="101" y="370"/>
                  </a:cxn>
                  <a:cxn ang="0">
                    <a:pos x="113" y="348"/>
                  </a:cxn>
                  <a:cxn ang="0">
                    <a:pos x="132" y="326"/>
                  </a:cxn>
                  <a:cxn ang="0">
                    <a:pos x="145" y="312"/>
                  </a:cxn>
                  <a:cxn ang="0">
                    <a:pos x="164" y="290"/>
                  </a:cxn>
                  <a:cxn ang="0">
                    <a:pos x="189" y="268"/>
                  </a:cxn>
                  <a:cxn ang="0">
                    <a:pos x="208" y="250"/>
                  </a:cxn>
                  <a:cxn ang="0">
                    <a:pos x="239" y="227"/>
                  </a:cxn>
                  <a:cxn ang="0">
                    <a:pos x="270" y="210"/>
                  </a:cxn>
                  <a:cxn ang="0">
                    <a:pos x="296" y="192"/>
                  </a:cxn>
                  <a:cxn ang="0">
                    <a:pos x="327" y="178"/>
                  </a:cxn>
                  <a:cxn ang="0">
                    <a:pos x="365" y="161"/>
                  </a:cxn>
                  <a:cxn ang="0">
                    <a:pos x="390" y="138"/>
                  </a:cxn>
                  <a:cxn ang="0">
                    <a:pos x="403" y="125"/>
                  </a:cxn>
                  <a:cxn ang="0">
                    <a:pos x="428" y="107"/>
                  </a:cxn>
                </a:cxnLst>
                <a:rect l="0" t="0" r="r" b="b"/>
                <a:pathLst>
                  <a:path w="660" h="495">
                    <a:moveTo>
                      <a:pt x="434" y="94"/>
                    </a:moveTo>
                    <a:lnTo>
                      <a:pt x="440" y="94"/>
                    </a:lnTo>
                    <a:lnTo>
                      <a:pt x="447" y="94"/>
                    </a:lnTo>
                    <a:lnTo>
                      <a:pt x="453" y="94"/>
                    </a:lnTo>
                    <a:lnTo>
                      <a:pt x="459" y="94"/>
                    </a:lnTo>
                    <a:lnTo>
                      <a:pt x="465" y="94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84" y="85"/>
                    </a:lnTo>
                    <a:lnTo>
                      <a:pt x="491" y="80"/>
                    </a:lnTo>
                    <a:lnTo>
                      <a:pt x="491" y="76"/>
                    </a:lnTo>
                    <a:lnTo>
                      <a:pt x="497" y="76"/>
                    </a:lnTo>
                    <a:lnTo>
                      <a:pt x="497" y="71"/>
                    </a:lnTo>
                    <a:lnTo>
                      <a:pt x="503" y="62"/>
                    </a:lnTo>
                    <a:lnTo>
                      <a:pt x="503" y="58"/>
                    </a:lnTo>
                    <a:lnTo>
                      <a:pt x="503" y="54"/>
                    </a:lnTo>
                    <a:lnTo>
                      <a:pt x="509" y="49"/>
                    </a:lnTo>
                    <a:lnTo>
                      <a:pt x="516" y="45"/>
                    </a:lnTo>
                    <a:lnTo>
                      <a:pt x="516" y="40"/>
                    </a:lnTo>
                    <a:lnTo>
                      <a:pt x="522" y="36"/>
                    </a:lnTo>
                    <a:lnTo>
                      <a:pt x="528" y="31"/>
                    </a:lnTo>
                    <a:lnTo>
                      <a:pt x="535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7" y="22"/>
                    </a:lnTo>
                    <a:lnTo>
                      <a:pt x="560" y="18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0"/>
                    </a:lnTo>
                    <a:lnTo>
                      <a:pt x="610" y="0"/>
                    </a:lnTo>
                    <a:lnTo>
                      <a:pt x="616" y="0"/>
                    </a:lnTo>
                    <a:lnTo>
                      <a:pt x="623" y="0"/>
                    </a:lnTo>
                    <a:lnTo>
                      <a:pt x="629" y="0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9"/>
                    </a:lnTo>
                    <a:lnTo>
                      <a:pt x="648" y="13"/>
                    </a:lnTo>
                    <a:lnTo>
                      <a:pt x="648" y="18"/>
                    </a:lnTo>
                    <a:lnTo>
                      <a:pt x="648" y="22"/>
                    </a:lnTo>
                    <a:lnTo>
                      <a:pt x="654" y="22"/>
                    </a:lnTo>
                    <a:lnTo>
                      <a:pt x="654" y="31"/>
                    </a:lnTo>
                    <a:lnTo>
                      <a:pt x="660" y="31"/>
                    </a:lnTo>
                    <a:lnTo>
                      <a:pt x="660" y="36"/>
                    </a:lnTo>
                    <a:lnTo>
                      <a:pt x="660" y="40"/>
                    </a:lnTo>
                    <a:lnTo>
                      <a:pt x="654" y="58"/>
                    </a:lnTo>
                    <a:lnTo>
                      <a:pt x="648" y="67"/>
                    </a:lnTo>
                    <a:lnTo>
                      <a:pt x="641" y="71"/>
                    </a:lnTo>
                    <a:lnTo>
                      <a:pt x="635" y="80"/>
                    </a:lnTo>
                    <a:lnTo>
                      <a:pt x="629" y="85"/>
                    </a:lnTo>
                    <a:lnTo>
                      <a:pt x="623" y="85"/>
                    </a:lnTo>
                    <a:lnTo>
                      <a:pt x="623" y="89"/>
                    </a:lnTo>
                    <a:lnTo>
                      <a:pt x="616" y="89"/>
                    </a:lnTo>
                    <a:lnTo>
                      <a:pt x="610" y="94"/>
                    </a:lnTo>
                    <a:lnTo>
                      <a:pt x="604" y="98"/>
                    </a:lnTo>
                    <a:lnTo>
                      <a:pt x="597" y="103"/>
                    </a:lnTo>
                    <a:lnTo>
                      <a:pt x="591" y="107"/>
                    </a:lnTo>
                    <a:lnTo>
                      <a:pt x="585" y="107"/>
                    </a:lnTo>
                    <a:lnTo>
                      <a:pt x="579" y="111"/>
                    </a:lnTo>
                    <a:lnTo>
                      <a:pt x="572" y="111"/>
                    </a:lnTo>
                    <a:lnTo>
                      <a:pt x="566" y="116"/>
                    </a:lnTo>
                    <a:lnTo>
                      <a:pt x="560" y="116"/>
                    </a:lnTo>
                    <a:lnTo>
                      <a:pt x="553" y="116"/>
                    </a:lnTo>
                    <a:lnTo>
                      <a:pt x="547" y="116"/>
                    </a:lnTo>
                    <a:lnTo>
                      <a:pt x="541" y="116"/>
                    </a:lnTo>
                    <a:lnTo>
                      <a:pt x="535" y="116"/>
                    </a:lnTo>
                    <a:lnTo>
                      <a:pt x="528" y="116"/>
                    </a:lnTo>
                    <a:lnTo>
                      <a:pt x="522" y="116"/>
                    </a:lnTo>
                    <a:lnTo>
                      <a:pt x="516" y="116"/>
                    </a:lnTo>
                    <a:lnTo>
                      <a:pt x="509" y="116"/>
                    </a:lnTo>
                    <a:lnTo>
                      <a:pt x="503" y="116"/>
                    </a:lnTo>
                    <a:lnTo>
                      <a:pt x="497" y="120"/>
                    </a:lnTo>
                    <a:lnTo>
                      <a:pt x="491" y="125"/>
                    </a:lnTo>
                    <a:lnTo>
                      <a:pt x="484" y="129"/>
                    </a:lnTo>
                    <a:lnTo>
                      <a:pt x="478" y="129"/>
                    </a:lnTo>
                    <a:lnTo>
                      <a:pt x="478" y="134"/>
                    </a:lnTo>
                    <a:lnTo>
                      <a:pt x="472" y="138"/>
                    </a:lnTo>
                    <a:lnTo>
                      <a:pt x="465" y="143"/>
                    </a:lnTo>
                    <a:lnTo>
                      <a:pt x="465" y="147"/>
                    </a:lnTo>
                    <a:lnTo>
                      <a:pt x="459" y="147"/>
                    </a:lnTo>
                    <a:lnTo>
                      <a:pt x="459" y="152"/>
                    </a:lnTo>
                    <a:lnTo>
                      <a:pt x="453" y="156"/>
                    </a:lnTo>
                    <a:lnTo>
                      <a:pt x="453" y="161"/>
                    </a:lnTo>
                    <a:lnTo>
                      <a:pt x="447" y="165"/>
                    </a:lnTo>
                    <a:lnTo>
                      <a:pt x="440" y="169"/>
                    </a:lnTo>
                    <a:lnTo>
                      <a:pt x="434" y="174"/>
                    </a:lnTo>
                    <a:lnTo>
                      <a:pt x="428" y="178"/>
                    </a:lnTo>
                    <a:lnTo>
                      <a:pt x="421" y="183"/>
                    </a:lnTo>
                    <a:lnTo>
                      <a:pt x="415" y="187"/>
                    </a:lnTo>
                    <a:lnTo>
                      <a:pt x="409" y="192"/>
                    </a:lnTo>
                    <a:lnTo>
                      <a:pt x="403" y="201"/>
                    </a:lnTo>
                    <a:lnTo>
                      <a:pt x="403" y="205"/>
                    </a:lnTo>
                    <a:lnTo>
                      <a:pt x="396" y="210"/>
                    </a:lnTo>
                    <a:lnTo>
                      <a:pt x="396" y="214"/>
                    </a:lnTo>
                    <a:lnTo>
                      <a:pt x="396" y="219"/>
                    </a:lnTo>
                    <a:lnTo>
                      <a:pt x="396" y="223"/>
                    </a:lnTo>
                    <a:lnTo>
                      <a:pt x="396" y="227"/>
                    </a:lnTo>
                    <a:lnTo>
                      <a:pt x="390" y="232"/>
                    </a:lnTo>
                    <a:lnTo>
                      <a:pt x="390" y="236"/>
                    </a:lnTo>
                    <a:lnTo>
                      <a:pt x="384" y="241"/>
                    </a:lnTo>
                    <a:lnTo>
                      <a:pt x="377" y="245"/>
                    </a:lnTo>
                    <a:lnTo>
                      <a:pt x="371" y="245"/>
                    </a:lnTo>
                    <a:lnTo>
                      <a:pt x="365" y="250"/>
                    </a:lnTo>
                    <a:lnTo>
                      <a:pt x="359" y="250"/>
                    </a:lnTo>
                    <a:lnTo>
                      <a:pt x="352" y="254"/>
                    </a:lnTo>
                    <a:lnTo>
                      <a:pt x="346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33" y="277"/>
                    </a:lnTo>
                    <a:lnTo>
                      <a:pt x="333" y="281"/>
                    </a:lnTo>
                    <a:lnTo>
                      <a:pt x="327" y="281"/>
                    </a:lnTo>
                    <a:lnTo>
                      <a:pt x="321" y="285"/>
                    </a:lnTo>
                    <a:lnTo>
                      <a:pt x="315" y="290"/>
                    </a:lnTo>
                    <a:lnTo>
                      <a:pt x="315" y="294"/>
                    </a:lnTo>
                    <a:lnTo>
                      <a:pt x="315" y="299"/>
                    </a:lnTo>
                    <a:lnTo>
                      <a:pt x="308" y="299"/>
                    </a:lnTo>
                    <a:lnTo>
                      <a:pt x="308" y="303"/>
                    </a:lnTo>
                    <a:lnTo>
                      <a:pt x="302" y="308"/>
                    </a:lnTo>
                    <a:lnTo>
                      <a:pt x="296" y="312"/>
                    </a:lnTo>
                    <a:lnTo>
                      <a:pt x="289" y="317"/>
                    </a:lnTo>
                    <a:lnTo>
                      <a:pt x="283" y="321"/>
                    </a:lnTo>
                    <a:lnTo>
                      <a:pt x="283" y="326"/>
                    </a:lnTo>
                    <a:lnTo>
                      <a:pt x="277" y="330"/>
                    </a:lnTo>
                    <a:lnTo>
                      <a:pt x="270" y="330"/>
                    </a:lnTo>
                    <a:lnTo>
                      <a:pt x="270" y="334"/>
                    </a:lnTo>
                    <a:lnTo>
                      <a:pt x="264" y="339"/>
                    </a:lnTo>
                    <a:lnTo>
                      <a:pt x="258" y="343"/>
                    </a:lnTo>
                    <a:lnTo>
                      <a:pt x="252" y="348"/>
                    </a:lnTo>
                    <a:lnTo>
                      <a:pt x="245" y="352"/>
                    </a:lnTo>
                    <a:lnTo>
                      <a:pt x="245" y="357"/>
                    </a:lnTo>
                    <a:lnTo>
                      <a:pt x="239" y="361"/>
                    </a:lnTo>
                    <a:lnTo>
                      <a:pt x="233" y="366"/>
                    </a:lnTo>
                    <a:lnTo>
                      <a:pt x="226" y="366"/>
                    </a:lnTo>
                    <a:lnTo>
                      <a:pt x="226" y="370"/>
                    </a:lnTo>
                    <a:lnTo>
                      <a:pt x="220" y="375"/>
                    </a:lnTo>
                    <a:lnTo>
                      <a:pt x="220" y="379"/>
                    </a:lnTo>
                    <a:lnTo>
                      <a:pt x="220" y="384"/>
                    </a:lnTo>
                    <a:lnTo>
                      <a:pt x="220" y="388"/>
                    </a:lnTo>
                    <a:lnTo>
                      <a:pt x="220" y="392"/>
                    </a:lnTo>
                    <a:lnTo>
                      <a:pt x="220" y="397"/>
                    </a:lnTo>
                    <a:lnTo>
                      <a:pt x="220" y="401"/>
                    </a:lnTo>
                    <a:lnTo>
                      <a:pt x="220" y="406"/>
                    </a:lnTo>
                    <a:lnTo>
                      <a:pt x="220" y="410"/>
                    </a:lnTo>
                    <a:lnTo>
                      <a:pt x="220" y="415"/>
                    </a:lnTo>
                    <a:lnTo>
                      <a:pt x="220" y="419"/>
                    </a:lnTo>
                    <a:lnTo>
                      <a:pt x="214" y="424"/>
                    </a:lnTo>
                    <a:lnTo>
                      <a:pt x="214" y="428"/>
                    </a:lnTo>
                    <a:lnTo>
                      <a:pt x="214" y="433"/>
                    </a:lnTo>
                    <a:lnTo>
                      <a:pt x="208" y="433"/>
                    </a:lnTo>
                    <a:lnTo>
                      <a:pt x="208" y="437"/>
                    </a:lnTo>
                    <a:lnTo>
                      <a:pt x="208" y="442"/>
                    </a:lnTo>
                    <a:lnTo>
                      <a:pt x="201" y="446"/>
                    </a:lnTo>
                    <a:lnTo>
                      <a:pt x="201" y="455"/>
                    </a:lnTo>
                    <a:lnTo>
                      <a:pt x="195" y="459"/>
                    </a:lnTo>
                    <a:lnTo>
                      <a:pt x="189" y="464"/>
                    </a:lnTo>
                    <a:lnTo>
                      <a:pt x="182" y="468"/>
                    </a:lnTo>
                    <a:lnTo>
                      <a:pt x="176" y="473"/>
                    </a:lnTo>
                    <a:lnTo>
                      <a:pt x="170" y="477"/>
                    </a:lnTo>
                    <a:lnTo>
                      <a:pt x="170" y="482"/>
                    </a:lnTo>
                    <a:lnTo>
                      <a:pt x="164" y="477"/>
                    </a:lnTo>
                    <a:lnTo>
                      <a:pt x="157" y="477"/>
                    </a:lnTo>
                    <a:lnTo>
                      <a:pt x="151" y="473"/>
                    </a:lnTo>
                    <a:lnTo>
                      <a:pt x="151" y="468"/>
                    </a:lnTo>
                    <a:lnTo>
                      <a:pt x="145" y="468"/>
                    </a:lnTo>
                    <a:lnTo>
                      <a:pt x="145" y="464"/>
                    </a:lnTo>
                    <a:lnTo>
                      <a:pt x="138" y="459"/>
                    </a:lnTo>
                    <a:lnTo>
                      <a:pt x="132" y="459"/>
                    </a:lnTo>
                    <a:lnTo>
                      <a:pt x="132" y="464"/>
                    </a:lnTo>
                    <a:lnTo>
                      <a:pt x="126" y="464"/>
                    </a:lnTo>
                    <a:lnTo>
                      <a:pt x="120" y="464"/>
                    </a:lnTo>
                    <a:lnTo>
                      <a:pt x="113" y="464"/>
                    </a:lnTo>
                    <a:lnTo>
                      <a:pt x="107" y="464"/>
                    </a:lnTo>
                    <a:lnTo>
                      <a:pt x="107" y="468"/>
                    </a:lnTo>
                    <a:lnTo>
                      <a:pt x="101" y="473"/>
                    </a:lnTo>
                    <a:lnTo>
                      <a:pt x="88" y="473"/>
                    </a:lnTo>
                    <a:lnTo>
                      <a:pt x="82" y="473"/>
                    </a:lnTo>
                    <a:lnTo>
                      <a:pt x="76" y="477"/>
                    </a:lnTo>
                    <a:lnTo>
                      <a:pt x="69" y="477"/>
                    </a:lnTo>
                    <a:lnTo>
                      <a:pt x="69" y="482"/>
                    </a:lnTo>
                    <a:lnTo>
                      <a:pt x="63" y="482"/>
                    </a:lnTo>
                    <a:lnTo>
                      <a:pt x="57" y="482"/>
                    </a:lnTo>
                    <a:lnTo>
                      <a:pt x="50" y="482"/>
                    </a:lnTo>
                    <a:lnTo>
                      <a:pt x="50" y="486"/>
                    </a:lnTo>
                    <a:lnTo>
                      <a:pt x="44" y="486"/>
                    </a:lnTo>
                    <a:lnTo>
                      <a:pt x="38" y="491"/>
                    </a:lnTo>
                    <a:lnTo>
                      <a:pt x="32" y="491"/>
                    </a:lnTo>
                    <a:lnTo>
                      <a:pt x="32" y="495"/>
                    </a:lnTo>
                    <a:lnTo>
                      <a:pt x="25" y="495"/>
                    </a:lnTo>
                    <a:lnTo>
                      <a:pt x="25" y="491"/>
                    </a:lnTo>
                    <a:lnTo>
                      <a:pt x="25" y="486"/>
                    </a:lnTo>
                    <a:lnTo>
                      <a:pt x="19" y="482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3" y="468"/>
                    </a:lnTo>
                    <a:lnTo>
                      <a:pt x="6" y="473"/>
                    </a:lnTo>
                    <a:lnTo>
                      <a:pt x="0" y="468"/>
                    </a:lnTo>
                    <a:lnTo>
                      <a:pt x="0" y="464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6" y="450"/>
                    </a:lnTo>
                    <a:lnTo>
                      <a:pt x="13" y="446"/>
                    </a:lnTo>
                    <a:lnTo>
                      <a:pt x="13" y="442"/>
                    </a:lnTo>
                    <a:lnTo>
                      <a:pt x="13" y="437"/>
                    </a:lnTo>
                    <a:lnTo>
                      <a:pt x="13" y="433"/>
                    </a:lnTo>
                    <a:lnTo>
                      <a:pt x="13" y="428"/>
                    </a:lnTo>
                    <a:lnTo>
                      <a:pt x="13" y="424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25" y="415"/>
                    </a:lnTo>
                    <a:lnTo>
                      <a:pt x="32" y="415"/>
                    </a:lnTo>
                    <a:lnTo>
                      <a:pt x="38" y="415"/>
                    </a:lnTo>
                    <a:lnTo>
                      <a:pt x="44" y="410"/>
                    </a:lnTo>
                    <a:lnTo>
                      <a:pt x="50" y="410"/>
                    </a:lnTo>
                    <a:lnTo>
                      <a:pt x="50" y="406"/>
                    </a:lnTo>
                    <a:lnTo>
                      <a:pt x="57" y="406"/>
                    </a:lnTo>
                    <a:lnTo>
                      <a:pt x="63" y="401"/>
                    </a:lnTo>
                    <a:lnTo>
                      <a:pt x="69" y="397"/>
                    </a:lnTo>
                    <a:lnTo>
                      <a:pt x="76" y="397"/>
                    </a:lnTo>
                    <a:lnTo>
                      <a:pt x="82" y="392"/>
                    </a:lnTo>
                    <a:lnTo>
                      <a:pt x="82" y="388"/>
                    </a:lnTo>
                    <a:lnTo>
                      <a:pt x="88" y="384"/>
                    </a:lnTo>
                    <a:lnTo>
                      <a:pt x="88" y="379"/>
                    </a:lnTo>
                    <a:lnTo>
                      <a:pt x="94" y="379"/>
                    </a:lnTo>
                    <a:lnTo>
                      <a:pt x="94" y="375"/>
                    </a:lnTo>
                    <a:lnTo>
                      <a:pt x="101" y="370"/>
                    </a:lnTo>
                    <a:lnTo>
                      <a:pt x="107" y="366"/>
                    </a:lnTo>
                    <a:lnTo>
                      <a:pt x="107" y="361"/>
                    </a:lnTo>
                    <a:lnTo>
                      <a:pt x="113" y="357"/>
                    </a:lnTo>
                    <a:lnTo>
                      <a:pt x="113" y="352"/>
                    </a:lnTo>
                    <a:lnTo>
                      <a:pt x="113" y="348"/>
                    </a:lnTo>
                    <a:lnTo>
                      <a:pt x="120" y="343"/>
                    </a:lnTo>
                    <a:lnTo>
                      <a:pt x="126" y="339"/>
                    </a:lnTo>
                    <a:lnTo>
                      <a:pt x="126" y="334"/>
                    </a:lnTo>
                    <a:lnTo>
                      <a:pt x="132" y="330"/>
                    </a:lnTo>
                    <a:lnTo>
                      <a:pt x="132" y="326"/>
                    </a:lnTo>
                    <a:lnTo>
                      <a:pt x="132" y="321"/>
                    </a:lnTo>
                    <a:lnTo>
                      <a:pt x="138" y="321"/>
                    </a:lnTo>
                    <a:lnTo>
                      <a:pt x="138" y="317"/>
                    </a:lnTo>
                    <a:lnTo>
                      <a:pt x="138" y="312"/>
                    </a:lnTo>
                    <a:lnTo>
                      <a:pt x="145" y="312"/>
                    </a:lnTo>
                    <a:lnTo>
                      <a:pt x="145" y="308"/>
                    </a:lnTo>
                    <a:lnTo>
                      <a:pt x="145" y="303"/>
                    </a:lnTo>
                    <a:lnTo>
                      <a:pt x="151" y="303"/>
                    </a:lnTo>
                    <a:lnTo>
                      <a:pt x="157" y="294"/>
                    </a:lnTo>
                    <a:lnTo>
                      <a:pt x="164" y="290"/>
                    </a:lnTo>
                    <a:lnTo>
                      <a:pt x="164" y="285"/>
                    </a:lnTo>
                    <a:lnTo>
                      <a:pt x="170" y="281"/>
                    </a:lnTo>
                    <a:lnTo>
                      <a:pt x="176" y="277"/>
                    </a:lnTo>
                    <a:lnTo>
                      <a:pt x="189" y="272"/>
                    </a:lnTo>
                    <a:lnTo>
                      <a:pt x="189" y="268"/>
                    </a:lnTo>
                    <a:lnTo>
                      <a:pt x="195" y="263"/>
                    </a:lnTo>
                    <a:lnTo>
                      <a:pt x="201" y="259"/>
                    </a:lnTo>
                    <a:lnTo>
                      <a:pt x="201" y="254"/>
                    </a:lnTo>
                    <a:lnTo>
                      <a:pt x="201" y="250"/>
                    </a:lnTo>
                    <a:lnTo>
                      <a:pt x="208" y="250"/>
                    </a:lnTo>
                    <a:lnTo>
                      <a:pt x="214" y="245"/>
                    </a:lnTo>
                    <a:lnTo>
                      <a:pt x="220" y="241"/>
                    </a:lnTo>
                    <a:lnTo>
                      <a:pt x="226" y="236"/>
                    </a:lnTo>
                    <a:lnTo>
                      <a:pt x="233" y="232"/>
                    </a:lnTo>
                    <a:lnTo>
                      <a:pt x="239" y="227"/>
                    </a:lnTo>
                    <a:lnTo>
                      <a:pt x="245" y="223"/>
                    </a:lnTo>
                    <a:lnTo>
                      <a:pt x="252" y="223"/>
                    </a:lnTo>
                    <a:lnTo>
                      <a:pt x="258" y="219"/>
                    </a:lnTo>
                    <a:lnTo>
                      <a:pt x="264" y="214"/>
                    </a:lnTo>
                    <a:lnTo>
                      <a:pt x="270" y="210"/>
                    </a:lnTo>
                    <a:lnTo>
                      <a:pt x="277" y="205"/>
                    </a:lnTo>
                    <a:lnTo>
                      <a:pt x="277" y="201"/>
                    </a:lnTo>
                    <a:lnTo>
                      <a:pt x="283" y="196"/>
                    </a:lnTo>
                    <a:lnTo>
                      <a:pt x="289" y="196"/>
                    </a:lnTo>
                    <a:lnTo>
                      <a:pt x="296" y="192"/>
                    </a:lnTo>
                    <a:lnTo>
                      <a:pt x="302" y="187"/>
                    </a:lnTo>
                    <a:lnTo>
                      <a:pt x="308" y="187"/>
                    </a:lnTo>
                    <a:lnTo>
                      <a:pt x="315" y="187"/>
                    </a:lnTo>
                    <a:lnTo>
                      <a:pt x="321" y="183"/>
                    </a:lnTo>
                    <a:lnTo>
                      <a:pt x="327" y="178"/>
                    </a:lnTo>
                    <a:lnTo>
                      <a:pt x="333" y="178"/>
                    </a:lnTo>
                    <a:lnTo>
                      <a:pt x="340" y="174"/>
                    </a:lnTo>
                    <a:lnTo>
                      <a:pt x="352" y="169"/>
                    </a:lnTo>
                    <a:lnTo>
                      <a:pt x="359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7" y="152"/>
                    </a:lnTo>
                    <a:lnTo>
                      <a:pt x="384" y="147"/>
                    </a:lnTo>
                    <a:lnTo>
                      <a:pt x="384" y="143"/>
                    </a:lnTo>
                    <a:lnTo>
                      <a:pt x="390" y="138"/>
                    </a:lnTo>
                    <a:lnTo>
                      <a:pt x="390" y="134"/>
                    </a:lnTo>
                    <a:lnTo>
                      <a:pt x="396" y="134"/>
                    </a:lnTo>
                    <a:lnTo>
                      <a:pt x="396" y="129"/>
                    </a:lnTo>
                    <a:lnTo>
                      <a:pt x="403" y="129"/>
                    </a:lnTo>
                    <a:lnTo>
                      <a:pt x="403" y="125"/>
                    </a:lnTo>
                    <a:lnTo>
                      <a:pt x="409" y="125"/>
                    </a:lnTo>
                    <a:lnTo>
                      <a:pt x="415" y="120"/>
                    </a:lnTo>
                    <a:lnTo>
                      <a:pt x="421" y="116"/>
                    </a:lnTo>
                    <a:lnTo>
                      <a:pt x="428" y="111"/>
                    </a:lnTo>
                    <a:lnTo>
                      <a:pt x="428" y="107"/>
                    </a:lnTo>
                    <a:lnTo>
                      <a:pt x="434" y="103"/>
                    </a:lnTo>
                    <a:lnTo>
                      <a:pt x="434" y="98"/>
                    </a:lnTo>
                    <a:lnTo>
                      <a:pt x="434" y="9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93" name="Group 895"/>
            <p:cNvGrpSpPr>
              <a:grpSpLocks/>
            </p:cNvGrpSpPr>
            <p:nvPr/>
          </p:nvGrpSpPr>
          <p:grpSpPr bwMode="auto">
            <a:xfrm>
              <a:off x="878" y="1136"/>
              <a:ext cx="717" cy="727"/>
              <a:chOff x="878" y="1136"/>
              <a:chExt cx="717" cy="727"/>
            </a:xfrm>
          </p:grpSpPr>
          <p:sp>
            <p:nvSpPr>
              <p:cNvPr id="4992" name="Freeform 896"/>
              <p:cNvSpPr>
                <a:spLocks/>
              </p:cNvSpPr>
              <p:nvPr/>
            </p:nvSpPr>
            <p:spPr bwMode="auto">
              <a:xfrm>
                <a:off x="878" y="1136"/>
                <a:ext cx="717" cy="727"/>
              </a:xfrm>
              <a:custGeom>
                <a:avLst/>
                <a:gdLst/>
                <a:ahLst/>
                <a:cxnLst>
                  <a:cxn ang="0">
                    <a:pos x="302" y="142"/>
                  </a:cxn>
                  <a:cxn ang="0">
                    <a:pos x="333" y="125"/>
                  </a:cxn>
                  <a:cxn ang="0">
                    <a:pos x="384" y="116"/>
                  </a:cxn>
                  <a:cxn ang="0">
                    <a:pos x="434" y="98"/>
                  </a:cxn>
                  <a:cxn ang="0">
                    <a:pos x="478" y="80"/>
                  </a:cxn>
                  <a:cxn ang="0">
                    <a:pos x="484" y="44"/>
                  </a:cxn>
                  <a:cxn ang="0">
                    <a:pos x="528" y="27"/>
                  </a:cxn>
                  <a:cxn ang="0">
                    <a:pos x="572" y="9"/>
                  </a:cxn>
                  <a:cxn ang="0">
                    <a:pos x="623" y="4"/>
                  </a:cxn>
                  <a:cxn ang="0">
                    <a:pos x="654" y="13"/>
                  </a:cxn>
                  <a:cxn ang="0">
                    <a:pos x="629" y="40"/>
                  </a:cxn>
                  <a:cxn ang="0">
                    <a:pos x="604" y="80"/>
                  </a:cxn>
                  <a:cxn ang="0">
                    <a:pos x="597" y="116"/>
                  </a:cxn>
                  <a:cxn ang="0">
                    <a:pos x="641" y="151"/>
                  </a:cxn>
                  <a:cxn ang="0">
                    <a:pos x="685" y="174"/>
                  </a:cxn>
                  <a:cxn ang="0">
                    <a:pos x="698" y="192"/>
                  </a:cxn>
                  <a:cxn ang="0">
                    <a:pos x="648" y="187"/>
                  </a:cxn>
                  <a:cxn ang="0">
                    <a:pos x="591" y="187"/>
                  </a:cxn>
                  <a:cxn ang="0">
                    <a:pos x="579" y="218"/>
                  </a:cxn>
                  <a:cxn ang="0">
                    <a:pos x="579" y="263"/>
                  </a:cxn>
                  <a:cxn ang="0">
                    <a:pos x="566" y="299"/>
                  </a:cxn>
                  <a:cxn ang="0">
                    <a:pos x="547" y="348"/>
                  </a:cxn>
                  <a:cxn ang="0">
                    <a:pos x="547" y="388"/>
                  </a:cxn>
                  <a:cxn ang="0">
                    <a:pos x="535" y="428"/>
                  </a:cxn>
                  <a:cxn ang="0">
                    <a:pos x="547" y="450"/>
                  </a:cxn>
                  <a:cxn ang="0">
                    <a:pos x="509" y="468"/>
                  </a:cxn>
                  <a:cxn ang="0">
                    <a:pos x="478" y="495"/>
                  </a:cxn>
                  <a:cxn ang="0">
                    <a:pos x="453" y="535"/>
                  </a:cxn>
                  <a:cxn ang="0">
                    <a:pos x="440" y="571"/>
                  </a:cxn>
                  <a:cxn ang="0">
                    <a:pos x="446" y="606"/>
                  </a:cxn>
                  <a:cxn ang="0">
                    <a:pos x="440" y="642"/>
                  </a:cxn>
                  <a:cxn ang="0">
                    <a:pos x="428" y="669"/>
                  </a:cxn>
                  <a:cxn ang="0">
                    <a:pos x="384" y="655"/>
                  </a:cxn>
                  <a:cxn ang="0">
                    <a:pos x="333" y="642"/>
                  </a:cxn>
                  <a:cxn ang="0">
                    <a:pos x="289" y="638"/>
                  </a:cxn>
                  <a:cxn ang="0">
                    <a:pos x="239" y="633"/>
                  </a:cxn>
                  <a:cxn ang="0">
                    <a:pos x="214" y="651"/>
                  </a:cxn>
                  <a:cxn ang="0">
                    <a:pos x="157" y="660"/>
                  </a:cxn>
                  <a:cxn ang="0">
                    <a:pos x="120" y="682"/>
                  </a:cxn>
                  <a:cxn ang="0">
                    <a:pos x="126" y="718"/>
                  </a:cxn>
                  <a:cxn ang="0">
                    <a:pos x="69" y="722"/>
                  </a:cxn>
                  <a:cxn ang="0">
                    <a:pos x="38" y="713"/>
                  </a:cxn>
                  <a:cxn ang="0">
                    <a:pos x="19" y="687"/>
                  </a:cxn>
                  <a:cxn ang="0">
                    <a:pos x="19" y="664"/>
                  </a:cxn>
                  <a:cxn ang="0">
                    <a:pos x="32" y="638"/>
                  </a:cxn>
                  <a:cxn ang="0">
                    <a:pos x="6" y="611"/>
                  </a:cxn>
                  <a:cxn ang="0">
                    <a:pos x="6" y="575"/>
                  </a:cxn>
                  <a:cxn ang="0">
                    <a:pos x="32" y="553"/>
                  </a:cxn>
                  <a:cxn ang="0">
                    <a:pos x="50" y="526"/>
                  </a:cxn>
                  <a:cxn ang="0">
                    <a:pos x="38" y="495"/>
                  </a:cxn>
                  <a:cxn ang="0">
                    <a:pos x="19" y="468"/>
                  </a:cxn>
                  <a:cxn ang="0">
                    <a:pos x="50" y="446"/>
                  </a:cxn>
                  <a:cxn ang="0">
                    <a:pos x="76" y="419"/>
                  </a:cxn>
                  <a:cxn ang="0">
                    <a:pos x="107" y="401"/>
                  </a:cxn>
                  <a:cxn ang="0">
                    <a:pos x="145" y="383"/>
                  </a:cxn>
                  <a:cxn ang="0">
                    <a:pos x="164" y="357"/>
                  </a:cxn>
                  <a:cxn ang="0">
                    <a:pos x="189" y="334"/>
                  </a:cxn>
                  <a:cxn ang="0">
                    <a:pos x="182" y="299"/>
                  </a:cxn>
                  <a:cxn ang="0">
                    <a:pos x="195" y="267"/>
                  </a:cxn>
                  <a:cxn ang="0">
                    <a:pos x="208" y="227"/>
                  </a:cxn>
                  <a:cxn ang="0">
                    <a:pos x="214" y="196"/>
                  </a:cxn>
                  <a:cxn ang="0">
                    <a:pos x="245" y="174"/>
                  </a:cxn>
                </a:cxnLst>
                <a:rect l="0" t="0" r="r" b="b"/>
                <a:pathLst>
                  <a:path w="717" h="727">
                    <a:moveTo>
                      <a:pt x="277" y="169"/>
                    </a:moveTo>
                    <a:lnTo>
                      <a:pt x="283" y="169"/>
                    </a:lnTo>
                    <a:lnTo>
                      <a:pt x="289" y="165"/>
                    </a:lnTo>
                    <a:lnTo>
                      <a:pt x="289" y="160"/>
                    </a:lnTo>
                    <a:lnTo>
                      <a:pt x="296" y="160"/>
                    </a:lnTo>
                    <a:lnTo>
                      <a:pt x="296" y="156"/>
                    </a:lnTo>
                    <a:lnTo>
                      <a:pt x="296" y="151"/>
                    </a:lnTo>
                    <a:lnTo>
                      <a:pt x="302" y="147"/>
                    </a:lnTo>
                    <a:lnTo>
                      <a:pt x="302" y="142"/>
                    </a:lnTo>
                    <a:lnTo>
                      <a:pt x="302" y="138"/>
                    </a:lnTo>
                    <a:lnTo>
                      <a:pt x="308" y="138"/>
                    </a:lnTo>
                    <a:lnTo>
                      <a:pt x="308" y="134"/>
                    </a:lnTo>
                    <a:lnTo>
                      <a:pt x="314" y="134"/>
                    </a:lnTo>
                    <a:lnTo>
                      <a:pt x="314" y="129"/>
                    </a:lnTo>
                    <a:lnTo>
                      <a:pt x="321" y="129"/>
                    </a:lnTo>
                    <a:lnTo>
                      <a:pt x="321" y="125"/>
                    </a:lnTo>
                    <a:lnTo>
                      <a:pt x="327" y="125"/>
                    </a:lnTo>
                    <a:lnTo>
                      <a:pt x="333" y="125"/>
                    </a:lnTo>
                    <a:lnTo>
                      <a:pt x="340" y="125"/>
                    </a:lnTo>
                    <a:lnTo>
                      <a:pt x="346" y="120"/>
                    </a:lnTo>
                    <a:lnTo>
                      <a:pt x="352" y="120"/>
                    </a:lnTo>
                    <a:lnTo>
                      <a:pt x="358" y="120"/>
                    </a:lnTo>
                    <a:lnTo>
                      <a:pt x="365" y="120"/>
                    </a:lnTo>
                    <a:lnTo>
                      <a:pt x="371" y="120"/>
                    </a:lnTo>
                    <a:lnTo>
                      <a:pt x="371" y="116"/>
                    </a:lnTo>
                    <a:lnTo>
                      <a:pt x="377" y="116"/>
                    </a:lnTo>
                    <a:lnTo>
                      <a:pt x="384" y="116"/>
                    </a:lnTo>
                    <a:lnTo>
                      <a:pt x="384" y="111"/>
                    </a:lnTo>
                    <a:lnTo>
                      <a:pt x="390" y="111"/>
                    </a:lnTo>
                    <a:lnTo>
                      <a:pt x="396" y="111"/>
                    </a:lnTo>
                    <a:lnTo>
                      <a:pt x="402" y="107"/>
                    </a:lnTo>
                    <a:lnTo>
                      <a:pt x="409" y="102"/>
                    </a:lnTo>
                    <a:lnTo>
                      <a:pt x="415" y="102"/>
                    </a:lnTo>
                    <a:lnTo>
                      <a:pt x="421" y="102"/>
                    </a:lnTo>
                    <a:lnTo>
                      <a:pt x="428" y="98"/>
                    </a:lnTo>
                    <a:lnTo>
                      <a:pt x="434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3" y="98"/>
                    </a:lnTo>
                    <a:lnTo>
                      <a:pt x="459" y="98"/>
                    </a:lnTo>
                    <a:lnTo>
                      <a:pt x="472" y="93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78" y="84"/>
                    </a:lnTo>
                    <a:lnTo>
                      <a:pt x="478" y="80"/>
                    </a:lnTo>
                    <a:lnTo>
                      <a:pt x="478" y="76"/>
                    </a:lnTo>
                    <a:lnTo>
                      <a:pt x="478" y="71"/>
                    </a:lnTo>
                    <a:lnTo>
                      <a:pt x="478" y="67"/>
                    </a:lnTo>
                    <a:lnTo>
                      <a:pt x="478" y="62"/>
                    </a:lnTo>
                    <a:lnTo>
                      <a:pt x="478" y="58"/>
                    </a:lnTo>
                    <a:lnTo>
                      <a:pt x="478" y="53"/>
                    </a:lnTo>
                    <a:lnTo>
                      <a:pt x="478" y="49"/>
                    </a:lnTo>
                    <a:lnTo>
                      <a:pt x="478" y="44"/>
                    </a:lnTo>
                    <a:lnTo>
                      <a:pt x="484" y="44"/>
                    </a:lnTo>
                    <a:lnTo>
                      <a:pt x="484" y="40"/>
                    </a:lnTo>
                    <a:lnTo>
                      <a:pt x="491" y="40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31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8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1" y="18"/>
                    </a:lnTo>
                    <a:lnTo>
                      <a:pt x="547" y="18"/>
                    </a:lnTo>
                    <a:lnTo>
                      <a:pt x="553" y="18"/>
                    </a:lnTo>
                    <a:lnTo>
                      <a:pt x="553" y="13"/>
                    </a:lnTo>
                    <a:lnTo>
                      <a:pt x="560" y="13"/>
                    </a:lnTo>
                    <a:lnTo>
                      <a:pt x="566" y="9"/>
                    </a:lnTo>
                    <a:lnTo>
                      <a:pt x="572" y="9"/>
                    </a:lnTo>
                    <a:lnTo>
                      <a:pt x="572" y="4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4"/>
                    </a:lnTo>
                    <a:lnTo>
                      <a:pt x="610" y="4"/>
                    </a:lnTo>
                    <a:lnTo>
                      <a:pt x="616" y="4"/>
                    </a:lnTo>
                    <a:lnTo>
                      <a:pt x="623" y="4"/>
                    </a:lnTo>
                    <a:lnTo>
                      <a:pt x="629" y="9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4"/>
                    </a:lnTo>
                    <a:lnTo>
                      <a:pt x="648" y="4"/>
                    </a:lnTo>
                    <a:lnTo>
                      <a:pt x="648" y="0"/>
                    </a:lnTo>
                    <a:lnTo>
                      <a:pt x="654" y="4"/>
                    </a:lnTo>
                    <a:lnTo>
                      <a:pt x="654" y="9"/>
                    </a:lnTo>
                    <a:lnTo>
                      <a:pt x="654" y="13"/>
                    </a:lnTo>
                    <a:lnTo>
                      <a:pt x="648" y="13"/>
                    </a:lnTo>
                    <a:lnTo>
                      <a:pt x="635" y="13"/>
                    </a:lnTo>
                    <a:lnTo>
                      <a:pt x="629" y="13"/>
                    </a:lnTo>
                    <a:lnTo>
                      <a:pt x="629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29" y="31"/>
                    </a:lnTo>
                    <a:lnTo>
                      <a:pt x="629" y="35"/>
                    </a:lnTo>
                    <a:lnTo>
                      <a:pt x="629" y="40"/>
                    </a:lnTo>
                    <a:lnTo>
                      <a:pt x="623" y="44"/>
                    </a:lnTo>
                    <a:lnTo>
                      <a:pt x="623" y="49"/>
                    </a:lnTo>
                    <a:lnTo>
                      <a:pt x="616" y="58"/>
                    </a:lnTo>
                    <a:lnTo>
                      <a:pt x="616" y="62"/>
                    </a:lnTo>
                    <a:lnTo>
                      <a:pt x="616" y="67"/>
                    </a:lnTo>
                    <a:lnTo>
                      <a:pt x="610" y="71"/>
                    </a:lnTo>
                    <a:lnTo>
                      <a:pt x="610" y="76"/>
                    </a:lnTo>
                    <a:lnTo>
                      <a:pt x="610" y="80"/>
                    </a:lnTo>
                    <a:lnTo>
                      <a:pt x="604" y="80"/>
                    </a:lnTo>
                    <a:lnTo>
                      <a:pt x="604" y="84"/>
                    </a:lnTo>
                    <a:lnTo>
                      <a:pt x="597" y="84"/>
                    </a:lnTo>
                    <a:lnTo>
                      <a:pt x="597" y="89"/>
                    </a:lnTo>
                    <a:lnTo>
                      <a:pt x="597" y="93"/>
                    </a:lnTo>
                    <a:lnTo>
                      <a:pt x="597" y="98"/>
                    </a:lnTo>
                    <a:lnTo>
                      <a:pt x="591" y="102"/>
                    </a:lnTo>
                    <a:lnTo>
                      <a:pt x="597" y="107"/>
                    </a:lnTo>
                    <a:lnTo>
                      <a:pt x="597" y="111"/>
                    </a:lnTo>
                    <a:lnTo>
                      <a:pt x="597" y="116"/>
                    </a:lnTo>
                    <a:lnTo>
                      <a:pt x="597" y="125"/>
                    </a:lnTo>
                    <a:lnTo>
                      <a:pt x="604" y="129"/>
                    </a:lnTo>
                    <a:lnTo>
                      <a:pt x="604" y="134"/>
                    </a:lnTo>
                    <a:lnTo>
                      <a:pt x="610" y="134"/>
                    </a:lnTo>
                    <a:lnTo>
                      <a:pt x="616" y="138"/>
                    </a:lnTo>
                    <a:lnTo>
                      <a:pt x="623" y="142"/>
                    </a:lnTo>
                    <a:lnTo>
                      <a:pt x="629" y="147"/>
                    </a:lnTo>
                    <a:lnTo>
                      <a:pt x="635" y="147"/>
                    </a:lnTo>
                    <a:lnTo>
                      <a:pt x="641" y="151"/>
                    </a:lnTo>
                    <a:lnTo>
                      <a:pt x="648" y="151"/>
                    </a:lnTo>
                    <a:lnTo>
                      <a:pt x="648" y="156"/>
                    </a:lnTo>
                    <a:lnTo>
                      <a:pt x="654" y="156"/>
                    </a:lnTo>
                    <a:lnTo>
                      <a:pt x="660" y="160"/>
                    </a:lnTo>
                    <a:lnTo>
                      <a:pt x="667" y="165"/>
                    </a:lnTo>
                    <a:lnTo>
                      <a:pt x="673" y="165"/>
                    </a:lnTo>
                    <a:lnTo>
                      <a:pt x="673" y="169"/>
                    </a:lnTo>
                    <a:lnTo>
                      <a:pt x="679" y="169"/>
                    </a:lnTo>
                    <a:lnTo>
                      <a:pt x="685" y="174"/>
                    </a:lnTo>
                    <a:lnTo>
                      <a:pt x="692" y="178"/>
                    </a:lnTo>
                    <a:lnTo>
                      <a:pt x="698" y="178"/>
                    </a:lnTo>
                    <a:lnTo>
                      <a:pt x="698" y="183"/>
                    </a:lnTo>
                    <a:lnTo>
                      <a:pt x="704" y="183"/>
                    </a:lnTo>
                    <a:lnTo>
                      <a:pt x="711" y="187"/>
                    </a:lnTo>
                    <a:lnTo>
                      <a:pt x="717" y="192"/>
                    </a:lnTo>
                    <a:lnTo>
                      <a:pt x="711" y="192"/>
                    </a:lnTo>
                    <a:lnTo>
                      <a:pt x="704" y="192"/>
                    </a:lnTo>
                    <a:lnTo>
                      <a:pt x="698" y="192"/>
                    </a:lnTo>
                    <a:lnTo>
                      <a:pt x="692" y="192"/>
                    </a:lnTo>
                    <a:lnTo>
                      <a:pt x="685" y="192"/>
                    </a:lnTo>
                    <a:lnTo>
                      <a:pt x="685" y="187"/>
                    </a:lnTo>
                    <a:lnTo>
                      <a:pt x="679" y="187"/>
                    </a:lnTo>
                    <a:lnTo>
                      <a:pt x="673" y="187"/>
                    </a:lnTo>
                    <a:lnTo>
                      <a:pt x="667" y="187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1" y="187"/>
                    </a:lnTo>
                    <a:lnTo>
                      <a:pt x="635" y="187"/>
                    </a:lnTo>
                    <a:lnTo>
                      <a:pt x="629" y="183"/>
                    </a:lnTo>
                    <a:lnTo>
                      <a:pt x="623" y="183"/>
                    </a:lnTo>
                    <a:lnTo>
                      <a:pt x="616" y="183"/>
                    </a:lnTo>
                    <a:lnTo>
                      <a:pt x="610" y="183"/>
                    </a:lnTo>
                    <a:lnTo>
                      <a:pt x="604" y="183"/>
                    </a:lnTo>
                    <a:lnTo>
                      <a:pt x="597" y="183"/>
                    </a:lnTo>
                    <a:lnTo>
                      <a:pt x="591" y="187"/>
                    </a:lnTo>
                    <a:lnTo>
                      <a:pt x="591" y="192"/>
                    </a:lnTo>
                    <a:lnTo>
                      <a:pt x="585" y="192"/>
                    </a:lnTo>
                    <a:lnTo>
                      <a:pt x="585" y="196"/>
                    </a:lnTo>
                    <a:lnTo>
                      <a:pt x="579" y="200"/>
                    </a:lnTo>
                    <a:lnTo>
                      <a:pt x="572" y="205"/>
                    </a:lnTo>
                    <a:lnTo>
                      <a:pt x="572" y="209"/>
                    </a:lnTo>
                    <a:lnTo>
                      <a:pt x="572" y="214"/>
                    </a:lnTo>
                    <a:lnTo>
                      <a:pt x="572" y="218"/>
                    </a:lnTo>
                    <a:lnTo>
                      <a:pt x="579" y="218"/>
                    </a:lnTo>
                    <a:lnTo>
                      <a:pt x="579" y="223"/>
                    </a:lnTo>
                    <a:lnTo>
                      <a:pt x="579" y="227"/>
                    </a:lnTo>
                    <a:lnTo>
                      <a:pt x="579" y="232"/>
                    </a:lnTo>
                    <a:lnTo>
                      <a:pt x="585" y="236"/>
                    </a:lnTo>
                    <a:lnTo>
                      <a:pt x="585" y="245"/>
                    </a:lnTo>
                    <a:lnTo>
                      <a:pt x="579" y="250"/>
                    </a:lnTo>
                    <a:lnTo>
                      <a:pt x="579" y="254"/>
                    </a:lnTo>
                    <a:lnTo>
                      <a:pt x="579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79" y="272"/>
                    </a:lnTo>
                    <a:lnTo>
                      <a:pt x="579" y="276"/>
                    </a:lnTo>
                    <a:lnTo>
                      <a:pt x="579" y="281"/>
                    </a:lnTo>
                    <a:lnTo>
                      <a:pt x="572" y="285"/>
                    </a:lnTo>
                    <a:lnTo>
                      <a:pt x="572" y="290"/>
                    </a:lnTo>
                    <a:lnTo>
                      <a:pt x="572" y="294"/>
                    </a:lnTo>
                    <a:lnTo>
                      <a:pt x="572" y="299"/>
                    </a:lnTo>
                    <a:lnTo>
                      <a:pt x="566" y="299"/>
                    </a:lnTo>
                    <a:lnTo>
                      <a:pt x="566" y="307"/>
                    </a:lnTo>
                    <a:lnTo>
                      <a:pt x="566" y="312"/>
                    </a:lnTo>
                    <a:lnTo>
                      <a:pt x="566" y="316"/>
                    </a:lnTo>
                    <a:lnTo>
                      <a:pt x="560" y="321"/>
                    </a:lnTo>
                    <a:lnTo>
                      <a:pt x="560" y="325"/>
                    </a:lnTo>
                    <a:lnTo>
                      <a:pt x="560" y="330"/>
                    </a:lnTo>
                    <a:lnTo>
                      <a:pt x="553" y="334"/>
                    </a:lnTo>
                    <a:lnTo>
                      <a:pt x="553" y="339"/>
                    </a:lnTo>
                    <a:lnTo>
                      <a:pt x="547" y="348"/>
                    </a:lnTo>
                    <a:lnTo>
                      <a:pt x="547" y="352"/>
                    </a:lnTo>
                    <a:lnTo>
                      <a:pt x="547" y="357"/>
                    </a:lnTo>
                    <a:lnTo>
                      <a:pt x="553" y="361"/>
                    </a:lnTo>
                    <a:lnTo>
                      <a:pt x="553" y="365"/>
                    </a:lnTo>
                    <a:lnTo>
                      <a:pt x="553" y="370"/>
                    </a:lnTo>
                    <a:lnTo>
                      <a:pt x="553" y="374"/>
                    </a:lnTo>
                    <a:lnTo>
                      <a:pt x="553" y="379"/>
                    </a:lnTo>
                    <a:lnTo>
                      <a:pt x="547" y="383"/>
                    </a:lnTo>
                    <a:lnTo>
                      <a:pt x="547" y="388"/>
                    </a:lnTo>
                    <a:lnTo>
                      <a:pt x="547" y="392"/>
                    </a:lnTo>
                    <a:lnTo>
                      <a:pt x="541" y="397"/>
                    </a:lnTo>
                    <a:lnTo>
                      <a:pt x="535" y="401"/>
                    </a:lnTo>
                    <a:lnTo>
                      <a:pt x="535" y="406"/>
                    </a:lnTo>
                    <a:lnTo>
                      <a:pt x="535" y="410"/>
                    </a:lnTo>
                    <a:lnTo>
                      <a:pt x="535" y="415"/>
                    </a:lnTo>
                    <a:lnTo>
                      <a:pt x="535" y="419"/>
                    </a:lnTo>
                    <a:lnTo>
                      <a:pt x="535" y="423"/>
                    </a:lnTo>
                    <a:lnTo>
                      <a:pt x="535" y="428"/>
                    </a:lnTo>
                    <a:lnTo>
                      <a:pt x="535" y="432"/>
                    </a:lnTo>
                    <a:lnTo>
                      <a:pt x="535" y="437"/>
                    </a:lnTo>
                    <a:lnTo>
                      <a:pt x="535" y="441"/>
                    </a:lnTo>
                    <a:lnTo>
                      <a:pt x="541" y="441"/>
                    </a:lnTo>
                    <a:lnTo>
                      <a:pt x="541" y="446"/>
                    </a:lnTo>
                    <a:lnTo>
                      <a:pt x="541" y="450"/>
                    </a:lnTo>
                    <a:lnTo>
                      <a:pt x="547" y="450"/>
                    </a:lnTo>
                    <a:lnTo>
                      <a:pt x="553" y="450"/>
                    </a:lnTo>
                    <a:lnTo>
                      <a:pt x="547" y="450"/>
                    </a:lnTo>
                    <a:lnTo>
                      <a:pt x="541" y="455"/>
                    </a:lnTo>
                    <a:lnTo>
                      <a:pt x="535" y="455"/>
                    </a:lnTo>
                    <a:lnTo>
                      <a:pt x="535" y="459"/>
                    </a:lnTo>
                    <a:lnTo>
                      <a:pt x="528" y="459"/>
                    </a:lnTo>
                    <a:lnTo>
                      <a:pt x="528" y="464"/>
                    </a:lnTo>
                    <a:lnTo>
                      <a:pt x="522" y="464"/>
                    </a:lnTo>
                    <a:lnTo>
                      <a:pt x="522" y="468"/>
                    </a:lnTo>
                    <a:lnTo>
                      <a:pt x="516" y="468"/>
                    </a:lnTo>
                    <a:lnTo>
                      <a:pt x="509" y="468"/>
                    </a:lnTo>
                    <a:lnTo>
                      <a:pt x="503" y="473"/>
                    </a:lnTo>
                    <a:lnTo>
                      <a:pt x="497" y="473"/>
                    </a:lnTo>
                    <a:lnTo>
                      <a:pt x="491" y="473"/>
                    </a:lnTo>
                    <a:lnTo>
                      <a:pt x="484" y="477"/>
                    </a:lnTo>
                    <a:lnTo>
                      <a:pt x="484" y="481"/>
                    </a:lnTo>
                    <a:lnTo>
                      <a:pt x="478" y="481"/>
                    </a:lnTo>
                    <a:lnTo>
                      <a:pt x="478" y="486"/>
                    </a:lnTo>
                    <a:lnTo>
                      <a:pt x="478" y="490"/>
                    </a:lnTo>
                    <a:lnTo>
                      <a:pt x="478" y="495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65" y="508"/>
                    </a:lnTo>
                    <a:lnTo>
                      <a:pt x="465" y="513"/>
                    </a:lnTo>
                    <a:lnTo>
                      <a:pt x="459" y="517"/>
                    </a:lnTo>
                    <a:lnTo>
                      <a:pt x="459" y="522"/>
                    </a:lnTo>
                    <a:lnTo>
                      <a:pt x="459" y="526"/>
                    </a:lnTo>
                    <a:lnTo>
                      <a:pt x="453" y="531"/>
                    </a:lnTo>
                    <a:lnTo>
                      <a:pt x="453" y="535"/>
                    </a:lnTo>
                    <a:lnTo>
                      <a:pt x="453" y="539"/>
                    </a:lnTo>
                    <a:lnTo>
                      <a:pt x="459" y="539"/>
                    </a:lnTo>
                    <a:lnTo>
                      <a:pt x="459" y="544"/>
                    </a:lnTo>
                    <a:lnTo>
                      <a:pt x="459" y="548"/>
                    </a:lnTo>
                    <a:lnTo>
                      <a:pt x="453" y="553"/>
                    </a:lnTo>
                    <a:lnTo>
                      <a:pt x="453" y="557"/>
                    </a:lnTo>
                    <a:lnTo>
                      <a:pt x="446" y="562"/>
                    </a:lnTo>
                    <a:lnTo>
                      <a:pt x="446" y="566"/>
                    </a:lnTo>
                    <a:lnTo>
                      <a:pt x="440" y="571"/>
                    </a:lnTo>
                    <a:lnTo>
                      <a:pt x="440" y="575"/>
                    </a:lnTo>
                    <a:lnTo>
                      <a:pt x="440" y="580"/>
                    </a:lnTo>
                    <a:lnTo>
                      <a:pt x="440" y="584"/>
                    </a:lnTo>
                    <a:lnTo>
                      <a:pt x="440" y="588"/>
                    </a:lnTo>
                    <a:lnTo>
                      <a:pt x="446" y="588"/>
                    </a:lnTo>
                    <a:lnTo>
                      <a:pt x="446" y="593"/>
                    </a:lnTo>
                    <a:lnTo>
                      <a:pt x="453" y="597"/>
                    </a:lnTo>
                    <a:lnTo>
                      <a:pt x="446" y="602"/>
                    </a:lnTo>
                    <a:lnTo>
                      <a:pt x="446" y="606"/>
                    </a:lnTo>
                    <a:lnTo>
                      <a:pt x="446" y="611"/>
                    </a:lnTo>
                    <a:lnTo>
                      <a:pt x="446" y="615"/>
                    </a:lnTo>
                    <a:lnTo>
                      <a:pt x="446" y="620"/>
                    </a:lnTo>
                    <a:lnTo>
                      <a:pt x="440" y="620"/>
                    </a:lnTo>
                    <a:lnTo>
                      <a:pt x="440" y="624"/>
                    </a:lnTo>
                    <a:lnTo>
                      <a:pt x="440" y="629"/>
                    </a:lnTo>
                    <a:lnTo>
                      <a:pt x="440" y="633"/>
                    </a:lnTo>
                    <a:lnTo>
                      <a:pt x="440" y="638"/>
                    </a:lnTo>
                    <a:lnTo>
                      <a:pt x="440" y="642"/>
                    </a:lnTo>
                    <a:lnTo>
                      <a:pt x="440" y="646"/>
                    </a:lnTo>
                    <a:lnTo>
                      <a:pt x="440" y="651"/>
                    </a:lnTo>
                    <a:lnTo>
                      <a:pt x="440" y="655"/>
                    </a:lnTo>
                    <a:lnTo>
                      <a:pt x="446" y="655"/>
                    </a:lnTo>
                    <a:lnTo>
                      <a:pt x="446" y="660"/>
                    </a:lnTo>
                    <a:lnTo>
                      <a:pt x="446" y="664"/>
                    </a:lnTo>
                    <a:lnTo>
                      <a:pt x="440" y="664"/>
                    </a:lnTo>
                    <a:lnTo>
                      <a:pt x="434" y="664"/>
                    </a:lnTo>
                    <a:lnTo>
                      <a:pt x="428" y="669"/>
                    </a:lnTo>
                    <a:lnTo>
                      <a:pt x="421" y="669"/>
                    </a:lnTo>
                    <a:lnTo>
                      <a:pt x="415" y="669"/>
                    </a:lnTo>
                    <a:lnTo>
                      <a:pt x="409" y="669"/>
                    </a:lnTo>
                    <a:lnTo>
                      <a:pt x="402" y="669"/>
                    </a:lnTo>
                    <a:lnTo>
                      <a:pt x="396" y="664"/>
                    </a:lnTo>
                    <a:lnTo>
                      <a:pt x="390" y="664"/>
                    </a:lnTo>
                    <a:lnTo>
                      <a:pt x="390" y="660"/>
                    </a:lnTo>
                    <a:lnTo>
                      <a:pt x="384" y="660"/>
                    </a:lnTo>
                    <a:lnTo>
                      <a:pt x="384" y="655"/>
                    </a:lnTo>
                    <a:lnTo>
                      <a:pt x="377" y="655"/>
                    </a:lnTo>
                    <a:lnTo>
                      <a:pt x="371" y="655"/>
                    </a:lnTo>
                    <a:lnTo>
                      <a:pt x="371" y="651"/>
                    </a:lnTo>
                    <a:lnTo>
                      <a:pt x="365" y="651"/>
                    </a:lnTo>
                    <a:lnTo>
                      <a:pt x="358" y="646"/>
                    </a:lnTo>
                    <a:lnTo>
                      <a:pt x="352" y="646"/>
                    </a:lnTo>
                    <a:lnTo>
                      <a:pt x="346" y="646"/>
                    </a:lnTo>
                    <a:lnTo>
                      <a:pt x="340" y="642"/>
                    </a:lnTo>
                    <a:lnTo>
                      <a:pt x="333" y="642"/>
                    </a:lnTo>
                    <a:lnTo>
                      <a:pt x="327" y="642"/>
                    </a:lnTo>
                    <a:lnTo>
                      <a:pt x="327" y="646"/>
                    </a:lnTo>
                    <a:lnTo>
                      <a:pt x="321" y="651"/>
                    </a:lnTo>
                    <a:lnTo>
                      <a:pt x="321" y="646"/>
                    </a:lnTo>
                    <a:lnTo>
                      <a:pt x="314" y="646"/>
                    </a:lnTo>
                    <a:lnTo>
                      <a:pt x="308" y="642"/>
                    </a:lnTo>
                    <a:lnTo>
                      <a:pt x="302" y="642"/>
                    </a:lnTo>
                    <a:lnTo>
                      <a:pt x="296" y="642"/>
                    </a:lnTo>
                    <a:lnTo>
                      <a:pt x="289" y="638"/>
                    </a:lnTo>
                    <a:lnTo>
                      <a:pt x="283" y="638"/>
                    </a:lnTo>
                    <a:lnTo>
                      <a:pt x="277" y="638"/>
                    </a:lnTo>
                    <a:lnTo>
                      <a:pt x="270" y="638"/>
                    </a:lnTo>
                    <a:lnTo>
                      <a:pt x="264" y="638"/>
                    </a:lnTo>
                    <a:lnTo>
                      <a:pt x="264" y="633"/>
                    </a:lnTo>
                    <a:lnTo>
                      <a:pt x="258" y="633"/>
                    </a:lnTo>
                    <a:lnTo>
                      <a:pt x="252" y="633"/>
                    </a:lnTo>
                    <a:lnTo>
                      <a:pt x="245" y="633"/>
                    </a:lnTo>
                    <a:lnTo>
                      <a:pt x="239" y="633"/>
                    </a:lnTo>
                    <a:lnTo>
                      <a:pt x="233" y="638"/>
                    </a:lnTo>
                    <a:lnTo>
                      <a:pt x="233" y="642"/>
                    </a:lnTo>
                    <a:lnTo>
                      <a:pt x="226" y="642"/>
                    </a:lnTo>
                    <a:lnTo>
                      <a:pt x="220" y="646"/>
                    </a:lnTo>
                    <a:lnTo>
                      <a:pt x="214" y="646"/>
                    </a:lnTo>
                    <a:lnTo>
                      <a:pt x="220" y="651"/>
                    </a:lnTo>
                    <a:lnTo>
                      <a:pt x="220" y="655"/>
                    </a:lnTo>
                    <a:lnTo>
                      <a:pt x="214" y="655"/>
                    </a:lnTo>
                    <a:lnTo>
                      <a:pt x="214" y="651"/>
                    </a:lnTo>
                    <a:lnTo>
                      <a:pt x="208" y="651"/>
                    </a:lnTo>
                    <a:lnTo>
                      <a:pt x="201" y="651"/>
                    </a:lnTo>
                    <a:lnTo>
                      <a:pt x="195" y="651"/>
                    </a:lnTo>
                    <a:lnTo>
                      <a:pt x="189" y="651"/>
                    </a:lnTo>
                    <a:lnTo>
                      <a:pt x="182" y="655"/>
                    </a:lnTo>
                    <a:lnTo>
                      <a:pt x="176" y="655"/>
                    </a:lnTo>
                    <a:lnTo>
                      <a:pt x="170" y="655"/>
                    </a:lnTo>
                    <a:lnTo>
                      <a:pt x="164" y="660"/>
                    </a:lnTo>
                    <a:lnTo>
                      <a:pt x="157" y="660"/>
                    </a:lnTo>
                    <a:lnTo>
                      <a:pt x="151" y="664"/>
                    </a:lnTo>
                    <a:lnTo>
                      <a:pt x="145" y="664"/>
                    </a:lnTo>
                    <a:lnTo>
                      <a:pt x="145" y="669"/>
                    </a:lnTo>
                    <a:lnTo>
                      <a:pt x="138" y="669"/>
                    </a:lnTo>
                    <a:lnTo>
                      <a:pt x="132" y="673"/>
                    </a:lnTo>
                    <a:lnTo>
                      <a:pt x="126" y="673"/>
                    </a:lnTo>
                    <a:lnTo>
                      <a:pt x="126" y="678"/>
                    </a:lnTo>
                    <a:lnTo>
                      <a:pt x="120" y="678"/>
                    </a:lnTo>
                    <a:lnTo>
                      <a:pt x="120" y="682"/>
                    </a:lnTo>
                    <a:lnTo>
                      <a:pt x="120" y="687"/>
                    </a:lnTo>
                    <a:lnTo>
                      <a:pt x="120" y="691"/>
                    </a:lnTo>
                    <a:lnTo>
                      <a:pt x="126" y="691"/>
                    </a:lnTo>
                    <a:lnTo>
                      <a:pt x="126" y="696"/>
                    </a:lnTo>
                    <a:lnTo>
                      <a:pt x="126" y="700"/>
                    </a:lnTo>
                    <a:lnTo>
                      <a:pt x="126" y="704"/>
                    </a:lnTo>
                    <a:lnTo>
                      <a:pt x="126" y="709"/>
                    </a:lnTo>
                    <a:lnTo>
                      <a:pt x="126" y="713"/>
                    </a:lnTo>
                    <a:lnTo>
                      <a:pt x="126" y="718"/>
                    </a:lnTo>
                    <a:lnTo>
                      <a:pt x="120" y="718"/>
                    </a:lnTo>
                    <a:lnTo>
                      <a:pt x="113" y="718"/>
                    </a:lnTo>
                    <a:lnTo>
                      <a:pt x="107" y="718"/>
                    </a:lnTo>
                    <a:lnTo>
                      <a:pt x="101" y="718"/>
                    </a:lnTo>
                    <a:lnTo>
                      <a:pt x="94" y="718"/>
                    </a:lnTo>
                    <a:lnTo>
                      <a:pt x="88" y="718"/>
                    </a:lnTo>
                    <a:lnTo>
                      <a:pt x="82" y="722"/>
                    </a:lnTo>
                    <a:lnTo>
                      <a:pt x="76" y="722"/>
                    </a:lnTo>
                    <a:lnTo>
                      <a:pt x="69" y="722"/>
                    </a:lnTo>
                    <a:lnTo>
                      <a:pt x="63" y="722"/>
                    </a:lnTo>
                    <a:lnTo>
                      <a:pt x="57" y="722"/>
                    </a:lnTo>
                    <a:lnTo>
                      <a:pt x="50" y="722"/>
                    </a:lnTo>
                    <a:lnTo>
                      <a:pt x="44" y="722"/>
                    </a:lnTo>
                    <a:lnTo>
                      <a:pt x="44" y="727"/>
                    </a:lnTo>
                    <a:lnTo>
                      <a:pt x="38" y="727"/>
                    </a:lnTo>
                    <a:lnTo>
                      <a:pt x="38" y="722"/>
                    </a:lnTo>
                    <a:lnTo>
                      <a:pt x="38" y="718"/>
                    </a:lnTo>
                    <a:lnTo>
                      <a:pt x="38" y="713"/>
                    </a:lnTo>
                    <a:lnTo>
                      <a:pt x="32" y="713"/>
                    </a:lnTo>
                    <a:lnTo>
                      <a:pt x="32" y="709"/>
                    </a:lnTo>
                    <a:lnTo>
                      <a:pt x="25" y="709"/>
                    </a:lnTo>
                    <a:lnTo>
                      <a:pt x="19" y="709"/>
                    </a:lnTo>
                    <a:lnTo>
                      <a:pt x="19" y="704"/>
                    </a:lnTo>
                    <a:lnTo>
                      <a:pt x="19" y="700"/>
                    </a:lnTo>
                    <a:lnTo>
                      <a:pt x="19" y="696"/>
                    </a:lnTo>
                    <a:lnTo>
                      <a:pt x="19" y="691"/>
                    </a:lnTo>
                    <a:lnTo>
                      <a:pt x="19" y="687"/>
                    </a:lnTo>
                    <a:lnTo>
                      <a:pt x="19" y="682"/>
                    </a:lnTo>
                    <a:lnTo>
                      <a:pt x="19" y="678"/>
                    </a:lnTo>
                    <a:lnTo>
                      <a:pt x="25" y="678"/>
                    </a:lnTo>
                    <a:lnTo>
                      <a:pt x="25" y="673"/>
                    </a:lnTo>
                    <a:lnTo>
                      <a:pt x="32" y="673"/>
                    </a:lnTo>
                    <a:lnTo>
                      <a:pt x="32" y="669"/>
                    </a:lnTo>
                    <a:lnTo>
                      <a:pt x="25" y="669"/>
                    </a:lnTo>
                    <a:lnTo>
                      <a:pt x="25" y="664"/>
                    </a:lnTo>
                    <a:lnTo>
                      <a:pt x="19" y="664"/>
                    </a:lnTo>
                    <a:lnTo>
                      <a:pt x="19" y="660"/>
                    </a:lnTo>
                    <a:lnTo>
                      <a:pt x="13" y="660"/>
                    </a:lnTo>
                    <a:lnTo>
                      <a:pt x="13" y="655"/>
                    </a:lnTo>
                    <a:lnTo>
                      <a:pt x="19" y="655"/>
                    </a:lnTo>
                    <a:lnTo>
                      <a:pt x="25" y="655"/>
                    </a:lnTo>
                    <a:lnTo>
                      <a:pt x="25" y="651"/>
                    </a:lnTo>
                    <a:lnTo>
                      <a:pt x="25" y="646"/>
                    </a:lnTo>
                    <a:lnTo>
                      <a:pt x="25" y="642"/>
                    </a:lnTo>
                    <a:lnTo>
                      <a:pt x="32" y="638"/>
                    </a:lnTo>
                    <a:lnTo>
                      <a:pt x="32" y="633"/>
                    </a:lnTo>
                    <a:lnTo>
                      <a:pt x="25" y="629"/>
                    </a:lnTo>
                    <a:lnTo>
                      <a:pt x="25" y="624"/>
                    </a:lnTo>
                    <a:lnTo>
                      <a:pt x="19" y="624"/>
                    </a:lnTo>
                    <a:lnTo>
                      <a:pt x="19" y="620"/>
                    </a:lnTo>
                    <a:lnTo>
                      <a:pt x="19" y="615"/>
                    </a:lnTo>
                    <a:lnTo>
                      <a:pt x="13" y="615"/>
                    </a:lnTo>
                    <a:lnTo>
                      <a:pt x="13" y="611"/>
                    </a:lnTo>
                    <a:lnTo>
                      <a:pt x="6" y="611"/>
                    </a:lnTo>
                    <a:lnTo>
                      <a:pt x="6" y="606"/>
                    </a:lnTo>
                    <a:lnTo>
                      <a:pt x="6" y="602"/>
                    </a:lnTo>
                    <a:lnTo>
                      <a:pt x="0" y="597"/>
                    </a:lnTo>
                    <a:lnTo>
                      <a:pt x="0" y="593"/>
                    </a:lnTo>
                    <a:lnTo>
                      <a:pt x="6" y="593"/>
                    </a:lnTo>
                    <a:lnTo>
                      <a:pt x="6" y="588"/>
                    </a:lnTo>
                    <a:lnTo>
                      <a:pt x="6" y="584"/>
                    </a:lnTo>
                    <a:lnTo>
                      <a:pt x="6" y="580"/>
                    </a:lnTo>
                    <a:lnTo>
                      <a:pt x="6" y="575"/>
                    </a:lnTo>
                    <a:lnTo>
                      <a:pt x="6" y="571"/>
                    </a:lnTo>
                    <a:lnTo>
                      <a:pt x="6" y="566"/>
                    </a:lnTo>
                    <a:lnTo>
                      <a:pt x="6" y="562"/>
                    </a:lnTo>
                    <a:lnTo>
                      <a:pt x="13" y="562"/>
                    </a:lnTo>
                    <a:lnTo>
                      <a:pt x="19" y="562"/>
                    </a:lnTo>
                    <a:lnTo>
                      <a:pt x="25" y="562"/>
                    </a:lnTo>
                    <a:lnTo>
                      <a:pt x="25" y="557"/>
                    </a:lnTo>
                    <a:lnTo>
                      <a:pt x="25" y="553"/>
                    </a:lnTo>
                    <a:lnTo>
                      <a:pt x="32" y="553"/>
                    </a:lnTo>
                    <a:lnTo>
                      <a:pt x="38" y="553"/>
                    </a:lnTo>
                    <a:lnTo>
                      <a:pt x="38" y="548"/>
                    </a:lnTo>
                    <a:lnTo>
                      <a:pt x="44" y="548"/>
                    </a:lnTo>
                    <a:lnTo>
                      <a:pt x="44" y="544"/>
                    </a:lnTo>
                    <a:lnTo>
                      <a:pt x="44" y="539"/>
                    </a:lnTo>
                    <a:lnTo>
                      <a:pt x="44" y="535"/>
                    </a:lnTo>
                    <a:lnTo>
                      <a:pt x="50" y="535"/>
                    </a:lnTo>
                    <a:lnTo>
                      <a:pt x="50" y="531"/>
                    </a:lnTo>
                    <a:lnTo>
                      <a:pt x="50" y="526"/>
                    </a:lnTo>
                    <a:lnTo>
                      <a:pt x="50" y="522"/>
                    </a:lnTo>
                    <a:lnTo>
                      <a:pt x="44" y="522"/>
                    </a:lnTo>
                    <a:lnTo>
                      <a:pt x="44" y="517"/>
                    </a:lnTo>
                    <a:lnTo>
                      <a:pt x="44" y="513"/>
                    </a:lnTo>
                    <a:lnTo>
                      <a:pt x="44" y="508"/>
                    </a:lnTo>
                    <a:lnTo>
                      <a:pt x="44" y="504"/>
                    </a:lnTo>
                    <a:lnTo>
                      <a:pt x="44" y="499"/>
                    </a:lnTo>
                    <a:lnTo>
                      <a:pt x="38" y="499"/>
                    </a:lnTo>
                    <a:lnTo>
                      <a:pt x="38" y="495"/>
                    </a:lnTo>
                    <a:lnTo>
                      <a:pt x="38" y="490"/>
                    </a:lnTo>
                    <a:lnTo>
                      <a:pt x="38" y="486"/>
                    </a:lnTo>
                    <a:lnTo>
                      <a:pt x="32" y="486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25" y="477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9" y="468"/>
                    </a:lnTo>
                    <a:lnTo>
                      <a:pt x="19" y="464"/>
                    </a:lnTo>
                    <a:lnTo>
                      <a:pt x="19" y="459"/>
                    </a:lnTo>
                    <a:lnTo>
                      <a:pt x="19" y="455"/>
                    </a:lnTo>
                    <a:lnTo>
                      <a:pt x="25" y="455"/>
                    </a:lnTo>
                    <a:lnTo>
                      <a:pt x="32" y="450"/>
                    </a:lnTo>
                    <a:lnTo>
                      <a:pt x="38" y="450"/>
                    </a:lnTo>
                    <a:lnTo>
                      <a:pt x="44" y="450"/>
                    </a:lnTo>
                    <a:lnTo>
                      <a:pt x="50" y="450"/>
                    </a:lnTo>
                    <a:lnTo>
                      <a:pt x="50" y="446"/>
                    </a:lnTo>
                    <a:lnTo>
                      <a:pt x="57" y="446"/>
                    </a:lnTo>
                    <a:lnTo>
                      <a:pt x="57" y="441"/>
                    </a:lnTo>
                    <a:lnTo>
                      <a:pt x="63" y="441"/>
                    </a:lnTo>
                    <a:lnTo>
                      <a:pt x="63" y="437"/>
                    </a:lnTo>
                    <a:lnTo>
                      <a:pt x="63" y="432"/>
                    </a:lnTo>
                    <a:lnTo>
                      <a:pt x="69" y="428"/>
                    </a:lnTo>
                    <a:lnTo>
                      <a:pt x="69" y="423"/>
                    </a:lnTo>
                    <a:lnTo>
                      <a:pt x="76" y="423"/>
                    </a:lnTo>
                    <a:lnTo>
                      <a:pt x="76" y="419"/>
                    </a:lnTo>
                    <a:lnTo>
                      <a:pt x="76" y="415"/>
                    </a:lnTo>
                    <a:lnTo>
                      <a:pt x="82" y="415"/>
                    </a:lnTo>
                    <a:lnTo>
                      <a:pt x="82" y="410"/>
                    </a:lnTo>
                    <a:lnTo>
                      <a:pt x="82" y="406"/>
                    </a:lnTo>
                    <a:lnTo>
                      <a:pt x="88" y="406"/>
                    </a:lnTo>
                    <a:lnTo>
                      <a:pt x="94" y="406"/>
                    </a:lnTo>
                    <a:lnTo>
                      <a:pt x="94" y="401"/>
                    </a:lnTo>
                    <a:lnTo>
                      <a:pt x="101" y="401"/>
                    </a:lnTo>
                    <a:lnTo>
                      <a:pt x="107" y="401"/>
                    </a:lnTo>
                    <a:lnTo>
                      <a:pt x="113" y="401"/>
                    </a:lnTo>
                    <a:lnTo>
                      <a:pt x="113" y="397"/>
                    </a:lnTo>
                    <a:lnTo>
                      <a:pt x="120" y="397"/>
                    </a:lnTo>
                    <a:lnTo>
                      <a:pt x="126" y="392"/>
                    </a:lnTo>
                    <a:lnTo>
                      <a:pt x="132" y="392"/>
                    </a:lnTo>
                    <a:lnTo>
                      <a:pt x="138" y="392"/>
                    </a:lnTo>
                    <a:lnTo>
                      <a:pt x="138" y="388"/>
                    </a:lnTo>
                    <a:lnTo>
                      <a:pt x="145" y="388"/>
                    </a:lnTo>
                    <a:lnTo>
                      <a:pt x="145" y="383"/>
                    </a:lnTo>
                    <a:lnTo>
                      <a:pt x="145" y="379"/>
                    </a:lnTo>
                    <a:lnTo>
                      <a:pt x="145" y="374"/>
                    </a:lnTo>
                    <a:lnTo>
                      <a:pt x="145" y="370"/>
                    </a:lnTo>
                    <a:lnTo>
                      <a:pt x="145" y="365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64" y="357"/>
                    </a:lnTo>
                    <a:lnTo>
                      <a:pt x="164" y="352"/>
                    </a:lnTo>
                    <a:lnTo>
                      <a:pt x="170" y="352"/>
                    </a:lnTo>
                    <a:lnTo>
                      <a:pt x="170" y="348"/>
                    </a:lnTo>
                    <a:lnTo>
                      <a:pt x="170" y="343"/>
                    </a:lnTo>
                    <a:lnTo>
                      <a:pt x="170" y="339"/>
                    </a:lnTo>
                    <a:lnTo>
                      <a:pt x="176" y="339"/>
                    </a:lnTo>
                    <a:lnTo>
                      <a:pt x="182" y="339"/>
                    </a:lnTo>
                    <a:lnTo>
                      <a:pt x="182" y="334"/>
                    </a:lnTo>
                    <a:lnTo>
                      <a:pt x="189" y="334"/>
                    </a:lnTo>
                    <a:lnTo>
                      <a:pt x="189" y="330"/>
                    </a:lnTo>
                    <a:lnTo>
                      <a:pt x="189" y="325"/>
                    </a:lnTo>
                    <a:lnTo>
                      <a:pt x="189" y="321"/>
                    </a:lnTo>
                    <a:lnTo>
                      <a:pt x="195" y="316"/>
                    </a:lnTo>
                    <a:lnTo>
                      <a:pt x="195" y="312"/>
                    </a:lnTo>
                    <a:lnTo>
                      <a:pt x="189" y="312"/>
                    </a:lnTo>
                    <a:lnTo>
                      <a:pt x="189" y="307"/>
                    </a:lnTo>
                    <a:lnTo>
                      <a:pt x="182" y="303"/>
                    </a:lnTo>
                    <a:lnTo>
                      <a:pt x="182" y="299"/>
                    </a:lnTo>
                    <a:lnTo>
                      <a:pt x="189" y="299"/>
                    </a:lnTo>
                    <a:lnTo>
                      <a:pt x="189" y="294"/>
                    </a:lnTo>
                    <a:lnTo>
                      <a:pt x="189" y="290"/>
                    </a:lnTo>
                    <a:lnTo>
                      <a:pt x="195" y="290"/>
                    </a:lnTo>
                    <a:lnTo>
                      <a:pt x="195" y="285"/>
                    </a:lnTo>
                    <a:lnTo>
                      <a:pt x="195" y="281"/>
                    </a:lnTo>
                    <a:lnTo>
                      <a:pt x="195" y="276"/>
                    </a:lnTo>
                    <a:lnTo>
                      <a:pt x="195" y="272"/>
                    </a:lnTo>
                    <a:lnTo>
                      <a:pt x="195" y="267"/>
                    </a:lnTo>
                    <a:lnTo>
                      <a:pt x="201" y="263"/>
                    </a:lnTo>
                    <a:lnTo>
                      <a:pt x="201" y="258"/>
                    </a:lnTo>
                    <a:lnTo>
                      <a:pt x="201" y="254"/>
                    </a:lnTo>
                    <a:lnTo>
                      <a:pt x="208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8" y="236"/>
                    </a:lnTo>
                    <a:lnTo>
                      <a:pt x="208" y="232"/>
                    </a:lnTo>
                    <a:lnTo>
                      <a:pt x="208" y="227"/>
                    </a:lnTo>
                    <a:lnTo>
                      <a:pt x="208" y="223"/>
                    </a:lnTo>
                    <a:lnTo>
                      <a:pt x="214" y="218"/>
                    </a:lnTo>
                    <a:lnTo>
                      <a:pt x="220" y="218"/>
                    </a:lnTo>
                    <a:lnTo>
                      <a:pt x="220" y="214"/>
                    </a:lnTo>
                    <a:lnTo>
                      <a:pt x="220" y="209"/>
                    </a:lnTo>
                    <a:lnTo>
                      <a:pt x="220" y="205"/>
                    </a:lnTo>
                    <a:lnTo>
                      <a:pt x="214" y="205"/>
                    </a:lnTo>
                    <a:lnTo>
                      <a:pt x="214" y="200"/>
                    </a:lnTo>
                    <a:lnTo>
                      <a:pt x="214" y="196"/>
                    </a:lnTo>
                    <a:lnTo>
                      <a:pt x="214" y="192"/>
                    </a:lnTo>
                    <a:lnTo>
                      <a:pt x="214" y="187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6" y="178"/>
                    </a:lnTo>
                    <a:lnTo>
                      <a:pt x="233" y="174"/>
                    </a:lnTo>
                    <a:lnTo>
                      <a:pt x="239" y="169"/>
                    </a:lnTo>
                    <a:lnTo>
                      <a:pt x="245" y="174"/>
                    </a:lnTo>
                    <a:lnTo>
                      <a:pt x="252" y="174"/>
                    </a:lnTo>
                    <a:lnTo>
                      <a:pt x="258" y="174"/>
                    </a:lnTo>
                    <a:lnTo>
                      <a:pt x="270" y="174"/>
                    </a:lnTo>
                    <a:lnTo>
                      <a:pt x="277" y="174"/>
                    </a:lnTo>
                    <a:lnTo>
                      <a:pt x="277" y="16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93" name="Freeform 897"/>
              <p:cNvSpPr>
                <a:spLocks/>
              </p:cNvSpPr>
              <p:nvPr/>
            </p:nvSpPr>
            <p:spPr bwMode="auto">
              <a:xfrm>
                <a:off x="878" y="1136"/>
                <a:ext cx="717" cy="727"/>
              </a:xfrm>
              <a:custGeom>
                <a:avLst/>
                <a:gdLst/>
                <a:ahLst/>
                <a:cxnLst>
                  <a:cxn ang="0">
                    <a:pos x="302" y="142"/>
                  </a:cxn>
                  <a:cxn ang="0">
                    <a:pos x="333" y="125"/>
                  </a:cxn>
                  <a:cxn ang="0">
                    <a:pos x="384" y="116"/>
                  </a:cxn>
                  <a:cxn ang="0">
                    <a:pos x="434" y="98"/>
                  </a:cxn>
                  <a:cxn ang="0">
                    <a:pos x="478" y="80"/>
                  </a:cxn>
                  <a:cxn ang="0">
                    <a:pos x="484" y="44"/>
                  </a:cxn>
                  <a:cxn ang="0">
                    <a:pos x="528" y="27"/>
                  </a:cxn>
                  <a:cxn ang="0">
                    <a:pos x="572" y="9"/>
                  </a:cxn>
                  <a:cxn ang="0">
                    <a:pos x="623" y="4"/>
                  </a:cxn>
                  <a:cxn ang="0">
                    <a:pos x="654" y="13"/>
                  </a:cxn>
                  <a:cxn ang="0">
                    <a:pos x="629" y="40"/>
                  </a:cxn>
                  <a:cxn ang="0">
                    <a:pos x="604" y="80"/>
                  </a:cxn>
                  <a:cxn ang="0">
                    <a:pos x="597" y="116"/>
                  </a:cxn>
                  <a:cxn ang="0">
                    <a:pos x="641" y="151"/>
                  </a:cxn>
                  <a:cxn ang="0">
                    <a:pos x="685" y="174"/>
                  </a:cxn>
                  <a:cxn ang="0">
                    <a:pos x="698" y="192"/>
                  </a:cxn>
                  <a:cxn ang="0">
                    <a:pos x="648" y="187"/>
                  </a:cxn>
                  <a:cxn ang="0">
                    <a:pos x="591" y="187"/>
                  </a:cxn>
                  <a:cxn ang="0">
                    <a:pos x="579" y="218"/>
                  </a:cxn>
                  <a:cxn ang="0">
                    <a:pos x="579" y="263"/>
                  </a:cxn>
                  <a:cxn ang="0">
                    <a:pos x="566" y="299"/>
                  </a:cxn>
                  <a:cxn ang="0">
                    <a:pos x="547" y="348"/>
                  </a:cxn>
                  <a:cxn ang="0">
                    <a:pos x="547" y="388"/>
                  </a:cxn>
                  <a:cxn ang="0">
                    <a:pos x="535" y="428"/>
                  </a:cxn>
                  <a:cxn ang="0">
                    <a:pos x="547" y="450"/>
                  </a:cxn>
                  <a:cxn ang="0">
                    <a:pos x="509" y="468"/>
                  </a:cxn>
                  <a:cxn ang="0">
                    <a:pos x="478" y="495"/>
                  </a:cxn>
                  <a:cxn ang="0">
                    <a:pos x="453" y="535"/>
                  </a:cxn>
                  <a:cxn ang="0">
                    <a:pos x="440" y="571"/>
                  </a:cxn>
                  <a:cxn ang="0">
                    <a:pos x="446" y="606"/>
                  </a:cxn>
                  <a:cxn ang="0">
                    <a:pos x="440" y="642"/>
                  </a:cxn>
                  <a:cxn ang="0">
                    <a:pos x="428" y="669"/>
                  </a:cxn>
                  <a:cxn ang="0">
                    <a:pos x="384" y="655"/>
                  </a:cxn>
                  <a:cxn ang="0">
                    <a:pos x="333" y="642"/>
                  </a:cxn>
                  <a:cxn ang="0">
                    <a:pos x="289" y="638"/>
                  </a:cxn>
                  <a:cxn ang="0">
                    <a:pos x="239" y="633"/>
                  </a:cxn>
                  <a:cxn ang="0">
                    <a:pos x="214" y="651"/>
                  </a:cxn>
                  <a:cxn ang="0">
                    <a:pos x="157" y="660"/>
                  </a:cxn>
                  <a:cxn ang="0">
                    <a:pos x="120" y="682"/>
                  </a:cxn>
                  <a:cxn ang="0">
                    <a:pos x="126" y="718"/>
                  </a:cxn>
                  <a:cxn ang="0">
                    <a:pos x="69" y="722"/>
                  </a:cxn>
                  <a:cxn ang="0">
                    <a:pos x="38" y="713"/>
                  </a:cxn>
                  <a:cxn ang="0">
                    <a:pos x="19" y="687"/>
                  </a:cxn>
                  <a:cxn ang="0">
                    <a:pos x="19" y="664"/>
                  </a:cxn>
                  <a:cxn ang="0">
                    <a:pos x="32" y="638"/>
                  </a:cxn>
                  <a:cxn ang="0">
                    <a:pos x="6" y="611"/>
                  </a:cxn>
                  <a:cxn ang="0">
                    <a:pos x="6" y="575"/>
                  </a:cxn>
                  <a:cxn ang="0">
                    <a:pos x="32" y="553"/>
                  </a:cxn>
                  <a:cxn ang="0">
                    <a:pos x="50" y="526"/>
                  </a:cxn>
                  <a:cxn ang="0">
                    <a:pos x="38" y="495"/>
                  </a:cxn>
                  <a:cxn ang="0">
                    <a:pos x="19" y="468"/>
                  </a:cxn>
                  <a:cxn ang="0">
                    <a:pos x="50" y="446"/>
                  </a:cxn>
                  <a:cxn ang="0">
                    <a:pos x="76" y="419"/>
                  </a:cxn>
                  <a:cxn ang="0">
                    <a:pos x="107" y="401"/>
                  </a:cxn>
                  <a:cxn ang="0">
                    <a:pos x="145" y="383"/>
                  </a:cxn>
                  <a:cxn ang="0">
                    <a:pos x="164" y="357"/>
                  </a:cxn>
                  <a:cxn ang="0">
                    <a:pos x="189" y="334"/>
                  </a:cxn>
                  <a:cxn ang="0">
                    <a:pos x="182" y="299"/>
                  </a:cxn>
                  <a:cxn ang="0">
                    <a:pos x="195" y="267"/>
                  </a:cxn>
                  <a:cxn ang="0">
                    <a:pos x="208" y="227"/>
                  </a:cxn>
                  <a:cxn ang="0">
                    <a:pos x="214" y="196"/>
                  </a:cxn>
                  <a:cxn ang="0">
                    <a:pos x="245" y="174"/>
                  </a:cxn>
                </a:cxnLst>
                <a:rect l="0" t="0" r="r" b="b"/>
                <a:pathLst>
                  <a:path w="717" h="727">
                    <a:moveTo>
                      <a:pt x="277" y="169"/>
                    </a:moveTo>
                    <a:lnTo>
                      <a:pt x="283" y="169"/>
                    </a:lnTo>
                    <a:lnTo>
                      <a:pt x="289" y="165"/>
                    </a:lnTo>
                    <a:lnTo>
                      <a:pt x="289" y="160"/>
                    </a:lnTo>
                    <a:lnTo>
                      <a:pt x="296" y="160"/>
                    </a:lnTo>
                    <a:lnTo>
                      <a:pt x="296" y="156"/>
                    </a:lnTo>
                    <a:lnTo>
                      <a:pt x="296" y="151"/>
                    </a:lnTo>
                    <a:lnTo>
                      <a:pt x="302" y="147"/>
                    </a:lnTo>
                    <a:lnTo>
                      <a:pt x="302" y="142"/>
                    </a:lnTo>
                    <a:lnTo>
                      <a:pt x="302" y="138"/>
                    </a:lnTo>
                    <a:lnTo>
                      <a:pt x="308" y="138"/>
                    </a:lnTo>
                    <a:lnTo>
                      <a:pt x="308" y="134"/>
                    </a:lnTo>
                    <a:lnTo>
                      <a:pt x="314" y="134"/>
                    </a:lnTo>
                    <a:lnTo>
                      <a:pt x="314" y="129"/>
                    </a:lnTo>
                    <a:lnTo>
                      <a:pt x="321" y="129"/>
                    </a:lnTo>
                    <a:lnTo>
                      <a:pt x="321" y="125"/>
                    </a:lnTo>
                    <a:lnTo>
                      <a:pt x="327" y="125"/>
                    </a:lnTo>
                    <a:lnTo>
                      <a:pt x="333" y="125"/>
                    </a:lnTo>
                    <a:lnTo>
                      <a:pt x="340" y="125"/>
                    </a:lnTo>
                    <a:lnTo>
                      <a:pt x="346" y="120"/>
                    </a:lnTo>
                    <a:lnTo>
                      <a:pt x="352" y="120"/>
                    </a:lnTo>
                    <a:lnTo>
                      <a:pt x="358" y="120"/>
                    </a:lnTo>
                    <a:lnTo>
                      <a:pt x="365" y="120"/>
                    </a:lnTo>
                    <a:lnTo>
                      <a:pt x="371" y="120"/>
                    </a:lnTo>
                    <a:lnTo>
                      <a:pt x="371" y="116"/>
                    </a:lnTo>
                    <a:lnTo>
                      <a:pt x="377" y="116"/>
                    </a:lnTo>
                    <a:lnTo>
                      <a:pt x="384" y="116"/>
                    </a:lnTo>
                    <a:lnTo>
                      <a:pt x="384" y="111"/>
                    </a:lnTo>
                    <a:lnTo>
                      <a:pt x="390" y="111"/>
                    </a:lnTo>
                    <a:lnTo>
                      <a:pt x="396" y="111"/>
                    </a:lnTo>
                    <a:lnTo>
                      <a:pt x="402" y="107"/>
                    </a:lnTo>
                    <a:lnTo>
                      <a:pt x="409" y="102"/>
                    </a:lnTo>
                    <a:lnTo>
                      <a:pt x="415" y="102"/>
                    </a:lnTo>
                    <a:lnTo>
                      <a:pt x="421" y="102"/>
                    </a:lnTo>
                    <a:lnTo>
                      <a:pt x="428" y="98"/>
                    </a:lnTo>
                    <a:lnTo>
                      <a:pt x="434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3" y="98"/>
                    </a:lnTo>
                    <a:lnTo>
                      <a:pt x="459" y="98"/>
                    </a:lnTo>
                    <a:lnTo>
                      <a:pt x="472" y="93"/>
                    </a:lnTo>
                    <a:lnTo>
                      <a:pt x="472" y="89"/>
                    </a:lnTo>
                    <a:lnTo>
                      <a:pt x="478" y="89"/>
                    </a:lnTo>
                    <a:lnTo>
                      <a:pt x="478" y="84"/>
                    </a:lnTo>
                    <a:lnTo>
                      <a:pt x="478" y="80"/>
                    </a:lnTo>
                    <a:lnTo>
                      <a:pt x="478" y="76"/>
                    </a:lnTo>
                    <a:lnTo>
                      <a:pt x="478" y="71"/>
                    </a:lnTo>
                    <a:lnTo>
                      <a:pt x="478" y="67"/>
                    </a:lnTo>
                    <a:lnTo>
                      <a:pt x="478" y="62"/>
                    </a:lnTo>
                    <a:lnTo>
                      <a:pt x="478" y="58"/>
                    </a:lnTo>
                    <a:lnTo>
                      <a:pt x="478" y="53"/>
                    </a:lnTo>
                    <a:lnTo>
                      <a:pt x="478" y="49"/>
                    </a:lnTo>
                    <a:lnTo>
                      <a:pt x="478" y="44"/>
                    </a:lnTo>
                    <a:lnTo>
                      <a:pt x="484" y="44"/>
                    </a:lnTo>
                    <a:lnTo>
                      <a:pt x="484" y="40"/>
                    </a:lnTo>
                    <a:lnTo>
                      <a:pt x="491" y="40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31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8" y="27"/>
                    </a:lnTo>
                    <a:lnTo>
                      <a:pt x="535" y="22"/>
                    </a:lnTo>
                    <a:lnTo>
                      <a:pt x="541" y="22"/>
                    </a:lnTo>
                    <a:lnTo>
                      <a:pt x="541" y="18"/>
                    </a:lnTo>
                    <a:lnTo>
                      <a:pt x="547" y="18"/>
                    </a:lnTo>
                    <a:lnTo>
                      <a:pt x="553" y="18"/>
                    </a:lnTo>
                    <a:lnTo>
                      <a:pt x="553" y="13"/>
                    </a:lnTo>
                    <a:lnTo>
                      <a:pt x="560" y="13"/>
                    </a:lnTo>
                    <a:lnTo>
                      <a:pt x="566" y="9"/>
                    </a:lnTo>
                    <a:lnTo>
                      <a:pt x="572" y="9"/>
                    </a:lnTo>
                    <a:lnTo>
                      <a:pt x="572" y="4"/>
                    </a:lnTo>
                    <a:lnTo>
                      <a:pt x="579" y="4"/>
                    </a:lnTo>
                    <a:lnTo>
                      <a:pt x="585" y="4"/>
                    </a:lnTo>
                    <a:lnTo>
                      <a:pt x="591" y="4"/>
                    </a:lnTo>
                    <a:lnTo>
                      <a:pt x="597" y="4"/>
                    </a:lnTo>
                    <a:lnTo>
                      <a:pt x="604" y="4"/>
                    </a:lnTo>
                    <a:lnTo>
                      <a:pt x="610" y="4"/>
                    </a:lnTo>
                    <a:lnTo>
                      <a:pt x="616" y="4"/>
                    </a:lnTo>
                    <a:lnTo>
                      <a:pt x="623" y="4"/>
                    </a:lnTo>
                    <a:lnTo>
                      <a:pt x="629" y="9"/>
                    </a:lnTo>
                    <a:lnTo>
                      <a:pt x="629" y="4"/>
                    </a:lnTo>
                    <a:lnTo>
                      <a:pt x="635" y="4"/>
                    </a:lnTo>
                    <a:lnTo>
                      <a:pt x="641" y="4"/>
                    </a:lnTo>
                    <a:lnTo>
                      <a:pt x="648" y="4"/>
                    </a:lnTo>
                    <a:lnTo>
                      <a:pt x="648" y="0"/>
                    </a:lnTo>
                    <a:lnTo>
                      <a:pt x="654" y="4"/>
                    </a:lnTo>
                    <a:lnTo>
                      <a:pt x="654" y="9"/>
                    </a:lnTo>
                    <a:lnTo>
                      <a:pt x="654" y="13"/>
                    </a:lnTo>
                    <a:lnTo>
                      <a:pt x="648" y="13"/>
                    </a:lnTo>
                    <a:lnTo>
                      <a:pt x="635" y="13"/>
                    </a:lnTo>
                    <a:lnTo>
                      <a:pt x="629" y="13"/>
                    </a:lnTo>
                    <a:lnTo>
                      <a:pt x="629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29" y="31"/>
                    </a:lnTo>
                    <a:lnTo>
                      <a:pt x="629" y="35"/>
                    </a:lnTo>
                    <a:lnTo>
                      <a:pt x="629" y="40"/>
                    </a:lnTo>
                    <a:lnTo>
                      <a:pt x="623" y="44"/>
                    </a:lnTo>
                    <a:lnTo>
                      <a:pt x="623" y="49"/>
                    </a:lnTo>
                    <a:lnTo>
                      <a:pt x="616" y="58"/>
                    </a:lnTo>
                    <a:lnTo>
                      <a:pt x="616" y="62"/>
                    </a:lnTo>
                    <a:lnTo>
                      <a:pt x="616" y="67"/>
                    </a:lnTo>
                    <a:lnTo>
                      <a:pt x="610" y="71"/>
                    </a:lnTo>
                    <a:lnTo>
                      <a:pt x="610" y="76"/>
                    </a:lnTo>
                    <a:lnTo>
                      <a:pt x="610" y="80"/>
                    </a:lnTo>
                    <a:lnTo>
                      <a:pt x="604" y="80"/>
                    </a:lnTo>
                    <a:lnTo>
                      <a:pt x="604" y="84"/>
                    </a:lnTo>
                    <a:lnTo>
                      <a:pt x="597" y="84"/>
                    </a:lnTo>
                    <a:lnTo>
                      <a:pt x="597" y="89"/>
                    </a:lnTo>
                    <a:lnTo>
                      <a:pt x="597" y="93"/>
                    </a:lnTo>
                    <a:lnTo>
                      <a:pt x="597" y="98"/>
                    </a:lnTo>
                    <a:lnTo>
                      <a:pt x="591" y="102"/>
                    </a:lnTo>
                    <a:lnTo>
                      <a:pt x="597" y="107"/>
                    </a:lnTo>
                    <a:lnTo>
                      <a:pt x="597" y="111"/>
                    </a:lnTo>
                    <a:lnTo>
                      <a:pt x="597" y="116"/>
                    </a:lnTo>
                    <a:lnTo>
                      <a:pt x="597" y="125"/>
                    </a:lnTo>
                    <a:lnTo>
                      <a:pt x="604" y="129"/>
                    </a:lnTo>
                    <a:lnTo>
                      <a:pt x="604" y="134"/>
                    </a:lnTo>
                    <a:lnTo>
                      <a:pt x="610" y="134"/>
                    </a:lnTo>
                    <a:lnTo>
                      <a:pt x="616" y="138"/>
                    </a:lnTo>
                    <a:lnTo>
                      <a:pt x="623" y="142"/>
                    </a:lnTo>
                    <a:lnTo>
                      <a:pt x="629" y="147"/>
                    </a:lnTo>
                    <a:lnTo>
                      <a:pt x="635" y="147"/>
                    </a:lnTo>
                    <a:lnTo>
                      <a:pt x="641" y="151"/>
                    </a:lnTo>
                    <a:lnTo>
                      <a:pt x="648" y="151"/>
                    </a:lnTo>
                    <a:lnTo>
                      <a:pt x="648" y="156"/>
                    </a:lnTo>
                    <a:lnTo>
                      <a:pt x="654" y="156"/>
                    </a:lnTo>
                    <a:lnTo>
                      <a:pt x="660" y="160"/>
                    </a:lnTo>
                    <a:lnTo>
                      <a:pt x="667" y="165"/>
                    </a:lnTo>
                    <a:lnTo>
                      <a:pt x="673" y="165"/>
                    </a:lnTo>
                    <a:lnTo>
                      <a:pt x="673" y="169"/>
                    </a:lnTo>
                    <a:lnTo>
                      <a:pt x="679" y="169"/>
                    </a:lnTo>
                    <a:lnTo>
                      <a:pt x="685" y="174"/>
                    </a:lnTo>
                    <a:lnTo>
                      <a:pt x="692" y="178"/>
                    </a:lnTo>
                    <a:lnTo>
                      <a:pt x="698" y="178"/>
                    </a:lnTo>
                    <a:lnTo>
                      <a:pt x="698" y="183"/>
                    </a:lnTo>
                    <a:lnTo>
                      <a:pt x="704" y="183"/>
                    </a:lnTo>
                    <a:lnTo>
                      <a:pt x="711" y="187"/>
                    </a:lnTo>
                    <a:lnTo>
                      <a:pt x="717" y="192"/>
                    </a:lnTo>
                    <a:lnTo>
                      <a:pt x="711" y="192"/>
                    </a:lnTo>
                    <a:lnTo>
                      <a:pt x="704" y="192"/>
                    </a:lnTo>
                    <a:lnTo>
                      <a:pt x="698" y="192"/>
                    </a:lnTo>
                    <a:lnTo>
                      <a:pt x="692" y="192"/>
                    </a:lnTo>
                    <a:lnTo>
                      <a:pt x="685" y="192"/>
                    </a:lnTo>
                    <a:lnTo>
                      <a:pt x="685" y="187"/>
                    </a:lnTo>
                    <a:lnTo>
                      <a:pt x="679" y="187"/>
                    </a:lnTo>
                    <a:lnTo>
                      <a:pt x="673" y="187"/>
                    </a:lnTo>
                    <a:lnTo>
                      <a:pt x="667" y="187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1" y="187"/>
                    </a:lnTo>
                    <a:lnTo>
                      <a:pt x="635" y="187"/>
                    </a:lnTo>
                    <a:lnTo>
                      <a:pt x="629" y="183"/>
                    </a:lnTo>
                    <a:lnTo>
                      <a:pt x="623" y="183"/>
                    </a:lnTo>
                    <a:lnTo>
                      <a:pt x="616" y="183"/>
                    </a:lnTo>
                    <a:lnTo>
                      <a:pt x="610" y="183"/>
                    </a:lnTo>
                    <a:lnTo>
                      <a:pt x="604" y="183"/>
                    </a:lnTo>
                    <a:lnTo>
                      <a:pt x="597" y="183"/>
                    </a:lnTo>
                    <a:lnTo>
                      <a:pt x="591" y="187"/>
                    </a:lnTo>
                    <a:lnTo>
                      <a:pt x="591" y="192"/>
                    </a:lnTo>
                    <a:lnTo>
                      <a:pt x="585" y="192"/>
                    </a:lnTo>
                    <a:lnTo>
                      <a:pt x="585" y="196"/>
                    </a:lnTo>
                    <a:lnTo>
                      <a:pt x="579" y="200"/>
                    </a:lnTo>
                    <a:lnTo>
                      <a:pt x="572" y="205"/>
                    </a:lnTo>
                    <a:lnTo>
                      <a:pt x="572" y="209"/>
                    </a:lnTo>
                    <a:lnTo>
                      <a:pt x="572" y="214"/>
                    </a:lnTo>
                    <a:lnTo>
                      <a:pt x="572" y="218"/>
                    </a:lnTo>
                    <a:lnTo>
                      <a:pt x="579" y="218"/>
                    </a:lnTo>
                    <a:lnTo>
                      <a:pt x="579" y="223"/>
                    </a:lnTo>
                    <a:lnTo>
                      <a:pt x="579" y="227"/>
                    </a:lnTo>
                    <a:lnTo>
                      <a:pt x="579" y="232"/>
                    </a:lnTo>
                    <a:lnTo>
                      <a:pt x="585" y="236"/>
                    </a:lnTo>
                    <a:lnTo>
                      <a:pt x="585" y="245"/>
                    </a:lnTo>
                    <a:lnTo>
                      <a:pt x="579" y="250"/>
                    </a:lnTo>
                    <a:lnTo>
                      <a:pt x="579" y="254"/>
                    </a:lnTo>
                    <a:lnTo>
                      <a:pt x="579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79" y="272"/>
                    </a:lnTo>
                    <a:lnTo>
                      <a:pt x="579" y="276"/>
                    </a:lnTo>
                    <a:lnTo>
                      <a:pt x="579" y="281"/>
                    </a:lnTo>
                    <a:lnTo>
                      <a:pt x="572" y="285"/>
                    </a:lnTo>
                    <a:lnTo>
                      <a:pt x="572" y="290"/>
                    </a:lnTo>
                    <a:lnTo>
                      <a:pt x="572" y="294"/>
                    </a:lnTo>
                    <a:lnTo>
                      <a:pt x="572" y="299"/>
                    </a:lnTo>
                    <a:lnTo>
                      <a:pt x="566" y="299"/>
                    </a:lnTo>
                    <a:lnTo>
                      <a:pt x="566" y="307"/>
                    </a:lnTo>
                    <a:lnTo>
                      <a:pt x="566" y="312"/>
                    </a:lnTo>
                    <a:lnTo>
                      <a:pt x="566" y="316"/>
                    </a:lnTo>
                    <a:lnTo>
                      <a:pt x="560" y="321"/>
                    </a:lnTo>
                    <a:lnTo>
                      <a:pt x="560" y="325"/>
                    </a:lnTo>
                    <a:lnTo>
                      <a:pt x="560" y="330"/>
                    </a:lnTo>
                    <a:lnTo>
                      <a:pt x="553" y="334"/>
                    </a:lnTo>
                    <a:lnTo>
                      <a:pt x="553" y="339"/>
                    </a:lnTo>
                    <a:lnTo>
                      <a:pt x="547" y="348"/>
                    </a:lnTo>
                    <a:lnTo>
                      <a:pt x="547" y="352"/>
                    </a:lnTo>
                    <a:lnTo>
                      <a:pt x="547" y="357"/>
                    </a:lnTo>
                    <a:lnTo>
                      <a:pt x="553" y="361"/>
                    </a:lnTo>
                    <a:lnTo>
                      <a:pt x="553" y="365"/>
                    </a:lnTo>
                    <a:lnTo>
                      <a:pt x="553" y="370"/>
                    </a:lnTo>
                    <a:lnTo>
                      <a:pt x="553" y="374"/>
                    </a:lnTo>
                    <a:lnTo>
                      <a:pt x="553" y="379"/>
                    </a:lnTo>
                    <a:lnTo>
                      <a:pt x="547" y="383"/>
                    </a:lnTo>
                    <a:lnTo>
                      <a:pt x="547" y="388"/>
                    </a:lnTo>
                    <a:lnTo>
                      <a:pt x="547" y="392"/>
                    </a:lnTo>
                    <a:lnTo>
                      <a:pt x="541" y="397"/>
                    </a:lnTo>
                    <a:lnTo>
                      <a:pt x="535" y="401"/>
                    </a:lnTo>
                    <a:lnTo>
                      <a:pt x="535" y="406"/>
                    </a:lnTo>
                    <a:lnTo>
                      <a:pt x="535" y="410"/>
                    </a:lnTo>
                    <a:lnTo>
                      <a:pt x="535" y="415"/>
                    </a:lnTo>
                    <a:lnTo>
                      <a:pt x="535" y="419"/>
                    </a:lnTo>
                    <a:lnTo>
                      <a:pt x="535" y="423"/>
                    </a:lnTo>
                    <a:lnTo>
                      <a:pt x="535" y="428"/>
                    </a:lnTo>
                    <a:lnTo>
                      <a:pt x="535" y="432"/>
                    </a:lnTo>
                    <a:lnTo>
                      <a:pt x="535" y="437"/>
                    </a:lnTo>
                    <a:lnTo>
                      <a:pt x="535" y="441"/>
                    </a:lnTo>
                    <a:lnTo>
                      <a:pt x="541" y="441"/>
                    </a:lnTo>
                    <a:lnTo>
                      <a:pt x="541" y="446"/>
                    </a:lnTo>
                    <a:lnTo>
                      <a:pt x="541" y="450"/>
                    </a:lnTo>
                    <a:lnTo>
                      <a:pt x="547" y="450"/>
                    </a:lnTo>
                    <a:lnTo>
                      <a:pt x="553" y="450"/>
                    </a:lnTo>
                    <a:lnTo>
                      <a:pt x="547" y="450"/>
                    </a:lnTo>
                    <a:lnTo>
                      <a:pt x="541" y="455"/>
                    </a:lnTo>
                    <a:lnTo>
                      <a:pt x="535" y="455"/>
                    </a:lnTo>
                    <a:lnTo>
                      <a:pt x="535" y="459"/>
                    </a:lnTo>
                    <a:lnTo>
                      <a:pt x="528" y="459"/>
                    </a:lnTo>
                    <a:lnTo>
                      <a:pt x="528" y="464"/>
                    </a:lnTo>
                    <a:lnTo>
                      <a:pt x="522" y="464"/>
                    </a:lnTo>
                    <a:lnTo>
                      <a:pt x="522" y="468"/>
                    </a:lnTo>
                    <a:lnTo>
                      <a:pt x="516" y="468"/>
                    </a:lnTo>
                    <a:lnTo>
                      <a:pt x="509" y="468"/>
                    </a:lnTo>
                    <a:lnTo>
                      <a:pt x="503" y="473"/>
                    </a:lnTo>
                    <a:lnTo>
                      <a:pt x="497" y="473"/>
                    </a:lnTo>
                    <a:lnTo>
                      <a:pt x="491" y="473"/>
                    </a:lnTo>
                    <a:lnTo>
                      <a:pt x="484" y="477"/>
                    </a:lnTo>
                    <a:lnTo>
                      <a:pt x="484" y="481"/>
                    </a:lnTo>
                    <a:lnTo>
                      <a:pt x="478" y="481"/>
                    </a:lnTo>
                    <a:lnTo>
                      <a:pt x="478" y="486"/>
                    </a:lnTo>
                    <a:lnTo>
                      <a:pt x="478" y="490"/>
                    </a:lnTo>
                    <a:lnTo>
                      <a:pt x="478" y="495"/>
                    </a:lnTo>
                    <a:lnTo>
                      <a:pt x="472" y="499"/>
                    </a:lnTo>
                    <a:lnTo>
                      <a:pt x="472" y="504"/>
                    </a:lnTo>
                    <a:lnTo>
                      <a:pt x="465" y="508"/>
                    </a:lnTo>
                    <a:lnTo>
                      <a:pt x="465" y="513"/>
                    </a:lnTo>
                    <a:lnTo>
                      <a:pt x="459" y="517"/>
                    </a:lnTo>
                    <a:lnTo>
                      <a:pt x="459" y="522"/>
                    </a:lnTo>
                    <a:lnTo>
                      <a:pt x="459" y="526"/>
                    </a:lnTo>
                    <a:lnTo>
                      <a:pt x="453" y="531"/>
                    </a:lnTo>
                    <a:lnTo>
                      <a:pt x="453" y="535"/>
                    </a:lnTo>
                    <a:lnTo>
                      <a:pt x="453" y="539"/>
                    </a:lnTo>
                    <a:lnTo>
                      <a:pt x="459" y="539"/>
                    </a:lnTo>
                    <a:lnTo>
                      <a:pt x="459" y="544"/>
                    </a:lnTo>
                    <a:lnTo>
                      <a:pt x="459" y="548"/>
                    </a:lnTo>
                    <a:lnTo>
                      <a:pt x="453" y="553"/>
                    </a:lnTo>
                    <a:lnTo>
                      <a:pt x="453" y="557"/>
                    </a:lnTo>
                    <a:lnTo>
                      <a:pt x="446" y="562"/>
                    </a:lnTo>
                    <a:lnTo>
                      <a:pt x="446" y="566"/>
                    </a:lnTo>
                    <a:lnTo>
                      <a:pt x="440" y="571"/>
                    </a:lnTo>
                    <a:lnTo>
                      <a:pt x="440" y="575"/>
                    </a:lnTo>
                    <a:lnTo>
                      <a:pt x="440" y="580"/>
                    </a:lnTo>
                    <a:lnTo>
                      <a:pt x="440" y="584"/>
                    </a:lnTo>
                    <a:lnTo>
                      <a:pt x="440" y="588"/>
                    </a:lnTo>
                    <a:lnTo>
                      <a:pt x="446" y="588"/>
                    </a:lnTo>
                    <a:lnTo>
                      <a:pt x="446" y="593"/>
                    </a:lnTo>
                    <a:lnTo>
                      <a:pt x="453" y="597"/>
                    </a:lnTo>
                    <a:lnTo>
                      <a:pt x="446" y="602"/>
                    </a:lnTo>
                    <a:lnTo>
                      <a:pt x="446" y="606"/>
                    </a:lnTo>
                    <a:lnTo>
                      <a:pt x="446" y="611"/>
                    </a:lnTo>
                    <a:lnTo>
                      <a:pt x="446" y="615"/>
                    </a:lnTo>
                    <a:lnTo>
                      <a:pt x="446" y="620"/>
                    </a:lnTo>
                    <a:lnTo>
                      <a:pt x="440" y="620"/>
                    </a:lnTo>
                    <a:lnTo>
                      <a:pt x="440" y="624"/>
                    </a:lnTo>
                    <a:lnTo>
                      <a:pt x="440" y="629"/>
                    </a:lnTo>
                    <a:lnTo>
                      <a:pt x="440" y="633"/>
                    </a:lnTo>
                    <a:lnTo>
                      <a:pt x="440" y="638"/>
                    </a:lnTo>
                    <a:lnTo>
                      <a:pt x="440" y="642"/>
                    </a:lnTo>
                    <a:lnTo>
                      <a:pt x="440" y="646"/>
                    </a:lnTo>
                    <a:lnTo>
                      <a:pt x="440" y="651"/>
                    </a:lnTo>
                    <a:lnTo>
                      <a:pt x="440" y="655"/>
                    </a:lnTo>
                    <a:lnTo>
                      <a:pt x="446" y="655"/>
                    </a:lnTo>
                    <a:lnTo>
                      <a:pt x="446" y="660"/>
                    </a:lnTo>
                    <a:lnTo>
                      <a:pt x="446" y="664"/>
                    </a:lnTo>
                    <a:lnTo>
                      <a:pt x="440" y="664"/>
                    </a:lnTo>
                    <a:lnTo>
                      <a:pt x="434" y="664"/>
                    </a:lnTo>
                    <a:lnTo>
                      <a:pt x="428" y="669"/>
                    </a:lnTo>
                    <a:lnTo>
                      <a:pt x="421" y="669"/>
                    </a:lnTo>
                    <a:lnTo>
                      <a:pt x="415" y="669"/>
                    </a:lnTo>
                    <a:lnTo>
                      <a:pt x="409" y="669"/>
                    </a:lnTo>
                    <a:lnTo>
                      <a:pt x="402" y="669"/>
                    </a:lnTo>
                    <a:lnTo>
                      <a:pt x="396" y="664"/>
                    </a:lnTo>
                    <a:lnTo>
                      <a:pt x="390" y="664"/>
                    </a:lnTo>
                    <a:lnTo>
                      <a:pt x="390" y="660"/>
                    </a:lnTo>
                    <a:lnTo>
                      <a:pt x="384" y="660"/>
                    </a:lnTo>
                    <a:lnTo>
                      <a:pt x="384" y="655"/>
                    </a:lnTo>
                    <a:lnTo>
                      <a:pt x="377" y="655"/>
                    </a:lnTo>
                    <a:lnTo>
                      <a:pt x="371" y="655"/>
                    </a:lnTo>
                    <a:lnTo>
                      <a:pt x="371" y="651"/>
                    </a:lnTo>
                    <a:lnTo>
                      <a:pt x="365" y="651"/>
                    </a:lnTo>
                    <a:lnTo>
                      <a:pt x="358" y="646"/>
                    </a:lnTo>
                    <a:lnTo>
                      <a:pt x="352" y="646"/>
                    </a:lnTo>
                    <a:lnTo>
                      <a:pt x="346" y="646"/>
                    </a:lnTo>
                    <a:lnTo>
                      <a:pt x="340" y="642"/>
                    </a:lnTo>
                    <a:lnTo>
                      <a:pt x="333" y="642"/>
                    </a:lnTo>
                    <a:lnTo>
                      <a:pt x="327" y="642"/>
                    </a:lnTo>
                    <a:lnTo>
                      <a:pt x="327" y="646"/>
                    </a:lnTo>
                    <a:lnTo>
                      <a:pt x="321" y="651"/>
                    </a:lnTo>
                    <a:lnTo>
                      <a:pt x="321" y="646"/>
                    </a:lnTo>
                    <a:lnTo>
                      <a:pt x="314" y="646"/>
                    </a:lnTo>
                    <a:lnTo>
                      <a:pt x="308" y="642"/>
                    </a:lnTo>
                    <a:lnTo>
                      <a:pt x="302" y="642"/>
                    </a:lnTo>
                    <a:lnTo>
                      <a:pt x="296" y="642"/>
                    </a:lnTo>
                    <a:lnTo>
                      <a:pt x="289" y="638"/>
                    </a:lnTo>
                    <a:lnTo>
                      <a:pt x="283" y="638"/>
                    </a:lnTo>
                    <a:lnTo>
                      <a:pt x="277" y="638"/>
                    </a:lnTo>
                    <a:lnTo>
                      <a:pt x="270" y="638"/>
                    </a:lnTo>
                    <a:lnTo>
                      <a:pt x="264" y="638"/>
                    </a:lnTo>
                    <a:lnTo>
                      <a:pt x="264" y="633"/>
                    </a:lnTo>
                    <a:lnTo>
                      <a:pt x="258" y="633"/>
                    </a:lnTo>
                    <a:lnTo>
                      <a:pt x="252" y="633"/>
                    </a:lnTo>
                    <a:lnTo>
                      <a:pt x="245" y="633"/>
                    </a:lnTo>
                    <a:lnTo>
                      <a:pt x="239" y="633"/>
                    </a:lnTo>
                    <a:lnTo>
                      <a:pt x="233" y="638"/>
                    </a:lnTo>
                    <a:lnTo>
                      <a:pt x="233" y="642"/>
                    </a:lnTo>
                    <a:lnTo>
                      <a:pt x="226" y="642"/>
                    </a:lnTo>
                    <a:lnTo>
                      <a:pt x="220" y="646"/>
                    </a:lnTo>
                    <a:lnTo>
                      <a:pt x="214" y="646"/>
                    </a:lnTo>
                    <a:lnTo>
                      <a:pt x="220" y="651"/>
                    </a:lnTo>
                    <a:lnTo>
                      <a:pt x="220" y="655"/>
                    </a:lnTo>
                    <a:lnTo>
                      <a:pt x="214" y="655"/>
                    </a:lnTo>
                    <a:lnTo>
                      <a:pt x="214" y="651"/>
                    </a:lnTo>
                    <a:lnTo>
                      <a:pt x="208" y="651"/>
                    </a:lnTo>
                    <a:lnTo>
                      <a:pt x="201" y="651"/>
                    </a:lnTo>
                    <a:lnTo>
                      <a:pt x="195" y="651"/>
                    </a:lnTo>
                    <a:lnTo>
                      <a:pt x="189" y="651"/>
                    </a:lnTo>
                    <a:lnTo>
                      <a:pt x="182" y="655"/>
                    </a:lnTo>
                    <a:lnTo>
                      <a:pt x="176" y="655"/>
                    </a:lnTo>
                    <a:lnTo>
                      <a:pt x="170" y="655"/>
                    </a:lnTo>
                    <a:lnTo>
                      <a:pt x="164" y="660"/>
                    </a:lnTo>
                    <a:lnTo>
                      <a:pt x="157" y="660"/>
                    </a:lnTo>
                    <a:lnTo>
                      <a:pt x="151" y="664"/>
                    </a:lnTo>
                    <a:lnTo>
                      <a:pt x="145" y="664"/>
                    </a:lnTo>
                    <a:lnTo>
                      <a:pt x="145" y="669"/>
                    </a:lnTo>
                    <a:lnTo>
                      <a:pt x="138" y="669"/>
                    </a:lnTo>
                    <a:lnTo>
                      <a:pt x="132" y="673"/>
                    </a:lnTo>
                    <a:lnTo>
                      <a:pt x="126" y="673"/>
                    </a:lnTo>
                    <a:lnTo>
                      <a:pt x="126" y="678"/>
                    </a:lnTo>
                    <a:lnTo>
                      <a:pt x="120" y="678"/>
                    </a:lnTo>
                    <a:lnTo>
                      <a:pt x="120" y="682"/>
                    </a:lnTo>
                    <a:lnTo>
                      <a:pt x="120" y="687"/>
                    </a:lnTo>
                    <a:lnTo>
                      <a:pt x="120" y="691"/>
                    </a:lnTo>
                    <a:lnTo>
                      <a:pt x="126" y="691"/>
                    </a:lnTo>
                    <a:lnTo>
                      <a:pt x="126" y="696"/>
                    </a:lnTo>
                    <a:lnTo>
                      <a:pt x="126" y="700"/>
                    </a:lnTo>
                    <a:lnTo>
                      <a:pt x="126" y="704"/>
                    </a:lnTo>
                    <a:lnTo>
                      <a:pt x="126" y="709"/>
                    </a:lnTo>
                    <a:lnTo>
                      <a:pt x="126" y="713"/>
                    </a:lnTo>
                    <a:lnTo>
                      <a:pt x="126" y="718"/>
                    </a:lnTo>
                    <a:lnTo>
                      <a:pt x="120" y="718"/>
                    </a:lnTo>
                    <a:lnTo>
                      <a:pt x="113" y="718"/>
                    </a:lnTo>
                    <a:lnTo>
                      <a:pt x="107" y="718"/>
                    </a:lnTo>
                    <a:lnTo>
                      <a:pt x="101" y="718"/>
                    </a:lnTo>
                    <a:lnTo>
                      <a:pt x="94" y="718"/>
                    </a:lnTo>
                    <a:lnTo>
                      <a:pt x="88" y="718"/>
                    </a:lnTo>
                    <a:lnTo>
                      <a:pt x="82" y="722"/>
                    </a:lnTo>
                    <a:lnTo>
                      <a:pt x="76" y="722"/>
                    </a:lnTo>
                    <a:lnTo>
                      <a:pt x="69" y="722"/>
                    </a:lnTo>
                    <a:lnTo>
                      <a:pt x="63" y="722"/>
                    </a:lnTo>
                    <a:lnTo>
                      <a:pt x="57" y="722"/>
                    </a:lnTo>
                    <a:lnTo>
                      <a:pt x="50" y="722"/>
                    </a:lnTo>
                    <a:lnTo>
                      <a:pt x="44" y="722"/>
                    </a:lnTo>
                    <a:lnTo>
                      <a:pt x="44" y="727"/>
                    </a:lnTo>
                    <a:lnTo>
                      <a:pt x="38" y="727"/>
                    </a:lnTo>
                    <a:lnTo>
                      <a:pt x="38" y="722"/>
                    </a:lnTo>
                    <a:lnTo>
                      <a:pt x="38" y="718"/>
                    </a:lnTo>
                    <a:lnTo>
                      <a:pt x="38" y="713"/>
                    </a:lnTo>
                    <a:lnTo>
                      <a:pt x="32" y="713"/>
                    </a:lnTo>
                    <a:lnTo>
                      <a:pt x="32" y="709"/>
                    </a:lnTo>
                    <a:lnTo>
                      <a:pt x="25" y="709"/>
                    </a:lnTo>
                    <a:lnTo>
                      <a:pt x="19" y="709"/>
                    </a:lnTo>
                    <a:lnTo>
                      <a:pt x="19" y="704"/>
                    </a:lnTo>
                    <a:lnTo>
                      <a:pt x="19" y="700"/>
                    </a:lnTo>
                    <a:lnTo>
                      <a:pt x="19" y="696"/>
                    </a:lnTo>
                    <a:lnTo>
                      <a:pt x="19" y="691"/>
                    </a:lnTo>
                    <a:lnTo>
                      <a:pt x="19" y="687"/>
                    </a:lnTo>
                    <a:lnTo>
                      <a:pt x="19" y="682"/>
                    </a:lnTo>
                    <a:lnTo>
                      <a:pt x="19" y="678"/>
                    </a:lnTo>
                    <a:lnTo>
                      <a:pt x="25" y="678"/>
                    </a:lnTo>
                    <a:lnTo>
                      <a:pt x="25" y="673"/>
                    </a:lnTo>
                    <a:lnTo>
                      <a:pt x="32" y="673"/>
                    </a:lnTo>
                    <a:lnTo>
                      <a:pt x="32" y="669"/>
                    </a:lnTo>
                    <a:lnTo>
                      <a:pt x="25" y="669"/>
                    </a:lnTo>
                    <a:lnTo>
                      <a:pt x="25" y="664"/>
                    </a:lnTo>
                    <a:lnTo>
                      <a:pt x="19" y="664"/>
                    </a:lnTo>
                    <a:lnTo>
                      <a:pt x="19" y="660"/>
                    </a:lnTo>
                    <a:lnTo>
                      <a:pt x="13" y="660"/>
                    </a:lnTo>
                    <a:lnTo>
                      <a:pt x="13" y="655"/>
                    </a:lnTo>
                    <a:lnTo>
                      <a:pt x="19" y="655"/>
                    </a:lnTo>
                    <a:lnTo>
                      <a:pt x="25" y="655"/>
                    </a:lnTo>
                    <a:lnTo>
                      <a:pt x="25" y="651"/>
                    </a:lnTo>
                    <a:lnTo>
                      <a:pt x="25" y="646"/>
                    </a:lnTo>
                    <a:lnTo>
                      <a:pt x="25" y="642"/>
                    </a:lnTo>
                    <a:lnTo>
                      <a:pt x="32" y="638"/>
                    </a:lnTo>
                    <a:lnTo>
                      <a:pt x="32" y="633"/>
                    </a:lnTo>
                    <a:lnTo>
                      <a:pt x="25" y="629"/>
                    </a:lnTo>
                    <a:lnTo>
                      <a:pt x="25" y="624"/>
                    </a:lnTo>
                    <a:lnTo>
                      <a:pt x="19" y="624"/>
                    </a:lnTo>
                    <a:lnTo>
                      <a:pt x="19" y="620"/>
                    </a:lnTo>
                    <a:lnTo>
                      <a:pt x="19" y="615"/>
                    </a:lnTo>
                    <a:lnTo>
                      <a:pt x="13" y="615"/>
                    </a:lnTo>
                    <a:lnTo>
                      <a:pt x="13" y="611"/>
                    </a:lnTo>
                    <a:lnTo>
                      <a:pt x="6" y="611"/>
                    </a:lnTo>
                    <a:lnTo>
                      <a:pt x="6" y="606"/>
                    </a:lnTo>
                    <a:lnTo>
                      <a:pt x="6" y="602"/>
                    </a:lnTo>
                    <a:lnTo>
                      <a:pt x="0" y="597"/>
                    </a:lnTo>
                    <a:lnTo>
                      <a:pt x="0" y="593"/>
                    </a:lnTo>
                    <a:lnTo>
                      <a:pt x="6" y="593"/>
                    </a:lnTo>
                    <a:lnTo>
                      <a:pt x="6" y="588"/>
                    </a:lnTo>
                    <a:lnTo>
                      <a:pt x="6" y="584"/>
                    </a:lnTo>
                    <a:lnTo>
                      <a:pt x="6" y="580"/>
                    </a:lnTo>
                    <a:lnTo>
                      <a:pt x="6" y="575"/>
                    </a:lnTo>
                    <a:lnTo>
                      <a:pt x="6" y="571"/>
                    </a:lnTo>
                    <a:lnTo>
                      <a:pt x="6" y="566"/>
                    </a:lnTo>
                    <a:lnTo>
                      <a:pt x="6" y="562"/>
                    </a:lnTo>
                    <a:lnTo>
                      <a:pt x="13" y="562"/>
                    </a:lnTo>
                    <a:lnTo>
                      <a:pt x="19" y="562"/>
                    </a:lnTo>
                    <a:lnTo>
                      <a:pt x="25" y="562"/>
                    </a:lnTo>
                    <a:lnTo>
                      <a:pt x="25" y="557"/>
                    </a:lnTo>
                    <a:lnTo>
                      <a:pt x="25" y="553"/>
                    </a:lnTo>
                    <a:lnTo>
                      <a:pt x="32" y="553"/>
                    </a:lnTo>
                    <a:lnTo>
                      <a:pt x="38" y="553"/>
                    </a:lnTo>
                    <a:lnTo>
                      <a:pt x="38" y="548"/>
                    </a:lnTo>
                    <a:lnTo>
                      <a:pt x="44" y="548"/>
                    </a:lnTo>
                    <a:lnTo>
                      <a:pt x="44" y="544"/>
                    </a:lnTo>
                    <a:lnTo>
                      <a:pt x="44" y="539"/>
                    </a:lnTo>
                    <a:lnTo>
                      <a:pt x="44" y="535"/>
                    </a:lnTo>
                    <a:lnTo>
                      <a:pt x="50" y="535"/>
                    </a:lnTo>
                    <a:lnTo>
                      <a:pt x="50" y="531"/>
                    </a:lnTo>
                    <a:lnTo>
                      <a:pt x="50" y="526"/>
                    </a:lnTo>
                    <a:lnTo>
                      <a:pt x="50" y="522"/>
                    </a:lnTo>
                    <a:lnTo>
                      <a:pt x="44" y="522"/>
                    </a:lnTo>
                    <a:lnTo>
                      <a:pt x="44" y="517"/>
                    </a:lnTo>
                    <a:lnTo>
                      <a:pt x="44" y="513"/>
                    </a:lnTo>
                    <a:lnTo>
                      <a:pt x="44" y="508"/>
                    </a:lnTo>
                    <a:lnTo>
                      <a:pt x="44" y="504"/>
                    </a:lnTo>
                    <a:lnTo>
                      <a:pt x="44" y="499"/>
                    </a:lnTo>
                    <a:lnTo>
                      <a:pt x="38" y="499"/>
                    </a:lnTo>
                    <a:lnTo>
                      <a:pt x="38" y="495"/>
                    </a:lnTo>
                    <a:lnTo>
                      <a:pt x="38" y="490"/>
                    </a:lnTo>
                    <a:lnTo>
                      <a:pt x="38" y="486"/>
                    </a:lnTo>
                    <a:lnTo>
                      <a:pt x="32" y="486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25" y="477"/>
                    </a:lnTo>
                    <a:lnTo>
                      <a:pt x="19" y="477"/>
                    </a:lnTo>
                    <a:lnTo>
                      <a:pt x="19" y="473"/>
                    </a:lnTo>
                    <a:lnTo>
                      <a:pt x="19" y="468"/>
                    </a:lnTo>
                    <a:lnTo>
                      <a:pt x="19" y="464"/>
                    </a:lnTo>
                    <a:lnTo>
                      <a:pt x="19" y="459"/>
                    </a:lnTo>
                    <a:lnTo>
                      <a:pt x="19" y="455"/>
                    </a:lnTo>
                    <a:lnTo>
                      <a:pt x="25" y="455"/>
                    </a:lnTo>
                    <a:lnTo>
                      <a:pt x="32" y="450"/>
                    </a:lnTo>
                    <a:lnTo>
                      <a:pt x="38" y="450"/>
                    </a:lnTo>
                    <a:lnTo>
                      <a:pt x="44" y="450"/>
                    </a:lnTo>
                    <a:lnTo>
                      <a:pt x="50" y="450"/>
                    </a:lnTo>
                    <a:lnTo>
                      <a:pt x="50" y="446"/>
                    </a:lnTo>
                    <a:lnTo>
                      <a:pt x="57" y="446"/>
                    </a:lnTo>
                    <a:lnTo>
                      <a:pt x="57" y="441"/>
                    </a:lnTo>
                    <a:lnTo>
                      <a:pt x="63" y="441"/>
                    </a:lnTo>
                    <a:lnTo>
                      <a:pt x="63" y="437"/>
                    </a:lnTo>
                    <a:lnTo>
                      <a:pt x="63" y="432"/>
                    </a:lnTo>
                    <a:lnTo>
                      <a:pt x="69" y="428"/>
                    </a:lnTo>
                    <a:lnTo>
                      <a:pt x="69" y="423"/>
                    </a:lnTo>
                    <a:lnTo>
                      <a:pt x="76" y="423"/>
                    </a:lnTo>
                    <a:lnTo>
                      <a:pt x="76" y="419"/>
                    </a:lnTo>
                    <a:lnTo>
                      <a:pt x="76" y="415"/>
                    </a:lnTo>
                    <a:lnTo>
                      <a:pt x="82" y="415"/>
                    </a:lnTo>
                    <a:lnTo>
                      <a:pt x="82" y="410"/>
                    </a:lnTo>
                    <a:lnTo>
                      <a:pt x="82" y="406"/>
                    </a:lnTo>
                    <a:lnTo>
                      <a:pt x="88" y="406"/>
                    </a:lnTo>
                    <a:lnTo>
                      <a:pt x="94" y="406"/>
                    </a:lnTo>
                    <a:lnTo>
                      <a:pt x="94" y="401"/>
                    </a:lnTo>
                    <a:lnTo>
                      <a:pt x="101" y="401"/>
                    </a:lnTo>
                    <a:lnTo>
                      <a:pt x="107" y="401"/>
                    </a:lnTo>
                    <a:lnTo>
                      <a:pt x="113" y="401"/>
                    </a:lnTo>
                    <a:lnTo>
                      <a:pt x="113" y="397"/>
                    </a:lnTo>
                    <a:lnTo>
                      <a:pt x="120" y="397"/>
                    </a:lnTo>
                    <a:lnTo>
                      <a:pt x="126" y="392"/>
                    </a:lnTo>
                    <a:lnTo>
                      <a:pt x="132" y="392"/>
                    </a:lnTo>
                    <a:lnTo>
                      <a:pt x="138" y="392"/>
                    </a:lnTo>
                    <a:lnTo>
                      <a:pt x="138" y="388"/>
                    </a:lnTo>
                    <a:lnTo>
                      <a:pt x="145" y="388"/>
                    </a:lnTo>
                    <a:lnTo>
                      <a:pt x="145" y="383"/>
                    </a:lnTo>
                    <a:lnTo>
                      <a:pt x="145" y="379"/>
                    </a:lnTo>
                    <a:lnTo>
                      <a:pt x="145" y="374"/>
                    </a:lnTo>
                    <a:lnTo>
                      <a:pt x="145" y="370"/>
                    </a:lnTo>
                    <a:lnTo>
                      <a:pt x="145" y="365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64" y="357"/>
                    </a:lnTo>
                    <a:lnTo>
                      <a:pt x="164" y="352"/>
                    </a:lnTo>
                    <a:lnTo>
                      <a:pt x="170" y="352"/>
                    </a:lnTo>
                    <a:lnTo>
                      <a:pt x="170" y="348"/>
                    </a:lnTo>
                    <a:lnTo>
                      <a:pt x="170" y="343"/>
                    </a:lnTo>
                    <a:lnTo>
                      <a:pt x="170" y="339"/>
                    </a:lnTo>
                    <a:lnTo>
                      <a:pt x="176" y="339"/>
                    </a:lnTo>
                    <a:lnTo>
                      <a:pt x="182" y="339"/>
                    </a:lnTo>
                    <a:lnTo>
                      <a:pt x="182" y="334"/>
                    </a:lnTo>
                    <a:lnTo>
                      <a:pt x="189" y="334"/>
                    </a:lnTo>
                    <a:lnTo>
                      <a:pt x="189" y="330"/>
                    </a:lnTo>
                    <a:lnTo>
                      <a:pt x="189" y="325"/>
                    </a:lnTo>
                    <a:lnTo>
                      <a:pt x="189" y="321"/>
                    </a:lnTo>
                    <a:lnTo>
                      <a:pt x="195" y="316"/>
                    </a:lnTo>
                    <a:lnTo>
                      <a:pt x="195" y="312"/>
                    </a:lnTo>
                    <a:lnTo>
                      <a:pt x="189" y="312"/>
                    </a:lnTo>
                    <a:lnTo>
                      <a:pt x="189" y="307"/>
                    </a:lnTo>
                    <a:lnTo>
                      <a:pt x="182" y="303"/>
                    </a:lnTo>
                    <a:lnTo>
                      <a:pt x="182" y="299"/>
                    </a:lnTo>
                    <a:lnTo>
                      <a:pt x="189" y="299"/>
                    </a:lnTo>
                    <a:lnTo>
                      <a:pt x="189" y="294"/>
                    </a:lnTo>
                    <a:lnTo>
                      <a:pt x="189" y="290"/>
                    </a:lnTo>
                    <a:lnTo>
                      <a:pt x="195" y="290"/>
                    </a:lnTo>
                    <a:lnTo>
                      <a:pt x="195" y="285"/>
                    </a:lnTo>
                    <a:lnTo>
                      <a:pt x="195" y="281"/>
                    </a:lnTo>
                    <a:lnTo>
                      <a:pt x="195" y="276"/>
                    </a:lnTo>
                    <a:lnTo>
                      <a:pt x="195" y="272"/>
                    </a:lnTo>
                    <a:lnTo>
                      <a:pt x="195" y="267"/>
                    </a:lnTo>
                    <a:lnTo>
                      <a:pt x="201" y="263"/>
                    </a:lnTo>
                    <a:lnTo>
                      <a:pt x="201" y="258"/>
                    </a:lnTo>
                    <a:lnTo>
                      <a:pt x="201" y="254"/>
                    </a:lnTo>
                    <a:lnTo>
                      <a:pt x="208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8" y="236"/>
                    </a:lnTo>
                    <a:lnTo>
                      <a:pt x="208" y="232"/>
                    </a:lnTo>
                    <a:lnTo>
                      <a:pt x="208" y="227"/>
                    </a:lnTo>
                    <a:lnTo>
                      <a:pt x="208" y="223"/>
                    </a:lnTo>
                    <a:lnTo>
                      <a:pt x="214" y="218"/>
                    </a:lnTo>
                    <a:lnTo>
                      <a:pt x="220" y="218"/>
                    </a:lnTo>
                    <a:lnTo>
                      <a:pt x="220" y="214"/>
                    </a:lnTo>
                    <a:lnTo>
                      <a:pt x="220" y="209"/>
                    </a:lnTo>
                    <a:lnTo>
                      <a:pt x="220" y="205"/>
                    </a:lnTo>
                    <a:lnTo>
                      <a:pt x="214" y="205"/>
                    </a:lnTo>
                    <a:lnTo>
                      <a:pt x="214" y="200"/>
                    </a:lnTo>
                    <a:lnTo>
                      <a:pt x="214" y="196"/>
                    </a:lnTo>
                    <a:lnTo>
                      <a:pt x="214" y="192"/>
                    </a:lnTo>
                    <a:lnTo>
                      <a:pt x="214" y="187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6" y="178"/>
                    </a:lnTo>
                    <a:lnTo>
                      <a:pt x="233" y="174"/>
                    </a:lnTo>
                    <a:lnTo>
                      <a:pt x="239" y="169"/>
                    </a:lnTo>
                    <a:lnTo>
                      <a:pt x="245" y="174"/>
                    </a:lnTo>
                    <a:lnTo>
                      <a:pt x="252" y="174"/>
                    </a:lnTo>
                    <a:lnTo>
                      <a:pt x="258" y="174"/>
                    </a:lnTo>
                    <a:lnTo>
                      <a:pt x="270" y="174"/>
                    </a:lnTo>
                    <a:lnTo>
                      <a:pt x="277" y="174"/>
                    </a:lnTo>
                    <a:lnTo>
                      <a:pt x="277" y="16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96" name="Group 898"/>
            <p:cNvGrpSpPr>
              <a:grpSpLocks/>
            </p:cNvGrpSpPr>
            <p:nvPr/>
          </p:nvGrpSpPr>
          <p:grpSpPr bwMode="auto">
            <a:xfrm>
              <a:off x="3237" y="1149"/>
              <a:ext cx="541" cy="437"/>
              <a:chOff x="3237" y="1149"/>
              <a:chExt cx="541" cy="437"/>
            </a:xfrm>
          </p:grpSpPr>
          <p:sp>
            <p:nvSpPr>
              <p:cNvPr id="4995" name="Freeform 899"/>
              <p:cNvSpPr>
                <a:spLocks/>
              </p:cNvSpPr>
              <p:nvPr/>
            </p:nvSpPr>
            <p:spPr bwMode="auto">
              <a:xfrm>
                <a:off x="3237" y="1149"/>
                <a:ext cx="541" cy="437"/>
              </a:xfrm>
              <a:custGeom>
                <a:avLst/>
                <a:gdLst/>
                <a:ahLst/>
                <a:cxnLst>
                  <a:cxn ang="0">
                    <a:pos x="453" y="9"/>
                  </a:cxn>
                  <a:cxn ang="0">
                    <a:pos x="472" y="31"/>
                  </a:cxn>
                  <a:cxn ang="0">
                    <a:pos x="491" y="45"/>
                  </a:cxn>
                  <a:cxn ang="0">
                    <a:pos x="516" y="63"/>
                  </a:cxn>
                  <a:cxn ang="0">
                    <a:pos x="528" y="71"/>
                  </a:cxn>
                  <a:cxn ang="0">
                    <a:pos x="522" y="85"/>
                  </a:cxn>
                  <a:cxn ang="0">
                    <a:pos x="497" y="98"/>
                  </a:cxn>
                  <a:cxn ang="0">
                    <a:pos x="478" y="107"/>
                  </a:cxn>
                  <a:cxn ang="0">
                    <a:pos x="459" y="121"/>
                  </a:cxn>
                  <a:cxn ang="0">
                    <a:pos x="447" y="138"/>
                  </a:cxn>
                  <a:cxn ang="0">
                    <a:pos x="434" y="161"/>
                  </a:cxn>
                  <a:cxn ang="0">
                    <a:pos x="415" y="183"/>
                  </a:cxn>
                  <a:cxn ang="0">
                    <a:pos x="396" y="201"/>
                  </a:cxn>
                  <a:cxn ang="0">
                    <a:pos x="371" y="223"/>
                  </a:cxn>
                  <a:cxn ang="0">
                    <a:pos x="352" y="241"/>
                  </a:cxn>
                  <a:cxn ang="0">
                    <a:pos x="333" y="263"/>
                  </a:cxn>
                  <a:cxn ang="0">
                    <a:pos x="340" y="286"/>
                  </a:cxn>
                  <a:cxn ang="0">
                    <a:pos x="264" y="312"/>
                  </a:cxn>
                  <a:cxn ang="0">
                    <a:pos x="252" y="326"/>
                  </a:cxn>
                  <a:cxn ang="0">
                    <a:pos x="208" y="406"/>
                  </a:cxn>
                  <a:cxn ang="0">
                    <a:pos x="195" y="424"/>
                  </a:cxn>
                  <a:cxn ang="0">
                    <a:pos x="170" y="433"/>
                  </a:cxn>
                  <a:cxn ang="0">
                    <a:pos x="157" y="428"/>
                  </a:cxn>
                  <a:cxn ang="0">
                    <a:pos x="157" y="410"/>
                  </a:cxn>
                  <a:cxn ang="0">
                    <a:pos x="170" y="393"/>
                  </a:cxn>
                  <a:cxn ang="0">
                    <a:pos x="157" y="384"/>
                  </a:cxn>
                  <a:cxn ang="0">
                    <a:pos x="139" y="388"/>
                  </a:cxn>
                  <a:cxn ang="0">
                    <a:pos x="126" y="379"/>
                  </a:cxn>
                  <a:cxn ang="0">
                    <a:pos x="107" y="370"/>
                  </a:cxn>
                  <a:cxn ang="0">
                    <a:pos x="82" y="370"/>
                  </a:cxn>
                  <a:cxn ang="0">
                    <a:pos x="63" y="384"/>
                  </a:cxn>
                  <a:cxn ang="0">
                    <a:pos x="44" y="388"/>
                  </a:cxn>
                  <a:cxn ang="0">
                    <a:pos x="25" y="393"/>
                  </a:cxn>
                  <a:cxn ang="0">
                    <a:pos x="13" y="384"/>
                  </a:cxn>
                  <a:cxn ang="0">
                    <a:pos x="19" y="370"/>
                  </a:cxn>
                  <a:cxn ang="0">
                    <a:pos x="0" y="366"/>
                  </a:cxn>
                  <a:cxn ang="0">
                    <a:pos x="0" y="348"/>
                  </a:cxn>
                  <a:cxn ang="0">
                    <a:pos x="6" y="330"/>
                  </a:cxn>
                  <a:cxn ang="0">
                    <a:pos x="25" y="317"/>
                  </a:cxn>
                  <a:cxn ang="0">
                    <a:pos x="44" y="299"/>
                  </a:cxn>
                  <a:cxn ang="0">
                    <a:pos x="63" y="286"/>
                  </a:cxn>
                  <a:cxn ang="0">
                    <a:pos x="82" y="268"/>
                  </a:cxn>
                  <a:cxn ang="0">
                    <a:pos x="95" y="254"/>
                  </a:cxn>
                  <a:cxn ang="0">
                    <a:pos x="113" y="241"/>
                  </a:cxn>
                  <a:cxn ang="0">
                    <a:pos x="126" y="223"/>
                  </a:cxn>
                  <a:cxn ang="0">
                    <a:pos x="151" y="205"/>
                  </a:cxn>
                  <a:cxn ang="0">
                    <a:pos x="170" y="192"/>
                  </a:cxn>
                  <a:cxn ang="0">
                    <a:pos x="176" y="174"/>
                  </a:cxn>
                  <a:cxn ang="0">
                    <a:pos x="189" y="152"/>
                  </a:cxn>
                  <a:cxn ang="0">
                    <a:pos x="214" y="134"/>
                  </a:cxn>
                  <a:cxn ang="0">
                    <a:pos x="233" y="116"/>
                  </a:cxn>
                  <a:cxn ang="0">
                    <a:pos x="245" y="103"/>
                  </a:cxn>
                  <a:cxn ang="0">
                    <a:pos x="264" y="89"/>
                  </a:cxn>
                  <a:cxn ang="0">
                    <a:pos x="289" y="76"/>
                  </a:cxn>
                  <a:cxn ang="0">
                    <a:pos x="315" y="76"/>
                  </a:cxn>
                  <a:cxn ang="0">
                    <a:pos x="340" y="76"/>
                  </a:cxn>
                  <a:cxn ang="0">
                    <a:pos x="365" y="67"/>
                  </a:cxn>
                  <a:cxn ang="0">
                    <a:pos x="390" y="54"/>
                  </a:cxn>
                  <a:cxn ang="0">
                    <a:pos x="409" y="45"/>
                  </a:cxn>
                  <a:cxn ang="0">
                    <a:pos x="434" y="18"/>
                  </a:cxn>
                </a:cxnLst>
                <a:rect l="0" t="0" r="r" b="b"/>
                <a:pathLst>
                  <a:path w="541" h="437">
                    <a:moveTo>
                      <a:pt x="440" y="0"/>
                    </a:moveTo>
                    <a:lnTo>
                      <a:pt x="447" y="0"/>
                    </a:lnTo>
                    <a:lnTo>
                      <a:pt x="447" y="5"/>
                    </a:lnTo>
                    <a:lnTo>
                      <a:pt x="453" y="9"/>
                    </a:lnTo>
                    <a:lnTo>
                      <a:pt x="459" y="18"/>
                    </a:lnTo>
                    <a:lnTo>
                      <a:pt x="465" y="22"/>
                    </a:lnTo>
                    <a:lnTo>
                      <a:pt x="465" y="27"/>
                    </a:lnTo>
                    <a:lnTo>
                      <a:pt x="472" y="31"/>
                    </a:lnTo>
                    <a:lnTo>
                      <a:pt x="472" y="36"/>
                    </a:lnTo>
                    <a:lnTo>
                      <a:pt x="478" y="36"/>
                    </a:lnTo>
                    <a:lnTo>
                      <a:pt x="484" y="40"/>
                    </a:lnTo>
                    <a:lnTo>
                      <a:pt x="491" y="45"/>
                    </a:lnTo>
                    <a:lnTo>
                      <a:pt x="497" y="49"/>
                    </a:lnTo>
                    <a:lnTo>
                      <a:pt x="503" y="54"/>
                    </a:lnTo>
                    <a:lnTo>
                      <a:pt x="509" y="58"/>
                    </a:lnTo>
                    <a:lnTo>
                      <a:pt x="516" y="63"/>
                    </a:lnTo>
                    <a:lnTo>
                      <a:pt x="516" y="67"/>
                    </a:lnTo>
                    <a:lnTo>
                      <a:pt x="522" y="67"/>
                    </a:lnTo>
                    <a:lnTo>
                      <a:pt x="522" y="71"/>
                    </a:lnTo>
                    <a:lnTo>
                      <a:pt x="528" y="71"/>
                    </a:lnTo>
                    <a:lnTo>
                      <a:pt x="535" y="76"/>
                    </a:lnTo>
                    <a:lnTo>
                      <a:pt x="541" y="80"/>
                    </a:lnTo>
                    <a:lnTo>
                      <a:pt x="535" y="80"/>
                    </a:lnTo>
                    <a:lnTo>
                      <a:pt x="522" y="85"/>
                    </a:lnTo>
                    <a:lnTo>
                      <a:pt x="516" y="85"/>
                    </a:lnTo>
                    <a:lnTo>
                      <a:pt x="509" y="89"/>
                    </a:lnTo>
                    <a:lnTo>
                      <a:pt x="503" y="94"/>
                    </a:lnTo>
                    <a:lnTo>
                      <a:pt x="497" y="98"/>
                    </a:lnTo>
                    <a:lnTo>
                      <a:pt x="491" y="103"/>
                    </a:lnTo>
                    <a:lnTo>
                      <a:pt x="484" y="103"/>
                    </a:lnTo>
                    <a:lnTo>
                      <a:pt x="484" y="107"/>
                    </a:lnTo>
                    <a:lnTo>
                      <a:pt x="478" y="107"/>
                    </a:lnTo>
                    <a:lnTo>
                      <a:pt x="472" y="112"/>
                    </a:lnTo>
                    <a:lnTo>
                      <a:pt x="472" y="116"/>
                    </a:lnTo>
                    <a:lnTo>
                      <a:pt x="465" y="121"/>
                    </a:lnTo>
                    <a:lnTo>
                      <a:pt x="459" y="121"/>
                    </a:lnTo>
                    <a:lnTo>
                      <a:pt x="459" y="125"/>
                    </a:lnTo>
                    <a:lnTo>
                      <a:pt x="453" y="129"/>
                    </a:lnTo>
                    <a:lnTo>
                      <a:pt x="453" y="134"/>
                    </a:lnTo>
                    <a:lnTo>
                      <a:pt x="447" y="138"/>
                    </a:lnTo>
                    <a:lnTo>
                      <a:pt x="440" y="143"/>
                    </a:lnTo>
                    <a:lnTo>
                      <a:pt x="440" y="147"/>
                    </a:lnTo>
                    <a:lnTo>
                      <a:pt x="434" y="152"/>
                    </a:lnTo>
                    <a:lnTo>
                      <a:pt x="434" y="161"/>
                    </a:lnTo>
                    <a:lnTo>
                      <a:pt x="428" y="165"/>
                    </a:lnTo>
                    <a:lnTo>
                      <a:pt x="421" y="170"/>
                    </a:lnTo>
                    <a:lnTo>
                      <a:pt x="421" y="174"/>
                    </a:lnTo>
                    <a:lnTo>
                      <a:pt x="415" y="183"/>
                    </a:lnTo>
                    <a:lnTo>
                      <a:pt x="409" y="187"/>
                    </a:lnTo>
                    <a:lnTo>
                      <a:pt x="403" y="192"/>
                    </a:lnTo>
                    <a:lnTo>
                      <a:pt x="403" y="196"/>
                    </a:lnTo>
                    <a:lnTo>
                      <a:pt x="396" y="201"/>
                    </a:lnTo>
                    <a:lnTo>
                      <a:pt x="390" y="205"/>
                    </a:lnTo>
                    <a:lnTo>
                      <a:pt x="384" y="210"/>
                    </a:lnTo>
                    <a:lnTo>
                      <a:pt x="377" y="214"/>
                    </a:lnTo>
                    <a:lnTo>
                      <a:pt x="371" y="223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9" y="237"/>
                    </a:lnTo>
                    <a:lnTo>
                      <a:pt x="352" y="241"/>
                    </a:lnTo>
                    <a:lnTo>
                      <a:pt x="346" y="245"/>
                    </a:lnTo>
                    <a:lnTo>
                      <a:pt x="340" y="254"/>
                    </a:lnTo>
                    <a:lnTo>
                      <a:pt x="340" y="259"/>
                    </a:lnTo>
                    <a:lnTo>
                      <a:pt x="333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40" y="281"/>
                    </a:lnTo>
                    <a:lnTo>
                      <a:pt x="340" y="286"/>
                    </a:lnTo>
                    <a:lnTo>
                      <a:pt x="333" y="290"/>
                    </a:lnTo>
                    <a:lnTo>
                      <a:pt x="302" y="290"/>
                    </a:lnTo>
                    <a:lnTo>
                      <a:pt x="289" y="299"/>
                    </a:lnTo>
                    <a:lnTo>
                      <a:pt x="264" y="312"/>
                    </a:lnTo>
                    <a:lnTo>
                      <a:pt x="258" y="317"/>
                    </a:lnTo>
                    <a:lnTo>
                      <a:pt x="258" y="321"/>
                    </a:lnTo>
                    <a:lnTo>
                      <a:pt x="252" y="321"/>
                    </a:lnTo>
                    <a:lnTo>
                      <a:pt x="252" y="326"/>
                    </a:lnTo>
                    <a:lnTo>
                      <a:pt x="245" y="330"/>
                    </a:lnTo>
                    <a:lnTo>
                      <a:pt x="245" y="335"/>
                    </a:lnTo>
                    <a:lnTo>
                      <a:pt x="208" y="388"/>
                    </a:lnTo>
                    <a:lnTo>
                      <a:pt x="208" y="406"/>
                    </a:lnTo>
                    <a:lnTo>
                      <a:pt x="208" y="410"/>
                    </a:lnTo>
                    <a:lnTo>
                      <a:pt x="208" y="415"/>
                    </a:lnTo>
                    <a:lnTo>
                      <a:pt x="201" y="419"/>
                    </a:lnTo>
                    <a:lnTo>
                      <a:pt x="195" y="424"/>
                    </a:lnTo>
                    <a:lnTo>
                      <a:pt x="189" y="424"/>
                    </a:lnTo>
                    <a:lnTo>
                      <a:pt x="183" y="428"/>
                    </a:lnTo>
                    <a:lnTo>
                      <a:pt x="176" y="428"/>
                    </a:lnTo>
                    <a:lnTo>
                      <a:pt x="170" y="433"/>
                    </a:lnTo>
                    <a:lnTo>
                      <a:pt x="170" y="437"/>
                    </a:lnTo>
                    <a:lnTo>
                      <a:pt x="164" y="437"/>
                    </a:lnTo>
                    <a:lnTo>
                      <a:pt x="164" y="433"/>
                    </a:lnTo>
                    <a:lnTo>
                      <a:pt x="157" y="428"/>
                    </a:lnTo>
                    <a:lnTo>
                      <a:pt x="157" y="424"/>
                    </a:lnTo>
                    <a:lnTo>
                      <a:pt x="157" y="419"/>
                    </a:lnTo>
                    <a:lnTo>
                      <a:pt x="157" y="415"/>
                    </a:lnTo>
                    <a:lnTo>
                      <a:pt x="157" y="410"/>
                    </a:lnTo>
                    <a:lnTo>
                      <a:pt x="164" y="406"/>
                    </a:lnTo>
                    <a:lnTo>
                      <a:pt x="164" y="402"/>
                    </a:lnTo>
                    <a:lnTo>
                      <a:pt x="170" y="397"/>
                    </a:lnTo>
                    <a:lnTo>
                      <a:pt x="170" y="393"/>
                    </a:lnTo>
                    <a:lnTo>
                      <a:pt x="170" y="388"/>
                    </a:lnTo>
                    <a:lnTo>
                      <a:pt x="164" y="388"/>
                    </a:lnTo>
                    <a:lnTo>
                      <a:pt x="164" y="384"/>
                    </a:lnTo>
                    <a:lnTo>
                      <a:pt x="157" y="384"/>
                    </a:lnTo>
                    <a:lnTo>
                      <a:pt x="151" y="384"/>
                    </a:lnTo>
                    <a:lnTo>
                      <a:pt x="145" y="384"/>
                    </a:lnTo>
                    <a:lnTo>
                      <a:pt x="145" y="388"/>
                    </a:lnTo>
                    <a:lnTo>
                      <a:pt x="139" y="388"/>
                    </a:lnTo>
                    <a:lnTo>
                      <a:pt x="139" y="384"/>
                    </a:lnTo>
                    <a:lnTo>
                      <a:pt x="132" y="384"/>
                    </a:lnTo>
                    <a:lnTo>
                      <a:pt x="132" y="379"/>
                    </a:lnTo>
                    <a:lnTo>
                      <a:pt x="126" y="379"/>
                    </a:lnTo>
                    <a:lnTo>
                      <a:pt x="120" y="379"/>
                    </a:lnTo>
                    <a:lnTo>
                      <a:pt x="113" y="375"/>
                    </a:lnTo>
                    <a:lnTo>
                      <a:pt x="107" y="375"/>
                    </a:lnTo>
                    <a:lnTo>
                      <a:pt x="107" y="370"/>
                    </a:lnTo>
                    <a:lnTo>
                      <a:pt x="101" y="370"/>
                    </a:lnTo>
                    <a:lnTo>
                      <a:pt x="95" y="370"/>
                    </a:lnTo>
                    <a:lnTo>
                      <a:pt x="88" y="370"/>
                    </a:lnTo>
                    <a:lnTo>
                      <a:pt x="82" y="370"/>
                    </a:lnTo>
                    <a:lnTo>
                      <a:pt x="82" y="375"/>
                    </a:lnTo>
                    <a:lnTo>
                      <a:pt x="76" y="375"/>
                    </a:lnTo>
                    <a:lnTo>
                      <a:pt x="69" y="379"/>
                    </a:lnTo>
                    <a:lnTo>
                      <a:pt x="63" y="384"/>
                    </a:lnTo>
                    <a:lnTo>
                      <a:pt x="57" y="384"/>
                    </a:lnTo>
                    <a:lnTo>
                      <a:pt x="57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8" y="388"/>
                    </a:lnTo>
                    <a:lnTo>
                      <a:pt x="32" y="388"/>
                    </a:lnTo>
                    <a:lnTo>
                      <a:pt x="25" y="388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13" y="388"/>
                    </a:lnTo>
                    <a:lnTo>
                      <a:pt x="13" y="384"/>
                    </a:lnTo>
                    <a:lnTo>
                      <a:pt x="13" y="379"/>
                    </a:lnTo>
                    <a:lnTo>
                      <a:pt x="19" y="379"/>
                    </a:lnTo>
                    <a:lnTo>
                      <a:pt x="19" y="375"/>
                    </a:lnTo>
                    <a:lnTo>
                      <a:pt x="19" y="370"/>
                    </a:lnTo>
                    <a:lnTo>
                      <a:pt x="19" y="366"/>
                    </a:lnTo>
                    <a:lnTo>
                      <a:pt x="13" y="366"/>
                    </a:lnTo>
                    <a:lnTo>
                      <a:pt x="6" y="366"/>
                    </a:lnTo>
                    <a:lnTo>
                      <a:pt x="0" y="366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2"/>
                    </a:lnTo>
                    <a:lnTo>
                      <a:pt x="0" y="348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6" y="330"/>
                    </a:lnTo>
                    <a:lnTo>
                      <a:pt x="6" y="326"/>
                    </a:lnTo>
                    <a:lnTo>
                      <a:pt x="13" y="326"/>
                    </a:lnTo>
                    <a:lnTo>
                      <a:pt x="19" y="321"/>
                    </a:lnTo>
                    <a:lnTo>
                      <a:pt x="25" y="317"/>
                    </a:lnTo>
                    <a:lnTo>
                      <a:pt x="25" y="312"/>
                    </a:lnTo>
                    <a:lnTo>
                      <a:pt x="32" y="308"/>
                    </a:lnTo>
                    <a:lnTo>
                      <a:pt x="38" y="303"/>
                    </a:lnTo>
                    <a:lnTo>
                      <a:pt x="44" y="299"/>
                    </a:lnTo>
                    <a:lnTo>
                      <a:pt x="50" y="294"/>
                    </a:lnTo>
                    <a:lnTo>
                      <a:pt x="50" y="290"/>
                    </a:lnTo>
                    <a:lnTo>
                      <a:pt x="57" y="290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3"/>
                    </a:lnTo>
                    <a:lnTo>
                      <a:pt x="88" y="259"/>
                    </a:lnTo>
                    <a:lnTo>
                      <a:pt x="95" y="259"/>
                    </a:lnTo>
                    <a:lnTo>
                      <a:pt x="95" y="254"/>
                    </a:lnTo>
                    <a:lnTo>
                      <a:pt x="95" y="250"/>
                    </a:lnTo>
                    <a:lnTo>
                      <a:pt x="101" y="245"/>
                    </a:lnTo>
                    <a:lnTo>
                      <a:pt x="107" y="241"/>
                    </a:lnTo>
                    <a:lnTo>
                      <a:pt x="113" y="241"/>
                    </a:lnTo>
                    <a:lnTo>
                      <a:pt x="113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6" y="223"/>
                    </a:lnTo>
                    <a:lnTo>
                      <a:pt x="132" y="214"/>
                    </a:lnTo>
                    <a:lnTo>
                      <a:pt x="139" y="210"/>
                    </a:lnTo>
                    <a:lnTo>
                      <a:pt x="145" y="210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1"/>
                    </a:lnTo>
                    <a:lnTo>
                      <a:pt x="170" y="196"/>
                    </a:lnTo>
                    <a:lnTo>
                      <a:pt x="170" y="192"/>
                    </a:lnTo>
                    <a:lnTo>
                      <a:pt x="176" y="187"/>
                    </a:lnTo>
                    <a:lnTo>
                      <a:pt x="176" y="183"/>
                    </a:lnTo>
                    <a:lnTo>
                      <a:pt x="176" y="179"/>
                    </a:lnTo>
                    <a:lnTo>
                      <a:pt x="176" y="174"/>
                    </a:lnTo>
                    <a:lnTo>
                      <a:pt x="176" y="170"/>
                    </a:lnTo>
                    <a:lnTo>
                      <a:pt x="183" y="165"/>
                    </a:lnTo>
                    <a:lnTo>
                      <a:pt x="183" y="161"/>
                    </a:lnTo>
                    <a:lnTo>
                      <a:pt x="189" y="152"/>
                    </a:lnTo>
                    <a:lnTo>
                      <a:pt x="195" y="147"/>
                    </a:lnTo>
                    <a:lnTo>
                      <a:pt x="201" y="143"/>
                    </a:lnTo>
                    <a:lnTo>
                      <a:pt x="208" y="138"/>
                    </a:lnTo>
                    <a:lnTo>
                      <a:pt x="214" y="134"/>
                    </a:lnTo>
                    <a:lnTo>
                      <a:pt x="220" y="129"/>
                    </a:lnTo>
                    <a:lnTo>
                      <a:pt x="227" y="125"/>
                    </a:lnTo>
                    <a:lnTo>
                      <a:pt x="233" y="121"/>
                    </a:lnTo>
                    <a:lnTo>
                      <a:pt x="233" y="116"/>
                    </a:lnTo>
                    <a:lnTo>
                      <a:pt x="239" y="112"/>
                    </a:lnTo>
                    <a:lnTo>
                      <a:pt x="239" y="107"/>
                    </a:lnTo>
                    <a:lnTo>
                      <a:pt x="245" y="107"/>
                    </a:lnTo>
                    <a:lnTo>
                      <a:pt x="245" y="103"/>
                    </a:lnTo>
                    <a:lnTo>
                      <a:pt x="252" y="98"/>
                    </a:lnTo>
                    <a:lnTo>
                      <a:pt x="258" y="94"/>
                    </a:lnTo>
                    <a:lnTo>
                      <a:pt x="258" y="89"/>
                    </a:lnTo>
                    <a:lnTo>
                      <a:pt x="264" y="89"/>
                    </a:lnTo>
                    <a:lnTo>
                      <a:pt x="271" y="85"/>
                    </a:lnTo>
                    <a:lnTo>
                      <a:pt x="277" y="80"/>
                    </a:lnTo>
                    <a:lnTo>
                      <a:pt x="283" y="76"/>
                    </a:lnTo>
                    <a:lnTo>
                      <a:pt x="289" y="76"/>
                    </a:lnTo>
                    <a:lnTo>
                      <a:pt x="296" y="76"/>
                    </a:lnTo>
                    <a:lnTo>
                      <a:pt x="302" y="76"/>
                    </a:lnTo>
                    <a:lnTo>
                      <a:pt x="308" y="76"/>
                    </a:lnTo>
                    <a:lnTo>
                      <a:pt x="315" y="76"/>
                    </a:lnTo>
                    <a:lnTo>
                      <a:pt x="321" y="76"/>
                    </a:lnTo>
                    <a:lnTo>
                      <a:pt x="327" y="76"/>
                    </a:lnTo>
                    <a:lnTo>
                      <a:pt x="333" y="76"/>
                    </a:lnTo>
                    <a:lnTo>
                      <a:pt x="340" y="76"/>
                    </a:lnTo>
                    <a:lnTo>
                      <a:pt x="346" y="76"/>
                    </a:lnTo>
                    <a:lnTo>
                      <a:pt x="352" y="71"/>
                    </a:lnTo>
                    <a:lnTo>
                      <a:pt x="359" y="71"/>
                    </a:lnTo>
                    <a:lnTo>
                      <a:pt x="365" y="67"/>
                    </a:lnTo>
                    <a:lnTo>
                      <a:pt x="371" y="67"/>
                    </a:lnTo>
                    <a:lnTo>
                      <a:pt x="377" y="63"/>
                    </a:lnTo>
                    <a:lnTo>
                      <a:pt x="384" y="58"/>
                    </a:lnTo>
                    <a:lnTo>
                      <a:pt x="390" y="54"/>
                    </a:lnTo>
                    <a:lnTo>
                      <a:pt x="396" y="49"/>
                    </a:lnTo>
                    <a:lnTo>
                      <a:pt x="403" y="49"/>
                    </a:lnTo>
                    <a:lnTo>
                      <a:pt x="403" y="45"/>
                    </a:lnTo>
                    <a:lnTo>
                      <a:pt x="409" y="45"/>
                    </a:lnTo>
                    <a:lnTo>
                      <a:pt x="415" y="40"/>
                    </a:lnTo>
                    <a:lnTo>
                      <a:pt x="421" y="31"/>
                    </a:lnTo>
                    <a:lnTo>
                      <a:pt x="428" y="27"/>
                    </a:lnTo>
                    <a:lnTo>
                      <a:pt x="434" y="18"/>
                    </a:lnTo>
                    <a:lnTo>
                      <a:pt x="440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96" name="Freeform 900"/>
              <p:cNvSpPr>
                <a:spLocks/>
              </p:cNvSpPr>
              <p:nvPr/>
            </p:nvSpPr>
            <p:spPr bwMode="auto">
              <a:xfrm>
                <a:off x="3237" y="1149"/>
                <a:ext cx="541" cy="437"/>
              </a:xfrm>
              <a:custGeom>
                <a:avLst/>
                <a:gdLst/>
                <a:ahLst/>
                <a:cxnLst>
                  <a:cxn ang="0">
                    <a:pos x="453" y="9"/>
                  </a:cxn>
                  <a:cxn ang="0">
                    <a:pos x="472" y="31"/>
                  </a:cxn>
                  <a:cxn ang="0">
                    <a:pos x="491" y="45"/>
                  </a:cxn>
                  <a:cxn ang="0">
                    <a:pos x="516" y="63"/>
                  </a:cxn>
                  <a:cxn ang="0">
                    <a:pos x="528" y="71"/>
                  </a:cxn>
                  <a:cxn ang="0">
                    <a:pos x="522" y="85"/>
                  </a:cxn>
                  <a:cxn ang="0">
                    <a:pos x="497" y="98"/>
                  </a:cxn>
                  <a:cxn ang="0">
                    <a:pos x="478" y="107"/>
                  </a:cxn>
                  <a:cxn ang="0">
                    <a:pos x="459" y="121"/>
                  </a:cxn>
                  <a:cxn ang="0">
                    <a:pos x="447" y="138"/>
                  </a:cxn>
                  <a:cxn ang="0">
                    <a:pos x="434" y="161"/>
                  </a:cxn>
                  <a:cxn ang="0">
                    <a:pos x="415" y="183"/>
                  </a:cxn>
                  <a:cxn ang="0">
                    <a:pos x="396" y="201"/>
                  </a:cxn>
                  <a:cxn ang="0">
                    <a:pos x="371" y="223"/>
                  </a:cxn>
                  <a:cxn ang="0">
                    <a:pos x="352" y="241"/>
                  </a:cxn>
                  <a:cxn ang="0">
                    <a:pos x="333" y="263"/>
                  </a:cxn>
                  <a:cxn ang="0">
                    <a:pos x="340" y="286"/>
                  </a:cxn>
                  <a:cxn ang="0">
                    <a:pos x="264" y="312"/>
                  </a:cxn>
                  <a:cxn ang="0">
                    <a:pos x="252" y="326"/>
                  </a:cxn>
                  <a:cxn ang="0">
                    <a:pos x="208" y="406"/>
                  </a:cxn>
                  <a:cxn ang="0">
                    <a:pos x="195" y="424"/>
                  </a:cxn>
                  <a:cxn ang="0">
                    <a:pos x="170" y="433"/>
                  </a:cxn>
                  <a:cxn ang="0">
                    <a:pos x="157" y="428"/>
                  </a:cxn>
                  <a:cxn ang="0">
                    <a:pos x="157" y="410"/>
                  </a:cxn>
                  <a:cxn ang="0">
                    <a:pos x="170" y="393"/>
                  </a:cxn>
                  <a:cxn ang="0">
                    <a:pos x="157" y="384"/>
                  </a:cxn>
                  <a:cxn ang="0">
                    <a:pos x="139" y="388"/>
                  </a:cxn>
                  <a:cxn ang="0">
                    <a:pos x="126" y="379"/>
                  </a:cxn>
                  <a:cxn ang="0">
                    <a:pos x="107" y="370"/>
                  </a:cxn>
                  <a:cxn ang="0">
                    <a:pos x="82" y="370"/>
                  </a:cxn>
                  <a:cxn ang="0">
                    <a:pos x="63" y="384"/>
                  </a:cxn>
                  <a:cxn ang="0">
                    <a:pos x="44" y="388"/>
                  </a:cxn>
                  <a:cxn ang="0">
                    <a:pos x="25" y="393"/>
                  </a:cxn>
                  <a:cxn ang="0">
                    <a:pos x="13" y="384"/>
                  </a:cxn>
                  <a:cxn ang="0">
                    <a:pos x="19" y="370"/>
                  </a:cxn>
                  <a:cxn ang="0">
                    <a:pos x="0" y="366"/>
                  </a:cxn>
                  <a:cxn ang="0">
                    <a:pos x="0" y="348"/>
                  </a:cxn>
                  <a:cxn ang="0">
                    <a:pos x="6" y="330"/>
                  </a:cxn>
                  <a:cxn ang="0">
                    <a:pos x="25" y="317"/>
                  </a:cxn>
                  <a:cxn ang="0">
                    <a:pos x="44" y="299"/>
                  </a:cxn>
                  <a:cxn ang="0">
                    <a:pos x="63" y="286"/>
                  </a:cxn>
                  <a:cxn ang="0">
                    <a:pos x="82" y="268"/>
                  </a:cxn>
                  <a:cxn ang="0">
                    <a:pos x="95" y="254"/>
                  </a:cxn>
                  <a:cxn ang="0">
                    <a:pos x="113" y="241"/>
                  </a:cxn>
                  <a:cxn ang="0">
                    <a:pos x="126" y="223"/>
                  </a:cxn>
                  <a:cxn ang="0">
                    <a:pos x="151" y="205"/>
                  </a:cxn>
                  <a:cxn ang="0">
                    <a:pos x="170" y="192"/>
                  </a:cxn>
                  <a:cxn ang="0">
                    <a:pos x="176" y="174"/>
                  </a:cxn>
                  <a:cxn ang="0">
                    <a:pos x="189" y="152"/>
                  </a:cxn>
                  <a:cxn ang="0">
                    <a:pos x="214" y="134"/>
                  </a:cxn>
                  <a:cxn ang="0">
                    <a:pos x="233" y="116"/>
                  </a:cxn>
                  <a:cxn ang="0">
                    <a:pos x="245" y="103"/>
                  </a:cxn>
                  <a:cxn ang="0">
                    <a:pos x="264" y="89"/>
                  </a:cxn>
                  <a:cxn ang="0">
                    <a:pos x="289" y="76"/>
                  </a:cxn>
                  <a:cxn ang="0">
                    <a:pos x="315" y="76"/>
                  </a:cxn>
                  <a:cxn ang="0">
                    <a:pos x="340" y="76"/>
                  </a:cxn>
                  <a:cxn ang="0">
                    <a:pos x="365" y="67"/>
                  </a:cxn>
                  <a:cxn ang="0">
                    <a:pos x="390" y="54"/>
                  </a:cxn>
                  <a:cxn ang="0">
                    <a:pos x="409" y="45"/>
                  </a:cxn>
                  <a:cxn ang="0">
                    <a:pos x="434" y="18"/>
                  </a:cxn>
                </a:cxnLst>
                <a:rect l="0" t="0" r="r" b="b"/>
                <a:pathLst>
                  <a:path w="541" h="437">
                    <a:moveTo>
                      <a:pt x="440" y="0"/>
                    </a:moveTo>
                    <a:lnTo>
                      <a:pt x="447" y="0"/>
                    </a:lnTo>
                    <a:lnTo>
                      <a:pt x="447" y="5"/>
                    </a:lnTo>
                    <a:lnTo>
                      <a:pt x="453" y="9"/>
                    </a:lnTo>
                    <a:lnTo>
                      <a:pt x="459" y="18"/>
                    </a:lnTo>
                    <a:lnTo>
                      <a:pt x="465" y="22"/>
                    </a:lnTo>
                    <a:lnTo>
                      <a:pt x="465" y="27"/>
                    </a:lnTo>
                    <a:lnTo>
                      <a:pt x="472" y="31"/>
                    </a:lnTo>
                    <a:lnTo>
                      <a:pt x="472" y="36"/>
                    </a:lnTo>
                    <a:lnTo>
                      <a:pt x="478" y="36"/>
                    </a:lnTo>
                    <a:lnTo>
                      <a:pt x="484" y="40"/>
                    </a:lnTo>
                    <a:lnTo>
                      <a:pt x="491" y="45"/>
                    </a:lnTo>
                    <a:lnTo>
                      <a:pt x="497" y="49"/>
                    </a:lnTo>
                    <a:lnTo>
                      <a:pt x="503" y="54"/>
                    </a:lnTo>
                    <a:lnTo>
                      <a:pt x="509" y="58"/>
                    </a:lnTo>
                    <a:lnTo>
                      <a:pt x="516" y="63"/>
                    </a:lnTo>
                    <a:lnTo>
                      <a:pt x="516" y="67"/>
                    </a:lnTo>
                    <a:lnTo>
                      <a:pt x="522" y="67"/>
                    </a:lnTo>
                    <a:lnTo>
                      <a:pt x="522" y="71"/>
                    </a:lnTo>
                    <a:lnTo>
                      <a:pt x="528" y="71"/>
                    </a:lnTo>
                    <a:lnTo>
                      <a:pt x="535" y="76"/>
                    </a:lnTo>
                    <a:lnTo>
                      <a:pt x="541" y="80"/>
                    </a:lnTo>
                    <a:lnTo>
                      <a:pt x="535" y="80"/>
                    </a:lnTo>
                    <a:lnTo>
                      <a:pt x="522" y="85"/>
                    </a:lnTo>
                    <a:lnTo>
                      <a:pt x="516" y="85"/>
                    </a:lnTo>
                    <a:lnTo>
                      <a:pt x="509" y="89"/>
                    </a:lnTo>
                    <a:lnTo>
                      <a:pt x="503" y="94"/>
                    </a:lnTo>
                    <a:lnTo>
                      <a:pt x="497" y="98"/>
                    </a:lnTo>
                    <a:lnTo>
                      <a:pt x="491" y="103"/>
                    </a:lnTo>
                    <a:lnTo>
                      <a:pt x="484" y="103"/>
                    </a:lnTo>
                    <a:lnTo>
                      <a:pt x="484" y="107"/>
                    </a:lnTo>
                    <a:lnTo>
                      <a:pt x="478" y="107"/>
                    </a:lnTo>
                    <a:lnTo>
                      <a:pt x="472" y="112"/>
                    </a:lnTo>
                    <a:lnTo>
                      <a:pt x="472" y="116"/>
                    </a:lnTo>
                    <a:lnTo>
                      <a:pt x="465" y="121"/>
                    </a:lnTo>
                    <a:lnTo>
                      <a:pt x="459" y="121"/>
                    </a:lnTo>
                    <a:lnTo>
                      <a:pt x="459" y="125"/>
                    </a:lnTo>
                    <a:lnTo>
                      <a:pt x="453" y="129"/>
                    </a:lnTo>
                    <a:lnTo>
                      <a:pt x="453" y="134"/>
                    </a:lnTo>
                    <a:lnTo>
                      <a:pt x="447" y="138"/>
                    </a:lnTo>
                    <a:lnTo>
                      <a:pt x="440" y="143"/>
                    </a:lnTo>
                    <a:lnTo>
                      <a:pt x="440" y="147"/>
                    </a:lnTo>
                    <a:lnTo>
                      <a:pt x="434" y="152"/>
                    </a:lnTo>
                    <a:lnTo>
                      <a:pt x="434" y="161"/>
                    </a:lnTo>
                    <a:lnTo>
                      <a:pt x="428" y="165"/>
                    </a:lnTo>
                    <a:lnTo>
                      <a:pt x="421" y="170"/>
                    </a:lnTo>
                    <a:lnTo>
                      <a:pt x="421" y="174"/>
                    </a:lnTo>
                    <a:lnTo>
                      <a:pt x="415" y="183"/>
                    </a:lnTo>
                    <a:lnTo>
                      <a:pt x="409" y="187"/>
                    </a:lnTo>
                    <a:lnTo>
                      <a:pt x="403" y="192"/>
                    </a:lnTo>
                    <a:lnTo>
                      <a:pt x="403" y="196"/>
                    </a:lnTo>
                    <a:lnTo>
                      <a:pt x="396" y="201"/>
                    </a:lnTo>
                    <a:lnTo>
                      <a:pt x="390" y="205"/>
                    </a:lnTo>
                    <a:lnTo>
                      <a:pt x="384" y="210"/>
                    </a:lnTo>
                    <a:lnTo>
                      <a:pt x="377" y="214"/>
                    </a:lnTo>
                    <a:lnTo>
                      <a:pt x="371" y="223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9" y="237"/>
                    </a:lnTo>
                    <a:lnTo>
                      <a:pt x="352" y="241"/>
                    </a:lnTo>
                    <a:lnTo>
                      <a:pt x="346" y="245"/>
                    </a:lnTo>
                    <a:lnTo>
                      <a:pt x="340" y="254"/>
                    </a:lnTo>
                    <a:lnTo>
                      <a:pt x="340" y="259"/>
                    </a:lnTo>
                    <a:lnTo>
                      <a:pt x="333" y="263"/>
                    </a:lnTo>
                    <a:lnTo>
                      <a:pt x="340" y="268"/>
                    </a:lnTo>
                    <a:lnTo>
                      <a:pt x="340" y="272"/>
                    </a:lnTo>
                    <a:lnTo>
                      <a:pt x="340" y="281"/>
                    </a:lnTo>
                    <a:lnTo>
                      <a:pt x="340" y="286"/>
                    </a:lnTo>
                    <a:lnTo>
                      <a:pt x="333" y="290"/>
                    </a:lnTo>
                    <a:lnTo>
                      <a:pt x="302" y="290"/>
                    </a:lnTo>
                    <a:lnTo>
                      <a:pt x="289" y="299"/>
                    </a:lnTo>
                    <a:lnTo>
                      <a:pt x="264" y="312"/>
                    </a:lnTo>
                    <a:lnTo>
                      <a:pt x="258" y="317"/>
                    </a:lnTo>
                    <a:lnTo>
                      <a:pt x="258" y="321"/>
                    </a:lnTo>
                    <a:lnTo>
                      <a:pt x="252" y="321"/>
                    </a:lnTo>
                    <a:lnTo>
                      <a:pt x="252" y="326"/>
                    </a:lnTo>
                    <a:lnTo>
                      <a:pt x="245" y="330"/>
                    </a:lnTo>
                    <a:lnTo>
                      <a:pt x="245" y="335"/>
                    </a:lnTo>
                    <a:lnTo>
                      <a:pt x="208" y="388"/>
                    </a:lnTo>
                    <a:lnTo>
                      <a:pt x="208" y="406"/>
                    </a:lnTo>
                    <a:lnTo>
                      <a:pt x="208" y="410"/>
                    </a:lnTo>
                    <a:lnTo>
                      <a:pt x="208" y="415"/>
                    </a:lnTo>
                    <a:lnTo>
                      <a:pt x="201" y="419"/>
                    </a:lnTo>
                    <a:lnTo>
                      <a:pt x="195" y="424"/>
                    </a:lnTo>
                    <a:lnTo>
                      <a:pt x="189" y="424"/>
                    </a:lnTo>
                    <a:lnTo>
                      <a:pt x="183" y="428"/>
                    </a:lnTo>
                    <a:lnTo>
                      <a:pt x="176" y="428"/>
                    </a:lnTo>
                    <a:lnTo>
                      <a:pt x="170" y="433"/>
                    </a:lnTo>
                    <a:lnTo>
                      <a:pt x="170" y="437"/>
                    </a:lnTo>
                    <a:lnTo>
                      <a:pt x="164" y="437"/>
                    </a:lnTo>
                    <a:lnTo>
                      <a:pt x="164" y="433"/>
                    </a:lnTo>
                    <a:lnTo>
                      <a:pt x="157" y="428"/>
                    </a:lnTo>
                    <a:lnTo>
                      <a:pt x="157" y="424"/>
                    </a:lnTo>
                    <a:lnTo>
                      <a:pt x="157" y="419"/>
                    </a:lnTo>
                    <a:lnTo>
                      <a:pt x="157" y="415"/>
                    </a:lnTo>
                    <a:lnTo>
                      <a:pt x="157" y="410"/>
                    </a:lnTo>
                    <a:lnTo>
                      <a:pt x="164" y="406"/>
                    </a:lnTo>
                    <a:lnTo>
                      <a:pt x="164" y="402"/>
                    </a:lnTo>
                    <a:lnTo>
                      <a:pt x="170" y="397"/>
                    </a:lnTo>
                    <a:lnTo>
                      <a:pt x="170" y="393"/>
                    </a:lnTo>
                    <a:lnTo>
                      <a:pt x="170" y="388"/>
                    </a:lnTo>
                    <a:lnTo>
                      <a:pt x="164" y="388"/>
                    </a:lnTo>
                    <a:lnTo>
                      <a:pt x="164" y="384"/>
                    </a:lnTo>
                    <a:lnTo>
                      <a:pt x="157" y="384"/>
                    </a:lnTo>
                    <a:lnTo>
                      <a:pt x="151" y="384"/>
                    </a:lnTo>
                    <a:lnTo>
                      <a:pt x="145" y="384"/>
                    </a:lnTo>
                    <a:lnTo>
                      <a:pt x="145" y="388"/>
                    </a:lnTo>
                    <a:lnTo>
                      <a:pt x="139" y="388"/>
                    </a:lnTo>
                    <a:lnTo>
                      <a:pt x="139" y="384"/>
                    </a:lnTo>
                    <a:lnTo>
                      <a:pt x="132" y="384"/>
                    </a:lnTo>
                    <a:lnTo>
                      <a:pt x="132" y="379"/>
                    </a:lnTo>
                    <a:lnTo>
                      <a:pt x="126" y="379"/>
                    </a:lnTo>
                    <a:lnTo>
                      <a:pt x="120" y="379"/>
                    </a:lnTo>
                    <a:lnTo>
                      <a:pt x="113" y="375"/>
                    </a:lnTo>
                    <a:lnTo>
                      <a:pt x="107" y="375"/>
                    </a:lnTo>
                    <a:lnTo>
                      <a:pt x="107" y="370"/>
                    </a:lnTo>
                    <a:lnTo>
                      <a:pt x="101" y="370"/>
                    </a:lnTo>
                    <a:lnTo>
                      <a:pt x="95" y="370"/>
                    </a:lnTo>
                    <a:lnTo>
                      <a:pt x="88" y="370"/>
                    </a:lnTo>
                    <a:lnTo>
                      <a:pt x="82" y="370"/>
                    </a:lnTo>
                    <a:lnTo>
                      <a:pt x="82" y="375"/>
                    </a:lnTo>
                    <a:lnTo>
                      <a:pt x="76" y="375"/>
                    </a:lnTo>
                    <a:lnTo>
                      <a:pt x="69" y="379"/>
                    </a:lnTo>
                    <a:lnTo>
                      <a:pt x="63" y="384"/>
                    </a:lnTo>
                    <a:lnTo>
                      <a:pt x="57" y="384"/>
                    </a:lnTo>
                    <a:lnTo>
                      <a:pt x="57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8" y="388"/>
                    </a:lnTo>
                    <a:lnTo>
                      <a:pt x="32" y="388"/>
                    </a:lnTo>
                    <a:lnTo>
                      <a:pt x="25" y="388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13" y="388"/>
                    </a:lnTo>
                    <a:lnTo>
                      <a:pt x="13" y="384"/>
                    </a:lnTo>
                    <a:lnTo>
                      <a:pt x="13" y="379"/>
                    </a:lnTo>
                    <a:lnTo>
                      <a:pt x="19" y="379"/>
                    </a:lnTo>
                    <a:lnTo>
                      <a:pt x="19" y="375"/>
                    </a:lnTo>
                    <a:lnTo>
                      <a:pt x="19" y="370"/>
                    </a:lnTo>
                    <a:lnTo>
                      <a:pt x="19" y="366"/>
                    </a:lnTo>
                    <a:lnTo>
                      <a:pt x="13" y="366"/>
                    </a:lnTo>
                    <a:lnTo>
                      <a:pt x="6" y="366"/>
                    </a:lnTo>
                    <a:lnTo>
                      <a:pt x="0" y="366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2"/>
                    </a:lnTo>
                    <a:lnTo>
                      <a:pt x="0" y="348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6" y="330"/>
                    </a:lnTo>
                    <a:lnTo>
                      <a:pt x="6" y="326"/>
                    </a:lnTo>
                    <a:lnTo>
                      <a:pt x="13" y="326"/>
                    </a:lnTo>
                    <a:lnTo>
                      <a:pt x="19" y="321"/>
                    </a:lnTo>
                    <a:lnTo>
                      <a:pt x="25" y="317"/>
                    </a:lnTo>
                    <a:lnTo>
                      <a:pt x="25" y="312"/>
                    </a:lnTo>
                    <a:lnTo>
                      <a:pt x="32" y="308"/>
                    </a:lnTo>
                    <a:lnTo>
                      <a:pt x="38" y="303"/>
                    </a:lnTo>
                    <a:lnTo>
                      <a:pt x="44" y="299"/>
                    </a:lnTo>
                    <a:lnTo>
                      <a:pt x="50" y="294"/>
                    </a:lnTo>
                    <a:lnTo>
                      <a:pt x="50" y="290"/>
                    </a:lnTo>
                    <a:lnTo>
                      <a:pt x="57" y="290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3"/>
                    </a:lnTo>
                    <a:lnTo>
                      <a:pt x="88" y="259"/>
                    </a:lnTo>
                    <a:lnTo>
                      <a:pt x="95" y="259"/>
                    </a:lnTo>
                    <a:lnTo>
                      <a:pt x="95" y="254"/>
                    </a:lnTo>
                    <a:lnTo>
                      <a:pt x="95" y="250"/>
                    </a:lnTo>
                    <a:lnTo>
                      <a:pt x="101" y="245"/>
                    </a:lnTo>
                    <a:lnTo>
                      <a:pt x="107" y="241"/>
                    </a:lnTo>
                    <a:lnTo>
                      <a:pt x="113" y="241"/>
                    </a:lnTo>
                    <a:lnTo>
                      <a:pt x="113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6" y="223"/>
                    </a:lnTo>
                    <a:lnTo>
                      <a:pt x="132" y="214"/>
                    </a:lnTo>
                    <a:lnTo>
                      <a:pt x="139" y="210"/>
                    </a:lnTo>
                    <a:lnTo>
                      <a:pt x="145" y="210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1"/>
                    </a:lnTo>
                    <a:lnTo>
                      <a:pt x="170" y="196"/>
                    </a:lnTo>
                    <a:lnTo>
                      <a:pt x="170" y="192"/>
                    </a:lnTo>
                    <a:lnTo>
                      <a:pt x="176" y="187"/>
                    </a:lnTo>
                    <a:lnTo>
                      <a:pt x="176" y="183"/>
                    </a:lnTo>
                    <a:lnTo>
                      <a:pt x="176" y="179"/>
                    </a:lnTo>
                    <a:lnTo>
                      <a:pt x="176" y="174"/>
                    </a:lnTo>
                    <a:lnTo>
                      <a:pt x="176" y="170"/>
                    </a:lnTo>
                    <a:lnTo>
                      <a:pt x="183" y="165"/>
                    </a:lnTo>
                    <a:lnTo>
                      <a:pt x="183" y="161"/>
                    </a:lnTo>
                    <a:lnTo>
                      <a:pt x="189" y="152"/>
                    </a:lnTo>
                    <a:lnTo>
                      <a:pt x="195" y="147"/>
                    </a:lnTo>
                    <a:lnTo>
                      <a:pt x="201" y="143"/>
                    </a:lnTo>
                    <a:lnTo>
                      <a:pt x="208" y="138"/>
                    </a:lnTo>
                    <a:lnTo>
                      <a:pt x="214" y="134"/>
                    </a:lnTo>
                    <a:lnTo>
                      <a:pt x="220" y="129"/>
                    </a:lnTo>
                    <a:lnTo>
                      <a:pt x="227" y="125"/>
                    </a:lnTo>
                    <a:lnTo>
                      <a:pt x="233" y="121"/>
                    </a:lnTo>
                    <a:lnTo>
                      <a:pt x="233" y="116"/>
                    </a:lnTo>
                    <a:lnTo>
                      <a:pt x="239" y="112"/>
                    </a:lnTo>
                    <a:lnTo>
                      <a:pt x="239" y="107"/>
                    </a:lnTo>
                    <a:lnTo>
                      <a:pt x="245" y="107"/>
                    </a:lnTo>
                    <a:lnTo>
                      <a:pt x="245" y="103"/>
                    </a:lnTo>
                    <a:lnTo>
                      <a:pt x="252" y="98"/>
                    </a:lnTo>
                    <a:lnTo>
                      <a:pt x="258" y="94"/>
                    </a:lnTo>
                    <a:lnTo>
                      <a:pt x="258" y="89"/>
                    </a:lnTo>
                    <a:lnTo>
                      <a:pt x="264" y="89"/>
                    </a:lnTo>
                    <a:lnTo>
                      <a:pt x="271" y="85"/>
                    </a:lnTo>
                    <a:lnTo>
                      <a:pt x="277" y="80"/>
                    </a:lnTo>
                    <a:lnTo>
                      <a:pt x="283" y="76"/>
                    </a:lnTo>
                    <a:lnTo>
                      <a:pt x="289" y="76"/>
                    </a:lnTo>
                    <a:lnTo>
                      <a:pt x="296" y="76"/>
                    </a:lnTo>
                    <a:lnTo>
                      <a:pt x="302" y="76"/>
                    </a:lnTo>
                    <a:lnTo>
                      <a:pt x="308" y="76"/>
                    </a:lnTo>
                    <a:lnTo>
                      <a:pt x="315" y="76"/>
                    </a:lnTo>
                    <a:lnTo>
                      <a:pt x="321" y="76"/>
                    </a:lnTo>
                    <a:lnTo>
                      <a:pt x="327" y="76"/>
                    </a:lnTo>
                    <a:lnTo>
                      <a:pt x="333" y="76"/>
                    </a:lnTo>
                    <a:lnTo>
                      <a:pt x="340" y="76"/>
                    </a:lnTo>
                    <a:lnTo>
                      <a:pt x="346" y="76"/>
                    </a:lnTo>
                    <a:lnTo>
                      <a:pt x="352" y="71"/>
                    </a:lnTo>
                    <a:lnTo>
                      <a:pt x="359" y="71"/>
                    </a:lnTo>
                    <a:lnTo>
                      <a:pt x="365" y="67"/>
                    </a:lnTo>
                    <a:lnTo>
                      <a:pt x="371" y="67"/>
                    </a:lnTo>
                    <a:lnTo>
                      <a:pt x="377" y="63"/>
                    </a:lnTo>
                    <a:lnTo>
                      <a:pt x="384" y="58"/>
                    </a:lnTo>
                    <a:lnTo>
                      <a:pt x="390" y="54"/>
                    </a:lnTo>
                    <a:lnTo>
                      <a:pt x="396" y="49"/>
                    </a:lnTo>
                    <a:lnTo>
                      <a:pt x="403" y="49"/>
                    </a:lnTo>
                    <a:lnTo>
                      <a:pt x="403" y="45"/>
                    </a:lnTo>
                    <a:lnTo>
                      <a:pt x="409" y="45"/>
                    </a:lnTo>
                    <a:lnTo>
                      <a:pt x="415" y="40"/>
                    </a:lnTo>
                    <a:lnTo>
                      <a:pt x="421" y="31"/>
                    </a:lnTo>
                    <a:lnTo>
                      <a:pt x="428" y="27"/>
                    </a:lnTo>
                    <a:lnTo>
                      <a:pt x="434" y="18"/>
                    </a:lnTo>
                    <a:lnTo>
                      <a:pt x="440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699" name="Group 901"/>
            <p:cNvGrpSpPr>
              <a:grpSpLocks/>
            </p:cNvGrpSpPr>
            <p:nvPr/>
          </p:nvGrpSpPr>
          <p:grpSpPr bwMode="auto">
            <a:xfrm>
              <a:off x="2671" y="1185"/>
              <a:ext cx="780" cy="374"/>
              <a:chOff x="2671" y="1185"/>
              <a:chExt cx="780" cy="374"/>
            </a:xfrm>
          </p:grpSpPr>
          <p:sp>
            <p:nvSpPr>
              <p:cNvPr id="4998" name="Freeform 902"/>
              <p:cNvSpPr>
                <a:spLocks/>
              </p:cNvSpPr>
              <p:nvPr/>
            </p:nvSpPr>
            <p:spPr bwMode="auto">
              <a:xfrm>
                <a:off x="2671" y="1185"/>
                <a:ext cx="780" cy="374"/>
              </a:xfrm>
              <a:custGeom>
                <a:avLst/>
                <a:gdLst/>
                <a:ahLst/>
                <a:cxnLst>
                  <a:cxn ang="0">
                    <a:pos x="774" y="31"/>
                  </a:cxn>
                  <a:cxn ang="0">
                    <a:pos x="748" y="53"/>
                  </a:cxn>
                  <a:cxn ang="0">
                    <a:pos x="730" y="71"/>
                  </a:cxn>
                  <a:cxn ang="0">
                    <a:pos x="686" y="98"/>
                  </a:cxn>
                  <a:cxn ang="0">
                    <a:pos x="648" y="111"/>
                  </a:cxn>
                  <a:cxn ang="0">
                    <a:pos x="616" y="134"/>
                  </a:cxn>
                  <a:cxn ang="0">
                    <a:pos x="579" y="156"/>
                  </a:cxn>
                  <a:cxn ang="0">
                    <a:pos x="547" y="178"/>
                  </a:cxn>
                  <a:cxn ang="0">
                    <a:pos x="516" y="205"/>
                  </a:cxn>
                  <a:cxn ang="0">
                    <a:pos x="491" y="232"/>
                  </a:cxn>
                  <a:cxn ang="0">
                    <a:pos x="478" y="250"/>
                  </a:cxn>
                  <a:cxn ang="0">
                    <a:pos x="459" y="276"/>
                  </a:cxn>
                  <a:cxn ang="0">
                    <a:pos x="440" y="303"/>
                  </a:cxn>
                  <a:cxn ang="0">
                    <a:pos x="415" y="321"/>
                  </a:cxn>
                  <a:cxn ang="0">
                    <a:pos x="384" y="339"/>
                  </a:cxn>
                  <a:cxn ang="0">
                    <a:pos x="352" y="334"/>
                  </a:cxn>
                  <a:cxn ang="0">
                    <a:pos x="315" y="348"/>
                  </a:cxn>
                  <a:cxn ang="0">
                    <a:pos x="277" y="352"/>
                  </a:cxn>
                  <a:cxn ang="0">
                    <a:pos x="252" y="366"/>
                  </a:cxn>
                  <a:cxn ang="0">
                    <a:pos x="220" y="374"/>
                  </a:cxn>
                  <a:cxn ang="0">
                    <a:pos x="195" y="370"/>
                  </a:cxn>
                  <a:cxn ang="0">
                    <a:pos x="157" y="374"/>
                  </a:cxn>
                  <a:cxn ang="0">
                    <a:pos x="126" y="370"/>
                  </a:cxn>
                  <a:cxn ang="0">
                    <a:pos x="94" y="361"/>
                  </a:cxn>
                  <a:cxn ang="0">
                    <a:pos x="94" y="339"/>
                  </a:cxn>
                  <a:cxn ang="0">
                    <a:pos x="82" y="316"/>
                  </a:cxn>
                  <a:cxn ang="0">
                    <a:pos x="57" y="303"/>
                  </a:cxn>
                  <a:cxn ang="0">
                    <a:pos x="44" y="281"/>
                  </a:cxn>
                  <a:cxn ang="0">
                    <a:pos x="32" y="258"/>
                  </a:cxn>
                  <a:cxn ang="0">
                    <a:pos x="13" y="241"/>
                  </a:cxn>
                  <a:cxn ang="0">
                    <a:pos x="0" y="218"/>
                  </a:cxn>
                  <a:cxn ang="0">
                    <a:pos x="6" y="192"/>
                  </a:cxn>
                  <a:cxn ang="0">
                    <a:pos x="25" y="169"/>
                  </a:cxn>
                  <a:cxn ang="0">
                    <a:pos x="38" y="151"/>
                  </a:cxn>
                  <a:cxn ang="0">
                    <a:pos x="69" y="134"/>
                  </a:cxn>
                  <a:cxn ang="0">
                    <a:pos x="88" y="116"/>
                  </a:cxn>
                  <a:cxn ang="0">
                    <a:pos x="113" y="89"/>
                  </a:cxn>
                  <a:cxn ang="0">
                    <a:pos x="132" y="67"/>
                  </a:cxn>
                  <a:cxn ang="0">
                    <a:pos x="151" y="44"/>
                  </a:cxn>
                  <a:cxn ang="0">
                    <a:pos x="183" y="31"/>
                  </a:cxn>
                  <a:cxn ang="0">
                    <a:pos x="220" y="31"/>
                  </a:cxn>
                  <a:cxn ang="0">
                    <a:pos x="258" y="22"/>
                  </a:cxn>
                  <a:cxn ang="0">
                    <a:pos x="296" y="18"/>
                  </a:cxn>
                  <a:cxn ang="0">
                    <a:pos x="333" y="18"/>
                  </a:cxn>
                  <a:cxn ang="0">
                    <a:pos x="384" y="18"/>
                  </a:cxn>
                  <a:cxn ang="0">
                    <a:pos x="440" y="18"/>
                  </a:cxn>
                  <a:cxn ang="0">
                    <a:pos x="478" y="22"/>
                  </a:cxn>
                  <a:cxn ang="0">
                    <a:pos x="516" y="18"/>
                  </a:cxn>
                  <a:cxn ang="0">
                    <a:pos x="535" y="0"/>
                  </a:cxn>
                  <a:cxn ang="0">
                    <a:pos x="566" y="4"/>
                  </a:cxn>
                  <a:cxn ang="0">
                    <a:pos x="604" y="9"/>
                  </a:cxn>
                  <a:cxn ang="0">
                    <a:pos x="635" y="13"/>
                  </a:cxn>
                  <a:cxn ang="0">
                    <a:pos x="667" y="27"/>
                  </a:cxn>
                  <a:cxn ang="0">
                    <a:pos x="704" y="31"/>
                  </a:cxn>
                  <a:cxn ang="0">
                    <a:pos x="755" y="22"/>
                  </a:cxn>
                </a:cxnLst>
                <a:rect l="0" t="0" r="r" b="b"/>
                <a:pathLst>
                  <a:path w="780" h="374">
                    <a:moveTo>
                      <a:pt x="767" y="22"/>
                    </a:moveTo>
                    <a:lnTo>
                      <a:pt x="774" y="22"/>
                    </a:lnTo>
                    <a:lnTo>
                      <a:pt x="780" y="18"/>
                    </a:lnTo>
                    <a:lnTo>
                      <a:pt x="780" y="22"/>
                    </a:lnTo>
                    <a:lnTo>
                      <a:pt x="780" y="27"/>
                    </a:lnTo>
                    <a:lnTo>
                      <a:pt x="774" y="31"/>
                    </a:lnTo>
                    <a:lnTo>
                      <a:pt x="774" y="35"/>
                    </a:lnTo>
                    <a:lnTo>
                      <a:pt x="767" y="40"/>
                    </a:lnTo>
                    <a:lnTo>
                      <a:pt x="761" y="44"/>
                    </a:lnTo>
                    <a:lnTo>
                      <a:pt x="755" y="49"/>
                    </a:lnTo>
                    <a:lnTo>
                      <a:pt x="748" y="49"/>
                    </a:lnTo>
                    <a:lnTo>
                      <a:pt x="748" y="53"/>
                    </a:lnTo>
                    <a:lnTo>
                      <a:pt x="742" y="53"/>
                    </a:lnTo>
                    <a:lnTo>
                      <a:pt x="742" y="58"/>
                    </a:lnTo>
                    <a:lnTo>
                      <a:pt x="736" y="58"/>
                    </a:lnTo>
                    <a:lnTo>
                      <a:pt x="736" y="62"/>
                    </a:lnTo>
                    <a:lnTo>
                      <a:pt x="730" y="67"/>
                    </a:lnTo>
                    <a:lnTo>
                      <a:pt x="730" y="71"/>
                    </a:lnTo>
                    <a:lnTo>
                      <a:pt x="723" y="76"/>
                    </a:lnTo>
                    <a:lnTo>
                      <a:pt x="717" y="80"/>
                    </a:lnTo>
                    <a:lnTo>
                      <a:pt x="711" y="85"/>
                    </a:lnTo>
                    <a:lnTo>
                      <a:pt x="704" y="89"/>
                    </a:lnTo>
                    <a:lnTo>
                      <a:pt x="698" y="93"/>
                    </a:lnTo>
                    <a:lnTo>
                      <a:pt x="686" y="98"/>
                    </a:lnTo>
                    <a:lnTo>
                      <a:pt x="679" y="102"/>
                    </a:lnTo>
                    <a:lnTo>
                      <a:pt x="673" y="102"/>
                    </a:lnTo>
                    <a:lnTo>
                      <a:pt x="667" y="107"/>
                    </a:lnTo>
                    <a:lnTo>
                      <a:pt x="660" y="111"/>
                    </a:lnTo>
                    <a:lnTo>
                      <a:pt x="654" y="111"/>
                    </a:lnTo>
                    <a:lnTo>
                      <a:pt x="648" y="111"/>
                    </a:lnTo>
                    <a:lnTo>
                      <a:pt x="642" y="116"/>
                    </a:lnTo>
                    <a:lnTo>
                      <a:pt x="635" y="120"/>
                    </a:lnTo>
                    <a:lnTo>
                      <a:pt x="629" y="120"/>
                    </a:lnTo>
                    <a:lnTo>
                      <a:pt x="623" y="125"/>
                    </a:lnTo>
                    <a:lnTo>
                      <a:pt x="623" y="129"/>
                    </a:lnTo>
                    <a:lnTo>
                      <a:pt x="616" y="134"/>
                    </a:lnTo>
                    <a:lnTo>
                      <a:pt x="610" y="138"/>
                    </a:lnTo>
                    <a:lnTo>
                      <a:pt x="604" y="143"/>
                    </a:lnTo>
                    <a:lnTo>
                      <a:pt x="598" y="147"/>
                    </a:lnTo>
                    <a:lnTo>
                      <a:pt x="591" y="147"/>
                    </a:lnTo>
                    <a:lnTo>
                      <a:pt x="585" y="151"/>
                    </a:lnTo>
                    <a:lnTo>
                      <a:pt x="579" y="156"/>
                    </a:lnTo>
                    <a:lnTo>
                      <a:pt x="572" y="160"/>
                    </a:lnTo>
                    <a:lnTo>
                      <a:pt x="566" y="165"/>
                    </a:lnTo>
                    <a:lnTo>
                      <a:pt x="560" y="169"/>
                    </a:lnTo>
                    <a:lnTo>
                      <a:pt x="553" y="174"/>
                    </a:lnTo>
                    <a:lnTo>
                      <a:pt x="547" y="174"/>
                    </a:lnTo>
                    <a:lnTo>
                      <a:pt x="547" y="178"/>
                    </a:lnTo>
                    <a:lnTo>
                      <a:pt x="547" y="183"/>
                    </a:lnTo>
                    <a:lnTo>
                      <a:pt x="541" y="187"/>
                    </a:lnTo>
                    <a:lnTo>
                      <a:pt x="535" y="192"/>
                    </a:lnTo>
                    <a:lnTo>
                      <a:pt x="535" y="196"/>
                    </a:lnTo>
                    <a:lnTo>
                      <a:pt x="522" y="201"/>
                    </a:lnTo>
                    <a:lnTo>
                      <a:pt x="516" y="205"/>
                    </a:lnTo>
                    <a:lnTo>
                      <a:pt x="509" y="209"/>
                    </a:lnTo>
                    <a:lnTo>
                      <a:pt x="509" y="214"/>
                    </a:lnTo>
                    <a:lnTo>
                      <a:pt x="503" y="218"/>
                    </a:lnTo>
                    <a:lnTo>
                      <a:pt x="497" y="227"/>
                    </a:lnTo>
                    <a:lnTo>
                      <a:pt x="491" y="227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84" y="236"/>
                    </a:lnTo>
                    <a:lnTo>
                      <a:pt x="484" y="241"/>
                    </a:lnTo>
                    <a:lnTo>
                      <a:pt x="484" y="245"/>
                    </a:lnTo>
                    <a:lnTo>
                      <a:pt x="478" y="245"/>
                    </a:lnTo>
                    <a:lnTo>
                      <a:pt x="478" y="250"/>
                    </a:lnTo>
                    <a:lnTo>
                      <a:pt x="478" y="254"/>
                    </a:lnTo>
                    <a:lnTo>
                      <a:pt x="472" y="258"/>
                    </a:lnTo>
                    <a:lnTo>
                      <a:pt x="472" y="263"/>
                    </a:lnTo>
                    <a:lnTo>
                      <a:pt x="465" y="267"/>
                    </a:lnTo>
                    <a:lnTo>
                      <a:pt x="459" y="272"/>
                    </a:lnTo>
                    <a:lnTo>
                      <a:pt x="459" y="276"/>
                    </a:lnTo>
                    <a:lnTo>
                      <a:pt x="459" y="281"/>
                    </a:lnTo>
                    <a:lnTo>
                      <a:pt x="453" y="285"/>
                    </a:lnTo>
                    <a:lnTo>
                      <a:pt x="453" y="290"/>
                    </a:lnTo>
                    <a:lnTo>
                      <a:pt x="447" y="294"/>
                    </a:lnTo>
                    <a:lnTo>
                      <a:pt x="440" y="299"/>
                    </a:lnTo>
                    <a:lnTo>
                      <a:pt x="440" y="303"/>
                    </a:lnTo>
                    <a:lnTo>
                      <a:pt x="434" y="303"/>
                    </a:lnTo>
                    <a:lnTo>
                      <a:pt x="434" y="308"/>
                    </a:lnTo>
                    <a:lnTo>
                      <a:pt x="428" y="312"/>
                    </a:lnTo>
                    <a:lnTo>
                      <a:pt x="428" y="316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5"/>
                    </a:lnTo>
                    <a:lnTo>
                      <a:pt x="403" y="330"/>
                    </a:lnTo>
                    <a:lnTo>
                      <a:pt x="396" y="330"/>
                    </a:lnTo>
                    <a:lnTo>
                      <a:pt x="396" y="334"/>
                    </a:lnTo>
                    <a:lnTo>
                      <a:pt x="390" y="334"/>
                    </a:lnTo>
                    <a:lnTo>
                      <a:pt x="384" y="339"/>
                    </a:lnTo>
                    <a:lnTo>
                      <a:pt x="377" y="339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34"/>
                    </a:lnTo>
                    <a:lnTo>
                      <a:pt x="359" y="334"/>
                    </a:lnTo>
                    <a:lnTo>
                      <a:pt x="352" y="334"/>
                    </a:lnTo>
                    <a:lnTo>
                      <a:pt x="346" y="334"/>
                    </a:lnTo>
                    <a:lnTo>
                      <a:pt x="340" y="334"/>
                    </a:lnTo>
                    <a:lnTo>
                      <a:pt x="333" y="339"/>
                    </a:lnTo>
                    <a:lnTo>
                      <a:pt x="327" y="343"/>
                    </a:lnTo>
                    <a:lnTo>
                      <a:pt x="321" y="348"/>
                    </a:lnTo>
                    <a:lnTo>
                      <a:pt x="315" y="348"/>
                    </a:lnTo>
                    <a:lnTo>
                      <a:pt x="308" y="348"/>
                    </a:lnTo>
                    <a:lnTo>
                      <a:pt x="302" y="348"/>
                    </a:lnTo>
                    <a:lnTo>
                      <a:pt x="296" y="348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77" y="352"/>
                    </a:lnTo>
                    <a:lnTo>
                      <a:pt x="277" y="357"/>
                    </a:lnTo>
                    <a:lnTo>
                      <a:pt x="277" y="361"/>
                    </a:lnTo>
                    <a:lnTo>
                      <a:pt x="271" y="366"/>
                    </a:lnTo>
                    <a:lnTo>
                      <a:pt x="264" y="366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45" y="366"/>
                    </a:lnTo>
                    <a:lnTo>
                      <a:pt x="245" y="370"/>
                    </a:lnTo>
                    <a:lnTo>
                      <a:pt x="239" y="370"/>
                    </a:lnTo>
                    <a:lnTo>
                      <a:pt x="233" y="370"/>
                    </a:lnTo>
                    <a:lnTo>
                      <a:pt x="227" y="374"/>
                    </a:lnTo>
                    <a:lnTo>
                      <a:pt x="220" y="374"/>
                    </a:lnTo>
                    <a:lnTo>
                      <a:pt x="214" y="370"/>
                    </a:lnTo>
                    <a:lnTo>
                      <a:pt x="208" y="370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195" y="366"/>
                    </a:lnTo>
                    <a:lnTo>
                      <a:pt x="195" y="370"/>
                    </a:lnTo>
                    <a:lnTo>
                      <a:pt x="189" y="370"/>
                    </a:lnTo>
                    <a:lnTo>
                      <a:pt x="183" y="370"/>
                    </a:lnTo>
                    <a:lnTo>
                      <a:pt x="176" y="370"/>
                    </a:lnTo>
                    <a:lnTo>
                      <a:pt x="170" y="374"/>
                    </a:lnTo>
                    <a:lnTo>
                      <a:pt x="164" y="374"/>
                    </a:lnTo>
                    <a:lnTo>
                      <a:pt x="157" y="374"/>
                    </a:lnTo>
                    <a:lnTo>
                      <a:pt x="151" y="374"/>
                    </a:lnTo>
                    <a:lnTo>
                      <a:pt x="145" y="374"/>
                    </a:lnTo>
                    <a:lnTo>
                      <a:pt x="139" y="374"/>
                    </a:lnTo>
                    <a:lnTo>
                      <a:pt x="132" y="374"/>
                    </a:lnTo>
                    <a:lnTo>
                      <a:pt x="132" y="370"/>
                    </a:lnTo>
                    <a:lnTo>
                      <a:pt x="126" y="370"/>
                    </a:lnTo>
                    <a:lnTo>
                      <a:pt x="126" y="366"/>
                    </a:lnTo>
                    <a:lnTo>
                      <a:pt x="120" y="366"/>
                    </a:lnTo>
                    <a:lnTo>
                      <a:pt x="113" y="366"/>
                    </a:lnTo>
                    <a:lnTo>
                      <a:pt x="107" y="366"/>
                    </a:lnTo>
                    <a:lnTo>
                      <a:pt x="101" y="361"/>
                    </a:lnTo>
                    <a:lnTo>
                      <a:pt x="94" y="361"/>
                    </a:lnTo>
                    <a:lnTo>
                      <a:pt x="94" y="357"/>
                    </a:lnTo>
                    <a:lnTo>
                      <a:pt x="94" y="352"/>
                    </a:lnTo>
                    <a:lnTo>
                      <a:pt x="88" y="352"/>
                    </a:lnTo>
                    <a:lnTo>
                      <a:pt x="94" y="348"/>
                    </a:lnTo>
                    <a:lnTo>
                      <a:pt x="94" y="343"/>
                    </a:lnTo>
                    <a:lnTo>
                      <a:pt x="94" y="339"/>
                    </a:lnTo>
                    <a:lnTo>
                      <a:pt x="94" y="334"/>
                    </a:lnTo>
                    <a:lnTo>
                      <a:pt x="88" y="330"/>
                    </a:lnTo>
                    <a:lnTo>
                      <a:pt x="88" y="325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82" y="316"/>
                    </a:lnTo>
                    <a:lnTo>
                      <a:pt x="76" y="312"/>
                    </a:lnTo>
                    <a:lnTo>
                      <a:pt x="76" y="308"/>
                    </a:lnTo>
                    <a:lnTo>
                      <a:pt x="69" y="308"/>
                    </a:lnTo>
                    <a:lnTo>
                      <a:pt x="63" y="308"/>
                    </a:lnTo>
                    <a:lnTo>
                      <a:pt x="63" y="303"/>
                    </a:lnTo>
                    <a:lnTo>
                      <a:pt x="57" y="303"/>
                    </a:lnTo>
                    <a:lnTo>
                      <a:pt x="57" y="299"/>
                    </a:lnTo>
                    <a:lnTo>
                      <a:pt x="50" y="299"/>
                    </a:lnTo>
                    <a:lnTo>
                      <a:pt x="50" y="294"/>
                    </a:lnTo>
                    <a:lnTo>
                      <a:pt x="44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44" y="276"/>
                    </a:lnTo>
                    <a:lnTo>
                      <a:pt x="44" y="272"/>
                    </a:lnTo>
                    <a:lnTo>
                      <a:pt x="44" y="267"/>
                    </a:lnTo>
                    <a:lnTo>
                      <a:pt x="38" y="263"/>
                    </a:lnTo>
                    <a:lnTo>
                      <a:pt x="38" y="258"/>
                    </a:lnTo>
                    <a:lnTo>
                      <a:pt x="32" y="258"/>
                    </a:lnTo>
                    <a:lnTo>
                      <a:pt x="32" y="254"/>
                    </a:lnTo>
                    <a:lnTo>
                      <a:pt x="25" y="254"/>
                    </a:lnTo>
                    <a:lnTo>
                      <a:pt x="25" y="250"/>
                    </a:lnTo>
                    <a:lnTo>
                      <a:pt x="19" y="245"/>
                    </a:lnTo>
                    <a:lnTo>
                      <a:pt x="19" y="241"/>
                    </a:lnTo>
                    <a:lnTo>
                      <a:pt x="13" y="241"/>
                    </a:lnTo>
                    <a:lnTo>
                      <a:pt x="13" y="236"/>
                    </a:lnTo>
                    <a:lnTo>
                      <a:pt x="13" y="232"/>
                    </a:lnTo>
                    <a:lnTo>
                      <a:pt x="6" y="232"/>
                    </a:lnTo>
                    <a:lnTo>
                      <a:pt x="0" y="227"/>
                    </a:lnTo>
                    <a:lnTo>
                      <a:pt x="0" y="223"/>
                    </a:lnTo>
                    <a:lnTo>
                      <a:pt x="0" y="218"/>
                    </a:lnTo>
                    <a:lnTo>
                      <a:pt x="6" y="214"/>
                    </a:lnTo>
                    <a:lnTo>
                      <a:pt x="6" y="209"/>
                    </a:lnTo>
                    <a:lnTo>
                      <a:pt x="6" y="205"/>
                    </a:lnTo>
                    <a:lnTo>
                      <a:pt x="6" y="201"/>
                    </a:lnTo>
                    <a:lnTo>
                      <a:pt x="6" y="196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8"/>
                    </a:lnTo>
                    <a:lnTo>
                      <a:pt x="13" y="174"/>
                    </a:lnTo>
                    <a:lnTo>
                      <a:pt x="19" y="169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32" y="165"/>
                    </a:lnTo>
                    <a:lnTo>
                      <a:pt x="38" y="165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44" y="147"/>
                    </a:lnTo>
                    <a:lnTo>
                      <a:pt x="50" y="143"/>
                    </a:lnTo>
                    <a:lnTo>
                      <a:pt x="57" y="143"/>
                    </a:lnTo>
                    <a:lnTo>
                      <a:pt x="63" y="138"/>
                    </a:lnTo>
                    <a:lnTo>
                      <a:pt x="69" y="138"/>
                    </a:lnTo>
                    <a:lnTo>
                      <a:pt x="69" y="134"/>
                    </a:lnTo>
                    <a:lnTo>
                      <a:pt x="76" y="134"/>
                    </a:lnTo>
                    <a:lnTo>
                      <a:pt x="76" y="129"/>
                    </a:lnTo>
                    <a:lnTo>
                      <a:pt x="82" y="125"/>
                    </a:lnTo>
                    <a:lnTo>
                      <a:pt x="82" y="120"/>
                    </a:lnTo>
                    <a:lnTo>
                      <a:pt x="88" y="120"/>
                    </a:lnTo>
                    <a:lnTo>
                      <a:pt x="88" y="116"/>
                    </a:lnTo>
                    <a:lnTo>
                      <a:pt x="94" y="111"/>
                    </a:lnTo>
                    <a:lnTo>
                      <a:pt x="101" y="107"/>
                    </a:lnTo>
                    <a:lnTo>
                      <a:pt x="101" y="102"/>
                    </a:lnTo>
                    <a:lnTo>
                      <a:pt x="107" y="98"/>
                    </a:lnTo>
                    <a:lnTo>
                      <a:pt x="107" y="93"/>
                    </a:lnTo>
                    <a:lnTo>
                      <a:pt x="113" y="89"/>
                    </a:lnTo>
                    <a:lnTo>
                      <a:pt x="120" y="85"/>
                    </a:lnTo>
                    <a:lnTo>
                      <a:pt x="120" y="80"/>
                    </a:lnTo>
                    <a:lnTo>
                      <a:pt x="120" y="76"/>
                    </a:lnTo>
                    <a:lnTo>
                      <a:pt x="126" y="71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2"/>
                    </a:lnTo>
                    <a:lnTo>
                      <a:pt x="139" y="58"/>
                    </a:lnTo>
                    <a:lnTo>
                      <a:pt x="145" y="53"/>
                    </a:lnTo>
                    <a:lnTo>
                      <a:pt x="145" y="49"/>
                    </a:lnTo>
                    <a:lnTo>
                      <a:pt x="151" y="49"/>
                    </a:lnTo>
                    <a:lnTo>
                      <a:pt x="151" y="44"/>
                    </a:lnTo>
                    <a:lnTo>
                      <a:pt x="157" y="40"/>
                    </a:lnTo>
                    <a:lnTo>
                      <a:pt x="164" y="40"/>
                    </a:lnTo>
                    <a:lnTo>
                      <a:pt x="164" y="35"/>
                    </a:lnTo>
                    <a:lnTo>
                      <a:pt x="170" y="35"/>
                    </a:lnTo>
                    <a:lnTo>
                      <a:pt x="176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195" y="31"/>
                    </a:lnTo>
                    <a:lnTo>
                      <a:pt x="201" y="31"/>
                    </a:lnTo>
                    <a:lnTo>
                      <a:pt x="208" y="31"/>
                    </a:lnTo>
                    <a:lnTo>
                      <a:pt x="214" y="31"/>
                    </a:lnTo>
                    <a:lnTo>
                      <a:pt x="220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64" y="22"/>
                    </a:lnTo>
                    <a:lnTo>
                      <a:pt x="271" y="22"/>
                    </a:lnTo>
                    <a:lnTo>
                      <a:pt x="277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96" y="18"/>
                    </a:lnTo>
                    <a:lnTo>
                      <a:pt x="302" y="18"/>
                    </a:lnTo>
                    <a:lnTo>
                      <a:pt x="308" y="18"/>
                    </a:lnTo>
                    <a:lnTo>
                      <a:pt x="315" y="18"/>
                    </a:lnTo>
                    <a:lnTo>
                      <a:pt x="321" y="18"/>
                    </a:lnTo>
                    <a:lnTo>
                      <a:pt x="327" y="18"/>
                    </a:lnTo>
                    <a:lnTo>
                      <a:pt x="333" y="18"/>
                    </a:lnTo>
                    <a:lnTo>
                      <a:pt x="346" y="18"/>
                    </a:lnTo>
                    <a:lnTo>
                      <a:pt x="352" y="18"/>
                    </a:lnTo>
                    <a:lnTo>
                      <a:pt x="359" y="18"/>
                    </a:lnTo>
                    <a:lnTo>
                      <a:pt x="365" y="18"/>
                    </a:lnTo>
                    <a:lnTo>
                      <a:pt x="371" y="18"/>
                    </a:lnTo>
                    <a:lnTo>
                      <a:pt x="384" y="18"/>
                    </a:lnTo>
                    <a:lnTo>
                      <a:pt x="390" y="18"/>
                    </a:lnTo>
                    <a:lnTo>
                      <a:pt x="396" y="18"/>
                    </a:lnTo>
                    <a:lnTo>
                      <a:pt x="403" y="18"/>
                    </a:lnTo>
                    <a:lnTo>
                      <a:pt x="415" y="18"/>
                    </a:lnTo>
                    <a:lnTo>
                      <a:pt x="428" y="18"/>
                    </a:lnTo>
                    <a:lnTo>
                      <a:pt x="440" y="18"/>
                    </a:lnTo>
                    <a:lnTo>
                      <a:pt x="447" y="18"/>
                    </a:lnTo>
                    <a:lnTo>
                      <a:pt x="453" y="18"/>
                    </a:lnTo>
                    <a:lnTo>
                      <a:pt x="459" y="22"/>
                    </a:lnTo>
                    <a:lnTo>
                      <a:pt x="465" y="22"/>
                    </a:lnTo>
                    <a:lnTo>
                      <a:pt x="472" y="22"/>
                    </a:lnTo>
                    <a:lnTo>
                      <a:pt x="478" y="22"/>
                    </a:lnTo>
                    <a:lnTo>
                      <a:pt x="484" y="22"/>
                    </a:lnTo>
                    <a:lnTo>
                      <a:pt x="491" y="22"/>
                    </a:lnTo>
                    <a:lnTo>
                      <a:pt x="497" y="22"/>
                    </a:lnTo>
                    <a:lnTo>
                      <a:pt x="503" y="22"/>
                    </a:lnTo>
                    <a:lnTo>
                      <a:pt x="509" y="22"/>
                    </a:lnTo>
                    <a:lnTo>
                      <a:pt x="516" y="18"/>
                    </a:lnTo>
                    <a:lnTo>
                      <a:pt x="522" y="18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35" y="9"/>
                    </a:lnTo>
                    <a:lnTo>
                      <a:pt x="535" y="0"/>
                    </a:lnTo>
                    <a:lnTo>
                      <a:pt x="541" y="0"/>
                    </a:lnTo>
                    <a:lnTo>
                      <a:pt x="541" y="4"/>
                    </a:lnTo>
                    <a:lnTo>
                      <a:pt x="547" y="4"/>
                    </a:lnTo>
                    <a:lnTo>
                      <a:pt x="553" y="4"/>
                    </a:lnTo>
                    <a:lnTo>
                      <a:pt x="560" y="4"/>
                    </a:lnTo>
                    <a:lnTo>
                      <a:pt x="566" y="4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10" y="9"/>
                    </a:lnTo>
                    <a:lnTo>
                      <a:pt x="616" y="9"/>
                    </a:lnTo>
                    <a:lnTo>
                      <a:pt x="623" y="9"/>
                    </a:lnTo>
                    <a:lnTo>
                      <a:pt x="629" y="9"/>
                    </a:lnTo>
                    <a:lnTo>
                      <a:pt x="629" y="13"/>
                    </a:lnTo>
                    <a:lnTo>
                      <a:pt x="635" y="13"/>
                    </a:lnTo>
                    <a:lnTo>
                      <a:pt x="642" y="18"/>
                    </a:lnTo>
                    <a:lnTo>
                      <a:pt x="648" y="18"/>
                    </a:lnTo>
                    <a:lnTo>
                      <a:pt x="654" y="22"/>
                    </a:lnTo>
                    <a:lnTo>
                      <a:pt x="660" y="22"/>
                    </a:lnTo>
                    <a:lnTo>
                      <a:pt x="667" y="22"/>
                    </a:lnTo>
                    <a:lnTo>
                      <a:pt x="667" y="27"/>
                    </a:lnTo>
                    <a:lnTo>
                      <a:pt x="673" y="27"/>
                    </a:lnTo>
                    <a:lnTo>
                      <a:pt x="679" y="27"/>
                    </a:lnTo>
                    <a:lnTo>
                      <a:pt x="686" y="27"/>
                    </a:lnTo>
                    <a:lnTo>
                      <a:pt x="692" y="27"/>
                    </a:lnTo>
                    <a:lnTo>
                      <a:pt x="698" y="27"/>
                    </a:lnTo>
                    <a:lnTo>
                      <a:pt x="704" y="31"/>
                    </a:lnTo>
                    <a:lnTo>
                      <a:pt x="717" y="31"/>
                    </a:lnTo>
                    <a:lnTo>
                      <a:pt x="723" y="31"/>
                    </a:lnTo>
                    <a:lnTo>
                      <a:pt x="736" y="27"/>
                    </a:lnTo>
                    <a:lnTo>
                      <a:pt x="742" y="27"/>
                    </a:lnTo>
                    <a:lnTo>
                      <a:pt x="748" y="27"/>
                    </a:lnTo>
                    <a:lnTo>
                      <a:pt x="755" y="22"/>
                    </a:lnTo>
                    <a:lnTo>
                      <a:pt x="761" y="22"/>
                    </a:lnTo>
                    <a:lnTo>
                      <a:pt x="767" y="22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999" name="Freeform 903"/>
              <p:cNvSpPr>
                <a:spLocks/>
              </p:cNvSpPr>
              <p:nvPr/>
            </p:nvSpPr>
            <p:spPr bwMode="auto">
              <a:xfrm>
                <a:off x="2671" y="1185"/>
                <a:ext cx="780" cy="374"/>
              </a:xfrm>
              <a:custGeom>
                <a:avLst/>
                <a:gdLst/>
                <a:ahLst/>
                <a:cxnLst>
                  <a:cxn ang="0">
                    <a:pos x="774" y="31"/>
                  </a:cxn>
                  <a:cxn ang="0">
                    <a:pos x="748" y="53"/>
                  </a:cxn>
                  <a:cxn ang="0">
                    <a:pos x="730" y="71"/>
                  </a:cxn>
                  <a:cxn ang="0">
                    <a:pos x="686" y="98"/>
                  </a:cxn>
                  <a:cxn ang="0">
                    <a:pos x="648" y="111"/>
                  </a:cxn>
                  <a:cxn ang="0">
                    <a:pos x="616" y="134"/>
                  </a:cxn>
                  <a:cxn ang="0">
                    <a:pos x="579" y="156"/>
                  </a:cxn>
                  <a:cxn ang="0">
                    <a:pos x="547" y="178"/>
                  </a:cxn>
                  <a:cxn ang="0">
                    <a:pos x="516" y="205"/>
                  </a:cxn>
                  <a:cxn ang="0">
                    <a:pos x="491" y="232"/>
                  </a:cxn>
                  <a:cxn ang="0">
                    <a:pos x="478" y="250"/>
                  </a:cxn>
                  <a:cxn ang="0">
                    <a:pos x="459" y="276"/>
                  </a:cxn>
                  <a:cxn ang="0">
                    <a:pos x="440" y="303"/>
                  </a:cxn>
                  <a:cxn ang="0">
                    <a:pos x="415" y="321"/>
                  </a:cxn>
                  <a:cxn ang="0">
                    <a:pos x="384" y="339"/>
                  </a:cxn>
                  <a:cxn ang="0">
                    <a:pos x="352" y="334"/>
                  </a:cxn>
                  <a:cxn ang="0">
                    <a:pos x="315" y="348"/>
                  </a:cxn>
                  <a:cxn ang="0">
                    <a:pos x="277" y="352"/>
                  </a:cxn>
                  <a:cxn ang="0">
                    <a:pos x="252" y="366"/>
                  </a:cxn>
                  <a:cxn ang="0">
                    <a:pos x="220" y="374"/>
                  </a:cxn>
                  <a:cxn ang="0">
                    <a:pos x="195" y="370"/>
                  </a:cxn>
                  <a:cxn ang="0">
                    <a:pos x="157" y="374"/>
                  </a:cxn>
                  <a:cxn ang="0">
                    <a:pos x="126" y="370"/>
                  </a:cxn>
                  <a:cxn ang="0">
                    <a:pos x="94" y="361"/>
                  </a:cxn>
                  <a:cxn ang="0">
                    <a:pos x="94" y="339"/>
                  </a:cxn>
                  <a:cxn ang="0">
                    <a:pos x="82" y="316"/>
                  </a:cxn>
                  <a:cxn ang="0">
                    <a:pos x="57" y="303"/>
                  </a:cxn>
                  <a:cxn ang="0">
                    <a:pos x="44" y="281"/>
                  </a:cxn>
                  <a:cxn ang="0">
                    <a:pos x="32" y="258"/>
                  </a:cxn>
                  <a:cxn ang="0">
                    <a:pos x="13" y="241"/>
                  </a:cxn>
                  <a:cxn ang="0">
                    <a:pos x="0" y="218"/>
                  </a:cxn>
                  <a:cxn ang="0">
                    <a:pos x="6" y="192"/>
                  </a:cxn>
                  <a:cxn ang="0">
                    <a:pos x="25" y="169"/>
                  </a:cxn>
                  <a:cxn ang="0">
                    <a:pos x="38" y="151"/>
                  </a:cxn>
                  <a:cxn ang="0">
                    <a:pos x="69" y="134"/>
                  </a:cxn>
                  <a:cxn ang="0">
                    <a:pos x="88" y="116"/>
                  </a:cxn>
                  <a:cxn ang="0">
                    <a:pos x="113" y="89"/>
                  </a:cxn>
                  <a:cxn ang="0">
                    <a:pos x="132" y="67"/>
                  </a:cxn>
                  <a:cxn ang="0">
                    <a:pos x="151" y="44"/>
                  </a:cxn>
                  <a:cxn ang="0">
                    <a:pos x="183" y="31"/>
                  </a:cxn>
                  <a:cxn ang="0">
                    <a:pos x="220" y="31"/>
                  </a:cxn>
                  <a:cxn ang="0">
                    <a:pos x="258" y="22"/>
                  </a:cxn>
                  <a:cxn ang="0">
                    <a:pos x="296" y="18"/>
                  </a:cxn>
                  <a:cxn ang="0">
                    <a:pos x="333" y="18"/>
                  </a:cxn>
                  <a:cxn ang="0">
                    <a:pos x="384" y="18"/>
                  </a:cxn>
                  <a:cxn ang="0">
                    <a:pos x="440" y="18"/>
                  </a:cxn>
                  <a:cxn ang="0">
                    <a:pos x="478" y="22"/>
                  </a:cxn>
                  <a:cxn ang="0">
                    <a:pos x="516" y="18"/>
                  </a:cxn>
                  <a:cxn ang="0">
                    <a:pos x="535" y="0"/>
                  </a:cxn>
                  <a:cxn ang="0">
                    <a:pos x="566" y="4"/>
                  </a:cxn>
                  <a:cxn ang="0">
                    <a:pos x="604" y="9"/>
                  </a:cxn>
                  <a:cxn ang="0">
                    <a:pos x="635" y="13"/>
                  </a:cxn>
                  <a:cxn ang="0">
                    <a:pos x="667" y="27"/>
                  </a:cxn>
                  <a:cxn ang="0">
                    <a:pos x="704" y="31"/>
                  </a:cxn>
                  <a:cxn ang="0">
                    <a:pos x="755" y="22"/>
                  </a:cxn>
                </a:cxnLst>
                <a:rect l="0" t="0" r="r" b="b"/>
                <a:pathLst>
                  <a:path w="780" h="374">
                    <a:moveTo>
                      <a:pt x="767" y="22"/>
                    </a:moveTo>
                    <a:lnTo>
                      <a:pt x="774" y="22"/>
                    </a:lnTo>
                    <a:lnTo>
                      <a:pt x="780" y="18"/>
                    </a:lnTo>
                    <a:lnTo>
                      <a:pt x="780" y="22"/>
                    </a:lnTo>
                    <a:lnTo>
                      <a:pt x="780" y="27"/>
                    </a:lnTo>
                    <a:lnTo>
                      <a:pt x="774" y="31"/>
                    </a:lnTo>
                    <a:lnTo>
                      <a:pt x="774" y="35"/>
                    </a:lnTo>
                    <a:lnTo>
                      <a:pt x="767" y="40"/>
                    </a:lnTo>
                    <a:lnTo>
                      <a:pt x="761" y="44"/>
                    </a:lnTo>
                    <a:lnTo>
                      <a:pt x="755" y="49"/>
                    </a:lnTo>
                    <a:lnTo>
                      <a:pt x="748" y="49"/>
                    </a:lnTo>
                    <a:lnTo>
                      <a:pt x="748" y="53"/>
                    </a:lnTo>
                    <a:lnTo>
                      <a:pt x="742" y="53"/>
                    </a:lnTo>
                    <a:lnTo>
                      <a:pt x="742" y="58"/>
                    </a:lnTo>
                    <a:lnTo>
                      <a:pt x="736" y="58"/>
                    </a:lnTo>
                    <a:lnTo>
                      <a:pt x="736" y="62"/>
                    </a:lnTo>
                    <a:lnTo>
                      <a:pt x="730" y="67"/>
                    </a:lnTo>
                    <a:lnTo>
                      <a:pt x="730" y="71"/>
                    </a:lnTo>
                    <a:lnTo>
                      <a:pt x="723" y="76"/>
                    </a:lnTo>
                    <a:lnTo>
                      <a:pt x="717" y="80"/>
                    </a:lnTo>
                    <a:lnTo>
                      <a:pt x="711" y="85"/>
                    </a:lnTo>
                    <a:lnTo>
                      <a:pt x="704" y="89"/>
                    </a:lnTo>
                    <a:lnTo>
                      <a:pt x="698" y="93"/>
                    </a:lnTo>
                    <a:lnTo>
                      <a:pt x="686" y="98"/>
                    </a:lnTo>
                    <a:lnTo>
                      <a:pt x="679" y="102"/>
                    </a:lnTo>
                    <a:lnTo>
                      <a:pt x="673" y="102"/>
                    </a:lnTo>
                    <a:lnTo>
                      <a:pt x="667" y="107"/>
                    </a:lnTo>
                    <a:lnTo>
                      <a:pt x="660" y="111"/>
                    </a:lnTo>
                    <a:lnTo>
                      <a:pt x="654" y="111"/>
                    </a:lnTo>
                    <a:lnTo>
                      <a:pt x="648" y="111"/>
                    </a:lnTo>
                    <a:lnTo>
                      <a:pt x="642" y="116"/>
                    </a:lnTo>
                    <a:lnTo>
                      <a:pt x="635" y="120"/>
                    </a:lnTo>
                    <a:lnTo>
                      <a:pt x="629" y="120"/>
                    </a:lnTo>
                    <a:lnTo>
                      <a:pt x="623" y="125"/>
                    </a:lnTo>
                    <a:lnTo>
                      <a:pt x="623" y="129"/>
                    </a:lnTo>
                    <a:lnTo>
                      <a:pt x="616" y="134"/>
                    </a:lnTo>
                    <a:lnTo>
                      <a:pt x="610" y="138"/>
                    </a:lnTo>
                    <a:lnTo>
                      <a:pt x="604" y="143"/>
                    </a:lnTo>
                    <a:lnTo>
                      <a:pt x="598" y="147"/>
                    </a:lnTo>
                    <a:lnTo>
                      <a:pt x="591" y="147"/>
                    </a:lnTo>
                    <a:lnTo>
                      <a:pt x="585" y="151"/>
                    </a:lnTo>
                    <a:lnTo>
                      <a:pt x="579" y="156"/>
                    </a:lnTo>
                    <a:lnTo>
                      <a:pt x="572" y="160"/>
                    </a:lnTo>
                    <a:lnTo>
                      <a:pt x="566" y="165"/>
                    </a:lnTo>
                    <a:lnTo>
                      <a:pt x="560" y="169"/>
                    </a:lnTo>
                    <a:lnTo>
                      <a:pt x="553" y="174"/>
                    </a:lnTo>
                    <a:lnTo>
                      <a:pt x="547" y="174"/>
                    </a:lnTo>
                    <a:lnTo>
                      <a:pt x="547" y="178"/>
                    </a:lnTo>
                    <a:lnTo>
                      <a:pt x="547" y="183"/>
                    </a:lnTo>
                    <a:lnTo>
                      <a:pt x="541" y="187"/>
                    </a:lnTo>
                    <a:lnTo>
                      <a:pt x="535" y="192"/>
                    </a:lnTo>
                    <a:lnTo>
                      <a:pt x="535" y="196"/>
                    </a:lnTo>
                    <a:lnTo>
                      <a:pt x="522" y="201"/>
                    </a:lnTo>
                    <a:lnTo>
                      <a:pt x="516" y="205"/>
                    </a:lnTo>
                    <a:lnTo>
                      <a:pt x="509" y="209"/>
                    </a:lnTo>
                    <a:lnTo>
                      <a:pt x="509" y="214"/>
                    </a:lnTo>
                    <a:lnTo>
                      <a:pt x="503" y="218"/>
                    </a:lnTo>
                    <a:lnTo>
                      <a:pt x="497" y="227"/>
                    </a:lnTo>
                    <a:lnTo>
                      <a:pt x="491" y="227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84" y="236"/>
                    </a:lnTo>
                    <a:lnTo>
                      <a:pt x="484" y="241"/>
                    </a:lnTo>
                    <a:lnTo>
                      <a:pt x="484" y="245"/>
                    </a:lnTo>
                    <a:lnTo>
                      <a:pt x="478" y="245"/>
                    </a:lnTo>
                    <a:lnTo>
                      <a:pt x="478" y="250"/>
                    </a:lnTo>
                    <a:lnTo>
                      <a:pt x="478" y="254"/>
                    </a:lnTo>
                    <a:lnTo>
                      <a:pt x="472" y="258"/>
                    </a:lnTo>
                    <a:lnTo>
                      <a:pt x="472" y="263"/>
                    </a:lnTo>
                    <a:lnTo>
                      <a:pt x="465" y="267"/>
                    </a:lnTo>
                    <a:lnTo>
                      <a:pt x="459" y="272"/>
                    </a:lnTo>
                    <a:lnTo>
                      <a:pt x="459" y="276"/>
                    </a:lnTo>
                    <a:lnTo>
                      <a:pt x="459" y="281"/>
                    </a:lnTo>
                    <a:lnTo>
                      <a:pt x="453" y="285"/>
                    </a:lnTo>
                    <a:lnTo>
                      <a:pt x="453" y="290"/>
                    </a:lnTo>
                    <a:lnTo>
                      <a:pt x="447" y="294"/>
                    </a:lnTo>
                    <a:lnTo>
                      <a:pt x="440" y="299"/>
                    </a:lnTo>
                    <a:lnTo>
                      <a:pt x="440" y="303"/>
                    </a:lnTo>
                    <a:lnTo>
                      <a:pt x="434" y="303"/>
                    </a:lnTo>
                    <a:lnTo>
                      <a:pt x="434" y="308"/>
                    </a:lnTo>
                    <a:lnTo>
                      <a:pt x="428" y="312"/>
                    </a:lnTo>
                    <a:lnTo>
                      <a:pt x="428" y="316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5"/>
                    </a:lnTo>
                    <a:lnTo>
                      <a:pt x="403" y="330"/>
                    </a:lnTo>
                    <a:lnTo>
                      <a:pt x="396" y="330"/>
                    </a:lnTo>
                    <a:lnTo>
                      <a:pt x="396" y="334"/>
                    </a:lnTo>
                    <a:lnTo>
                      <a:pt x="390" y="334"/>
                    </a:lnTo>
                    <a:lnTo>
                      <a:pt x="384" y="339"/>
                    </a:lnTo>
                    <a:lnTo>
                      <a:pt x="377" y="339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34"/>
                    </a:lnTo>
                    <a:lnTo>
                      <a:pt x="359" y="334"/>
                    </a:lnTo>
                    <a:lnTo>
                      <a:pt x="352" y="334"/>
                    </a:lnTo>
                    <a:lnTo>
                      <a:pt x="346" y="334"/>
                    </a:lnTo>
                    <a:lnTo>
                      <a:pt x="340" y="334"/>
                    </a:lnTo>
                    <a:lnTo>
                      <a:pt x="333" y="339"/>
                    </a:lnTo>
                    <a:lnTo>
                      <a:pt x="327" y="343"/>
                    </a:lnTo>
                    <a:lnTo>
                      <a:pt x="321" y="348"/>
                    </a:lnTo>
                    <a:lnTo>
                      <a:pt x="315" y="348"/>
                    </a:lnTo>
                    <a:lnTo>
                      <a:pt x="308" y="348"/>
                    </a:lnTo>
                    <a:lnTo>
                      <a:pt x="302" y="348"/>
                    </a:lnTo>
                    <a:lnTo>
                      <a:pt x="296" y="348"/>
                    </a:lnTo>
                    <a:lnTo>
                      <a:pt x="289" y="348"/>
                    </a:lnTo>
                    <a:lnTo>
                      <a:pt x="283" y="348"/>
                    </a:lnTo>
                    <a:lnTo>
                      <a:pt x="277" y="352"/>
                    </a:lnTo>
                    <a:lnTo>
                      <a:pt x="277" y="357"/>
                    </a:lnTo>
                    <a:lnTo>
                      <a:pt x="277" y="361"/>
                    </a:lnTo>
                    <a:lnTo>
                      <a:pt x="271" y="366"/>
                    </a:lnTo>
                    <a:lnTo>
                      <a:pt x="264" y="366"/>
                    </a:lnTo>
                    <a:lnTo>
                      <a:pt x="258" y="366"/>
                    </a:lnTo>
                    <a:lnTo>
                      <a:pt x="252" y="366"/>
                    </a:lnTo>
                    <a:lnTo>
                      <a:pt x="245" y="366"/>
                    </a:lnTo>
                    <a:lnTo>
                      <a:pt x="245" y="370"/>
                    </a:lnTo>
                    <a:lnTo>
                      <a:pt x="239" y="370"/>
                    </a:lnTo>
                    <a:lnTo>
                      <a:pt x="233" y="370"/>
                    </a:lnTo>
                    <a:lnTo>
                      <a:pt x="227" y="374"/>
                    </a:lnTo>
                    <a:lnTo>
                      <a:pt x="220" y="374"/>
                    </a:lnTo>
                    <a:lnTo>
                      <a:pt x="214" y="370"/>
                    </a:lnTo>
                    <a:lnTo>
                      <a:pt x="208" y="370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195" y="366"/>
                    </a:lnTo>
                    <a:lnTo>
                      <a:pt x="195" y="370"/>
                    </a:lnTo>
                    <a:lnTo>
                      <a:pt x="189" y="370"/>
                    </a:lnTo>
                    <a:lnTo>
                      <a:pt x="183" y="370"/>
                    </a:lnTo>
                    <a:lnTo>
                      <a:pt x="176" y="370"/>
                    </a:lnTo>
                    <a:lnTo>
                      <a:pt x="170" y="374"/>
                    </a:lnTo>
                    <a:lnTo>
                      <a:pt x="164" y="374"/>
                    </a:lnTo>
                    <a:lnTo>
                      <a:pt x="157" y="374"/>
                    </a:lnTo>
                    <a:lnTo>
                      <a:pt x="151" y="374"/>
                    </a:lnTo>
                    <a:lnTo>
                      <a:pt x="145" y="374"/>
                    </a:lnTo>
                    <a:lnTo>
                      <a:pt x="139" y="374"/>
                    </a:lnTo>
                    <a:lnTo>
                      <a:pt x="132" y="374"/>
                    </a:lnTo>
                    <a:lnTo>
                      <a:pt x="132" y="370"/>
                    </a:lnTo>
                    <a:lnTo>
                      <a:pt x="126" y="370"/>
                    </a:lnTo>
                    <a:lnTo>
                      <a:pt x="126" y="366"/>
                    </a:lnTo>
                    <a:lnTo>
                      <a:pt x="120" y="366"/>
                    </a:lnTo>
                    <a:lnTo>
                      <a:pt x="113" y="366"/>
                    </a:lnTo>
                    <a:lnTo>
                      <a:pt x="107" y="366"/>
                    </a:lnTo>
                    <a:lnTo>
                      <a:pt x="101" y="361"/>
                    </a:lnTo>
                    <a:lnTo>
                      <a:pt x="94" y="361"/>
                    </a:lnTo>
                    <a:lnTo>
                      <a:pt x="94" y="357"/>
                    </a:lnTo>
                    <a:lnTo>
                      <a:pt x="94" y="352"/>
                    </a:lnTo>
                    <a:lnTo>
                      <a:pt x="88" y="352"/>
                    </a:lnTo>
                    <a:lnTo>
                      <a:pt x="94" y="348"/>
                    </a:lnTo>
                    <a:lnTo>
                      <a:pt x="94" y="343"/>
                    </a:lnTo>
                    <a:lnTo>
                      <a:pt x="94" y="339"/>
                    </a:lnTo>
                    <a:lnTo>
                      <a:pt x="94" y="334"/>
                    </a:lnTo>
                    <a:lnTo>
                      <a:pt x="88" y="330"/>
                    </a:lnTo>
                    <a:lnTo>
                      <a:pt x="88" y="325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82" y="316"/>
                    </a:lnTo>
                    <a:lnTo>
                      <a:pt x="76" y="312"/>
                    </a:lnTo>
                    <a:lnTo>
                      <a:pt x="76" y="308"/>
                    </a:lnTo>
                    <a:lnTo>
                      <a:pt x="69" y="308"/>
                    </a:lnTo>
                    <a:lnTo>
                      <a:pt x="63" y="308"/>
                    </a:lnTo>
                    <a:lnTo>
                      <a:pt x="63" y="303"/>
                    </a:lnTo>
                    <a:lnTo>
                      <a:pt x="57" y="303"/>
                    </a:lnTo>
                    <a:lnTo>
                      <a:pt x="57" y="299"/>
                    </a:lnTo>
                    <a:lnTo>
                      <a:pt x="50" y="299"/>
                    </a:lnTo>
                    <a:lnTo>
                      <a:pt x="50" y="294"/>
                    </a:lnTo>
                    <a:lnTo>
                      <a:pt x="44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44" y="276"/>
                    </a:lnTo>
                    <a:lnTo>
                      <a:pt x="44" y="272"/>
                    </a:lnTo>
                    <a:lnTo>
                      <a:pt x="44" y="267"/>
                    </a:lnTo>
                    <a:lnTo>
                      <a:pt x="38" y="263"/>
                    </a:lnTo>
                    <a:lnTo>
                      <a:pt x="38" y="258"/>
                    </a:lnTo>
                    <a:lnTo>
                      <a:pt x="32" y="258"/>
                    </a:lnTo>
                    <a:lnTo>
                      <a:pt x="32" y="254"/>
                    </a:lnTo>
                    <a:lnTo>
                      <a:pt x="25" y="254"/>
                    </a:lnTo>
                    <a:lnTo>
                      <a:pt x="25" y="250"/>
                    </a:lnTo>
                    <a:lnTo>
                      <a:pt x="19" y="245"/>
                    </a:lnTo>
                    <a:lnTo>
                      <a:pt x="19" y="241"/>
                    </a:lnTo>
                    <a:lnTo>
                      <a:pt x="13" y="241"/>
                    </a:lnTo>
                    <a:lnTo>
                      <a:pt x="13" y="236"/>
                    </a:lnTo>
                    <a:lnTo>
                      <a:pt x="13" y="232"/>
                    </a:lnTo>
                    <a:lnTo>
                      <a:pt x="6" y="232"/>
                    </a:lnTo>
                    <a:lnTo>
                      <a:pt x="0" y="227"/>
                    </a:lnTo>
                    <a:lnTo>
                      <a:pt x="0" y="223"/>
                    </a:lnTo>
                    <a:lnTo>
                      <a:pt x="0" y="218"/>
                    </a:lnTo>
                    <a:lnTo>
                      <a:pt x="6" y="214"/>
                    </a:lnTo>
                    <a:lnTo>
                      <a:pt x="6" y="209"/>
                    </a:lnTo>
                    <a:lnTo>
                      <a:pt x="6" y="205"/>
                    </a:lnTo>
                    <a:lnTo>
                      <a:pt x="6" y="201"/>
                    </a:lnTo>
                    <a:lnTo>
                      <a:pt x="6" y="196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8"/>
                    </a:lnTo>
                    <a:lnTo>
                      <a:pt x="13" y="174"/>
                    </a:lnTo>
                    <a:lnTo>
                      <a:pt x="19" y="169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32" y="165"/>
                    </a:lnTo>
                    <a:lnTo>
                      <a:pt x="38" y="165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44" y="147"/>
                    </a:lnTo>
                    <a:lnTo>
                      <a:pt x="50" y="143"/>
                    </a:lnTo>
                    <a:lnTo>
                      <a:pt x="57" y="143"/>
                    </a:lnTo>
                    <a:lnTo>
                      <a:pt x="63" y="138"/>
                    </a:lnTo>
                    <a:lnTo>
                      <a:pt x="69" y="138"/>
                    </a:lnTo>
                    <a:lnTo>
                      <a:pt x="69" y="134"/>
                    </a:lnTo>
                    <a:lnTo>
                      <a:pt x="76" y="134"/>
                    </a:lnTo>
                    <a:lnTo>
                      <a:pt x="76" y="129"/>
                    </a:lnTo>
                    <a:lnTo>
                      <a:pt x="82" y="125"/>
                    </a:lnTo>
                    <a:lnTo>
                      <a:pt x="82" y="120"/>
                    </a:lnTo>
                    <a:lnTo>
                      <a:pt x="88" y="120"/>
                    </a:lnTo>
                    <a:lnTo>
                      <a:pt x="88" y="116"/>
                    </a:lnTo>
                    <a:lnTo>
                      <a:pt x="94" y="111"/>
                    </a:lnTo>
                    <a:lnTo>
                      <a:pt x="101" y="107"/>
                    </a:lnTo>
                    <a:lnTo>
                      <a:pt x="101" y="102"/>
                    </a:lnTo>
                    <a:lnTo>
                      <a:pt x="107" y="98"/>
                    </a:lnTo>
                    <a:lnTo>
                      <a:pt x="107" y="93"/>
                    </a:lnTo>
                    <a:lnTo>
                      <a:pt x="113" y="89"/>
                    </a:lnTo>
                    <a:lnTo>
                      <a:pt x="120" y="85"/>
                    </a:lnTo>
                    <a:lnTo>
                      <a:pt x="120" y="80"/>
                    </a:lnTo>
                    <a:lnTo>
                      <a:pt x="120" y="76"/>
                    </a:lnTo>
                    <a:lnTo>
                      <a:pt x="126" y="71"/>
                    </a:lnTo>
                    <a:lnTo>
                      <a:pt x="126" y="67"/>
                    </a:lnTo>
                    <a:lnTo>
                      <a:pt x="132" y="67"/>
                    </a:lnTo>
                    <a:lnTo>
                      <a:pt x="132" y="62"/>
                    </a:lnTo>
                    <a:lnTo>
                      <a:pt x="139" y="58"/>
                    </a:lnTo>
                    <a:lnTo>
                      <a:pt x="145" y="53"/>
                    </a:lnTo>
                    <a:lnTo>
                      <a:pt x="145" y="49"/>
                    </a:lnTo>
                    <a:lnTo>
                      <a:pt x="151" y="49"/>
                    </a:lnTo>
                    <a:lnTo>
                      <a:pt x="151" y="44"/>
                    </a:lnTo>
                    <a:lnTo>
                      <a:pt x="157" y="40"/>
                    </a:lnTo>
                    <a:lnTo>
                      <a:pt x="164" y="40"/>
                    </a:lnTo>
                    <a:lnTo>
                      <a:pt x="164" y="35"/>
                    </a:lnTo>
                    <a:lnTo>
                      <a:pt x="170" y="35"/>
                    </a:lnTo>
                    <a:lnTo>
                      <a:pt x="176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195" y="31"/>
                    </a:lnTo>
                    <a:lnTo>
                      <a:pt x="201" y="31"/>
                    </a:lnTo>
                    <a:lnTo>
                      <a:pt x="208" y="31"/>
                    </a:lnTo>
                    <a:lnTo>
                      <a:pt x="214" y="31"/>
                    </a:lnTo>
                    <a:lnTo>
                      <a:pt x="220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39" y="27"/>
                    </a:lnTo>
                    <a:lnTo>
                      <a:pt x="245" y="27"/>
                    </a:lnTo>
                    <a:lnTo>
                      <a:pt x="252" y="27"/>
                    </a:lnTo>
                    <a:lnTo>
                      <a:pt x="258" y="22"/>
                    </a:lnTo>
                    <a:lnTo>
                      <a:pt x="264" y="22"/>
                    </a:lnTo>
                    <a:lnTo>
                      <a:pt x="271" y="22"/>
                    </a:lnTo>
                    <a:lnTo>
                      <a:pt x="277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96" y="18"/>
                    </a:lnTo>
                    <a:lnTo>
                      <a:pt x="302" y="18"/>
                    </a:lnTo>
                    <a:lnTo>
                      <a:pt x="308" y="18"/>
                    </a:lnTo>
                    <a:lnTo>
                      <a:pt x="315" y="18"/>
                    </a:lnTo>
                    <a:lnTo>
                      <a:pt x="321" y="18"/>
                    </a:lnTo>
                    <a:lnTo>
                      <a:pt x="327" y="18"/>
                    </a:lnTo>
                    <a:lnTo>
                      <a:pt x="333" y="18"/>
                    </a:lnTo>
                    <a:lnTo>
                      <a:pt x="346" y="18"/>
                    </a:lnTo>
                    <a:lnTo>
                      <a:pt x="352" y="18"/>
                    </a:lnTo>
                    <a:lnTo>
                      <a:pt x="359" y="18"/>
                    </a:lnTo>
                    <a:lnTo>
                      <a:pt x="365" y="18"/>
                    </a:lnTo>
                    <a:lnTo>
                      <a:pt x="371" y="18"/>
                    </a:lnTo>
                    <a:lnTo>
                      <a:pt x="384" y="18"/>
                    </a:lnTo>
                    <a:lnTo>
                      <a:pt x="390" y="18"/>
                    </a:lnTo>
                    <a:lnTo>
                      <a:pt x="396" y="18"/>
                    </a:lnTo>
                    <a:lnTo>
                      <a:pt x="403" y="18"/>
                    </a:lnTo>
                    <a:lnTo>
                      <a:pt x="415" y="18"/>
                    </a:lnTo>
                    <a:lnTo>
                      <a:pt x="428" y="18"/>
                    </a:lnTo>
                    <a:lnTo>
                      <a:pt x="440" y="18"/>
                    </a:lnTo>
                    <a:lnTo>
                      <a:pt x="447" y="18"/>
                    </a:lnTo>
                    <a:lnTo>
                      <a:pt x="453" y="18"/>
                    </a:lnTo>
                    <a:lnTo>
                      <a:pt x="459" y="22"/>
                    </a:lnTo>
                    <a:lnTo>
                      <a:pt x="465" y="22"/>
                    </a:lnTo>
                    <a:lnTo>
                      <a:pt x="472" y="22"/>
                    </a:lnTo>
                    <a:lnTo>
                      <a:pt x="478" y="22"/>
                    </a:lnTo>
                    <a:lnTo>
                      <a:pt x="484" y="22"/>
                    </a:lnTo>
                    <a:lnTo>
                      <a:pt x="491" y="22"/>
                    </a:lnTo>
                    <a:lnTo>
                      <a:pt x="497" y="22"/>
                    </a:lnTo>
                    <a:lnTo>
                      <a:pt x="503" y="22"/>
                    </a:lnTo>
                    <a:lnTo>
                      <a:pt x="509" y="22"/>
                    </a:lnTo>
                    <a:lnTo>
                      <a:pt x="516" y="18"/>
                    </a:lnTo>
                    <a:lnTo>
                      <a:pt x="522" y="18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35" y="9"/>
                    </a:lnTo>
                    <a:lnTo>
                      <a:pt x="535" y="0"/>
                    </a:lnTo>
                    <a:lnTo>
                      <a:pt x="541" y="0"/>
                    </a:lnTo>
                    <a:lnTo>
                      <a:pt x="541" y="4"/>
                    </a:lnTo>
                    <a:lnTo>
                      <a:pt x="547" y="4"/>
                    </a:lnTo>
                    <a:lnTo>
                      <a:pt x="553" y="4"/>
                    </a:lnTo>
                    <a:lnTo>
                      <a:pt x="560" y="4"/>
                    </a:lnTo>
                    <a:lnTo>
                      <a:pt x="566" y="4"/>
                    </a:lnTo>
                    <a:lnTo>
                      <a:pt x="572" y="9"/>
                    </a:lnTo>
                    <a:lnTo>
                      <a:pt x="579" y="9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10" y="9"/>
                    </a:lnTo>
                    <a:lnTo>
                      <a:pt x="616" y="9"/>
                    </a:lnTo>
                    <a:lnTo>
                      <a:pt x="623" y="9"/>
                    </a:lnTo>
                    <a:lnTo>
                      <a:pt x="629" y="9"/>
                    </a:lnTo>
                    <a:lnTo>
                      <a:pt x="629" y="13"/>
                    </a:lnTo>
                    <a:lnTo>
                      <a:pt x="635" y="13"/>
                    </a:lnTo>
                    <a:lnTo>
                      <a:pt x="642" y="18"/>
                    </a:lnTo>
                    <a:lnTo>
                      <a:pt x="648" y="18"/>
                    </a:lnTo>
                    <a:lnTo>
                      <a:pt x="654" y="22"/>
                    </a:lnTo>
                    <a:lnTo>
                      <a:pt x="660" y="22"/>
                    </a:lnTo>
                    <a:lnTo>
                      <a:pt x="667" y="22"/>
                    </a:lnTo>
                    <a:lnTo>
                      <a:pt x="667" y="27"/>
                    </a:lnTo>
                    <a:lnTo>
                      <a:pt x="673" y="27"/>
                    </a:lnTo>
                    <a:lnTo>
                      <a:pt x="679" y="27"/>
                    </a:lnTo>
                    <a:lnTo>
                      <a:pt x="686" y="27"/>
                    </a:lnTo>
                    <a:lnTo>
                      <a:pt x="692" y="27"/>
                    </a:lnTo>
                    <a:lnTo>
                      <a:pt x="698" y="27"/>
                    </a:lnTo>
                    <a:lnTo>
                      <a:pt x="704" y="31"/>
                    </a:lnTo>
                    <a:lnTo>
                      <a:pt x="717" y="31"/>
                    </a:lnTo>
                    <a:lnTo>
                      <a:pt x="723" y="31"/>
                    </a:lnTo>
                    <a:lnTo>
                      <a:pt x="736" y="27"/>
                    </a:lnTo>
                    <a:lnTo>
                      <a:pt x="742" y="27"/>
                    </a:lnTo>
                    <a:lnTo>
                      <a:pt x="748" y="27"/>
                    </a:lnTo>
                    <a:lnTo>
                      <a:pt x="755" y="22"/>
                    </a:lnTo>
                    <a:lnTo>
                      <a:pt x="761" y="22"/>
                    </a:lnTo>
                    <a:lnTo>
                      <a:pt x="767" y="22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02" name="Group 904"/>
            <p:cNvGrpSpPr>
              <a:grpSpLocks/>
            </p:cNvGrpSpPr>
            <p:nvPr/>
          </p:nvGrpSpPr>
          <p:grpSpPr bwMode="auto">
            <a:xfrm>
              <a:off x="3407" y="1229"/>
              <a:ext cx="384" cy="393"/>
              <a:chOff x="3407" y="1229"/>
              <a:chExt cx="384" cy="393"/>
            </a:xfrm>
          </p:grpSpPr>
          <p:sp>
            <p:nvSpPr>
              <p:cNvPr id="5001" name="Freeform 905"/>
              <p:cNvSpPr>
                <a:spLocks/>
              </p:cNvSpPr>
              <p:nvPr/>
            </p:nvSpPr>
            <p:spPr bwMode="auto">
              <a:xfrm>
                <a:off x="3407" y="1229"/>
                <a:ext cx="384" cy="393"/>
              </a:xfrm>
              <a:custGeom>
                <a:avLst/>
                <a:gdLst/>
                <a:ahLst/>
                <a:cxnLst>
                  <a:cxn ang="0">
                    <a:pos x="377" y="14"/>
                  </a:cxn>
                  <a:cxn ang="0">
                    <a:pos x="352" y="27"/>
                  </a:cxn>
                  <a:cxn ang="0">
                    <a:pos x="333" y="41"/>
                  </a:cxn>
                  <a:cxn ang="0">
                    <a:pos x="321" y="49"/>
                  </a:cxn>
                  <a:cxn ang="0">
                    <a:pos x="302" y="58"/>
                  </a:cxn>
                  <a:cxn ang="0">
                    <a:pos x="277" y="72"/>
                  </a:cxn>
                  <a:cxn ang="0">
                    <a:pos x="264" y="90"/>
                  </a:cxn>
                  <a:cxn ang="0">
                    <a:pos x="264" y="107"/>
                  </a:cxn>
                  <a:cxn ang="0">
                    <a:pos x="258" y="125"/>
                  </a:cxn>
                  <a:cxn ang="0">
                    <a:pos x="258" y="143"/>
                  </a:cxn>
                  <a:cxn ang="0">
                    <a:pos x="258" y="161"/>
                  </a:cxn>
                  <a:cxn ang="0">
                    <a:pos x="251" y="179"/>
                  </a:cxn>
                  <a:cxn ang="0">
                    <a:pos x="245" y="192"/>
                  </a:cxn>
                  <a:cxn ang="0">
                    <a:pos x="233" y="210"/>
                  </a:cxn>
                  <a:cxn ang="0">
                    <a:pos x="233" y="228"/>
                  </a:cxn>
                  <a:cxn ang="0">
                    <a:pos x="226" y="246"/>
                  </a:cxn>
                  <a:cxn ang="0">
                    <a:pos x="220" y="264"/>
                  </a:cxn>
                  <a:cxn ang="0">
                    <a:pos x="207" y="281"/>
                  </a:cxn>
                  <a:cxn ang="0">
                    <a:pos x="195" y="299"/>
                  </a:cxn>
                  <a:cxn ang="0">
                    <a:pos x="182" y="317"/>
                  </a:cxn>
                  <a:cxn ang="0">
                    <a:pos x="176" y="335"/>
                  </a:cxn>
                  <a:cxn ang="0">
                    <a:pos x="182" y="362"/>
                  </a:cxn>
                  <a:cxn ang="0">
                    <a:pos x="176" y="380"/>
                  </a:cxn>
                  <a:cxn ang="0">
                    <a:pos x="163" y="393"/>
                  </a:cxn>
                  <a:cxn ang="0">
                    <a:pos x="138" y="393"/>
                  </a:cxn>
                  <a:cxn ang="0">
                    <a:pos x="119" y="384"/>
                  </a:cxn>
                  <a:cxn ang="0">
                    <a:pos x="101" y="388"/>
                  </a:cxn>
                  <a:cxn ang="0">
                    <a:pos x="94" y="375"/>
                  </a:cxn>
                  <a:cxn ang="0">
                    <a:pos x="69" y="380"/>
                  </a:cxn>
                  <a:cxn ang="0">
                    <a:pos x="50" y="380"/>
                  </a:cxn>
                  <a:cxn ang="0">
                    <a:pos x="31" y="371"/>
                  </a:cxn>
                  <a:cxn ang="0">
                    <a:pos x="13" y="380"/>
                  </a:cxn>
                  <a:cxn ang="0">
                    <a:pos x="0" y="366"/>
                  </a:cxn>
                  <a:cxn ang="0">
                    <a:pos x="6" y="348"/>
                  </a:cxn>
                  <a:cxn ang="0">
                    <a:pos x="31" y="339"/>
                  </a:cxn>
                  <a:cxn ang="0">
                    <a:pos x="38" y="308"/>
                  </a:cxn>
                  <a:cxn ang="0">
                    <a:pos x="82" y="241"/>
                  </a:cxn>
                  <a:cxn ang="0">
                    <a:pos x="119" y="219"/>
                  </a:cxn>
                  <a:cxn ang="0">
                    <a:pos x="170" y="201"/>
                  </a:cxn>
                  <a:cxn ang="0">
                    <a:pos x="170" y="179"/>
                  </a:cxn>
                  <a:cxn ang="0">
                    <a:pos x="189" y="157"/>
                  </a:cxn>
                  <a:cxn ang="0">
                    <a:pos x="207" y="134"/>
                  </a:cxn>
                  <a:cxn ang="0">
                    <a:pos x="233" y="116"/>
                  </a:cxn>
                  <a:cxn ang="0">
                    <a:pos x="251" y="94"/>
                  </a:cxn>
                  <a:cxn ang="0">
                    <a:pos x="264" y="72"/>
                  </a:cxn>
                  <a:cxn ang="0">
                    <a:pos x="283" y="54"/>
                  </a:cxn>
                  <a:cxn ang="0">
                    <a:pos x="295" y="41"/>
                  </a:cxn>
                  <a:cxn ang="0">
                    <a:pos x="314" y="27"/>
                  </a:cxn>
                  <a:cxn ang="0">
                    <a:pos x="333" y="14"/>
                  </a:cxn>
                  <a:cxn ang="0">
                    <a:pos x="365" y="0"/>
                  </a:cxn>
                </a:cxnLst>
                <a:rect l="0" t="0" r="r" b="b"/>
                <a:pathLst>
                  <a:path w="384" h="393">
                    <a:moveTo>
                      <a:pt x="371" y="0"/>
                    </a:moveTo>
                    <a:lnTo>
                      <a:pt x="377" y="5"/>
                    </a:lnTo>
                    <a:lnTo>
                      <a:pt x="384" y="9"/>
                    </a:lnTo>
                    <a:lnTo>
                      <a:pt x="377" y="14"/>
                    </a:lnTo>
                    <a:lnTo>
                      <a:pt x="377" y="18"/>
                    </a:lnTo>
                    <a:lnTo>
                      <a:pt x="365" y="18"/>
                    </a:lnTo>
                    <a:lnTo>
                      <a:pt x="358" y="23"/>
                    </a:lnTo>
                    <a:lnTo>
                      <a:pt x="352" y="27"/>
                    </a:lnTo>
                    <a:lnTo>
                      <a:pt x="346" y="32"/>
                    </a:lnTo>
                    <a:lnTo>
                      <a:pt x="346" y="36"/>
                    </a:lnTo>
                    <a:lnTo>
                      <a:pt x="339" y="36"/>
                    </a:lnTo>
                    <a:lnTo>
                      <a:pt x="333" y="41"/>
                    </a:lnTo>
                    <a:lnTo>
                      <a:pt x="327" y="41"/>
                    </a:lnTo>
                    <a:lnTo>
                      <a:pt x="327" y="45"/>
                    </a:lnTo>
                    <a:lnTo>
                      <a:pt x="321" y="45"/>
                    </a:lnTo>
                    <a:lnTo>
                      <a:pt x="321" y="49"/>
                    </a:lnTo>
                    <a:lnTo>
                      <a:pt x="314" y="49"/>
                    </a:lnTo>
                    <a:lnTo>
                      <a:pt x="314" y="54"/>
                    </a:lnTo>
                    <a:lnTo>
                      <a:pt x="308" y="54"/>
                    </a:lnTo>
                    <a:lnTo>
                      <a:pt x="302" y="58"/>
                    </a:lnTo>
                    <a:lnTo>
                      <a:pt x="295" y="63"/>
                    </a:lnTo>
                    <a:lnTo>
                      <a:pt x="289" y="67"/>
                    </a:lnTo>
                    <a:lnTo>
                      <a:pt x="283" y="67"/>
                    </a:lnTo>
                    <a:lnTo>
                      <a:pt x="277" y="72"/>
                    </a:lnTo>
                    <a:lnTo>
                      <a:pt x="277" y="76"/>
                    </a:lnTo>
                    <a:lnTo>
                      <a:pt x="270" y="81"/>
                    </a:lnTo>
                    <a:lnTo>
                      <a:pt x="264" y="85"/>
                    </a:lnTo>
                    <a:lnTo>
                      <a:pt x="264" y="90"/>
                    </a:lnTo>
                    <a:lnTo>
                      <a:pt x="264" y="94"/>
                    </a:lnTo>
                    <a:lnTo>
                      <a:pt x="264" y="99"/>
                    </a:lnTo>
                    <a:lnTo>
                      <a:pt x="264" y="103"/>
                    </a:lnTo>
                    <a:lnTo>
                      <a:pt x="264" y="107"/>
                    </a:lnTo>
                    <a:lnTo>
                      <a:pt x="264" y="112"/>
                    </a:lnTo>
                    <a:lnTo>
                      <a:pt x="264" y="116"/>
                    </a:lnTo>
                    <a:lnTo>
                      <a:pt x="264" y="121"/>
                    </a:lnTo>
                    <a:lnTo>
                      <a:pt x="258" y="125"/>
                    </a:lnTo>
                    <a:lnTo>
                      <a:pt x="258" y="130"/>
                    </a:lnTo>
                    <a:lnTo>
                      <a:pt x="258" y="134"/>
                    </a:lnTo>
                    <a:lnTo>
                      <a:pt x="258" y="139"/>
                    </a:lnTo>
                    <a:lnTo>
                      <a:pt x="258" y="143"/>
                    </a:lnTo>
                    <a:lnTo>
                      <a:pt x="258" y="148"/>
                    </a:lnTo>
                    <a:lnTo>
                      <a:pt x="258" y="152"/>
                    </a:lnTo>
                    <a:lnTo>
                      <a:pt x="258" y="157"/>
                    </a:lnTo>
                    <a:lnTo>
                      <a:pt x="258" y="161"/>
                    </a:lnTo>
                    <a:lnTo>
                      <a:pt x="258" y="165"/>
                    </a:lnTo>
                    <a:lnTo>
                      <a:pt x="258" y="170"/>
                    </a:lnTo>
                    <a:lnTo>
                      <a:pt x="258" y="174"/>
                    </a:lnTo>
                    <a:lnTo>
                      <a:pt x="251" y="179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45" y="188"/>
                    </a:lnTo>
                    <a:lnTo>
                      <a:pt x="245" y="192"/>
                    </a:lnTo>
                    <a:lnTo>
                      <a:pt x="239" y="197"/>
                    </a:lnTo>
                    <a:lnTo>
                      <a:pt x="239" y="201"/>
                    </a:lnTo>
                    <a:lnTo>
                      <a:pt x="239" y="206"/>
                    </a:lnTo>
                    <a:lnTo>
                      <a:pt x="233" y="210"/>
                    </a:lnTo>
                    <a:lnTo>
                      <a:pt x="233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33" y="228"/>
                    </a:lnTo>
                    <a:lnTo>
                      <a:pt x="233" y="232"/>
                    </a:lnTo>
                    <a:lnTo>
                      <a:pt x="226" y="237"/>
                    </a:lnTo>
                    <a:lnTo>
                      <a:pt x="226" y="241"/>
                    </a:lnTo>
                    <a:lnTo>
                      <a:pt x="226" y="246"/>
                    </a:lnTo>
                    <a:lnTo>
                      <a:pt x="226" y="250"/>
                    </a:lnTo>
                    <a:lnTo>
                      <a:pt x="226" y="255"/>
                    </a:lnTo>
                    <a:lnTo>
                      <a:pt x="220" y="259"/>
                    </a:lnTo>
                    <a:lnTo>
                      <a:pt x="220" y="264"/>
                    </a:lnTo>
                    <a:lnTo>
                      <a:pt x="220" y="268"/>
                    </a:lnTo>
                    <a:lnTo>
                      <a:pt x="214" y="272"/>
                    </a:lnTo>
                    <a:lnTo>
                      <a:pt x="207" y="277"/>
                    </a:lnTo>
                    <a:lnTo>
                      <a:pt x="207" y="281"/>
                    </a:lnTo>
                    <a:lnTo>
                      <a:pt x="201" y="286"/>
                    </a:lnTo>
                    <a:lnTo>
                      <a:pt x="201" y="290"/>
                    </a:lnTo>
                    <a:lnTo>
                      <a:pt x="201" y="295"/>
                    </a:lnTo>
                    <a:lnTo>
                      <a:pt x="195" y="299"/>
                    </a:lnTo>
                    <a:lnTo>
                      <a:pt x="195" y="304"/>
                    </a:lnTo>
                    <a:lnTo>
                      <a:pt x="189" y="308"/>
                    </a:lnTo>
                    <a:lnTo>
                      <a:pt x="189" y="317"/>
                    </a:lnTo>
                    <a:lnTo>
                      <a:pt x="182" y="317"/>
                    </a:lnTo>
                    <a:lnTo>
                      <a:pt x="182" y="322"/>
                    </a:lnTo>
                    <a:lnTo>
                      <a:pt x="176" y="326"/>
                    </a:lnTo>
                    <a:lnTo>
                      <a:pt x="176" y="330"/>
                    </a:lnTo>
                    <a:lnTo>
                      <a:pt x="176" y="335"/>
                    </a:lnTo>
                    <a:lnTo>
                      <a:pt x="176" y="344"/>
                    </a:lnTo>
                    <a:lnTo>
                      <a:pt x="176" y="348"/>
                    </a:lnTo>
                    <a:lnTo>
                      <a:pt x="176" y="353"/>
                    </a:lnTo>
                    <a:lnTo>
                      <a:pt x="182" y="362"/>
                    </a:lnTo>
                    <a:lnTo>
                      <a:pt x="182" y="366"/>
                    </a:lnTo>
                    <a:lnTo>
                      <a:pt x="182" y="371"/>
                    </a:lnTo>
                    <a:lnTo>
                      <a:pt x="176" y="375"/>
                    </a:lnTo>
                    <a:lnTo>
                      <a:pt x="176" y="380"/>
                    </a:lnTo>
                    <a:lnTo>
                      <a:pt x="170" y="380"/>
                    </a:lnTo>
                    <a:lnTo>
                      <a:pt x="163" y="384"/>
                    </a:lnTo>
                    <a:lnTo>
                      <a:pt x="163" y="388"/>
                    </a:lnTo>
                    <a:lnTo>
                      <a:pt x="163" y="393"/>
                    </a:lnTo>
                    <a:lnTo>
                      <a:pt x="157" y="393"/>
                    </a:lnTo>
                    <a:lnTo>
                      <a:pt x="151" y="393"/>
                    </a:lnTo>
                    <a:lnTo>
                      <a:pt x="145" y="393"/>
                    </a:lnTo>
                    <a:lnTo>
                      <a:pt x="138" y="393"/>
                    </a:lnTo>
                    <a:lnTo>
                      <a:pt x="132" y="393"/>
                    </a:lnTo>
                    <a:lnTo>
                      <a:pt x="132" y="388"/>
                    </a:lnTo>
                    <a:lnTo>
                      <a:pt x="126" y="388"/>
                    </a:lnTo>
                    <a:lnTo>
                      <a:pt x="119" y="384"/>
                    </a:lnTo>
                    <a:lnTo>
                      <a:pt x="113" y="384"/>
                    </a:lnTo>
                    <a:lnTo>
                      <a:pt x="113" y="388"/>
                    </a:lnTo>
                    <a:lnTo>
                      <a:pt x="107" y="388"/>
                    </a:lnTo>
                    <a:lnTo>
                      <a:pt x="101" y="388"/>
                    </a:lnTo>
                    <a:lnTo>
                      <a:pt x="101" y="384"/>
                    </a:lnTo>
                    <a:lnTo>
                      <a:pt x="101" y="380"/>
                    </a:lnTo>
                    <a:lnTo>
                      <a:pt x="94" y="380"/>
                    </a:lnTo>
                    <a:lnTo>
                      <a:pt x="94" y="375"/>
                    </a:lnTo>
                    <a:lnTo>
                      <a:pt x="88" y="375"/>
                    </a:lnTo>
                    <a:lnTo>
                      <a:pt x="82" y="375"/>
                    </a:lnTo>
                    <a:lnTo>
                      <a:pt x="75" y="380"/>
                    </a:lnTo>
                    <a:lnTo>
                      <a:pt x="69" y="380"/>
                    </a:lnTo>
                    <a:lnTo>
                      <a:pt x="63" y="384"/>
                    </a:lnTo>
                    <a:lnTo>
                      <a:pt x="63" y="380"/>
                    </a:lnTo>
                    <a:lnTo>
                      <a:pt x="57" y="380"/>
                    </a:lnTo>
                    <a:lnTo>
                      <a:pt x="50" y="380"/>
                    </a:lnTo>
                    <a:lnTo>
                      <a:pt x="50" y="375"/>
                    </a:lnTo>
                    <a:lnTo>
                      <a:pt x="44" y="375"/>
                    </a:lnTo>
                    <a:lnTo>
                      <a:pt x="38" y="371"/>
                    </a:lnTo>
                    <a:lnTo>
                      <a:pt x="31" y="371"/>
                    </a:lnTo>
                    <a:lnTo>
                      <a:pt x="25" y="371"/>
                    </a:lnTo>
                    <a:lnTo>
                      <a:pt x="25" y="375"/>
                    </a:lnTo>
                    <a:lnTo>
                      <a:pt x="19" y="375"/>
                    </a:lnTo>
                    <a:lnTo>
                      <a:pt x="13" y="380"/>
                    </a:lnTo>
                    <a:lnTo>
                      <a:pt x="6" y="380"/>
                    </a:lnTo>
                    <a:lnTo>
                      <a:pt x="0" y="375"/>
                    </a:lnTo>
                    <a:lnTo>
                      <a:pt x="0" y="371"/>
                    </a:lnTo>
                    <a:lnTo>
                      <a:pt x="0" y="366"/>
                    </a:lnTo>
                    <a:lnTo>
                      <a:pt x="0" y="362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6" y="348"/>
                    </a:lnTo>
                    <a:lnTo>
                      <a:pt x="13" y="348"/>
                    </a:lnTo>
                    <a:lnTo>
                      <a:pt x="19" y="344"/>
                    </a:lnTo>
                    <a:lnTo>
                      <a:pt x="25" y="344"/>
                    </a:lnTo>
                    <a:lnTo>
                      <a:pt x="31" y="339"/>
                    </a:lnTo>
                    <a:lnTo>
                      <a:pt x="38" y="335"/>
                    </a:lnTo>
                    <a:lnTo>
                      <a:pt x="38" y="330"/>
                    </a:lnTo>
                    <a:lnTo>
                      <a:pt x="38" y="326"/>
                    </a:lnTo>
                    <a:lnTo>
                      <a:pt x="38" y="308"/>
                    </a:lnTo>
                    <a:lnTo>
                      <a:pt x="75" y="255"/>
                    </a:lnTo>
                    <a:lnTo>
                      <a:pt x="75" y="250"/>
                    </a:lnTo>
                    <a:lnTo>
                      <a:pt x="82" y="246"/>
                    </a:lnTo>
                    <a:lnTo>
                      <a:pt x="82" y="241"/>
                    </a:lnTo>
                    <a:lnTo>
                      <a:pt x="88" y="241"/>
                    </a:lnTo>
                    <a:lnTo>
                      <a:pt x="88" y="237"/>
                    </a:lnTo>
                    <a:lnTo>
                      <a:pt x="94" y="232"/>
                    </a:lnTo>
                    <a:lnTo>
                      <a:pt x="119" y="219"/>
                    </a:lnTo>
                    <a:lnTo>
                      <a:pt x="132" y="210"/>
                    </a:lnTo>
                    <a:lnTo>
                      <a:pt x="163" y="210"/>
                    </a:lnTo>
                    <a:lnTo>
                      <a:pt x="170" y="206"/>
                    </a:lnTo>
                    <a:lnTo>
                      <a:pt x="170" y="201"/>
                    </a:lnTo>
                    <a:lnTo>
                      <a:pt x="170" y="192"/>
                    </a:lnTo>
                    <a:lnTo>
                      <a:pt x="170" y="188"/>
                    </a:lnTo>
                    <a:lnTo>
                      <a:pt x="163" y="183"/>
                    </a:lnTo>
                    <a:lnTo>
                      <a:pt x="170" y="179"/>
                    </a:lnTo>
                    <a:lnTo>
                      <a:pt x="170" y="174"/>
                    </a:lnTo>
                    <a:lnTo>
                      <a:pt x="176" y="165"/>
                    </a:lnTo>
                    <a:lnTo>
                      <a:pt x="182" y="161"/>
                    </a:lnTo>
                    <a:lnTo>
                      <a:pt x="189" y="157"/>
                    </a:lnTo>
                    <a:lnTo>
                      <a:pt x="195" y="152"/>
                    </a:lnTo>
                    <a:lnTo>
                      <a:pt x="195" y="148"/>
                    </a:lnTo>
                    <a:lnTo>
                      <a:pt x="201" y="143"/>
                    </a:lnTo>
                    <a:lnTo>
                      <a:pt x="207" y="134"/>
                    </a:lnTo>
                    <a:lnTo>
                      <a:pt x="214" y="130"/>
                    </a:lnTo>
                    <a:lnTo>
                      <a:pt x="220" y="125"/>
                    </a:lnTo>
                    <a:lnTo>
                      <a:pt x="226" y="121"/>
                    </a:lnTo>
                    <a:lnTo>
                      <a:pt x="233" y="116"/>
                    </a:lnTo>
                    <a:lnTo>
                      <a:pt x="233" y="112"/>
                    </a:lnTo>
                    <a:lnTo>
                      <a:pt x="239" y="107"/>
                    </a:lnTo>
                    <a:lnTo>
                      <a:pt x="245" y="103"/>
                    </a:lnTo>
                    <a:lnTo>
                      <a:pt x="251" y="94"/>
                    </a:lnTo>
                    <a:lnTo>
                      <a:pt x="251" y="90"/>
                    </a:lnTo>
                    <a:lnTo>
                      <a:pt x="258" y="85"/>
                    </a:lnTo>
                    <a:lnTo>
                      <a:pt x="264" y="81"/>
                    </a:lnTo>
                    <a:lnTo>
                      <a:pt x="264" y="72"/>
                    </a:lnTo>
                    <a:lnTo>
                      <a:pt x="270" y="67"/>
                    </a:lnTo>
                    <a:lnTo>
                      <a:pt x="270" y="63"/>
                    </a:lnTo>
                    <a:lnTo>
                      <a:pt x="277" y="58"/>
                    </a:lnTo>
                    <a:lnTo>
                      <a:pt x="283" y="54"/>
                    </a:lnTo>
                    <a:lnTo>
                      <a:pt x="283" y="49"/>
                    </a:lnTo>
                    <a:lnTo>
                      <a:pt x="289" y="45"/>
                    </a:lnTo>
                    <a:lnTo>
                      <a:pt x="289" y="41"/>
                    </a:lnTo>
                    <a:lnTo>
                      <a:pt x="295" y="41"/>
                    </a:lnTo>
                    <a:lnTo>
                      <a:pt x="302" y="36"/>
                    </a:lnTo>
                    <a:lnTo>
                      <a:pt x="302" y="32"/>
                    </a:lnTo>
                    <a:lnTo>
                      <a:pt x="308" y="27"/>
                    </a:lnTo>
                    <a:lnTo>
                      <a:pt x="314" y="27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18"/>
                    </a:lnTo>
                    <a:lnTo>
                      <a:pt x="333" y="14"/>
                    </a:lnTo>
                    <a:lnTo>
                      <a:pt x="339" y="9"/>
                    </a:lnTo>
                    <a:lnTo>
                      <a:pt x="346" y="5"/>
                    </a:lnTo>
                    <a:lnTo>
                      <a:pt x="352" y="5"/>
                    </a:lnTo>
                    <a:lnTo>
                      <a:pt x="365" y="0"/>
                    </a:lnTo>
                    <a:lnTo>
                      <a:pt x="371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02" name="Freeform 906"/>
              <p:cNvSpPr>
                <a:spLocks/>
              </p:cNvSpPr>
              <p:nvPr/>
            </p:nvSpPr>
            <p:spPr bwMode="auto">
              <a:xfrm>
                <a:off x="3407" y="1229"/>
                <a:ext cx="384" cy="393"/>
              </a:xfrm>
              <a:custGeom>
                <a:avLst/>
                <a:gdLst/>
                <a:ahLst/>
                <a:cxnLst>
                  <a:cxn ang="0">
                    <a:pos x="377" y="14"/>
                  </a:cxn>
                  <a:cxn ang="0">
                    <a:pos x="352" y="27"/>
                  </a:cxn>
                  <a:cxn ang="0">
                    <a:pos x="333" y="41"/>
                  </a:cxn>
                  <a:cxn ang="0">
                    <a:pos x="321" y="49"/>
                  </a:cxn>
                  <a:cxn ang="0">
                    <a:pos x="302" y="58"/>
                  </a:cxn>
                  <a:cxn ang="0">
                    <a:pos x="277" y="72"/>
                  </a:cxn>
                  <a:cxn ang="0">
                    <a:pos x="264" y="90"/>
                  </a:cxn>
                  <a:cxn ang="0">
                    <a:pos x="264" y="107"/>
                  </a:cxn>
                  <a:cxn ang="0">
                    <a:pos x="258" y="125"/>
                  </a:cxn>
                  <a:cxn ang="0">
                    <a:pos x="258" y="143"/>
                  </a:cxn>
                  <a:cxn ang="0">
                    <a:pos x="258" y="161"/>
                  </a:cxn>
                  <a:cxn ang="0">
                    <a:pos x="251" y="179"/>
                  </a:cxn>
                  <a:cxn ang="0">
                    <a:pos x="245" y="192"/>
                  </a:cxn>
                  <a:cxn ang="0">
                    <a:pos x="233" y="210"/>
                  </a:cxn>
                  <a:cxn ang="0">
                    <a:pos x="233" y="228"/>
                  </a:cxn>
                  <a:cxn ang="0">
                    <a:pos x="226" y="246"/>
                  </a:cxn>
                  <a:cxn ang="0">
                    <a:pos x="220" y="264"/>
                  </a:cxn>
                  <a:cxn ang="0">
                    <a:pos x="207" y="281"/>
                  </a:cxn>
                  <a:cxn ang="0">
                    <a:pos x="195" y="299"/>
                  </a:cxn>
                  <a:cxn ang="0">
                    <a:pos x="182" y="317"/>
                  </a:cxn>
                  <a:cxn ang="0">
                    <a:pos x="176" y="335"/>
                  </a:cxn>
                  <a:cxn ang="0">
                    <a:pos x="182" y="362"/>
                  </a:cxn>
                  <a:cxn ang="0">
                    <a:pos x="176" y="380"/>
                  </a:cxn>
                  <a:cxn ang="0">
                    <a:pos x="163" y="393"/>
                  </a:cxn>
                  <a:cxn ang="0">
                    <a:pos x="138" y="393"/>
                  </a:cxn>
                  <a:cxn ang="0">
                    <a:pos x="119" y="384"/>
                  </a:cxn>
                  <a:cxn ang="0">
                    <a:pos x="101" y="388"/>
                  </a:cxn>
                  <a:cxn ang="0">
                    <a:pos x="94" y="375"/>
                  </a:cxn>
                  <a:cxn ang="0">
                    <a:pos x="69" y="380"/>
                  </a:cxn>
                  <a:cxn ang="0">
                    <a:pos x="50" y="380"/>
                  </a:cxn>
                  <a:cxn ang="0">
                    <a:pos x="31" y="371"/>
                  </a:cxn>
                  <a:cxn ang="0">
                    <a:pos x="13" y="380"/>
                  </a:cxn>
                  <a:cxn ang="0">
                    <a:pos x="0" y="366"/>
                  </a:cxn>
                  <a:cxn ang="0">
                    <a:pos x="6" y="348"/>
                  </a:cxn>
                  <a:cxn ang="0">
                    <a:pos x="31" y="339"/>
                  </a:cxn>
                  <a:cxn ang="0">
                    <a:pos x="38" y="308"/>
                  </a:cxn>
                  <a:cxn ang="0">
                    <a:pos x="82" y="241"/>
                  </a:cxn>
                  <a:cxn ang="0">
                    <a:pos x="119" y="219"/>
                  </a:cxn>
                  <a:cxn ang="0">
                    <a:pos x="170" y="201"/>
                  </a:cxn>
                  <a:cxn ang="0">
                    <a:pos x="170" y="179"/>
                  </a:cxn>
                  <a:cxn ang="0">
                    <a:pos x="189" y="157"/>
                  </a:cxn>
                  <a:cxn ang="0">
                    <a:pos x="207" y="134"/>
                  </a:cxn>
                  <a:cxn ang="0">
                    <a:pos x="233" y="116"/>
                  </a:cxn>
                  <a:cxn ang="0">
                    <a:pos x="251" y="94"/>
                  </a:cxn>
                  <a:cxn ang="0">
                    <a:pos x="264" y="72"/>
                  </a:cxn>
                  <a:cxn ang="0">
                    <a:pos x="283" y="54"/>
                  </a:cxn>
                  <a:cxn ang="0">
                    <a:pos x="295" y="41"/>
                  </a:cxn>
                  <a:cxn ang="0">
                    <a:pos x="314" y="27"/>
                  </a:cxn>
                  <a:cxn ang="0">
                    <a:pos x="333" y="14"/>
                  </a:cxn>
                  <a:cxn ang="0">
                    <a:pos x="365" y="0"/>
                  </a:cxn>
                </a:cxnLst>
                <a:rect l="0" t="0" r="r" b="b"/>
                <a:pathLst>
                  <a:path w="384" h="393">
                    <a:moveTo>
                      <a:pt x="371" y="0"/>
                    </a:moveTo>
                    <a:lnTo>
                      <a:pt x="377" y="5"/>
                    </a:lnTo>
                    <a:lnTo>
                      <a:pt x="384" y="9"/>
                    </a:lnTo>
                    <a:lnTo>
                      <a:pt x="377" y="14"/>
                    </a:lnTo>
                    <a:lnTo>
                      <a:pt x="377" y="18"/>
                    </a:lnTo>
                    <a:lnTo>
                      <a:pt x="365" y="18"/>
                    </a:lnTo>
                    <a:lnTo>
                      <a:pt x="358" y="23"/>
                    </a:lnTo>
                    <a:lnTo>
                      <a:pt x="352" y="27"/>
                    </a:lnTo>
                    <a:lnTo>
                      <a:pt x="346" y="32"/>
                    </a:lnTo>
                    <a:lnTo>
                      <a:pt x="346" y="36"/>
                    </a:lnTo>
                    <a:lnTo>
                      <a:pt x="339" y="36"/>
                    </a:lnTo>
                    <a:lnTo>
                      <a:pt x="333" y="41"/>
                    </a:lnTo>
                    <a:lnTo>
                      <a:pt x="327" y="41"/>
                    </a:lnTo>
                    <a:lnTo>
                      <a:pt x="327" y="45"/>
                    </a:lnTo>
                    <a:lnTo>
                      <a:pt x="321" y="45"/>
                    </a:lnTo>
                    <a:lnTo>
                      <a:pt x="321" y="49"/>
                    </a:lnTo>
                    <a:lnTo>
                      <a:pt x="314" y="49"/>
                    </a:lnTo>
                    <a:lnTo>
                      <a:pt x="314" y="54"/>
                    </a:lnTo>
                    <a:lnTo>
                      <a:pt x="308" y="54"/>
                    </a:lnTo>
                    <a:lnTo>
                      <a:pt x="302" y="58"/>
                    </a:lnTo>
                    <a:lnTo>
                      <a:pt x="295" y="63"/>
                    </a:lnTo>
                    <a:lnTo>
                      <a:pt x="289" y="67"/>
                    </a:lnTo>
                    <a:lnTo>
                      <a:pt x="283" y="67"/>
                    </a:lnTo>
                    <a:lnTo>
                      <a:pt x="277" y="72"/>
                    </a:lnTo>
                    <a:lnTo>
                      <a:pt x="277" y="76"/>
                    </a:lnTo>
                    <a:lnTo>
                      <a:pt x="270" y="81"/>
                    </a:lnTo>
                    <a:lnTo>
                      <a:pt x="264" y="85"/>
                    </a:lnTo>
                    <a:lnTo>
                      <a:pt x="264" y="90"/>
                    </a:lnTo>
                    <a:lnTo>
                      <a:pt x="264" y="94"/>
                    </a:lnTo>
                    <a:lnTo>
                      <a:pt x="264" y="99"/>
                    </a:lnTo>
                    <a:lnTo>
                      <a:pt x="264" y="103"/>
                    </a:lnTo>
                    <a:lnTo>
                      <a:pt x="264" y="107"/>
                    </a:lnTo>
                    <a:lnTo>
                      <a:pt x="264" y="112"/>
                    </a:lnTo>
                    <a:lnTo>
                      <a:pt x="264" y="116"/>
                    </a:lnTo>
                    <a:lnTo>
                      <a:pt x="264" y="121"/>
                    </a:lnTo>
                    <a:lnTo>
                      <a:pt x="258" y="125"/>
                    </a:lnTo>
                    <a:lnTo>
                      <a:pt x="258" y="130"/>
                    </a:lnTo>
                    <a:lnTo>
                      <a:pt x="258" y="134"/>
                    </a:lnTo>
                    <a:lnTo>
                      <a:pt x="258" y="139"/>
                    </a:lnTo>
                    <a:lnTo>
                      <a:pt x="258" y="143"/>
                    </a:lnTo>
                    <a:lnTo>
                      <a:pt x="258" y="148"/>
                    </a:lnTo>
                    <a:lnTo>
                      <a:pt x="258" y="152"/>
                    </a:lnTo>
                    <a:lnTo>
                      <a:pt x="258" y="157"/>
                    </a:lnTo>
                    <a:lnTo>
                      <a:pt x="258" y="161"/>
                    </a:lnTo>
                    <a:lnTo>
                      <a:pt x="258" y="165"/>
                    </a:lnTo>
                    <a:lnTo>
                      <a:pt x="258" y="170"/>
                    </a:lnTo>
                    <a:lnTo>
                      <a:pt x="258" y="174"/>
                    </a:lnTo>
                    <a:lnTo>
                      <a:pt x="251" y="179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45" y="188"/>
                    </a:lnTo>
                    <a:lnTo>
                      <a:pt x="245" y="192"/>
                    </a:lnTo>
                    <a:lnTo>
                      <a:pt x="239" y="197"/>
                    </a:lnTo>
                    <a:lnTo>
                      <a:pt x="239" y="201"/>
                    </a:lnTo>
                    <a:lnTo>
                      <a:pt x="239" y="206"/>
                    </a:lnTo>
                    <a:lnTo>
                      <a:pt x="233" y="210"/>
                    </a:lnTo>
                    <a:lnTo>
                      <a:pt x="233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33" y="228"/>
                    </a:lnTo>
                    <a:lnTo>
                      <a:pt x="233" y="232"/>
                    </a:lnTo>
                    <a:lnTo>
                      <a:pt x="226" y="237"/>
                    </a:lnTo>
                    <a:lnTo>
                      <a:pt x="226" y="241"/>
                    </a:lnTo>
                    <a:lnTo>
                      <a:pt x="226" y="246"/>
                    </a:lnTo>
                    <a:lnTo>
                      <a:pt x="226" y="250"/>
                    </a:lnTo>
                    <a:lnTo>
                      <a:pt x="226" y="255"/>
                    </a:lnTo>
                    <a:lnTo>
                      <a:pt x="220" y="259"/>
                    </a:lnTo>
                    <a:lnTo>
                      <a:pt x="220" y="264"/>
                    </a:lnTo>
                    <a:lnTo>
                      <a:pt x="220" y="268"/>
                    </a:lnTo>
                    <a:lnTo>
                      <a:pt x="214" y="272"/>
                    </a:lnTo>
                    <a:lnTo>
                      <a:pt x="207" y="277"/>
                    </a:lnTo>
                    <a:lnTo>
                      <a:pt x="207" y="281"/>
                    </a:lnTo>
                    <a:lnTo>
                      <a:pt x="201" y="286"/>
                    </a:lnTo>
                    <a:lnTo>
                      <a:pt x="201" y="290"/>
                    </a:lnTo>
                    <a:lnTo>
                      <a:pt x="201" y="295"/>
                    </a:lnTo>
                    <a:lnTo>
                      <a:pt x="195" y="299"/>
                    </a:lnTo>
                    <a:lnTo>
                      <a:pt x="195" y="304"/>
                    </a:lnTo>
                    <a:lnTo>
                      <a:pt x="189" y="308"/>
                    </a:lnTo>
                    <a:lnTo>
                      <a:pt x="189" y="317"/>
                    </a:lnTo>
                    <a:lnTo>
                      <a:pt x="182" y="317"/>
                    </a:lnTo>
                    <a:lnTo>
                      <a:pt x="182" y="322"/>
                    </a:lnTo>
                    <a:lnTo>
                      <a:pt x="176" y="326"/>
                    </a:lnTo>
                    <a:lnTo>
                      <a:pt x="176" y="330"/>
                    </a:lnTo>
                    <a:lnTo>
                      <a:pt x="176" y="335"/>
                    </a:lnTo>
                    <a:lnTo>
                      <a:pt x="176" y="344"/>
                    </a:lnTo>
                    <a:lnTo>
                      <a:pt x="176" y="348"/>
                    </a:lnTo>
                    <a:lnTo>
                      <a:pt x="176" y="353"/>
                    </a:lnTo>
                    <a:lnTo>
                      <a:pt x="182" y="362"/>
                    </a:lnTo>
                    <a:lnTo>
                      <a:pt x="182" y="366"/>
                    </a:lnTo>
                    <a:lnTo>
                      <a:pt x="182" y="371"/>
                    </a:lnTo>
                    <a:lnTo>
                      <a:pt x="176" y="375"/>
                    </a:lnTo>
                    <a:lnTo>
                      <a:pt x="176" y="380"/>
                    </a:lnTo>
                    <a:lnTo>
                      <a:pt x="170" y="380"/>
                    </a:lnTo>
                    <a:lnTo>
                      <a:pt x="163" y="384"/>
                    </a:lnTo>
                    <a:lnTo>
                      <a:pt x="163" y="388"/>
                    </a:lnTo>
                    <a:lnTo>
                      <a:pt x="163" y="393"/>
                    </a:lnTo>
                    <a:lnTo>
                      <a:pt x="157" y="393"/>
                    </a:lnTo>
                    <a:lnTo>
                      <a:pt x="151" y="393"/>
                    </a:lnTo>
                    <a:lnTo>
                      <a:pt x="145" y="393"/>
                    </a:lnTo>
                    <a:lnTo>
                      <a:pt x="138" y="393"/>
                    </a:lnTo>
                    <a:lnTo>
                      <a:pt x="132" y="393"/>
                    </a:lnTo>
                    <a:lnTo>
                      <a:pt x="132" y="388"/>
                    </a:lnTo>
                    <a:lnTo>
                      <a:pt x="126" y="388"/>
                    </a:lnTo>
                    <a:lnTo>
                      <a:pt x="119" y="384"/>
                    </a:lnTo>
                    <a:lnTo>
                      <a:pt x="113" y="384"/>
                    </a:lnTo>
                    <a:lnTo>
                      <a:pt x="113" y="388"/>
                    </a:lnTo>
                    <a:lnTo>
                      <a:pt x="107" y="388"/>
                    </a:lnTo>
                    <a:lnTo>
                      <a:pt x="101" y="388"/>
                    </a:lnTo>
                    <a:lnTo>
                      <a:pt x="101" y="384"/>
                    </a:lnTo>
                    <a:lnTo>
                      <a:pt x="101" y="380"/>
                    </a:lnTo>
                    <a:lnTo>
                      <a:pt x="94" y="380"/>
                    </a:lnTo>
                    <a:lnTo>
                      <a:pt x="94" y="375"/>
                    </a:lnTo>
                    <a:lnTo>
                      <a:pt x="88" y="375"/>
                    </a:lnTo>
                    <a:lnTo>
                      <a:pt x="82" y="375"/>
                    </a:lnTo>
                    <a:lnTo>
                      <a:pt x="75" y="380"/>
                    </a:lnTo>
                    <a:lnTo>
                      <a:pt x="69" y="380"/>
                    </a:lnTo>
                    <a:lnTo>
                      <a:pt x="63" y="384"/>
                    </a:lnTo>
                    <a:lnTo>
                      <a:pt x="63" y="380"/>
                    </a:lnTo>
                    <a:lnTo>
                      <a:pt x="57" y="380"/>
                    </a:lnTo>
                    <a:lnTo>
                      <a:pt x="50" y="380"/>
                    </a:lnTo>
                    <a:lnTo>
                      <a:pt x="50" y="375"/>
                    </a:lnTo>
                    <a:lnTo>
                      <a:pt x="44" y="375"/>
                    </a:lnTo>
                    <a:lnTo>
                      <a:pt x="38" y="371"/>
                    </a:lnTo>
                    <a:lnTo>
                      <a:pt x="31" y="371"/>
                    </a:lnTo>
                    <a:lnTo>
                      <a:pt x="25" y="371"/>
                    </a:lnTo>
                    <a:lnTo>
                      <a:pt x="25" y="375"/>
                    </a:lnTo>
                    <a:lnTo>
                      <a:pt x="19" y="375"/>
                    </a:lnTo>
                    <a:lnTo>
                      <a:pt x="13" y="380"/>
                    </a:lnTo>
                    <a:lnTo>
                      <a:pt x="6" y="380"/>
                    </a:lnTo>
                    <a:lnTo>
                      <a:pt x="0" y="375"/>
                    </a:lnTo>
                    <a:lnTo>
                      <a:pt x="0" y="371"/>
                    </a:lnTo>
                    <a:lnTo>
                      <a:pt x="0" y="366"/>
                    </a:lnTo>
                    <a:lnTo>
                      <a:pt x="0" y="362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6" y="348"/>
                    </a:lnTo>
                    <a:lnTo>
                      <a:pt x="13" y="348"/>
                    </a:lnTo>
                    <a:lnTo>
                      <a:pt x="19" y="344"/>
                    </a:lnTo>
                    <a:lnTo>
                      <a:pt x="25" y="344"/>
                    </a:lnTo>
                    <a:lnTo>
                      <a:pt x="31" y="339"/>
                    </a:lnTo>
                    <a:lnTo>
                      <a:pt x="38" y="335"/>
                    </a:lnTo>
                    <a:lnTo>
                      <a:pt x="38" y="330"/>
                    </a:lnTo>
                    <a:lnTo>
                      <a:pt x="38" y="326"/>
                    </a:lnTo>
                    <a:lnTo>
                      <a:pt x="38" y="308"/>
                    </a:lnTo>
                    <a:lnTo>
                      <a:pt x="75" y="255"/>
                    </a:lnTo>
                    <a:lnTo>
                      <a:pt x="75" y="250"/>
                    </a:lnTo>
                    <a:lnTo>
                      <a:pt x="82" y="246"/>
                    </a:lnTo>
                    <a:lnTo>
                      <a:pt x="82" y="241"/>
                    </a:lnTo>
                    <a:lnTo>
                      <a:pt x="88" y="241"/>
                    </a:lnTo>
                    <a:lnTo>
                      <a:pt x="88" y="237"/>
                    </a:lnTo>
                    <a:lnTo>
                      <a:pt x="94" y="232"/>
                    </a:lnTo>
                    <a:lnTo>
                      <a:pt x="119" y="219"/>
                    </a:lnTo>
                    <a:lnTo>
                      <a:pt x="132" y="210"/>
                    </a:lnTo>
                    <a:lnTo>
                      <a:pt x="163" y="210"/>
                    </a:lnTo>
                    <a:lnTo>
                      <a:pt x="170" y="206"/>
                    </a:lnTo>
                    <a:lnTo>
                      <a:pt x="170" y="201"/>
                    </a:lnTo>
                    <a:lnTo>
                      <a:pt x="170" y="192"/>
                    </a:lnTo>
                    <a:lnTo>
                      <a:pt x="170" y="188"/>
                    </a:lnTo>
                    <a:lnTo>
                      <a:pt x="163" y="183"/>
                    </a:lnTo>
                    <a:lnTo>
                      <a:pt x="170" y="179"/>
                    </a:lnTo>
                    <a:lnTo>
                      <a:pt x="170" y="174"/>
                    </a:lnTo>
                    <a:lnTo>
                      <a:pt x="176" y="165"/>
                    </a:lnTo>
                    <a:lnTo>
                      <a:pt x="182" y="161"/>
                    </a:lnTo>
                    <a:lnTo>
                      <a:pt x="189" y="157"/>
                    </a:lnTo>
                    <a:lnTo>
                      <a:pt x="195" y="152"/>
                    </a:lnTo>
                    <a:lnTo>
                      <a:pt x="195" y="148"/>
                    </a:lnTo>
                    <a:lnTo>
                      <a:pt x="201" y="143"/>
                    </a:lnTo>
                    <a:lnTo>
                      <a:pt x="207" y="134"/>
                    </a:lnTo>
                    <a:lnTo>
                      <a:pt x="214" y="130"/>
                    </a:lnTo>
                    <a:lnTo>
                      <a:pt x="220" y="125"/>
                    </a:lnTo>
                    <a:lnTo>
                      <a:pt x="226" y="121"/>
                    </a:lnTo>
                    <a:lnTo>
                      <a:pt x="233" y="116"/>
                    </a:lnTo>
                    <a:lnTo>
                      <a:pt x="233" y="112"/>
                    </a:lnTo>
                    <a:lnTo>
                      <a:pt x="239" y="107"/>
                    </a:lnTo>
                    <a:lnTo>
                      <a:pt x="245" y="103"/>
                    </a:lnTo>
                    <a:lnTo>
                      <a:pt x="251" y="94"/>
                    </a:lnTo>
                    <a:lnTo>
                      <a:pt x="251" y="90"/>
                    </a:lnTo>
                    <a:lnTo>
                      <a:pt x="258" y="85"/>
                    </a:lnTo>
                    <a:lnTo>
                      <a:pt x="264" y="81"/>
                    </a:lnTo>
                    <a:lnTo>
                      <a:pt x="264" y="72"/>
                    </a:lnTo>
                    <a:lnTo>
                      <a:pt x="270" y="67"/>
                    </a:lnTo>
                    <a:lnTo>
                      <a:pt x="270" y="63"/>
                    </a:lnTo>
                    <a:lnTo>
                      <a:pt x="277" y="58"/>
                    </a:lnTo>
                    <a:lnTo>
                      <a:pt x="283" y="54"/>
                    </a:lnTo>
                    <a:lnTo>
                      <a:pt x="283" y="49"/>
                    </a:lnTo>
                    <a:lnTo>
                      <a:pt x="289" y="45"/>
                    </a:lnTo>
                    <a:lnTo>
                      <a:pt x="289" y="41"/>
                    </a:lnTo>
                    <a:lnTo>
                      <a:pt x="295" y="41"/>
                    </a:lnTo>
                    <a:lnTo>
                      <a:pt x="302" y="36"/>
                    </a:lnTo>
                    <a:lnTo>
                      <a:pt x="302" y="32"/>
                    </a:lnTo>
                    <a:lnTo>
                      <a:pt x="308" y="27"/>
                    </a:lnTo>
                    <a:lnTo>
                      <a:pt x="314" y="27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18"/>
                    </a:lnTo>
                    <a:lnTo>
                      <a:pt x="333" y="14"/>
                    </a:lnTo>
                    <a:lnTo>
                      <a:pt x="339" y="9"/>
                    </a:lnTo>
                    <a:lnTo>
                      <a:pt x="346" y="5"/>
                    </a:lnTo>
                    <a:lnTo>
                      <a:pt x="352" y="5"/>
                    </a:lnTo>
                    <a:lnTo>
                      <a:pt x="365" y="0"/>
                    </a:lnTo>
                    <a:lnTo>
                      <a:pt x="371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05" name="Group 907"/>
            <p:cNvGrpSpPr>
              <a:grpSpLocks/>
            </p:cNvGrpSpPr>
            <p:nvPr/>
          </p:nvGrpSpPr>
          <p:grpSpPr bwMode="auto">
            <a:xfrm>
              <a:off x="3583" y="1238"/>
              <a:ext cx="239" cy="482"/>
              <a:chOff x="3583" y="1238"/>
              <a:chExt cx="239" cy="482"/>
            </a:xfrm>
          </p:grpSpPr>
          <p:sp>
            <p:nvSpPr>
              <p:cNvPr id="5004" name="Freeform 908"/>
              <p:cNvSpPr>
                <a:spLocks/>
              </p:cNvSpPr>
              <p:nvPr/>
            </p:nvSpPr>
            <p:spPr bwMode="auto">
              <a:xfrm>
                <a:off x="3583" y="1238"/>
                <a:ext cx="239" cy="482"/>
              </a:xfrm>
              <a:custGeom>
                <a:avLst/>
                <a:gdLst/>
                <a:ahLst/>
                <a:cxnLst>
                  <a:cxn ang="0">
                    <a:pos x="220" y="23"/>
                  </a:cxn>
                  <a:cxn ang="0">
                    <a:pos x="220" y="54"/>
                  </a:cxn>
                  <a:cxn ang="0">
                    <a:pos x="226" y="81"/>
                  </a:cxn>
                  <a:cxn ang="0">
                    <a:pos x="208" y="121"/>
                  </a:cxn>
                  <a:cxn ang="0">
                    <a:pos x="195" y="139"/>
                  </a:cxn>
                  <a:cxn ang="0">
                    <a:pos x="208" y="161"/>
                  </a:cxn>
                  <a:cxn ang="0">
                    <a:pos x="208" y="183"/>
                  </a:cxn>
                  <a:cxn ang="0">
                    <a:pos x="208" y="205"/>
                  </a:cxn>
                  <a:cxn ang="0">
                    <a:pos x="208" y="228"/>
                  </a:cxn>
                  <a:cxn ang="0">
                    <a:pos x="208" y="250"/>
                  </a:cxn>
                  <a:cxn ang="0">
                    <a:pos x="220" y="272"/>
                  </a:cxn>
                  <a:cxn ang="0">
                    <a:pos x="226" y="295"/>
                  </a:cxn>
                  <a:cxn ang="0">
                    <a:pos x="233" y="313"/>
                  </a:cxn>
                  <a:cxn ang="0">
                    <a:pos x="233" y="335"/>
                  </a:cxn>
                  <a:cxn ang="0">
                    <a:pos x="233" y="357"/>
                  </a:cxn>
                  <a:cxn ang="0">
                    <a:pos x="214" y="362"/>
                  </a:cxn>
                  <a:cxn ang="0">
                    <a:pos x="201" y="379"/>
                  </a:cxn>
                  <a:cxn ang="0">
                    <a:pos x="195" y="402"/>
                  </a:cxn>
                  <a:cxn ang="0">
                    <a:pos x="176" y="406"/>
                  </a:cxn>
                  <a:cxn ang="0">
                    <a:pos x="151" y="406"/>
                  </a:cxn>
                  <a:cxn ang="0">
                    <a:pos x="157" y="429"/>
                  </a:cxn>
                  <a:cxn ang="0">
                    <a:pos x="176" y="446"/>
                  </a:cxn>
                  <a:cxn ang="0">
                    <a:pos x="201" y="460"/>
                  </a:cxn>
                  <a:cxn ang="0">
                    <a:pos x="195" y="473"/>
                  </a:cxn>
                  <a:cxn ang="0">
                    <a:pos x="170" y="478"/>
                  </a:cxn>
                  <a:cxn ang="0">
                    <a:pos x="151" y="478"/>
                  </a:cxn>
                  <a:cxn ang="0">
                    <a:pos x="126" y="460"/>
                  </a:cxn>
                  <a:cxn ang="0">
                    <a:pos x="107" y="451"/>
                  </a:cxn>
                  <a:cxn ang="0">
                    <a:pos x="107" y="429"/>
                  </a:cxn>
                  <a:cxn ang="0">
                    <a:pos x="88" y="420"/>
                  </a:cxn>
                  <a:cxn ang="0">
                    <a:pos x="82" y="402"/>
                  </a:cxn>
                  <a:cxn ang="0">
                    <a:pos x="75" y="379"/>
                  </a:cxn>
                  <a:cxn ang="0">
                    <a:pos x="63" y="362"/>
                  </a:cxn>
                  <a:cxn ang="0">
                    <a:pos x="44" y="353"/>
                  </a:cxn>
                  <a:cxn ang="0">
                    <a:pos x="13" y="357"/>
                  </a:cxn>
                  <a:cxn ang="0">
                    <a:pos x="0" y="339"/>
                  </a:cxn>
                  <a:cxn ang="0">
                    <a:pos x="6" y="313"/>
                  </a:cxn>
                  <a:cxn ang="0">
                    <a:pos x="19" y="290"/>
                  </a:cxn>
                  <a:cxn ang="0">
                    <a:pos x="31" y="268"/>
                  </a:cxn>
                  <a:cxn ang="0">
                    <a:pos x="50" y="246"/>
                  </a:cxn>
                  <a:cxn ang="0">
                    <a:pos x="57" y="223"/>
                  </a:cxn>
                  <a:cxn ang="0">
                    <a:pos x="57" y="201"/>
                  </a:cxn>
                  <a:cxn ang="0">
                    <a:pos x="69" y="179"/>
                  </a:cxn>
                  <a:cxn ang="0">
                    <a:pos x="82" y="161"/>
                  </a:cxn>
                  <a:cxn ang="0">
                    <a:pos x="82" y="139"/>
                  </a:cxn>
                  <a:cxn ang="0">
                    <a:pos x="82" y="116"/>
                  </a:cxn>
                  <a:cxn ang="0">
                    <a:pos x="88" y="94"/>
                  </a:cxn>
                  <a:cxn ang="0">
                    <a:pos x="94" y="72"/>
                  </a:cxn>
                  <a:cxn ang="0">
                    <a:pos x="119" y="54"/>
                  </a:cxn>
                  <a:cxn ang="0">
                    <a:pos x="145" y="40"/>
                  </a:cxn>
                  <a:cxn ang="0">
                    <a:pos x="163" y="27"/>
                  </a:cxn>
                  <a:cxn ang="0">
                    <a:pos x="189" y="9"/>
                  </a:cxn>
                </a:cxnLst>
                <a:rect l="0" t="0" r="r" b="b"/>
                <a:pathLst>
                  <a:path w="239" h="482">
                    <a:moveTo>
                      <a:pt x="208" y="0"/>
                    </a:moveTo>
                    <a:lnTo>
                      <a:pt x="208" y="5"/>
                    </a:lnTo>
                    <a:lnTo>
                      <a:pt x="220" y="14"/>
                    </a:lnTo>
                    <a:lnTo>
                      <a:pt x="220" y="18"/>
                    </a:lnTo>
                    <a:lnTo>
                      <a:pt x="220" y="23"/>
                    </a:lnTo>
                    <a:lnTo>
                      <a:pt x="220" y="32"/>
                    </a:lnTo>
                    <a:lnTo>
                      <a:pt x="220" y="36"/>
                    </a:lnTo>
                    <a:lnTo>
                      <a:pt x="220" y="40"/>
                    </a:lnTo>
                    <a:lnTo>
                      <a:pt x="220" y="45"/>
                    </a:lnTo>
                    <a:lnTo>
                      <a:pt x="220" y="54"/>
                    </a:lnTo>
                    <a:lnTo>
                      <a:pt x="220" y="58"/>
                    </a:lnTo>
                    <a:lnTo>
                      <a:pt x="220" y="63"/>
                    </a:lnTo>
                    <a:lnTo>
                      <a:pt x="220" y="72"/>
                    </a:lnTo>
                    <a:lnTo>
                      <a:pt x="226" y="76"/>
                    </a:lnTo>
                    <a:lnTo>
                      <a:pt x="226" y="81"/>
                    </a:lnTo>
                    <a:lnTo>
                      <a:pt x="226" y="85"/>
                    </a:lnTo>
                    <a:lnTo>
                      <a:pt x="226" y="90"/>
                    </a:lnTo>
                    <a:lnTo>
                      <a:pt x="233" y="94"/>
                    </a:lnTo>
                    <a:lnTo>
                      <a:pt x="208" y="116"/>
                    </a:lnTo>
                    <a:lnTo>
                      <a:pt x="208" y="121"/>
                    </a:lnTo>
                    <a:lnTo>
                      <a:pt x="208" y="125"/>
                    </a:lnTo>
                    <a:lnTo>
                      <a:pt x="201" y="125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195" y="139"/>
                    </a:lnTo>
                    <a:lnTo>
                      <a:pt x="201" y="143"/>
                    </a:lnTo>
                    <a:lnTo>
                      <a:pt x="201" y="148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1"/>
                    </a:lnTo>
                    <a:lnTo>
                      <a:pt x="208" y="165"/>
                    </a:lnTo>
                    <a:lnTo>
                      <a:pt x="208" y="170"/>
                    </a:lnTo>
                    <a:lnTo>
                      <a:pt x="208" y="174"/>
                    </a:lnTo>
                    <a:lnTo>
                      <a:pt x="208" y="179"/>
                    </a:lnTo>
                    <a:lnTo>
                      <a:pt x="208" y="183"/>
                    </a:lnTo>
                    <a:lnTo>
                      <a:pt x="208" y="188"/>
                    </a:lnTo>
                    <a:lnTo>
                      <a:pt x="208" y="192"/>
                    </a:lnTo>
                    <a:lnTo>
                      <a:pt x="208" y="197"/>
                    </a:lnTo>
                    <a:lnTo>
                      <a:pt x="208" y="201"/>
                    </a:lnTo>
                    <a:lnTo>
                      <a:pt x="208" y="205"/>
                    </a:lnTo>
                    <a:lnTo>
                      <a:pt x="208" y="210"/>
                    </a:lnTo>
                    <a:lnTo>
                      <a:pt x="208" y="214"/>
                    </a:lnTo>
                    <a:lnTo>
                      <a:pt x="208" y="219"/>
                    </a:lnTo>
                    <a:lnTo>
                      <a:pt x="208" y="223"/>
                    </a:lnTo>
                    <a:lnTo>
                      <a:pt x="208" y="228"/>
                    </a:lnTo>
                    <a:lnTo>
                      <a:pt x="208" y="232"/>
                    </a:lnTo>
                    <a:lnTo>
                      <a:pt x="208" y="237"/>
                    </a:lnTo>
                    <a:lnTo>
                      <a:pt x="208" y="241"/>
                    </a:lnTo>
                    <a:lnTo>
                      <a:pt x="208" y="246"/>
                    </a:lnTo>
                    <a:lnTo>
                      <a:pt x="208" y="250"/>
                    </a:lnTo>
                    <a:lnTo>
                      <a:pt x="214" y="255"/>
                    </a:lnTo>
                    <a:lnTo>
                      <a:pt x="214" y="259"/>
                    </a:lnTo>
                    <a:lnTo>
                      <a:pt x="214" y="263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0" y="281"/>
                    </a:lnTo>
                    <a:lnTo>
                      <a:pt x="226" y="286"/>
                    </a:lnTo>
                    <a:lnTo>
                      <a:pt x="226" y="290"/>
                    </a:lnTo>
                    <a:lnTo>
                      <a:pt x="226" y="295"/>
                    </a:lnTo>
                    <a:lnTo>
                      <a:pt x="226" y="299"/>
                    </a:lnTo>
                    <a:lnTo>
                      <a:pt x="226" y="304"/>
                    </a:lnTo>
                    <a:lnTo>
                      <a:pt x="233" y="304"/>
                    </a:lnTo>
                    <a:lnTo>
                      <a:pt x="233" y="308"/>
                    </a:lnTo>
                    <a:lnTo>
                      <a:pt x="233" y="313"/>
                    </a:lnTo>
                    <a:lnTo>
                      <a:pt x="239" y="317"/>
                    </a:lnTo>
                    <a:lnTo>
                      <a:pt x="239" y="321"/>
                    </a:lnTo>
                    <a:lnTo>
                      <a:pt x="239" y="326"/>
                    </a:lnTo>
                    <a:lnTo>
                      <a:pt x="239" y="330"/>
                    </a:lnTo>
                    <a:lnTo>
                      <a:pt x="233" y="335"/>
                    </a:lnTo>
                    <a:lnTo>
                      <a:pt x="233" y="339"/>
                    </a:lnTo>
                    <a:lnTo>
                      <a:pt x="233" y="344"/>
                    </a:lnTo>
                    <a:lnTo>
                      <a:pt x="233" y="348"/>
                    </a:lnTo>
                    <a:lnTo>
                      <a:pt x="233" y="353"/>
                    </a:lnTo>
                    <a:lnTo>
                      <a:pt x="233" y="357"/>
                    </a:lnTo>
                    <a:lnTo>
                      <a:pt x="233" y="362"/>
                    </a:lnTo>
                    <a:lnTo>
                      <a:pt x="226" y="362"/>
                    </a:lnTo>
                    <a:lnTo>
                      <a:pt x="220" y="366"/>
                    </a:lnTo>
                    <a:lnTo>
                      <a:pt x="214" y="366"/>
                    </a:lnTo>
                    <a:lnTo>
                      <a:pt x="214" y="362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201" y="371"/>
                    </a:lnTo>
                    <a:lnTo>
                      <a:pt x="201" y="375"/>
                    </a:lnTo>
                    <a:lnTo>
                      <a:pt x="201" y="379"/>
                    </a:lnTo>
                    <a:lnTo>
                      <a:pt x="201" y="384"/>
                    </a:lnTo>
                    <a:lnTo>
                      <a:pt x="195" y="388"/>
                    </a:lnTo>
                    <a:lnTo>
                      <a:pt x="195" y="393"/>
                    </a:lnTo>
                    <a:lnTo>
                      <a:pt x="195" y="397"/>
                    </a:lnTo>
                    <a:lnTo>
                      <a:pt x="195" y="402"/>
                    </a:lnTo>
                    <a:lnTo>
                      <a:pt x="195" y="406"/>
                    </a:lnTo>
                    <a:lnTo>
                      <a:pt x="189" y="406"/>
                    </a:lnTo>
                    <a:lnTo>
                      <a:pt x="189" y="411"/>
                    </a:lnTo>
                    <a:lnTo>
                      <a:pt x="182" y="406"/>
                    </a:lnTo>
                    <a:lnTo>
                      <a:pt x="176" y="406"/>
                    </a:lnTo>
                    <a:lnTo>
                      <a:pt x="170" y="406"/>
                    </a:lnTo>
                    <a:lnTo>
                      <a:pt x="170" y="411"/>
                    </a:lnTo>
                    <a:lnTo>
                      <a:pt x="163" y="406"/>
                    </a:lnTo>
                    <a:lnTo>
                      <a:pt x="157" y="406"/>
                    </a:lnTo>
                    <a:lnTo>
                      <a:pt x="151" y="406"/>
                    </a:lnTo>
                    <a:lnTo>
                      <a:pt x="151" y="411"/>
                    </a:lnTo>
                    <a:lnTo>
                      <a:pt x="151" y="415"/>
                    </a:lnTo>
                    <a:lnTo>
                      <a:pt x="151" y="420"/>
                    </a:lnTo>
                    <a:lnTo>
                      <a:pt x="151" y="424"/>
                    </a:lnTo>
                    <a:lnTo>
                      <a:pt x="157" y="429"/>
                    </a:lnTo>
                    <a:lnTo>
                      <a:pt x="163" y="429"/>
                    </a:lnTo>
                    <a:lnTo>
                      <a:pt x="163" y="433"/>
                    </a:lnTo>
                    <a:lnTo>
                      <a:pt x="170" y="437"/>
                    </a:lnTo>
                    <a:lnTo>
                      <a:pt x="170" y="442"/>
                    </a:lnTo>
                    <a:lnTo>
                      <a:pt x="176" y="446"/>
                    </a:lnTo>
                    <a:lnTo>
                      <a:pt x="182" y="451"/>
                    </a:lnTo>
                    <a:lnTo>
                      <a:pt x="182" y="455"/>
                    </a:lnTo>
                    <a:lnTo>
                      <a:pt x="189" y="455"/>
                    </a:lnTo>
                    <a:lnTo>
                      <a:pt x="195" y="460"/>
                    </a:lnTo>
                    <a:lnTo>
                      <a:pt x="201" y="460"/>
                    </a:lnTo>
                    <a:lnTo>
                      <a:pt x="201" y="464"/>
                    </a:lnTo>
                    <a:lnTo>
                      <a:pt x="208" y="464"/>
                    </a:lnTo>
                    <a:lnTo>
                      <a:pt x="208" y="469"/>
                    </a:lnTo>
                    <a:lnTo>
                      <a:pt x="201" y="473"/>
                    </a:lnTo>
                    <a:lnTo>
                      <a:pt x="195" y="473"/>
                    </a:lnTo>
                    <a:lnTo>
                      <a:pt x="195" y="478"/>
                    </a:lnTo>
                    <a:lnTo>
                      <a:pt x="189" y="478"/>
                    </a:lnTo>
                    <a:lnTo>
                      <a:pt x="182" y="478"/>
                    </a:lnTo>
                    <a:lnTo>
                      <a:pt x="176" y="478"/>
                    </a:lnTo>
                    <a:lnTo>
                      <a:pt x="170" y="478"/>
                    </a:lnTo>
                    <a:lnTo>
                      <a:pt x="163" y="478"/>
                    </a:lnTo>
                    <a:lnTo>
                      <a:pt x="157" y="478"/>
                    </a:lnTo>
                    <a:lnTo>
                      <a:pt x="157" y="482"/>
                    </a:lnTo>
                    <a:lnTo>
                      <a:pt x="151" y="482"/>
                    </a:lnTo>
                    <a:lnTo>
                      <a:pt x="151" y="478"/>
                    </a:lnTo>
                    <a:lnTo>
                      <a:pt x="145" y="478"/>
                    </a:lnTo>
                    <a:lnTo>
                      <a:pt x="138" y="473"/>
                    </a:lnTo>
                    <a:lnTo>
                      <a:pt x="132" y="469"/>
                    </a:lnTo>
                    <a:lnTo>
                      <a:pt x="132" y="464"/>
                    </a:lnTo>
                    <a:lnTo>
                      <a:pt x="126" y="460"/>
                    </a:lnTo>
                    <a:lnTo>
                      <a:pt x="119" y="460"/>
                    </a:lnTo>
                    <a:lnTo>
                      <a:pt x="113" y="455"/>
                    </a:lnTo>
                    <a:lnTo>
                      <a:pt x="107" y="455"/>
                    </a:lnTo>
                    <a:lnTo>
                      <a:pt x="113" y="451"/>
                    </a:lnTo>
                    <a:lnTo>
                      <a:pt x="107" y="451"/>
                    </a:lnTo>
                    <a:lnTo>
                      <a:pt x="107" y="446"/>
                    </a:lnTo>
                    <a:lnTo>
                      <a:pt x="107" y="442"/>
                    </a:lnTo>
                    <a:lnTo>
                      <a:pt x="107" y="437"/>
                    </a:lnTo>
                    <a:lnTo>
                      <a:pt x="107" y="433"/>
                    </a:lnTo>
                    <a:lnTo>
                      <a:pt x="107" y="429"/>
                    </a:lnTo>
                    <a:lnTo>
                      <a:pt x="107" y="424"/>
                    </a:lnTo>
                    <a:lnTo>
                      <a:pt x="101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2" y="406"/>
                    </a:lnTo>
                    <a:lnTo>
                      <a:pt x="82" y="402"/>
                    </a:lnTo>
                    <a:lnTo>
                      <a:pt x="82" y="397"/>
                    </a:lnTo>
                    <a:lnTo>
                      <a:pt x="82" y="393"/>
                    </a:lnTo>
                    <a:lnTo>
                      <a:pt x="75" y="388"/>
                    </a:lnTo>
                    <a:lnTo>
                      <a:pt x="75" y="384"/>
                    </a:lnTo>
                    <a:lnTo>
                      <a:pt x="75" y="379"/>
                    </a:lnTo>
                    <a:lnTo>
                      <a:pt x="69" y="379"/>
                    </a:lnTo>
                    <a:lnTo>
                      <a:pt x="69" y="375"/>
                    </a:lnTo>
                    <a:lnTo>
                      <a:pt x="69" y="371"/>
                    </a:lnTo>
                    <a:lnTo>
                      <a:pt x="63" y="366"/>
                    </a:lnTo>
                    <a:lnTo>
                      <a:pt x="63" y="362"/>
                    </a:lnTo>
                    <a:lnTo>
                      <a:pt x="57" y="362"/>
                    </a:lnTo>
                    <a:lnTo>
                      <a:pt x="57" y="357"/>
                    </a:lnTo>
                    <a:lnTo>
                      <a:pt x="50" y="357"/>
                    </a:lnTo>
                    <a:lnTo>
                      <a:pt x="44" y="357"/>
                    </a:lnTo>
                    <a:lnTo>
                      <a:pt x="44" y="353"/>
                    </a:lnTo>
                    <a:lnTo>
                      <a:pt x="38" y="353"/>
                    </a:lnTo>
                    <a:lnTo>
                      <a:pt x="31" y="353"/>
                    </a:lnTo>
                    <a:lnTo>
                      <a:pt x="25" y="353"/>
                    </a:lnTo>
                    <a:lnTo>
                      <a:pt x="19" y="357"/>
                    </a:lnTo>
                    <a:lnTo>
                      <a:pt x="13" y="357"/>
                    </a:lnTo>
                    <a:lnTo>
                      <a:pt x="6" y="362"/>
                    </a:lnTo>
                    <a:lnTo>
                      <a:pt x="6" y="357"/>
                    </a:lnTo>
                    <a:lnTo>
                      <a:pt x="6" y="353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0" y="326"/>
                    </a:lnTo>
                    <a:lnTo>
                      <a:pt x="0" y="321"/>
                    </a:lnTo>
                    <a:lnTo>
                      <a:pt x="0" y="317"/>
                    </a:lnTo>
                    <a:lnTo>
                      <a:pt x="6" y="313"/>
                    </a:lnTo>
                    <a:lnTo>
                      <a:pt x="6" y="308"/>
                    </a:lnTo>
                    <a:lnTo>
                      <a:pt x="13" y="308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19" y="290"/>
                    </a:lnTo>
                    <a:lnTo>
                      <a:pt x="25" y="286"/>
                    </a:lnTo>
                    <a:lnTo>
                      <a:pt x="25" y="281"/>
                    </a:lnTo>
                    <a:lnTo>
                      <a:pt x="25" y="277"/>
                    </a:lnTo>
                    <a:lnTo>
                      <a:pt x="31" y="272"/>
                    </a:lnTo>
                    <a:lnTo>
                      <a:pt x="31" y="268"/>
                    </a:lnTo>
                    <a:lnTo>
                      <a:pt x="38" y="263"/>
                    </a:lnTo>
                    <a:lnTo>
                      <a:pt x="44" y="259"/>
                    </a:lnTo>
                    <a:lnTo>
                      <a:pt x="44" y="255"/>
                    </a:lnTo>
                    <a:lnTo>
                      <a:pt x="44" y="250"/>
                    </a:lnTo>
                    <a:lnTo>
                      <a:pt x="50" y="246"/>
                    </a:lnTo>
                    <a:lnTo>
                      <a:pt x="50" y="241"/>
                    </a:lnTo>
                    <a:lnTo>
                      <a:pt x="50" y="237"/>
                    </a:lnTo>
                    <a:lnTo>
                      <a:pt x="50" y="232"/>
                    </a:lnTo>
                    <a:lnTo>
                      <a:pt x="50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57" y="205"/>
                    </a:lnTo>
                    <a:lnTo>
                      <a:pt x="57" y="201"/>
                    </a:lnTo>
                    <a:lnTo>
                      <a:pt x="63" y="197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75" y="174"/>
                    </a:lnTo>
                    <a:lnTo>
                      <a:pt x="75" y="170"/>
                    </a:lnTo>
                    <a:lnTo>
                      <a:pt x="82" y="165"/>
                    </a:lnTo>
                    <a:lnTo>
                      <a:pt x="82" y="161"/>
                    </a:lnTo>
                    <a:lnTo>
                      <a:pt x="82" y="156"/>
                    </a:lnTo>
                    <a:lnTo>
                      <a:pt x="82" y="152"/>
                    </a:lnTo>
                    <a:lnTo>
                      <a:pt x="82" y="148"/>
                    </a:lnTo>
                    <a:lnTo>
                      <a:pt x="82" y="143"/>
                    </a:lnTo>
                    <a:lnTo>
                      <a:pt x="82" y="139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82" y="121"/>
                    </a:lnTo>
                    <a:lnTo>
                      <a:pt x="82" y="116"/>
                    </a:lnTo>
                    <a:lnTo>
                      <a:pt x="88" y="112"/>
                    </a:lnTo>
                    <a:lnTo>
                      <a:pt x="88" y="107"/>
                    </a:lnTo>
                    <a:lnTo>
                      <a:pt x="88" y="103"/>
                    </a:lnTo>
                    <a:lnTo>
                      <a:pt x="88" y="98"/>
                    </a:lnTo>
                    <a:lnTo>
                      <a:pt x="88" y="94"/>
                    </a:lnTo>
                    <a:lnTo>
                      <a:pt x="88" y="90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88" y="76"/>
                    </a:lnTo>
                    <a:lnTo>
                      <a:pt x="94" y="72"/>
                    </a:lnTo>
                    <a:lnTo>
                      <a:pt x="101" y="67"/>
                    </a:lnTo>
                    <a:lnTo>
                      <a:pt x="101" y="6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19" y="54"/>
                    </a:lnTo>
                    <a:lnTo>
                      <a:pt x="126" y="49"/>
                    </a:lnTo>
                    <a:lnTo>
                      <a:pt x="132" y="45"/>
                    </a:lnTo>
                    <a:lnTo>
                      <a:pt x="138" y="45"/>
                    </a:lnTo>
                    <a:lnTo>
                      <a:pt x="138" y="40"/>
                    </a:lnTo>
                    <a:lnTo>
                      <a:pt x="145" y="40"/>
                    </a:lnTo>
                    <a:lnTo>
                      <a:pt x="145" y="36"/>
                    </a:lnTo>
                    <a:lnTo>
                      <a:pt x="151" y="36"/>
                    </a:lnTo>
                    <a:lnTo>
                      <a:pt x="151" y="32"/>
                    </a:lnTo>
                    <a:lnTo>
                      <a:pt x="157" y="32"/>
                    </a:lnTo>
                    <a:lnTo>
                      <a:pt x="163" y="27"/>
                    </a:lnTo>
                    <a:lnTo>
                      <a:pt x="170" y="27"/>
                    </a:lnTo>
                    <a:lnTo>
                      <a:pt x="170" y="23"/>
                    </a:lnTo>
                    <a:lnTo>
                      <a:pt x="176" y="18"/>
                    </a:lnTo>
                    <a:lnTo>
                      <a:pt x="182" y="14"/>
                    </a:lnTo>
                    <a:lnTo>
                      <a:pt x="189" y="9"/>
                    </a:lnTo>
                    <a:lnTo>
                      <a:pt x="201" y="9"/>
                    </a:lnTo>
                    <a:lnTo>
                      <a:pt x="201" y="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05" name="Freeform 909"/>
              <p:cNvSpPr>
                <a:spLocks/>
              </p:cNvSpPr>
              <p:nvPr/>
            </p:nvSpPr>
            <p:spPr bwMode="auto">
              <a:xfrm>
                <a:off x="3583" y="1238"/>
                <a:ext cx="239" cy="482"/>
              </a:xfrm>
              <a:custGeom>
                <a:avLst/>
                <a:gdLst/>
                <a:ahLst/>
                <a:cxnLst>
                  <a:cxn ang="0">
                    <a:pos x="220" y="23"/>
                  </a:cxn>
                  <a:cxn ang="0">
                    <a:pos x="220" y="54"/>
                  </a:cxn>
                  <a:cxn ang="0">
                    <a:pos x="226" y="81"/>
                  </a:cxn>
                  <a:cxn ang="0">
                    <a:pos x="208" y="121"/>
                  </a:cxn>
                  <a:cxn ang="0">
                    <a:pos x="195" y="139"/>
                  </a:cxn>
                  <a:cxn ang="0">
                    <a:pos x="208" y="161"/>
                  </a:cxn>
                  <a:cxn ang="0">
                    <a:pos x="208" y="183"/>
                  </a:cxn>
                  <a:cxn ang="0">
                    <a:pos x="208" y="205"/>
                  </a:cxn>
                  <a:cxn ang="0">
                    <a:pos x="208" y="228"/>
                  </a:cxn>
                  <a:cxn ang="0">
                    <a:pos x="208" y="250"/>
                  </a:cxn>
                  <a:cxn ang="0">
                    <a:pos x="220" y="272"/>
                  </a:cxn>
                  <a:cxn ang="0">
                    <a:pos x="226" y="295"/>
                  </a:cxn>
                  <a:cxn ang="0">
                    <a:pos x="233" y="313"/>
                  </a:cxn>
                  <a:cxn ang="0">
                    <a:pos x="233" y="335"/>
                  </a:cxn>
                  <a:cxn ang="0">
                    <a:pos x="233" y="357"/>
                  </a:cxn>
                  <a:cxn ang="0">
                    <a:pos x="214" y="362"/>
                  </a:cxn>
                  <a:cxn ang="0">
                    <a:pos x="201" y="379"/>
                  </a:cxn>
                  <a:cxn ang="0">
                    <a:pos x="195" y="402"/>
                  </a:cxn>
                  <a:cxn ang="0">
                    <a:pos x="176" y="406"/>
                  </a:cxn>
                  <a:cxn ang="0">
                    <a:pos x="151" y="406"/>
                  </a:cxn>
                  <a:cxn ang="0">
                    <a:pos x="157" y="429"/>
                  </a:cxn>
                  <a:cxn ang="0">
                    <a:pos x="176" y="446"/>
                  </a:cxn>
                  <a:cxn ang="0">
                    <a:pos x="201" y="460"/>
                  </a:cxn>
                  <a:cxn ang="0">
                    <a:pos x="195" y="473"/>
                  </a:cxn>
                  <a:cxn ang="0">
                    <a:pos x="170" y="478"/>
                  </a:cxn>
                  <a:cxn ang="0">
                    <a:pos x="151" y="478"/>
                  </a:cxn>
                  <a:cxn ang="0">
                    <a:pos x="126" y="460"/>
                  </a:cxn>
                  <a:cxn ang="0">
                    <a:pos x="107" y="451"/>
                  </a:cxn>
                  <a:cxn ang="0">
                    <a:pos x="107" y="429"/>
                  </a:cxn>
                  <a:cxn ang="0">
                    <a:pos x="88" y="420"/>
                  </a:cxn>
                  <a:cxn ang="0">
                    <a:pos x="82" y="402"/>
                  </a:cxn>
                  <a:cxn ang="0">
                    <a:pos x="75" y="379"/>
                  </a:cxn>
                  <a:cxn ang="0">
                    <a:pos x="63" y="362"/>
                  </a:cxn>
                  <a:cxn ang="0">
                    <a:pos x="44" y="353"/>
                  </a:cxn>
                  <a:cxn ang="0">
                    <a:pos x="13" y="357"/>
                  </a:cxn>
                  <a:cxn ang="0">
                    <a:pos x="0" y="339"/>
                  </a:cxn>
                  <a:cxn ang="0">
                    <a:pos x="6" y="313"/>
                  </a:cxn>
                  <a:cxn ang="0">
                    <a:pos x="19" y="290"/>
                  </a:cxn>
                  <a:cxn ang="0">
                    <a:pos x="31" y="268"/>
                  </a:cxn>
                  <a:cxn ang="0">
                    <a:pos x="50" y="246"/>
                  </a:cxn>
                  <a:cxn ang="0">
                    <a:pos x="57" y="223"/>
                  </a:cxn>
                  <a:cxn ang="0">
                    <a:pos x="57" y="201"/>
                  </a:cxn>
                  <a:cxn ang="0">
                    <a:pos x="69" y="179"/>
                  </a:cxn>
                  <a:cxn ang="0">
                    <a:pos x="82" y="161"/>
                  </a:cxn>
                  <a:cxn ang="0">
                    <a:pos x="82" y="139"/>
                  </a:cxn>
                  <a:cxn ang="0">
                    <a:pos x="82" y="116"/>
                  </a:cxn>
                  <a:cxn ang="0">
                    <a:pos x="88" y="94"/>
                  </a:cxn>
                  <a:cxn ang="0">
                    <a:pos x="94" y="72"/>
                  </a:cxn>
                  <a:cxn ang="0">
                    <a:pos x="119" y="54"/>
                  </a:cxn>
                  <a:cxn ang="0">
                    <a:pos x="145" y="40"/>
                  </a:cxn>
                  <a:cxn ang="0">
                    <a:pos x="163" y="27"/>
                  </a:cxn>
                  <a:cxn ang="0">
                    <a:pos x="189" y="9"/>
                  </a:cxn>
                </a:cxnLst>
                <a:rect l="0" t="0" r="r" b="b"/>
                <a:pathLst>
                  <a:path w="239" h="482">
                    <a:moveTo>
                      <a:pt x="208" y="0"/>
                    </a:moveTo>
                    <a:lnTo>
                      <a:pt x="208" y="5"/>
                    </a:lnTo>
                    <a:lnTo>
                      <a:pt x="220" y="14"/>
                    </a:lnTo>
                    <a:lnTo>
                      <a:pt x="220" y="18"/>
                    </a:lnTo>
                    <a:lnTo>
                      <a:pt x="220" y="23"/>
                    </a:lnTo>
                    <a:lnTo>
                      <a:pt x="220" y="32"/>
                    </a:lnTo>
                    <a:lnTo>
                      <a:pt x="220" y="36"/>
                    </a:lnTo>
                    <a:lnTo>
                      <a:pt x="220" y="40"/>
                    </a:lnTo>
                    <a:lnTo>
                      <a:pt x="220" y="45"/>
                    </a:lnTo>
                    <a:lnTo>
                      <a:pt x="220" y="54"/>
                    </a:lnTo>
                    <a:lnTo>
                      <a:pt x="220" y="58"/>
                    </a:lnTo>
                    <a:lnTo>
                      <a:pt x="220" y="63"/>
                    </a:lnTo>
                    <a:lnTo>
                      <a:pt x="220" y="72"/>
                    </a:lnTo>
                    <a:lnTo>
                      <a:pt x="226" y="76"/>
                    </a:lnTo>
                    <a:lnTo>
                      <a:pt x="226" y="81"/>
                    </a:lnTo>
                    <a:lnTo>
                      <a:pt x="226" y="85"/>
                    </a:lnTo>
                    <a:lnTo>
                      <a:pt x="226" y="90"/>
                    </a:lnTo>
                    <a:lnTo>
                      <a:pt x="233" y="94"/>
                    </a:lnTo>
                    <a:lnTo>
                      <a:pt x="208" y="116"/>
                    </a:lnTo>
                    <a:lnTo>
                      <a:pt x="208" y="121"/>
                    </a:lnTo>
                    <a:lnTo>
                      <a:pt x="208" y="125"/>
                    </a:lnTo>
                    <a:lnTo>
                      <a:pt x="201" y="125"/>
                    </a:lnTo>
                    <a:lnTo>
                      <a:pt x="201" y="130"/>
                    </a:lnTo>
                    <a:lnTo>
                      <a:pt x="201" y="134"/>
                    </a:lnTo>
                    <a:lnTo>
                      <a:pt x="195" y="139"/>
                    </a:lnTo>
                    <a:lnTo>
                      <a:pt x="201" y="143"/>
                    </a:lnTo>
                    <a:lnTo>
                      <a:pt x="201" y="148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1"/>
                    </a:lnTo>
                    <a:lnTo>
                      <a:pt x="208" y="165"/>
                    </a:lnTo>
                    <a:lnTo>
                      <a:pt x="208" y="170"/>
                    </a:lnTo>
                    <a:lnTo>
                      <a:pt x="208" y="174"/>
                    </a:lnTo>
                    <a:lnTo>
                      <a:pt x="208" y="179"/>
                    </a:lnTo>
                    <a:lnTo>
                      <a:pt x="208" y="183"/>
                    </a:lnTo>
                    <a:lnTo>
                      <a:pt x="208" y="188"/>
                    </a:lnTo>
                    <a:lnTo>
                      <a:pt x="208" y="192"/>
                    </a:lnTo>
                    <a:lnTo>
                      <a:pt x="208" y="197"/>
                    </a:lnTo>
                    <a:lnTo>
                      <a:pt x="208" y="201"/>
                    </a:lnTo>
                    <a:lnTo>
                      <a:pt x="208" y="205"/>
                    </a:lnTo>
                    <a:lnTo>
                      <a:pt x="208" y="210"/>
                    </a:lnTo>
                    <a:lnTo>
                      <a:pt x="208" y="214"/>
                    </a:lnTo>
                    <a:lnTo>
                      <a:pt x="208" y="219"/>
                    </a:lnTo>
                    <a:lnTo>
                      <a:pt x="208" y="223"/>
                    </a:lnTo>
                    <a:lnTo>
                      <a:pt x="208" y="228"/>
                    </a:lnTo>
                    <a:lnTo>
                      <a:pt x="208" y="232"/>
                    </a:lnTo>
                    <a:lnTo>
                      <a:pt x="208" y="237"/>
                    </a:lnTo>
                    <a:lnTo>
                      <a:pt x="208" y="241"/>
                    </a:lnTo>
                    <a:lnTo>
                      <a:pt x="208" y="246"/>
                    </a:lnTo>
                    <a:lnTo>
                      <a:pt x="208" y="250"/>
                    </a:lnTo>
                    <a:lnTo>
                      <a:pt x="214" y="255"/>
                    </a:lnTo>
                    <a:lnTo>
                      <a:pt x="214" y="259"/>
                    </a:lnTo>
                    <a:lnTo>
                      <a:pt x="214" y="263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0" y="281"/>
                    </a:lnTo>
                    <a:lnTo>
                      <a:pt x="226" y="286"/>
                    </a:lnTo>
                    <a:lnTo>
                      <a:pt x="226" y="290"/>
                    </a:lnTo>
                    <a:lnTo>
                      <a:pt x="226" y="295"/>
                    </a:lnTo>
                    <a:lnTo>
                      <a:pt x="226" y="299"/>
                    </a:lnTo>
                    <a:lnTo>
                      <a:pt x="226" y="304"/>
                    </a:lnTo>
                    <a:lnTo>
                      <a:pt x="233" y="304"/>
                    </a:lnTo>
                    <a:lnTo>
                      <a:pt x="233" y="308"/>
                    </a:lnTo>
                    <a:lnTo>
                      <a:pt x="233" y="313"/>
                    </a:lnTo>
                    <a:lnTo>
                      <a:pt x="239" y="317"/>
                    </a:lnTo>
                    <a:lnTo>
                      <a:pt x="239" y="321"/>
                    </a:lnTo>
                    <a:lnTo>
                      <a:pt x="239" y="326"/>
                    </a:lnTo>
                    <a:lnTo>
                      <a:pt x="239" y="330"/>
                    </a:lnTo>
                    <a:lnTo>
                      <a:pt x="233" y="335"/>
                    </a:lnTo>
                    <a:lnTo>
                      <a:pt x="233" y="339"/>
                    </a:lnTo>
                    <a:lnTo>
                      <a:pt x="233" y="344"/>
                    </a:lnTo>
                    <a:lnTo>
                      <a:pt x="233" y="348"/>
                    </a:lnTo>
                    <a:lnTo>
                      <a:pt x="233" y="353"/>
                    </a:lnTo>
                    <a:lnTo>
                      <a:pt x="233" y="357"/>
                    </a:lnTo>
                    <a:lnTo>
                      <a:pt x="233" y="362"/>
                    </a:lnTo>
                    <a:lnTo>
                      <a:pt x="226" y="362"/>
                    </a:lnTo>
                    <a:lnTo>
                      <a:pt x="220" y="366"/>
                    </a:lnTo>
                    <a:lnTo>
                      <a:pt x="214" y="366"/>
                    </a:lnTo>
                    <a:lnTo>
                      <a:pt x="214" y="362"/>
                    </a:lnTo>
                    <a:lnTo>
                      <a:pt x="208" y="366"/>
                    </a:lnTo>
                    <a:lnTo>
                      <a:pt x="201" y="366"/>
                    </a:lnTo>
                    <a:lnTo>
                      <a:pt x="201" y="371"/>
                    </a:lnTo>
                    <a:lnTo>
                      <a:pt x="201" y="375"/>
                    </a:lnTo>
                    <a:lnTo>
                      <a:pt x="201" y="379"/>
                    </a:lnTo>
                    <a:lnTo>
                      <a:pt x="201" y="384"/>
                    </a:lnTo>
                    <a:lnTo>
                      <a:pt x="195" y="388"/>
                    </a:lnTo>
                    <a:lnTo>
                      <a:pt x="195" y="393"/>
                    </a:lnTo>
                    <a:lnTo>
                      <a:pt x="195" y="397"/>
                    </a:lnTo>
                    <a:lnTo>
                      <a:pt x="195" y="402"/>
                    </a:lnTo>
                    <a:lnTo>
                      <a:pt x="195" y="406"/>
                    </a:lnTo>
                    <a:lnTo>
                      <a:pt x="189" y="406"/>
                    </a:lnTo>
                    <a:lnTo>
                      <a:pt x="189" y="411"/>
                    </a:lnTo>
                    <a:lnTo>
                      <a:pt x="182" y="406"/>
                    </a:lnTo>
                    <a:lnTo>
                      <a:pt x="176" y="406"/>
                    </a:lnTo>
                    <a:lnTo>
                      <a:pt x="170" y="406"/>
                    </a:lnTo>
                    <a:lnTo>
                      <a:pt x="170" y="411"/>
                    </a:lnTo>
                    <a:lnTo>
                      <a:pt x="163" y="406"/>
                    </a:lnTo>
                    <a:lnTo>
                      <a:pt x="157" y="406"/>
                    </a:lnTo>
                    <a:lnTo>
                      <a:pt x="151" y="406"/>
                    </a:lnTo>
                    <a:lnTo>
                      <a:pt x="151" y="411"/>
                    </a:lnTo>
                    <a:lnTo>
                      <a:pt x="151" y="415"/>
                    </a:lnTo>
                    <a:lnTo>
                      <a:pt x="151" y="420"/>
                    </a:lnTo>
                    <a:lnTo>
                      <a:pt x="151" y="424"/>
                    </a:lnTo>
                    <a:lnTo>
                      <a:pt x="157" y="429"/>
                    </a:lnTo>
                    <a:lnTo>
                      <a:pt x="163" y="429"/>
                    </a:lnTo>
                    <a:lnTo>
                      <a:pt x="163" y="433"/>
                    </a:lnTo>
                    <a:lnTo>
                      <a:pt x="170" y="437"/>
                    </a:lnTo>
                    <a:lnTo>
                      <a:pt x="170" y="442"/>
                    </a:lnTo>
                    <a:lnTo>
                      <a:pt x="176" y="446"/>
                    </a:lnTo>
                    <a:lnTo>
                      <a:pt x="182" y="451"/>
                    </a:lnTo>
                    <a:lnTo>
                      <a:pt x="182" y="455"/>
                    </a:lnTo>
                    <a:lnTo>
                      <a:pt x="189" y="455"/>
                    </a:lnTo>
                    <a:lnTo>
                      <a:pt x="195" y="460"/>
                    </a:lnTo>
                    <a:lnTo>
                      <a:pt x="201" y="460"/>
                    </a:lnTo>
                    <a:lnTo>
                      <a:pt x="201" y="464"/>
                    </a:lnTo>
                    <a:lnTo>
                      <a:pt x="208" y="464"/>
                    </a:lnTo>
                    <a:lnTo>
                      <a:pt x="208" y="469"/>
                    </a:lnTo>
                    <a:lnTo>
                      <a:pt x="201" y="473"/>
                    </a:lnTo>
                    <a:lnTo>
                      <a:pt x="195" y="473"/>
                    </a:lnTo>
                    <a:lnTo>
                      <a:pt x="195" y="478"/>
                    </a:lnTo>
                    <a:lnTo>
                      <a:pt x="189" y="478"/>
                    </a:lnTo>
                    <a:lnTo>
                      <a:pt x="182" y="478"/>
                    </a:lnTo>
                    <a:lnTo>
                      <a:pt x="176" y="478"/>
                    </a:lnTo>
                    <a:lnTo>
                      <a:pt x="170" y="478"/>
                    </a:lnTo>
                    <a:lnTo>
                      <a:pt x="163" y="478"/>
                    </a:lnTo>
                    <a:lnTo>
                      <a:pt x="157" y="478"/>
                    </a:lnTo>
                    <a:lnTo>
                      <a:pt x="157" y="482"/>
                    </a:lnTo>
                    <a:lnTo>
                      <a:pt x="151" y="482"/>
                    </a:lnTo>
                    <a:lnTo>
                      <a:pt x="151" y="478"/>
                    </a:lnTo>
                    <a:lnTo>
                      <a:pt x="145" y="478"/>
                    </a:lnTo>
                    <a:lnTo>
                      <a:pt x="138" y="473"/>
                    </a:lnTo>
                    <a:lnTo>
                      <a:pt x="132" y="469"/>
                    </a:lnTo>
                    <a:lnTo>
                      <a:pt x="132" y="464"/>
                    </a:lnTo>
                    <a:lnTo>
                      <a:pt x="126" y="460"/>
                    </a:lnTo>
                    <a:lnTo>
                      <a:pt x="119" y="460"/>
                    </a:lnTo>
                    <a:lnTo>
                      <a:pt x="113" y="455"/>
                    </a:lnTo>
                    <a:lnTo>
                      <a:pt x="107" y="455"/>
                    </a:lnTo>
                    <a:lnTo>
                      <a:pt x="113" y="451"/>
                    </a:lnTo>
                    <a:lnTo>
                      <a:pt x="107" y="451"/>
                    </a:lnTo>
                    <a:lnTo>
                      <a:pt x="107" y="446"/>
                    </a:lnTo>
                    <a:lnTo>
                      <a:pt x="107" y="442"/>
                    </a:lnTo>
                    <a:lnTo>
                      <a:pt x="107" y="437"/>
                    </a:lnTo>
                    <a:lnTo>
                      <a:pt x="107" y="433"/>
                    </a:lnTo>
                    <a:lnTo>
                      <a:pt x="107" y="429"/>
                    </a:lnTo>
                    <a:lnTo>
                      <a:pt x="107" y="424"/>
                    </a:lnTo>
                    <a:lnTo>
                      <a:pt x="101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2" y="406"/>
                    </a:lnTo>
                    <a:lnTo>
                      <a:pt x="82" y="402"/>
                    </a:lnTo>
                    <a:lnTo>
                      <a:pt x="82" y="397"/>
                    </a:lnTo>
                    <a:lnTo>
                      <a:pt x="82" y="393"/>
                    </a:lnTo>
                    <a:lnTo>
                      <a:pt x="75" y="388"/>
                    </a:lnTo>
                    <a:lnTo>
                      <a:pt x="75" y="384"/>
                    </a:lnTo>
                    <a:lnTo>
                      <a:pt x="75" y="379"/>
                    </a:lnTo>
                    <a:lnTo>
                      <a:pt x="69" y="379"/>
                    </a:lnTo>
                    <a:lnTo>
                      <a:pt x="69" y="375"/>
                    </a:lnTo>
                    <a:lnTo>
                      <a:pt x="69" y="371"/>
                    </a:lnTo>
                    <a:lnTo>
                      <a:pt x="63" y="366"/>
                    </a:lnTo>
                    <a:lnTo>
                      <a:pt x="63" y="362"/>
                    </a:lnTo>
                    <a:lnTo>
                      <a:pt x="57" y="362"/>
                    </a:lnTo>
                    <a:lnTo>
                      <a:pt x="57" y="357"/>
                    </a:lnTo>
                    <a:lnTo>
                      <a:pt x="50" y="357"/>
                    </a:lnTo>
                    <a:lnTo>
                      <a:pt x="44" y="357"/>
                    </a:lnTo>
                    <a:lnTo>
                      <a:pt x="44" y="353"/>
                    </a:lnTo>
                    <a:lnTo>
                      <a:pt x="38" y="353"/>
                    </a:lnTo>
                    <a:lnTo>
                      <a:pt x="31" y="353"/>
                    </a:lnTo>
                    <a:lnTo>
                      <a:pt x="25" y="353"/>
                    </a:lnTo>
                    <a:lnTo>
                      <a:pt x="19" y="357"/>
                    </a:lnTo>
                    <a:lnTo>
                      <a:pt x="13" y="357"/>
                    </a:lnTo>
                    <a:lnTo>
                      <a:pt x="6" y="362"/>
                    </a:lnTo>
                    <a:lnTo>
                      <a:pt x="6" y="357"/>
                    </a:lnTo>
                    <a:lnTo>
                      <a:pt x="6" y="353"/>
                    </a:lnTo>
                    <a:lnTo>
                      <a:pt x="0" y="344"/>
                    </a:lnTo>
                    <a:lnTo>
                      <a:pt x="0" y="339"/>
                    </a:lnTo>
                    <a:lnTo>
                      <a:pt x="0" y="335"/>
                    </a:lnTo>
                    <a:lnTo>
                      <a:pt x="0" y="326"/>
                    </a:lnTo>
                    <a:lnTo>
                      <a:pt x="0" y="321"/>
                    </a:lnTo>
                    <a:lnTo>
                      <a:pt x="0" y="317"/>
                    </a:lnTo>
                    <a:lnTo>
                      <a:pt x="6" y="313"/>
                    </a:lnTo>
                    <a:lnTo>
                      <a:pt x="6" y="308"/>
                    </a:lnTo>
                    <a:lnTo>
                      <a:pt x="13" y="308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19" y="290"/>
                    </a:lnTo>
                    <a:lnTo>
                      <a:pt x="25" y="286"/>
                    </a:lnTo>
                    <a:lnTo>
                      <a:pt x="25" y="281"/>
                    </a:lnTo>
                    <a:lnTo>
                      <a:pt x="25" y="277"/>
                    </a:lnTo>
                    <a:lnTo>
                      <a:pt x="31" y="272"/>
                    </a:lnTo>
                    <a:lnTo>
                      <a:pt x="31" y="268"/>
                    </a:lnTo>
                    <a:lnTo>
                      <a:pt x="38" y="263"/>
                    </a:lnTo>
                    <a:lnTo>
                      <a:pt x="44" y="259"/>
                    </a:lnTo>
                    <a:lnTo>
                      <a:pt x="44" y="255"/>
                    </a:lnTo>
                    <a:lnTo>
                      <a:pt x="44" y="250"/>
                    </a:lnTo>
                    <a:lnTo>
                      <a:pt x="50" y="246"/>
                    </a:lnTo>
                    <a:lnTo>
                      <a:pt x="50" y="241"/>
                    </a:lnTo>
                    <a:lnTo>
                      <a:pt x="50" y="237"/>
                    </a:lnTo>
                    <a:lnTo>
                      <a:pt x="50" y="232"/>
                    </a:lnTo>
                    <a:lnTo>
                      <a:pt x="50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57" y="205"/>
                    </a:lnTo>
                    <a:lnTo>
                      <a:pt x="57" y="201"/>
                    </a:lnTo>
                    <a:lnTo>
                      <a:pt x="63" y="197"/>
                    </a:lnTo>
                    <a:lnTo>
                      <a:pt x="63" y="192"/>
                    </a:lnTo>
                    <a:lnTo>
                      <a:pt x="63" y="188"/>
                    </a:lnTo>
                    <a:lnTo>
                      <a:pt x="69" y="183"/>
                    </a:lnTo>
                    <a:lnTo>
                      <a:pt x="69" y="179"/>
                    </a:lnTo>
                    <a:lnTo>
                      <a:pt x="69" y="174"/>
                    </a:lnTo>
                    <a:lnTo>
                      <a:pt x="75" y="174"/>
                    </a:lnTo>
                    <a:lnTo>
                      <a:pt x="75" y="170"/>
                    </a:lnTo>
                    <a:lnTo>
                      <a:pt x="82" y="165"/>
                    </a:lnTo>
                    <a:lnTo>
                      <a:pt x="82" y="161"/>
                    </a:lnTo>
                    <a:lnTo>
                      <a:pt x="82" y="156"/>
                    </a:lnTo>
                    <a:lnTo>
                      <a:pt x="82" y="152"/>
                    </a:lnTo>
                    <a:lnTo>
                      <a:pt x="82" y="148"/>
                    </a:lnTo>
                    <a:lnTo>
                      <a:pt x="82" y="143"/>
                    </a:lnTo>
                    <a:lnTo>
                      <a:pt x="82" y="139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82" y="121"/>
                    </a:lnTo>
                    <a:lnTo>
                      <a:pt x="82" y="116"/>
                    </a:lnTo>
                    <a:lnTo>
                      <a:pt x="88" y="112"/>
                    </a:lnTo>
                    <a:lnTo>
                      <a:pt x="88" y="107"/>
                    </a:lnTo>
                    <a:lnTo>
                      <a:pt x="88" y="103"/>
                    </a:lnTo>
                    <a:lnTo>
                      <a:pt x="88" y="98"/>
                    </a:lnTo>
                    <a:lnTo>
                      <a:pt x="88" y="94"/>
                    </a:lnTo>
                    <a:lnTo>
                      <a:pt x="88" y="90"/>
                    </a:lnTo>
                    <a:lnTo>
                      <a:pt x="88" y="85"/>
                    </a:lnTo>
                    <a:lnTo>
                      <a:pt x="88" y="81"/>
                    </a:lnTo>
                    <a:lnTo>
                      <a:pt x="88" y="76"/>
                    </a:lnTo>
                    <a:lnTo>
                      <a:pt x="94" y="72"/>
                    </a:lnTo>
                    <a:lnTo>
                      <a:pt x="101" y="67"/>
                    </a:lnTo>
                    <a:lnTo>
                      <a:pt x="101" y="6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19" y="54"/>
                    </a:lnTo>
                    <a:lnTo>
                      <a:pt x="126" y="49"/>
                    </a:lnTo>
                    <a:lnTo>
                      <a:pt x="132" y="45"/>
                    </a:lnTo>
                    <a:lnTo>
                      <a:pt x="138" y="45"/>
                    </a:lnTo>
                    <a:lnTo>
                      <a:pt x="138" y="40"/>
                    </a:lnTo>
                    <a:lnTo>
                      <a:pt x="145" y="40"/>
                    </a:lnTo>
                    <a:lnTo>
                      <a:pt x="145" y="36"/>
                    </a:lnTo>
                    <a:lnTo>
                      <a:pt x="151" y="36"/>
                    </a:lnTo>
                    <a:lnTo>
                      <a:pt x="151" y="32"/>
                    </a:lnTo>
                    <a:lnTo>
                      <a:pt x="157" y="32"/>
                    </a:lnTo>
                    <a:lnTo>
                      <a:pt x="163" y="27"/>
                    </a:lnTo>
                    <a:lnTo>
                      <a:pt x="170" y="27"/>
                    </a:lnTo>
                    <a:lnTo>
                      <a:pt x="170" y="23"/>
                    </a:lnTo>
                    <a:lnTo>
                      <a:pt x="176" y="18"/>
                    </a:lnTo>
                    <a:lnTo>
                      <a:pt x="182" y="14"/>
                    </a:lnTo>
                    <a:lnTo>
                      <a:pt x="189" y="9"/>
                    </a:lnTo>
                    <a:lnTo>
                      <a:pt x="201" y="9"/>
                    </a:lnTo>
                    <a:lnTo>
                      <a:pt x="201" y="5"/>
                    </a:lnTo>
                    <a:lnTo>
                      <a:pt x="20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08" name="Group 910"/>
            <p:cNvGrpSpPr>
              <a:grpSpLocks/>
            </p:cNvGrpSpPr>
            <p:nvPr/>
          </p:nvGrpSpPr>
          <p:grpSpPr bwMode="auto">
            <a:xfrm>
              <a:off x="2539" y="1238"/>
              <a:ext cx="226" cy="286"/>
              <a:chOff x="2539" y="1238"/>
              <a:chExt cx="226" cy="286"/>
            </a:xfrm>
          </p:grpSpPr>
          <p:sp>
            <p:nvSpPr>
              <p:cNvPr id="5007" name="Freeform 911"/>
              <p:cNvSpPr>
                <a:spLocks/>
              </p:cNvSpPr>
              <p:nvPr/>
            </p:nvSpPr>
            <p:spPr bwMode="auto">
              <a:xfrm>
                <a:off x="2539" y="1238"/>
                <a:ext cx="226" cy="286"/>
              </a:xfrm>
              <a:custGeom>
                <a:avLst/>
                <a:gdLst/>
                <a:ahLst/>
                <a:cxnLst>
                  <a:cxn ang="0">
                    <a:pos x="157" y="9"/>
                  </a:cxn>
                  <a:cxn ang="0">
                    <a:pos x="164" y="27"/>
                  </a:cxn>
                  <a:cxn ang="0">
                    <a:pos x="176" y="40"/>
                  </a:cxn>
                  <a:cxn ang="0">
                    <a:pos x="195" y="49"/>
                  </a:cxn>
                  <a:cxn ang="0">
                    <a:pos x="208" y="58"/>
                  </a:cxn>
                  <a:cxn ang="0">
                    <a:pos x="214" y="67"/>
                  </a:cxn>
                  <a:cxn ang="0">
                    <a:pos x="201" y="81"/>
                  </a:cxn>
                  <a:cxn ang="0">
                    <a:pos x="182" y="90"/>
                  </a:cxn>
                  <a:cxn ang="0">
                    <a:pos x="170" y="107"/>
                  </a:cxn>
                  <a:cxn ang="0">
                    <a:pos x="157" y="116"/>
                  </a:cxn>
                  <a:cxn ang="0">
                    <a:pos x="138" y="130"/>
                  </a:cxn>
                  <a:cxn ang="0">
                    <a:pos x="138" y="148"/>
                  </a:cxn>
                  <a:cxn ang="0">
                    <a:pos x="132" y="165"/>
                  </a:cxn>
                  <a:cxn ang="0">
                    <a:pos x="145" y="179"/>
                  </a:cxn>
                  <a:cxn ang="0">
                    <a:pos x="151" y="192"/>
                  </a:cxn>
                  <a:cxn ang="0">
                    <a:pos x="164" y="205"/>
                  </a:cxn>
                  <a:cxn ang="0">
                    <a:pos x="176" y="219"/>
                  </a:cxn>
                  <a:cxn ang="0">
                    <a:pos x="176" y="237"/>
                  </a:cxn>
                  <a:cxn ang="0">
                    <a:pos x="189" y="250"/>
                  </a:cxn>
                  <a:cxn ang="0">
                    <a:pos x="208" y="255"/>
                  </a:cxn>
                  <a:cxn ang="0">
                    <a:pos x="220" y="268"/>
                  </a:cxn>
                  <a:cxn ang="0">
                    <a:pos x="226" y="286"/>
                  </a:cxn>
                  <a:cxn ang="0">
                    <a:pos x="195" y="286"/>
                  </a:cxn>
                  <a:cxn ang="0">
                    <a:pos x="176" y="272"/>
                  </a:cxn>
                  <a:cxn ang="0">
                    <a:pos x="151" y="277"/>
                  </a:cxn>
                  <a:cxn ang="0">
                    <a:pos x="132" y="268"/>
                  </a:cxn>
                  <a:cxn ang="0">
                    <a:pos x="101" y="263"/>
                  </a:cxn>
                  <a:cxn ang="0">
                    <a:pos x="82" y="259"/>
                  </a:cxn>
                  <a:cxn ang="0">
                    <a:pos x="57" y="250"/>
                  </a:cxn>
                  <a:cxn ang="0">
                    <a:pos x="32" y="246"/>
                  </a:cxn>
                  <a:cxn ang="0">
                    <a:pos x="6" y="237"/>
                  </a:cxn>
                  <a:cxn ang="0">
                    <a:pos x="13" y="219"/>
                  </a:cxn>
                  <a:cxn ang="0">
                    <a:pos x="19" y="205"/>
                  </a:cxn>
                  <a:cxn ang="0">
                    <a:pos x="13" y="188"/>
                  </a:cxn>
                  <a:cxn ang="0">
                    <a:pos x="19" y="174"/>
                  </a:cxn>
                  <a:cxn ang="0">
                    <a:pos x="38" y="161"/>
                  </a:cxn>
                  <a:cxn ang="0">
                    <a:pos x="57" y="148"/>
                  </a:cxn>
                  <a:cxn ang="0">
                    <a:pos x="63" y="143"/>
                  </a:cxn>
                  <a:cxn ang="0">
                    <a:pos x="44" y="125"/>
                  </a:cxn>
                  <a:cxn ang="0">
                    <a:pos x="38" y="112"/>
                  </a:cxn>
                  <a:cxn ang="0">
                    <a:pos x="50" y="94"/>
                  </a:cxn>
                  <a:cxn ang="0">
                    <a:pos x="63" y="76"/>
                  </a:cxn>
                  <a:cxn ang="0">
                    <a:pos x="69" y="63"/>
                  </a:cxn>
                  <a:cxn ang="0">
                    <a:pos x="88" y="54"/>
                  </a:cxn>
                  <a:cxn ang="0">
                    <a:pos x="107" y="49"/>
                  </a:cxn>
                  <a:cxn ang="0">
                    <a:pos x="107" y="32"/>
                  </a:cxn>
                  <a:cxn ang="0">
                    <a:pos x="101" y="18"/>
                  </a:cxn>
                  <a:cxn ang="0">
                    <a:pos x="113" y="9"/>
                  </a:cxn>
                  <a:cxn ang="0">
                    <a:pos x="126" y="0"/>
                  </a:cxn>
                </a:cxnLst>
                <a:rect l="0" t="0" r="r" b="b"/>
                <a:pathLst>
                  <a:path w="226" h="286">
                    <a:moveTo>
                      <a:pt x="145" y="5"/>
                    </a:moveTo>
                    <a:lnTo>
                      <a:pt x="151" y="5"/>
                    </a:lnTo>
                    <a:lnTo>
                      <a:pt x="157" y="5"/>
                    </a:lnTo>
                    <a:lnTo>
                      <a:pt x="157" y="9"/>
                    </a:lnTo>
                    <a:lnTo>
                      <a:pt x="164" y="14"/>
                    </a:lnTo>
                    <a:lnTo>
                      <a:pt x="164" y="18"/>
                    </a:lnTo>
                    <a:lnTo>
                      <a:pt x="164" y="23"/>
                    </a:lnTo>
                    <a:lnTo>
                      <a:pt x="164" y="27"/>
                    </a:lnTo>
                    <a:lnTo>
                      <a:pt x="170" y="32"/>
                    </a:lnTo>
                    <a:lnTo>
                      <a:pt x="170" y="36"/>
                    </a:lnTo>
                    <a:lnTo>
                      <a:pt x="176" y="36"/>
                    </a:lnTo>
                    <a:lnTo>
                      <a:pt x="176" y="40"/>
                    </a:lnTo>
                    <a:lnTo>
                      <a:pt x="182" y="45"/>
                    </a:lnTo>
                    <a:lnTo>
                      <a:pt x="189" y="45"/>
                    </a:lnTo>
                    <a:lnTo>
                      <a:pt x="189" y="49"/>
                    </a:lnTo>
                    <a:lnTo>
                      <a:pt x="195" y="49"/>
                    </a:lnTo>
                    <a:lnTo>
                      <a:pt x="201" y="49"/>
                    </a:lnTo>
                    <a:lnTo>
                      <a:pt x="201" y="54"/>
                    </a:lnTo>
                    <a:lnTo>
                      <a:pt x="208" y="54"/>
                    </a:lnTo>
                    <a:lnTo>
                      <a:pt x="208" y="58"/>
                    </a:lnTo>
                    <a:lnTo>
                      <a:pt x="214" y="58"/>
                    </a:lnTo>
                    <a:lnTo>
                      <a:pt x="220" y="63"/>
                    </a:lnTo>
                    <a:lnTo>
                      <a:pt x="220" y="67"/>
                    </a:lnTo>
                    <a:lnTo>
                      <a:pt x="214" y="67"/>
                    </a:lnTo>
                    <a:lnTo>
                      <a:pt x="214" y="72"/>
                    </a:lnTo>
                    <a:lnTo>
                      <a:pt x="208" y="76"/>
                    </a:lnTo>
                    <a:lnTo>
                      <a:pt x="208" y="81"/>
                    </a:lnTo>
                    <a:lnTo>
                      <a:pt x="201" y="81"/>
                    </a:lnTo>
                    <a:lnTo>
                      <a:pt x="201" y="85"/>
                    </a:lnTo>
                    <a:lnTo>
                      <a:pt x="195" y="85"/>
                    </a:lnTo>
                    <a:lnTo>
                      <a:pt x="189" y="90"/>
                    </a:lnTo>
                    <a:lnTo>
                      <a:pt x="182" y="90"/>
                    </a:lnTo>
                    <a:lnTo>
                      <a:pt x="176" y="94"/>
                    </a:lnTo>
                    <a:lnTo>
                      <a:pt x="170" y="98"/>
                    </a:lnTo>
                    <a:lnTo>
                      <a:pt x="170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64" y="112"/>
                    </a:lnTo>
                    <a:lnTo>
                      <a:pt x="157" y="112"/>
                    </a:lnTo>
                    <a:lnTo>
                      <a:pt x="157" y="116"/>
                    </a:lnTo>
                    <a:lnTo>
                      <a:pt x="151" y="116"/>
                    </a:lnTo>
                    <a:lnTo>
                      <a:pt x="145" y="121"/>
                    </a:lnTo>
                    <a:lnTo>
                      <a:pt x="138" y="125"/>
                    </a:lnTo>
                    <a:lnTo>
                      <a:pt x="138" y="130"/>
                    </a:lnTo>
                    <a:lnTo>
                      <a:pt x="138" y="134"/>
                    </a:lnTo>
                    <a:lnTo>
                      <a:pt x="138" y="139"/>
                    </a:lnTo>
                    <a:lnTo>
                      <a:pt x="138" y="143"/>
                    </a:lnTo>
                    <a:lnTo>
                      <a:pt x="138" y="148"/>
                    </a:lnTo>
                    <a:lnTo>
                      <a:pt x="138" y="152"/>
                    </a:lnTo>
                    <a:lnTo>
                      <a:pt x="138" y="156"/>
                    </a:lnTo>
                    <a:lnTo>
                      <a:pt x="138" y="161"/>
                    </a:lnTo>
                    <a:lnTo>
                      <a:pt x="132" y="165"/>
                    </a:lnTo>
                    <a:lnTo>
                      <a:pt x="132" y="170"/>
                    </a:lnTo>
                    <a:lnTo>
                      <a:pt x="132" y="174"/>
                    </a:lnTo>
                    <a:lnTo>
                      <a:pt x="138" y="179"/>
                    </a:lnTo>
                    <a:lnTo>
                      <a:pt x="145" y="179"/>
                    </a:lnTo>
                    <a:lnTo>
                      <a:pt x="145" y="183"/>
                    </a:lnTo>
                    <a:lnTo>
                      <a:pt x="145" y="188"/>
                    </a:lnTo>
                    <a:lnTo>
                      <a:pt x="151" y="188"/>
                    </a:lnTo>
                    <a:lnTo>
                      <a:pt x="151" y="192"/>
                    </a:lnTo>
                    <a:lnTo>
                      <a:pt x="157" y="197"/>
                    </a:lnTo>
                    <a:lnTo>
                      <a:pt x="157" y="201"/>
                    </a:lnTo>
                    <a:lnTo>
                      <a:pt x="164" y="201"/>
                    </a:lnTo>
                    <a:lnTo>
                      <a:pt x="164" y="205"/>
                    </a:lnTo>
                    <a:lnTo>
                      <a:pt x="170" y="205"/>
                    </a:lnTo>
                    <a:lnTo>
                      <a:pt x="170" y="210"/>
                    </a:lnTo>
                    <a:lnTo>
                      <a:pt x="176" y="214"/>
                    </a:lnTo>
                    <a:lnTo>
                      <a:pt x="176" y="219"/>
                    </a:lnTo>
                    <a:lnTo>
                      <a:pt x="176" y="223"/>
                    </a:lnTo>
                    <a:lnTo>
                      <a:pt x="176" y="228"/>
                    </a:lnTo>
                    <a:lnTo>
                      <a:pt x="176" y="232"/>
                    </a:lnTo>
                    <a:lnTo>
                      <a:pt x="176" y="237"/>
                    </a:lnTo>
                    <a:lnTo>
                      <a:pt x="182" y="241"/>
                    </a:lnTo>
                    <a:lnTo>
                      <a:pt x="182" y="246"/>
                    </a:lnTo>
                    <a:lnTo>
                      <a:pt x="189" y="246"/>
                    </a:lnTo>
                    <a:lnTo>
                      <a:pt x="189" y="250"/>
                    </a:lnTo>
                    <a:lnTo>
                      <a:pt x="195" y="250"/>
                    </a:lnTo>
                    <a:lnTo>
                      <a:pt x="195" y="255"/>
                    </a:lnTo>
                    <a:lnTo>
                      <a:pt x="201" y="255"/>
                    </a:lnTo>
                    <a:lnTo>
                      <a:pt x="208" y="255"/>
                    </a:lnTo>
                    <a:lnTo>
                      <a:pt x="208" y="259"/>
                    </a:lnTo>
                    <a:lnTo>
                      <a:pt x="214" y="263"/>
                    </a:lnTo>
                    <a:lnTo>
                      <a:pt x="214" y="268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6" y="281"/>
                    </a:lnTo>
                    <a:lnTo>
                      <a:pt x="226" y="286"/>
                    </a:lnTo>
                    <a:lnTo>
                      <a:pt x="220" y="286"/>
                    </a:lnTo>
                    <a:lnTo>
                      <a:pt x="214" y="286"/>
                    </a:lnTo>
                    <a:lnTo>
                      <a:pt x="208" y="286"/>
                    </a:lnTo>
                    <a:lnTo>
                      <a:pt x="195" y="286"/>
                    </a:lnTo>
                    <a:lnTo>
                      <a:pt x="189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76" y="272"/>
                    </a:lnTo>
                    <a:lnTo>
                      <a:pt x="170" y="277"/>
                    </a:lnTo>
                    <a:lnTo>
                      <a:pt x="164" y="277"/>
                    </a:lnTo>
                    <a:lnTo>
                      <a:pt x="157" y="277"/>
                    </a:lnTo>
                    <a:lnTo>
                      <a:pt x="151" y="277"/>
                    </a:lnTo>
                    <a:lnTo>
                      <a:pt x="145" y="272"/>
                    </a:lnTo>
                    <a:lnTo>
                      <a:pt x="138" y="272"/>
                    </a:lnTo>
                    <a:lnTo>
                      <a:pt x="132" y="272"/>
                    </a:lnTo>
                    <a:lnTo>
                      <a:pt x="132" y="268"/>
                    </a:lnTo>
                    <a:lnTo>
                      <a:pt x="126" y="268"/>
                    </a:lnTo>
                    <a:lnTo>
                      <a:pt x="113" y="263"/>
                    </a:lnTo>
                    <a:lnTo>
                      <a:pt x="107" y="263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63"/>
                    </a:lnTo>
                    <a:lnTo>
                      <a:pt x="82" y="263"/>
                    </a:lnTo>
                    <a:lnTo>
                      <a:pt x="82" y="259"/>
                    </a:lnTo>
                    <a:lnTo>
                      <a:pt x="76" y="255"/>
                    </a:lnTo>
                    <a:lnTo>
                      <a:pt x="69" y="250"/>
                    </a:lnTo>
                    <a:lnTo>
                      <a:pt x="63" y="250"/>
                    </a:lnTo>
                    <a:lnTo>
                      <a:pt x="57" y="250"/>
                    </a:lnTo>
                    <a:lnTo>
                      <a:pt x="50" y="250"/>
                    </a:lnTo>
                    <a:lnTo>
                      <a:pt x="44" y="250"/>
                    </a:lnTo>
                    <a:lnTo>
                      <a:pt x="38" y="250"/>
                    </a:lnTo>
                    <a:lnTo>
                      <a:pt x="32" y="246"/>
                    </a:lnTo>
                    <a:lnTo>
                      <a:pt x="19" y="246"/>
                    </a:lnTo>
                    <a:lnTo>
                      <a:pt x="13" y="241"/>
                    </a:lnTo>
                    <a:lnTo>
                      <a:pt x="6" y="241"/>
                    </a:lnTo>
                    <a:lnTo>
                      <a:pt x="6" y="237"/>
                    </a:lnTo>
                    <a:lnTo>
                      <a:pt x="0" y="232"/>
                    </a:lnTo>
                    <a:lnTo>
                      <a:pt x="6" y="228"/>
                    </a:lnTo>
                    <a:lnTo>
                      <a:pt x="6" y="223"/>
                    </a:lnTo>
                    <a:lnTo>
                      <a:pt x="13" y="219"/>
                    </a:lnTo>
                    <a:lnTo>
                      <a:pt x="13" y="214"/>
                    </a:lnTo>
                    <a:lnTo>
                      <a:pt x="13" y="210"/>
                    </a:lnTo>
                    <a:lnTo>
                      <a:pt x="19" y="210"/>
                    </a:lnTo>
                    <a:lnTo>
                      <a:pt x="19" y="205"/>
                    </a:lnTo>
                    <a:lnTo>
                      <a:pt x="19" y="201"/>
                    </a:lnTo>
                    <a:lnTo>
                      <a:pt x="19" y="197"/>
                    </a:lnTo>
                    <a:lnTo>
                      <a:pt x="19" y="192"/>
                    </a:lnTo>
                    <a:lnTo>
                      <a:pt x="13" y="188"/>
                    </a:lnTo>
                    <a:lnTo>
                      <a:pt x="13" y="183"/>
                    </a:lnTo>
                    <a:lnTo>
                      <a:pt x="13" y="179"/>
                    </a:lnTo>
                    <a:lnTo>
                      <a:pt x="13" y="174"/>
                    </a:lnTo>
                    <a:lnTo>
                      <a:pt x="19" y="174"/>
                    </a:lnTo>
                    <a:lnTo>
                      <a:pt x="19" y="170"/>
                    </a:lnTo>
                    <a:lnTo>
                      <a:pt x="25" y="165"/>
                    </a:lnTo>
                    <a:lnTo>
                      <a:pt x="32" y="161"/>
                    </a:lnTo>
                    <a:lnTo>
                      <a:pt x="38" y="161"/>
                    </a:lnTo>
                    <a:lnTo>
                      <a:pt x="44" y="156"/>
                    </a:lnTo>
                    <a:lnTo>
                      <a:pt x="50" y="152"/>
                    </a:lnTo>
                    <a:lnTo>
                      <a:pt x="57" y="152"/>
                    </a:lnTo>
                    <a:lnTo>
                      <a:pt x="57" y="148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63" y="139"/>
                    </a:lnTo>
                    <a:lnTo>
                      <a:pt x="57" y="134"/>
                    </a:lnTo>
                    <a:lnTo>
                      <a:pt x="50" y="130"/>
                    </a:lnTo>
                    <a:lnTo>
                      <a:pt x="44" y="125"/>
                    </a:lnTo>
                    <a:lnTo>
                      <a:pt x="38" y="121"/>
                    </a:lnTo>
                    <a:lnTo>
                      <a:pt x="32" y="121"/>
                    </a:lnTo>
                    <a:lnTo>
                      <a:pt x="32" y="116"/>
                    </a:lnTo>
                    <a:lnTo>
                      <a:pt x="38" y="112"/>
                    </a:lnTo>
                    <a:lnTo>
                      <a:pt x="38" y="107"/>
                    </a:lnTo>
                    <a:lnTo>
                      <a:pt x="44" y="103"/>
                    </a:lnTo>
                    <a:lnTo>
                      <a:pt x="50" y="98"/>
                    </a:lnTo>
                    <a:lnTo>
                      <a:pt x="50" y="94"/>
                    </a:lnTo>
                    <a:lnTo>
                      <a:pt x="57" y="90"/>
                    </a:lnTo>
                    <a:lnTo>
                      <a:pt x="63" y="85"/>
                    </a:lnTo>
                    <a:lnTo>
                      <a:pt x="63" y="81"/>
                    </a:lnTo>
                    <a:lnTo>
                      <a:pt x="63" y="76"/>
                    </a:lnTo>
                    <a:lnTo>
                      <a:pt x="69" y="76"/>
                    </a:lnTo>
                    <a:lnTo>
                      <a:pt x="76" y="72"/>
                    </a:lnTo>
                    <a:lnTo>
                      <a:pt x="76" y="67"/>
                    </a:lnTo>
                    <a:lnTo>
                      <a:pt x="69" y="63"/>
                    </a:lnTo>
                    <a:lnTo>
                      <a:pt x="69" y="58"/>
                    </a:lnTo>
                    <a:lnTo>
                      <a:pt x="76" y="54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4" y="54"/>
                    </a:lnTo>
                    <a:lnTo>
                      <a:pt x="101" y="54"/>
                    </a:lnTo>
                    <a:lnTo>
                      <a:pt x="101" y="49"/>
                    </a:lnTo>
                    <a:lnTo>
                      <a:pt x="107" y="49"/>
                    </a:lnTo>
                    <a:lnTo>
                      <a:pt x="107" y="45"/>
                    </a:lnTo>
                    <a:lnTo>
                      <a:pt x="107" y="40"/>
                    </a:lnTo>
                    <a:lnTo>
                      <a:pt x="107" y="36"/>
                    </a:lnTo>
                    <a:lnTo>
                      <a:pt x="107" y="32"/>
                    </a:lnTo>
                    <a:lnTo>
                      <a:pt x="101" y="32"/>
                    </a:lnTo>
                    <a:lnTo>
                      <a:pt x="101" y="27"/>
                    </a:lnTo>
                    <a:lnTo>
                      <a:pt x="101" y="23"/>
                    </a:lnTo>
                    <a:lnTo>
                      <a:pt x="101" y="18"/>
                    </a:lnTo>
                    <a:lnTo>
                      <a:pt x="101" y="14"/>
                    </a:lnTo>
                    <a:lnTo>
                      <a:pt x="107" y="14"/>
                    </a:lnTo>
                    <a:lnTo>
                      <a:pt x="107" y="9"/>
                    </a:lnTo>
                    <a:lnTo>
                      <a:pt x="113" y="9"/>
                    </a:lnTo>
                    <a:lnTo>
                      <a:pt x="113" y="5"/>
                    </a:lnTo>
                    <a:lnTo>
                      <a:pt x="120" y="5"/>
                    </a:lnTo>
                    <a:lnTo>
                      <a:pt x="126" y="5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5" y="5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08" name="Freeform 912"/>
              <p:cNvSpPr>
                <a:spLocks/>
              </p:cNvSpPr>
              <p:nvPr/>
            </p:nvSpPr>
            <p:spPr bwMode="auto">
              <a:xfrm>
                <a:off x="2539" y="1238"/>
                <a:ext cx="226" cy="286"/>
              </a:xfrm>
              <a:custGeom>
                <a:avLst/>
                <a:gdLst/>
                <a:ahLst/>
                <a:cxnLst>
                  <a:cxn ang="0">
                    <a:pos x="157" y="9"/>
                  </a:cxn>
                  <a:cxn ang="0">
                    <a:pos x="164" y="27"/>
                  </a:cxn>
                  <a:cxn ang="0">
                    <a:pos x="176" y="40"/>
                  </a:cxn>
                  <a:cxn ang="0">
                    <a:pos x="195" y="49"/>
                  </a:cxn>
                  <a:cxn ang="0">
                    <a:pos x="208" y="58"/>
                  </a:cxn>
                  <a:cxn ang="0">
                    <a:pos x="214" y="67"/>
                  </a:cxn>
                  <a:cxn ang="0">
                    <a:pos x="201" y="81"/>
                  </a:cxn>
                  <a:cxn ang="0">
                    <a:pos x="182" y="90"/>
                  </a:cxn>
                  <a:cxn ang="0">
                    <a:pos x="170" y="107"/>
                  </a:cxn>
                  <a:cxn ang="0">
                    <a:pos x="157" y="116"/>
                  </a:cxn>
                  <a:cxn ang="0">
                    <a:pos x="138" y="130"/>
                  </a:cxn>
                  <a:cxn ang="0">
                    <a:pos x="138" y="148"/>
                  </a:cxn>
                  <a:cxn ang="0">
                    <a:pos x="132" y="165"/>
                  </a:cxn>
                  <a:cxn ang="0">
                    <a:pos x="145" y="179"/>
                  </a:cxn>
                  <a:cxn ang="0">
                    <a:pos x="151" y="192"/>
                  </a:cxn>
                  <a:cxn ang="0">
                    <a:pos x="164" y="205"/>
                  </a:cxn>
                  <a:cxn ang="0">
                    <a:pos x="176" y="219"/>
                  </a:cxn>
                  <a:cxn ang="0">
                    <a:pos x="176" y="237"/>
                  </a:cxn>
                  <a:cxn ang="0">
                    <a:pos x="189" y="250"/>
                  </a:cxn>
                  <a:cxn ang="0">
                    <a:pos x="208" y="255"/>
                  </a:cxn>
                  <a:cxn ang="0">
                    <a:pos x="220" y="268"/>
                  </a:cxn>
                  <a:cxn ang="0">
                    <a:pos x="226" y="286"/>
                  </a:cxn>
                  <a:cxn ang="0">
                    <a:pos x="195" y="286"/>
                  </a:cxn>
                  <a:cxn ang="0">
                    <a:pos x="176" y="272"/>
                  </a:cxn>
                  <a:cxn ang="0">
                    <a:pos x="151" y="277"/>
                  </a:cxn>
                  <a:cxn ang="0">
                    <a:pos x="132" y="268"/>
                  </a:cxn>
                  <a:cxn ang="0">
                    <a:pos x="101" y="263"/>
                  </a:cxn>
                  <a:cxn ang="0">
                    <a:pos x="82" y="259"/>
                  </a:cxn>
                  <a:cxn ang="0">
                    <a:pos x="57" y="250"/>
                  </a:cxn>
                  <a:cxn ang="0">
                    <a:pos x="32" y="246"/>
                  </a:cxn>
                  <a:cxn ang="0">
                    <a:pos x="6" y="237"/>
                  </a:cxn>
                  <a:cxn ang="0">
                    <a:pos x="13" y="219"/>
                  </a:cxn>
                  <a:cxn ang="0">
                    <a:pos x="19" y="205"/>
                  </a:cxn>
                  <a:cxn ang="0">
                    <a:pos x="13" y="188"/>
                  </a:cxn>
                  <a:cxn ang="0">
                    <a:pos x="19" y="174"/>
                  </a:cxn>
                  <a:cxn ang="0">
                    <a:pos x="38" y="161"/>
                  </a:cxn>
                  <a:cxn ang="0">
                    <a:pos x="57" y="148"/>
                  </a:cxn>
                  <a:cxn ang="0">
                    <a:pos x="63" y="143"/>
                  </a:cxn>
                  <a:cxn ang="0">
                    <a:pos x="44" y="125"/>
                  </a:cxn>
                  <a:cxn ang="0">
                    <a:pos x="38" y="112"/>
                  </a:cxn>
                  <a:cxn ang="0">
                    <a:pos x="50" y="94"/>
                  </a:cxn>
                  <a:cxn ang="0">
                    <a:pos x="63" y="76"/>
                  </a:cxn>
                  <a:cxn ang="0">
                    <a:pos x="69" y="63"/>
                  </a:cxn>
                  <a:cxn ang="0">
                    <a:pos x="88" y="54"/>
                  </a:cxn>
                  <a:cxn ang="0">
                    <a:pos x="107" y="49"/>
                  </a:cxn>
                  <a:cxn ang="0">
                    <a:pos x="107" y="32"/>
                  </a:cxn>
                  <a:cxn ang="0">
                    <a:pos x="101" y="18"/>
                  </a:cxn>
                  <a:cxn ang="0">
                    <a:pos x="113" y="9"/>
                  </a:cxn>
                  <a:cxn ang="0">
                    <a:pos x="126" y="0"/>
                  </a:cxn>
                </a:cxnLst>
                <a:rect l="0" t="0" r="r" b="b"/>
                <a:pathLst>
                  <a:path w="226" h="286">
                    <a:moveTo>
                      <a:pt x="145" y="5"/>
                    </a:moveTo>
                    <a:lnTo>
                      <a:pt x="151" y="5"/>
                    </a:lnTo>
                    <a:lnTo>
                      <a:pt x="157" y="5"/>
                    </a:lnTo>
                    <a:lnTo>
                      <a:pt x="157" y="9"/>
                    </a:lnTo>
                    <a:lnTo>
                      <a:pt x="164" y="14"/>
                    </a:lnTo>
                    <a:lnTo>
                      <a:pt x="164" y="18"/>
                    </a:lnTo>
                    <a:lnTo>
                      <a:pt x="164" y="23"/>
                    </a:lnTo>
                    <a:lnTo>
                      <a:pt x="164" y="27"/>
                    </a:lnTo>
                    <a:lnTo>
                      <a:pt x="170" y="32"/>
                    </a:lnTo>
                    <a:lnTo>
                      <a:pt x="170" y="36"/>
                    </a:lnTo>
                    <a:lnTo>
                      <a:pt x="176" y="36"/>
                    </a:lnTo>
                    <a:lnTo>
                      <a:pt x="176" y="40"/>
                    </a:lnTo>
                    <a:lnTo>
                      <a:pt x="182" y="45"/>
                    </a:lnTo>
                    <a:lnTo>
                      <a:pt x="189" y="45"/>
                    </a:lnTo>
                    <a:lnTo>
                      <a:pt x="189" y="49"/>
                    </a:lnTo>
                    <a:lnTo>
                      <a:pt x="195" y="49"/>
                    </a:lnTo>
                    <a:lnTo>
                      <a:pt x="201" y="49"/>
                    </a:lnTo>
                    <a:lnTo>
                      <a:pt x="201" y="54"/>
                    </a:lnTo>
                    <a:lnTo>
                      <a:pt x="208" y="54"/>
                    </a:lnTo>
                    <a:lnTo>
                      <a:pt x="208" y="58"/>
                    </a:lnTo>
                    <a:lnTo>
                      <a:pt x="214" y="58"/>
                    </a:lnTo>
                    <a:lnTo>
                      <a:pt x="220" y="63"/>
                    </a:lnTo>
                    <a:lnTo>
                      <a:pt x="220" y="67"/>
                    </a:lnTo>
                    <a:lnTo>
                      <a:pt x="214" y="67"/>
                    </a:lnTo>
                    <a:lnTo>
                      <a:pt x="214" y="72"/>
                    </a:lnTo>
                    <a:lnTo>
                      <a:pt x="208" y="76"/>
                    </a:lnTo>
                    <a:lnTo>
                      <a:pt x="208" y="81"/>
                    </a:lnTo>
                    <a:lnTo>
                      <a:pt x="201" y="81"/>
                    </a:lnTo>
                    <a:lnTo>
                      <a:pt x="201" y="85"/>
                    </a:lnTo>
                    <a:lnTo>
                      <a:pt x="195" y="85"/>
                    </a:lnTo>
                    <a:lnTo>
                      <a:pt x="189" y="90"/>
                    </a:lnTo>
                    <a:lnTo>
                      <a:pt x="182" y="90"/>
                    </a:lnTo>
                    <a:lnTo>
                      <a:pt x="176" y="94"/>
                    </a:lnTo>
                    <a:lnTo>
                      <a:pt x="170" y="98"/>
                    </a:lnTo>
                    <a:lnTo>
                      <a:pt x="170" y="103"/>
                    </a:lnTo>
                    <a:lnTo>
                      <a:pt x="170" y="107"/>
                    </a:lnTo>
                    <a:lnTo>
                      <a:pt x="170" y="112"/>
                    </a:lnTo>
                    <a:lnTo>
                      <a:pt x="164" y="112"/>
                    </a:lnTo>
                    <a:lnTo>
                      <a:pt x="157" y="112"/>
                    </a:lnTo>
                    <a:lnTo>
                      <a:pt x="157" y="116"/>
                    </a:lnTo>
                    <a:lnTo>
                      <a:pt x="151" y="116"/>
                    </a:lnTo>
                    <a:lnTo>
                      <a:pt x="145" y="121"/>
                    </a:lnTo>
                    <a:lnTo>
                      <a:pt x="138" y="125"/>
                    </a:lnTo>
                    <a:lnTo>
                      <a:pt x="138" y="130"/>
                    </a:lnTo>
                    <a:lnTo>
                      <a:pt x="138" y="134"/>
                    </a:lnTo>
                    <a:lnTo>
                      <a:pt x="138" y="139"/>
                    </a:lnTo>
                    <a:lnTo>
                      <a:pt x="138" y="143"/>
                    </a:lnTo>
                    <a:lnTo>
                      <a:pt x="138" y="148"/>
                    </a:lnTo>
                    <a:lnTo>
                      <a:pt x="138" y="152"/>
                    </a:lnTo>
                    <a:lnTo>
                      <a:pt x="138" y="156"/>
                    </a:lnTo>
                    <a:lnTo>
                      <a:pt x="138" y="161"/>
                    </a:lnTo>
                    <a:lnTo>
                      <a:pt x="132" y="165"/>
                    </a:lnTo>
                    <a:lnTo>
                      <a:pt x="132" y="170"/>
                    </a:lnTo>
                    <a:lnTo>
                      <a:pt x="132" y="174"/>
                    </a:lnTo>
                    <a:lnTo>
                      <a:pt x="138" y="179"/>
                    </a:lnTo>
                    <a:lnTo>
                      <a:pt x="145" y="179"/>
                    </a:lnTo>
                    <a:lnTo>
                      <a:pt x="145" y="183"/>
                    </a:lnTo>
                    <a:lnTo>
                      <a:pt x="145" y="188"/>
                    </a:lnTo>
                    <a:lnTo>
                      <a:pt x="151" y="188"/>
                    </a:lnTo>
                    <a:lnTo>
                      <a:pt x="151" y="192"/>
                    </a:lnTo>
                    <a:lnTo>
                      <a:pt x="157" y="197"/>
                    </a:lnTo>
                    <a:lnTo>
                      <a:pt x="157" y="201"/>
                    </a:lnTo>
                    <a:lnTo>
                      <a:pt x="164" y="201"/>
                    </a:lnTo>
                    <a:lnTo>
                      <a:pt x="164" y="205"/>
                    </a:lnTo>
                    <a:lnTo>
                      <a:pt x="170" y="205"/>
                    </a:lnTo>
                    <a:lnTo>
                      <a:pt x="170" y="210"/>
                    </a:lnTo>
                    <a:lnTo>
                      <a:pt x="176" y="214"/>
                    </a:lnTo>
                    <a:lnTo>
                      <a:pt x="176" y="219"/>
                    </a:lnTo>
                    <a:lnTo>
                      <a:pt x="176" y="223"/>
                    </a:lnTo>
                    <a:lnTo>
                      <a:pt x="176" y="228"/>
                    </a:lnTo>
                    <a:lnTo>
                      <a:pt x="176" y="232"/>
                    </a:lnTo>
                    <a:lnTo>
                      <a:pt x="176" y="237"/>
                    </a:lnTo>
                    <a:lnTo>
                      <a:pt x="182" y="241"/>
                    </a:lnTo>
                    <a:lnTo>
                      <a:pt x="182" y="246"/>
                    </a:lnTo>
                    <a:lnTo>
                      <a:pt x="189" y="246"/>
                    </a:lnTo>
                    <a:lnTo>
                      <a:pt x="189" y="250"/>
                    </a:lnTo>
                    <a:lnTo>
                      <a:pt x="195" y="250"/>
                    </a:lnTo>
                    <a:lnTo>
                      <a:pt x="195" y="255"/>
                    </a:lnTo>
                    <a:lnTo>
                      <a:pt x="201" y="255"/>
                    </a:lnTo>
                    <a:lnTo>
                      <a:pt x="208" y="255"/>
                    </a:lnTo>
                    <a:lnTo>
                      <a:pt x="208" y="259"/>
                    </a:lnTo>
                    <a:lnTo>
                      <a:pt x="214" y="263"/>
                    </a:lnTo>
                    <a:lnTo>
                      <a:pt x="214" y="268"/>
                    </a:lnTo>
                    <a:lnTo>
                      <a:pt x="220" y="268"/>
                    </a:lnTo>
                    <a:lnTo>
                      <a:pt x="220" y="272"/>
                    </a:lnTo>
                    <a:lnTo>
                      <a:pt x="220" y="277"/>
                    </a:lnTo>
                    <a:lnTo>
                      <a:pt x="226" y="281"/>
                    </a:lnTo>
                    <a:lnTo>
                      <a:pt x="226" y="286"/>
                    </a:lnTo>
                    <a:lnTo>
                      <a:pt x="220" y="286"/>
                    </a:lnTo>
                    <a:lnTo>
                      <a:pt x="214" y="286"/>
                    </a:lnTo>
                    <a:lnTo>
                      <a:pt x="208" y="286"/>
                    </a:lnTo>
                    <a:lnTo>
                      <a:pt x="195" y="286"/>
                    </a:lnTo>
                    <a:lnTo>
                      <a:pt x="189" y="281"/>
                    </a:lnTo>
                    <a:lnTo>
                      <a:pt x="182" y="281"/>
                    </a:lnTo>
                    <a:lnTo>
                      <a:pt x="182" y="277"/>
                    </a:lnTo>
                    <a:lnTo>
                      <a:pt x="176" y="272"/>
                    </a:lnTo>
                    <a:lnTo>
                      <a:pt x="170" y="277"/>
                    </a:lnTo>
                    <a:lnTo>
                      <a:pt x="164" y="277"/>
                    </a:lnTo>
                    <a:lnTo>
                      <a:pt x="157" y="277"/>
                    </a:lnTo>
                    <a:lnTo>
                      <a:pt x="151" y="277"/>
                    </a:lnTo>
                    <a:lnTo>
                      <a:pt x="145" y="272"/>
                    </a:lnTo>
                    <a:lnTo>
                      <a:pt x="138" y="272"/>
                    </a:lnTo>
                    <a:lnTo>
                      <a:pt x="132" y="272"/>
                    </a:lnTo>
                    <a:lnTo>
                      <a:pt x="132" y="268"/>
                    </a:lnTo>
                    <a:lnTo>
                      <a:pt x="126" y="268"/>
                    </a:lnTo>
                    <a:lnTo>
                      <a:pt x="113" y="263"/>
                    </a:lnTo>
                    <a:lnTo>
                      <a:pt x="107" y="263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63"/>
                    </a:lnTo>
                    <a:lnTo>
                      <a:pt x="82" y="263"/>
                    </a:lnTo>
                    <a:lnTo>
                      <a:pt x="82" y="259"/>
                    </a:lnTo>
                    <a:lnTo>
                      <a:pt x="76" y="255"/>
                    </a:lnTo>
                    <a:lnTo>
                      <a:pt x="69" y="250"/>
                    </a:lnTo>
                    <a:lnTo>
                      <a:pt x="63" y="250"/>
                    </a:lnTo>
                    <a:lnTo>
                      <a:pt x="57" y="250"/>
                    </a:lnTo>
                    <a:lnTo>
                      <a:pt x="50" y="250"/>
                    </a:lnTo>
                    <a:lnTo>
                      <a:pt x="44" y="250"/>
                    </a:lnTo>
                    <a:lnTo>
                      <a:pt x="38" y="250"/>
                    </a:lnTo>
                    <a:lnTo>
                      <a:pt x="32" y="246"/>
                    </a:lnTo>
                    <a:lnTo>
                      <a:pt x="19" y="246"/>
                    </a:lnTo>
                    <a:lnTo>
                      <a:pt x="13" y="241"/>
                    </a:lnTo>
                    <a:lnTo>
                      <a:pt x="6" y="241"/>
                    </a:lnTo>
                    <a:lnTo>
                      <a:pt x="6" y="237"/>
                    </a:lnTo>
                    <a:lnTo>
                      <a:pt x="0" y="232"/>
                    </a:lnTo>
                    <a:lnTo>
                      <a:pt x="6" y="228"/>
                    </a:lnTo>
                    <a:lnTo>
                      <a:pt x="6" y="223"/>
                    </a:lnTo>
                    <a:lnTo>
                      <a:pt x="13" y="219"/>
                    </a:lnTo>
                    <a:lnTo>
                      <a:pt x="13" y="214"/>
                    </a:lnTo>
                    <a:lnTo>
                      <a:pt x="13" y="210"/>
                    </a:lnTo>
                    <a:lnTo>
                      <a:pt x="19" y="210"/>
                    </a:lnTo>
                    <a:lnTo>
                      <a:pt x="19" y="205"/>
                    </a:lnTo>
                    <a:lnTo>
                      <a:pt x="19" y="201"/>
                    </a:lnTo>
                    <a:lnTo>
                      <a:pt x="19" y="197"/>
                    </a:lnTo>
                    <a:lnTo>
                      <a:pt x="19" y="192"/>
                    </a:lnTo>
                    <a:lnTo>
                      <a:pt x="13" y="188"/>
                    </a:lnTo>
                    <a:lnTo>
                      <a:pt x="13" y="183"/>
                    </a:lnTo>
                    <a:lnTo>
                      <a:pt x="13" y="179"/>
                    </a:lnTo>
                    <a:lnTo>
                      <a:pt x="13" y="174"/>
                    </a:lnTo>
                    <a:lnTo>
                      <a:pt x="19" y="174"/>
                    </a:lnTo>
                    <a:lnTo>
                      <a:pt x="19" y="170"/>
                    </a:lnTo>
                    <a:lnTo>
                      <a:pt x="25" y="165"/>
                    </a:lnTo>
                    <a:lnTo>
                      <a:pt x="32" y="161"/>
                    </a:lnTo>
                    <a:lnTo>
                      <a:pt x="38" y="161"/>
                    </a:lnTo>
                    <a:lnTo>
                      <a:pt x="44" y="156"/>
                    </a:lnTo>
                    <a:lnTo>
                      <a:pt x="50" y="152"/>
                    </a:lnTo>
                    <a:lnTo>
                      <a:pt x="57" y="152"/>
                    </a:lnTo>
                    <a:lnTo>
                      <a:pt x="57" y="148"/>
                    </a:lnTo>
                    <a:lnTo>
                      <a:pt x="63" y="148"/>
                    </a:lnTo>
                    <a:lnTo>
                      <a:pt x="63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63" y="139"/>
                    </a:lnTo>
                    <a:lnTo>
                      <a:pt x="57" y="134"/>
                    </a:lnTo>
                    <a:lnTo>
                      <a:pt x="50" y="130"/>
                    </a:lnTo>
                    <a:lnTo>
                      <a:pt x="44" y="125"/>
                    </a:lnTo>
                    <a:lnTo>
                      <a:pt x="38" y="121"/>
                    </a:lnTo>
                    <a:lnTo>
                      <a:pt x="32" y="121"/>
                    </a:lnTo>
                    <a:lnTo>
                      <a:pt x="32" y="116"/>
                    </a:lnTo>
                    <a:lnTo>
                      <a:pt x="38" y="112"/>
                    </a:lnTo>
                    <a:lnTo>
                      <a:pt x="38" y="107"/>
                    </a:lnTo>
                    <a:lnTo>
                      <a:pt x="44" y="103"/>
                    </a:lnTo>
                    <a:lnTo>
                      <a:pt x="50" y="98"/>
                    </a:lnTo>
                    <a:lnTo>
                      <a:pt x="50" y="94"/>
                    </a:lnTo>
                    <a:lnTo>
                      <a:pt x="57" y="90"/>
                    </a:lnTo>
                    <a:lnTo>
                      <a:pt x="63" y="85"/>
                    </a:lnTo>
                    <a:lnTo>
                      <a:pt x="63" y="81"/>
                    </a:lnTo>
                    <a:lnTo>
                      <a:pt x="63" y="76"/>
                    </a:lnTo>
                    <a:lnTo>
                      <a:pt x="69" y="76"/>
                    </a:lnTo>
                    <a:lnTo>
                      <a:pt x="76" y="72"/>
                    </a:lnTo>
                    <a:lnTo>
                      <a:pt x="76" y="67"/>
                    </a:lnTo>
                    <a:lnTo>
                      <a:pt x="69" y="63"/>
                    </a:lnTo>
                    <a:lnTo>
                      <a:pt x="69" y="58"/>
                    </a:lnTo>
                    <a:lnTo>
                      <a:pt x="76" y="54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4" y="54"/>
                    </a:lnTo>
                    <a:lnTo>
                      <a:pt x="101" y="54"/>
                    </a:lnTo>
                    <a:lnTo>
                      <a:pt x="101" y="49"/>
                    </a:lnTo>
                    <a:lnTo>
                      <a:pt x="107" y="49"/>
                    </a:lnTo>
                    <a:lnTo>
                      <a:pt x="107" y="45"/>
                    </a:lnTo>
                    <a:lnTo>
                      <a:pt x="107" y="40"/>
                    </a:lnTo>
                    <a:lnTo>
                      <a:pt x="107" y="36"/>
                    </a:lnTo>
                    <a:lnTo>
                      <a:pt x="107" y="32"/>
                    </a:lnTo>
                    <a:lnTo>
                      <a:pt x="101" y="32"/>
                    </a:lnTo>
                    <a:lnTo>
                      <a:pt x="101" y="27"/>
                    </a:lnTo>
                    <a:lnTo>
                      <a:pt x="101" y="23"/>
                    </a:lnTo>
                    <a:lnTo>
                      <a:pt x="101" y="18"/>
                    </a:lnTo>
                    <a:lnTo>
                      <a:pt x="101" y="14"/>
                    </a:lnTo>
                    <a:lnTo>
                      <a:pt x="107" y="14"/>
                    </a:lnTo>
                    <a:lnTo>
                      <a:pt x="107" y="9"/>
                    </a:lnTo>
                    <a:lnTo>
                      <a:pt x="113" y="9"/>
                    </a:lnTo>
                    <a:lnTo>
                      <a:pt x="113" y="5"/>
                    </a:lnTo>
                    <a:lnTo>
                      <a:pt x="120" y="5"/>
                    </a:lnTo>
                    <a:lnTo>
                      <a:pt x="126" y="5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45" y="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11" name="Group 913"/>
            <p:cNvGrpSpPr>
              <a:grpSpLocks/>
            </p:cNvGrpSpPr>
            <p:nvPr/>
          </p:nvGrpSpPr>
          <p:grpSpPr bwMode="auto">
            <a:xfrm>
              <a:off x="2312" y="1256"/>
              <a:ext cx="309" cy="250"/>
              <a:chOff x="2312" y="1256"/>
              <a:chExt cx="309" cy="250"/>
            </a:xfrm>
          </p:grpSpPr>
          <p:sp>
            <p:nvSpPr>
              <p:cNvPr id="5010" name="Freeform 914"/>
              <p:cNvSpPr>
                <a:spLocks/>
              </p:cNvSpPr>
              <p:nvPr/>
            </p:nvSpPr>
            <p:spPr bwMode="auto">
              <a:xfrm>
                <a:off x="2312" y="1256"/>
                <a:ext cx="309" cy="250"/>
              </a:xfrm>
              <a:custGeom>
                <a:avLst/>
                <a:gdLst/>
                <a:ahLst/>
                <a:cxnLst>
                  <a:cxn ang="0">
                    <a:pos x="240" y="9"/>
                  </a:cxn>
                  <a:cxn ang="0">
                    <a:pos x="265" y="9"/>
                  </a:cxn>
                  <a:cxn ang="0">
                    <a:pos x="290" y="14"/>
                  </a:cxn>
                  <a:cxn ang="0">
                    <a:pos x="303" y="27"/>
                  </a:cxn>
                  <a:cxn ang="0">
                    <a:pos x="296" y="45"/>
                  </a:cxn>
                  <a:cxn ang="0">
                    <a:pos x="290" y="63"/>
                  </a:cxn>
                  <a:cxn ang="0">
                    <a:pos x="271" y="85"/>
                  </a:cxn>
                  <a:cxn ang="0">
                    <a:pos x="265" y="103"/>
                  </a:cxn>
                  <a:cxn ang="0">
                    <a:pos x="290" y="125"/>
                  </a:cxn>
                  <a:cxn ang="0">
                    <a:pos x="284" y="134"/>
                  </a:cxn>
                  <a:cxn ang="0">
                    <a:pos x="252" y="147"/>
                  </a:cxn>
                  <a:cxn ang="0">
                    <a:pos x="240" y="165"/>
                  </a:cxn>
                  <a:cxn ang="0">
                    <a:pos x="246" y="187"/>
                  </a:cxn>
                  <a:cxn ang="0">
                    <a:pos x="233" y="205"/>
                  </a:cxn>
                  <a:cxn ang="0">
                    <a:pos x="240" y="223"/>
                  </a:cxn>
                  <a:cxn ang="0">
                    <a:pos x="277" y="232"/>
                  </a:cxn>
                  <a:cxn ang="0">
                    <a:pos x="309" y="241"/>
                  </a:cxn>
                  <a:cxn ang="0">
                    <a:pos x="271" y="250"/>
                  </a:cxn>
                  <a:cxn ang="0">
                    <a:pos x="227" y="250"/>
                  </a:cxn>
                  <a:cxn ang="0">
                    <a:pos x="202" y="241"/>
                  </a:cxn>
                  <a:cxn ang="0">
                    <a:pos x="183" y="223"/>
                  </a:cxn>
                  <a:cxn ang="0">
                    <a:pos x="151" y="219"/>
                  </a:cxn>
                  <a:cxn ang="0">
                    <a:pos x="113" y="219"/>
                  </a:cxn>
                  <a:cxn ang="0">
                    <a:pos x="75" y="228"/>
                  </a:cxn>
                  <a:cxn ang="0">
                    <a:pos x="50" y="228"/>
                  </a:cxn>
                  <a:cxn ang="0">
                    <a:pos x="50" y="210"/>
                  </a:cxn>
                  <a:cxn ang="0">
                    <a:pos x="31" y="201"/>
                  </a:cxn>
                  <a:cxn ang="0">
                    <a:pos x="12" y="196"/>
                  </a:cxn>
                  <a:cxn ang="0">
                    <a:pos x="6" y="187"/>
                  </a:cxn>
                  <a:cxn ang="0">
                    <a:pos x="19" y="179"/>
                  </a:cxn>
                  <a:cxn ang="0">
                    <a:pos x="37" y="165"/>
                  </a:cxn>
                  <a:cxn ang="0">
                    <a:pos x="63" y="161"/>
                  </a:cxn>
                  <a:cxn ang="0">
                    <a:pos x="56" y="143"/>
                  </a:cxn>
                  <a:cxn ang="0">
                    <a:pos x="25" y="138"/>
                  </a:cxn>
                  <a:cxn ang="0">
                    <a:pos x="31" y="121"/>
                  </a:cxn>
                  <a:cxn ang="0">
                    <a:pos x="63" y="134"/>
                  </a:cxn>
                  <a:cxn ang="0">
                    <a:pos x="69" y="121"/>
                  </a:cxn>
                  <a:cxn ang="0">
                    <a:pos x="56" y="98"/>
                  </a:cxn>
                  <a:cxn ang="0">
                    <a:pos x="44" y="80"/>
                  </a:cxn>
                  <a:cxn ang="0">
                    <a:pos x="44" y="67"/>
                  </a:cxn>
                  <a:cxn ang="0">
                    <a:pos x="75" y="76"/>
                  </a:cxn>
                  <a:cxn ang="0">
                    <a:pos x="107" y="85"/>
                  </a:cxn>
                  <a:cxn ang="0">
                    <a:pos x="144" y="94"/>
                  </a:cxn>
                  <a:cxn ang="0">
                    <a:pos x="177" y="94"/>
                  </a:cxn>
                  <a:cxn ang="0">
                    <a:pos x="202" y="94"/>
                  </a:cxn>
                  <a:cxn ang="0">
                    <a:pos x="221" y="85"/>
                  </a:cxn>
                  <a:cxn ang="0">
                    <a:pos x="240" y="85"/>
                  </a:cxn>
                  <a:cxn ang="0">
                    <a:pos x="252" y="67"/>
                  </a:cxn>
                  <a:cxn ang="0">
                    <a:pos x="252" y="49"/>
                  </a:cxn>
                  <a:cxn ang="0">
                    <a:pos x="233" y="31"/>
                  </a:cxn>
                  <a:cxn ang="0">
                    <a:pos x="221" y="14"/>
                  </a:cxn>
                </a:cxnLst>
                <a:rect l="0" t="0" r="r" b="b"/>
                <a:pathLst>
                  <a:path w="309" h="250">
                    <a:moveTo>
                      <a:pt x="227" y="5"/>
                    </a:moveTo>
                    <a:lnTo>
                      <a:pt x="227" y="0"/>
                    </a:lnTo>
                    <a:lnTo>
                      <a:pt x="233" y="0"/>
                    </a:lnTo>
                    <a:lnTo>
                      <a:pt x="233" y="5"/>
                    </a:lnTo>
                    <a:lnTo>
                      <a:pt x="240" y="9"/>
                    </a:lnTo>
                    <a:lnTo>
                      <a:pt x="240" y="14"/>
                    </a:lnTo>
                    <a:lnTo>
                      <a:pt x="246" y="18"/>
                    </a:lnTo>
                    <a:lnTo>
                      <a:pt x="252" y="18"/>
                    </a:lnTo>
                    <a:lnTo>
                      <a:pt x="259" y="14"/>
                    </a:lnTo>
                    <a:lnTo>
                      <a:pt x="265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77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6" y="14"/>
                    </a:lnTo>
                    <a:lnTo>
                      <a:pt x="303" y="14"/>
                    </a:lnTo>
                    <a:lnTo>
                      <a:pt x="303" y="18"/>
                    </a:lnTo>
                    <a:lnTo>
                      <a:pt x="303" y="22"/>
                    </a:lnTo>
                    <a:lnTo>
                      <a:pt x="303" y="27"/>
                    </a:lnTo>
                    <a:lnTo>
                      <a:pt x="303" y="31"/>
                    </a:lnTo>
                    <a:lnTo>
                      <a:pt x="309" y="36"/>
                    </a:lnTo>
                    <a:lnTo>
                      <a:pt x="303" y="36"/>
                    </a:lnTo>
                    <a:lnTo>
                      <a:pt x="296" y="40"/>
                    </a:lnTo>
                    <a:lnTo>
                      <a:pt x="296" y="45"/>
                    </a:lnTo>
                    <a:lnTo>
                      <a:pt x="303" y="49"/>
                    </a:lnTo>
                    <a:lnTo>
                      <a:pt x="303" y="54"/>
                    </a:lnTo>
                    <a:lnTo>
                      <a:pt x="296" y="58"/>
                    </a:lnTo>
                    <a:lnTo>
                      <a:pt x="290" y="58"/>
                    </a:lnTo>
                    <a:lnTo>
                      <a:pt x="290" y="63"/>
                    </a:lnTo>
                    <a:lnTo>
                      <a:pt x="290" y="67"/>
                    </a:lnTo>
                    <a:lnTo>
                      <a:pt x="284" y="72"/>
                    </a:lnTo>
                    <a:lnTo>
                      <a:pt x="277" y="76"/>
                    </a:lnTo>
                    <a:lnTo>
                      <a:pt x="277" y="80"/>
                    </a:lnTo>
                    <a:lnTo>
                      <a:pt x="271" y="85"/>
                    </a:lnTo>
                    <a:lnTo>
                      <a:pt x="265" y="89"/>
                    </a:lnTo>
                    <a:lnTo>
                      <a:pt x="265" y="94"/>
                    </a:lnTo>
                    <a:lnTo>
                      <a:pt x="259" y="98"/>
                    </a:lnTo>
                    <a:lnTo>
                      <a:pt x="259" y="103"/>
                    </a:lnTo>
                    <a:lnTo>
                      <a:pt x="265" y="103"/>
                    </a:lnTo>
                    <a:lnTo>
                      <a:pt x="271" y="107"/>
                    </a:lnTo>
                    <a:lnTo>
                      <a:pt x="277" y="112"/>
                    </a:lnTo>
                    <a:lnTo>
                      <a:pt x="284" y="116"/>
                    </a:lnTo>
                    <a:lnTo>
                      <a:pt x="290" y="121"/>
                    </a:lnTo>
                    <a:lnTo>
                      <a:pt x="290" y="125"/>
                    </a:lnTo>
                    <a:lnTo>
                      <a:pt x="296" y="125"/>
                    </a:lnTo>
                    <a:lnTo>
                      <a:pt x="290" y="125"/>
                    </a:lnTo>
                    <a:lnTo>
                      <a:pt x="290" y="130"/>
                    </a:lnTo>
                    <a:lnTo>
                      <a:pt x="284" y="130"/>
                    </a:lnTo>
                    <a:lnTo>
                      <a:pt x="284" y="134"/>
                    </a:lnTo>
                    <a:lnTo>
                      <a:pt x="277" y="134"/>
                    </a:lnTo>
                    <a:lnTo>
                      <a:pt x="271" y="138"/>
                    </a:lnTo>
                    <a:lnTo>
                      <a:pt x="265" y="143"/>
                    </a:lnTo>
                    <a:lnTo>
                      <a:pt x="259" y="143"/>
                    </a:lnTo>
                    <a:lnTo>
                      <a:pt x="252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0" y="156"/>
                    </a:lnTo>
                    <a:lnTo>
                      <a:pt x="240" y="161"/>
                    </a:lnTo>
                    <a:lnTo>
                      <a:pt x="240" y="165"/>
                    </a:lnTo>
                    <a:lnTo>
                      <a:pt x="240" y="170"/>
                    </a:lnTo>
                    <a:lnTo>
                      <a:pt x="246" y="174"/>
                    </a:lnTo>
                    <a:lnTo>
                      <a:pt x="246" y="179"/>
                    </a:lnTo>
                    <a:lnTo>
                      <a:pt x="246" y="183"/>
                    </a:lnTo>
                    <a:lnTo>
                      <a:pt x="246" y="187"/>
                    </a:lnTo>
                    <a:lnTo>
                      <a:pt x="246" y="192"/>
                    </a:lnTo>
                    <a:lnTo>
                      <a:pt x="240" y="192"/>
                    </a:lnTo>
                    <a:lnTo>
                      <a:pt x="240" y="196"/>
                    </a:lnTo>
                    <a:lnTo>
                      <a:pt x="240" y="201"/>
                    </a:lnTo>
                    <a:lnTo>
                      <a:pt x="233" y="205"/>
                    </a:lnTo>
                    <a:lnTo>
                      <a:pt x="233" y="210"/>
                    </a:lnTo>
                    <a:lnTo>
                      <a:pt x="227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40" y="223"/>
                    </a:lnTo>
                    <a:lnTo>
                      <a:pt x="246" y="228"/>
                    </a:lnTo>
                    <a:lnTo>
                      <a:pt x="259" y="228"/>
                    </a:lnTo>
                    <a:lnTo>
                      <a:pt x="265" y="232"/>
                    </a:lnTo>
                    <a:lnTo>
                      <a:pt x="271" y="232"/>
                    </a:lnTo>
                    <a:lnTo>
                      <a:pt x="277" y="232"/>
                    </a:lnTo>
                    <a:lnTo>
                      <a:pt x="284" y="232"/>
                    </a:lnTo>
                    <a:lnTo>
                      <a:pt x="290" y="232"/>
                    </a:lnTo>
                    <a:lnTo>
                      <a:pt x="296" y="232"/>
                    </a:lnTo>
                    <a:lnTo>
                      <a:pt x="303" y="237"/>
                    </a:lnTo>
                    <a:lnTo>
                      <a:pt x="309" y="241"/>
                    </a:lnTo>
                    <a:lnTo>
                      <a:pt x="309" y="245"/>
                    </a:lnTo>
                    <a:lnTo>
                      <a:pt x="303" y="245"/>
                    </a:lnTo>
                    <a:lnTo>
                      <a:pt x="290" y="245"/>
                    </a:lnTo>
                    <a:lnTo>
                      <a:pt x="284" y="245"/>
                    </a:lnTo>
                    <a:lnTo>
                      <a:pt x="271" y="250"/>
                    </a:lnTo>
                    <a:lnTo>
                      <a:pt x="265" y="250"/>
                    </a:lnTo>
                    <a:lnTo>
                      <a:pt x="252" y="250"/>
                    </a:lnTo>
                    <a:lnTo>
                      <a:pt x="246" y="250"/>
                    </a:lnTo>
                    <a:lnTo>
                      <a:pt x="233" y="250"/>
                    </a:lnTo>
                    <a:lnTo>
                      <a:pt x="227" y="250"/>
                    </a:lnTo>
                    <a:lnTo>
                      <a:pt x="221" y="250"/>
                    </a:lnTo>
                    <a:lnTo>
                      <a:pt x="215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2" y="241"/>
                    </a:lnTo>
                    <a:lnTo>
                      <a:pt x="202" y="237"/>
                    </a:lnTo>
                    <a:lnTo>
                      <a:pt x="196" y="232"/>
                    </a:lnTo>
                    <a:lnTo>
                      <a:pt x="196" y="228"/>
                    </a:lnTo>
                    <a:lnTo>
                      <a:pt x="189" y="223"/>
                    </a:lnTo>
                    <a:lnTo>
                      <a:pt x="183" y="223"/>
                    </a:lnTo>
                    <a:lnTo>
                      <a:pt x="177" y="219"/>
                    </a:lnTo>
                    <a:lnTo>
                      <a:pt x="169" y="219"/>
                    </a:lnTo>
                    <a:lnTo>
                      <a:pt x="163" y="219"/>
                    </a:lnTo>
                    <a:lnTo>
                      <a:pt x="157" y="219"/>
                    </a:lnTo>
                    <a:lnTo>
                      <a:pt x="151" y="219"/>
                    </a:lnTo>
                    <a:lnTo>
                      <a:pt x="144" y="219"/>
                    </a:lnTo>
                    <a:lnTo>
                      <a:pt x="138" y="219"/>
                    </a:lnTo>
                    <a:lnTo>
                      <a:pt x="125" y="219"/>
                    </a:lnTo>
                    <a:lnTo>
                      <a:pt x="119" y="219"/>
                    </a:lnTo>
                    <a:lnTo>
                      <a:pt x="113" y="219"/>
                    </a:lnTo>
                    <a:lnTo>
                      <a:pt x="107" y="219"/>
                    </a:lnTo>
                    <a:lnTo>
                      <a:pt x="94" y="219"/>
                    </a:lnTo>
                    <a:lnTo>
                      <a:pt x="88" y="223"/>
                    </a:lnTo>
                    <a:lnTo>
                      <a:pt x="81" y="228"/>
                    </a:lnTo>
                    <a:lnTo>
                      <a:pt x="75" y="228"/>
                    </a:lnTo>
                    <a:lnTo>
                      <a:pt x="69" y="228"/>
                    </a:lnTo>
                    <a:lnTo>
                      <a:pt x="63" y="228"/>
                    </a:lnTo>
                    <a:lnTo>
                      <a:pt x="56" y="223"/>
                    </a:lnTo>
                    <a:lnTo>
                      <a:pt x="56" y="228"/>
                    </a:lnTo>
                    <a:lnTo>
                      <a:pt x="50" y="228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0" y="210"/>
                    </a:lnTo>
                    <a:lnTo>
                      <a:pt x="50" y="205"/>
                    </a:lnTo>
                    <a:lnTo>
                      <a:pt x="50" y="201"/>
                    </a:lnTo>
                    <a:lnTo>
                      <a:pt x="44" y="201"/>
                    </a:lnTo>
                    <a:lnTo>
                      <a:pt x="37" y="201"/>
                    </a:lnTo>
                    <a:lnTo>
                      <a:pt x="31" y="201"/>
                    </a:lnTo>
                    <a:lnTo>
                      <a:pt x="25" y="205"/>
                    </a:lnTo>
                    <a:lnTo>
                      <a:pt x="25" y="201"/>
                    </a:lnTo>
                    <a:lnTo>
                      <a:pt x="19" y="201"/>
                    </a:lnTo>
                    <a:lnTo>
                      <a:pt x="19" y="196"/>
                    </a:lnTo>
                    <a:lnTo>
                      <a:pt x="12" y="196"/>
                    </a:lnTo>
                    <a:lnTo>
                      <a:pt x="12" y="192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0" y="187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9"/>
                    </a:lnTo>
                    <a:lnTo>
                      <a:pt x="6" y="174"/>
                    </a:lnTo>
                    <a:lnTo>
                      <a:pt x="12" y="174"/>
                    </a:lnTo>
                    <a:lnTo>
                      <a:pt x="19" y="179"/>
                    </a:lnTo>
                    <a:lnTo>
                      <a:pt x="25" y="179"/>
                    </a:lnTo>
                    <a:lnTo>
                      <a:pt x="31" y="174"/>
                    </a:lnTo>
                    <a:lnTo>
                      <a:pt x="31" y="170"/>
                    </a:lnTo>
                    <a:lnTo>
                      <a:pt x="37" y="170"/>
                    </a:lnTo>
                    <a:lnTo>
                      <a:pt x="37" y="165"/>
                    </a:lnTo>
                    <a:lnTo>
                      <a:pt x="44" y="165"/>
                    </a:lnTo>
                    <a:lnTo>
                      <a:pt x="50" y="165"/>
                    </a:lnTo>
                    <a:lnTo>
                      <a:pt x="56" y="165"/>
                    </a:lnTo>
                    <a:lnTo>
                      <a:pt x="56" y="161"/>
                    </a:lnTo>
                    <a:lnTo>
                      <a:pt x="63" y="161"/>
                    </a:lnTo>
                    <a:lnTo>
                      <a:pt x="63" y="156"/>
                    </a:lnTo>
                    <a:lnTo>
                      <a:pt x="63" y="152"/>
                    </a:lnTo>
                    <a:lnTo>
                      <a:pt x="63" y="147"/>
                    </a:lnTo>
                    <a:lnTo>
                      <a:pt x="56" y="147"/>
                    </a:lnTo>
                    <a:lnTo>
                      <a:pt x="56" y="143"/>
                    </a:lnTo>
                    <a:lnTo>
                      <a:pt x="50" y="143"/>
                    </a:lnTo>
                    <a:lnTo>
                      <a:pt x="44" y="143"/>
                    </a:lnTo>
                    <a:lnTo>
                      <a:pt x="37" y="143"/>
                    </a:lnTo>
                    <a:lnTo>
                      <a:pt x="31" y="138"/>
                    </a:lnTo>
                    <a:lnTo>
                      <a:pt x="25" y="138"/>
                    </a:lnTo>
                    <a:lnTo>
                      <a:pt x="25" y="134"/>
                    </a:lnTo>
                    <a:lnTo>
                      <a:pt x="19" y="125"/>
                    </a:lnTo>
                    <a:lnTo>
                      <a:pt x="25" y="125"/>
                    </a:lnTo>
                    <a:lnTo>
                      <a:pt x="25" y="121"/>
                    </a:lnTo>
                    <a:lnTo>
                      <a:pt x="31" y="121"/>
                    </a:lnTo>
                    <a:lnTo>
                      <a:pt x="37" y="125"/>
                    </a:lnTo>
                    <a:lnTo>
                      <a:pt x="44" y="130"/>
                    </a:lnTo>
                    <a:lnTo>
                      <a:pt x="50" y="134"/>
                    </a:lnTo>
                    <a:lnTo>
                      <a:pt x="56" y="134"/>
                    </a:lnTo>
                    <a:lnTo>
                      <a:pt x="63" y="134"/>
                    </a:lnTo>
                    <a:lnTo>
                      <a:pt x="69" y="134"/>
                    </a:lnTo>
                    <a:lnTo>
                      <a:pt x="75" y="134"/>
                    </a:lnTo>
                    <a:lnTo>
                      <a:pt x="75" y="130"/>
                    </a:lnTo>
                    <a:lnTo>
                      <a:pt x="75" y="125"/>
                    </a:lnTo>
                    <a:lnTo>
                      <a:pt x="69" y="121"/>
                    </a:lnTo>
                    <a:lnTo>
                      <a:pt x="63" y="116"/>
                    </a:lnTo>
                    <a:lnTo>
                      <a:pt x="63" y="112"/>
                    </a:lnTo>
                    <a:lnTo>
                      <a:pt x="56" y="107"/>
                    </a:lnTo>
                    <a:lnTo>
                      <a:pt x="56" y="103"/>
                    </a:lnTo>
                    <a:lnTo>
                      <a:pt x="56" y="98"/>
                    </a:lnTo>
                    <a:lnTo>
                      <a:pt x="56" y="94"/>
                    </a:lnTo>
                    <a:lnTo>
                      <a:pt x="50" y="89"/>
                    </a:lnTo>
                    <a:lnTo>
                      <a:pt x="50" y="85"/>
                    </a:lnTo>
                    <a:lnTo>
                      <a:pt x="50" y="80"/>
                    </a:lnTo>
                    <a:lnTo>
                      <a:pt x="44" y="80"/>
                    </a:lnTo>
                    <a:lnTo>
                      <a:pt x="44" y="76"/>
                    </a:lnTo>
                    <a:lnTo>
                      <a:pt x="44" y="72"/>
                    </a:lnTo>
                    <a:lnTo>
                      <a:pt x="37" y="63"/>
                    </a:lnTo>
                    <a:lnTo>
                      <a:pt x="44" y="63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6" y="72"/>
                    </a:lnTo>
                    <a:lnTo>
                      <a:pt x="63" y="72"/>
                    </a:lnTo>
                    <a:lnTo>
                      <a:pt x="69" y="76"/>
                    </a:lnTo>
                    <a:lnTo>
                      <a:pt x="75" y="76"/>
                    </a:lnTo>
                    <a:lnTo>
                      <a:pt x="81" y="80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5"/>
                    </a:lnTo>
                    <a:lnTo>
                      <a:pt x="113" y="85"/>
                    </a:lnTo>
                    <a:lnTo>
                      <a:pt x="119" y="89"/>
                    </a:lnTo>
                    <a:lnTo>
                      <a:pt x="125" y="89"/>
                    </a:lnTo>
                    <a:lnTo>
                      <a:pt x="132" y="94"/>
                    </a:lnTo>
                    <a:lnTo>
                      <a:pt x="144" y="94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63" y="94"/>
                    </a:lnTo>
                    <a:lnTo>
                      <a:pt x="169" y="94"/>
                    </a:lnTo>
                    <a:lnTo>
                      <a:pt x="177" y="94"/>
                    </a:lnTo>
                    <a:lnTo>
                      <a:pt x="183" y="94"/>
                    </a:lnTo>
                    <a:lnTo>
                      <a:pt x="183" y="98"/>
                    </a:lnTo>
                    <a:lnTo>
                      <a:pt x="189" y="98"/>
                    </a:lnTo>
                    <a:lnTo>
                      <a:pt x="196" y="98"/>
                    </a:lnTo>
                    <a:lnTo>
                      <a:pt x="202" y="94"/>
                    </a:lnTo>
                    <a:lnTo>
                      <a:pt x="202" y="89"/>
                    </a:lnTo>
                    <a:lnTo>
                      <a:pt x="208" y="89"/>
                    </a:lnTo>
                    <a:lnTo>
                      <a:pt x="208" y="85"/>
                    </a:lnTo>
                    <a:lnTo>
                      <a:pt x="215" y="85"/>
                    </a:lnTo>
                    <a:lnTo>
                      <a:pt x="221" y="85"/>
                    </a:lnTo>
                    <a:lnTo>
                      <a:pt x="221" y="89"/>
                    </a:lnTo>
                    <a:lnTo>
                      <a:pt x="227" y="89"/>
                    </a:lnTo>
                    <a:lnTo>
                      <a:pt x="227" y="85"/>
                    </a:lnTo>
                    <a:lnTo>
                      <a:pt x="233" y="85"/>
                    </a:lnTo>
                    <a:lnTo>
                      <a:pt x="240" y="85"/>
                    </a:lnTo>
                    <a:lnTo>
                      <a:pt x="240" y="80"/>
                    </a:lnTo>
                    <a:lnTo>
                      <a:pt x="246" y="76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9" y="63"/>
                    </a:lnTo>
                    <a:lnTo>
                      <a:pt x="259" y="58"/>
                    </a:lnTo>
                    <a:lnTo>
                      <a:pt x="259" y="54"/>
                    </a:lnTo>
                    <a:lnTo>
                      <a:pt x="259" y="49"/>
                    </a:lnTo>
                    <a:lnTo>
                      <a:pt x="252" y="49"/>
                    </a:lnTo>
                    <a:lnTo>
                      <a:pt x="246" y="45"/>
                    </a:lnTo>
                    <a:lnTo>
                      <a:pt x="240" y="45"/>
                    </a:lnTo>
                    <a:lnTo>
                      <a:pt x="240" y="40"/>
                    </a:lnTo>
                    <a:lnTo>
                      <a:pt x="233" y="36"/>
                    </a:lnTo>
                    <a:lnTo>
                      <a:pt x="233" y="31"/>
                    </a:lnTo>
                    <a:lnTo>
                      <a:pt x="227" y="31"/>
                    </a:lnTo>
                    <a:lnTo>
                      <a:pt x="227" y="27"/>
                    </a:lnTo>
                    <a:lnTo>
                      <a:pt x="227" y="22"/>
                    </a:lnTo>
                    <a:lnTo>
                      <a:pt x="221" y="18"/>
                    </a:lnTo>
                    <a:lnTo>
                      <a:pt x="221" y="14"/>
                    </a:lnTo>
                    <a:lnTo>
                      <a:pt x="221" y="9"/>
                    </a:lnTo>
                    <a:lnTo>
                      <a:pt x="221" y="5"/>
                    </a:lnTo>
                    <a:lnTo>
                      <a:pt x="227" y="5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11" name="Freeform 915"/>
              <p:cNvSpPr>
                <a:spLocks/>
              </p:cNvSpPr>
              <p:nvPr/>
            </p:nvSpPr>
            <p:spPr bwMode="auto">
              <a:xfrm>
                <a:off x="2312" y="1256"/>
                <a:ext cx="309" cy="250"/>
              </a:xfrm>
              <a:custGeom>
                <a:avLst/>
                <a:gdLst/>
                <a:ahLst/>
                <a:cxnLst>
                  <a:cxn ang="0">
                    <a:pos x="240" y="9"/>
                  </a:cxn>
                  <a:cxn ang="0">
                    <a:pos x="265" y="9"/>
                  </a:cxn>
                  <a:cxn ang="0">
                    <a:pos x="290" y="14"/>
                  </a:cxn>
                  <a:cxn ang="0">
                    <a:pos x="303" y="27"/>
                  </a:cxn>
                  <a:cxn ang="0">
                    <a:pos x="296" y="45"/>
                  </a:cxn>
                  <a:cxn ang="0">
                    <a:pos x="290" y="63"/>
                  </a:cxn>
                  <a:cxn ang="0">
                    <a:pos x="271" y="85"/>
                  </a:cxn>
                  <a:cxn ang="0">
                    <a:pos x="265" y="103"/>
                  </a:cxn>
                  <a:cxn ang="0">
                    <a:pos x="290" y="125"/>
                  </a:cxn>
                  <a:cxn ang="0">
                    <a:pos x="284" y="134"/>
                  </a:cxn>
                  <a:cxn ang="0">
                    <a:pos x="252" y="147"/>
                  </a:cxn>
                  <a:cxn ang="0">
                    <a:pos x="240" y="165"/>
                  </a:cxn>
                  <a:cxn ang="0">
                    <a:pos x="246" y="187"/>
                  </a:cxn>
                  <a:cxn ang="0">
                    <a:pos x="233" y="205"/>
                  </a:cxn>
                  <a:cxn ang="0">
                    <a:pos x="240" y="223"/>
                  </a:cxn>
                  <a:cxn ang="0">
                    <a:pos x="277" y="232"/>
                  </a:cxn>
                  <a:cxn ang="0">
                    <a:pos x="309" y="241"/>
                  </a:cxn>
                  <a:cxn ang="0">
                    <a:pos x="271" y="250"/>
                  </a:cxn>
                  <a:cxn ang="0">
                    <a:pos x="227" y="250"/>
                  </a:cxn>
                  <a:cxn ang="0">
                    <a:pos x="202" y="241"/>
                  </a:cxn>
                  <a:cxn ang="0">
                    <a:pos x="183" y="223"/>
                  </a:cxn>
                  <a:cxn ang="0">
                    <a:pos x="151" y="219"/>
                  </a:cxn>
                  <a:cxn ang="0">
                    <a:pos x="113" y="219"/>
                  </a:cxn>
                  <a:cxn ang="0">
                    <a:pos x="75" y="228"/>
                  </a:cxn>
                  <a:cxn ang="0">
                    <a:pos x="50" y="228"/>
                  </a:cxn>
                  <a:cxn ang="0">
                    <a:pos x="50" y="210"/>
                  </a:cxn>
                  <a:cxn ang="0">
                    <a:pos x="31" y="201"/>
                  </a:cxn>
                  <a:cxn ang="0">
                    <a:pos x="12" y="196"/>
                  </a:cxn>
                  <a:cxn ang="0">
                    <a:pos x="6" y="187"/>
                  </a:cxn>
                  <a:cxn ang="0">
                    <a:pos x="19" y="179"/>
                  </a:cxn>
                  <a:cxn ang="0">
                    <a:pos x="37" y="165"/>
                  </a:cxn>
                  <a:cxn ang="0">
                    <a:pos x="63" y="161"/>
                  </a:cxn>
                  <a:cxn ang="0">
                    <a:pos x="56" y="143"/>
                  </a:cxn>
                  <a:cxn ang="0">
                    <a:pos x="25" y="138"/>
                  </a:cxn>
                  <a:cxn ang="0">
                    <a:pos x="31" y="121"/>
                  </a:cxn>
                  <a:cxn ang="0">
                    <a:pos x="63" y="134"/>
                  </a:cxn>
                  <a:cxn ang="0">
                    <a:pos x="69" y="121"/>
                  </a:cxn>
                  <a:cxn ang="0">
                    <a:pos x="56" y="98"/>
                  </a:cxn>
                  <a:cxn ang="0">
                    <a:pos x="44" y="80"/>
                  </a:cxn>
                  <a:cxn ang="0">
                    <a:pos x="44" y="67"/>
                  </a:cxn>
                  <a:cxn ang="0">
                    <a:pos x="75" y="76"/>
                  </a:cxn>
                  <a:cxn ang="0">
                    <a:pos x="107" y="85"/>
                  </a:cxn>
                  <a:cxn ang="0">
                    <a:pos x="144" y="94"/>
                  </a:cxn>
                  <a:cxn ang="0">
                    <a:pos x="177" y="94"/>
                  </a:cxn>
                  <a:cxn ang="0">
                    <a:pos x="202" y="94"/>
                  </a:cxn>
                  <a:cxn ang="0">
                    <a:pos x="221" y="85"/>
                  </a:cxn>
                  <a:cxn ang="0">
                    <a:pos x="240" y="85"/>
                  </a:cxn>
                  <a:cxn ang="0">
                    <a:pos x="252" y="67"/>
                  </a:cxn>
                  <a:cxn ang="0">
                    <a:pos x="252" y="49"/>
                  </a:cxn>
                  <a:cxn ang="0">
                    <a:pos x="233" y="31"/>
                  </a:cxn>
                  <a:cxn ang="0">
                    <a:pos x="221" y="14"/>
                  </a:cxn>
                </a:cxnLst>
                <a:rect l="0" t="0" r="r" b="b"/>
                <a:pathLst>
                  <a:path w="309" h="250">
                    <a:moveTo>
                      <a:pt x="227" y="5"/>
                    </a:moveTo>
                    <a:lnTo>
                      <a:pt x="227" y="0"/>
                    </a:lnTo>
                    <a:lnTo>
                      <a:pt x="233" y="0"/>
                    </a:lnTo>
                    <a:lnTo>
                      <a:pt x="233" y="5"/>
                    </a:lnTo>
                    <a:lnTo>
                      <a:pt x="240" y="9"/>
                    </a:lnTo>
                    <a:lnTo>
                      <a:pt x="240" y="14"/>
                    </a:lnTo>
                    <a:lnTo>
                      <a:pt x="246" y="18"/>
                    </a:lnTo>
                    <a:lnTo>
                      <a:pt x="252" y="18"/>
                    </a:lnTo>
                    <a:lnTo>
                      <a:pt x="259" y="14"/>
                    </a:lnTo>
                    <a:lnTo>
                      <a:pt x="265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77" y="14"/>
                    </a:lnTo>
                    <a:lnTo>
                      <a:pt x="284" y="14"/>
                    </a:lnTo>
                    <a:lnTo>
                      <a:pt x="290" y="14"/>
                    </a:lnTo>
                    <a:lnTo>
                      <a:pt x="296" y="14"/>
                    </a:lnTo>
                    <a:lnTo>
                      <a:pt x="303" y="14"/>
                    </a:lnTo>
                    <a:lnTo>
                      <a:pt x="303" y="18"/>
                    </a:lnTo>
                    <a:lnTo>
                      <a:pt x="303" y="22"/>
                    </a:lnTo>
                    <a:lnTo>
                      <a:pt x="303" y="27"/>
                    </a:lnTo>
                    <a:lnTo>
                      <a:pt x="303" y="31"/>
                    </a:lnTo>
                    <a:lnTo>
                      <a:pt x="309" y="36"/>
                    </a:lnTo>
                    <a:lnTo>
                      <a:pt x="303" y="36"/>
                    </a:lnTo>
                    <a:lnTo>
                      <a:pt x="296" y="40"/>
                    </a:lnTo>
                    <a:lnTo>
                      <a:pt x="296" y="45"/>
                    </a:lnTo>
                    <a:lnTo>
                      <a:pt x="303" y="49"/>
                    </a:lnTo>
                    <a:lnTo>
                      <a:pt x="303" y="54"/>
                    </a:lnTo>
                    <a:lnTo>
                      <a:pt x="296" y="58"/>
                    </a:lnTo>
                    <a:lnTo>
                      <a:pt x="290" y="58"/>
                    </a:lnTo>
                    <a:lnTo>
                      <a:pt x="290" y="63"/>
                    </a:lnTo>
                    <a:lnTo>
                      <a:pt x="290" y="67"/>
                    </a:lnTo>
                    <a:lnTo>
                      <a:pt x="284" y="72"/>
                    </a:lnTo>
                    <a:lnTo>
                      <a:pt x="277" y="76"/>
                    </a:lnTo>
                    <a:lnTo>
                      <a:pt x="277" y="80"/>
                    </a:lnTo>
                    <a:lnTo>
                      <a:pt x="271" y="85"/>
                    </a:lnTo>
                    <a:lnTo>
                      <a:pt x="265" y="89"/>
                    </a:lnTo>
                    <a:lnTo>
                      <a:pt x="265" y="94"/>
                    </a:lnTo>
                    <a:lnTo>
                      <a:pt x="259" y="98"/>
                    </a:lnTo>
                    <a:lnTo>
                      <a:pt x="259" y="103"/>
                    </a:lnTo>
                    <a:lnTo>
                      <a:pt x="265" y="103"/>
                    </a:lnTo>
                    <a:lnTo>
                      <a:pt x="271" y="107"/>
                    </a:lnTo>
                    <a:lnTo>
                      <a:pt x="277" y="112"/>
                    </a:lnTo>
                    <a:lnTo>
                      <a:pt x="284" y="116"/>
                    </a:lnTo>
                    <a:lnTo>
                      <a:pt x="290" y="121"/>
                    </a:lnTo>
                    <a:lnTo>
                      <a:pt x="290" y="125"/>
                    </a:lnTo>
                    <a:lnTo>
                      <a:pt x="296" y="125"/>
                    </a:lnTo>
                    <a:lnTo>
                      <a:pt x="290" y="125"/>
                    </a:lnTo>
                    <a:lnTo>
                      <a:pt x="290" y="130"/>
                    </a:lnTo>
                    <a:lnTo>
                      <a:pt x="284" y="130"/>
                    </a:lnTo>
                    <a:lnTo>
                      <a:pt x="284" y="134"/>
                    </a:lnTo>
                    <a:lnTo>
                      <a:pt x="277" y="134"/>
                    </a:lnTo>
                    <a:lnTo>
                      <a:pt x="271" y="138"/>
                    </a:lnTo>
                    <a:lnTo>
                      <a:pt x="265" y="143"/>
                    </a:lnTo>
                    <a:lnTo>
                      <a:pt x="259" y="143"/>
                    </a:lnTo>
                    <a:lnTo>
                      <a:pt x="252" y="147"/>
                    </a:lnTo>
                    <a:lnTo>
                      <a:pt x="246" y="152"/>
                    </a:lnTo>
                    <a:lnTo>
                      <a:pt x="246" y="156"/>
                    </a:lnTo>
                    <a:lnTo>
                      <a:pt x="240" y="156"/>
                    </a:lnTo>
                    <a:lnTo>
                      <a:pt x="240" y="161"/>
                    </a:lnTo>
                    <a:lnTo>
                      <a:pt x="240" y="165"/>
                    </a:lnTo>
                    <a:lnTo>
                      <a:pt x="240" y="170"/>
                    </a:lnTo>
                    <a:lnTo>
                      <a:pt x="246" y="174"/>
                    </a:lnTo>
                    <a:lnTo>
                      <a:pt x="246" y="179"/>
                    </a:lnTo>
                    <a:lnTo>
                      <a:pt x="246" y="183"/>
                    </a:lnTo>
                    <a:lnTo>
                      <a:pt x="246" y="187"/>
                    </a:lnTo>
                    <a:lnTo>
                      <a:pt x="246" y="192"/>
                    </a:lnTo>
                    <a:lnTo>
                      <a:pt x="240" y="192"/>
                    </a:lnTo>
                    <a:lnTo>
                      <a:pt x="240" y="196"/>
                    </a:lnTo>
                    <a:lnTo>
                      <a:pt x="240" y="201"/>
                    </a:lnTo>
                    <a:lnTo>
                      <a:pt x="233" y="205"/>
                    </a:lnTo>
                    <a:lnTo>
                      <a:pt x="233" y="210"/>
                    </a:lnTo>
                    <a:lnTo>
                      <a:pt x="227" y="214"/>
                    </a:lnTo>
                    <a:lnTo>
                      <a:pt x="233" y="219"/>
                    </a:lnTo>
                    <a:lnTo>
                      <a:pt x="233" y="223"/>
                    </a:lnTo>
                    <a:lnTo>
                      <a:pt x="240" y="223"/>
                    </a:lnTo>
                    <a:lnTo>
                      <a:pt x="246" y="228"/>
                    </a:lnTo>
                    <a:lnTo>
                      <a:pt x="259" y="228"/>
                    </a:lnTo>
                    <a:lnTo>
                      <a:pt x="265" y="232"/>
                    </a:lnTo>
                    <a:lnTo>
                      <a:pt x="271" y="232"/>
                    </a:lnTo>
                    <a:lnTo>
                      <a:pt x="277" y="232"/>
                    </a:lnTo>
                    <a:lnTo>
                      <a:pt x="284" y="232"/>
                    </a:lnTo>
                    <a:lnTo>
                      <a:pt x="290" y="232"/>
                    </a:lnTo>
                    <a:lnTo>
                      <a:pt x="296" y="232"/>
                    </a:lnTo>
                    <a:lnTo>
                      <a:pt x="303" y="237"/>
                    </a:lnTo>
                    <a:lnTo>
                      <a:pt x="309" y="241"/>
                    </a:lnTo>
                    <a:lnTo>
                      <a:pt x="309" y="245"/>
                    </a:lnTo>
                    <a:lnTo>
                      <a:pt x="303" y="245"/>
                    </a:lnTo>
                    <a:lnTo>
                      <a:pt x="290" y="245"/>
                    </a:lnTo>
                    <a:lnTo>
                      <a:pt x="284" y="245"/>
                    </a:lnTo>
                    <a:lnTo>
                      <a:pt x="271" y="250"/>
                    </a:lnTo>
                    <a:lnTo>
                      <a:pt x="265" y="250"/>
                    </a:lnTo>
                    <a:lnTo>
                      <a:pt x="252" y="250"/>
                    </a:lnTo>
                    <a:lnTo>
                      <a:pt x="246" y="250"/>
                    </a:lnTo>
                    <a:lnTo>
                      <a:pt x="233" y="250"/>
                    </a:lnTo>
                    <a:lnTo>
                      <a:pt x="227" y="250"/>
                    </a:lnTo>
                    <a:lnTo>
                      <a:pt x="221" y="250"/>
                    </a:lnTo>
                    <a:lnTo>
                      <a:pt x="215" y="250"/>
                    </a:lnTo>
                    <a:lnTo>
                      <a:pt x="208" y="245"/>
                    </a:lnTo>
                    <a:lnTo>
                      <a:pt x="208" y="241"/>
                    </a:lnTo>
                    <a:lnTo>
                      <a:pt x="202" y="241"/>
                    </a:lnTo>
                    <a:lnTo>
                      <a:pt x="202" y="237"/>
                    </a:lnTo>
                    <a:lnTo>
                      <a:pt x="196" y="232"/>
                    </a:lnTo>
                    <a:lnTo>
                      <a:pt x="196" y="228"/>
                    </a:lnTo>
                    <a:lnTo>
                      <a:pt x="189" y="223"/>
                    </a:lnTo>
                    <a:lnTo>
                      <a:pt x="183" y="223"/>
                    </a:lnTo>
                    <a:lnTo>
                      <a:pt x="177" y="219"/>
                    </a:lnTo>
                    <a:lnTo>
                      <a:pt x="169" y="219"/>
                    </a:lnTo>
                    <a:lnTo>
                      <a:pt x="163" y="219"/>
                    </a:lnTo>
                    <a:lnTo>
                      <a:pt x="157" y="219"/>
                    </a:lnTo>
                    <a:lnTo>
                      <a:pt x="151" y="219"/>
                    </a:lnTo>
                    <a:lnTo>
                      <a:pt x="144" y="219"/>
                    </a:lnTo>
                    <a:lnTo>
                      <a:pt x="138" y="219"/>
                    </a:lnTo>
                    <a:lnTo>
                      <a:pt x="125" y="219"/>
                    </a:lnTo>
                    <a:lnTo>
                      <a:pt x="119" y="219"/>
                    </a:lnTo>
                    <a:lnTo>
                      <a:pt x="113" y="219"/>
                    </a:lnTo>
                    <a:lnTo>
                      <a:pt x="107" y="219"/>
                    </a:lnTo>
                    <a:lnTo>
                      <a:pt x="94" y="219"/>
                    </a:lnTo>
                    <a:lnTo>
                      <a:pt x="88" y="223"/>
                    </a:lnTo>
                    <a:lnTo>
                      <a:pt x="81" y="228"/>
                    </a:lnTo>
                    <a:lnTo>
                      <a:pt x="75" y="228"/>
                    </a:lnTo>
                    <a:lnTo>
                      <a:pt x="69" y="228"/>
                    </a:lnTo>
                    <a:lnTo>
                      <a:pt x="63" y="228"/>
                    </a:lnTo>
                    <a:lnTo>
                      <a:pt x="56" y="223"/>
                    </a:lnTo>
                    <a:lnTo>
                      <a:pt x="56" y="228"/>
                    </a:lnTo>
                    <a:lnTo>
                      <a:pt x="50" y="228"/>
                    </a:lnTo>
                    <a:lnTo>
                      <a:pt x="44" y="228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0" y="210"/>
                    </a:lnTo>
                    <a:lnTo>
                      <a:pt x="50" y="205"/>
                    </a:lnTo>
                    <a:lnTo>
                      <a:pt x="50" y="201"/>
                    </a:lnTo>
                    <a:lnTo>
                      <a:pt x="44" y="201"/>
                    </a:lnTo>
                    <a:lnTo>
                      <a:pt x="37" y="201"/>
                    </a:lnTo>
                    <a:lnTo>
                      <a:pt x="31" y="201"/>
                    </a:lnTo>
                    <a:lnTo>
                      <a:pt x="25" y="205"/>
                    </a:lnTo>
                    <a:lnTo>
                      <a:pt x="25" y="201"/>
                    </a:lnTo>
                    <a:lnTo>
                      <a:pt x="19" y="201"/>
                    </a:lnTo>
                    <a:lnTo>
                      <a:pt x="19" y="196"/>
                    </a:lnTo>
                    <a:lnTo>
                      <a:pt x="12" y="196"/>
                    </a:lnTo>
                    <a:lnTo>
                      <a:pt x="12" y="192"/>
                    </a:lnTo>
                    <a:lnTo>
                      <a:pt x="6" y="192"/>
                    </a:lnTo>
                    <a:lnTo>
                      <a:pt x="6" y="187"/>
                    </a:lnTo>
                    <a:lnTo>
                      <a:pt x="0" y="187"/>
                    </a:lnTo>
                    <a:lnTo>
                      <a:pt x="6" y="187"/>
                    </a:lnTo>
                    <a:lnTo>
                      <a:pt x="6" y="183"/>
                    </a:lnTo>
                    <a:lnTo>
                      <a:pt x="6" y="179"/>
                    </a:lnTo>
                    <a:lnTo>
                      <a:pt x="6" y="174"/>
                    </a:lnTo>
                    <a:lnTo>
                      <a:pt x="12" y="174"/>
                    </a:lnTo>
                    <a:lnTo>
                      <a:pt x="19" y="179"/>
                    </a:lnTo>
                    <a:lnTo>
                      <a:pt x="25" y="179"/>
                    </a:lnTo>
                    <a:lnTo>
                      <a:pt x="31" y="174"/>
                    </a:lnTo>
                    <a:lnTo>
                      <a:pt x="31" y="170"/>
                    </a:lnTo>
                    <a:lnTo>
                      <a:pt x="37" y="170"/>
                    </a:lnTo>
                    <a:lnTo>
                      <a:pt x="37" y="165"/>
                    </a:lnTo>
                    <a:lnTo>
                      <a:pt x="44" y="165"/>
                    </a:lnTo>
                    <a:lnTo>
                      <a:pt x="50" y="165"/>
                    </a:lnTo>
                    <a:lnTo>
                      <a:pt x="56" y="165"/>
                    </a:lnTo>
                    <a:lnTo>
                      <a:pt x="56" y="161"/>
                    </a:lnTo>
                    <a:lnTo>
                      <a:pt x="63" y="161"/>
                    </a:lnTo>
                    <a:lnTo>
                      <a:pt x="63" y="156"/>
                    </a:lnTo>
                    <a:lnTo>
                      <a:pt x="63" y="152"/>
                    </a:lnTo>
                    <a:lnTo>
                      <a:pt x="63" y="147"/>
                    </a:lnTo>
                    <a:lnTo>
                      <a:pt x="56" y="147"/>
                    </a:lnTo>
                    <a:lnTo>
                      <a:pt x="56" y="143"/>
                    </a:lnTo>
                    <a:lnTo>
                      <a:pt x="50" y="143"/>
                    </a:lnTo>
                    <a:lnTo>
                      <a:pt x="44" y="143"/>
                    </a:lnTo>
                    <a:lnTo>
                      <a:pt x="37" y="143"/>
                    </a:lnTo>
                    <a:lnTo>
                      <a:pt x="31" y="138"/>
                    </a:lnTo>
                    <a:lnTo>
                      <a:pt x="25" y="138"/>
                    </a:lnTo>
                    <a:lnTo>
                      <a:pt x="25" y="134"/>
                    </a:lnTo>
                    <a:lnTo>
                      <a:pt x="19" y="125"/>
                    </a:lnTo>
                    <a:lnTo>
                      <a:pt x="25" y="125"/>
                    </a:lnTo>
                    <a:lnTo>
                      <a:pt x="25" y="121"/>
                    </a:lnTo>
                    <a:lnTo>
                      <a:pt x="31" y="121"/>
                    </a:lnTo>
                    <a:lnTo>
                      <a:pt x="37" y="125"/>
                    </a:lnTo>
                    <a:lnTo>
                      <a:pt x="44" y="130"/>
                    </a:lnTo>
                    <a:lnTo>
                      <a:pt x="50" y="134"/>
                    </a:lnTo>
                    <a:lnTo>
                      <a:pt x="56" y="134"/>
                    </a:lnTo>
                    <a:lnTo>
                      <a:pt x="63" y="134"/>
                    </a:lnTo>
                    <a:lnTo>
                      <a:pt x="69" y="134"/>
                    </a:lnTo>
                    <a:lnTo>
                      <a:pt x="75" y="134"/>
                    </a:lnTo>
                    <a:lnTo>
                      <a:pt x="75" y="130"/>
                    </a:lnTo>
                    <a:lnTo>
                      <a:pt x="75" y="125"/>
                    </a:lnTo>
                    <a:lnTo>
                      <a:pt x="69" y="121"/>
                    </a:lnTo>
                    <a:lnTo>
                      <a:pt x="63" y="116"/>
                    </a:lnTo>
                    <a:lnTo>
                      <a:pt x="63" y="112"/>
                    </a:lnTo>
                    <a:lnTo>
                      <a:pt x="56" y="107"/>
                    </a:lnTo>
                    <a:lnTo>
                      <a:pt x="56" y="103"/>
                    </a:lnTo>
                    <a:lnTo>
                      <a:pt x="56" y="98"/>
                    </a:lnTo>
                    <a:lnTo>
                      <a:pt x="56" y="94"/>
                    </a:lnTo>
                    <a:lnTo>
                      <a:pt x="50" y="89"/>
                    </a:lnTo>
                    <a:lnTo>
                      <a:pt x="50" y="85"/>
                    </a:lnTo>
                    <a:lnTo>
                      <a:pt x="50" y="80"/>
                    </a:lnTo>
                    <a:lnTo>
                      <a:pt x="44" y="80"/>
                    </a:lnTo>
                    <a:lnTo>
                      <a:pt x="44" y="76"/>
                    </a:lnTo>
                    <a:lnTo>
                      <a:pt x="44" y="72"/>
                    </a:lnTo>
                    <a:lnTo>
                      <a:pt x="37" y="63"/>
                    </a:lnTo>
                    <a:lnTo>
                      <a:pt x="44" y="63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6" y="72"/>
                    </a:lnTo>
                    <a:lnTo>
                      <a:pt x="63" y="72"/>
                    </a:lnTo>
                    <a:lnTo>
                      <a:pt x="69" y="76"/>
                    </a:lnTo>
                    <a:lnTo>
                      <a:pt x="75" y="76"/>
                    </a:lnTo>
                    <a:lnTo>
                      <a:pt x="81" y="80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5"/>
                    </a:lnTo>
                    <a:lnTo>
                      <a:pt x="113" y="85"/>
                    </a:lnTo>
                    <a:lnTo>
                      <a:pt x="119" y="89"/>
                    </a:lnTo>
                    <a:lnTo>
                      <a:pt x="125" y="89"/>
                    </a:lnTo>
                    <a:lnTo>
                      <a:pt x="132" y="94"/>
                    </a:lnTo>
                    <a:lnTo>
                      <a:pt x="144" y="94"/>
                    </a:lnTo>
                    <a:lnTo>
                      <a:pt x="151" y="94"/>
                    </a:lnTo>
                    <a:lnTo>
                      <a:pt x="157" y="94"/>
                    </a:lnTo>
                    <a:lnTo>
                      <a:pt x="163" y="94"/>
                    </a:lnTo>
                    <a:lnTo>
                      <a:pt x="169" y="94"/>
                    </a:lnTo>
                    <a:lnTo>
                      <a:pt x="177" y="94"/>
                    </a:lnTo>
                    <a:lnTo>
                      <a:pt x="183" y="94"/>
                    </a:lnTo>
                    <a:lnTo>
                      <a:pt x="183" y="98"/>
                    </a:lnTo>
                    <a:lnTo>
                      <a:pt x="189" y="98"/>
                    </a:lnTo>
                    <a:lnTo>
                      <a:pt x="196" y="98"/>
                    </a:lnTo>
                    <a:lnTo>
                      <a:pt x="202" y="94"/>
                    </a:lnTo>
                    <a:lnTo>
                      <a:pt x="202" y="89"/>
                    </a:lnTo>
                    <a:lnTo>
                      <a:pt x="208" y="89"/>
                    </a:lnTo>
                    <a:lnTo>
                      <a:pt x="208" y="85"/>
                    </a:lnTo>
                    <a:lnTo>
                      <a:pt x="215" y="85"/>
                    </a:lnTo>
                    <a:lnTo>
                      <a:pt x="221" y="85"/>
                    </a:lnTo>
                    <a:lnTo>
                      <a:pt x="221" y="89"/>
                    </a:lnTo>
                    <a:lnTo>
                      <a:pt x="227" y="89"/>
                    </a:lnTo>
                    <a:lnTo>
                      <a:pt x="227" y="85"/>
                    </a:lnTo>
                    <a:lnTo>
                      <a:pt x="233" y="85"/>
                    </a:lnTo>
                    <a:lnTo>
                      <a:pt x="240" y="85"/>
                    </a:lnTo>
                    <a:lnTo>
                      <a:pt x="240" y="80"/>
                    </a:lnTo>
                    <a:lnTo>
                      <a:pt x="246" y="76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9" y="63"/>
                    </a:lnTo>
                    <a:lnTo>
                      <a:pt x="259" y="58"/>
                    </a:lnTo>
                    <a:lnTo>
                      <a:pt x="259" y="54"/>
                    </a:lnTo>
                    <a:lnTo>
                      <a:pt x="259" y="49"/>
                    </a:lnTo>
                    <a:lnTo>
                      <a:pt x="252" y="49"/>
                    </a:lnTo>
                    <a:lnTo>
                      <a:pt x="246" y="45"/>
                    </a:lnTo>
                    <a:lnTo>
                      <a:pt x="240" y="45"/>
                    </a:lnTo>
                    <a:lnTo>
                      <a:pt x="240" y="40"/>
                    </a:lnTo>
                    <a:lnTo>
                      <a:pt x="233" y="36"/>
                    </a:lnTo>
                    <a:lnTo>
                      <a:pt x="233" y="31"/>
                    </a:lnTo>
                    <a:lnTo>
                      <a:pt x="227" y="31"/>
                    </a:lnTo>
                    <a:lnTo>
                      <a:pt x="227" y="27"/>
                    </a:lnTo>
                    <a:lnTo>
                      <a:pt x="227" y="22"/>
                    </a:lnTo>
                    <a:lnTo>
                      <a:pt x="221" y="18"/>
                    </a:lnTo>
                    <a:lnTo>
                      <a:pt x="221" y="14"/>
                    </a:lnTo>
                    <a:lnTo>
                      <a:pt x="221" y="9"/>
                    </a:lnTo>
                    <a:lnTo>
                      <a:pt x="221" y="5"/>
                    </a:lnTo>
                    <a:lnTo>
                      <a:pt x="227" y="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14" name="Group 916"/>
            <p:cNvGrpSpPr>
              <a:grpSpLocks/>
            </p:cNvGrpSpPr>
            <p:nvPr/>
          </p:nvGrpSpPr>
          <p:grpSpPr bwMode="auto">
            <a:xfrm>
              <a:off x="1318" y="1319"/>
              <a:ext cx="491" cy="499"/>
              <a:chOff x="1318" y="1319"/>
              <a:chExt cx="491" cy="499"/>
            </a:xfrm>
          </p:grpSpPr>
          <p:sp>
            <p:nvSpPr>
              <p:cNvPr id="5013" name="Freeform 917"/>
              <p:cNvSpPr>
                <a:spLocks/>
              </p:cNvSpPr>
              <p:nvPr/>
            </p:nvSpPr>
            <p:spPr bwMode="auto">
              <a:xfrm>
                <a:off x="1318" y="1319"/>
                <a:ext cx="491" cy="499"/>
              </a:xfrm>
              <a:custGeom>
                <a:avLst/>
                <a:gdLst/>
                <a:ahLst/>
                <a:cxnLst>
                  <a:cxn ang="0">
                    <a:pos x="208" y="4"/>
                  </a:cxn>
                  <a:cxn ang="0">
                    <a:pos x="245" y="4"/>
                  </a:cxn>
                  <a:cxn ang="0">
                    <a:pos x="277" y="9"/>
                  </a:cxn>
                  <a:cxn ang="0">
                    <a:pos x="302" y="26"/>
                  </a:cxn>
                  <a:cxn ang="0">
                    <a:pos x="340" y="35"/>
                  </a:cxn>
                  <a:cxn ang="0">
                    <a:pos x="377" y="35"/>
                  </a:cxn>
                  <a:cxn ang="0">
                    <a:pos x="371" y="58"/>
                  </a:cxn>
                  <a:cxn ang="0">
                    <a:pos x="371" y="84"/>
                  </a:cxn>
                  <a:cxn ang="0">
                    <a:pos x="377" y="116"/>
                  </a:cxn>
                  <a:cxn ang="0">
                    <a:pos x="384" y="147"/>
                  </a:cxn>
                  <a:cxn ang="0">
                    <a:pos x="403" y="178"/>
                  </a:cxn>
                  <a:cxn ang="0">
                    <a:pos x="409" y="200"/>
                  </a:cxn>
                  <a:cxn ang="0">
                    <a:pos x="434" y="218"/>
                  </a:cxn>
                  <a:cxn ang="0">
                    <a:pos x="428" y="245"/>
                  </a:cxn>
                  <a:cxn ang="0">
                    <a:pos x="428" y="272"/>
                  </a:cxn>
                  <a:cxn ang="0">
                    <a:pos x="447" y="294"/>
                  </a:cxn>
                  <a:cxn ang="0">
                    <a:pos x="472" y="307"/>
                  </a:cxn>
                  <a:cxn ang="0">
                    <a:pos x="491" y="321"/>
                  </a:cxn>
                  <a:cxn ang="0">
                    <a:pos x="491" y="348"/>
                  </a:cxn>
                  <a:cxn ang="0">
                    <a:pos x="459" y="365"/>
                  </a:cxn>
                  <a:cxn ang="0">
                    <a:pos x="409" y="370"/>
                  </a:cxn>
                  <a:cxn ang="0">
                    <a:pos x="352" y="374"/>
                  </a:cxn>
                  <a:cxn ang="0">
                    <a:pos x="315" y="361"/>
                  </a:cxn>
                  <a:cxn ang="0">
                    <a:pos x="283" y="370"/>
                  </a:cxn>
                  <a:cxn ang="0">
                    <a:pos x="252" y="388"/>
                  </a:cxn>
                  <a:cxn ang="0">
                    <a:pos x="239" y="414"/>
                  </a:cxn>
                  <a:cxn ang="0">
                    <a:pos x="214" y="441"/>
                  </a:cxn>
                  <a:cxn ang="0">
                    <a:pos x="176" y="450"/>
                  </a:cxn>
                  <a:cxn ang="0">
                    <a:pos x="151" y="472"/>
                  </a:cxn>
                  <a:cxn ang="0">
                    <a:pos x="139" y="499"/>
                  </a:cxn>
                  <a:cxn ang="0">
                    <a:pos x="107" y="490"/>
                  </a:cxn>
                  <a:cxn ang="0">
                    <a:pos x="69" y="495"/>
                  </a:cxn>
                  <a:cxn ang="0">
                    <a:pos x="38" y="486"/>
                  </a:cxn>
                  <a:cxn ang="0">
                    <a:pos x="6" y="481"/>
                  </a:cxn>
                  <a:cxn ang="0">
                    <a:pos x="0" y="459"/>
                  </a:cxn>
                  <a:cxn ang="0">
                    <a:pos x="6" y="437"/>
                  </a:cxn>
                  <a:cxn ang="0">
                    <a:pos x="6" y="410"/>
                  </a:cxn>
                  <a:cxn ang="0">
                    <a:pos x="0" y="388"/>
                  </a:cxn>
                  <a:cxn ang="0">
                    <a:pos x="19" y="361"/>
                  </a:cxn>
                  <a:cxn ang="0">
                    <a:pos x="19" y="339"/>
                  </a:cxn>
                  <a:cxn ang="0">
                    <a:pos x="38" y="312"/>
                  </a:cxn>
                  <a:cxn ang="0">
                    <a:pos x="51" y="290"/>
                  </a:cxn>
                  <a:cxn ang="0">
                    <a:pos x="82" y="281"/>
                  </a:cxn>
                  <a:cxn ang="0">
                    <a:pos x="107" y="267"/>
                  </a:cxn>
                  <a:cxn ang="0">
                    <a:pos x="95" y="258"/>
                  </a:cxn>
                  <a:cxn ang="0">
                    <a:pos x="95" y="232"/>
                  </a:cxn>
                  <a:cxn ang="0">
                    <a:pos x="107" y="205"/>
                  </a:cxn>
                  <a:cxn ang="0">
                    <a:pos x="113" y="178"/>
                  </a:cxn>
                  <a:cxn ang="0">
                    <a:pos x="120" y="147"/>
                  </a:cxn>
                  <a:cxn ang="0">
                    <a:pos x="126" y="116"/>
                  </a:cxn>
                  <a:cxn ang="0">
                    <a:pos x="139" y="93"/>
                  </a:cxn>
                  <a:cxn ang="0">
                    <a:pos x="139" y="67"/>
                  </a:cxn>
                  <a:cxn ang="0">
                    <a:pos x="139" y="35"/>
                  </a:cxn>
                  <a:cxn ang="0">
                    <a:pos x="145" y="13"/>
                  </a:cxn>
                  <a:cxn ang="0">
                    <a:pos x="170" y="0"/>
                  </a:cxn>
                </a:cxnLst>
                <a:rect l="0" t="0" r="r" b="b"/>
                <a:pathLst>
                  <a:path w="491" h="499">
                    <a:moveTo>
                      <a:pt x="176" y="0"/>
                    </a:moveTo>
                    <a:lnTo>
                      <a:pt x="183" y="0"/>
                    </a:lnTo>
                    <a:lnTo>
                      <a:pt x="189" y="0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20" y="4"/>
                    </a:lnTo>
                    <a:lnTo>
                      <a:pt x="227" y="4"/>
                    </a:lnTo>
                    <a:lnTo>
                      <a:pt x="233" y="4"/>
                    </a:lnTo>
                    <a:lnTo>
                      <a:pt x="239" y="4"/>
                    </a:lnTo>
                    <a:lnTo>
                      <a:pt x="245" y="4"/>
                    </a:lnTo>
                    <a:lnTo>
                      <a:pt x="245" y="9"/>
                    </a:lnTo>
                    <a:lnTo>
                      <a:pt x="252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83" y="13"/>
                    </a:lnTo>
                    <a:lnTo>
                      <a:pt x="289" y="13"/>
                    </a:lnTo>
                    <a:lnTo>
                      <a:pt x="289" y="17"/>
                    </a:lnTo>
                    <a:lnTo>
                      <a:pt x="296" y="17"/>
                    </a:lnTo>
                    <a:lnTo>
                      <a:pt x="296" y="22"/>
                    </a:lnTo>
                    <a:lnTo>
                      <a:pt x="302" y="26"/>
                    </a:lnTo>
                    <a:lnTo>
                      <a:pt x="308" y="26"/>
                    </a:lnTo>
                    <a:lnTo>
                      <a:pt x="308" y="31"/>
                    </a:lnTo>
                    <a:lnTo>
                      <a:pt x="321" y="31"/>
                    </a:lnTo>
                    <a:lnTo>
                      <a:pt x="327" y="35"/>
                    </a:lnTo>
                    <a:lnTo>
                      <a:pt x="333" y="35"/>
                    </a:lnTo>
                    <a:lnTo>
                      <a:pt x="340" y="35"/>
                    </a:lnTo>
                    <a:lnTo>
                      <a:pt x="346" y="35"/>
                    </a:lnTo>
                    <a:lnTo>
                      <a:pt x="352" y="35"/>
                    </a:lnTo>
                    <a:lnTo>
                      <a:pt x="359" y="35"/>
                    </a:lnTo>
                    <a:lnTo>
                      <a:pt x="365" y="35"/>
                    </a:lnTo>
                    <a:lnTo>
                      <a:pt x="371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77" y="44"/>
                    </a:lnTo>
                    <a:lnTo>
                      <a:pt x="377" y="49"/>
                    </a:lnTo>
                    <a:lnTo>
                      <a:pt x="371" y="49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1" y="62"/>
                    </a:lnTo>
                    <a:lnTo>
                      <a:pt x="371" y="67"/>
                    </a:lnTo>
                    <a:lnTo>
                      <a:pt x="371" y="71"/>
                    </a:lnTo>
                    <a:lnTo>
                      <a:pt x="371" y="75"/>
                    </a:lnTo>
                    <a:lnTo>
                      <a:pt x="371" y="80"/>
                    </a:lnTo>
                    <a:lnTo>
                      <a:pt x="371" y="84"/>
                    </a:lnTo>
                    <a:lnTo>
                      <a:pt x="371" y="89"/>
                    </a:lnTo>
                    <a:lnTo>
                      <a:pt x="377" y="93"/>
                    </a:lnTo>
                    <a:lnTo>
                      <a:pt x="377" y="102"/>
                    </a:lnTo>
                    <a:lnTo>
                      <a:pt x="377" y="107"/>
                    </a:lnTo>
                    <a:lnTo>
                      <a:pt x="377" y="111"/>
                    </a:lnTo>
                    <a:lnTo>
                      <a:pt x="377" y="116"/>
                    </a:lnTo>
                    <a:lnTo>
                      <a:pt x="377" y="124"/>
                    </a:lnTo>
                    <a:lnTo>
                      <a:pt x="384" y="129"/>
                    </a:lnTo>
                    <a:lnTo>
                      <a:pt x="384" y="133"/>
                    </a:lnTo>
                    <a:lnTo>
                      <a:pt x="384" y="138"/>
                    </a:lnTo>
                    <a:lnTo>
                      <a:pt x="384" y="142"/>
                    </a:lnTo>
                    <a:lnTo>
                      <a:pt x="384" y="147"/>
                    </a:lnTo>
                    <a:lnTo>
                      <a:pt x="390" y="151"/>
                    </a:lnTo>
                    <a:lnTo>
                      <a:pt x="390" y="156"/>
                    </a:lnTo>
                    <a:lnTo>
                      <a:pt x="390" y="160"/>
                    </a:lnTo>
                    <a:lnTo>
                      <a:pt x="396" y="165"/>
                    </a:lnTo>
                    <a:lnTo>
                      <a:pt x="396" y="169"/>
                    </a:lnTo>
                    <a:lnTo>
                      <a:pt x="403" y="178"/>
                    </a:lnTo>
                    <a:lnTo>
                      <a:pt x="403" y="182"/>
                    </a:lnTo>
                    <a:lnTo>
                      <a:pt x="403" y="187"/>
                    </a:lnTo>
                    <a:lnTo>
                      <a:pt x="409" y="187"/>
                    </a:lnTo>
                    <a:lnTo>
                      <a:pt x="409" y="191"/>
                    </a:lnTo>
                    <a:lnTo>
                      <a:pt x="409" y="196"/>
                    </a:lnTo>
                    <a:lnTo>
                      <a:pt x="409" y="200"/>
                    </a:lnTo>
                    <a:lnTo>
                      <a:pt x="415" y="200"/>
                    </a:lnTo>
                    <a:lnTo>
                      <a:pt x="415" y="205"/>
                    </a:lnTo>
                    <a:lnTo>
                      <a:pt x="421" y="209"/>
                    </a:lnTo>
                    <a:lnTo>
                      <a:pt x="428" y="214"/>
                    </a:lnTo>
                    <a:lnTo>
                      <a:pt x="434" y="214"/>
                    </a:lnTo>
                    <a:lnTo>
                      <a:pt x="434" y="218"/>
                    </a:lnTo>
                    <a:lnTo>
                      <a:pt x="434" y="223"/>
                    </a:lnTo>
                    <a:lnTo>
                      <a:pt x="434" y="227"/>
                    </a:lnTo>
                    <a:lnTo>
                      <a:pt x="434" y="232"/>
                    </a:lnTo>
                    <a:lnTo>
                      <a:pt x="434" y="236"/>
                    </a:lnTo>
                    <a:lnTo>
                      <a:pt x="428" y="240"/>
                    </a:lnTo>
                    <a:lnTo>
                      <a:pt x="428" y="245"/>
                    </a:lnTo>
                    <a:lnTo>
                      <a:pt x="421" y="249"/>
                    </a:lnTo>
                    <a:lnTo>
                      <a:pt x="421" y="254"/>
                    </a:lnTo>
                    <a:lnTo>
                      <a:pt x="421" y="258"/>
                    </a:lnTo>
                    <a:lnTo>
                      <a:pt x="421" y="263"/>
                    </a:lnTo>
                    <a:lnTo>
                      <a:pt x="428" y="267"/>
                    </a:lnTo>
                    <a:lnTo>
                      <a:pt x="428" y="272"/>
                    </a:lnTo>
                    <a:lnTo>
                      <a:pt x="434" y="276"/>
                    </a:lnTo>
                    <a:lnTo>
                      <a:pt x="434" y="281"/>
                    </a:lnTo>
                    <a:lnTo>
                      <a:pt x="440" y="285"/>
                    </a:lnTo>
                    <a:lnTo>
                      <a:pt x="440" y="290"/>
                    </a:lnTo>
                    <a:lnTo>
                      <a:pt x="447" y="290"/>
                    </a:lnTo>
                    <a:lnTo>
                      <a:pt x="447" y="294"/>
                    </a:lnTo>
                    <a:lnTo>
                      <a:pt x="453" y="294"/>
                    </a:lnTo>
                    <a:lnTo>
                      <a:pt x="453" y="298"/>
                    </a:lnTo>
                    <a:lnTo>
                      <a:pt x="459" y="298"/>
                    </a:lnTo>
                    <a:lnTo>
                      <a:pt x="465" y="303"/>
                    </a:lnTo>
                    <a:lnTo>
                      <a:pt x="472" y="303"/>
                    </a:lnTo>
                    <a:lnTo>
                      <a:pt x="472" y="307"/>
                    </a:lnTo>
                    <a:lnTo>
                      <a:pt x="478" y="307"/>
                    </a:lnTo>
                    <a:lnTo>
                      <a:pt x="478" y="312"/>
                    </a:lnTo>
                    <a:lnTo>
                      <a:pt x="484" y="312"/>
                    </a:lnTo>
                    <a:lnTo>
                      <a:pt x="484" y="316"/>
                    </a:lnTo>
                    <a:lnTo>
                      <a:pt x="491" y="316"/>
                    </a:lnTo>
                    <a:lnTo>
                      <a:pt x="491" y="321"/>
                    </a:lnTo>
                    <a:lnTo>
                      <a:pt x="491" y="325"/>
                    </a:lnTo>
                    <a:lnTo>
                      <a:pt x="491" y="330"/>
                    </a:lnTo>
                    <a:lnTo>
                      <a:pt x="491" y="334"/>
                    </a:lnTo>
                    <a:lnTo>
                      <a:pt x="491" y="339"/>
                    </a:lnTo>
                    <a:lnTo>
                      <a:pt x="491" y="343"/>
                    </a:lnTo>
                    <a:lnTo>
                      <a:pt x="491" y="348"/>
                    </a:lnTo>
                    <a:lnTo>
                      <a:pt x="484" y="348"/>
                    </a:lnTo>
                    <a:lnTo>
                      <a:pt x="478" y="352"/>
                    </a:lnTo>
                    <a:lnTo>
                      <a:pt x="472" y="352"/>
                    </a:lnTo>
                    <a:lnTo>
                      <a:pt x="465" y="356"/>
                    </a:lnTo>
                    <a:lnTo>
                      <a:pt x="459" y="361"/>
                    </a:lnTo>
                    <a:lnTo>
                      <a:pt x="459" y="365"/>
                    </a:lnTo>
                    <a:lnTo>
                      <a:pt x="447" y="365"/>
                    </a:lnTo>
                    <a:lnTo>
                      <a:pt x="434" y="365"/>
                    </a:lnTo>
                    <a:lnTo>
                      <a:pt x="428" y="365"/>
                    </a:lnTo>
                    <a:lnTo>
                      <a:pt x="421" y="365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3" y="374"/>
                    </a:lnTo>
                    <a:lnTo>
                      <a:pt x="377" y="374"/>
                    </a:lnTo>
                    <a:lnTo>
                      <a:pt x="371" y="374"/>
                    </a:lnTo>
                    <a:lnTo>
                      <a:pt x="365" y="374"/>
                    </a:lnTo>
                    <a:lnTo>
                      <a:pt x="359" y="374"/>
                    </a:lnTo>
                    <a:lnTo>
                      <a:pt x="352" y="374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40" y="365"/>
                    </a:lnTo>
                    <a:lnTo>
                      <a:pt x="333" y="365"/>
                    </a:lnTo>
                    <a:lnTo>
                      <a:pt x="321" y="361"/>
                    </a:lnTo>
                    <a:lnTo>
                      <a:pt x="315" y="361"/>
                    </a:lnTo>
                    <a:lnTo>
                      <a:pt x="308" y="361"/>
                    </a:lnTo>
                    <a:lnTo>
                      <a:pt x="308" y="365"/>
                    </a:lnTo>
                    <a:lnTo>
                      <a:pt x="302" y="365"/>
                    </a:lnTo>
                    <a:lnTo>
                      <a:pt x="296" y="365"/>
                    </a:lnTo>
                    <a:lnTo>
                      <a:pt x="289" y="370"/>
                    </a:lnTo>
                    <a:lnTo>
                      <a:pt x="283" y="370"/>
                    </a:lnTo>
                    <a:lnTo>
                      <a:pt x="277" y="374"/>
                    </a:lnTo>
                    <a:lnTo>
                      <a:pt x="271" y="374"/>
                    </a:lnTo>
                    <a:lnTo>
                      <a:pt x="264" y="379"/>
                    </a:lnTo>
                    <a:lnTo>
                      <a:pt x="264" y="383"/>
                    </a:lnTo>
                    <a:lnTo>
                      <a:pt x="258" y="388"/>
                    </a:lnTo>
                    <a:lnTo>
                      <a:pt x="252" y="388"/>
                    </a:lnTo>
                    <a:lnTo>
                      <a:pt x="252" y="392"/>
                    </a:lnTo>
                    <a:lnTo>
                      <a:pt x="245" y="401"/>
                    </a:lnTo>
                    <a:lnTo>
                      <a:pt x="245" y="405"/>
                    </a:lnTo>
                    <a:lnTo>
                      <a:pt x="239" y="405"/>
                    </a:lnTo>
                    <a:lnTo>
                      <a:pt x="239" y="410"/>
                    </a:lnTo>
                    <a:lnTo>
                      <a:pt x="239" y="414"/>
                    </a:lnTo>
                    <a:lnTo>
                      <a:pt x="233" y="419"/>
                    </a:lnTo>
                    <a:lnTo>
                      <a:pt x="233" y="423"/>
                    </a:lnTo>
                    <a:lnTo>
                      <a:pt x="227" y="428"/>
                    </a:lnTo>
                    <a:lnTo>
                      <a:pt x="220" y="432"/>
                    </a:lnTo>
                    <a:lnTo>
                      <a:pt x="214" y="437"/>
                    </a:lnTo>
                    <a:lnTo>
                      <a:pt x="214" y="441"/>
                    </a:lnTo>
                    <a:lnTo>
                      <a:pt x="208" y="446"/>
                    </a:lnTo>
                    <a:lnTo>
                      <a:pt x="201" y="446"/>
                    </a:lnTo>
                    <a:lnTo>
                      <a:pt x="195" y="446"/>
                    </a:lnTo>
                    <a:lnTo>
                      <a:pt x="189" y="446"/>
                    </a:lnTo>
                    <a:lnTo>
                      <a:pt x="183" y="450"/>
                    </a:lnTo>
                    <a:lnTo>
                      <a:pt x="176" y="450"/>
                    </a:lnTo>
                    <a:lnTo>
                      <a:pt x="176" y="455"/>
                    </a:lnTo>
                    <a:lnTo>
                      <a:pt x="170" y="455"/>
                    </a:lnTo>
                    <a:lnTo>
                      <a:pt x="164" y="459"/>
                    </a:lnTo>
                    <a:lnTo>
                      <a:pt x="164" y="463"/>
                    </a:lnTo>
                    <a:lnTo>
                      <a:pt x="157" y="468"/>
                    </a:lnTo>
                    <a:lnTo>
                      <a:pt x="151" y="472"/>
                    </a:lnTo>
                    <a:lnTo>
                      <a:pt x="151" y="477"/>
                    </a:lnTo>
                    <a:lnTo>
                      <a:pt x="145" y="481"/>
                    </a:lnTo>
                    <a:lnTo>
                      <a:pt x="145" y="486"/>
                    </a:lnTo>
                    <a:lnTo>
                      <a:pt x="139" y="490"/>
                    </a:lnTo>
                    <a:lnTo>
                      <a:pt x="139" y="495"/>
                    </a:lnTo>
                    <a:lnTo>
                      <a:pt x="139" y="499"/>
                    </a:lnTo>
                    <a:lnTo>
                      <a:pt x="132" y="495"/>
                    </a:lnTo>
                    <a:lnTo>
                      <a:pt x="126" y="495"/>
                    </a:lnTo>
                    <a:lnTo>
                      <a:pt x="120" y="495"/>
                    </a:lnTo>
                    <a:lnTo>
                      <a:pt x="113" y="495"/>
                    </a:lnTo>
                    <a:lnTo>
                      <a:pt x="107" y="495"/>
                    </a:lnTo>
                    <a:lnTo>
                      <a:pt x="107" y="490"/>
                    </a:lnTo>
                    <a:lnTo>
                      <a:pt x="101" y="490"/>
                    </a:lnTo>
                    <a:lnTo>
                      <a:pt x="95" y="490"/>
                    </a:lnTo>
                    <a:lnTo>
                      <a:pt x="88" y="490"/>
                    </a:lnTo>
                    <a:lnTo>
                      <a:pt x="82" y="490"/>
                    </a:lnTo>
                    <a:lnTo>
                      <a:pt x="76" y="490"/>
                    </a:lnTo>
                    <a:lnTo>
                      <a:pt x="69" y="495"/>
                    </a:lnTo>
                    <a:lnTo>
                      <a:pt x="69" y="490"/>
                    </a:lnTo>
                    <a:lnTo>
                      <a:pt x="63" y="490"/>
                    </a:lnTo>
                    <a:lnTo>
                      <a:pt x="57" y="490"/>
                    </a:lnTo>
                    <a:lnTo>
                      <a:pt x="51" y="486"/>
                    </a:lnTo>
                    <a:lnTo>
                      <a:pt x="44" y="486"/>
                    </a:lnTo>
                    <a:lnTo>
                      <a:pt x="38" y="486"/>
                    </a:lnTo>
                    <a:lnTo>
                      <a:pt x="38" y="481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19" y="481"/>
                    </a:lnTo>
                    <a:lnTo>
                      <a:pt x="13" y="481"/>
                    </a:lnTo>
                    <a:lnTo>
                      <a:pt x="6" y="481"/>
                    </a:lnTo>
                    <a:lnTo>
                      <a:pt x="6" y="477"/>
                    </a:lnTo>
                    <a:lnTo>
                      <a:pt x="6" y="472"/>
                    </a:lnTo>
                    <a:lnTo>
                      <a:pt x="0" y="472"/>
                    </a:lnTo>
                    <a:lnTo>
                      <a:pt x="0" y="468"/>
                    </a:lnTo>
                    <a:lnTo>
                      <a:pt x="0" y="463"/>
                    </a:lnTo>
                    <a:lnTo>
                      <a:pt x="0" y="459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0" y="437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6" y="423"/>
                    </a:lnTo>
                    <a:lnTo>
                      <a:pt x="6" y="419"/>
                    </a:lnTo>
                    <a:lnTo>
                      <a:pt x="13" y="414"/>
                    </a:lnTo>
                    <a:lnTo>
                      <a:pt x="6" y="410"/>
                    </a:lnTo>
                    <a:lnTo>
                      <a:pt x="6" y="405"/>
                    </a:lnTo>
                    <a:lnTo>
                      <a:pt x="0" y="405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0" y="392"/>
                    </a:lnTo>
                    <a:lnTo>
                      <a:pt x="0" y="388"/>
                    </a:lnTo>
                    <a:lnTo>
                      <a:pt x="6" y="383"/>
                    </a:lnTo>
                    <a:lnTo>
                      <a:pt x="6" y="379"/>
                    </a:lnTo>
                    <a:lnTo>
                      <a:pt x="13" y="374"/>
                    </a:lnTo>
                    <a:lnTo>
                      <a:pt x="13" y="370"/>
                    </a:lnTo>
                    <a:lnTo>
                      <a:pt x="19" y="365"/>
                    </a:lnTo>
                    <a:lnTo>
                      <a:pt x="19" y="361"/>
                    </a:lnTo>
                    <a:lnTo>
                      <a:pt x="19" y="356"/>
                    </a:lnTo>
                    <a:lnTo>
                      <a:pt x="13" y="356"/>
                    </a:lnTo>
                    <a:lnTo>
                      <a:pt x="13" y="352"/>
                    </a:lnTo>
                    <a:lnTo>
                      <a:pt x="13" y="348"/>
                    </a:lnTo>
                    <a:lnTo>
                      <a:pt x="19" y="343"/>
                    </a:lnTo>
                    <a:lnTo>
                      <a:pt x="19" y="339"/>
                    </a:lnTo>
                    <a:lnTo>
                      <a:pt x="19" y="334"/>
                    </a:lnTo>
                    <a:lnTo>
                      <a:pt x="25" y="330"/>
                    </a:lnTo>
                    <a:lnTo>
                      <a:pt x="25" y="325"/>
                    </a:lnTo>
                    <a:lnTo>
                      <a:pt x="32" y="321"/>
                    </a:lnTo>
                    <a:lnTo>
                      <a:pt x="32" y="316"/>
                    </a:lnTo>
                    <a:lnTo>
                      <a:pt x="38" y="312"/>
                    </a:lnTo>
                    <a:lnTo>
                      <a:pt x="38" y="307"/>
                    </a:lnTo>
                    <a:lnTo>
                      <a:pt x="38" y="303"/>
                    </a:lnTo>
                    <a:lnTo>
                      <a:pt x="38" y="298"/>
                    </a:lnTo>
                    <a:lnTo>
                      <a:pt x="44" y="298"/>
                    </a:lnTo>
                    <a:lnTo>
                      <a:pt x="44" y="294"/>
                    </a:lnTo>
                    <a:lnTo>
                      <a:pt x="51" y="290"/>
                    </a:lnTo>
                    <a:lnTo>
                      <a:pt x="57" y="290"/>
                    </a:lnTo>
                    <a:lnTo>
                      <a:pt x="63" y="290"/>
                    </a:lnTo>
                    <a:lnTo>
                      <a:pt x="69" y="285"/>
                    </a:lnTo>
                    <a:lnTo>
                      <a:pt x="76" y="285"/>
                    </a:lnTo>
                    <a:lnTo>
                      <a:pt x="82" y="285"/>
                    </a:lnTo>
                    <a:lnTo>
                      <a:pt x="82" y="281"/>
                    </a:lnTo>
                    <a:lnTo>
                      <a:pt x="88" y="281"/>
                    </a:lnTo>
                    <a:lnTo>
                      <a:pt x="88" y="276"/>
                    </a:lnTo>
                    <a:lnTo>
                      <a:pt x="95" y="276"/>
                    </a:lnTo>
                    <a:lnTo>
                      <a:pt x="95" y="272"/>
                    </a:lnTo>
                    <a:lnTo>
                      <a:pt x="101" y="272"/>
                    </a:lnTo>
                    <a:lnTo>
                      <a:pt x="107" y="267"/>
                    </a:lnTo>
                    <a:lnTo>
                      <a:pt x="113" y="267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101" y="258"/>
                    </a:lnTo>
                    <a:lnTo>
                      <a:pt x="95" y="258"/>
                    </a:lnTo>
                    <a:lnTo>
                      <a:pt x="95" y="254"/>
                    </a:lnTo>
                    <a:lnTo>
                      <a:pt x="95" y="249"/>
                    </a:lnTo>
                    <a:lnTo>
                      <a:pt x="95" y="245"/>
                    </a:lnTo>
                    <a:lnTo>
                      <a:pt x="95" y="240"/>
                    </a:lnTo>
                    <a:lnTo>
                      <a:pt x="95" y="236"/>
                    </a:lnTo>
                    <a:lnTo>
                      <a:pt x="95" y="232"/>
                    </a:lnTo>
                    <a:lnTo>
                      <a:pt x="95" y="227"/>
                    </a:lnTo>
                    <a:lnTo>
                      <a:pt x="95" y="223"/>
                    </a:lnTo>
                    <a:lnTo>
                      <a:pt x="95" y="218"/>
                    </a:lnTo>
                    <a:lnTo>
                      <a:pt x="101" y="214"/>
                    </a:lnTo>
                    <a:lnTo>
                      <a:pt x="107" y="209"/>
                    </a:lnTo>
                    <a:lnTo>
                      <a:pt x="107" y="205"/>
                    </a:lnTo>
                    <a:lnTo>
                      <a:pt x="107" y="200"/>
                    </a:lnTo>
                    <a:lnTo>
                      <a:pt x="113" y="196"/>
                    </a:lnTo>
                    <a:lnTo>
                      <a:pt x="113" y="191"/>
                    </a:lnTo>
                    <a:lnTo>
                      <a:pt x="113" y="187"/>
                    </a:lnTo>
                    <a:lnTo>
                      <a:pt x="113" y="182"/>
                    </a:lnTo>
                    <a:lnTo>
                      <a:pt x="113" y="178"/>
                    </a:lnTo>
                    <a:lnTo>
                      <a:pt x="107" y="174"/>
                    </a:lnTo>
                    <a:lnTo>
                      <a:pt x="107" y="169"/>
                    </a:lnTo>
                    <a:lnTo>
                      <a:pt x="107" y="165"/>
                    </a:lnTo>
                    <a:lnTo>
                      <a:pt x="113" y="156"/>
                    </a:lnTo>
                    <a:lnTo>
                      <a:pt x="113" y="151"/>
                    </a:lnTo>
                    <a:lnTo>
                      <a:pt x="120" y="147"/>
                    </a:lnTo>
                    <a:lnTo>
                      <a:pt x="120" y="142"/>
                    </a:lnTo>
                    <a:lnTo>
                      <a:pt x="120" y="138"/>
                    </a:lnTo>
                    <a:lnTo>
                      <a:pt x="126" y="133"/>
                    </a:lnTo>
                    <a:lnTo>
                      <a:pt x="126" y="129"/>
                    </a:lnTo>
                    <a:lnTo>
                      <a:pt x="126" y="124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2" y="111"/>
                    </a:lnTo>
                    <a:lnTo>
                      <a:pt x="132" y="107"/>
                    </a:lnTo>
                    <a:lnTo>
                      <a:pt x="132" y="102"/>
                    </a:lnTo>
                    <a:lnTo>
                      <a:pt x="139" y="98"/>
                    </a:lnTo>
                    <a:lnTo>
                      <a:pt x="139" y="93"/>
                    </a:lnTo>
                    <a:lnTo>
                      <a:pt x="139" y="89"/>
                    </a:lnTo>
                    <a:lnTo>
                      <a:pt x="139" y="84"/>
                    </a:lnTo>
                    <a:lnTo>
                      <a:pt x="139" y="80"/>
                    </a:lnTo>
                    <a:lnTo>
                      <a:pt x="139" y="75"/>
                    </a:lnTo>
                    <a:lnTo>
                      <a:pt x="139" y="71"/>
                    </a:lnTo>
                    <a:lnTo>
                      <a:pt x="139" y="67"/>
                    </a:lnTo>
                    <a:lnTo>
                      <a:pt x="145" y="62"/>
                    </a:lnTo>
                    <a:lnTo>
                      <a:pt x="145" y="53"/>
                    </a:lnTo>
                    <a:lnTo>
                      <a:pt x="139" y="49"/>
                    </a:lnTo>
                    <a:lnTo>
                      <a:pt x="139" y="44"/>
                    </a:lnTo>
                    <a:lnTo>
                      <a:pt x="139" y="40"/>
                    </a:lnTo>
                    <a:lnTo>
                      <a:pt x="139" y="35"/>
                    </a:lnTo>
                    <a:lnTo>
                      <a:pt x="132" y="35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9" y="17"/>
                    </a:lnTo>
                    <a:lnTo>
                      <a:pt x="145" y="13"/>
                    </a:lnTo>
                    <a:lnTo>
                      <a:pt x="145" y="9"/>
                    </a:lnTo>
                    <a:lnTo>
                      <a:pt x="151" y="9"/>
                    </a:lnTo>
                    <a:lnTo>
                      <a:pt x="151" y="4"/>
                    </a:lnTo>
                    <a:lnTo>
                      <a:pt x="157" y="0"/>
                    </a:lnTo>
                    <a:lnTo>
                      <a:pt x="164" y="0"/>
                    </a:lnTo>
                    <a:lnTo>
                      <a:pt x="170" y="0"/>
                    </a:ln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14" name="Freeform 918"/>
              <p:cNvSpPr>
                <a:spLocks/>
              </p:cNvSpPr>
              <p:nvPr/>
            </p:nvSpPr>
            <p:spPr bwMode="auto">
              <a:xfrm>
                <a:off x="1318" y="1319"/>
                <a:ext cx="491" cy="499"/>
              </a:xfrm>
              <a:custGeom>
                <a:avLst/>
                <a:gdLst/>
                <a:ahLst/>
                <a:cxnLst>
                  <a:cxn ang="0">
                    <a:pos x="208" y="4"/>
                  </a:cxn>
                  <a:cxn ang="0">
                    <a:pos x="245" y="4"/>
                  </a:cxn>
                  <a:cxn ang="0">
                    <a:pos x="277" y="9"/>
                  </a:cxn>
                  <a:cxn ang="0">
                    <a:pos x="302" y="26"/>
                  </a:cxn>
                  <a:cxn ang="0">
                    <a:pos x="340" y="35"/>
                  </a:cxn>
                  <a:cxn ang="0">
                    <a:pos x="377" y="35"/>
                  </a:cxn>
                  <a:cxn ang="0">
                    <a:pos x="371" y="58"/>
                  </a:cxn>
                  <a:cxn ang="0">
                    <a:pos x="371" y="84"/>
                  </a:cxn>
                  <a:cxn ang="0">
                    <a:pos x="377" y="116"/>
                  </a:cxn>
                  <a:cxn ang="0">
                    <a:pos x="384" y="147"/>
                  </a:cxn>
                  <a:cxn ang="0">
                    <a:pos x="403" y="178"/>
                  </a:cxn>
                  <a:cxn ang="0">
                    <a:pos x="409" y="200"/>
                  </a:cxn>
                  <a:cxn ang="0">
                    <a:pos x="434" y="218"/>
                  </a:cxn>
                  <a:cxn ang="0">
                    <a:pos x="428" y="245"/>
                  </a:cxn>
                  <a:cxn ang="0">
                    <a:pos x="428" y="272"/>
                  </a:cxn>
                  <a:cxn ang="0">
                    <a:pos x="447" y="294"/>
                  </a:cxn>
                  <a:cxn ang="0">
                    <a:pos x="472" y="307"/>
                  </a:cxn>
                  <a:cxn ang="0">
                    <a:pos x="491" y="321"/>
                  </a:cxn>
                  <a:cxn ang="0">
                    <a:pos x="491" y="348"/>
                  </a:cxn>
                  <a:cxn ang="0">
                    <a:pos x="459" y="365"/>
                  </a:cxn>
                  <a:cxn ang="0">
                    <a:pos x="409" y="370"/>
                  </a:cxn>
                  <a:cxn ang="0">
                    <a:pos x="352" y="374"/>
                  </a:cxn>
                  <a:cxn ang="0">
                    <a:pos x="315" y="361"/>
                  </a:cxn>
                  <a:cxn ang="0">
                    <a:pos x="283" y="370"/>
                  </a:cxn>
                  <a:cxn ang="0">
                    <a:pos x="252" y="388"/>
                  </a:cxn>
                  <a:cxn ang="0">
                    <a:pos x="239" y="414"/>
                  </a:cxn>
                  <a:cxn ang="0">
                    <a:pos x="214" y="441"/>
                  </a:cxn>
                  <a:cxn ang="0">
                    <a:pos x="176" y="450"/>
                  </a:cxn>
                  <a:cxn ang="0">
                    <a:pos x="151" y="472"/>
                  </a:cxn>
                  <a:cxn ang="0">
                    <a:pos x="139" y="499"/>
                  </a:cxn>
                  <a:cxn ang="0">
                    <a:pos x="107" y="490"/>
                  </a:cxn>
                  <a:cxn ang="0">
                    <a:pos x="69" y="495"/>
                  </a:cxn>
                  <a:cxn ang="0">
                    <a:pos x="38" y="486"/>
                  </a:cxn>
                  <a:cxn ang="0">
                    <a:pos x="6" y="481"/>
                  </a:cxn>
                  <a:cxn ang="0">
                    <a:pos x="0" y="459"/>
                  </a:cxn>
                  <a:cxn ang="0">
                    <a:pos x="6" y="437"/>
                  </a:cxn>
                  <a:cxn ang="0">
                    <a:pos x="6" y="410"/>
                  </a:cxn>
                  <a:cxn ang="0">
                    <a:pos x="0" y="388"/>
                  </a:cxn>
                  <a:cxn ang="0">
                    <a:pos x="19" y="361"/>
                  </a:cxn>
                  <a:cxn ang="0">
                    <a:pos x="19" y="339"/>
                  </a:cxn>
                  <a:cxn ang="0">
                    <a:pos x="38" y="312"/>
                  </a:cxn>
                  <a:cxn ang="0">
                    <a:pos x="51" y="290"/>
                  </a:cxn>
                  <a:cxn ang="0">
                    <a:pos x="82" y="281"/>
                  </a:cxn>
                  <a:cxn ang="0">
                    <a:pos x="107" y="267"/>
                  </a:cxn>
                  <a:cxn ang="0">
                    <a:pos x="95" y="258"/>
                  </a:cxn>
                  <a:cxn ang="0">
                    <a:pos x="95" y="232"/>
                  </a:cxn>
                  <a:cxn ang="0">
                    <a:pos x="107" y="205"/>
                  </a:cxn>
                  <a:cxn ang="0">
                    <a:pos x="113" y="178"/>
                  </a:cxn>
                  <a:cxn ang="0">
                    <a:pos x="120" y="147"/>
                  </a:cxn>
                  <a:cxn ang="0">
                    <a:pos x="126" y="116"/>
                  </a:cxn>
                  <a:cxn ang="0">
                    <a:pos x="139" y="93"/>
                  </a:cxn>
                  <a:cxn ang="0">
                    <a:pos x="139" y="67"/>
                  </a:cxn>
                  <a:cxn ang="0">
                    <a:pos x="139" y="35"/>
                  </a:cxn>
                  <a:cxn ang="0">
                    <a:pos x="145" y="13"/>
                  </a:cxn>
                  <a:cxn ang="0">
                    <a:pos x="170" y="0"/>
                  </a:cxn>
                </a:cxnLst>
                <a:rect l="0" t="0" r="r" b="b"/>
                <a:pathLst>
                  <a:path w="491" h="499">
                    <a:moveTo>
                      <a:pt x="176" y="0"/>
                    </a:moveTo>
                    <a:lnTo>
                      <a:pt x="183" y="0"/>
                    </a:lnTo>
                    <a:lnTo>
                      <a:pt x="189" y="0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20" y="4"/>
                    </a:lnTo>
                    <a:lnTo>
                      <a:pt x="227" y="4"/>
                    </a:lnTo>
                    <a:lnTo>
                      <a:pt x="233" y="4"/>
                    </a:lnTo>
                    <a:lnTo>
                      <a:pt x="239" y="4"/>
                    </a:lnTo>
                    <a:lnTo>
                      <a:pt x="245" y="4"/>
                    </a:lnTo>
                    <a:lnTo>
                      <a:pt x="245" y="9"/>
                    </a:lnTo>
                    <a:lnTo>
                      <a:pt x="252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1" y="9"/>
                    </a:lnTo>
                    <a:lnTo>
                      <a:pt x="277" y="9"/>
                    </a:lnTo>
                    <a:lnTo>
                      <a:pt x="283" y="13"/>
                    </a:lnTo>
                    <a:lnTo>
                      <a:pt x="289" y="13"/>
                    </a:lnTo>
                    <a:lnTo>
                      <a:pt x="289" y="17"/>
                    </a:lnTo>
                    <a:lnTo>
                      <a:pt x="296" y="17"/>
                    </a:lnTo>
                    <a:lnTo>
                      <a:pt x="296" y="22"/>
                    </a:lnTo>
                    <a:lnTo>
                      <a:pt x="302" y="26"/>
                    </a:lnTo>
                    <a:lnTo>
                      <a:pt x="308" y="26"/>
                    </a:lnTo>
                    <a:lnTo>
                      <a:pt x="308" y="31"/>
                    </a:lnTo>
                    <a:lnTo>
                      <a:pt x="321" y="31"/>
                    </a:lnTo>
                    <a:lnTo>
                      <a:pt x="327" y="35"/>
                    </a:lnTo>
                    <a:lnTo>
                      <a:pt x="333" y="35"/>
                    </a:lnTo>
                    <a:lnTo>
                      <a:pt x="340" y="35"/>
                    </a:lnTo>
                    <a:lnTo>
                      <a:pt x="346" y="35"/>
                    </a:lnTo>
                    <a:lnTo>
                      <a:pt x="352" y="35"/>
                    </a:lnTo>
                    <a:lnTo>
                      <a:pt x="359" y="35"/>
                    </a:lnTo>
                    <a:lnTo>
                      <a:pt x="365" y="35"/>
                    </a:lnTo>
                    <a:lnTo>
                      <a:pt x="371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77" y="44"/>
                    </a:lnTo>
                    <a:lnTo>
                      <a:pt x="377" y="49"/>
                    </a:lnTo>
                    <a:lnTo>
                      <a:pt x="371" y="49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1" y="62"/>
                    </a:lnTo>
                    <a:lnTo>
                      <a:pt x="371" y="67"/>
                    </a:lnTo>
                    <a:lnTo>
                      <a:pt x="371" y="71"/>
                    </a:lnTo>
                    <a:lnTo>
                      <a:pt x="371" y="75"/>
                    </a:lnTo>
                    <a:lnTo>
                      <a:pt x="371" y="80"/>
                    </a:lnTo>
                    <a:lnTo>
                      <a:pt x="371" y="84"/>
                    </a:lnTo>
                    <a:lnTo>
                      <a:pt x="371" y="89"/>
                    </a:lnTo>
                    <a:lnTo>
                      <a:pt x="377" y="93"/>
                    </a:lnTo>
                    <a:lnTo>
                      <a:pt x="377" y="102"/>
                    </a:lnTo>
                    <a:lnTo>
                      <a:pt x="377" y="107"/>
                    </a:lnTo>
                    <a:lnTo>
                      <a:pt x="377" y="111"/>
                    </a:lnTo>
                    <a:lnTo>
                      <a:pt x="377" y="116"/>
                    </a:lnTo>
                    <a:lnTo>
                      <a:pt x="377" y="124"/>
                    </a:lnTo>
                    <a:lnTo>
                      <a:pt x="384" y="129"/>
                    </a:lnTo>
                    <a:lnTo>
                      <a:pt x="384" y="133"/>
                    </a:lnTo>
                    <a:lnTo>
                      <a:pt x="384" y="138"/>
                    </a:lnTo>
                    <a:lnTo>
                      <a:pt x="384" y="142"/>
                    </a:lnTo>
                    <a:lnTo>
                      <a:pt x="384" y="147"/>
                    </a:lnTo>
                    <a:lnTo>
                      <a:pt x="390" y="151"/>
                    </a:lnTo>
                    <a:lnTo>
                      <a:pt x="390" y="156"/>
                    </a:lnTo>
                    <a:lnTo>
                      <a:pt x="390" y="160"/>
                    </a:lnTo>
                    <a:lnTo>
                      <a:pt x="396" y="165"/>
                    </a:lnTo>
                    <a:lnTo>
                      <a:pt x="396" y="169"/>
                    </a:lnTo>
                    <a:lnTo>
                      <a:pt x="403" y="178"/>
                    </a:lnTo>
                    <a:lnTo>
                      <a:pt x="403" y="182"/>
                    </a:lnTo>
                    <a:lnTo>
                      <a:pt x="403" y="187"/>
                    </a:lnTo>
                    <a:lnTo>
                      <a:pt x="409" y="187"/>
                    </a:lnTo>
                    <a:lnTo>
                      <a:pt x="409" y="191"/>
                    </a:lnTo>
                    <a:lnTo>
                      <a:pt x="409" y="196"/>
                    </a:lnTo>
                    <a:lnTo>
                      <a:pt x="409" y="200"/>
                    </a:lnTo>
                    <a:lnTo>
                      <a:pt x="415" y="200"/>
                    </a:lnTo>
                    <a:lnTo>
                      <a:pt x="415" y="205"/>
                    </a:lnTo>
                    <a:lnTo>
                      <a:pt x="421" y="209"/>
                    </a:lnTo>
                    <a:lnTo>
                      <a:pt x="428" y="214"/>
                    </a:lnTo>
                    <a:lnTo>
                      <a:pt x="434" y="214"/>
                    </a:lnTo>
                    <a:lnTo>
                      <a:pt x="434" y="218"/>
                    </a:lnTo>
                    <a:lnTo>
                      <a:pt x="434" y="223"/>
                    </a:lnTo>
                    <a:lnTo>
                      <a:pt x="434" y="227"/>
                    </a:lnTo>
                    <a:lnTo>
                      <a:pt x="434" y="232"/>
                    </a:lnTo>
                    <a:lnTo>
                      <a:pt x="434" y="236"/>
                    </a:lnTo>
                    <a:lnTo>
                      <a:pt x="428" y="240"/>
                    </a:lnTo>
                    <a:lnTo>
                      <a:pt x="428" y="245"/>
                    </a:lnTo>
                    <a:lnTo>
                      <a:pt x="421" y="249"/>
                    </a:lnTo>
                    <a:lnTo>
                      <a:pt x="421" y="254"/>
                    </a:lnTo>
                    <a:lnTo>
                      <a:pt x="421" y="258"/>
                    </a:lnTo>
                    <a:lnTo>
                      <a:pt x="421" y="263"/>
                    </a:lnTo>
                    <a:lnTo>
                      <a:pt x="428" y="267"/>
                    </a:lnTo>
                    <a:lnTo>
                      <a:pt x="428" y="272"/>
                    </a:lnTo>
                    <a:lnTo>
                      <a:pt x="434" y="276"/>
                    </a:lnTo>
                    <a:lnTo>
                      <a:pt x="434" y="281"/>
                    </a:lnTo>
                    <a:lnTo>
                      <a:pt x="440" y="285"/>
                    </a:lnTo>
                    <a:lnTo>
                      <a:pt x="440" y="290"/>
                    </a:lnTo>
                    <a:lnTo>
                      <a:pt x="447" y="290"/>
                    </a:lnTo>
                    <a:lnTo>
                      <a:pt x="447" y="294"/>
                    </a:lnTo>
                    <a:lnTo>
                      <a:pt x="453" y="294"/>
                    </a:lnTo>
                    <a:lnTo>
                      <a:pt x="453" y="298"/>
                    </a:lnTo>
                    <a:lnTo>
                      <a:pt x="459" y="298"/>
                    </a:lnTo>
                    <a:lnTo>
                      <a:pt x="465" y="303"/>
                    </a:lnTo>
                    <a:lnTo>
                      <a:pt x="472" y="303"/>
                    </a:lnTo>
                    <a:lnTo>
                      <a:pt x="472" y="307"/>
                    </a:lnTo>
                    <a:lnTo>
                      <a:pt x="478" y="307"/>
                    </a:lnTo>
                    <a:lnTo>
                      <a:pt x="478" y="312"/>
                    </a:lnTo>
                    <a:lnTo>
                      <a:pt x="484" y="312"/>
                    </a:lnTo>
                    <a:lnTo>
                      <a:pt x="484" y="316"/>
                    </a:lnTo>
                    <a:lnTo>
                      <a:pt x="491" y="316"/>
                    </a:lnTo>
                    <a:lnTo>
                      <a:pt x="491" y="321"/>
                    </a:lnTo>
                    <a:lnTo>
                      <a:pt x="491" y="325"/>
                    </a:lnTo>
                    <a:lnTo>
                      <a:pt x="491" y="330"/>
                    </a:lnTo>
                    <a:lnTo>
                      <a:pt x="491" y="334"/>
                    </a:lnTo>
                    <a:lnTo>
                      <a:pt x="491" y="339"/>
                    </a:lnTo>
                    <a:lnTo>
                      <a:pt x="491" y="343"/>
                    </a:lnTo>
                    <a:lnTo>
                      <a:pt x="491" y="348"/>
                    </a:lnTo>
                    <a:lnTo>
                      <a:pt x="484" y="348"/>
                    </a:lnTo>
                    <a:lnTo>
                      <a:pt x="478" y="352"/>
                    </a:lnTo>
                    <a:lnTo>
                      <a:pt x="472" y="352"/>
                    </a:lnTo>
                    <a:lnTo>
                      <a:pt x="465" y="356"/>
                    </a:lnTo>
                    <a:lnTo>
                      <a:pt x="459" y="361"/>
                    </a:lnTo>
                    <a:lnTo>
                      <a:pt x="459" y="365"/>
                    </a:lnTo>
                    <a:lnTo>
                      <a:pt x="447" y="365"/>
                    </a:lnTo>
                    <a:lnTo>
                      <a:pt x="434" y="365"/>
                    </a:lnTo>
                    <a:lnTo>
                      <a:pt x="428" y="365"/>
                    </a:lnTo>
                    <a:lnTo>
                      <a:pt x="421" y="365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3" y="374"/>
                    </a:lnTo>
                    <a:lnTo>
                      <a:pt x="377" y="374"/>
                    </a:lnTo>
                    <a:lnTo>
                      <a:pt x="371" y="374"/>
                    </a:lnTo>
                    <a:lnTo>
                      <a:pt x="365" y="374"/>
                    </a:lnTo>
                    <a:lnTo>
                      <a:pt x="359" y="374"/>
                    </a:lnTo>
                    <a:lnTo>
                      <a:pt x="352" y="374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40" y="365"/>
                    </a:lnTo>
                    <a:lnTo>
                      <a:pt x="333" y="365"/>
                    </a:lnTo>
                    <a:lnTo>
                      <a:pt x="321" y="361"/>
                    </a:lnTo>
                    <a:lnTo>
                      <a:pt x="315" y="361"/>
                    </a:lnTo>
                    <a:lnTo>
                      <a:pt x="308" y="361"/>
                    </a:lnTo>
                    <a:lnTo>
                      <a:pt x="308" y="365"/>
                    </a:lnTo>
                    <a:lnTo>
                      <a:pt x="302" y="365"/>
                    </a:lnTo>
                    <a:lnTo>
                      <a:pt x="296" y="365"/>
                    </a:lnTo>
                    <a:lnTo>
                      <a:pt x="289" y="370"/>
                    </a:lnTo>
                    <a:lnTo>
                      <a:pt x="283" y="370"/>
                    </a:lnTo>
                    <a:lnTo>
                      <a:pt x="277" y="374"/>
                    </a:lnTo>
                    <a:lnTo>
                      <a:pt x="271" y="374"/>
                    </a:lnTo>
                    <a:lnTo>
                      <a:pt x="264" y="379"/>
                    </a:lnTo>
                    <a:lnTo>
                      <a:pt x="264" y="383"/>
                    </a:lnTo>
                    <a:lnTo>
                      <a:pt x="258" y="388"/>
                    </a:lnTo>
                    <a:lnTo>
                      <a:pt x="252" y="388"/>
                    </a:lnTo>
                    <a:lnTo>
                      <a:pt x="252" y="392"/>
                    </a:lnTo>
                    <a:lnTo>
                      <a:pt x="245" y="401"/>
                    </a:lnTo>
                    <a:lnTo>
                      <a:pt x="245" y="405"/>
                    </a:lnTo>
                    <a:lnTo>
                      <a:pt x="239" y="405"/>
                    </a:lnTo>
                    <a:lnTo>
                      <a:pt x="239" y="410"/>
                    </a:lnTo>
                    <a:lnTo>
                      <a:pt x="239" y="414"/>
                    </a:lnTo>
                    <a:lnTo>
                      <a:pt x="233" y="419"/>
                    </a:lnTo>
                    <a:lnTo>
                      <a:pt x="233" y="423"/>
                    </a:lnTo>
                    <a:lnTo>
                      <a:pt x="227" y="428"/>
                    </a:lnTo>
                    <a:lnTo>
                      <a:pt x="220" y="432"/>
                    </a:lnTo>
                    <a:lnTo>
                      <a:pt x="214" y="437"/>
                    </a:lnTo>
                    <a:lnTo>
                      <a:pt x="214" y="441"/>
                    </a:lnTo>
                    <a:lnTo>
                      <a:pt x="208" y="446"/>
                    </a:lnTo>
                    <a:lnTo>
                      <a:pt x="201" y="446"/>
                    </a:lnTo>
                    <a:lnTo>
                      <a:pt x="195" y="446"/>
                    </a:lnTo>
                    <a:lnTo>
                      <a:pt x="189" y="446"/>
                    </a:lnTo>
                    <a:lnTo>
                      <a:pt x="183" y="450"/>
                    </a:lnTo>
                    <a:lnTo>
                      <a:pt x="176" y="450"/>
                    </a:lnTo>
                    <a:lnTo>
                      <a:pt x="176" y="455"/>
                    </a:lnTo>
                    <a:lnTo>
                      <a:pt x="170" y="455"/>
                    </a:lnTo>
                    <a:lnTo>
                      <a:pt x="164" y="459"/>
                    </a:lnTo>
                    <a:lnTo>
                      <a:pt x="164" y="463"/>
                    </a:lnTo>
                    <a:lnTo>
                      <a:pt x="157" y="468"/>
                    </a:lnTo>
                    <a:lnTo>
                      <a:pt x="151" y="472"/>
                    </a:lnTo>
                    <a:lnTo>
                      <a:pt x="151" y="477"/>
                    </a:lnTo>
                    <a:lnTo>
                      <a:pt x="145" y="481"/>
                    </a:lnTo>
                    <a:lnTo>
                      <a:pt x="145" y="486"/>
                    </a:lnTo>
                    <a:lnTo>
                      <a:pt x="139" y="490"/>
                    </a:lnTo>
                    <a:lnTo>
                      <a:pt x="139" y="495"/>
                    </a:lnTo>
                    <a:lnTo>
                      <a:pt x="139" y="499"/>
                    </a:lnTo>
                    <a:lnTo>
                      <a:pt x="132" y="495"/>
                    </a:lnTo>
                    <a:lnTo>
                      <a:pt x="126" y="495"/>
                    </a:lnTo>
                    <a:lnTo>
                      <a:pt x="120" y="495"/>
                    </a:lnTo>
                    <a:lnTo>
                      <a:pt x="113" y="495"/>
                    </a:lnTo>
                    <a:lnTo>
                      <a:pt x="107" y="495"/>
                    </a:lnTo>
                    <a:lnTo>
                      <a:pt x="107" y="490"/>
                    </a:lnTo>
                    <a:lnTo>
                      <a:pt x="101" y="490"/>
                    </a:lnTo>
                    <a:lnTo>
                      <a:pt x="95" y="490"/>
                    </a:lnTo>
                    <a:lnTo>
                      <a:pt x="88" y="490"/>
                    </a:lnTo>
                    <a:lnTo>
                      <a:pt x="82" y="490"/>
                    </a:lnTo>
                    <a:lnTo>
                      <a:pt x="76" y="490"/>
                    </a:lnTo>
                    <a:lnTo>
                      <a:pt x="69" y="495"/>
                    </a:lnTo>
                    <a:lnTo>
                      <a:pt x="69" y="490"/>
                    </a:lnTo>
                    <a:lnTo>
                      <a:pt x="63" y="490"/>
                    </a:lnTo>
                    <a:lnTo>
                      <a:pt x="57" y="490"/>
                    </a:lnTo>
                    <a:lnTo>
                      <a:pt x="51" y="486"/>
                    </a:lnTo>
                    <a:lnTo>
                      <a:pt x="44" y="486"/>
                    </a:lnTo>
                    <a:lnTo>
                      <a:pt x="38" y="486"/>
                    </a:lnTo>
                    <a:lnTo>
                      <a:pt x="38" y="481"/>
                    </a:lnTo>
                    <a:lnTo>
                      <a:pt x="32" y="481"/>
                    </a:lnTo>
                    <a:lnTo>
                      <a:pt x="25" y="481"/>
                    </a:lnTo>
                    <a:lnTo>
                      <a:pt x="19" y="481"/>
                    </a:lnTo>
                    <a:lnTo>
                      <a:pt x="13" y="481"/>
                    </a:lnTo>
                    <a:lnTo>
                      <a:pt x="6" y="481"/>
                    </a:lnTo>
                    <a:lnTo>
                      <a:pt x="6" y="477"/>
                    </a:lnTo>
                    <a:lnTo>
                      <a:pt x="6" y="472"/>
                    </a:lnTo>
                    <a:lnTo>
                      <a:pt x="0" y="472"/>
                    </a:lnTo>
                    <a:lnTo>
                      <a:pt x="0" y="468"/>
                    </a:lnTo>
                    <a:lnTo>
                      <a:pt x="0" y="463"/>
                    </a:lnTo>
                    <a:lnTo>
                      <a:pt x="0" y="459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0" y="437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6" y="423"/>
                    </a:lnTo>
                    <a:lnTo>
                      <a:pt x="6" y="419"/>
                    </a:lnTo>
                    <a:lnTo>
                      <a:pt x="13" y="414"/>
                    </a:lnTo>
                    <a:lnTo>
                      <a:pt x="6" y="410"/>
                    </a:lnTo>
                    <a:lnTo>
                      <a:pt x="6" y="405"/>
                    </a:lnTo>
                    <a:lnTo>
                      <a:pt x="0" y="405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0" y="392"/>
                    </a:lnTo>
                    <a:lnTo>
                      <a:pt x="0" y="388"/>
                    </a:lnTo>
                    <a:lnTo>
                      <a:pt x="6" y="383"/>
                    </a:lnTo>
                    <a:lnTo>
                      <a:pt x="6" y="379"/>
                    </a:lnTo>
                    <a:lnTo>
                      <a:pt x="13" y="374"/>
                    </a:lnTo>
                    <a:lnTo>
                      <a:pt x="13" y="370"/>
                    </a:lnTo>
                    <a:lnTo>
                      <a:pt x="19" y="365"/>
                    </a:lnTo>
                    <a:lnTo>
                      <a:pt x="19" y="361"/>
                    </a:lnTo>
                    <a:lnTo>
                      <a:pt x="19" y="356"/>
                    </a:lnTo>
                    <a:lnTo>
                      <a:pt x="13" y="356"/>
                    </a:lnTo>
                    <a:lnTo>
                      <a:pt x="13" y="352"/>
                    </a:lnTo>
                    <a:lnTo>
                      <a:pt x="13" y="348"/>
                    </a:lnTo>
                    <a:lnTo>
                      <a:pt x="19" y="343"/>
                    </a:lnTo>
                    <a:lnTo>
                      <a:pt x="19" y="339"/>
                    </a:lnTo>
                    <a:lnTo>
                      <a:pt x="19" y="334"/>
                    </a:lnTo>
                    <a:lnTo>
                      <a:pt x="25" y="330"/>
                    </a:lnTo>
                    <a:lnTo>
                      <a:pt x="25" y="325"/>
                    </a:lnTo>
                    <a:lnTo>
                      <a:pt x="32" y="321"/>
                    </a:lnTo>
                    <a:lnTo>
                      <a:pt x="32" y="316"/>
                    </a:lnTo>
                    <a:lnTo>
                      <a:pt x="38" y="312"/>
                    </a:lnTo>
                    <a:lnTo>
                      <a:pt x="38" y="307"/>
                    </a:lnTo>
                    <a:lnTo>
                      <a:pt x="38" y="303"/>
                    </a:lnTo>
                    <a:lnTo>
                      <a:pt x="38" y="298"/>
                    </a:lnTo>
                    <a:lnTo>
                      <a:pt x="44" y="298"/>
                    </a:lnTo>
                    <a:lnTo>
                      <a:pt x="44" y="294"/>
                    </a:lnTo>
                    <a:lnTo>
                      <a:pt x="51" y="290"/>
                    </a:lnTo>
                    <a:lnTo>
                      <a:pt x="57" y="290"/>
                    </a:lnTo>
                    <a:lnTo>
                      <a:pt x="63" y="290"/>
                    </a:lnTo>
                    <a:lnTo>
                      <a:pt x="69" y="285"/>
                    </a:lnTo>
                    <a:lnTo>
                      <a:pt x="76" y="285"/>
                    </a:lnTo>
                    <a:lnTo>
                      <a:pt x="82" y="285"/>
                    </a:lnTo>
                    <a:lnTo>
                      <a:pt x="82" y="281"/>
                    </a:lnTo>
                    <a:lnTo>
                      <a:pt x="88" y="281"/>
                    </a:lnTo>
                    <a:lnTo>
                      <a:pt x="88" y="276"/>
                    </a:lnTo>
                    <a:lnTo>
                      <a:pt x="95" y="276"/>
                    </a:lnTo>
                    <a:lnTo>
                      <a:pt x="95" y="272"/>
                    </a:lnTo>
                    <a:lnTo>
                      <a:pt x="101" y="272"/>
                    </a:lnTo>
                    <a:lnTo>
                      <a:pt x="107" y="267"/>
                    </a:lnTo>
                    <a:lnTo>
                      <a:pt x="113" y="267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101" y="258"/>
                    </a:lnTo>
                    <a:lnTo>
                      <a:pt x="95" y="258"/>
                    </a:lnTo>
                    <a:lnTo>
                      <a:pt x="95" y="254"/>
                    </a:lnTo>
                    <a:lnTo>
                      <a:pt x="95" y="249"/>
                    </a:lnTo>
                    <a:lnTo>
                      <a:pt x="95" y="245"/>
                    </a:lnTo>
                    <a:lnTo>
                      <a:pt x="95" y="240"/>
                    </a:lnTo>
                    <a:lnTo>
                      <a:pt x="95" y="236"/>
                    </a:lnTo>
                    <a:lnTo>
                      <a:pt x="95" y="232"/>
                    </a:lnTo>
                    <a:lnTo>
                      <a:pt x="95" y="227"/>
                    </a:lnTo>
                    <a:lnTo>
                      <a:pt x="95" y="223"/>
                    </a:lnTo>
                    <a:lnTo>
                      <a:pt x="95" y="218"/>
                    </a:lnTo>
                    <a:lnTo>
                      <a:pt x="101" y="214"/>
                    </a:lnTo>
                    <a:lnTo>
                      <a:pt x="107" y="209"/>
                    </a:lnTo>
                    <a:lnTo>
                      <a:pt x="107" y="205"/>
                    </a:lnTo>
                    <a:lnTo>
                      <a:pt x="107" y="200"/>
                    </a:lnTo>
                    <a:lnTo>
                      <a:pt x="113" y="196"/>
                    </a:lnTo>
                    <a:lnTo>
                      <a:pt x="113" y="191"/>
                    </a:lnTo>
                    <a:lnTo>
                      <a:pt x="113" y="187"/>
                    </a:lnTo>
                    <a:lnTo>
                      <a:pt x="113" y="182"/>
                    </a:lnTo>
                    <a:lnTo>
                      <a:pt x="113" y="178"/>
                    </a:lnTo>
                    <a:lnTo>
                      <a:pt x="107" y="174"/>
                    </a:lnTo>
                    <a:lnTo>
                      <a:pt x="107" y="169"/>
                    </a:lnTo>
                    <a:lnTo>
                      <a:pt x="107" y="165"/>
                    </a:lnTo>
                    <a:lnTo>
                      <a:pt x="113" y="156"/>
                    </a:lnTo>
                    <a:lnTo>
                      <a:pt x="113" y="151"/>
                    </a:lnTo>
                    <a:lnTo>
                      <a:pt x="120" y="147"/>
                    </a:lnTo>
                    <a:lnTo>
                      <a:pt x="120" y="142"/>
                    </a:lnTo>
                    <a:lnTo>
                      <a:pt x="120" y="138"/>
                    </a:lnTo>
                    <a:lnTo>
                      <a:pt x="126" y="133"/>
                    </a:lnTo>
                    <a:lnTo>
                      <a:pt x="126" y="129"/>
                    </a:lnTo>
                    <a:lnTo>
                      <a:pt x="126" y="124"/>
                    </a:lnTo>
                    <a:lnTo>
                      <a:pt x="126" y="116"/>
                    </a:lnTo>
                    <a:lnTo>
                      <a:pt x="132" y="116"/>
                    </a:lnTo>
                    <a:lnTo>
                      <a:pt x="132" y="111"/>
                    </a:lnTo>
                    <a:lnTo>
                      <a:pt x="132" y="107"/>
                    </a:lnTo>
                    <a:lnTo>
                      <a:pt x="132" y="102"/>
                    </a:lnTo>
                    <a:lnTo>
                      <a:pt x="139" y="98"/>
                    </a:lnTo>
                    <a:lnTo>
                      <a:pt x="139" y="93"/>
                    </a:lnTo>
                    <a:lnTo>
                      <a:pt x="139" y="89"/>
                    </a:lnTo>
                    <a:lnTo>
                      <a:pt x="139" y="84"/>
                    </a:lnTo>
                    <a:lnTo>
                      <a:pt x="139" y="80"/>
                    </a:lnTo>
                    <a:lnTo>
                      <a:pt x="139" y="75"/>
                    </a:lnTo>
                    <a:lnTo>
                      <a:pt x="139" y="71"/>
                    </a:lnTo>
                    <a:lnTo>
                      <a:pt x="139" y="67"/>
                    </a:lnTo>
                    <a:lnTo>
                      <a:pt x="145" y="62"/>
                    </a:lnTo>
                    <a:lnTo>
                      <a:pt x="145" y="53"/>
                    </a:lnTo>
                    <a:lnTo>
                      <a:pt x="139" y="49"/>
                    </a:lnTo>
                    <a:lnTo>
                      <a:pt x="139" y="44"/>
                    </a:lnTo>
                    <a:lnTo>
                      <a:pt x="139" y="40"/>
                    </a:lnTo>
                    <a:lnTo>
                      <a:pt x="139" y="35"/>
                    </a:lnTo>
                    <a:lnTo>
                      <a:pt x="132" y="35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9" y="17"/>
                    </a:lnTo>
                    <a:lnTo>
                      <a:pt x="145" y="13"/>
                    </a:lnTo>
                    <a:lnTo>
                      <a:pt x="145" y="9"/>
                    </a:lnTo>
                    <a:lnTo>
                      <a:pt x="151" y="9"/>
                    </a:lnTo>
                    <a:lnTo>
                      <a:pt x="151" y="4"/>
                    </a:lnTo>
                    <a:lnTo>
                      <a:pt x="157" y="0"/>
                    </a:lnTo>
                    <a:lnTo>
                      <a:pt x="164" y="0"/>
                    </a:lnTo>
                    <a:lnTo>
                      <a:pt x="170" y="0"/>
                    </a:lnTo>
                    <a:lnTo>
                      <a:pt x="176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17" name="Group 919"/>
            <p:cNvGrpSpPr>
              <a:grpSpLocks/>
            </p:cNvGrpSpPr>
            <p:nvPr/>
          </p:nvGrpSpPr>
          <p:grpSpPr bwMode="auto">
            <a:xfrm>
              <a:off x="3772" y="1332"/>
              <a:ext cx="264" cy="339"/>
              <a:chOff x="3772" y="1332"/>
              <a:chExt cx="264" cy="339"/>
            </a:xfrm>
          </p:grpSpPr>
          <p:sp>
            <p:nvSpPr>
              <p:cNvPr id="5016" name="Freeform 920"/>
              <p:cNvSpPr>
                <a:spLocks/>
              </p:cNvSpPr>
              <p:nvPr/>
            </p:nvSpPr>
            <p:spPr bwMode="auto">
              <a:xfrm>
                <a:off x="3772" y="1332"/>
                <a:ext cx="264" cy="339"/>
              </a:xfrm>
              <a:custGeom>
                <a:avLst/>
                <a:gdLst/>
                <a:ahLst/>
                <a:cxnLst>
                  <a:cxn ang="0">
                    <a:pos x="50" y="18"/>
                  </a:cxn>
                  <a:cxn ang="0">
                    <a:pos x="63" y="45"/>
                  </a:cxn>
                  <a:cxn ang="0">
                    <a:pos x="75" y="62"/>
                  </a:cxn>
                  <a:cxn ang="0">
                    <a:pos x="88" y="76"/>
                  </a:cxn>
                  <a:cxn ang="0">
                    <a:pos x="107" y="89"/>
                  </a:cxn>
                  <a:cxn ang="0">
                    <a:pos x="138" y="111"/>
                  </a:cxn>
                  <a:cxn ang="0">
                    <a:pos x="169" y="134"/>
                  </a:cxn>
                  <a:cxn ang="0">
                    <a:pos x="195" y="156"/>
                  </a:cxn>
                  <a:cxn ang="0">
                    <a:pos x="195" y="178"/>
                  </a:cxn>
                  <a:cxn ang="0">
                    <a:pos x="213" y="192"/>
                  </a:cxn>
                  <a:cxn ang="0">
                    <a:pos x="220" y="210"/>
                  </a:cxn>
                  <a:cxn ang="0">
                    <a:pos x="213" y="223"/>
                  </a:cxn>
                  <a:cxn ang="0">
                    <a:pos x="195" y="227"/>
                  </a:cxn>
                  <a:cxn ang="0">
                    <a:pos x="213" y="236"/>
                  </a:cxn>
                  <a:cxn ang="0">
                    <a:pos x="213" y="250"/>
                  </a:cxn>
                  <a:cxn ang="0">
                    <a:pos x="232" y="259"/>
                  </a:cxn>
                  <a:cxn ang="0">
                    <a:pos x="251" y="263"/>
                  </a:cxn>
                  <a:cxn ang="0">
                    <a:pos x="251" y="272"/>
                  </a:cxn>
                  <a:cxn ang="0">
                    <a:pos x="257" y="285"/>
                  </a:cxn>
                  <a:cxn ang="0">
                    <a:pos x="245" y="312"/>
                  </a:cxn>
                  <a:cxn ang="0">
                    <a:pos x="220" y="321"/>
                  </a:cxn>
                  <a:cxn ang="0">
                    <a:pos x="195" y="326"/>
                  </a:cxn>
                  <a:cxn ang="0">
                    <a:pos x="169" y="326"/>
                  </a:cxn>
                  <a:cxn ang="0">
                    <a:pos x="144" y="321"/>
                  </a:cxn>
                  <a:cxn ang="0">
                    <a:pos x="132" y="326"/>
                  </a:cxn>
                  <a:cxn ang="0">
                    <a:pos x="107" y="321"/>
                  </a:cxn>
                  <a:cxn ang="0">
                    <a:pos x="94" y="330"/>
                  </a:cxn>
                  <a:cxn ang="0">
                    <a:pos x="75" y="335"/>
                  </a:cxn>
                  <a:cxn ang="0">
                    <a:pos x="56" y="339"/>
                  </a:cxn>
                  <a:cxn ang="0">
                    <a:pos x="37" y="330"/>
                  </a:cxn>
                  <a:cxn ang="0">
                    <a:pos x="12" y="321"/>
                  </a:cxn>
                  <a:cxn ang="0">
                    <a:pos x="6" y="312"/>
                  </a:cxn>
                  <a:cxn ang="0">
                    <a:pos x="6" y="294"/>
                  </a:cxn>
                  <a:cxn ang="0">
                    <a:pos x="12" y="277"/>
                  </a:cxn>
                  <a:cxn ang="0">
                    <a:pos x="25" y="272"/>
                  </a:cxn>
                  <a:cxn ang="0">
                    <a:pos x="44" y="263"/>
                  </a:cxn>
                  <a:cxn ang="0">
                    <a:pos x="44" y="245"/>
                  </a:cxn>
                  <a:cxn ang="0">
                    <a:pos x="50" y="227"/>
                  </a:cxn>
                  <a:cxn ang="0">
                    <a:pos x="44" y="210"/>
                  </a:cxn>
                  <a:cxn ang="0">
                    <a:pos x="37" y="196"/>
                  </a:cxn>
                  <a:cxn ang="0">
                    <a:pos x="31" y="178"/>
                  </a:cxn>
                  <a:cxn ang="0">
                    <a:pos x="25" y="161"/>
                  </a:cxn>
                  <a:cxn ang="0">
                    <a:pos x="19" y="143"/>
                  </a:cxn>
                  <a:cxn ang="0">
                    <a:pos x="19" y="125"/>
                  </a:cxn>
                  <a:cxn ang="0">
                    <a:pos x="19" y="107"/>
                  </a:cxn>
                  <a:cxn ang="0">
                    <a:pos x="19" y="89"/>
                  </a:cxn>
                  <a:cxn ang="0">
                    <a:pos x="19" y="71"/>
                  </a:cxn>
                  <a:cxn ang="0">
                    <a:pos x="12" y="54"/>
                  </a:cxn>
                  <a:cxn ang="0">
                    <a:pos x="12" y="36"/>
                  </a:cxn>
                  <a:cxn ang="0">
                    <a:pos x="19" y="22"/>
                  </a:cxn>
                </a:cxnLst>
                <a:rect l="0" t="0" r="r" b="b"/>
                <a:pathLst>
                  <a:path w="264" h="339">
                    <a:moveTo>
                      <a:pt x="44" y="0"/>
                    </a:moveTo>
                    <a:lnTo>
                      <a:pt x="44" y="4"/>
                    </a:lnTo>
                    <a:lnTo>
                      <a:pt x="50" y="13"/>
                    </a:lnTo>
                    <a:lnTo>
                      <a:pt x="50" y="18"/>
                    </a:lnTo>
                    <a:lnTo>
                      <a:pt x="56" y="27"/>
                    </a:lnTo>
                    <a:lnTo>
                      <a:pt x="56" y="31"/>
                    </a:lnTo>
                    <a:lnTo>
                      <a:pt x="56" y="36"/>
                    </a:lnTo>
                    <a:lnTo>
                      <a:pt x="63" y="45"/>
                    </a:lnTo>
                    <a:lnTo>
                      <a:pt x="63" y="49"/>
                    </a:lnTo>
                    <a:lnTo>
                      <a:pt x="69" y="54"/>
                    </a:lnTo>
                    <a:lnTo>
                      <a:pt x="69" y="58"/>
                    </a:lnTo>
                    <a:lnTo>
                      <a:pt x="75" y="62"/>
                    </a:lnTo>
                    <a:lnTo>
                      <a:pt x="75" y="67"/>
                    </a:lnTo>
                    <a:lnTo>
                      <a:pt x="81" y="67"/>
                    </a:lnTo>
                    <a:lnTo>
                      <a:pt x="81" y="71"/>
                    </a:lnTo>
                    <a:lnTo>
                      <a:pt x="88" y="76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9"/>
                    </a:lnTo>
                    <a:lnTo>
                      <a:pt x="113" y="98"/>
                    </a:lnTo>
                    <a:lnTo>
                      <a:pt x="119" y="103"/>
                    </a:lnTo>
                    <a:lnTo>
                      <a:pt x="132" y="107"/>
                    </a:lnTo>
                    <a:lnTo>
                      <a:pt x="138" y="111"/>
                    </a:lnTo>
                    <a:lnTo>
                      <a:pt x="144" y="116"/>
                    </a:lnTo>
                    <a:lnTo>
                      <a:pt x="151" y="120"/>
                    </a:lnTo>
                    <a:lnTo>
                      <a:pt x="163" y="129"/>
                    </a:lnTo>
                    <a:lnTo>
                      <a:pt x="169" y="134"/>
                    </a:lnTo>
                    <a:lnTo>
                      <a:pt x="176" y="138"/>
                    </a:lnTo>
                    <a:lnTo>
                      <a:pt x="182" y="147"/>
                    </a:lnTo>
                    <a:lnTo>
                      <a:pt x="188" y="152"/>
                    </a:lnTo>
                    <a:lnTo>
                      <a:pt x="195" y="156"/>
                    </a:lnTo>
                    <a:lnTo>
                      <a:pt x="195" y="161"/>
                    </a:lnTo>
                    <a:lnTo>
                      <a:pt x="195" y="165"/>
                    </a:lnTo>
                    <a:lnTo>
                      <a:pt x="195" y="169"/>
                    </a:lnTo>
                    <a:lnTo>
                      <a:pt x="195" y="178"/>
                    </a:lnTo>
                    <a:lnTo>
                      <a:pt x="201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13" y="196"/>
                    </a:lnTo>
                    <a:lnTo>
                      <a:pt x="213" y="201"/>
                    </a:lnTo>
                    <a:lnTo>
                      <a:pt x="220" y="205"/>
                    </a:lnTo>
                    <a:lnTo>
                      <a:pt x="220" y="210"/>
                    </a:lnTo>
                    <a:lnTo>
                      <a:pt x="226" y="214"/>
                    </a:lnTo>
                    <a:lnTo>
                      <a:pt x="226" y="219"/>
                    </a:lnTo>
                    <a:lnTo>
                      <a:pt x="220" y="223"/>
                    </a:lnTo>
                    <a:lnTo>
                      <a:pt x="213" y="223"/>
                    </a:lnTo>
                    <a:lnTo>
                      <a:pt x="207" y="223"/>
                    </a:lnTo>
                    <a:lnTo>
                      <a:pt x="201" y="223"/>
                    </a:lnTo>
                    <a:lnTo>
                      <a:pt x="195" y="223"/>
                    </a:lnTo>
                    <a:lnTo>
                      <a:pt x="195" y="227"/>
                    </a:lnTo>
                    <a:lnTo>
                      <a:pt x="201" y="232"/>
                    </a:lnTo>
                    <a:lnTo>
                      <a:pt x="207" y="232"/>
                    </a:lnTo>
                    <a:lnTo>
                      <a:pt x="213" y="232"/>
                    </a:lnTo>
                    <a:lnTo>
                      <a:pt x="213" y="236"/>
                    </a:lnTo>
                    <a:lnTo>
                      <a:pt x="220" y="236"/>
                    </a:lnTo>
                    <a:lnTo>
                      <a:pt x="220" y="241"/>
                    </a:lnTo>
                    <a:lnTo>
                      <a:pt x="213" y="245"/>
                    </a:lnTo>
                    <a:lnTo>
                      <a:pt x="213" y="250"/>
                    </a:lnTo>
                    <a:lnTo>
                      <a:pt x="213" y="254"/>
                    </a:lnTo>
                    <a:lnTo>
                      <a:pt x="220" y="259"/>
                    </a:lnTo>
                    <a:lnTo>
                      <a:pt x="226" y="259"/>
                    </a:lnTo>
                    <a:lnTo>
                      <a:pt x="232" y="259"/>
                    </a:lnTo>
                    <a:lnTo>
                      <a:pt x="239" y="259"/>
                    </a:lnTo>
                    <a:lnTo>
                      <a:pt x="245" y="259"/>
                    </a:lnTo>
                    <a:lnTo>
                      <a:pt x="251" y="259"/>
                    </a:lnTo>
                    <a:lnTo>
                      <a:pt x="251" y="263"/>
                    </a:lnTo>
                    <a:lnTo>
                      <a:pt x="257" y="263"/>
                    </a:lnTo>
                    <a:lnTo>
                      <a:pt x="257" y="268"/>
                    </a:lnTo>
                    <a:lnTo>
                      <a:pt x="257" y="272"/>
                    </a:lnTo>
                    <a:lnTo>
                      <a:pt x="251" y="272"/>
                    </a:lnTo>
                    <a:lnTo>
                      <a:pt x="251" y="277"/>
                    </a:lnTo>
                    <a:lnTo>
                      <a:pt x="251" y="281"/>
                    </a:lnTo>
                    <a:lnTo>
                      <a:pt x="251" y="285"/>
                    </a:lnTo>
                    <a:lnTo>
                      <a:pt x="257" y="285"/>
                    </a:lnTo>
                    <a:lnTo>
                      <a:pt x="257" y="290"/>
                    </a:lnTo>
                    <a:lnTo>
                      <a:pt x="257" y="294"/>
                    </a:lnTo>
                    <a:lnTo>
                      <a:pt x="264" y="294"/>
                    </a:lnTo>
                    <a:lnTo>
                      <a:pt x="245" y="312"/>
                    </a:lnTo>
                    <a:lnTo>
                      <a:pt x="239" y="312"/>
                    </a:lnTo>
                    <a:lnTo>
                      <a:pt x="232" y="317"/>
                    </a:lnTo>
                    <a:lnTo>
                      <a:pt x="226" y="317"/>
                    </a:lnTo>
                    <a:lnTo>
                      <a:pt x="220" y="321"/>
                    </a:lnTo>
                    <a:lnTo>
                      <a:pt x="213" y="321"/>
                    </a:lnTo>
                    <a:lnTo>
                      <a:pt x="207" y="321"/>
                    </a:lnTo>
                    <a:lnTo>
                      <a:pt x="201" y="326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69" y="326"/>
                    </a:lnTo>
                    <a:lnTo>
                      <a:pt x="163" y="321"/>
                    </a:lnTo>
                    <a:lnTo>
                      <a:pt x="157" y="321"/>
                    </a:lnTo>
                    <a:lnTo>
                      <a:pt x="151" y="321"/>
                    </a:lnTo>
                    <a:lnTo>
                      <a:pt x="144" y="321"/>
                    </a:lnTo>
                    <a:lnTo>
                      <a:pt x="144" y="326"/>
                    </a:lnTo>
                    <a:lnTo>
                      <a:pt x="144" y="321"/>
                    </a:lnTo>
                    <a:lnTo>
                      <a:pt x="138" y="326"/>
                    </a:lnTo>
                    <a:lnTo>
                      <a:pt x="132" y="326"/>
                    </a:lnTo>
                    <a:lnTo>
                      <a:pt x="125" y="326"/>
                    </a:lnTo>
                    <a:lnTo>
                      <a:pt x="119" y="326"/>
                    </a:lnTo>
                    <a:lnTo>
                      <a:pt x="113" y="321"/>
                    </a:lnTo>
                    <a:lnTo>
                      <a:pt x="107" y="321"/>
                    </a:lnTo>
                    <a:lnTo>
                      <a:pt x="107" y="326"/>
                    </a:lnTo>
                    <a:lnTo>
                      <a:pt x="100" y="326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0"/>
                    </a:lnTo>
                    <a:lnTo>
                      <a:pt x="81" y="330"/>
                    </a:lnTo>
                    <a:lnTo>
                      <a:pt x="81" y="335"/>
                    </a:lnTo>
                    <a:lnTo>
                      <a:pt x="75" y="335"/>
                    </a:lnTo>
                    <a:lnTo>
                      <a:pt x="75" y="339"/>
                    </a:lnTo>
                    <a:lnTo>
                      <a:pt x="69" y="339"/>
                    </a:lnTo>
                    <a:lnTo>
                      <a:pt x="63" y="339"/>
                    </a:lnTo>
                    <a:lnTo>
                      <a:pt x="56" y="339"/>
                    </a:lnTo>
                    <a:lnTo>
                      <a:pt x="50" y="339"/>
                    </a:lnTo>
                    <a:lnTo>
                      <a:pt x="44" y="335"/>
                    </a:lnTo>
                    <a:lnTo>
                      <a:pt x="37" y="335"/>
                    </a:lnTo>
                    <a:lnTo>
                      <a:pt x="37" y="330"/>
                    </a:lnTo>
                    <a:lnTo>
                      <a:pt x="31" y="330"/>
                    </a:lnTo>
                    <a:lnTo>
                      <a:pt x="25" y="326"/>
                    </a:lnTo>
                    <a:lnTo>
                      <a:pt x="19" y="321"/>
                    </a:lnTo>
                    <a:lnTo>
                      <a:pt x="12" y="321"/>
                    </a:lnTo>
                    <a:lnTo>
                      <a:pt x="6" y="317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6" y="312"/>
                    </a:lnTo>
                    <a:lnTo>
                      <a:pt x="6" y="308"/>
                    </a:lnTo>
                    <a:lnTo>
                      <a:pt x="6" y="303"/>
                    </a:lnTo>
                    <a:lnTo>
                      <a:pt x="6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2" y="285"/>
                    </a:lnTo>
                    <a:lnTo>
                      <a:pt x="12" y="281"/>
                    </a:lnTo>
                    <a:lnTo>
                      <a:pt x="12" y="277"/>
                    </a:lnTo>
                    <a:lnTo>
                      <a:pt x="12" y="272"/>
                    </a:lnTo>
                    <a:lnTo>
                      <a:pt x="19" y="272"/>
                    </a:lnTo>
                    <a:lnTo>
                      <a:pt x="25" y="268"/>
                    </a:lnTo>
                    <a:lnTo>
                      <a:pt x="25" y="272"/>
                    </a:lnTo>
                    <a:lnTo>
                      <a:pt x="31" y="272"/>
                    </a:lnTo>
                    <a:lnTo>
                      <a:pt x="37" y="268"/>
                    </a:lnTo>
                    <a:lnTo>
                      <a:pt x="44" y="268"/>
                    </a:lnTo>
                    <a:lnTo>
                      <a:pt x="44" y="263"/>
                    </a:lnTo>
                    <a:lnTo>
                      <a:pt x="44" y="259"/>
                    </a:lnTo>
                    <a:lnTo>
                      <a:pt x="44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50" y="236"/>
                    </a:lnTo>
                    <a:lnTo>
                      <a:pt x="50" y="232"/>
                    </a:lnTo>
                    <a:lnTo>
                      <a:pt x="50" y="227"/>
                    </a:lnTo>
                    <a:lnTo>
                      <a:pt x="50" y="223"/>
                    </a:lnTo>
                    <a:lnTo>
                      <a:pt x="44" y="219"/>
                    </a:lnTo>
                    <a:lnTo>
                      <a:pt x="44" y="214"/>
                    </a:lnTo>
                    <a:lnTo>
                      <a:pt x="44" y="210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201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1" y="187"/>
                    </a:lnTo>
                    <a:lnTo>
                      <a:pt x="31" y="183"/>
                    </a:lnTo>
                    <a:lnTo>
                      <a:pt x="31" y="178"/>
                    </a:lnTo>
                    <a:lnTo>
                      <a:pt x="31" y="174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25" y="161"/>
                    </a:lnTo>
                    <a:lnTo>
                      <a:pt x="19" y="156"/>
                    </a:lnTo>
                    <a:lnTo>
                      <a:pt x="19" y="152"/>
                    </a:lnTo>
                    <a:lnTo>
                      <a:pt x="19" y="147"/>
                    </a:lnTo>
                    <a:lnTo>
                      <a:pt x="19" y="143"/>
                    </a:lnTo>
                    <a:lnTo>
                      <a:pt x="19" y="138"/>
                    </a:lnTo>
                    <a:lnTo>
                      <a:pt x="19" y="134"/>
                    </a:lnTo>
                    <a:lnTo>
                      <a:pt x="19" y="129"/>
                    </a:lnTo>
                    <a:lnTo>
                      <a:pt x="19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9" y="94"/>
                    </a:lnTo>
                    <a:lnTo>
                      <a:pt x="19" y="89"/>
                    </a:lnTo>
                    <a:lnTo>
                      <a:pt x="19" y="85"/>
                    </a:lnTo>
                    <a:lnTo>
                      <a:pt x="19" y="80"/>
                    </a:lnTo>
                    <a:lnTo>
                      <a:pt x="19" y="76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9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6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1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19" y="2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17" name="Freeform 921"/>
              <p:cNvSpPr>
                <a:spLocks/>
              </p:cNvSpPr>
              <p:nvPr/>
            </p:nvSpPr>
            <p:spPr bwMode="auto">
              <a:xfrm>
                <a:off x="3772" y="1332"/>
                <a:ext cx="264" cy="339"/>
              </a:xfrm>
              <a:custGeom>
                <a:avLst/>
                <a:gdLst/>
                <a:ahLst/>
                <a:cxnLst>
                  <a:cxn ang="0">
                    <a:pos x="50" y="18"/>
                  </a:cxn>
                  <a:cxn ang="0">
                    <a:pos x="63" y="45"/>
                  </a:cxn>
                  <a:cxn ang="0">
                    <a:pos x="75" y="62"/>
                  </a:cxn>
                  <a:cxn ang="0">
                    <a:pos x="88" y="76"/>
                  </a:cxn>
                  <a:cxn ang="0">
                    <a:pos x="107" y="89"/>
                  </a:cxn>
                  <a:cxn ang="0">
                    <a:pos x="138" y="111"/>
                  </a:cxn>
                  <a:cxn ang="0">
                    <a:pos x="169" y="134"/>
                  </a:cxn>
                  <a:cxn ang="0">
                    <a:pos x="195" y="156"/>
                  </a:cxn>
                  <a:cxn ang="0">
                    <a:pos x="195" y="178"/>
                  </a:cxn>
                  <a:cxn ang="0">
                    <a:pos x="213" y="192"/>
                  </a:cxn>
                  <a:cxn ang="0">
                    <a:pos x="220" y="210"/>
                  </a:cxn>
                  <a:cxn ang="0">
                    <a:pos x="213" y="223"/>
                  </a:cxn>
                  <a:cxn ang="0">
                    <a:pos x="195" y="227"/>
                  </a:cxn>
                  <a:cxn ang="0">
                    <a:pos x="213" y="236"/>
                  </a:cxn>
                  <a:cxn ang="0">
                    <a:pos x="213" y="250"/>
                  </a:cxn>
                  <a:cxn ang="0">
                    <a:pos x="232" y="259"/>
                  </a:cxn>
                  <a:cxn ang="0">
                    <a:pos x="251" y="263"/>
                  </a:cxn>
                  <a:cxn ang="0">
                    <a:pos x="251" y="272"/>
                  </a:cxn>
                  <a:cxn ang="0">
                    <a:pos x="257" y="285"/>
                  </a:cxn>
                  <a:cxn ang="0">
                    <a:pos x="245" y="312"/>
                  </a:cxn>
                  <a:cxn ang="0">
                    <a:pos x="220" y="321"/>
                  </a:cxn>
                  <a:cxn ang="0">
                    <a:pos x="195" y="326"/>
                  </a:cxn>
                  <a:cxn ang="0">
                    <a:pos x="169" y="326"/>
                  </a:cxn>
                  <a:cxn ang="0">
                    <a:pos x="144" y="321"/>
                  </a:cxn>
                  <a:cxn ang="0">
                    <a:pos x="132" y="326"/>
                  </a:cxn>
                  <a:cxn ang="0">
                    <a:pos x="107" y="321"/>
                  </a:cxn>
                  <a:cxn ang="0">
                    <a:pos x="94" y="330"/>
                  </a:cxn>
                  <a:cxn ang="0">
                    <a:pos x="75" y="335"/>
                  </a:cxn>
                  <a:cxn ang="0">
                    <a:pos x="56" y="339"/>
                  </a:cxn>
                  <a:cxn ang="0">
                    <a:pos x="37" y="330"/>
                  </a:cxn>
                  <a:cxn ang="0">
                    <a:pos x="12" y="321"/>
                  </a:cxn>
                  <a:cxn ang="0">
                    <a:pos x="6" y="312"/>
                  </a:cxn>
                  <a:cxn ang="0">
                    <a:pos x="6" y="294"/>
                  </a:cxn>
                  <a:cxn ang="0">
                    <a:pos x="12" y="277"/>
                  </a:cxn>
                  <a:cxn ang="0">
                    <a:pos x="25" y="272"/>
                  </a:cxn>
                  <a:cxn ang="0">
                    <a:pos x="44" y="263"/>
                  </a:cxn>
                  <a:cxn ang="0">
                    <a:pos x="44" y="245"/>
                  </a:cxn>
                  <a:cxn ang="0">
                    <a:pos x="50" y="227"/>
                  </a:cxn>
                  <a:cxn ang="0">
                    <a:pos x="44" y="210"/>
                  </a:cxn>
                  <a:cxn ang="0">
                    <a:pos x="37" y="196"/>
                  </a:cxn>
                  <a:cxn ang="0">
                    <a:pos x="31" y="178"/>
                  </a:cxn>
                  <a:cxn ang="0">
                    <a:pos x="25" y="161"/>
                  </a:cxn>
                  <a:cxn ang="0">
                    <a:pos x="19" y="143"/>
                  </a:cxn>
                  <a:cxn ang="0">
                    <a:pos x="19" y="125"/>
                  </a:cxn>
                  <a:cxn ang="0">
                    <a:pos x="19" y="107"/>
                  </a:cxn>
                  <a:cxn ang="0">
                    <a:pos x="19" y="89"/>
                  </a:cxn>
                  <a:cxn ang="0">
                    <a:pos x="19" y="71"/>
                  </a:cxn>
                  <a:cxn ang="0">
                    <a:pos x="12" y="54"/>
                  </a:cxn>
                  <a:cxn ang="0">
                    <a:pos x="12" y="36"/>
                  </a:cxn>
                  <a:cxn ang="0">
                    <a:pos x="19" y="22"/>
                  </a:cxn>
                </a:cxnLst>
                <a:rect l="0" t="0" r="r" b="b"/>
                <a:pathLst>
                  <a:path w="264" h="339">
                    <a:moveTo>
                      <a:pt x="44" y="0"/>
                    </a:moveTo>
                    <a:lnTo>
                      <a:pt x="44" y="4"/>
                    </a:lnTo>
                    <a:lnTo>
                      <a:pt x="50" y="13"/>
                    </a:lnTo>
                    <a:lnTo>
                      <a:pt x="50" y="18"/>
                    </a:lnTo>
                    <a:lnTo>
                      <a:pt x="56" y="27"/>
                    </a:lnTo>
                    <a:lnTo>
                      <a:pt x="56" y="31"/>
                    </a:lnTo>
                    <a:lnTo>
                      <a:pt x="56" y="36"/>
                    </a:lnTo>
                    <a:lnTo>
                      <a:pt x="63" y="45"/>
                    </a:lnTo>
                    <a:lnTo>
                      <a:pt x="63" y="49"/>
                    </a:lnTo>
                    <a:lnTo>
                      <a:pt x="69" y="54"/>
                    </a:lnTo>
                    <a:lnTo>
                      <a:pt x="69" y="58"/>
                    </a:lnTo>
                    <a:lnTo>
                      <a:pt x="75" y="62"/>
                    </a:lnTo>
                    <a:lnTo>
                      <a:pt x="75" y="67"/>
                    </a:lnTo>
                    <a:lnTo>
                      <a:pt x="81" y="67"/>
                    </a:lnTo>
                    <a:lnTo>
                      <a:pt x="81" y="71"/>
                    </a:lnTo>
                    <a:lnTo>
                      <a:pt x="88" y="76"/>
                    </a:lnTo>
                    <a:lnTo>
                      <a:pt x="88" y="80"/>
                    </a:lnTo>
                    <a:lnTo>
                      <a:pt x="94" y="80"/>
                    </a:lnTo>
                    <a:lnTo>
                      <a:pt x="100" y="85"/>
                    </a:lnTo>
                    <a:lnTo>
                      <a:pt x="107" y="89"/>
                    </a:lnTo>
                    <a:lnTo>
                      <a:pt x="113" y="98"/>
                    </a:lnTo>
                    <a:lnTo>
                      <a:pt x="119" y="103"/>
                    </a:lnTo>
                    <a:lnTo>
                      <a:pt x="132" y="107"/>
                    </a:lnTo>
                    <a:lnTo>
                      <a:pt x="138" y="111"/>
                    </a:lnTo>
                    <a:lnTo>
                      <a:pt x="144" y="116"/>
                    </a:lnTo>
                    <a:lnTo>
                      <a:pt x="151" y="120"/>
                    </a:lnTo>
                    <a:lnTo>
                      <a:pt x="163" y="129"/>
                    </a:lnTo>
                    <a:lnTo>
                      <a:pt x="169" y="134"/>
                    </a:lnTo>
                    <a:lnTo>
                      <a:pt x="176" y="138"/>
                    </a:lnTo>
                    <a:lnTo>
                      <a:pt x="182" y="147"/>
                    </a:lnTo>
                    <a:lnTo>
                      <a:pt x="188" y="152"/>
                    </a:lnTo>
                    <a:lnTo>
                      <a:pt x="195" y="156"/>
                    </a:lnTo>
                    <a:lnTo>
                      <a:pt x="195" y="161"/>
                    </a:lnTo>
                    <a:lnTo>
                      <a:pt x="195" y="165"/>
                    </a:lnTo>
                    <a:lnTo>
                      <a:pt x="195" y="169"/>
                    </a:lnTo>
                    <a:lnTo>
                      <a:pt x="195" y="178"/>
                    </a:lnTo>
                    <a:lnTo>
                      <a:pt x="201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13" y="196"/>
                    </a:lnTo>
                    <a:lnTo>
                      <a:pt x="213" y="201"/>
                    </a:lnTo>
                    <a:lnTo>
                      <a:pt x="220" y="205"/>
                    </a:lnTo>
                    <a:lnTo>
                      <a:pt x="220" y="210"/>
                    </a:lnTo>
                    <a:lnTo>
                      <a:pt x="226" y="214"/>
                    </a:lnTo>
                    <a:lnTo>
                      <a:pt x="226" y="219"/>
                    </a:lnTo>
                    <a:lnTo>
                      <a:pt x="220" y="223"/>
                    </a:lnTo>
                    <a:lnTo>
                      <a:pt x="213" y="223"/>
                    </a:lnTo>
                    <a:lnTo>
                      <a:pt x="207" y="223"/>
                    </a:lnTo>
                    <a:lnTo>
                      <a:pt x="201" y="223"/>
                    </a:lnTo>
                    <a:lnTo>
                      <a:pt x="195" y="223"/>
                    </a:lnTo>
                    <a:lnTo>
                      <a:pt x="195" y="227"/>
                    </a:lnTo>
                    <a:lnTo>
                      <a:pt x="201" y="232"/>
                    </a:lnTo>
                    <a:lnTo>
                      <a:pt x="207" y="232"/>
                    </a:lnTo>
                    <a:lnTo>
                      <a:pt x="213" y="232"/>
                    </a:lnTo>
                    <a:lnTo>
                      <a:pt x="213" y="236"/>
                    </a:lnTo>
                    <a:lnTo>
                      <a:pt x="220" y="236"/>
                    </a:lnTo>
                    <a:lnTo>
                      <a:pt x="220" y="241"/>
                    </a:lnTo>
                    <a:lnTo>
                      <a:pt x="213" y="245"/>
                    </a:lnTo>
                    <a:lnTo>
                      <a:pt x="213" y="250"/>
                    </a:lnTo>
                    <a:lnTo>
                      <a:pt x="213" y="254"/>
                    </a:lnTo>
                    <a:lnTo>
                      <a:pt x="220" y="259"/>
                    </a:lnTo>
                    <a:lnTo>
                      <a:pt x="226" y="259"/>
                    </a:lnTo>
                    <a:lnTo>
                      <a:pt x="232" y="259"/>
                    </a:lnTo>
                    <a:lnTo>
                      <a:pt x="239" y="259"/>
                    </a:lnTo>
                    <a:lnTo>
                      <a:pt x="245" y="259"/>
                    </a:lnTo>
                    <a:lnTo>
                      <a:pt x="251" y="259"/>
                    </a:lnTo>
                    <a:lnTo>
                      <a:pt x="251" y="263"/>
                    </a:lnTo>
                    <a:lnTo>
                      <a:pt x="257" y="263"/>
                    </a:lnTo>
                    <a:lnTo>
                      <a:pt x="257" y="268"/>
                    </a:lnTo>
                    <a:lnTo>
                      <a:pt x="257" y="272"/>
                    </a:lnTo>
                    <a:lnTo>
                      <a:pt x="251" y="272"/>
                    </a:lnTo>
                    <a:lnTo>
                      <a:pt x="251" y="277"/>
                    </a:lnTo>
                    <a:lnTo>
                      <a:pt x="251" y="281"/>
                    </a:lnTo>
                    <a:lnTo>
                      <a:pt x="251" y="285"/>
                    </a:lnTo>
                    <a:lnTo>
                      <a:pt x="257" y="285"/>
                    </a:lnTo>
                    <a:lnTo>
                      <a:pt x="257" y="290"/>
                    </a:lnTo>
                    <a:lnTo>
                      <a:pt x="257" y="294"/>
                    </a:lnTo>
                    <a:lnTo>
                      <a:pt x="264" y="294"/>
                    </a:lnTo>
                    <a:lnTo>
                      <a:pt x="245" y="312"/>
                    </a:lnTo>
                    <a:lnTo>
                      <a:pt x="239" y="312"/>
                    </a:lnTo>
                    <a:lnTo>
                      <a:pt x="232" y="317"/>
                    </a:lnTo>
                    <a:lnTo>
                      <a:pt x="226" y="317"/>
                    </a:lnTo>
                    <a:lnTo>
                      <a:pt x="220" y="321"/>
                    </a:lnTo>
                    <a:lnTo>
                      <a:pt x="213" y="321"/>
                    </a:lnTo>
                    <a:lnTo>
                      <a:pt x="207" y="321"/>
                    </a:lnTo>
                    <a:lnTo>
                      <a:pt x="201" y="326"/>
                    </a:lnTo>
                    <a:lnTo>
                      <a:pt x="195" y="326"/>
                    </a:lnTo>
                    <a:lnTo>
                      <a:pt x="188" y="326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69" y="326"/>
                    </a:lnTo>
                    <a:lnTo>
                      <a:pt x="163" y="321"/>
                    </a:lnTo>
                    <a:lnTo>
                      <a:pt x="157" y="321"/>
                    </a:lnTo>
                    <a:lnTo>
                      <a:pt x="151" y="321"/>
                    </a:lnTo>
                    <a:lnTo>
                      <a:pt x="144" y="321"/>
                    </a:lnTo>
                    <a:lnTo>
                      <a:pt x="144" y="326"/>
                    </a:lnTo>
                    <a:lnTo>
                      <a:pt x="144" y="321"/>
                    </a:lnTo>
                    <a:lnTo>
                      <a:pt x="138" y="326"/>
                    </a:lnTo>
                    <a:lnTo>
                      <a:pt x="132" y="326"/>
                    </a:lnTo>
                    <a:lnTo>
                      <a:pt x="125" y="326"/>
                    </a:lnTo>
                    <a:lnTo>
                      <a:pt x="119" y="326"/>
                    </a:lnTo>
                    <a:lnTo>
                      <a:pt x="113" y="321"/>
                    </a:lnTo>
                    <a:lnTo>
                      <a:pt x="107" y="321"/>
                    </a:lnTo>
                    <a:lnTo>
                      <a:pt x="107" y="326"/>
                    </a:lnTo>
                    <a:lnTo>
                      <a:pt x="100" y="326"/>
                    </a:lnTo>
                    <a:lnTo>
                      <a:pt x="94" y="326"/>
                    </a:lnTo>
                    <a:lnTo>
                      <a:pt x="94" y="330"/>
                    </a:lnTo>
                    <a:lnTo>
                      <a:pt x="88" y="330"/>
                    </a:lnTo>
                    <a:lnTo>
                      <a:pt x="81" y="330"/>
                    </a:lnTo>
                    <a:lnTo>
                      <a:pt x="81" y="335"/>
                    </a:lnTo>
                    <a:lnTo>
                      <a:pt x="75" y="335"/>
                    </a:lnTo>
                    <a:lnTo>
                      <a:pt x="75" y="339"/>
                    </a:lnTo>
                    <a:lnTo>
                      <a:pt x="69" y="339"/>
                    </a:lnTo>
                    <a:lnTo>
                      <a:pt x="63" y="339"/>
                    </a:lnTo>
                    <a:lnTo>
                      <a:pt x="56" y="339"/>
                    </a:lnTo>
                    <a:lnTo>
                      <a:pt x="50" y="339"/>
                    </a:lnTo>
                    <a:lnTo>
                      <a:pt x="44" y="335"/>
                    </a:lnTo>
                    <a:lnTo>
                      <a:pt x="37" y="335"/>
                    </a:lnTo>
                    <a:lnTo>
                      <a:pt x="37" y="330"/>
                    </a:lnTo>
                    <a:lnTo>
                      <a:pt x="31" y="330"/>
                    </a:lnTo>
                    <a:lnTo>
                      <a:pt x="25" y="326"/>
                    </a:lnTo>
                    <a:lnTo>
                      <a:pt x="19" y="321"/>
                    </a:lnTo>
                    <a:lnTo>
                      <a:pt x="12" y="321"/>
                    </a:lnTo>
                    <a:lnTo>
                      <a:pt x="6" y="317"/>
                    </a:lnTo>
                    <a:lnTo>
                      <a:pt x="0" y="317"/>
                    </a:lnTo>
                    <a:lnTo>
                      <a:pt x="0" y="312"/>
                    </a:lnTo>
                    <a:lnTo>
                      <a:pt x="6" y="312"/>
                    </a:lnTo>
                    <a:lnTo>
                      <a:pt x="6" y="308"/>
                    </a:lnTo>
                    <a:lnTo>
                      <a:pt x="6" y="303"/>
                    </a:lnTo>
                    <a:lnTo>
                      <a:pt x="6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2" y="285"/>
                    </a:lnTo>
                    <a:lnTo>
                      <a:pt x="12" y="281"/>
                    </a:lnTo>
                    <a:lnTo>
                      <a:pt x="12" y="277"/>
                    </a:lnTo>
                    <a:lnTo>
                      <a:pt x="12" y="272"/>
                    </a:lnTo>
                    <a:lnTo>
                      <a:pt x="19" y="272"/>
                    </a:lnTo>
                    <a:lnTo>
                      <a:pt x="25" y="268"/>
                    </a:lnTo>
                    <a:lnTo>
                      <a:pt x="25" y="272"/>
                    </a:lnTo>
                    <a:lnTo>
                      <a:pt x="31" y="272"/>
                    </a:lnTo>
                    <a:lnTo>
                      <a:pt x="37" y="268"/>
                    </a:lnTo>
                    <a:lnTo>
                      <a:pt x="44" y="268"/>
                    </a:lnTo>
                    <a:lnTo>
                      <a:pt x="44" y="263"/>
                    </a:lnTo>
                    <a:lnTo>
                      <a:pt x="44" y="259"/>
                    </a:lnTo>
                    <a:lnTo>
                      <a:pt x="44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50" y="236"/>
                    </a:lnTo>
                    <a:lnTo>
                      <a:pt x="50" y="232"/>
                    </a:lnTo>
                    <a:lnTo>
                      <a:pt x="50" y="227"/>
                    </a:lnTo>
                    <a:lnTo>
                      <a:pt x="50" y="223"/>
                    </a:lnTo>
                    <a:lnTo>
                      <a:pt x="44" y="219"/>
                    </a:lnTo>
                    <a:lnTo>
                      <a:pt x="44" y="214"/>
                    </a:lnTo>
                    <a:lnTo>
                      <a:pt x="44" y="210"/>
                    </a:lnTo>
                    <a:lnTo>
                      <a:pt x="37" y="210"/>
                    </a:lnTo>
                    <a:lnTo>
                      <a:pt x="37" y="205"/>
                    </a:lnTo>
                    <a:lnTo>
                      <a:pt x="37" y="201"/>
                    </a:lnTo>
                    <a:lnTo>
                      <a:pt x="37" y="196"/>
                    </a:lnTo>
                    <a:lnTo>
                      <a:pt x="37" y="192"/>
                    </a:lnTo>
                    <a:lnTo>
                      <a:pt x="31" y="187"/>
                    </a:lnTo>
                    <a:lnTo>
                      <a:pt x="31" y="183"/>
                    </a:lnTo>
                    <a:lnTo>
                      <a:pt x="31" y="178"/>
                    </a:lnTo>
                    <a:lnTo>
                      <a:pt x="31" y="174"/>
                    </a:lnTo>
                    <a:lnTo>
                      <a:pt x="25" y="169"/>
                    </a:lnTo>
                    <a:lnTo>
                      <a:pt x="25" y="165"/>
                    </a:lnTo>
                    <a:lnTo>
                      <a:pt x="25" y="161"/>
                    </a:lnTo>
                    <a:lnTo>
                      <a:pt x="19" y="156"/>
                    </a:lnTo>
                    <a:lnTo>
                      <a:pt x="19" y="152"/>
                    </a:lnTo>
                    <a:lnTo>
                      <a:pt x="19" y="147"/>
                    </a:lnTo>
                    <a:lnTo>
                      <a:pt x="19" y="143"/>
                    </a:lnTo>
                    <a:lnTo>
                      <a:pt x="19" y="138"/>
                    </a:lnTo>
                    <a:lnTo>
                      <a:pt x="19" y="134"/>
                    </a:lnTo>
                    <a:lnTo>
                      <a:pt x="19" y="129"/>
                    </a:lnTo>
                    <a:lnTo>
                      <a:pt x="19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19" y="103"/>
                    </a:lnTo>
                    <a:lnTo>
                      <a:pt x="19" y="98"/>
                    </a:lnTo>
                    <a:lnTo>
                      <a:pt x="19" y="94"/>
                    </a:lnTo>
                    <a:lnTo>
                      <a:pt x="19" y="89"/>
                    </a:lnTo>
                    <a:lnTo>
                      <a:pt x="19" y="85"/>
                    </a:lnTo>
                    <a:lnTo>
                      <a:pt x="19" y="80"/>
                    </a:lnTo>
                    <a:lnTo>
                      <a:pt x="19" y="76"/>
                    </a:lnTo>
                    <a:lnTo>
                      <a:pt x="19" y="71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9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6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2" y="31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19" y="22"/>
                    </a:lnTo>
                    <a:lnTo>
                      <a:pt x="44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20" name="Group 922"/>
            <p:cNvGrpSpPr>
              <a:grpSpLocks/>
            </p:cNvGrpSpPr>
            <p:nvPr/>
          </p:nvGrpSpPr>
          <p:grpSpPr bwMode="auto">
            <a:xfrm>
              <a:off x="1689" y="1359"/>
              <a:ext cx="819" cy="410"/>
              <a:chOff x="1689" y="1359"/>
              <a:chExt cx="819" cy="410"/>
            </a:xfrm>
          </p:grpSpPr>
          <p:sp>
            <p:nvSpPr>
              <p:cNvPr id="5019" name="Freeform 923"/>
              <p:cNvSpPr>
                <a:spLocks/>
              </p:cNvSpPr>
              <p:nvPr/>
            </p:nvSpPr>
            <p:spPr bwMode="auto">
              <a:xfrm>
                <a:off x="1689" y="1359"/>
                <a:ext cx="819" cy="410"/>
              </a:xfrm>
              <a:custGeom>
                <a:avLst/>
                <a:gdLst/>
                <a:ahLst/>
                <a:cxnLst>
                  <a:cxn ang="0">
                    <a:pos x="553" y="62"/>
                  </a:cxn>
                  <a:cxn ang="0">
                    <a:pos x="579" y="80"/>
                  </a:cxn>
                  <a:cxn ang="0">
                    <a:pos x="610" y="107"/>
                  </a:cxn>
                  <a:cxn ang="0">
                    <a:pos x="648" y="98"/>
                  </a:cxn>
                  <a:cxn ang="0">
                    <a:pos x="673" y="107"/>
                  </a:cxn>
                  <a:cxn ang="0">
                    <a:pos x="667" y="138"/>
                  </a:cxn>
                  <a:cxn ang="0">
                    <a:pos x="692" y="165"/>
                  </a:cxn>
                  <a:cxn ang="0">
                    <a:pos x="723" y="187"/>
                  </a:cxn>
                  <a:cxn ang="0">
                    <a:pos x="748" y="200"/>
                  </a:cxn>
                  <a:cxn ang="0">
                    <a:pos x="774" y="218"/>
                  </a:cxn>
                  <a:cxn ang="0">
                    <a:pos x="774" y="245"/>
                  </a:cxn>
                  <a:cxn ang="0">
                    <a:pos x="786" y="276"/>
                  </a:cxn>
                  <a:cxn ang="0">
                    <a:pos x="819" y="285"/>
                  </a:cxn>
                  <a:cxn ang="0">
                    <a:pos x="780" y="299"/>
                  </a:cxn>
                  <a:cxn ang="0">
                    <a:pos x="761" y="325"/>
                  </a:cxn>
                  <a:cxn ang="0">
                    <a:pos x="767" y="357"/>
                  </a:cxn>
                  <a:cxn ang="0">
                    <a:pos x="730" y="357"/>
                  </a:cxn>
                  <a:cxn ang="0">
                    <a:pos x="679" y="343"/>
                  </a:cxn>
                  <a:cxn ang="0">
                    <a:pos x="635" y="343"/>
                  </a:cxn>
                  <a:cxn ang="0">
                    <a:pos x="635" y="374"/>
                  </a:cxn>
                  <a:cxn ang="0">
                    <a:pos x="610" y="397"/>
                  </a:cxn>
                  <a:cxn ang="0">
                    <a:pos x="572" y="379"/>
                  </a:cxn>
                  <a:cxn ang="0">
                    <a:pos x="547" y="357"/>
                  </a:cxn>
                  <a:cxn ang="0">
                    <a:pos x="497" y="357"/>
                  </a:cxn>
                  <a:cxn ang="0">
                    <a:pos x="459" y="334"/>
                  </a:cxn>
                  <a:cxn ang="0">
                    <a:pos x="434" y="357"/>
                  </a:cxn>
                  <a:cxn ang="0">
                    <a:pos x="384" y="361"/>
                  </a:cxn>
                  <a:cxn ang="0">
                    <a:pos x="352" y="348"/>
                  </a:cxn>
                  <a:cxn ang="0">
                    <a:pos x="365" y="379"/>
                  </a:cxn>
                  <a:cxn ang="0">
                    <a:pos x="333" y="401"/>
                  </a:cxn>
                  <a:cxn ang="0">
                    <a:pos x="289" y="401"/>
                  </a:cxn>
                  <a:cxn ang="0">
                    <a:pos x="252" y="410"/>
                  </a:cxn>
                  <a:cxn ang="0">
                    <a:pos x="227" y="392"/>
                  </a:cxn>
                  <a:cxn ang="0">
                    <a:pos x="189" y="383"/>
                  </a:cxn>
                  <a:cxn ang="0">
                    <a:pos x="151" y="370"/>
                  </a:cxn>
                  <a:cxn ang="0">
                    <a:pos x="151" y="348"/>
                  </a:cxn>
                  <a:cxn ang="0">
                    <a:pos x="120" y="334"/>
                  </a:cxn>
                  <a:cxn ang="0">
                    <a:pos x="120" y="303"/>
                  </a:cxn>
                  <a:cxn ang="0">
                    <a:pos x="113" y="276"/>
                  </a:cxn>
                  <a:cxn ang="0">
                    <a:pos x="88" y="258"/>
                  </a:cxn>
                  <a:cxn ang="0">
                    <a:pos x="63" y="241"/>
                  </a:cxn>
                  <a:cxn ang="0">
                    <a:pos x="50" y="209"/>
                  </a:cxn>
                  <a:cxn ang="0">
                    <a:pos x="63" y="178"/>
                  </a:cxn>
                  <a:cxn ang="0">
                    <a:pos x="38" y="156"/>
                  </a:cxn>
                  <a:cxn ang="0">
                    <a:pos x="25" y="125"/>
                  </a:cxn>
                  <a:cxn ang="0">
                    <a:pos x="13" y="93"/>
                  </a:cxn>
                  <a:cxn ang="0">
                    <a:pos x="6" y="53"/>
                  </a:cxn>
                  <a:cxn ang="0">
                    <a:pos x="0" y="22"/>
                  </a:cxn>
                  <a:cxn ang="0">
                    <a:pos x="13" y="4"/>
                  </a:cxn>
                  <a:cxn ang="0">
                    <a:pos x="38" y="22"/>
                  </a:cxn>
                  <a:cxn ang="0">
                    <a:pos x="69" y="35"/>
                  </a:cxn>
                  <a:cxn ang="0">
                    <a:pos x="101" y="53"/>
                  </a:cxn>
                  <a:cxn ang="0">
                    <a:pos x="145" y="62"/>
                  </a:cxn>
                  <a:cxn ang="0">
                    <a:pos x="195" y="62"/>
                  </a:cxn>
                  <a:cxn ang="0">
                    <a:pos x="233" y="53"/>
                  </a:cxn>
                  <a:cxn ang="0">
                    <a:pos x="271" y="49"/>
                  </a:cxn>
                  <a:cxn ang="0">
                    <a:pos x="321" y="40"/>
                  </a:cxn>
                  <a:cxn ang="0">
                    <a:pos x="359" y="49"/>
                  </a:cxn>
                  <a:cxn ang="0">
                    <a:pos x="384" y="62"/>
                  </a:cxn>
                  <a:cxn ang="0">
                    <a:pos x="415" y="71"/>
                  </a:cxn>
                  <a:cxn ang="0">
                    <a:pos x="447" y="40"/>
                  </a:cxn>
                  <a:cxn ang="0">
                    <a:pos x="491" y="31"/>
                  </a:cxn>
                </a:cxnLst>
                <a:rect l="0" t="0" r="r" b="b"/>
                <a:pathLst>
                  <a:path w="819" h="410">
                    <a:moveTo>
                      <a:pt x="528" y="49"/>
                    </a:moveTo>
                    <a:lnTo>
                      <a:pt x="535" y="49"/>
                    </a:lnTo>
                    <a:lnTo>
                      <a:pt x="535" y="53"/>
                    </a:lnTo>
                    <a:lnTo>
                      <a:pt x="541" y="53"/>
                    </a:lnTo>
                    <a:lnTo>
                      <a:pt x="541" y="58"/>
                    </a:lnTo>
                    <a:lnTo>
                      <a:pt x="547" y="58"/>
                    </a:lnTo>
                    <a:lnTo>
                      <a:pt x="553" y="62"/>
                    </a:lnTo>
                    <a:lnTo>
                      <a:pt x="560" y="62"/>
                    </a:lnTo>
                    <a:lnTo>
                      <a:pt x="566" y="62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9" y="71"/>
                    </a:lnTo>
                    <a:lnTo>
                      <a:pt x="579" y="76"/>
                    </a:lnTo>
                    <a:lnTo>
                      <a:pt x="579" y="80"/>
                    </a:lnTo>
                    <a:lnTo>
                      <a:pt x="579" y="84"/>
                    </a:lnTo>
                    <a:lnTo>
                      <a:pt x="585" y="89"/>
                    </a:lnTo>
                    <a:lnTo>
                      <a:pt x="591" y="98"/>
                    </a:lnTo>
                    <a:lnTo>
                      <a:pt x="597" y="102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7"/>
                    </a:lnTo>
                    <a:lnTo>
                      <a:pt x="616" y="107"/>
                    </a:lnTo>
                    <a:lnTo>
                      <a:pt x="623" y="102"/>
                    </a:lnTo>
                    <a:lnTo>
                      <a:pt x="629" y="102"/>
                    </a:lnTo>
                    <a:lnTo>
                      <a:pt x="635" y="102"/>
                    </a:lnTo>
                    <a:lnTo>
                      <a:pt x="642" y="102"/>
                    </a:lnTo>
                    <a:lnTo>
                      <a:pt x="648" y="102"/>
                    </a:lnTo>
                    <a:lnTo>
                      <a:pt x="648" y="98"/>
                    </a:lnTo>
                    <a:lnTo>
                      <a:pt x="648" y="102"/>
                    </a:lnTo>
                    <a:lnTo>
                      <a:pt x="654" y="98"/>
                    </a:lnTo>
                    <a:lnTo>
                      <a:pt x="660" y="98"/>
                    </a:lnTo>
                    <a:lnTo>
                      <a:pt x="667" y="98"/>
                    </a:lnTo>
                    <a:lnTo>
                      <a:pt x="673" y="98"/>
                    </a:lnTo>
                    <a:lnTo>
                      <a:pt x="673" y="102"/>
                    </a:lnTo>
                    <a:lnTo>
                      <a:pt x="673" y="107"/>
                    </a:lnTo>
                    <a:lnTo>
                      <a:pt x="673" y="111"/>
                    </a:lnTo>
                    <a:lnTo>
                      <a:pt x="673" y="116"/>
                    </a:lnTo>
                    <a:lnTo>
                      <a:pt x="673" y="120"/>
                    </a:lnTo>
                    <a:lnTo>
                      <a:pt x="667" y="125"/>
                    </a:lnTo>
                    <a:lnTo>
                      <a:pt x="667" y="129"/>
                    </a:lnTo>
                    <a:lnTo>
                      <a:pt x="667" y="134"/>
                    </a:lnTo>
                    <a:lnTo>
                      <a:pt x="667" y="138"/>
                    </a:lnTo>
                    <a:lnTo>
                      <a:pt x="667" y="142"/>
                    </a:lnTo>
                    <a:lnTo>
                      <a:pt x="673" y="147"/>
                    </a:lnTo>
                    <a:lnTo>
                      <a:pt x="673" y="151"/>
                    </a:lnTo>
                    <a:lnTo>
                      <a:pt x="679" y="156"/>
                    </a:lnTo>
                    <a:lnTo>
                      <a:pt x="686" y="160"/>
                    </a:lnTo>
                    <a:lnTo>
                      <a:pt x="686" y="165"/>
                    </a:lnTo>
                    <a:lnTo>
                      <a:pt x="692" y="165"/>
                    </a:lnTo>
                    <a:lnTo>
                      <a:pt x="692" y="169"/>
                    </a:lnTo>
                    <a:lnTo>
                      <a:pt x="698" y="169"/>
                    </a:lnTo>
                    <a:lnTo>
                      <a:pt x="704" y="174"/>
                    </a:lnTo>
                    <a:lnTo>
                      <a:pt x="711" y="178"/>
                    </a:lnTo>
                    <a:lnTo>
                      <a:pt x="717" y="178"/>
                    </a:lnTo>
                    <a:lnTo>
                      <a:pt x="717" y="183"/>
                    </a:lnTo>
                    <a:lnTo>
                      <a:pt x="723" y="187"/>
                    </a:lnTo>
                    <a:lnTo>
                      <a:pt x="730" y="187"/>
                    </a:lnTo>
                    <a:lnTo>
                      <a:pt x="730" y="192"/>
                    </a:lnTo>
                    <a:lnTo>
                      <a:pt x="736" y="192"/>
                    </a:lnTo>
                    <a:lnTo>
                      <a:pt x="736" y="196"/>
                    </a:lnTo>
                    <a:lnTo>
                      <a:pt x="742" y="196"/>
                    </a:lnTo>
                    <a:lnTo>
                      <a:pt x="742" y="200"/>
                    </a:lnTo>
                    <a:lnTo>
                      <a:pt x="748" y="200"/>
                    </a:lnTo>
                    <a:lnTo>
                      <a:pt x="748" y="205"/>
                    </a:lnTo>
                    <a:lnTo>
                      <a:pt x="755" y="205"/>
                    </a:lnTo>
                    <a:lnTo>
                      <a:pt x="761" y="205"/>
                    </a:lnTo>
                    <a:lnTo>
                      <a:pt x="761" y="209"/>
                    </a:lnTo>
                    <a:lnTo>
                      <a:pt x="767" y="209"/>
                    </a:lnTo>
                    <a:lnTo>
                      <a:pt x="767" y="214"/>
                    </a:lnTo>
                    <a:lnTo>
                      <a:pt x="774" y="218"/>
                    </a:lnTo>
                    <a:lnTo>
                      <a:pt x="774" y="223"/>
                    </a:lnTo>
                    <a:lnTo>
                      <a:pt x="774" y="227"/>
                    </a:lnTo>
                    <a:lnTo>
                      <a:pt x="774" y="232"/>
                    </a:lnTo>
                    <a:lnTo>
                      <a:pt x="780" y="232"/>
                    </a:lnTo>
                    <a:lnTo>
                      <a:pt x="780" y="236"/>
                    </a:lnTo>
                    <a:lnTo>
                      <a:pt x="780" y="241"/>
                    </a:lnTo>
                    <a:lnTo>
                      <a:pt x="774" y="245"/>
                    </a:lnTo>
                    <a:lnTo>
                      <a:pt x="774" y="250"/>
                    </a:lnTo>
                    <a:lnTo>
                      <a:pt x="774" y="254"/>
                    </a:lnTo>
                    <a:lnTo>
                      <a:pt x="774" y="258"/>
                    </a:lnTo>
                    <a:lnTo>
                      <a:pt x="774" y="263"/>
                    </a:lnTo>
                    <a:lnTo>
                      <a:pt x="780" y="267"/>
                    </a:lnTo>
                    <a:lnTo>
                      <a:pt x="786" y="272"/>
                    </a:lnTo>
                    <a:lnTo>
                      <a:pt x="786" y="276"/>
                    </a:lnTo>
                    <a:lnTo>
                      <a:pt x="792" y="276"/>
                    </a:lnTo>
                    <a:lnTo>
                      <a:pt x="792" y="281"/>
                    </a:lnTo>
                    <a:lnTo>
                      <a:pt x="800" y="281"/>
                    </a:lnTo>
                    <a:lnTo>
                      <a:pt x="806" y="281"/>
                    </a:lnTo>
                    <a:lnTo>
                      <a:pt x="806" y="285"/>
                    </a:lnTo>
                    <a:lnTo>
                      <a:pt x="812" y="285"/>
                    </a:lnTo>
                    <a:lnTo>
                      <a:pt x="819" y="285"/>
                    </a:lnTo>
                    <a:lnTo>
                      <a:pt x="819" y="290"/>
                    </a:lnTo>
                    <a:lnTo>
                      <a:pt x="819" y="294"/>
                    </a:lnTo>
                    <a:lnTo>
                      <a:pt x="806" y="294"/>
                    </a:lnTo>
                    <a:lnTo>
                      <a:pt x="792" y="299"/>
                    </a:lnTo>
                    <a:lnTo>
                      <a:pt x="792" y="294"/>
                    </a:lnTo>
                    <a:lnTo>
                      <a:pt x="786" y="299"/>
                    </a:lnTo>
                    <a:lnTo>
                      <a:pt x="780" y="299"/>
                    </a:lnTo>
                    <a:lnTo>
                      <a:pt x="774" y="299"/>
                    </a:lnTo>
                    <a:lnTo>
                      <a:pt x="767" y="299"/>
                    </a:lnTo>
                    <a:lnTo>
                      <a:pt x="761" y="299"/>
                    </a:lnTo>
                    <a:lnTo>
                      <a:pt x="761" y="303"/>
                    </a:lnTo>
                    <a:lnTo>
                      <a:pt x="755" y="312"/>
                    </a:lnTo>
                    <a:lnTo>
                      <a:pt x="761" y="321"/>
                    </a:lnTo>
                    <a:lnTo>
                      <a:pt x="761" y="325"/>
                    </a:lnTo>
                    <a:lnTo>
                      <a:pt x="761" y="330"/>
                    </a:lnTo>
                    <a:lnTo>
                      <a:pt x="761" y="334"/>
                    </a:lnTo>
                    <a:lnTo>
                      <a:pt x="761" y="339"/>
                    </a:lnTo>
                    <a:lnTo>
                      <a:pt x="761" y="343"/>
                    </a:lnTo>
                    <a:lnTo>
                      <a:pt x="761" y="348"/>
                    </a:lnTo>
                    <a:lnTo>
                      <a:pt x="761" y="352"/>
                    </a:lnTo>
                    <a:lnTo>
                      <a:pt x="767" y="357"/>
                    </a:lnTo>
                    <a:lnTo>
                      <a:pt x="767" y="361"/>
                    </a:lnTo>
                    <a:lnTo>
                      <a:pt x="761" y="361"/>
                    </a:lnTo>
                    <a:lnTo>
                      <a:pt x="755" y="361"/>
                    </a:lnTo>
                    <a:lnTo>
                      <a:pt x="742" y="361"/>
                    </a:lnTo>
                    <a:lnTo>
                      <a:pt x="742" y="357"/>
                    </a:lnTo>
                    <a:lnTo>
                      <a:pt x="736" y="357"/>
                    </a:lnTo>
                    <a:lnTo>
                      <a:pt x="730" y="357"/>
                    </a:lnTo>
                    <a:lnTo>
                      <a:pt x="723" y="357"/>
                    </a:lnTo>
                    <a:lnTo>
                      <a:pt x="717" y="357"/>
                    </a:lnTo>
                    <a:lnTo>
                      <a:pt x="711" y="352"/>
                    </a:lnTo>
                    <a:lnTo>
                      <a:pt x="704" y="352"/>
                    </a:lnTo>
                    <a:lnTo>
                      <a:pt x="692" y="348"/>
                    </a:lnTo>
                    <a:lnTo>
                      <a:pt x="686" y="348"/>
                    </a:lnTo>
                    <a:lnTo>
                      <a:pt x="679" y="343"/>
                    </a:lnTo>
                    <a:lnTo>
                      <a:pt x="673" y="343"/>
                    </a:lnTo>
                    <a:lnTo>
                      <a:pt x="667" y="339"/>
                    </a:lnTo>
                    <a:lnTo>
                      <a:pt x="660" y="339"/>
                    </a:lnTo>
                    <a:lnTo>
                      <a:pt x="654" y="339"/>
                    </a:lnTo>
                    <a:lnTo>
                      <a:pt x="648" y="334"/>
                    </a:lnTo>
                    <a:lnTo>
                      <a:pt x="642" y="339"/>
                    </a:lnTo>
                    <a:lnTo>
                      <a:pt x="635" y="343"/>
                    </a:lnTo>
                    <a:lnTo>
                      <a:pt x="635" y="348"/>
                    </a:lnTo>
                    <a:lnTo>
                      <a:pt x="642" y="352"/>
                    </a:lnTo>
                    <a:lnTo>
                      <a:pt x="642" y="357"/>
                    </a:lnTo>
                    <a:lnTo>
                      <a:pt x="642" y="361"/>
                    </a:lnTo>
                    <a:lnTo>
                      <a:pt x="642" y="365"/>
                    </a:lnTo>
                    <a:lnTo>
                      <a:pt x="642" y="370"/>
                    </a:lnTo>
                    <a:lnTo>
                      <a:pt x="635" y="374"/>
                    </a:lnTo>
                    <a:lnTo>
                      <a:pt x="629" y="374"/>
                    </a:lnTo>
                    <a:lnTo>
                      <a:pt x="629" y="379"/>
                    </a:lnTo>
                    <a:lnTo>
                      <a:pt x="623" y="379"/>
                    </a:lnTo>
                    <a:lnTo>
                      <a:pt x="623" y="383"/>
                    </a:lnTo>
                    <a:lnTo>
                      <a:pt x="616" y="388"/>
                    </a:lnTo>
                    <a:lnTo>
                      <a:pt x="616" y="392"/>
                    </a:lnTo>
                    <a:lnTo>
                      <a:pt x="610" y="397"/>
                    </a:lnTo>
                    <a:lnTo>
                      <a:pt x="604" y="397"/>
                    </a:lnTo>
                    <a:lnTo>
                      <a:pt x="597" y="392"/>
                    </a:lnTo>
                    <a:lnTo>
                      <a:pt x="591" y="392"/>
                    </a:lnTo>
                    <a:lnTo>
                      <a:pt x="591" y="388"/>
                    </a:lnTo>
                    <a:lnTo>
                      <a:pt x="585" y="388"/>
                    </a:lnTo>
                    <a:lnTo>
                      <a:pt x="579" y="383"/>
                    </a:lnTo>
                    <a:lnTo>
                      <a:pt x="572" y="379"/>
                    </a:lnTo>
                    <a:lnTo>
                      <a:pt x="572" y="374"/>
                    </a:lnTo>
                    <a:lnTo>
                      <a:pt x="566" y="370"/>
                    </a:lnTo>
                    <a:lnTo>
                      <a:pt x="566" y="365"/>
                    </a:lnTo>
                    <a:lnTo>
                      <a:pt x="566" y="361"/>
                    </a:lnTo>
                    <a:lnTo>
                      <a:pt x="560" y="357"/>
                    </a:lnTo>
                    <a:lnTo>
                      <a:pt x="553" y="357"/>
                    </a:lnTo>
                    <a:lnTo>
                      <a:pt x="547" y="357"/>
                    </a:lnTo>
                    <a:lnTo>
                      <a:pt x="541" y="361"/>
                    </a:lnTo>
                    <a:lnTo>
                      <a:pt x="535" y="361"/>
                    </a:lnTo>
                    <a:lnTo>
                      <a:pt x="528" y="361"/>
                    </a:lnTo>
                    <a:lnTo>
                      <a:pt x="522" y="361"/>
                    </a:lnTo>
                    <a:lnTo>
                      <a:pt x="509" y="361"/>
                    </a:lnTo>
                    <a:lnTo>
                      <a:pt x="503" y="361"/>
                    </a:lnTo>
                    <a:lnTo>
                      <a:pt x="497" y="357"/>
                    </a:lnTo>
                    <a:lnTo>
                      <a:pt x="491" y="352"/>
                    </a:lnTo>
                    <a:lnTo>
                      <a:pt x="484" y="348"/>
                    </a:lnTo>
                    <a:lnTo>
                      <a:pt x="478" y="343"/>
                    </a:lnTo>
                    <a:lnTo>
                      <a:pt x="478" y="339"/>
                    </a:lnTo>
                    <a:lnTo>
                      <a:pt x="472" y="334"/>
                    </a:lnTo>
                    <a:lnTo>
                      <a:pt x="465" y="334"/>
                    </a:lnTo>
                    <a:lnTo>
                      <a:pt x="459" y="334"/>
                    </a:lnTo>
                    <a:lnTo>
                      <a:pt x="453" y="334"/>
                    </a:lnTo>
                    <a:lnTo>
                      <a:pt x="453" y="339"/>
                    </a:lnTo>
                    <a:lnTo>
                      <a:pt x="447" y="339"/>
                    </a:lnTo>
                    <a:lnTo>
                      <a:pt x="447" y="343"/>
                    </a:lnTo>
                    <a:lnTo>
                      <a:pt x="440" y="348"/>
                    </a:lnTo>
                    <a:lnTo>
                      <a:pt x="434" y="352"/>
                    </a:lnTo>
                    <a:lnTo>
                      <a:pt x="434" y="357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5"/>
                    </a:lnTo>
                    <a:lnTo>
                      <a:pt x="409" y="365"/>
                    </a:lnTo>
                    <a:lnTo>
                      <a:pt x="396" y="365"/>
                    </a:lnTo>
                    <a:lnTo>
                      <a:pt x="390" y="365"/>
                    </a:lnTo>
                    <a:lnTo>
                      <a:pt x="384" y="361"/>
                    </a:lnTo>
                    <a:lnTo>
                      <a:pt x="377" y="357"/>
                    </a:lnTo>
                    <a:lnTo>
                      <a:pt x="377" y="352"/>
                    </a:lnTo>
                    <a:lnTo>
                      <a:pt x="371" y="348"/>
                    </a:lnTo>
                    <a:lnTo>
                      <a:pt x="371" y="343"/>
                    </a:lnTo>
                    <a:lnTo>
                      <a:pt x="365" y="343"/>
                    </a:lnTo>
                    <a:lnTo>
                      <a:pt x="359" y="343"/>
                    </a:lnTo>
                    <a:lnTo>
                      <a:pt x="352" y="348"/>
                    </a:lnTo>
                    <a:lnTo>
                      <a:pt x="352" y="352"/>
                    </a:lnTo>
                    <a:lnTo>
                      <a:pt x="352" y="357"/>
                    </a:lnTo>
                    <a:lnTo>
                      <a:pt x="352" y="361"/>
                    </a:lnTo>
                    <a:lnTo>
                      <a:pt x="359" y="365"/>
                    </a:lnTo>
                    <a:lnTo>
                      <a:pt x="365" y="370"/>
                    </a:lnTo>
                    <a:lnTo>
                      <a:pt x="365" y="374"/>
                    </a:lnTo>
                    <a:lnTo>
                      <a:pt x="365" y="379"/>
                    </a:lnTo>
                    <a:lnTo>
                      <a:pt x="359" y="379"/>
                    </a:lnTo>
                    <a:lnTo>
                      <a:pt x="352" y="383"/>
                    </a:lnTo>
                    <a:lnTo>
                      <a:pt x="346" y="388"/>
                    </a:lnTo>
                    <a:lnTo>
                      <a:pt x="340" y="392"/>
                    </a:lnTo>
                    <a:lnTo>
                      <a:pt x="340" y="397"/>
                    </a:lnTo>
                    <a:lnTo>
                      <a:pt x="333" y="397"/>
                    </a:lnTo>
                    <a:lnTo>
                      <a:pt x="333" y="401"/>
                    </a:lnTo>
                    <a:lnTo>
                      <a:pt x="327" y="401"/>
                    </a:lnTo>
                    <a:lnTo>
                      <a:pt x="321" y="401"/>
                    </a:lnTo>
                    <a:lnTo>
                      <a:pt x="315" y="401"/>
                    </a:lnTo>
                    <a:lnTo>
                      <a:pt x="308" y="401"/>
                    </a:lnTo>
                    <a:lnTo>
                      <a:pt x="302" y="401"/>
                    </a:lnTo>
                    <a:lnTo>
                      <a:pt x="296" y="401"/>
                    </a:lnTo>
                    <a:lnTo>
                      <a:pt x="289" y="401"/>
                    </a:lnTo>
                    <a:lnTo>
                      <a:pt x="283" y="401"/>
                    </a:lnTo>
                    <a:lnTo>
                      <a:pt x="277" y="401"/>
                    </a:lnTo>
                    <a:lnTo>
                      <a:pt x="271" y="401"/>
                    </a:lnTo>
                    <a:lnTo>
                      <a:pt x="264" y="401"/>
                    </a:lnTo>
                    <a:lnTo>
                      <a:pt x="258" y="401"/>
                    </a:lnTo>
                    <a:lnTo>
                      <a:pt x="252" y="406"/>
                    </a:lnTo>
                    <a:lnTo>
                      <a:pt x="252" y="410"/>
                    </a:lnTo>
                    <a:lnTo>
                      <a:pt x="245" y="410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9" y="401"/>
                    </a:lnTo>
                    <a:lnTo>
                      <a:pt x="239" y="397"/>
                    </a:lnTo>
                    <a:lnTo>
                      <a:pt x="233" y="397"/>
                    </a:lnTo>
                    <a:lnTo>
                      <a:pt x="227" y="392"/>
                    </a:lnTo>
                    <a:lnTo>
                      <a:pt x="220" y="392"/>
                    </a:lnTo>
                    <a:lnTo>
                      <a:pt x="214" y="392"/>
                    </a:lnTo>
                    <a:lnTo>
                      <a:pt x="208" y="392"/>
                    </a:lnTo>
                    <a:lnTo>
                      <a:pt x="201" y="388"/>
                    </a:lnTo>
                    <a:lnTo>
                      <a:pt x="195" y="388"/>
                    </a:lnTo>
                    <a:lnTo>
                      <a:pt x="195" y="383"/>
                    </a:lnTo>
                    <a:lnTo>
                      <a:pt x="189" y="383"/>
                    </a:lnTo>
                    <a:lnTo>
                      <a:pt x="183" y="383"/>
                    </a:lnTo>
                    <a:lnTo>
                      <a:pt x="176" y="383"/>
                    </a:lnTo>
                    <a:lnTo>
                      <a:pt x="170" y="383"/>
                    </a:lnTo>
                    <a:lnTo>
                      <a:pt x="164" y="379"/>
                    </a:lnTo>
                    <a:lnTo>
                      <a:pt x="157" y="374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57" y="352"/>
                    </a:lnTo>
                    <a:lnTo>
                      <a:pt x="151" y="352"/>
                    </a:lnTo>
                    <a:lnTo>
                      <a:pt x="151" y="348"/>
                    </a:lnTo>
                    <a:lnTo>
                      <a:pt x="145" y="348"/>
                    </a:lnTo>
                    <a:lnTo>
                      <a:pt x="145" y="343"/>
                    </a:lnTo>
                    <a:lnTo>
                      <a:pt x="138" y="343"/>
                    </a:lnTo>
                    <a:lnTo>
                      <a:pt x="138" y="339"/>
                    </a:lnTo>
                    <a:lnTo>
                      <a:pt x="132" y="339"/>
                    </a:lnTo>
                    <a:lnTo>
                      <a:pt x="126" y="334"/>
                    </a:lnTo>
                    <a:lnTo>
                      <a:pt x="120" y="334"/>
                    </a:lnTo>
                    <a:lnTo>
                      <a:pt x="120" y="330"/>
                    </a:lnTo>
                    <a:lnTo>
                      <a:pt x="120" y="325"/>
                    </a:lnTo>
                    <a:lnTo>
                      <a:pt x="120" y="321"/>
                    </a:lnTo>
                    <a:lnTo>
                      <a:pt x="120" y="316"/>
                    </a:lnTo>
                    <a:lnTo>
                      <a:pt x="120" y="312"/>
                    </a:lnTo>
                    <a:lnTo>
                      <a:pt x="120" y="308"/>
                    </a:lnTo>
                    <a:lnTo>
                      <a:pt x="120" y="303"/>
                    </a:lnTo>
                    <a:lnTo>
                      <a:pt x="120" y="299"/>
                    </a:lnTo>
                    <a:lnTo>
                      <a:pt x="120" y="294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0" y="281"/>
                    </a:lnTo>
                    <a:lnTo>
                      <a:pt x="120" y="276"/>
                    </a:lnTo>
                    <a:lnTo>
                      <a:pt x="113" y="276"/>
                    </a:lnTo>
                    <a:lnTo>
                      <a:pt x="113" y="272"/>
                    </a:lnTo>
                    <a:lnTo>
                      <a:pt x="107" y="272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58"/>
                    </a:lnTo>
                    <a:lnTo>
                      <a:pt x="82" y="258"/>
                    </a:lnTo>
                    <a:lnTo>
                      <a:pt x="82" y="254"/>
                    </a:lnTo>
                    <a:lnTo>
                      <a:pt x="76" y="254"/>
                    </a:lnTo>
                    <a:lnTo>
                      <a:pt x="76" y="250"/>
                    </a:lnTo>
                    <a:lnTo>
                      <a:pt x="69" y="250"/>
                    </a:lnTo>
                    <a:lnTo>
                      <a:pt x="69" y="245"/>
                    </a:lnTo>
                    <a:lnTo>
                      <a:pt x="63" y="241"/>
                    </a:lnTo>
                    <a:lnTo>
                      <a:pt x="63" y="236"/>
                    </a:lnTo>
                    <a:lnTo>
                      <a:pt x="57" y="232"/>
                    </a:lnTo>
                    <a:lnTo>
                      <a:pt x="57" y="227"/>
                    </a:lnTo>
                    <a:lnTo>
                      <a:pt x="50" y="223"/>
                    </a:lnTo>
                    <a:lnTo>
                      <a:pt x="50" y="218"/>
                    </a:lnTo>
                    <a:lnTo>
                      <a:pt x="50" y="214"/>
                    </a:lnTo>
                    <a:lnTo>
                      <a:pt x="50" y="209"/>
                    </a:lnTo>
                    <a:lnTo>
                      <a:pt x="57" y="205"/>
                    </a:lnTo>
                    <a:lnTo>
                      <a:pt x="57" y="200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3" y="178"/>
                    </a:lnTo>
                    <a:lnTo>
                      <a:pt x="63" y="174"/>
                    </a:lnTo>
                    <a:lnTo>
                      <a:pt x="57" y="174"/>
                    </a:lnTo>
                    <a:lnTo>
                      <a:pt x="50" y="169"/>
                    </a:lnTo>
                    <a:lnTo>
                      <a:pt x="44" y="165"/>
                    </a:lnTo>
                    <a:lnTo>
                      <a:pt x="44" y="160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38" y="147"/>
                    </a:lnTo>
                    <a:lnTo>
                      <a:pt x="32" y="147"/>
                    </a:lnTo>
                    <a:lnTo>
                      <a:pt x="32" y="142"/>
                    </a:lnTo>
                    <a:lnTo>
                      <a:pt x="32" y="138"/>
                    </a:lnTo>
                    <a:lnTo>
                      <a:pt x="25" y="129"/>
                    </a:lnTo>
                    <a:lnTo>
                      <a:pt x="25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3" y="107"/>
                    </a:lnTo>
                    <a:lnTo>
                      <a:pt x="13" y="102"/>
                    </a:lnTo>
                    <a:lnTo>
                      <a:pt x="13" y="98"/>
                    </a:lnTo>
                    <a:lnTo>
                      <a:pt x="13" y="93"/>
                    </a:lnTo>
                    <a:lnTo>
                      <a:pt x="13" y="89"/>
                    </a:lnTo>
                    <a:lnTo>
                      <a:pt x="6" y="84"/>
                    </a:lnTo>
                    <a:lnTo>
                      <a:pt x="6" y="76"/>
                    </a:lnTo>
                    <a:lnTo>
                      <a:pt x="6" y="71"/>
                    </a:lnTo>
                    <a:lnTo>
                      <a:pt x="6" y="67"/>
                    </a:lnTo>
                    <a:lnTo>
                      <a:pt x="6" y="62"/>
                    </a:lnTo>
                    <a:lnTo>
                      <a:pt x="6" y="53"/>
                    </a:lnTo>
                    <a:lnTo>
                      <a:pt x="0" y="49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6" y="9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13" y="4"/>
                    </a:lnTo>
                    <a:lnTo>
                      <a:pt x="19" y="4"/>
                    </a:lnTo>
                    <a:lnTo>
                      <a:pt x="19" y="9"/>
                    </a:lnTo>
                    <a:lnTo>
                      <a:pt x="25" y="13"/>
                    </a:lnTo>
                    <a:lnTo>
                      <a:pt x="32" y="13"/>
                    </a:lnTo>
                    <a:lnTo>
                      <a:pt x="32" y="18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44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7" y="31"/>
                    </a:lnTo>
                    <a:lnTo>
                      <a:pt x="63" y="31"/>
                    </a:lnTo>
                    <a:lnTo>
                      <a:pt x="63" y="35"/>
                    </a:lnTo>
                    <a:lnTo>
                      <a:pt x="69" y="35"/>
                    </a:lnTo>
                    <a:lnTo>
                      <a:pt x="69" y="40"/>
                    </a:lnTo>
                    <a:lnTo>
                      <a:pt x="69" y="44"/>
                    </a:lnTo>
                    <a:lnTo>
                      <a:pt x="76" y="49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53"/>
                    </a:lnTo>
                    <a:lnTo>
                      <a:pt x="101" y="5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58"/>
                    </a:lnTo>
                    <a:lnTo>
                      <a:pt x="138" y="62"/>
                    </a:lnTo>
                    <a:lnTo>
                      <a:pt x="145" y="62"/>
                    </a:lnTo>
                    <a:lnTo>
                      <a:pt x="151" y="62"/>
                    </a:lnTo>
                    <a:lnTo>
                      <a:pt x="157" y="62"/>
                    </a:lnTo>
                    <a:lnTo>
                      <a:pt x="164" y="58"/>
                    </a:lnTo>
                    <a:lnTo>
                      <a:pt x="176" y="62"/>
                    </a:lnTo>
                    <a:lnTo>
                      <a:pt x="183" y="62"/>
                    </a:lnTo>
                    <a:lnTo>
                      <a:pt x="189" y="62"/>
                    </a:lnTo>
                    <a:lnTo>
                      <a:pt x="195" y="62"/>
                    </a:lnTo>
                    <a:lnTo>
                      <a:pt x="208" y="62"/>
                    </a:lnTo>
                    <a:lnTo>
                      <a:pt x="214" y="62"/>
                    </a:lnTo>
                    <a:lnTo>
                      <a:pt x="214" y="58"/>
                    </a:lnTo>
                    <a:lnTo>
                      <a:pt x="220" y="58"/>
                    </a:lnTo>
                    <a:lnTo>
                      <a:pt x="227" y="58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39" y="53"/>
                    </a:lnTo>
                    <a:lnTo>
                      <a:pt x="245" y="53"/>
                    </a:lnTo>
                    <a:lnTo>
                      <a:pt x="252" y="53"/>
                    </a:lnTo>
                    <a:lnTo>
                      <a:pt x="258" y="53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1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6" y="44"/>
                    </a:lnTo>
                    <a:lnTo>
                      <a:pt x="308" y="44"/>
                    </a:lnTo>
                    <a:lnTo>
                      <a:pt x="315" y="40"/>
                    </a:lnTo>
                    <a:lnTo>
                      <a:pt x="321" y="40"/>
                    </a:lnTo>
                    <a:lnTo>
                      <a:pt x="327" y="40"/>
                    </a:lnTo>
                    <a:lnTo>
                      <a:pt x="333" y="40"/>
                    </a:lnTo>
                    <a:lnTo>
                      <a:pt x="340" y="35"/>
                    </a:lnTo>
                    <a:lnTo>
                      <a:pt x="346" y="40"/>
                    </a:lnTo>
                    <a:lnTo>
                      <a:pt x="352" y="44"/>
                    </a:lnTo>
                    <a:lnTo>
                      <a:pt x="359" y="44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65" y="53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77" y="62"/>
                    </a:lnTo>
                    <a:lnTo>
                      <a:pt x="384" y="62"/>
                    </a:lnTo>
                    <a:lnTo>
                      <a:pt x="384" y="67"/>
                    </a:lnTo>
                    <a:lnTo>
                      <a:pt x="390" y="71"/>
                    </a:lnTo>
                    <a:lnTo>
                      <a:pt x="396" y="71"/>
                    </a:lnTo>
                    <a:lnTo>
                      <a:pt x="396" y="76"/>
                    </a:lnTo>
                    <a:lnTo>
                      <a:pt x="403" y="76"/>
                    </a:lnTo>
                    <a:lnTo>
                      <a:pt x="409" y="71"/>
                    </a:lnTo>
                    <a:lnTo>
                      <a:pt x="415" y="71"/>
                    </a:lnTo>
                    <a:lnTo>
                      <a:pt x="421" y="67"/>
                    </a:lnTo>
                    <a:lnTo>
                      <a:pt x="428" y="62"/>
                    </a:lnTo>
                    <a:lnTo>
                      <a:pt x="434" y="58"/>
                    </a:lnTo>
                    <a:lnTo>
                      <a:pt x="440" y="53"/>
                    </a:lnTo>
                    <a:lnTo>
                      <a:pt x="440" y="49"/>
                    </a:lnTo>
                    <a:lnTo>
                      <a:pt x="447" y="44"/>
                    </a:lnTo>
                    <a:lnTo>
                      <a:pt x="447" y="40"/>
                    </a:lnTo>
                    <a:lnTo>
                      <a:pt x="453" y="35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27"/>
                    </a:lnTo>
                    <a:lnTo>
                      <a:pt x="478" y="27"/>
                    </a:lnTo>
                    <a:lnTo>
                      <a:pt x="484" y="31"/>
                    </a:lnTo>
                    <a:lnTo>
                      <a:pt x="491" y="31"/>
                    </a:lnTo>
                    <a:lnTo>
                      <a:pt x="497" y="35"/>
                    </a:lnTo>
                    <a:lnTo>
                      <a:pt x="503" y="35"/>
                    </a:lnTo>
                    <a:lnTo>
                      <a:pt x="509" y="40"/>
                    </a:lnTo>
                    <a:lnTo>
                      <a:pt x="516" y="40"/>
                    </a:lnTo>
                    <a:lnTo>
                      <a:pt x="522" y="44"/>
                    </a:lnTo>
                    <a:lnTo>
                      <a:pt x="528" y="4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20" name="Freeform 924"/>
              <p:cNvSpPr>
                <a:spLocks/>
              </p:cNvSpPr>
              <p:nvPr/>
            </p:nvSpPr>
            <p:spPr bwMode="auto">
              <a:xfrm>
                <a:off x="1689" y="1359"/>
                <a:ext cx="819" cy="410"/>
              </a:xfrm>
              <a:custGeom>
                <a:avLst/>
                <a:gdLst/>
                <a:ahLst/>
                <a:cxnLst>
                  <a:cxn ang="0">
                    <a:pos x="553" y="62"/>
                  </a:cxn>
                  <a:cxn ang="0">
                    <a:pos x="579" y="80"/>
                  </a:cxn>
                  <a:cxn ang="0">
                    <a:pos x="610" y="107"/>
                  </a:cxn>
                  <a:cxn ang="0">
                    <a:pos x="648" y="98"/>
                  </a:cxn>
                  <a:cxn ang="0">
                    <a:pos x="673" y="107"/>
                  </a:cxn>
                  <a:cxn ang="0">
                    <a:pos x="667" y="138"/>
                  </a:cxn>
                  <a:cxn ang="0">
                    <a:pos x="692" y="165"/>
                  </a:cxn>
                  <a:cxn ang="0">
                    <a:pos x="723" y="187"/>
                  </a:cxn>
                  <a:cxn ang="0">
                    <a:pos x="748" y="200"/>
                  </a:cxn>
                  <a:cxn ang="0">
                    <a:pos x="774" y="218"/>
                  </a:cxn>
                  <a:cxn ang="0">
                    <a:pos x="774" y="245"/>
                  </a:cxn>
                  <a:cxn ang="0">
                    <a:pos x="786" y="276"/>
                  </a:cxn>
                  <a:cxn ang="0">
                    <a:pos x="819" y="285"/>
                  </a:cxn>
                  <a:cxn ang="0">
                    <a:pos x="780" y="299"/>
                  </a:cxn>
                  <a:cxn ang="0">
                    <a:pos x="761" y="325"/>
                  </a:cxn>
                  <a:cxn ang="0">
                    <a:pos x="767" y="357"/>
                  </a:cxn>
                  <a:cxn ang="0">
                    <a:pos x="730" y="357"/>
                  </a:cxn>
                  <a:cxn ang="0">
                    <a:pos x="679" y="343"/>
                  </a:cxn>
                  <a:cxn ang="0">
                    <a:pos x="635" y="343"/>
                  </a:cxn>
                  <a:cxn ang="0">
                    <a:pos x="635" y="374"/>
                  </a:cxn>
                  <a:cxn ang="0">
                    <a:pos x="610" y="397"/>
                  </a:cxn>
                  <a:cxn ang="0">
                    <a:pos x="572" y="379"/>
                  </a:cxn>
                  <a:cxn ang="0">
                    <a:pos x="547" y="357"/>
                  </a:cxn>
                  <a:cxn ang="0">
                    <a:pos x="497" y="357"/>
                  </a:cxn>
                  <a:cxn ang="0">
                    <a:pos x="459" y="334"/>
                  </a:cxn>
                  <a:cxn ang="0">
                    <a:pos x="434" y="357"/>
                  </a:cxn>
                  <a:cxn ang="0">
                    <a:pos x="384" y="361"/>
                  </a:cxn>
                  <a:cxn ang="0">
                    <a:pos x="352" y="348"/>
                  </a:cxn>
                  <a:cxn ang="0">
                    <a:pos x="365" y="379"/>
                  </a:cxn>
                  <a:cxn ang="0">
                    <a:pos x="333" y="401"/>
                  </a:cxn>
                  <a:cxn ang="0">
                    <a:pos x="289" y="401"/>
                  </a:cxn>
                  <a:cxn ang="0">
                    <a:pos x="252" y="410"/>
                  </a:cxn>
                  <a:cxn ang="0">
                    <a:pos x="227" y="392"/>
                  </a:cxn>
                  <a:cxn ang="0">
                    <a:pos x="189" y="383"/>
                  </a:cxn>
                  <a:cxn ang="0">
                    <a:pos x="151" y="370"/>
                  </a:cxn>
                  <a:cxn ang="0">
                    <a:pos x="151" y="348"/>
                  </a:cxn>
                  <a:cxn ang="0">
                    <a:pos x="120" y="334"/>
                  </a:cxn>
                  <a:cxn ang="0">
                    <a:pos x="120" y="303"/>
                  </a:cxn>
                  <a:cxn ang="0">
                    <a:pos x="113" y="276"/>
                  </a:cxn>
                  <a:cxn ang="0">
                    <a:pos x="88" y="258"/>
                  </a:cxn>
                  <a:cxn ang="0">
                    <a:pos x="63" y="241"/>
                  </a:cxn>
                  <a:cxn ang="0">
                    <a:pos x="50" y="209"/>
                  </a:cxn>
                  <a:cxn ang="0">
                    <a:pos x="63" y="178"/>
                  </a:cxn>
                  <a:cxn ang="0">
                    <a:pos x="38" y="156"/>
                  </a:cxn>
                  <a:cxn ang="0">
                    <a:pos x="25" y="125"/>
                  </a:cxn>
                  <a:cxn ang="0">
                    <a:pos x="13" y="93"/>
                  </a:cxn>
                  <a:cxn ang="0">
                    <a:pos x="6" y="53"/>
                  </a:cxn>
                  <a:cxn ang="0">
                    <a:pos x="0" y="22"/>
                  </a:cxn>
                  <a:cxn ang="0">
                    <a:pos x="13" y="4"/>
                  </a:cxn>
                  <a:cxn ang="0">
                    <a:pos x="38" y="22"/>
                  </a:cxn>
                  <a:cxn ang="0">
                    <a:pos x="69" y="35"/>
                  </a:cxn>
                  <a:cxn ang="0">
                    <a:pos x="101" y="53"/>
                  </a:cxn>
                  <a:cxn ang="0">
                    <a:pos x="145" y="62"/>
                  </a:cxn>
                  <a:cxn ang="0">
                    <a:pos x="195" y="62"/>
                  </a:cxn>
                  <a:cxn ang="0">
                    <a:pos x="233" y="53"/>
                  </a:cxn>
                  <a:cxn ang="0">
                    <a:pos x="271" y="49"/>
                  </a:cxn>
                  <a:cxn ang="0">
                    <a:pos x="321" y="40"/>
                  </a:cxn>
                  <a:cxn ang="0">
                    <a:pos x="359" y="49"/>
                  </a:cxn>
                  <a:cxn ang="0">
                    <a:pos x="384" y="62"/>
                  </a:cxn>
                  <a:cxn ang="0">
                    <a:pos x="415" y="71"/>
                  </a:cxn>
                  <a:cxn ang="0">
                    <a:pos x="447" y="40"/>
                  </a:cxn>
                  <a:cxn ang="0">
                    <a:pos x="491" y="31"/>
                  </a:cxn>
                </a:cxnLst>
                <a:rect l="0" t="0" r="r" b="b"/>
                <a:pathLst>
                  <a:path w="819" h="410">
                    <a:moveTo>
                      <a:pt x="528" y="49"/>
                    </a:moveTo>
                    <a:lnTo>
                      <a:pt x="535" y="49"/>
                    </a:lnTo>
                    <a:lnTo>
                      <a:pt x="535" y="53"/>
                    </a:lnTo>
                    <a:lnTo>
                      <a:pt x="541" y="53"/>
                    </a:lnTo>
                    <a:lnTo>
                      <a:pt x="541" y="58"/>
                    </a:lnTo>
                    <a:lnTo>
                      <a:pt x="547" y="58"/>
                    </a:lnTo>
                    <a:lnTo>
                      <a:pt x="553" y="62"/>
                    </a:lnTo>
                    <a:lnTo>
                      <a:pt x="560" y="62"/>
                    </a:lnTo>
                    <a:lnTo>
                      <a:pt x="566" y="62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9" y="71"/>
                    </a:lnTo>
                    <a:lnTo>
                      <a:pt x="579" y="76"/>
                    </a:lnTo>
                    <a:lnTo>
                      <a:pt x="579" y="80"/>
                    </a:lnTo>
                    <a:lnTo>
                      <a:pt x="579" y="84"/>
                    </a:lnTo>
                    <a:lnTo>
                      <a:pt x="585" y="89"/>
                    </a:lnTo>
                    <a:lnTo>
                      <a:pt x="591" y="98"/>
                    </a:lnTo>
                    <a:lnTo>
                      <a:pt x="597" y="102"/>
                    </a:lnTo>
                    <a:lnTo>
                      <a:pt x="597" y="107"/>
                    </a:lnTo>
                    <a:lnTo>
                      <a:pt x="604" y="107"/>
                    </a:lnTo>
                    <a:lnTo>
                      <a:pt x="610" y="107"/>
                    </a:lnTo>
                    <a:lnTo>
                      <a:pt x="616" y="107"/>
                    </a:lnTo>
                    <a:lnTo>
                      <a:pt x="623" y="102"/>
                    </a:lnTo>
                    <a:lnTo>
                      <a:pt x="629" y="102"/>
                    </a:lnTo>
                    <a:lnTo>
                      <a:pt x="635" y="102"/>
                    </a:lnTo>
                    <a:lnTo>
                      <a:pt x="642" y="102"/>
                    </a:lnTo>
                    <a:lnTo>
                      <a:pt x="648" y="102"/>
                    </a:lnTo>
                    <a:lnTo>
                      <a:pt x="648" y="98"/>
                    </a:lnTo>
                    <a:lnTo>
                      <a:pt x="648" y="102"/>
                    </a:lnTo>
                    <a:lnTo>
                      <a:pt x="654" y="98"/>
                    </a:lnTo>
                    <a:lnTo>
                      <a:pt x="660" y="98"/>
                    </a:lnTo>
                    <a:lnTo>
                      <a:pt x="667" y="98"/>
                    </a:lnTo>
                    <a:lnTo>
                      <a:pt x="673" y="98"/>
                    </a:lnTo>
                    <a:lnTo>
                      <a:pt x="673" y="102"/>
                    </a:lnTo>
                    <a:lnTo>
                      <a:pt x="673" y="107"/>
                    </a:lnTo>
                    <a:lnTo>
                      <a:pt x="673" y="111"/>
                    </a:lnTo>
                    <a:lnTo>
                      <a:pt x="673" y="116"/>
                    </a:lnTo>
                    <a:lnTo>
                      <a:pt x="673" y="120"/>
                    </a:lnTo>
                    <a:lnTo>
                      <a:pt x="667" y="125"/>
                    </a:lnTo>
                    <a:lnTo>
                      <a:pt x="667" y="129"/>
                    </a:lnTo>
                    <a:lnTo>
                      <a:pt x="667" y="134"/>
                    </a:lnTo>
                    <a:lnTo>
                      <a:pt x="667" y="138"/>
                    </a:lnTo>
                    <a:lnTo>
                      <a:pt x="667" y="142"/>
                    </a:lnTo>
                    <a:lnTo>
                      <a:pt x="673" y="147"/>
                    </a:lnTo>
                    <a:lnTo>
                      <a:pt x="673" y="151"/>
                    </a:lnTo>
                    <a:lnTo>
                      <a:pt x="679" y="156"/>
                    </a:lnTo>
                    <a:lnTo>
                      <a:pt x="686" y="160"/>
                    </a:lnTo>
                    <a:lnTo>
                      <a:pt x="686" y="165"/>
                    </a:lnTo>
                    <a:lnTo>
                      <a:pt x="692" y="165"/>
                    </a:lnTo>
                    <a:lnTo>
                      <a:pt x="692" y="169"/>
                    </a:lnTo>
                    <a:lnTo>
                      <a:pt x="698" y="169"/>
                    </a:lnTo>
                    <a:lnTo>
                      <a:pt x="704" y="174"/>
                    </a:lnTo>
                    <a:lnTo>
                      <a:pt x="711" y="178"/>
                    </a:lnTo>
                    <a:lnTo>
                      <a:pt x="717" y="178"/>
                    </a:lnTo>
                    <a:lnTo>
                      <a:pt x="717" y="183"/>
                    </a:lnTo>
                    <a:lnTo>
                      <a:pt x="723" y="187"/>
                    </a:lnTo>
                    <a:lnTo>
                      <a:pt x="730" y="187"/>
                    </a:lnTo>
                    <a:lnTo>
                      <a:pt x="730" y="192"/>
                    </a:lnTo>
                    <a:lnTo>
                      <a:pt x="736" y="192"/>
                    </a:lnTo>
                    <a:lnTo>
                      <a:pt x="736" y="196"/>
                    </a:lnTo>
                    <a:lnTo>
                      <a:pt x="742" y="196"/>
                    </a:lnTo>
                    <a:lnTo>
                      <a:pt x="742" y="200"/>
                    </a:lnTo>
                    <a:lnTo>
                      <a:pt x="748" y="200"/>
                    </a:lnTo>
                    <a:lnTo>
                      <a:pt x="748" y="205"/>
                    </a:lnTo>
                    <a:lnTo>
                      <a:pt x="755" y="205"/>
                    </a:lnTo>
                    <a:lnTo>
                      <a:pt x="761" y="205"/>
                    </a:lnTo>
                    <a:lnTo>
                      <a:pt x="761" y="209"/>
                    </a:lnTo>
                    <a:lnTo>
                      <a:pt x="767" y="209"/>
                    </a:lnTo>
                    <a:lnTo>
                      <a:pt x="767" y="214"/>
                    </a:lnTo>
                    <a:lnTo>
                      <a:pt x="774" y="218"/>
                    </a:lnTo>
                    <a:lnTo>
                      <a:pt x="774" y="223"/>
                    </a:lnTo>
                    <a:lnTo>
                      <a:pt x="774" y="227"/>
                    </a:lnTo>
                    <a:lnTo>
                      <a:pt x="774" y="232"/>
                    </a:lnTo>
                    <a:lnTo>
                      <a:pt x="780" y="232"/>
                    </a:lnTo>
                    <a:lnTo>
                      <a:pt x="780" y="236"/>
                    </a:lnTo>
                    <a:lnTo>
                      <a:pt x="780" y="241"/>
                    </a:lnTo>
                    <a:lnTo>
                      <a:pt x="774" y="245"/>
                    </a:lnTo>
                    <a:lnTo>
                      <a:pt x="774" y="250"/>
                    </a:lnTo>
                    <a:lnTo>
                      <a:pt x="774" y="254"/>
                    </a:lnTo>
                    <a:lnTo>
                      <a:pt x="774" y="258"/>
                    </a:lnTo>
                    <a:lnTo>
                      <a:pt x="774" y="263"/>
                    </a:lnTo>
                    <a:lnTo>
                      <a:pt x="780" y="267"/>
                    </a:lnTo>
                    <a:lnTo>
                      <a:pt x="786" y="272"/>
                    </a:lnTo>
                    <a:lnTo>
                      <a:pt x="786" y="276"/>
                    </a:lnTo>
                    <a:lnTo>
                      <a:pt x="792" y="276"/>
                    </a:lnTo>
                    <a:lnTo>
                      <a:pt x="792" y="281"/>
                    </a:lnTo>
                    <a:lnTo>
                      <a:pt x="800" y="281"/>
                    </a:lnTo>
                    <a:lnTo>
                      <a:pt x="806" y="281"/>
                    </a:lnTo>
                    <a:lnTo>
                      <a:pt x="806" y="285"/>
                    </a:lnTo>
                    <a:lnTo>
                      <a:pt x="812" y="285"/>
                    </a:lnTo>
                    <a:lnTo>
                      <a:pt x="819" y="285"/>
                    </a:lnTo>
                    <a:lnTo>
                      <a:pt x="819" y="290"/>
                    </a:lnTo>
                    <a:lnTo>
                      <a:pt x="819" y="294"/>
                    </a:lnTo>
                    <a:lnTo>
                      <a:pt x="806" y="294"/>
                    </a:lnTo>
                    <a:lnTo>
                      <a:pt x="792" y="299"/>
                    </a:lnTo>
                    <a:lnTo>
                      <a:pt x="792" y="294"/>
                    </a:lnTo>
                    <a:lnTo>
                      <a:pt x="786" y="299"/>
                    </a:lnTo>
                    <a:lnTo>
                      <a:pt x="780" y="299"/>
                    </a:lnTo>
                    <a:lnTo>
                      <a:pt x="774" y="299"/>
                    </a:lnTo>
                    <a:lnTo>
                      <a:pt x="767" y="299"/>
                    </a:lnTo>
                    <a:lnTo>
                      <a:pt x="761" y="299"/>
                    </a:lnTo>
                    <a:lnTo>
                      <a:pt x="761" y="303"/>
                    </a:lnTo>
                    <a:lnTo>
                      <a:pt x="755" y="312"/>
                    </a:lnTo>
                    <a:lnTo>
                      <a:pt x="761" y="321"/>
                    </a:lnTo>
                    <a:lnTo>
                      <a:pt x="761" y="325"/>
                    </a:lnTo>
                    <a:lnTo>
                      <a:pt x="761" y="330"/>
                    </a:lnTo>
                    <a:lnTo>
                      <a:pt x="761" y="334"/>
                    </a:lnTo>
                    <a:lnTo>
                      <a:pt x="761" y="339"/>
                    </a:lnTo>
                    <a:lnTo>
                      <a:pt x="761" y="343"/>
                    </a:lnTo>
                    <a:lnTo>
                      <a:pt x="761" y="348"/>
                    </a:lnTo>
                    <a:lnTo>
                      <a:pt x="761" y="352"/>
                    </a:lnTo>
                    <a:lnTo>
                      <a:pt x="767" y="357"/>
                    </a:lnTo>
                    <a:lnTo>
                      <a:pt x="767" y="361"/>
                    </a:lnTo>
                    <a:lnTo>
                      <a:pt x="761" y="361"/>
                    </a:lnTo>
                    <a:lnTo>
                      <a:pt x="755" y="361"/>
                    </a:lnTo>
                    <a:lnTo>
                      <a:pt x="742" y="361"/>
                    </a:lnTo>
                    <a:lnTo>
                      <a:pt x="742" y="357"/>
                    </a:lnTo>
                    <a:lnTo>
                      <a:pt x="736" y="357"/>
                    </a:lnTo>
                    <a:lnTo>
                      <a:pt x="730" y="357"/>
                    </a:lnTo>
                    <a:lnTo>
                      <a:pt x="723" y="357"/>
                    </a:lnTo>
                    <a:lnTo>
                      <a:pt x="717" y="357"/>
                    </a:lnTo>
                    <a:lnTo>
                      <a:pt x="711" y="352"/>
                    </a:lnTo>
                    <a:lnTo>
                      <a:pt x="704" y="352"/>
                    </a:lnTo>
                    <a:lnTo>
                      <a:pt x="692" y="348"/>
                    </a:lnTo>
                    <a:lnTo>
                      <a:pt x="686" y="348"/>
                    </a:lnTo>
                    <a:lnTo>
                      <a:pt x="679" y="343"/>
                    </a:lnTo>
                    <a:lnTo>
                      <a:pt x="673" y="343"/>
                    </a:lnTo>
                    <a:lnTo>
                      <a:pt x="667" y="339"/>
                    </a:lnTo>
                    <a:lnTo>
                      <a:pt x="660" y="339"/>
                    </a:lnTo>
                    <a:lnTo>
                      <a:pt x="654" y="339"/>
                    </a:lnTo>
                    <a:lnTo>
                      <a:pt x="648" y="334"/>
                    </a:lnTo>
                    <a:lnTo>
                      <a:pt x="642" y="339"/>
                    </a:lnTo>
                    <a:lnTo>
                      <a:pt x="635" y="343"/>
                    </a:lnTo>
                    <a:lnTo>
                      <a:pt x="635" y="348"/>
                    </a:lnTo>
                    <a:lnTo>
                      <a:pt x="642" y="352"/>
                    </a:lnTo>
                    <a:lnTo>
                      <a:pt x="642" y="357"/>
                    </a:lnTo>
                    <a:lnTo>
                      <a:pt x="642" y="361"/>
                    </a:lnTo>
                    <a:lnTo>
                      <a:pt x="642" y="365"/>
                    </a:lnTo>
                    <a:lnTo>
                      <a:pt x="642" y="370"/>
                    </a:lnTo>
                    <a:lnTo>
                      <a:pt x="635" y="374"/>
                    </a:lnTo>
                    <a:lnTo>
                      <a:pt x="629" y="374"/>
                    </a:lnTo>
                    <a:lnTo>
                      <a:pt x="629" y="379"/>
                    </a:lnTo>
                    <a:lnTo>
                      <a:pt x="623" y="379"/>
                    </a:lnTo>
                    <a:lnTo>
                      <a:pt x="623" y="383"/>
                    </a:lnTo>
                    <a:lnTo>
                      <a:pt x="616" y="388"/>
                    </a:lnTo>
                    <a:lnTo>
                      <a:pt x="616" y="392"/>
                    </a:lnTo>
                    <a:lnTo>
                      <a:pt x="610" y="397"/>
                    </a:lnTo>
                    <a:lnTo>
                      <a:pt x="604" y="397"/>
                    </a:lnTo>
                    <a:lnTo>
                      <a:pt x="597" y="392"/>
                    </a:lnTo>
                    <a:lnTo>
                      <a:pt x="591" y="392"/>
                    </a:lnTo>
                    <a:lnTo>
                      <a:pt x="591" y="388"/>
                    </a:lnTo>
                    <a:lnTo>
                      <a:pt x="585" y="388"/>
                    </a:lnTo>
                    <a:lnTo>
                      <a:pt x="579" y="383"/>
                    </a:lnTo>
                    <a:lnTo>
                      <a:pt x="572" y="379"/>
                    </a:lnTo>
                    <a:lnTo>
                      <a:pt x="572" y="374"/>
                    </a:lnTo>
                    <a:lnTo>
                      <a:pt x="566" y="370"/>
                    </a:lnTo>
                    <a:lnTo>
                      <a:pt x="566" y="365"/>
                    </a:lnTo>
                    <a:lnTo>
                      <a:pt x="566" y="361"/>
                    </a:lnTo>
                    <a:lnTo>
                      <a:pt x="560" y="357"/>
                    </a:lnTo>
                    <a:lnTo>
                      <a:pt x="553" y="357"/>
                    </a:lnTo>
                    <a:lnTo>
                      <a:pt x="547" y="357"/>
                    </a:lnTo>
                    <a:lnTo>
                      <a:pt x="541" y="361"/>
                    </a:lnTo>
                    <a:lnTo>
                      <a:pt x="535" y="361"/>
                    </a:lnTo>
                    <a:lnTo>
                      <a:pt x="528" y="361"/>
                    </a:lnTo>
                    <a:lnTo>
                      <a:pt x="522" y="361"/>
                    </a:lnTo>
                    <a:lnTo>
                      <a:pt x="509" y="361"/>
                    </a:lnTo>
                    <a:lnTo>
                      <a:pt x="503" y="361"/>
                    </a:lnTo>
                    <a:lnTo>
                      <a:pt x="497" y="357"/>
                    </a:lnTo>
                    <a:lnTo>
                      <a:pt x="491" y="352"/>
                    </a:lnTo>
                    <a:lnTo>
                      <a:pt x="484" y="348"/>
                    </a:lnTo>
                    <a:lnTo>
                      <a:pt x="478" y="343"/>
                    </a:lnTo>
                    <a:lnTo>
                      <a:pt x="478" y="339"/>
                    </a:lnTo>
                    <a:lnTo>
                      <a:pt x="472" y="334"/>
                    </a:lnTo>
                    <a:lnTo>
                      <a:pt x="465" y="334"/>
                    </a:lnTo>
                    <a:lnTo>
                      <a:pt x="459" y="334"/>
                    </a:lnTo>
                    <a:lnTo>
                      <a:pt x="453" y="334"/>
                    </a:lnTo>
                    <a:lnTo>
                      <a:pt x="453" y="339"/>
                    </a:lnTo>
                    <a:lnTo>
                      <a:pt x="447" y="339"/>
                    </a:lnTo>
                    <a:lnTo>
                      <a:pt x="447" y="343"/>
                    </a:lnTo>
                    <a:lnTo>
                      <a:pt x="440" y="348"/>
                    </a:lnTo>
                    <a:lnTo>
                      <a:pt x="434" y="352"/>
                    </a:lnTo>
                    <a:lnTo>
                      <a:pt x="434" y="357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5"/>
                    </a:lnTo>
                    <a:lnTo>
                      <a:pt x="409" y="365"/>
                    </a:lnTo>
                    <a:lnTo>
                      <a:pt x="396" y="365"/>
                    </a:lnTo>
                    <a:lnTo>
                      <a:pt x="390" y="365"/>
                    </a:lnTo>
                    <a:lnTo>
                      <a:pt x="384" y="361"/>
                    </a:lnTo>
                    <a:lnTo>
                      <a:pt x="377" y="357"/>
                    </a:lnTo>
                    <a:lnTo>
                      <a:pt x="377" y="352"/>
                    </a:lnTo>
                    <a:lnTo>
                      <a:pt x="371" y="348"/>
                    </a:lnTo>
                    <a:lnTo>
                      <a:pt x="371" y="343"/>
                    </a:lnTo>
                    <a:lnTo>
                      <a:pt x="365" y="343"/>
                    </a:lnTo>
                    <a:lnTo>
                      <a:pt x="359" y="343"/>
                    </a:lnTo>
                    <a:lnTo>
                      <a:pt x="352" y="348"/>
                    </a:lnTo>
                    <a:lnTo>
                      <a:pt x="352" y="352"/>
                    </a:lnTo>
                    <a:lnTo>
                      <a:pt x="352" y="357"/>
                    </a:lnTo>
                    <a:lnTo>
                      <a:pt x="352" y="361"/>
                    </a:lnTo>
                    <a:lnTo>
                      <a:pt x="359" y="365"/>
                    </a:lnTo>
                    <a:lnTo>
                      <a:pt x="365" y="370"/>
                    </a:lnTo>
                    <a:lnTo>
                      <a:pt x="365" y="374"/>
                    </a:lnTo>
                    <a:lnTo>
                      <a:pt x="365" y="379"/>
                    </a:lnTo>
                    <a:lnTo>
                      <a:pt x="359" y="379"/>
                    </a:lnTo>
                    <a:lnTo>
                      <a:pt x="352" y="383"/>
                    </a:lnTo>
                    <a:lnTo>
                      <a:pt x="346" y="388"/>
                    </a:lnTo>
                    <a:lnTo>
                      <a:pt x="340" y="392"/>
                    </a:lnTo>
                    <a:lnTo>
                      <a:pt x="340" y="397"/>
                    </a:lnTo>
                    <a:lnTo>
                      <a:pt x="333" y="397"/>
                    </a:lnTo>
                    <a:lnTo>
                      <a:pt x="333" y="401"/>
                    </a:lnTo>
                    <a:lnTo>
                      <a:pt x="327" y="401"/>
                    </a:lnTo>
                    <a:lnTo>
                      <a:pt x="321" y="401"/>
                    </a:lnTo>
                    <a:lnTo>
                      <a:pt x="315" y="401"/>
                    </a:lnTo>
                    <a:lnTo>
                      <a:pt x="308" y="401"/>
                    </a:lnTo>
                    <a:lnTo>
                      <a:pt x="302" y="401"/>
                    </a:lnTo>
                    <a:lnTo>
                      <a:pt x="296" y="401"/>
                    </a:lnTo>
                    <a:lnTo>
                      <a:pt x="289" y="401"/>
                    </a:lnTo>
                    <a:lnTo>
                      <a:pt x="283" y="401"/>
                    </a:lnTo>
                    <a:lnTo>
                      <a:pt x="277" y="401"/>
                    </a:lnTo>
                    <a:lnTo>
                      <a:pt x="271" y="401"/>
                    </a:lnTo>
                    <a:lnTo>
                      <a:pt x="264" y="401"/>
                    </a:lnTo>
                    <a:lnTo>
                      <a:pt x="258" y="401"/>
                    </a:lnTo>
                    <a:lnTo>
                      <a:pt x="252" y="406"/>
                    </a:lnTo>
                    <a:lnTo>
                      <a:pt x="252" y="410"/>
                    </a:lnTo>
                    <a:lnTo>
                      <a:pt x="245" y="410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9" y="401"/>
                    </a:lnTo>
                    <a:lnTo>
                      <a:pt x="239" y="397"/>
                    </a:lnTo>
                    <a:lnTo>
                      <a:pt x="233" y="397"/>
                    </a:lnTo>
                    <a:lnTo>
                      <a:pt x="227" y="392"/>
                    </a:lnTo>
                    <a:lnTo>
                      <a:pt x="220" y="392"/>
                    </a:lnTo>
                    <a:lnTo>
                      <a:pt x="214" y="392"/>
                    </a:lnTo>
                    <a:lnTo>
                      <a:pt x="208" y="392"/>
                    </a:lnTo>
                    <a:lnTo>
                      <a:pt x="201" y="388"/>
                    </a:lnTo>
                    <a:lnTo>
                      <a:pt x="195" y="388"/>
                    </a:lnTo>
                    <a:lnTo>
                      <a:pt x="195" y="383"/>
                    </a:lnTo>
                    <a:lnTo>
                      <a:pt x="189" y="383"/>
                    </a:lnTo>
                    <a:lnTo>
                      <a:pt x="183" y="383"/>
                    </a:lnTo>
                    <a:lnTo>
                      <a:pt x="176" y="383"/>
                    </a:lnTo>
                    <a:lnTo>
                      <a:pt x="170" y="383"/>
                    </a:lnTo>
                    <a:lnTo>
                      <a:pt x="164" y="379"/>
                    </a:lnTo>
                    <a:lnTo>
                      <a:pt x="157" y="374"/>
                    </a:lnTo>
                    <a:lnTo>
                      <a:pt x="157" y="370"/>
                    </a:lnTo>
                    <a:lnTo>
                      <a:pt x="151" y="370"/>
                    </a:lnTo>
                    <a:lnTo>
                      <a:pt x="151" y="365"/>
                    </a:lnTo>
                    <a:lnTo>
                      <a:pt x="151" y="361"/>
                    </a:lnTo>
                    <a:lnTo>
                      <a:pt x="157" y="361"/>
                    </a:lnTo>
                    <a:lnTo>
                      <a:pt x="157" y="357"/>
                    </a:lnTo>
                    <a:lnTo>
                      <a:pt x="157" y="352"/>
                    </a:lnTo>
                    <a:lnTo>
                      <a:pt x="151" y="352"/>
                    </a:lnTo>
                    <a:lnTo>
                      <a:pt x="151" y="348"/>
                    </a:lnTo>
                    <a:lnTo>
                      <a:pt x="145" y="348"/>
                    </a:lnTo>
                    <a:lnTo>
                      <a:pt x="145" y="343"/>
                    </a:lnTo>
                    <a:lnTo>
                      <a:pt x="138" y="343"/>
                    </a:lnTo>
                    <a:lnTo>
                      <a:pt x="138" y="339"/>
                    </a:lnTo>
                    <a:lnTo>
                      <a:pt x="132" y="339"/>
                    </a:lnTo>
                    <a:lnTo>
                      <a:pt x="126" y="334"/>
                    </a:lnTo>
                    <a:lnTo>
                      <a:pt x="120" y="334"/>
                    </a:lnTo>
                    <a:lnTo>
                      <a:pt x="120" y="330"/>
                    </a:lnTo>
                    <a:lnTo>
                      <a:pt x="120" y="325"/>
                    </a:lnTo>
                    <a:lnTo>
                      <a:pt x="120" y="321"/>
                    </a:lnTo>
                    <a:lnTo>
                      <a:pt x="120" y="316"/>
                    </a:lnTo>
                    <a:lnTo>
                      <a:pt x="120" y="312"/>
                    </a:lnTo>
                    <a:lnTo>
                      <a:pt x="120" y="308"/>
                    </a:lnTo>
                    <a:lnTo>
                      <a:pt x="120" y="303"/>
                    </a:lnTo>
                    <a:lnTo>
                      <a:pt x="120" y="299"/>
                    </a:lnTo>
                    <a:lnTo>
                      <a:pt x="120" y="294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0" y="281"/>
                    </a:lnTo>
                    <a:lnTo>
                      <a:pt x="120" y="276"/>
                    </a:lnTo>
                    <a:lnTo>
                      <a:pt x="113" y="276"/>
                    </a:lnTo>
                    <a:lnTo>
                      <a:pt x="113" y="272"/>
                    </a:lnTo>
                    <a:lnTo>
                      <a:pt x="107" y="272"/>
                    </a:lnTo>
                    <a:lnTo>
                      <a:pt x="107" y="267"/>
                    </a:lnTo>
                    <a:lnTo>
                      <a:pt x="101" y="267"/>
                    </a:lnTo>
                    <a:lnTo>
                      <a:pt x="101" y="263"/>
                    </a:lnTo>
                    <a:lnTo>
                      <a:pt x="94" y="263"/>
                    </a:lnTo>
                    <a:lnTo>
                      <a:pt x="88" y="258"/>
                    </a:lnTo>
                    <a:lnTo>
                      <a:pt x="82" y="258"/>
                    </a:lnTo>
                    <a:lnTo>
                      <a:pt x="82" y="254"/>
                    </a:lnTo>
                    <a:lnTo>
                      <a:pt x="76" y="254"/>
                    </a:lnTo>
                    <a:lnTo>
                      <a:pt x="76" y="250"/>
                    </a:lnTo>
                    <a:lnTo>
                      <a:pt x="69" y="250"/>
                    </a:lnTo>
                    <a:lnTo>
                      <a:pt x="69" y="245"/>
                    </a:lnTo>
                    <a:lnTo>
                      <a:pt x="63" y="241"/>
                    </a:lnTo>
                    <a:lnTo>
                      <a:pt x="63" y="236"/>
                    </a:lnTo>
                    <a:lnTo>
                      <a:pt x="57" y="232"/>
                    </a:lnTo>
                    <a:lnTo>
                      <a:pt x="57" y="227"/>
                    </a:lnTo>
                    <a:lnTo>
                      <a:pt x="50" y="223"/>
                    </a:lnTo>
                    <a:lnTo>
                      <a:pt x="50" y="218"/>
                    </a:lnTo>
                    <a:lnTo>
                      <a:pt x="50" y="214"/>
                    </a:lnTo>
                    <a:lnTo>
                      <a:pt x="50" y="209"/>
                    </a:lnTo>
                    <a:lnTo>
                      <a:pt x="57" y="205"/>
                    </a:lnTo>
                    <a:lnTo>
                      <a:pt x="57" y="200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3" y="178"/>
                    </a:lnTo>
                    <a:lnTo>
                      <a:pt x="63" y="174"/>
                    </a:lnTo>
                    <a:lnTo>
                      <a:pt x="57" y="174"/>
                    </a:lnTo>
                    <a:lnTo>
                      <a:pt x="50" y="169"/>
                    </a:lnTo>
                    <a:lnTo>
                      <a:pt x="44" y="165"/>
                    </a:lnTo>
                    <a:lnTo>
                      <a:pt x="44" y="160"/>
                    </a:lnTo>
                    <a:lnTo>
                      <a:pt x="38" y="160"/>
                    </a:lnTo>
                    <a:lnTo>
                      <a:pt x="38" y="156"/>
                    </a:lnTo>
                    <a:lnTo>
                      <a:pt x="38" y="151"/>
                    </a:lnTo>
                    <a:lnTo>
                      <a:pt x="38" y="147"/>
                    </a:lnTo>
                    <a:lnTo>
                      <a:pt x="32" y="147"/>
                    </a:lnTo>
                    <a:lnTo>
                      <a:pt x="32" y="142"/>
                    </a:lnTo>
                    <a:lnTo>
                      <a:pt x="32" y="138"/>
                    </a:lnTo>
                    <a:lnTo>
                      <a:pt x="25" y="129"/>
                    </a:lnTo>
                    <a:lnTo>
                      <a:pt x="25" y="125"/>
                    </a:lnTo>
                    <a:lnTo>
                      <a:pt x="19" y="120"/>
                    </a:lnTo>
                    <a:lnTo>
                      <a:pt x="19" y="116"/>
                    </a:lnTo>
                    <a:lnTo>
                      <a:pt x="19" y="111"/>
                    </a:lnTo>
                    <a:lnTo>
                      <a:pt x="13" y="107"/>
                    </a:lnTo>
                    <a:lnTo>
                      <a:pt x="13" y="102"/>
                    </a:lnTo>
                    <a:lnTo>
                      <a:pt x="13" y="98"/>
                    </a:lnTo>
                    <a:lnTo>
                      <a:pt x="13" y="93"/>
                    </a:lnTo>
                    <a:lnTo>
                      <a:pt x="13" y="89"/>
                    </a:lnTo>
                    <a:lnTo>
                      <a:pt x="6" y="84"/>
                    </a:lnTo>
                    <a:lnTo>
                      <a:pt x="6" y="76"/>
                    </a:lnTo>
                    <a:lnTo>
                      <a:pt x="6" y="71"/>
                    </a:lnTo>
                    <a:lnTo>
                      <a:pt x="6" y="67"/>
                    </a:lnTo>
                    <a:lnTo>
                      <a:pt x="6" y="62"/>
                    </a:lnTo>
                    <a:lnTo>
                      <a:pt x="6" y="53"/>
                    </a:lnTo>
                    <a:lnTo>
                      <a:pt x="0" y="49"/>
                    </a:lnTo>
                    <a:lnTo>
                      <a:pt x="0" y="44"/>
                    </a:lnTo>
                    <a:lnTo>
                      <a:pt x="0" y="40"/>
                    </a:lnTo>
                    <a:lnTo>
                      <a:pt x="0" y="35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6" y="9"/>
                    </a:lnTo>
                    <a:lnTo>
                      <a:pt x="6" y="4"/>
                    </a:lnTo>
                    <a:lnTo>
                      <a:pt x="6" y="0"/>
                    </a:lnTo>
                    <a:lnTo>
                      <a:pt x="13" y="4"/>
                    </a:lnTo>
                    <a:lnTo>
                      <a:pt x="19" y="4"/>
                    </a:lnTo>
                    <a:lnTo>
                      <a:pt x="19" y="9"/>
                    </a:lnTo>
                    <a:lnTo>
                      <a:pt x="25" y="13"/>
                    </a:lnTo>
                    <a:lnTo>
                      <a:pt x="32" y="13"/>
                    </a:lnTo>
                    <a:lnTo>
                      <a:pt x="32" y="18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44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7" y="31"/>
                    </a:lnTo>
                    <a:lnTo>
                      <a:pt x="63" y="31"/>
                    </a:lnTo>
                    <a:lnTo>
                      <a:pt x="63" y="35"/>
                    </a:lnTo>
                    <a:lnTo>
                      <a:pt x="69" y="35"/>
                    </a:lnTo>
                    <a:lnTo>
                      <a:pt x="69" y="40"/>
                    </a:lnTo>
                    <a:lnTo>
                      <a:pt x="69" y="44"/>
                    </a:lnTo>
                    <a:lnTo>
                      <a:pt x="76" y="49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53"/>
                    </a:lnTo>
                    <a:lnTo>
                      <a:pt x="101" y="53"/>
                    </a:lnTo>
                    <a:lnTo>
                      <a:pt x="107" y="58"/>
                    </a:lnTo>
                    <a:lnTo>
                      <a:pt x="113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58"/>
                    </a:lnTo>
                    <a:lnTo>
                      <a:pt x="138" y="62"/>
                    </a:lnTo>
                    <a:lnTo>
                      <a:pt x="145" y="62"/>
                    </a:lnTo>
                    <a:lnTo>
                      <a:pt x="151" y="62"/>
                    </a:lnTo>
                    <a:lnTo>
                      <a:pt x="157" y="62"/>
                    </a:lnTo>
                    <a:lnTo>
                      <a:pt x="164" y="58"/>
                    </a:lnTo>
                    <a:lnTo>
                      <a:pt x="176" y="62"/>
                    </a:lnTo>
                    <a:lnTo>
                      <a:pt x="183" y="62"/>
                    </a:lnTo>
                    <a:lnTo>
                      <a:pt x="189" y="62"/>
                    </a:lnTo>
                    <a:lnTo>
                      <a:pt x="195" y="62"/>
                    </a:lnTo>
                    <a:lnTo>
                      <a:pt x="208" y="62"/>
                    </a:lnTo>
                    <a:lnTo>
                      <a:pt x="214" y="62"/>
                    </a:lnTo>
                    <a:lnTo>
                      <a:pt x="214" y="58"/>
                    </a:lnTo>
                    <a:lnTo>
                      <a:pt x="220" y="58"/>
                    </a:lnTo>
                    <a:lnTo>
                      <a:pt x="227" y="58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39" y="53"/>
                    </a:lnTo>
                    <a:lnTo>
                      <a:pt x="245" y="53"/>
                    </a:lnTo>
                    <a:lnTo>
                      <a:pt x="252" y="53"/>
                    </a:lnTo>
                    <a:lnTo>
                      <a:pt x="258" y="53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1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6" y="44"/>
                    </a:lnTo>
                    <a:lnTo>
                      <a:pt x="308" y="44"/>
                    </a:lnTo>
                    <a:lnTo>
                      <a:pt x="315" y="40"/>
                    </a:lnTo>
                    <a:lnTo>
                      <a:pt x="321" y="40"/>
                    </a:lnTo>
                    <a:lnTo>
                      <a:pt x="327" y="40"/>
                    </a:lnTo>
                    <a:lnTo>
                      <a:pt x="333" y="40"/>
                    </a:lnTo>
                    <a:lnTo>
                      <a:pt x="340" y="35"/>
                    </a:lnTo>
                    <a:lnTo>
                      <a:pt x="346" y="40"/>
                    </a:lnTo>
                    <a:lnTo>
                      <a:pt x="352" y="44"/>
                    </a:lnTo>
                    <a:lnTo>
                      <a:pt x="359" y="44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65" y="53"/>
                    </a:lnTo>
                    <a:lnTo>
                      <a:pt x="371" y="53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77" y="62"/>
                    </a:lnTo>
                    <a:lnTo>
                      <a:pt x="384" y="62"/>
                    </a:lnTo>
                    <a:lnTo>
                      <a:pt x="384" y="67"/>
                    </a:lnTo>
                    <a:lnTo>
                      <a:pt x="390" y="71"/>
                    </a:lnTo>
                    <a:lnTo>
                      <a:pt x="396" y="71"/>
                    </a:lnTo>
                    <a:lnTo>
                      <a:pt x="396" y="76"/>
                    </a:lnTo>
                    <a:lnTo>
                      <a:pt x="403" y="76"/>
                    </a:lnTo>
                    <a:lnTo>
                      <a:pt x="409" y="71"/>
                    </a:lnTo>
                    <a:lnTo>
                      <a:pt x="415" y="71"/>
                    </a:lnTo>
                    <a:lnTo>
                      <a:pt x="421" y="67"/>
                    </a:lnTo>
                    <a:lnTo>
                      <a:pt x="428" y="62"/>
                    </a:lnTo>
                    <a:lnTo>
                      <a:pt x="434" y="58"/>
                    </a:lnTo>
                    <a:lnTo>
                      <a:pt x="440" y="53"/>
                    </a:lnTo>
                    <a:lnTo>
                      <a:pt x="440" y="49"/>
                    </a:lnTo>
                    <a:lnTo>
                      <a:pt x="447" y="44"/>
                    </a:lnTo>
                    <a:lnTo>
                      <a:pt x="447" y="40"/>
                    </a:lnTo>
                    <a:lnTo>
                      <a:pt x="453" y="35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27"/>
                    </a:lnTo>
                    <a:lnTo>
                      <a:pt x="478" y="27"/>
                    </a:lnTo>
                    <a:lnTo>
                      <a:pt x="484" y="31"/>
                    </a:lnTo>
                    <a:lnTo>
                      <a:pt x="491" y="31"/>
                    </a:lnTo>
                    <a:lnTo>
                      <a:pt x="497" y="35"/>
                    </a:lnTo>
                    <a:lnTo>
                      <a:pt x="503" y="35"/>
                    </a:lnTo>
                    <a:lnTo>
                      <a:pt x="509" y="40"/>
                    </a:lnTo>
                    <a:lnTo>
                      <a:pt x="516" y="40"/>
                    </a:lnTo>
                    <a:lnTo>
                      <a:pt x="522" y="44"/>
                    </a:lnTo>
                    <a:lnTo>
                      <a:pt x="528" y="4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23" name="Group 925"/>
            <p:cNvGrpSpPr>
              <a:grpSpLocks/>
            </p:cNvGrpSpPr>
            <p:nvPr/>
          </p:nvGrpSpPr>
          <p:grpSpPr bwMode="auto">
            <a:xfrm>
              <a:off x="2356" y="1475"/>
              <a:ext cx="686" cy="232"/>
              <a:chOff x="2356" y="1475"/>
              <a:chExt cx="686" cy="232"/>
            </a:xfrm>
          </p:grpSpPr>
          <p:sp>
            <p:nvSpPr>
              <p:cNvPr id="5022" name="Freeform 926"/>
              <p:cNvSpPr>
                <a:spLocks/>
              </p:cNvSpPr>
              <p:nvPr/>
            </p:nvSpPr>
            <p:spPr bwMode="auto">
              <a:xfrm>
                <a:off x="2356" y="1475"/>
                <a:ext cx="686" cy="232"/>
              </a:xfrm>
              <a:custGeom>
                <a:avLst/>
                <a:gdLst/>
                <a:ahLst/>
                <a:cxnLst>
                  <a:cxn ang="0">
                    <a:pos x="25" y="9"/>
                  </a:cxn>
                  <a:cxn ang="0">
                    <a:pos x="69" y="0"/>
                  </a:cxn>
                  <a:cxn ang="0">
                    <a:pos x="113" y="0"/>
                  </a:cxn>
                  <a:cxn ang="0">
                    <a:pos x="152" y="9"/>
                  </a:cxn>
                  <a:cxn ang="0">
                    <a:pos x="171" y="31"/>
                  </a:cxn>
                  <a:cxn ang="0">
                    <a:pos x="221" y="31"/>
                  </a:cxn>
                  <a:cxn ang="0">
                    <a:pos x="271" y="26"/>
                  </a:cxn>
                  <a:cxn ang="0">
                    <a:pos x="315" y="31"/>
                  </a:cxn>
                  <a:cxn ang="0">
                    <a:pos x="347" y="40"/>
                  </a:cxn>
                  <a:cxn ang="0">
                    <a:pos x="378" y="49"/>
                  </a:cxn>
                  <a:cxn ang="0">
                    <a:pos x="409" y="58"/>
                  </a:cxn>
                  <a:cxn ang="0">
                    <a:pos x="422" y="76"/>
                  </a:cxn>
                  <a:cxn ang="0">
                    <a:pos x="447" y="84"/>
                  </a:cxn>
                  <a:cxn ang="0">
                    <a:pos x="485" y="84"/>
                  </a:cxn>
                  <a:cxn ang="0">
                    <a:pos x="516" y="76"/>
                  </a:cxn>
                  <a:cxn ang="0">
                    <a:pos x="548" y="80"/>
                  </a:cxn>
                  <a:cxn ang="0">
                    <a:pos x="579" y="76"/>
                  </a:cxn>
                  <a:cxn ang="0">
                    <a:pos x="604" y="58"/>
                  </a:cxn>
                  <a:cxn ang="0">
                    <a:pos x="642" y="53"/>
                  </a:cxn>
                  <a:cxn ang="0">
                    <a:pos x="680" y="44"/>
                  </a:cxn>
                  <a:cxn ang="0">
                    <a:pos x="674" y="62"/>
                  </a:cxn>
                  <a:cxn ang="0">
                    <a:pos x="661" y="84"/>
                  </a:cxn>
                  <a:cxn ang="0">
                    <a:pos x="630" y="89"/>
                  </a:cxn>
                  <a:cxn ang="0">
                    <a:pos x="623" y="111"/>
                  </a:cxn>
                  <a:cxn ang="0">
                    <a:pos x="636" y="125"/>
                  </a:cxn>
                  <a:cxn ang="0">
                    <a:pos x="661" y="138"/>
                  </a:cxn>
                  <a:cxn ang="0">
                    <a:pos x="686" y="151"/>
                  </a:cxn>
                  <a:cxn ang="0">
                    <a:pos x="674" y="169"/>
                  </a:cxn>
                  <a:cxn ang="0">
                    <a:pos x="648" y="165"/>
                  </a:cxn>
                  <a:cxn ang="0">
                    <a:pos x="611" y="160"/>
                  </a:cxn>
                  <a:cxn ang="0">
                    <a:pos x="579" y="151"/>
                  </a:cxn>
                  <a:cxn ang="0">
                    <a:pos x="542" y="142"/>
                  </a:cxn>
                  <a:cxn ang="0">
                    <a:pos x="510" y="138"/>
                  </a:cxn>
                  <a:cxn ang="0">
                    <a:pos x="485" y="151"/>
                  </a:cxn>
                  <a:cxn ang="0">
                    <a:pos x="466" y="178"/>
                  </a:cxn>
                  <a:cxn ang="0">
                    <a:pos x="454" y="196"/>
                  </a:cxn>
                  <a:cxn ang="0">
                    <a:pos x="422" y="205"/>
                  </a:cxn>
                  <a:cxn ang="0">
                    <a:pos x="391" y="196"/>
                  </a:cxn>
                  <a:cxn ang="0">
                    <a:pos x="365" y="209"/>
                  </a:cxn>
                  <a:cxn ang="0">
                    <a:pos x="328" y="232"/>
                  </a:cxn>
                  <a:cxn ang="0">
                    <a:pos x="296" y="218"/>
                  </a:cxn>
                  <a:cxn ang="0">
                    <a:pos x="277" y="196"/>
                  </a:cxn>
                  <a:cxn ang="0">
                    <a:pos x="240" y="196"/>
                  </a:cxn>
                  <a:cxn ang="0">
                    <a:pos x="202" y="178"/>
                  </a:cxn>
                  <a:cxn ang="0">
                    <a:pos x="164" y="178"/>
                  </a:cxn>
                  <a:cxn ang="0">
                    <a:pos x="139" y="169"/>
                  </a:cxn>
                  <a:cxn ang="0">
                    <a:pos x="119" y="156"/>
                  </a:cxn>
                  <a:cxn ang="0">
                    <a:pos x="107" y="129"/>
                  </a:cxn>
                  <a:cxn ang="0">
                    <a:pos x="107" y="107"/>
                  </a:cxn>
                  <a:cxn ang="0">
                    <a:pos x="88" y="89"/>
                  </a:cxn>
                  <a:cxn ang="0">
                    <a:pos x="69" y="76"/>
                  </a:cxn>
                  <a:cxn ang="0">
                    <a:pos x="44" y="62"/>
                  </a:cxn>
                  <a:cxn ang="0">
                    <a:pos x="19" y="44"/>
                  </a:cxn>
                  <a:cxn ang="0">
                    <a:pos x="0" y="18"/>
                  </a:cxn>
                </a:cxnLst>
                <a:rect l="0" t="0" r="r" b="b"/>
                <a:pathLst>
                  <a:path w="686" h="232">
                    <a:moveTo>
                      <a:pt x="0" y="9"/>
                    </a:moveTo>
                    <a:lnTo>
                      <a:pt x="6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9" y="9"/>
                    </a:lnTo>
                    <a:lnTo>
                      <a:pt x="25" y="9"/>
                    </a:lnTo>
                    <a:lnTo>
                      <a:pt x="31" y="9"/>
                    </a:lnTo>
                    <a:lnTo>
                      <a:pt x="37" y="9"/>
                    </a:lnTo>
                    <a:lnTo>
                      <a:pt x="44" y="4"/>
                    </a:lnTo>
                    <a:lnTo>
                      <a:pt x="50" y="0"/>
                    </a:lnTo>
                    <a:lnTo>
                      <a:pt x="63" y="0"/>
                    </a:lnTo>
                    <a:lnTo>
                      <a:pt x="69" y="0"/>
                    </a:lnTo>
                    <a:lnTo>
                      <a:pt x="75" y="0"/>
                    </a:lnTo>
                    <a:lnTo>
                      <a:pt x="81" y="0"/>
                    </a:lnTo>
                    <a:lnTo>
                      <a:pt x="94" y="0"/>
                    </a:lnTo>
                    <a:lnTo>
                      <a:pt x="100" y="0"/>
                    </a:lnTo>
                    <a:lnTo>
                      <a:pt x="107" y="0"/>
                    </a:lnTo>
                    <a:lnTo>
                      <a:pt x="113" y="0"/>
                    </a:lnTo>
                    <a:lnTo>
                      <a:pt x="119" y="0"/>
                    </a:lnTo>
                    <a:lnTo>
                      <a:pt x="125" y="0"/>
                    </a:lnTo>
                    <a:lnTo>
                      <a:pt x="133" y="0"/>
                    </a:lnTo>
                    <a:lnTo>
                      <a:pt x="139" y="4"/>
                    </a:lnTo>
                    <a:lnTo>
                      <a:pt x="145" y="4"/>
                    </a:lnTo>
                    <a:lnTo>
                      <a:pt x="152" y="9"/>
                    </a:lnTo>
                    <a:lnTo>
                      <a:pt x="152" y="13"/>
                    </a:lnTo>
                    <a:lnTo>
                      <a:pt x="158" y="18"/>
                    </a:lnTo>
                    <a:lnTo>
                      <a:pt x="158" y="22"/>
                    </a:lnTo>
                    <a:lnTo>
                      <a:pt x="164" y="22"/>
                    </a:lnTo>
                    <a:lnTo>
                      <a:pt x="164" y="26"/>
                    </a:lnTo>
                    <a:lnTo>
                      <a:pt x="171" y="31"/>
                    </a:lnTo>
                    <a:lnTo>
                      <a:pt x="177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202" y="31"/>
                    </a:lnTo>
                    <a:lnTo>
                      <a:pt x="208" y="31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40" y="26"/>
                    </a:lnTo>
                    <a:lnTo>
                      <a:pt x="246" y="26"/>
                    </a:lnTo>
                    <a:lnTo>
                      <a:pt x="259" y="26"/>
                    </a:lnTo>
                    <a:lnTo>
                      <a:pt x="265" y="26"/>
                    </a:lnTo>
                    <a:lnTo>
                      <a:pt x="271" y="26"/>
                    </a:lnTo>
                    <a:lnTo>
                      <a:pt x="277" y="26"/>
                    </a:lnTo>
                    <a:lnTo>
                      <a:pt x="284" y="26"/>
                    </a:lnTo>
                    <a:lnTo>
                      <a:pt x="290" y="26"/>
                    </a:lnTo>
                    <a:lnTo>
                      <a:pt x="296" y="26"/>
                    </a:lnTo>
                    <a:lnTo>
                      <a:pt x="309" y="31"/>
                    </a:lnTo>
                    <a:lnTo>
                      <a:pt x="315" y="31"/>
                    </a:lnTo>
                    <a:lnTo>
                      <a:pt x="315" y="35"/>
                    </a:lnTo>
                    <a:lnTo>
                      <a:pt x="321" y="35"/>
                    </a:lnTo>
                    <a:lnTo>
                      <a:pt x="328" y="35"/>
                    </a:lnTo>
                    <a:lnTo>
                      <a:pt x="334" y="40"/>
                    </a:lnTo>
                    <a:lnTo>
                      <a:pt x="340" y="40"/>
                    </a:lnTo>
                    <a:lnTo>
                      <a:pt x="347" y="40"/>
                    </a:lnTo>
                    <a:lnTo>
                      <a:pt x="353" y="40"/>
                    </a:lnTo>
                    <a:lnTo>
                      <a:pt x="359" y="35"/>
                    </a:lnTo>
                    <a:lnTo>
                      <a:pt x="365" y="40"/>
                    </a:lnTo>
                    <a:lnTo>
                      <a:pt x="365" y="44"/>
                    </a:lnTo>
                    <a:lnTo>
                      <a:pt x="372" y="44"/>
                    </a:lnTo>
                    <a:lnTo>
                      <a:pt x="378" y="49"/>
                    </a:lnTo>
                    <a:lnTo>
                      <a:pt x="391" y="49"/>
                    </a:lnTo>
                    <a:lnTo>
                      <a:pt x="397" y="49"/>
                    </a:lnTo>
                    <a:lnTo>
                      <a:pt x="403" y="49"/>
                    </a:lnTo>
                    <a:lnTo>
                      <a:pt x="409" y="49"/>
                    </a:lnTo>
                    <a:lnTo>
                      <a:pt x="409" y="53"/>
                    </a:lnTo>
                    <a:lnTo>
                      <a:pt x="409" y="58"/>
                    </a:lnTo>
                    <a:lnTo>
                      <a:pt x="403" y="62"/>
                    </a:lnTo>
                    <a:lnTo>
                      <a:pt x="409" y="62"/>
                    </a:lnTo>
                    <a:lnTo>
                      <a:pt x="409" y="67"/>
                    </a:lnTo>
                    <a:lnTo>
                      <a:pt x="409" y="71"/>
                    </a:lnTo>
                    <a:lnTo>
                      <a:pt x="416" y="71"/>
                    </a:lnTo>
                    <a:lnTo>
                      <a:pt x="422" y="76"/>
                    </a:lnTo>
                    <a:lnTo>
                      <a:pt x="428" y="76"/>
                    </a:lnTo>
                    <a:lnTo>
                      <a:pt x="435" y="76"/>
                    </a:lnTo>
                    <a:lnTo>
                      <a:pt x="441" y="76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47" y="84"/>
                    </a:lnTo>
                    <a:lnTo>
                      <a:pt x="454" y="84"/>
                    </a:lnTo>
                    <a:lnTo>
                      <a:pt x="460" y="84"/>
                    </a:lnTo>
                    <a:lnTo>
                      <a:pt x="466" y="84"/>
                    </a:lnTo>
                    <a:lnTo>
                      <a:pt x="472" y="84"/>
                    </a:lnTo>
                    <a:lnTo>
                      <a:pt x="479" y="84"/>
                    </a:lnTo>
                    <a:lnTo>
                      <a:pt x="485" y="84"/>
                    </a:lnTo>
                    <a:lnTo>
                      <a:pt x="491" y="80"/>
                    </a:lnTo>
                    <a:lnTo>
                      <a:pt x="498" y="80"/>
                    </a:lnTo>
                    <a:lnTo>
                      <a:pt x="504" y="80"/>
                    </a:lnTo>
                    <a:lnTo>
                      <a:pt x="510" y="80"/>
                    </a:lnTo>
                    <a:lnTo>
                      <a:pt x="510" y="76"/>
                    </a:lnTo>
                    <a:lnTo>
                      <a:pt x="516" y="76"/>
                    </a:lnTo>
                    <a:lnTo>
                      <a:pt x="523" y="76"/>
                    </a:lnTo>
                    <a:lnTo>
                      <a:pt x="523" y="80"/>
                    </a:lnTo>
                    <a:lnTo>
                      <a:pt x="529" y="80"/>
                    </a:lnTo>
                    <a:lnTo>
                      <a:pt x="535" y="84"/>
                    </a:lnTo>
                    <a:lnTo>
                      <a:pt x="542" y="84"/>
                    </a:lnTo>
                    <a:lnTo>
                      <a:pt x="548" y="80"/>
                    </a:lnTo>
                    <a:lnTo>
                      <a:pt x="554" y="80"/>
                    </a:lnTo>
                    <a:lnTo>
                      <a:pt x="560" y="80"/>
                    </a:lnTo>
                    <a:lnTo>
                      <a:pt x="560" y="76"/>
                    </a:lnTo>
                    <a:lnTo>
                      <a:pt x="567" y="76"/>
                    </a:lnTo>
                    <a:lnTo>
                      <a:pt x="573" y="76"/>
                    </a:lnTo>
                    <a:lnTo>
                      <a:pt x="579" y="76"/>
                    </a:lnTo>
                    <a:lnTo>
                      <a:pt x="586" y="76"/>
                    </a:lnTo>
                    <a:lnTo>
                      <a:pt x="592" y="71"/>
                    </a:lnTo>
                    <a:lnTo>
                      <a:pt x="592" y="67"/>
                    </a:lnTo>
                    <a:lnTo>
                      <a:pt x="592" y="62"/>
                    </a:lnTo>
                    <a:lnTo>
                      <a:pt x="598" y="58"/>
                    </a:lnTo>
                    <a:lnTo>
                      <a:pt x="604" y="58"/>
                    </a:lnTo>
                    <a:lnTo>
                      <a:pt x="611" y="58"/>
                    </a:lnTo>
                    <a:lnTo>
                      <a:pt x="617" y="58"/>
                    </a:lnTo>
                    <a:lnTo>
                      <a:pt x="623" y="58"/>
                    </a:lnTo>
                    <a:lnTo>
                      <a:pt x="630" y="58"/>
                    </a:lnTo>
                    <a:lnTo>
                      <a:pt x="636" y="58"/>
                    </a:lnTo>
                    <a:lnTo>
                      <a:pt x="642" y="53"/>
                    </a:lnTo>
                    <a:lnTo>
                      <a:pt x="648" y="49"/>
                    </a:lnTo>
                    <a:lnTo>
                      <a:pt x="655" y="44"/>
                    </a:lnTo>
                    <a:lnTo>
                      <a:pt x="661" y="44"/>
                    </a:lnTo>
                    <a:lnTo>
                      <a:pt x="667" y="44"/>
                    </a:lnTo>
                    <a:lnTo>
                      <a:pt x="674" y="44"/>
                    </a:lnTo>
                    <a:lnTo>
                      <a:pt x="680" y="44"/>
                    </a:lnTo>
                    <a:lnTo>
                      <a:pt x="680" y="49"/>
                    </a:lnTo>
                    <a:lnTo>
                      <a:pt x="686" y="49"/>
                    </a:lnTo>
                    <a:lnTo>
                      <a:pt x="686" y="53"/>
                    </a:lnTo>
                    <a:lnTo>
                      <a:pt x="680" y="53"/>
                    </a:lnTo>
                    <a:lnTo>
                      <a:pt x="674" y="58"/>
                    </a:lnTo>
                    <a:lnTo>
                      <a:pt x="674" y="62"/>
                    </a:lnTo>
                    <a:lnTo>
                      <a:pt x="674" y="67"/>
                    </a:lnTo>
                    <a:lnTo>
                      <a:pt x="674" y="71"/>
                    </a:lnTo>
                    <a:lnTo>
                      <a:pt x="674" y="76"/>
                    </a:lnTo>
                    <a:lnTo>
                      <a:pt x="674" y="80"/>
                    </a:lnTo>
                    <a:lnTo>
                      <a:pt x="667" y="84"/>
                    </a:lnTo>
                    <a:lnTo>
                      <a:pt x="661" y="84"/>
                    </a:lnTo>
                    <a:lnTo>
                      <a:pt x="655" y="84"/>
                    </a:lnTo>
                    <a:lnTo>
                      <a:pt x="648" y="84"/>
                    </a:lnTo>
                    <a:lnTo>
                      <a:pt x="642" y="84"/>
                    </a:lnTo>
                    <a:lnTo>
                      <a:pt x="636" y="84"/>
                    </a:lnTo>
                    <a:lnTo>
                      <a:pt x="630" y="84"/>
                    </a:lnTo>
                    <a:lnTo>
                      <a:pt x="630" y="89"/>
                    </a:lnTo>
                    <a:lnTo>
                      <a:pt x="623" y="89"/>
                    </a:lnTo>
                    <a:lnTo>
                      <a:pt x="623" y="93"/>
                    </a:lnTo>
                    <a:lnTo>
                      <a:pt x="623" y="98"/>
                    </a:lnTo>
                    <a:lnTo>
                      <a:pt x="623" y="102"/>
                    </a:lnTo>
                    <a:lnTo>
                      <a:pt x="623" y="107"/>
                    </a:lnTo>
                    <a:lnTo>
                      <a:pt x="623" y="111"/>
                    </a:lnTo>
                    <a:lnTo>
                      <a:pt x="630" y="111"/>
                    </a:lnTo>
                    <a:lnTo>
                      <a:pt x="630" y="116"/>
                    </a:lnTo>
                    <a:lnTo>
                      <a:pt x="630" y="120"/>
                    </a:lnTo>
                    <a:lnTo>
                      <a:pt x="623" y="120"/>
                    </a:lnTo>
                    <a:lnTo>
                      <a:pt x="630" y="125"/>
                    </a:lnTo>
                    <a:lnTo>
                      <a:pt x="636" y="125"/>
                    </a:lnTo>
                    <a:lnTo>
                      <a:pt x="636" y="129"/>
                    </a:lnTo>
                    <a:lnTo>
                      <a:pt x="642" y="129"/>
                    </a:lnTo>
                    <a:lnTo>
                      <a:pt x="648" y="129"/>
                    </a:lnTo>
                    <a:lnTo>
                      <a:pt x="655" y="134"/>
                    </a:lnTo>
                    <a:lnTo>
                      <a:pt x="661" y="134"/>
                    </a:lnTo>
                    <a:lnTo>
                      <a:pt x="661" y="138"/>
                    </a:lnTo>
                    <a:lnTo>
                      <a:pt x="667" y="138"/>
                    </a:lnTo>
                    <a:lnTo>
                      <a:pt x="674" y="142"/>
                    </a:lnTo>
                    <a:lnTo>
                      <a:pt x="680" y="142"/>
                    </a:lnTo>
                    <a:lnTo>
                      <a:pt x="686" y="142"/>
                    </a:lnTo>
                    <a:lnTo>
                      <a:pt x="686" y="147"/>
                    </a:lnTo>
                    <a:lnTo>
                      <a:pt x="686" y="151"/>
                    </a:lnTo>
                    <a:lnTo>
                      <a:pt x="680" y="151"/>
                    </a:lnTo>
                    <a:lnTo>
                      <a:pt x="680" y="156"/>
                    </a:lnTo>
                    <a:lnTo>
                      <a:pt x="680" y="160"/>
                    </a:lnTo>
                    <a:lnTo>
                      <a:pt x="680" y="165"/>
                    </a:lnTo>
                    <a:lnTo>
                      <a:pt x="674" y="165"/>
                    </a:lnTo>
                    <a:lnTo>
                      <a:pt x="674" y="169"/>
                    </a:lnTo>
                    <a:lnTo>
                      <a:pt x="674" y="174"/>
                    </a:lnTo>
                    <a:lnTo>
                      <a:pt x="674" y="169"/>
                    </a:lnTo>
                    <a:lnTo>
                      <a:pt x="667" y="169"/>
                    </a:lnTo>
                    <a:lnTo>
                      <a:pt x="661" y="165"/>
                    </a:lnTo>
                    <a:lnTo>
                      <a:pt x="655" y="165"/>
                    </a:lnTo>
                    <a:lnTo>
                      <a:pt x="648" y="165"/>
                    </a:lnTo>
                    <a:lnTo>
                      <a:pt x="642" y="160"/>
                    </a:lnTo>
                    <a:lnTo>
                      <a:pt x="636" y="160"/>
                    </a:lnTo>
                    <a:lnTo>
                      <a:pt x="630" y="160"/>
                    </a:lnTo>
                    <a:lnTo>
                      <a:pt x="623" y="160"/>
                    </a:lnTo>
                    <a:lnTo>
                      <a:pt x="617" y="160"/>
                    </a:lnTo>
                    <a:lnTo>
                      <a:pt x="611" y="160"/>
                    </a:lnTo>
                    <a:lnTo>
                      <a:pt x="611" y="156"/>
                    </a:lnTo>
                    <a:lnTo>
                      <a:pt x="604" y="156"/>
                    </a:lnTo>
                    <a:lnTo>
                      <a:pt x="598" y="156"/>
                    </a:lnTo>
                    <a:lnTo>
                      <a:pt x="592" y="156"/>
                    </a:lnTo>
                    <a:lnTo>
                      <a:pt x="586" y="151"/>
                    </a:lnTo>
                    <a:lnTo>
                      <a:pt x="579" y="151"/>
                    </a:lnTo>
                    <a:lnTo>
                      <a:pt x="573" y="147"/>
                    </a:lnTo>
                    <a:lnTo>
                      <a:pt x="567" y="147"/>
                    </a:lnTo>
                    <a:lnTo>
                      <a:pt x="560" y="147"/>
                    </a:lnTo>
                    <a:lnTo>
                      <a:pt x="554" y="142"/>
                    </a:lnTo>
                    <a:lnTo>
                      <a:pt x="548" y="142"/>
                    </a:lnTo>
                    <a:lnTo>
                      <a:pt x="542" y="142"/>
                    </a:lnTo>
                    <a:lnTo>
                      <a:pt x="535" y="142"/>
                    </a:lnTo>
                    <a:lnTo>
                      <a:pt x="535" y="138"/>
                    </a:lnTo>
                    <a:lnTo>
                      <a:pt x="529" y="138"/>
                    </a:lnTo>
                    <a:lnTo>
                      <a:pt x="523" y="138"/>
                    </a:lnTo>
                    <a:lnTo>
                      <a:pt x="516" y="138"/>
                    </a:lnTo>
                    <a:lnTo>
                      <a:pt x="510" y="138"/>
                    </a:lnTo>
                    <a:lnTo>
                      <a:pt x="504" y="142"/>
                    </a:lnTo>
                    <a:lnTo>
                      <a:pt x="498" y="142"/>
                    </a:lnTo>
                    <a:lnTo>
                      <a:pt x="498" y="147"/>
                    </a:lnTo>
                    <a:lnTo>
                      <a:pt x="491" y="147"/>
                    </a:lnTo>
                    <a:lnTo>
                      <a:pt x="491" y="151"/>
                    </a:lnTo>
                    <a:lnTo>
                      <a:pt x="485" y="151"/>
                    </a:lnTo>
                    <a:lnTo>
                      <a:pt x="485" y="156"/>
                    </a:lnTo>
                    <a:lnTo>
                      <a:pt x="479" y="160"/>
                    </a:lnTo>
                    <a:lnTo>
                      <a:pt x="472" y="165"/>
                    </a:lnTo>
                    <a:lnTo>
                      <a:pt x="472" y="169"/>
                    </a:lnTo>
                    <a:lnTo>
                      <a:pt x="466" y="174"/>
                    </a:lnTo>
                    <a:lnTo>
                      <a:pt x="466" y="178"/>
                    </a:lnTo>
                    <a:lnTo>
                      <a:pt x="466" y="183"/>
                    </a:lnTo>
                    <a:lnTo>
                      <a:pt x="466" y="187"/>
                    </a:lnTo>
                    <a:lnTo>
                      <a:pt x="466" y="192"/>
                    </a:lnTo>
                    <a:lnTo>
                      <a:pt x="460" y="192"/>
                    </a:lnTo>
                    <a:lnTo>
                      <a:pt x="460" y="196"/>
                    </a:lnTo>
                    <a:lnTo>
                      <a:pt x="454" y="196"/>
                    </a:lnTo>
                    <a:lnTo>
                      <a:pt x="447" y="200"/>
                    </a:lnTo>
                    <a:lnTo>
                      <a:pt x="441" y="200"/>
                    </a:lnTo>
                    <a:lnTo>
                      <a:pt x="435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2" y="205"/>
                    </a:lnTo>
                    <a:lnTo>
                      <a:pt x="416" y="205"/>
                    </a:lnTo>
                    <a:lnTo>
                      <a:pt x="409" y="205"/>
                    </a:lnTo>
                    <a:lnTo>
                      <a:pt x="403" y="205"/>
                    </a:lnTo>
                    <a:lnTo>
                      <a:pt x="403" y="200"/>
                    </a:lnTo>
                    <a:lnTo>
                      <a:pt x="397" y="200"/>
                    </a:lnTo>
                    <a:lnTo>
                      <a:pt x="391" y="196"/>
                    </a:lnTo>
                    <a:lnTo>
                      <a:pt x="384" y="196"/>
                    </a:lnTo>
                    <a:lnTo>
                      <a:pt x="378" y="196"/>
                    </a:lnTo>
                    <a:lnTo>
                      <a:pt x="378" y="200"/>
                    </a:lnTo>
                    <a:lnTo>
                      <a:pt x="372" y="200"/>
                    </a:lnTo>
                    <a:lnTo>
                      <a:pt x="372" y="205"/>
                    </a:lnTo>
                    <a:lnTo>
                      <a:pt x="365" y="209"/>
                    </a:lnTo>
                    <a:lnTo>
                      <a:pt x="359" y="214"/>
                    </a:lnTo>
                    <a:lnTo>
                      <a:pt x="347" y="223"/>
                    </a:lnTo>
                    <a:lnTo>
                      <a:pt x="340" y="223"/>
                    </a:lnTo>
                    <a:lnTo>
                      <a:pt x="334" y="227"/>
                    </a:lnTo>
                    <a:lnTo>
                      <a:pt x="328" y="227"/>
                    </a:lnTo>
                    <a:lnTo>
                      <a:pt x="328" y="232"/>
                    </a:lnTo>
                    <a:lnTo>
                      <a:pt x="321" y="232"/>
                    </a:lnTo>
                    <a:lnTo>
                      <a:pt x="321" y="227"/>
                    </a:lnTo>
                    <a:lnTo>
                      <a:pt x="315" y="227"/>
                    </a:lnTo>
                    <a:lnTo>
                      <a:pt x="309" y="223"/>
                    </a:lnTo>
                    <a:lnTo>
                      <a:pt x="303" y="223"/>
                    </a:lnTo>
                    <a:lnTo>
                      <a:pt x="296" y="218"/>
                    </a:lnTo>
                    <a:lnTo>
                      <a:pt x="290" y="218"/>
                    </a:lnTo>
                    <a:lnTo>
                      <a:pt x="284" y="214"/>
                    </a:lnTo>
                    <a:lnTo>
                      <a:pt x="277" y="209"/>
                    </a:lnTo>
                    <a:lnTo>
                      <a:pt x="277" y="205"/>
                    </a:lnTo>
                    <a:lnTo>
                      <a:pt x="277" y="200"/>
                    </a:lnTo>
                    <a:lnTo>
                      <a:pt x="277" y="196"/>
                    </a:lnTo>
                    <a:lnTo>
                      <a:pt x="271" y="196"/>
                    </a:lnTo>
                    <a:lnTo>
                      <a:pt x="265" y="196"/>
                    </a:lnTo>
                    <a:lnTo>
                      <a:pt x="259" y="196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192"/>
                    </a:lnTo>
                    <a:lnTo>
                      <a:pt x="227" y="192"/>
                    </a:lnTo>
                    <a:lnTo>
                      <a:pt x="221" y="187"/>
                    </a:lnTo>
                    <a:lnTo>
                      <a:pt x="215" y="183"/>
                    </a:lnTo>
                    <a:lnTo>
                      <a:pt x="208" y="183"/>
                    </a:lnTo>
                    <a:lnTo>
                      <a:pt x="202" y="178"/>
                    </a:lnTo>
                    <a:lnTo>
                      <a:pt x="196" y="178"/>
                    </a:lnTo>
                    <a:lnTo>
                      <a:pt x="189" y="178"/>
                    </a:lnTo>
                    <a:lnTo>
                      <a:pt x="183" y="178"/>
                    </a:lnTo>
                    <a:lnTo>
                      <a:pt x="177" y="178"/>
                    </a:lnTo>
                    <a:lnTo>
                      <a:pt x="171" y="178"/>
                    </a:lnTo>
                    <a:lnTo>
                      <a:pt x="164" y="178"/>
                    </a:lnTo>
                    <a:lnTo>
                      <a:pt x="164" y="174"/>
                    </a:lnTo>
                    <a:lnTo>
                      <a:pt x="158" y="174"/>
                    </a:lnTo>
                    <a:lnTo>
                      <a:pt x="152" y="174"/>
                    </a:lnTo>
                    <a:lnTo>
                      <a:pt x="152" y="169"/>
                    </a:lnTo>
                    <a:lnTo>
                      <a:pt x="145" y="169"/>
                    </a:lnTo>
                    <a:lnTo>
                      <a:pt x="139" y="169"/>
                    </a:lnTo>
                    <a:lnTo>
                      <a:pt x="139" y="165"/>
                    </a:lnTo>
                    <a:lnTo>
                      <a:pt x="133" y="165"/>
                    </a:lnTo>
                    <a:lnTo>
                      <a:pt x="125" y="165"/>
                    </a:lnTo>
                    <a:lnTo>
                      <a:pt x="125" y="160"/>
                    </a:lnTo>
                    <a:lnTo>
                      <a:pt x="119" y="160"/>
                    </a:lnTo>
                    <a:lnTo>
                      <a:pt x="119" y="156"/>
                    </a:lnTo>
                    <a:lnTo>
                      <a:pt x="113" y="151"/>
                    </a:lnTo>
                    <a:lnTo>
                      <a:pt x="107" y="147"/>
                    </a:lnTo>
                    <a:lnTo>
                      <a:pt x="107" y="142"/>
                    </a:lnTo>
                    <a:lnTo>
                      <a:pt x="107" y="138"/>
                    </a:lnTo>
                    <a:lnTo>
                      <a:pt x="107" y="134"/>
                    </a:lnTo>
                    <a:lnTo>
                      <a:pt x="107" y="129"/>
                    </a:lnTo>
                    <a:lnTo>
                      <a:pt x="113" y="125"/>
                    </a:lnTo>
                    <a:lnTo>
                      <a:pt x="113" y="120"/>
                    </a:lnTo>
                    <a:lnTo>
                      <a:pt x="113" y="116"/>
                    </a:lnTo>
                    <a:lnTo>
                      <a:pt x="107" y="116"/>
                    </a:lnTo>
                    <a:lnTo>
                      <a:pt x="107" y="111"/>
                    </a:lnTo>
                    <a:lnTo>
                      <a:pt x="107" y="107"/>
                    </a:lnTo>
                    <a:lnTo>
                      <a:pt x="107" y="102"/>
                    </a:lnTo>
                    <a:lnTo>
                      <a:pt x="100" y="98"/>
                    </a:lnTo>
                    <a:lnTo>
                      <a:pt x="100" y="93"/>
                    </a:lnTo>
                    <a:lnTo>
                      <a:pt x="94" y="93"/>
                    </a:lnTo>
                    <a:lnTo>
                      <a:pt x="94" y="89"/>
                    </a:lnTo>
                    <a:lnTo>
                      <a:pt x="88" y="89"/>
                    </a:lnTo>
                    <a:lnTo>
                      <a:pt x="81" y="89"/>
                    </a:lnTo>
                    <a:lnTo>
                      <a:pt x="81" y="84"/>
                    </a:lnTo>
                    <a:lnTo>
                      <a:pt x="75" y="84"/>
                    </a:lnTo>
                    <a:lnTo>
                      <a:pt x="75" y="80"/>
                    </a:lnTo>
                    <a:lnTo>
                      <a:pt x="69" y="80"/>
                    </a:lnTo>
                    <a:lnTo>
                      <a:pt x="69" y="76"/>
                    </a:lnTo>
                    <a:lnTo>
                      <a:pt x="63" y="76"/>
                    </a:lnTo>
                    <a:lnTo>
                      <a:pt x="63" y="71"/>
                    </a:lnTo>
                    <a:lnTo>
                      <a:pt x="56" y="71"/>
                    </a:lnTo>
                    <a:lnTo>
                      <a:pt x="50" y="67"/>
                    </a:lnTo>
                    <a:lnTo>
                      <a:pt x="50" y="62"/>
                    </a:lnTo>
                    <a:lnTo>
                      <a:pt x="44" y="62"/>
                    </a:lnTo>
                    <a:lnTo>
                      <a:pt x="37" y="58"/>
                    </a:lnTo>
                    <a:lnTo>
                      <a:pt x="31" y="53"/>
                    </a:lnTo>
                    <a:lnTo>
                      <a:pt x="25" y="53"/>
                    </a:lnTo>
                    <a:lnTo>
                      <a:pt x="25" y="49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2" y="40"/>
                    </a:lnTo>
                    <a:lnTo>
                      <a:pt x="6" y="35"/>
                    </a:lnTo>
                    <a:lnTo>
                      <a:pt x="6" y="31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23" name="Freeform 927"/>
              <p:cNvSpPr>
                <a:spLocks/>
              </p:cNvSpPr>
              <p:nvPr/>
            </p:nvSpPr>
            <p:spPr bwMode="auto">
              <a:xfrm>
                <a:off x="2356" y="1475"/>
                <a:ext cx="686" cy="232"/>
              </a:xfrm>
              <a:custGeom>
                <a:avLst/>
                <a:gdLst/>
                <a:ahLst/>
                <a:cxnLst>
                  <a:cxn ang="0">
                    <a:pos x="25" y="9"/>
                  </a:cxn>
                  <a:cxn ang="0">
                    <a:pos x="69" y="0"/>
                  </a:cxn>
                  <a:cxn ang="0">
                    <a:pos x="113" y="0"/>
                  </a:cxn>
                  <a:cxn ang="0">
                    <a:pos x="152" y="9"/>
                  </a:cxn>
                  <a:cxn ang="0">
                    <a:pos x="171" y="31"/>
                  </a:cxn>
                  <a:cxn ang="0">
                    <a:pos x="221" y="31"/>
                  </a:cxn>
                  <a:cxn ang="0">
                    <a:pos x="271" y="26"/>
                  </a:cxn>
                  <a:cxn ang="0">
                    <a:pos x="315" y="31"/>
                  </a:cxn>
                  <a:cxn ang="0">
                    <a:pos x="347" y="40"/>
                  </a:cxn>
                  <a:cxn ang="0">
                    <a:pos x="378" y="49"/>
                  </a:cxn>
                  <a:cxn ang="0">
                    <a:pos x="409" y="58"/>
                  </a:cxn>
                  <a:cxn ang="0">
                    <a:pos x="422" y="76"/>
                  </a:cxn>
                  <a:cxn ang="0">
                    <a:pos x="447" y="84"/>
                  </a:cxn>
                  <a:cxn ang="0">
                    <a:pos x="485" y="84"/>
                  </a:cxn>
                  <a:cxn ang="0">
                    <a:pos x="516" y="76"/>
                  </a:cxn>
                  <a:cxn ang="0">
                    <a:pos x="548" y="80"/>
                  </a:cxn>
                  <a:cxn ang="0">
                    <a:pos x="579" y="76"/>
                  </a:cxn>
                  <a:cxn ang="0">
                    <a:pos x="604" y="58"/>
                  </a:cxn>
                  <a:cxn ang="0">
                    <a:pos x="642" y="53"/>
                  </a:cxn>
                  <a:cxn ang="0">
                    <a:pos x="680" y="44"/>
                  </a:cxn>
                  <a:cxn ang="0">
                    <a:pos x="674" y="62"/>
                  </a:cxn>
                  <a:cxn ang="0">
                    <a:pos x="661" y="84"/>
                  </a:cxn>
                  <a:cxn ang="0">
                    <a:pos x="630" y="89"/>
                  </a:cxn>
                  <a:cxn ang="0">
                    <a:pos x="623" y="111"/>
                  </a:cxn>
                  <a:cxn ang="0">
                    <a:pos x="636" y="125"/>
                  </a:cxn>
                  <a:cxn ang="0">
                    <a:pos x="661" y="138"/>
                  </a:cxn>
                  <a:cxn ang="0">
                    <a:pos x="686" y="151"/>
                  </a:cxn>
                  <a:cxn ang="0">
                    <a:pos x="674" y="169"/>
                  </a:cxn>
                  <a:cxn ang="0">
                    <a:pos x="648" y="165"/>
                  </a:cxn>
                  <a:cxn ang="0">
                    <a:pos x="611" y="160"/>
                  </a:cxn>
                  <a:cxn ang="0">
                    <a:pos x="579" y="151"/>
                  </a:cxn>
                  <a:cxn ang="0">
                    <a:pos x="542" y="142"/>
                  </a:cxn>
                  <a:cxn ang="0">
                    <a:pos x="510" y="138"/>
                  </a:cxn>
                  <a:cxn ang="0">
                    <a:pos x="485" y="151"/>
                  </a:cxn>
                  <a:cxn ang="0">
                    <a:pos x="466" y="178"/>
                  </a:cxn>
                  <a:cxn ang="0">
                    <a:pos x="454" y="196"/>
                  </a:cxn>
                  <a:cxn ang="0">
                    <a:pos x="422" y="205"/>
                  </a:cxn>
                  <a:cxn ang="0">
                    <a:pos x="391" y="196"/>
                  </a:cxn>
                  <a:cxn ang="0">
                    <a:pos x="365" y="209"/>
                  </a:cxn>
                  <a:cxn ang="0">
                    <a:pos x="328" y="232"/>
                  </a:cxn>
                  <a:cxn ang="0">
                    <a:pos x="296" y="218"/>
                  </a:cxn>
                  <a:cxn ang="0">
                    <a:pos x="277" y="196"/>
                  </a:cxn>
                  <a:cxn ang="0">
                    <a:pos x="240" y="196"/>
                  </a:cxn>
                  <a:cxn ang="0">
                    <a:pos x="202" y="178"/>
                  </a:cxn>
                  <a:cxn ang="0">
                    <a:pos x="164" y="178"/>
                  </a:cxn>
                  <a:cxn ang="0">
                    <a:pos x="139" y="169"/>
                  </a:cxn>
                  <a:cxn ang="0">
                    <a:pos x="119" y="156"/>
                  </a:cxn>
                  <a:cxn ang="0">
                    <a:pos x="107" y="129"/>
                  </a:cxn>
                  <a:cxn ang="0">
                    <a:pos x="107" y="107"/>
                  </a:cxn>
                  <a:cxn ang="0">
                    <a:pos x="88" y="89"/>
                  </a:cxn>
                  <a:cxn ang="0">
                    <a:pos x="69" y="76"/>
                  </a:cxn>
                  <a:cxn ang="0">
                    <a:pos x="44" y="62"/>
                  </a:cxn>
                  <a:cxn ang="0">
                    <a:pos x="19" y="44"/>
                  </a:cxn>
                  <a:cxn ang="0">
                    <a:pos x="0" y="18"/>
                  </a:cxn>
                </a:cxnLst>
                <a:rect l="0" t="0" r="r" b="b"/>
                <a:pathLst>
                  <a:path w="686" h="232">
                    <a:moveTo>
                      <a:pt x="0" y="9"/>
                    </a:moveTo>
                    <a:lnTo>
                      <a:pt x="6" y="9"/>
                    </a:lnTo>
                    <a:lnTo>
                      <a:pt x="12" y="9"/>
                    </a:lnTo>
                    <a:lnTo>
                      <a:pt x="12" y="4"/>
                    </a:lnTo>
                    <a:lnTo>
                      <a:pt x="19" y="9"/>
                    </a:lnTo>
                    <a:lnTo>
                      <a:pt x="25" y="9"/>
                    </a:lnTo>
                    <a:lnTo>
                      <a:pt x="31" y="9"/>
                    </a:lnTo>
                    <a:lnTo>
                      <a:pt x="37" y="9"/>
                    </a:lnTo>
                    <a:lnTo>
                      <a:pt x="44" y="4"/>
                    </a:lnTo>
                    <a:lnTo>
                      <a:pt x="50" y="0"/>
                    </a:lnTo>
                    <a:lnTo>
                      <a:pt x="63" y="0"/>
                    </a:lnTo>
                    <a:lnTo>
                      <a:pt x="69" y="0"/>
                    </a:lnTo>
                    <a:lnTo>
                      <a:pt x="75" y="0"/>
                    </a:lnTo>
                    <a:lnTo>
                      <a:pt x="81" y="0"/>
                    </a:lnTo>
                    <a:lnTo>
                      <a:pt x="94" y="0"/>
                    </a:lnTo>
                    <a:lnTo>
                      <a:pt x="100" y="0"/>
                    </a:lnTo>
                    <a:lnTo>
                      <a:pt x="107" y="0"/>
                    </a:lnTo>
                    <a:lnTo>
                      <a:pt x="113" y="0"/>
                    </a:lnTo>
                    <a:lnTo>
                      <a:pt x="119" y="0"/>
                    </a:lnTo>
                    <a:lnTo>
                      <a:pt x="125" y="0"/>
                    </a:lnTo>
                    <a:lnTo>
                      <a:pt x="133" y="0"/>
                    </a:lnTo>
                    <a:lnTo>
                      <a:pt x="139" y="4"/>
                    </a:lnTo>
                    <a:lnTo>
                      <a:pt x="145" y="4"/>
                    </a:lnTo>
                    <a:lnTo>
                      <a:pt x="152" y="9"/>
                    </a:lnTo>
                    <a:lnTo>
                      <a:pt x="152" y="13"/>
                    </a:lnTo>
                    <a:lnTo>
                      <a:pt x="158" y="18"/>
                    </a:lnTo>
                    <a:lnTo>
                      <a:pt x="158" y="22"/>
                    </a:lnTo>
                    <a:lnTo>
                      <a:pt x="164" y="22"/>
                    </a:lnTo>
                    <a:lnTo>
                      <a:pt x="164" y="26"/>
                    </a:lnTo>
                    <a:lnTo>
                      <a:pt x="171" y="31"/>
                    </a:lnTo>
                    <a:lnTo>
                      <a:pt x="177" y="31"/>
                    </a:lnTo>
                    <a:lnTo>
                      <a:pt x="183" y="31"/>
                    </a:lnTo>
                    <a:lnTo>
                      <a:pt x="189" y="31"/>
                    </a:lnTo>
                    <a:lnTo>
                      <a:pt x="202" y="31"/>
                    </a:lnTo>
                    <a:lnTo>
                      <a:pt x="208" y="31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40" y="26"/>
                    </a:lnTo>
                    <a:lnTo>
                      <a:pt x="246" y="26"/>
                    </a:lnTo>
                    <a:lnTo>
                      <a:pt x="259" y="26"/>
                    </a:lnTo>
                    <a:lnTo>
                      <a:pt x="265" y="26"/>
                    </a:lnTo>
                    <a:lnTo>
                      <a:pt x="271" y="26"/>
                    </a:lnTo>
                    <a:lnTo>
                      <a:pt x="277" y="26"/>
                    </a:lnTo>
                    <a:lnTo>
                      <a:pt x="284" y="26"/>
                    </a:lnTo>
                    <a:lnTo>
                      <a:pt x="290" y="26"/>
                    </a:lnTo>
                    <a:lnTo>
                      <a:pt x="296" y="26"/>
                    </a:lnTo>
                    <a:lnTo>
                      <a:pt x="309" y="31"/>
                    </a:lnTo>
                    <a:lnTo>
                      <a:pt x="315" y="31"/>
                    </a:lnTo>
                    <a:lnTo>
                      <a:pt x="315" y="35"/>
                    </a:lnTo>
                    <a:lnTo>
                      <a:pt x="321" y="35"/>
                    </a:lnTo>
                    <a:lnTo>
                      <a:pt x="328" y="35"/>
                    </a:lnTo>
                    <a:lnTo>
                      <a:pt x="334" y="40"/>
                    </a:lnTo>
                    <a:lnTo>
                      <a:pt x="340" y="40"/>
                    </a:lnTo>
                    <a:lnTo>
                      <a:pt x="347" y="40"/>
                    </a:lnTo>
                    <a:lnTo>
                      <a:pt x="353" y="40"/>
                    </a:lnTo>
                    <a:lnTo>
                      <a:pt x="359" y="35"/>
                    </a:lnTo>
                    <a:lnTo>
                      <a:pt x="365" y="40"/>
                    </a:lnTo>
                    <a:lnTo>
                      <a:pt x="365" y="44"/>
                    </a:lnTo>
                    <a:lnTo>
                      <a:pt x="372" y="44"/>
                    </a:lnTo>
                    <a:lnTo>
                      <a:pt x="378" y="49"/>
                    </a:lnTo>
                    <a:lnTo>
                      <a:pt x="391" y="49"/>
                    </a:lnTo>
                    <a:lnTo>
                      <a:pt x="397" y="49"/>
                    </a:lnTo>
                    <a:lnTo>
                      <a:pt x="403" y="49"/>
                    </a:lnTo>
                    <a:lnTo>
                      <a:pt x="409" y="49"/>
                    </a:lnTo>
                    <a:lnTo>
                      <a:pt x="409" y="53"/>
                    </a:lnTo>
                    <a:lnTo>
                      <a:pt x="409" y="58"/>
                    </a:lnTo>
                    <a:lnTo>
                      <a:pt x="403" y="62"/>
                    </a:lnTo>
                    <a:lnTo>
                      <a:pt x="409" y="62"/>
                    </a:lnTo>
                    <a:lnTo>
                      <a:pt x="409" y="67"/>
                    </a:lnTo>
                    <a:lnTo>
                      <a:pt x="409" y="71"/>
                    </a:lnTo>
                    <a:lnTo>
                      <a:pt x="416" y="71"/>
                    </a:lnTo>
                    <a:lnTo>
                      <a:pt x="422" y="76"/>
                    </a:lnTo>
                    <a:lnTo>
                      <a:pt x="428" y="76"/>
                    </a:lnTo>
                    <a:lnTo>
                      <a:pt x="435" y="76"/>
                    </a:lnTo>
                    <a:lnTo>
                      <a:pt x="441" y="76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47" y="84"/>
                    </a:lnTo>
                    <a:lnTo>
                      <a:pt x="454" y="84"/>
                    </a:lnTo>
                    <a:lnTo>
                      <a:pt x="460" y="84"/>
                    </a:lnTo>
                    <a:lnTo>
                      <a:pt x="466" y="84"/>
                    </a:lnTo>
                    <a:lnTo>
                      <a:pt x="472" y="84"/>
                    </a:lnTo>
                    <a:lnTo>
                      <a:pt x="479" y="84"/>
                    </a:lnTo>
                    <a:lnTo>
                      <a:pt x="485" y="84"/>
                    </a:lnTo>
                    <a:lnTo>
                      <a:pt x="491" y="80"/>
                    </a:lnTo>
                    <a:lnTo>
                      <a:pt x="498" y="80"/>
                    </a:lnTo>
                    <a:lnTo>
                      <a:pt x="504" y="80"/>
                    </a:lnTo>
                    <a:lnTo>
                      <a:pt x="510" y="80"/>
                    </a:lnTo>
                    <a:lnTo>
                      <a:pt x="510" y="76"/>
                    </a:lnTo>
                    <a:lnTo>
                      <a:pt x="516" y="76"/>
                    </a:lnTo>
                    <a:lnTo>
                      <a:pt x="523" y="76"/>
                    </a:lnTo>
                    <a:lnTo>
                      <a:pt x="523" y="80"/>
                    </a:lnTo>
                    <a:lnTo>
                      <a:pt x="529" y="80"/>
                    </a:lnTo>
                    <a:lnTo>
                      <a:pt x="535" y="84"/>
                    </a:lnTo>
                    <a:lnTo>
                      <a:pt x="542" y="84"/>
                    </a:lnTo>
                    <a:lnTo>
                      <a:pt x="548" y="80"/>
                    </a:lnTo>
                    <a:lnTo>
                      <a:pt x="554" y="80"/>
                    </a:lnTo>
                    <a:lnTo>
                      <a:pt x="560" y="80"/>
                    </a:lnTo>
                    <a:lnTo>
                      <a:pt x="560" y="76"/>
                    </a:lnTo>
                    <a:lnTo>
                      <a:pt x="567" y="76"/>
                    </a:lnTo>
                    <a:lnTo>
                      <a:pt x="573" y="76"/>
                    </a:lnTo>
                    <a:lnTo>
                      <a:pt x="579" y="76"/>
                    </a:lnTo>
                    <a:lnTo>
                      <a:pt x="586" y="76"/>
                    </a:lnTo>
                    <a:lnTo>
                      <a:pt x="592" y="71"/>
                    </a:lnTo>
                    <a:lnTo>
                      <a:pt x="592" y="67"/>
                    </a:lnTo>
                    <a:lnTo>
                      <a:pt x="592" y="62"/>
                    </a:lnTo>
                    <a:lnTo>
                      <a:pt x="598" y="58"/>
                    </a:lnTo>
                    <a:lnTo>
                      <a:pt x="604" y="58"/>
                    </a:lnTo>
                    <a:lnTo>
                      <a:pt x="611" y="58"/>
                    </a:lnTo>
                    <a:lnTo>
                      <a:pt x="617" y="58"/>
                    </a:lnTo>
                    <a:lnTo>
                      <a:pt x="623" y="58"/>
                    </a:lnTo>
                    <a:lnTo>
                      <a:pt x="630" y="58"/>
                    </a:lnTo>
                    <a:lnTo>
                      <a:pt x="636" y="58"/>
                    </a:lnTo>
                    <a:lnTo>
                      <a:pt x="642" y="53"/>
                    </a:lnTo>
                    <a:lnTo>
                      <a:pt x="648" y="49"/>
                    </a:lnTo>
                    <a:lnTo>
                      <a:pt x="655" y="44"/>
                    </a:lnTo>
                    <a:lnTo>
                      <a:pt x="661" y="44"/>
                    </a:lnTo>
                    <a:lnTo>
                      <a:pt x="667" y="44"/>
                    </a:lnTo>
                    <a:lnTo>
                      <a:pt x="674" y="44"/>
                    </a:lnTo>
                    <a:lnTo>
                      <a:pt x="680" y="44"/>
                    </a:lnTo>
                    <a:lnTo>
                      <a:pt x="680" y="49"/>
                    </a:lnTo>
                    <a:lnTo>
                      <a:pt x="686" y="49"/>
                    </a:lnTo>
                    <a:lnTo>
                      <a:pt x="686" y="53"/>
                    </a:lnTo>
                    <a:lnTo>
                      <a:pt x="680" y="53"/>
                    </a:lnTo>
                    <a:lnTo>
                      <a:pt x="674" y="58"/>
                    </a:lnTo>
                    <a:lnTo>
                      <a:pt x="674" y="62"/>
                    </a:lnTo>
                    <a:lnTo>
                      <a:pt x="674" y="67"/>
                    </a:lnTo>
                    <a:lnTo>
                      <a:pt x="674" y="71"/>
                    </a:lnTo>
                    <a:lnTo>
                      <a:pt x="674" y="76"/>
                    </a:lnTo>
                    <a:lnTo>
                      <a:pt x="674" y="80"/>
                    </a:lnTo>
                    <a:lnTo>
                      <a:pt x="667" y="84"/>
                    </a:lnTo>
                    <a:lnTo>
                      <a:pt x="661" y="84"/>
                    </a:lnTo>
                    <a:lnTo>
                      <a:pt x="655" y="84"/>
                    </a:lnTo>
                    <a:lnTo>
                      <a:pt x="648" y="84"/>
                    </a:lnTo>
                    <a:lnTo>
                      <a:pt x="642" y="84"/>
                    </a:lnTo>
                    <a:lnTo>
                      <a:pt x="636" y="84"/>
                    </a:lnTo>
                    <a:lnTo>
                      <a:pt x="630" y="84"/>
                    </a:lnTo>
                    <a:lnTo>
                      <a:pt x="630" y="89"/>
                    </a:lnTo>
                    <a:lnTo>
                      <a:pt x="623" y="89"/>
                    </a:lnTo>
                    <a:lnTo>
                      <a:pt x="623" y="93"/>
                    </a:lnTo>
                    <a:lnTo>
                      <a:pt x="623" y="98"/>
                    </a:lnTo>
                    <a:lnTo>
                      <a:pt x="623" y="102"/>
                    </a:lnTo>
                    <a:lnTo>
                      <a:pt x="623" y="107"/>
                    </a:lnTo>
                    <a:lnTo>
                      <a:pt x="623" y="111"/>
                    </a:lnTo>
                    <a:lnTo>
                      <a:pt x="630" y="111"/>
                    </a:lnTo>
                    <a:lnTo>
                      <a:pt x="630" y="116"/>
                    </a:lnTo>
                    <a:lnTo>
                      <a:pt x="630" y="120"/>
                    </a:lnTo>
                    <a:lnTo>
                      <a:pt x="623" y="120"/>
                    </a:lnTo>
                    <a:lnTo>
                      <a:pt x="630" y="125"/>
                    </a:lnTo>
                    <a:lnTo>
                      <a:pt x="636" y="125"/>
                    </a:lnTo>
                    <a:lnTo>
                      <a:pt x="636" y="129"/>
                    </a:lnTo>
                    <a:lnTo>
                      <a:pt x="642" y="129"/>
                    </a:lnTo>
                    <a:lnTo>
                      <a:pt x="648" y="129"/>
                    </a:lnTo>
                    <a:lnTo>
                      <a:pt x="655" y="134"/>
                    </a:lnTo>
                    <a:lnTo>
                      <a:pt x="661" y="134"/>
                    </a:lnTo>
                    <a:lnTo>
                      <a:pt x="661" y="138"/>
                    </a:lnTo>
                    <a:lnTo>
                      <a:pt x="667" y="138"/>
                    </a:lnTo>
                    <a:lnTo>
                      <a:pt x="674" y="142"/>
                    </a:lnTo>
                    <a:lnTo>
                      <a:pt x="680" y="142"/>
                    </a:lnTo>
                    <a:lnTo>
                      <a:pt x="686" y="142"/>
                    </a:lnTo>
                    <a:lnTo>
                      <a:pt x="686" y="147"/>
                    </a:lnTo>
                    <a:lnTo>
                      <a:pt x="686" y="151"/>
                    </a:lnTo>
                    <a:lnTo>
                      <a:pt x="680" y="151"/>
                    </a:lnTo>
                    <a:lnTo>
                      <a:pt x="680" y="156"/>
                    </a:lnTo>
                    <a:lnTo>
                      <a:pt x="680" y="160"/>
                    </a:lnTo>
                    <a:lnTo>
                      <a:pt x="680" y="165"/>
                    </a:lnTo>
                    <a:lnTo>
                      <a:pt x="674" y="165"/>
                    </a:lnTo>
                    <a:lnTo>
                      <a:pt x="674" y="169"/>
                    </a:lnTo>
                    <a:lnTo>
                      <a:pt x="674" y="174"/>
                    </a:lnTo>
                    <a:lnTo>
                      <a:pt x="674" y="169"/>
                    </a:lnTo>
                    <a:lnTo>
                      <a:pt x="667" y="169"/>
                    </a:lnTo>
                    <a:lnTo>
                      <a:pt x="661" y="165"/>
                    </a:lnTo>
                    <a:lnTo>
                      <a:pt x="655" y="165"/>
                    </a:lnTo>
                    <a:lnTo>
                      <a:pt x="648" y="165"/>
                    </a:lnTo>
                    <a:lnTo>
                      <a:pt x="642" y="160"/>
                    </a:lnTo>
                    <a:lnTo>
                      <a:pt x="636" y="160"/>
                    </a:lnTo>
                    <a:lnTo>
                      <a:pt x="630" y="160"/>
                    </a:lnTo>
                    <a:lnTo>
                      <a:pt x="623" y="160"/>
                    </a:lnTo>
                    <a:lnTo>
                      <a:pt x="617" y="160"/>
                    </a:lnTo>
                    <a:lnTo>
                      <a:pt x="611" y="160"/>
                    </a:lnTo>
                    <a:lnTo>
                      <a:pt x="611" y="156"/>
                    </a:lnTo>
                    <a:lnTo>
                      <a:pt x="604" y="156"/>
                    </a:lnTo>
                    <a:lnTo>
                      <a:pt x="598" y="156"/>
                    </a:lnTo>
                    <a:lnTo>
                      <a:pt x="592" y="156"/>
                    </a:lnTo>
                    <a:lnTo>
                      <a:pt x="586" y="151"/>
                    </a:lnTo>
                    <a:lnTo>
                      <a:pt x="579" y="151"/>
                    </a:lnTo>
                    <a:lnTo>
                      <a:pt x="573" y="147"/>
                    </a:lnTo>
                    <a:lnTo>
                      <a:pt x="567" y="147"/>
                    </a:lnTo>
                    <a:lnTo>
                      <a:pt x="560" y="147"/>
                    </a:lnTo>
                    <a:lnTo>
                      <a:pt x="554" y="142"/>
                    </a:lnTo>
                    <a:lnTo>
                      <a:pt x="548" y="142"/>
                    </a:lnTo>
                    <a:lnTo>
                      <a:pt x="542" y="142"/>
                    </a:lnTo>
                    <a:lnTo>
                      <a:pt x="535" y="142"/>
                    </a:lnTo>
                    <a:lnTo>
                      <a:pt x="535" y="138"/>
                    </a:lnTo>
                    <a:lnTo>
                      <a:pt x="529" y="138"/>
                    </a:lnTo>
                    <a:lnTo>
                      <a:pt x="523" y="138"/>
                    </a:lnTo>
                    <a:lnTo>
                      <a:pt x="516" y="138"/>
                    </a:lnTo>
                    <a:lnTo>
                      <a:pt x="510" y="138"/>
                    </a:lnTo>
                    <a:lnTo>
                      <a:pt x="504" y="142"/>
                    </a:lnTo>
                    <a:lnTo>
                      <a:pt x="498" y="142"/>
                    </a:lnTo>
                    <a:lnTo>
                      <a:pt x="498" y="147"/>
                    </a:lnTo>
                    <a:lnTo>
                      <a:pt x="491" y="147"/>
                    </a:lnTo>
                    <a:lnTo>
                      <a:pt x="491" y="151"/>
                    </a:lnTo>
                    <a:lnTo>
                      <a:pt x="485" y="151"/>
                    </a:lnTo>
                    <a:lnTo>
                      <a:pt x="485" y="156"/>
                    </a:lnTo>
                    <a:lnTo>
                      <a:pt x="479" y="160"/>
                    </a:lnTo>
                    <a:lnTo>
                      <a:pt x="472" y="165"/>
                    </a:lnTo>
                    <a:lnTo>
                      <a:pt x="472" y="169"/>
                    </a:lnTo>
                    <a:lnTo>
                      <a:pt x="466" y="174"/>
                    </a:lnTo>
                    <a:lnTo>
                      <a:pt x="466" y="178"/>
                    </a:lnTo>
                    <a:lnTo>
                      <a:pt x="466" y="183"/>
                    </a:lnTo>
                    <a:lnTo>
                      <a:pt x="466" y="187"/>
                    </a:lnTo>
                    <a:lnTo>
                      <a:pt x="466" y="192"/>
                    </a:lnTo>
                    <a:lnTo>
                      <a:pt x="460" y="192"/>
                    </a:lnTo>
                    <a:lnTo>
                      <a:pt x="460" y="196"/>
                    </a:lnTo>
                    <a:lnTo>
                      <a:pt x="454" y="196"/>
                    </a:lnTo>
                    <a:lnTo>
                      <a:pt x="447" y="200"/>
                    </a:lnTo>
                    <a:lnTo>
                      <a:pt x="441" y="200"/>
                    </a:lnTo>
                    <a:lnTo>
                      <a:pt x="435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2" y="205"/>
                    </a:lnTo>
                    <a:lnTo>
                      <a:pt x="416" y="205"/>
                    </a:lnTo>
                    <a:lnTo>
                      <a:pt x="409" y="205"/>
                    </a:lnTo>
                    <a:lnTo>
                      <a:pt x="403" y="205"/>
                    </a:lnTo>
                    <a:lnTo>
                      <a:pt x="403" y="200"/>
                    </a:lnTo>
                    <a:lnTo>
                      <a:pt x="397" y="200"/>
                    </a:lnTo>
                    <a:lnTo>
                      <a:pt x="391" y="196"/>
                    </a:lnTo>
                    <a:lnTo>
                      <a:pt x="384" y="196"/>
                    </a:lnTo>
                    <a:lnTo>
                      <a:pt x="378" y="196"/>
                    </a:lnTo>
                    <a:lnTo>
                      <a:pt x="378" y="200"/>
                    </a:lnTo>
                    <a:lnTo>
                      <a:pt x="372" y="200"/>
                    </a:lnTo>
                    <a:lnTo>
                      <a:pt x="372" y="205"/>
                    </a:lnTo>
                    <a:lnTo>
                      <a:pt x="365" y="209"/>
                    </a:lnTo>
                    <a:lnTo>
                      <a:pt x="359" y="214"/>
                    </a:lnTo>
                    <a:lnTo>
                      <a:pt x="347" y="223"/>
                    </a:lnTo>
                    <a:lnTo>
                      <a:pt x="340" y="223"/>
                    </a:lnTo>
                    <a:lnTo>
                      <a:pt x="334" y="227"/>
                    </a:lnTo>
                    <a:lnTo>
                      <a:pt x="328" y="227"/>
                    </a:lnTo>
                    <a:lnTo>
                      <a:pt x="328" y="232"/>
                    </a:lnTo>
                    <a:lnTo>
                      <a:pt x="321" y="232"/>
                    </a:lnTo>
                    <a:lnTo>
                      <a:pt x="321" y="227"/>
                    </a:lnTo>
                    <a:lnTo>
                      <a:pt x="315" y="227"/>
                    </a:lnTo>
                    <a:lnTo>
                      <a:pt x="309" y="223"/>
                    </a:lnTo>
                    <a:lnTo>
                      <a:pt x="303" y="223"/>
                    </a:lnTo>
                    <a:lnTo>
                      <a:pt x="296" y="218"/>
                    </a:lnTo>
                    <a:lnTo>
                      <a:pt x="290" y="218"/>
                    </a:lnTo>
                    <a:lnTo>
                      <a:pt x="284" y="214"/>
                    </a:lnTo>
                    <a:lnTo>
                      <a:pt x="277" y="209"/>
                    </a:lnTo>
                    <a:lnTo>
                      <a:pt x="277" y="205"/>
                    </a:lnTo>
                    <a:lnTo>
                      <a:pt x="277" y="200"/>
                    </a:lnTo>
                    <a:lnTo>
                      <a:pt x="277" y="196"/>
                    </a:lnTo>
                    <a:lnTo>
                      <a:pt x="271" y="196"/>
                    </a:lnTo>
                    <a:lnTo>
                      <a:pt x="265" y="196"/>
                    </a:lnTo>
                    <a:lnTo>
                      <a:pt x="259" y="196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192"/>
                    </a:lnTo>
                    <a:lnTo>
                      <a:pt x="227" y="192"/>
                    </a:lnTo>
                    <a:lnTo>
                      <a:pt x="221" y="187"/>
                    </a:lnTo>
                    <a:lnTo>
                      <a:pt x="215" y="183"/>
                    </a:lnTo>
                    <a:lnTo>
                      <a:pt x="208" y="183"/>
                    </a:lnTo>
                    <a:lnTo>
                      <a:pt x="202" y="178"/>
                    </a:lnTo>
                    <a:lnTo>
                      <a:pt x="196" y="178"/>
                    </a:lnTo>
                    <a:lnTo>
                      <a:pt x="189" y="178"/>
                    </a:lnTo>
                    <a:lnTo>
                      <a:pt x="183" y="178"/>
                    </a:lnTo>
                    <a:lnTo>
                      <a:pt x="177" y="178"/>
                    </a:lnTo>
                    <a:lnTo>
                      <a:pt x="171" y="178"/>
                    </a:lnTo>
                    <a:lnTo>
                      <a:pt x="164" y="178"/>
                    </a:lnTo>
                    <a:lnTo>
                      <a:pt x="164" y="174"/>
                    </a:lnTo>
                    <a:lnTo>
                      <a:pt x="158" y="174"/>
                    </a:lnTo>
                    <a:lnTo>
                      <a:pt x="152" y="174"/>
                    </a:lnTo>
                    <a:lnTo>
                      <a:pt x="152" y="169"/>
                    </a:lnTo>
                    <a:lnTo>
                      <a:pt x="145" y="169"/>
                    </a:lnTo>
                    <a:lnTo>
                      <a:pt x="139" y="169"/>
                    </a:lnTo>
                    <a:lnTo>
                      <a:pt x="139" y="165"/>
                    </a:lnTo>
                    <a:lnTo>
                      <a:pt x="133" y="165"/>
                    </a:lnTo>
                    <a:lnTo>
                      <a:pt x="125" y="165"/>
                    </a:lnTo>
                    <a:lnTo>
                      <a:pt x="125" y="160"/>
                    </a:lnTo>
                    <a:lnTo>
                      <a:pt x="119" y="160"/>
                    </a:lnTo>
                    <a:lnTo>
                      <a:pt x="119" y="156"/>
                    </a:lnTo>
                    <a:lnTo>
                      <a:pt x="113" y="151"/>
                    </a:lnTo>
                    <a:lnTo>
                      <a:pt x="107" y="147"/>
                    </a:lnTo>
                    <a:lnTo>
                      <a:pt x="107" y="142"/>
                    </a:lnTo>
                    <a:lnTo>
                      <a:pt x="107" y="138"/>
                    </a:lnTo>
                    <a:lnTo>
                      <a:pt x="107" y="134"/>
                    </a:lnTo>
                    <a:lnTo>
                      <a:pt x="107" y="129"/>
                    </a:lnTo>
                    <a:lnTo>
                      <a:pt x="113" y="125"/>
                    </a:lnTo>
                    <a:lnTo>
                      <a:pt x="113" y="120"/>
                    </a:lnTo>
                    <a:lnTo>
                      <a:pt x="113" y="116"/>
                    </a:lnTo>
                    <a:lnTo>
                      <a:pt x="107" y="116"/>
                    </a:lnTo>
                    <a:lnTo>
                      <a:pt x="107" y="111"/>
                    </a:lnTo>
                    <a:lnTo>
                      <a:pt x="107" y="107"/>
                    </a:lnTo>
                    <a:lnTo>
                      <a:pt x="107" y="102"/>
                    </a:lnTo>
                    <a:lnTo>
                      <a:pt x="100" y="98"/>
                    </a:lnTo>
                    <a:lnTo>
                      <a:pt x="100" y="93"/>
                    </a:lnTo>
                    <a:lnTo>
                      <a:pt x="94" y="93"/>
                    </a:lnTo>
                    <a:lnTo>
                      <a:pt x="94" y="89"/>
                    </a:lnTo>
                    <a:lnTo>
                      <a:pt x="88" y="89"/>
                    </a:lnTo>
                    <a:lnTo>
                      <a:pt x="81" y="89"/>
                    </a:lnTo>
                    <a:lnTo>
                      <a:pt x="81" y="84"/>
                    </a:lnTo>
                    <a:lnTo>
                      <a:pt x="75" y="84"/>
                    </a:lnTo>
                    <a:lnTo>
                      <a:pt x="75" y="80"/>
                    </a:lnTo>
                    <a:lnTo>
                      <a:pt x="69" y="80"/>
                    </a:lnTo>
                    <a:lnTo>
                      <a:pt x="69" y="76"/>
                    </a:lnTo>
                    <a:lnTo>
                      <a:pt x="63" y="76"/>
                    </a:lnTo>
                    <a:lnTo>
                      <a:pt x="63" y="71"/>
                    </a:lnTo>
                    <a:lnTo>
                      <a:pt x="56" y="71"/>
                    </a:lnTo>
                    <a:lnTo>
                      <a:pt x="50" y="67"/>
                    </a:lnTo>
                    <a:lnTo>
                      <a:pt x="50" y="62"/>
                    </a:lnTo>
                    <a:lnTo>
                      <a:pt x="44" y="62"/>
                    </a:lnTo>
                    <a:lnTo>
                      <a:pt x="37" y="58"/>
                    </a:lnTo>
                    <a:lnTo>
                      <a:pt x="31" y="53"/>
                    </a:lnTo>
                    <a:lnTo>
                      <a:pt x="25" y="53"/>
                    </a:lnTo>
                    <a:lnTo>
                      <a:pt x="25" y="49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2" y="40"/>
                    </a:lnTo>
                    <a:lnTo>
                      <a:pt x="6" y="35"/>
                    </a:lnTo>
                    <a:lnTo>
                      <a:pt x="6" y="31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0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26" name="Group 928"/>
            <p:cNvGrpSpPr>
              <a:grpSpLocks/>
            </p:cNvGrpSpPr>
            <p:nvPr/>
          </p:nvGrpSpPr>
          <p:grpSpPr bwMode="auto">
            <a:xfrm>
              <a:off x="3130" y="1515"/>
              <a:ext cx="245" cy="196"/>
              <a:chOff x="3130" y="1515"/>
              <a:chExt cx="245" cy="196"/>
            </a:xfrm>
          </p:grpSpPr>
          <p:sp>
            <p:nvSpPr>
              <p:cNvPr id="5025" name="Freeform 929"/>
              <p:cNvSpPr>
                <a:spLocks/>
              </p:cNvSpPr>
              <p:nvPr/>
            </p:nvSpPr>
            <p:spPr bwMode="auto">
              <a:xfrm>
                <a:off x="3130" y="1515"/>
                <a:ext cx="245" cy="196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26" y="4"/>
                  </a:cxn>
                  <a:cxn ang="0">
                    <a:pos x="120" y="13"/>
                  </a:cxn>
                  <a:cxn ang="0">
                    <a:pos x="120" y="27"/>
                  </a:cxn>
                  <a:cxn ang="0">
                    <a:pos x="132" y="22"/>
                  </a:cxn>
                  <a:cxn ang="0">
                    <a:pos x="151" y="22"/>
                  </a:cxn>
                  <a:cxn ang="0">
                    <a:pos x="164" y="18"/>
                  </a:cxn>
                  <a:cxn ang="0">
                    <a:pos x="183" y="9"/>
                  </a:cxn>
                  <a:cxn ang="0">
                    <a:pos x="195" y="4"/>
                  </a:cxn>
                  <a:cxn ang="0">
                    <a:pos x="214" y="4"/>
                  </a:cxn>
                  <a:cxn ang="0">
                    <a:pos x="227" y="13"/>
                  </a:cxn>
                  <a:cxn ang="0">
                    <a:pos x="239" y="18"/>
                  </a:cxn>
                  <a:cxn ang="0">
                    <a:pos x="239" y="27"/>
                  </a:cxn>
                  <a:cxn ang="0">
                    <a:pos x="227" y="40"/>
                  </a:cxn>
                  <a:cxn ang="0">
                    <a:pos x="220" y="53"/>
                  </a:cxn>
                  <a:cxn ang="0">
                    <a:pos x="208" y="62"/>
                  </a:cxn>
                  <a:cxn ang="0">
                    <a:pos x="201" y="76"/>
                  </a:cxn>
                  <a:cxn ang="0">
                    <a:pos x="201" y="89"/>
                  </a:cxn>
                  <a:cxn ang="0">
                    <a:pos x="195" y="102"/>
                  </a:cxn>
                  <a:cxn ang="0">
                    <a:pos x="201" y="116"/>
                  </a:cxn>
                  <a:cxn ang="0">
                    <a:pos x="201" y="129"/>
                  </a:cxn>
                  <a:cxn ang="0">
                    <a:pos x="208" y="143"/>
                  </a:cxn>
                  <a:cxn ang="0">
                    <a:pos x="208" y="156"/>
                  </a:cxn>
                  <a:cxn ang="0">
                    <a:pos x="201" y="169"/>
                  </a:cxn>
                  <a:cxn ang="0">
                    <a:pos x="195" y="183"/>
                  </a:cxn>
                  <a:cxn ang="0">
                    <a:pos x="201" y="192"/>
                  </a:cxn>
                  <a:cxn ang="0">
                    <a:pos x="195" y="192"/>
                  </a:cxn>
                  <a:cxn ang="0">
                    <a:pos x="176" y="187"/>
                  </a:cxn>
                  <a:cxn ang="0">
                    <a:pos x="157" y="187"/>
                  </a:cxn>
                  <a:cxn ang="0">
                    <a:pos x="139" y="187"/>
                  </a:cxn>
                  <a:cxn ang="0">
                    <a:pos x="132" y="178"/>
                  </a:cxn>
                  <a:cxn ang="0">
                    <a:pos x="120" y="156"/>
                  </a:cxn>
                  <a:cxn ang="0">
                    <a:pos x="113" y="143"/>
                  </a:cxn>
                  <a:cxn ang="0">
                    <a:pos x="113" y="134"/>
                  </a:cxn>
                  <a:cxn ang="0">
                    <a:pos x="101" y="138"/>
                  </a:cxn>
                  <a:cxn ang="0">
                    <a:pos x="88" y="147"/>
                  </a:cxn>
                  <a:cxn ang="0">
                    <a:pos x="82" y="160"/>
                  </a:cxn>
                  <a:cxn ang="0">
                    <a:pos x="76" y="169"/>
                  </a:cxn>
                  <a:cxn ang="0">
                    <a:pos x="63" y="178"/>
                  </a:cxn>
                  <a:cxn ang="0">
                    <a:pos x="44" y="183"/>
                  </a:cxn>
                  <a:cxn ang="0">
                    <a:pos x="25" y="183"/>
                  </a:cxn>
                  <a:cxn ang="0">
                    <a:pos x="19" y="169"/>
                  </a:cxn>
                  <a:cxn ang="0">
                    <a:pos x="0" y="165"/>
                  </a:cxn>
                  <a:cxn ang="0">
                    <a:pos x="0" y="152"/>
                  </a:cxn>
                  <a:cxn ang="0">
                    <a:pos x="6" y="143"/>
                  </a:cxn>
                  <a:cxn ang="0">
                    <a:pos x="19" y="138"/>
                  </a:cxn>
                  <a:cxn ang="0">
                    <a:pos x="38" y="129"/>
                  </a:cxn>
                  <a:cxn ang="0">
                    <a:pos x="57" y="125"/>
                  </a:cxn>
                  <a:cxn ang="0">
                    <a:pos x="76" y="120"/>
                  </a:cxn>
                  <a:cxn ang="0">
                    <a:pos x="76" y="111"/>
                  </a:cxn>
                  <a:cxn ang="0">
                    <a:pos x="63" y="107"/>
                  </a:cxn>
                  <a:cxn ang="0">
                    <a:pos x="50" y="102"/>
                  </a:cxn>
                  <a:cxn ang="0">
                    <a:pos x="38" y="98"/>
                  </a:cxn>
                  <a:cxn ang="0">
                    <a:pos x="44" y="85"/>
                  </a:cxn>
                  <a:cxn ang="0">
                    <a:pos x="57" y="76"/>
                  </a:cxn>
                  <a:cxn ang="0">
                    <a:pos x="69" y="62"/>
                  </a:cxn>
                  <a:cxn ang="0">
                    <a:pos x="88" y="49"/>
                  </a:cxn>
                  <a:cxn ang="0">
                    <a:pos x="94" y="31"/>
                  </a:cxn>
                  <a:cxn ang="0">
                    <a:pos x="101" y="22"/>
                  </a:cxn>
                  <a:cxn ang="0">
                    <a:pos x="107" y="9"/>
                  </a:cxn>
                </a:cxnLst>
                <a:rect l="0" t="0" r="r" b="b"/>
                <a:pathLst>
                  <a:path w="245" h="196">
                    <a:moveTo>
                      <a:pt x="107" y="4"/>
                    </a:moveTo>
                    <a:lnTo>
                      <a:pt x="107" y="0"/>
                    </a:lnTo>
                    <a:lnTo>
                      <a:pt x="113" y="0"/>
                    </a:lnTo>
                    <a:lnTo>
                      <a:pt x="120" y="0"/>
                    </a:lnTo>
                    <a:lnTo>
                      <a:pt x="126" y="0"/>
                    </a:lnTo>
                    <a:lnTo>
                      <a:pt x="126" y="4"/>
                    </a:lnTo>
                    <a:lnTo>
                      <a:pt x="126" y="9"/>
                    </a:lnTo>
                    <a:lnTo>
                      <a:pt x="126" y="13"/>
                    </a:lnTo>
                    <a:lnTo>
                      <a:pt x="120" y="13"/>
                    </a:lnTo>
                    <a:lnTo>
                      <a:pt x="120" y="18"/>
                    </a:lnTo>
                    <a:lnTo>
                      <a:pt x="120" y="22"/>
                    </a:lnTo>
                    <a:lnTo>
                      <a:pt x="120" y="27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2"/>
                    </a:lnTo>
                    <a:lnTo>
                      <a:pt x="139" y="22"/>
                    </a:lnTo>
                    <a:lnTo>
                      <a:pt x="145" y="22"/>
                    </a:lnTo>
                    <a:lnTo>
                      <a:pt x="151" y="22"/>
                    </a:lnTo>
                    <a:lnTo>
                      <a:pt x="157" y="22"/>
                    </a:lnTo>
                    <a:lnTo>
                      <a:pt x="164" y="22"/>
                    </a:lnTo>
                    <a:lnTo>
                      <a:pt x="164" y="18"/>
                    </a:lnTo>
                    <a:lnTo>
                      <a:pt x="170" y="18"/>
                    </a:lnTo>
                    <a:lnTo>
                      <a:pt x="176" y="13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89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14" y="9"/>
                    </a:lnTo>
                    <a:lnTo>
                      <a:pt x="220" y="9"/>
                    </a:lnTo>
                    <a:lnTo>
                      <a:pt x="227" y="13"/>
                    </a:lnTo>
                    <a:lnTo>
                      <a:pt x="233" y="13"/>
                    </a:lnTo>
                    <a:lnTo>
                      <a:pt x="239" y="13"/>
                    </a:lnTo>
                    <a:lnTo>
                      <a:pt x="239" y="18"/>
                    </a:lnTo>
                    <a:lnTo>
                      <a:pt x="245" y="18"/>
                    </a:lnTo>
                    <a:lnTo>
                      <a:pt x="245" y="22"/>
                    </a:lnTo>
                    <a:lnTo>
                      <a:pt x="239" y="27"/>
                    </a:lnTo>
                    <a:lnTo>
                      <a:pt x="233" y="31"/>
                    </a:lnTo>
                    <a:lnTo>
                      <a:pt x="227" y="36"/>
                    </a:lnTo>
                    <a:lnTo>
                      <a:pt x="227" y="40"/>
                    </a:lnTo>
                    <a:lnTo>
                      <a:pt x="220" y="44"/>
                    </a:lnTo>
                    <a:lnTo>
                      <a:pt x="220" y="49"/>
                    </a:lnTo>
                    <a:lnTo>
                      <a:pt x="220" y="53"/>
                    </a:lnTo>
                    <a:lnTo>
                      <a:pt x="214" y="53"/>
                    </a:lnTo>
                    <a:lnTo>
                      <a:pt x="214" y="58"/>
                    </a:lnTo>
                    <a:lnTo>
                      <a:pt x="208" y="62"/>
                    </a:lnTo>
                    <a:lnTo>
                      <a:pt x="208" y="67"/>
                    </a:lnTo>
                    <a:lnTo>
                      <a:pt x="208" y="71"/>
                    </a:lnTo>
                    <a:lnTo>
                      <a:pt x="201" y="76"/>
                    </a:lnTo>
                    <a:lnTo>
                      <a:pt x="201" y="80"/>
                    </a:lnTo>
                    <a:lnTo>
                      <a:pt x="201" y="85"/>
                    </a:lnTo>
                    <a:lnTo>
                      <a:pt x="201" y="89"/>
                    </a:lnTo>
                    <a:lnTo>
                      <a:pt x="195" y="94"/>
                    </a:lnTo>
                    <a:lnTo>
                      <a:pt x="195" y="98"/>
                    </a:lnTo>
                    <a:lnTo>
                      <a:pt x="195" y="102"/>
                    </a:lnTo>
                    <a:lnTo>
                      <a:pt x="195" y="107"/>
                    </a:lnTo>
                    <a:lnTo>
                      <a:pt x="201" y="111"/>
                    </a:lnTo>
                    <a:lnTo>
                      <a:pt x="201" y="116"/>
                    </a:lnTo>
                    <a:lnTo>
                      <a:pt x="201" y="120"/>
                    </a:lnTo>
                    <a:lnTo>
                      <a:pt x="201" y="125"/>
                    </a:lnTo>
                    <a:lnTo>
                      <a:pt x="201" y="129"/>
                    </a:lnTo>
                    <a:lnTo>
                      <a:pt x="208" y="134"/>
                    </a:lnTo>
                    <a:lnTo>
                      <a:pt x="208" y="138"/>
                    </a:lnTo>
                    <a:lnTo>
                      <a:pt x="208" y="143"/>
                    </a:lnTo>
                    <a:lnTo>
                      <a:pt x="208" y="147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0"/>
                    </a:lnTo>
                    <a:lnTo>
                      <a:pt x="208" y="165"/>
                    </a:lnTo>
                    <a:lnTo>
                      <a:pt x="201" y="169"/>
                    </a:lnTo>
                    <a:lnTo>
                      <a:pt x="201" y="174"/>
                    </a:lnTo>
                    <a:lnTo>
                      <a:pt x="201" y="178"/>
                    </a:lnTo>
                    <a:lnTo>
                      <a:pt x="195" y="183"/>
                    </a:lnTo>
                    <a:lnTo>
                      <a:pt x="195" y="187"/>
                    </a:lnTo>
                    <a:lnTo>
                      <a:pt x="195" y="192"/>
                    </a:lnTo>
                    <a:lnTo>
                      <a:pt x="201" y="192"/>
                    </a:lnTo>
                    <a:lnTo>
                      <a:pt x="201" y="196"/>
                    </a:lnTo>
                    <a:lnTo>
                      <a:pt x="195" y="196"/>
                    </a:lnTo>
                    <a:lnTo>
                      <a:pt x="195" y="192"/>
                    </a:lnTo>
                    <a:lnTo>
                      <a:pt x="189" y="192"/>
                    </a:lnTo>
                    <a:lnTo>
                      <a:pt x="183" y="187"/>
                    </a:lnTo>
                    <a:lnTo>
                      <a:pt x="176" y="187"/>
                    </a:lnTo>
                    <a:lnTo>
                      <a:pt x="170" y="187"/>
                    </a:lnTo>
                    <a:lnTo>
                      <a:pt x="164" y="187"/>
                    </a:lnTo>
                    <a:lnTo>
                      <a:pt x="157" y="187"/>
                    </a:lnTo>
                    <a:lnTo>
                      <a:pt x="151" y="187"/>
                    </a:lnTo>
                    <a:lnTo>
                      <a:pt x="145" y="187"/>
                    </a:lnTo>
                    <a:lnTo>
                      <a:pt x="139" y="187"/>
                    </a:lnTo>
                    <a:lnTo>
                      <a:pt x="139" y="183"/>
                    </a:lnTo>
                    <a:lnTo>
                      <a:pt x="132" y="183"/>
                    </a:lnTo>
                    <a:lnTo>
                      <a:pt x="132" y="178"/>
                    </a:lnTo>
                    <a:lnTo>
                      <a:pt x="132" y="174"/>
                    </a:lnTo>
                    <a:lnTo>
                      <a:pt x="132" y="169"/>
                    </a:lnTo>
                    <a:lnTo>
                      <a:pt x="120" y="156"/>
                    </a:lnTo>
                    <a:lnTo>
                      <a:pt x="120" y="152"/>
                    </a:lnTo>
                    <a:lnTo>
                      <a:pt x="120" y="147"/>
                    </a:lnTo>
                    <a:lnTo>
                      <a:pt x="113" y="143"/>
                    </a:lnTo>
                    <a:lnTo>
                      <a:pt x="113" y="138"/>
                    </a:lnTo>
                    <a:lnTo>
                      <a:pt x="120" y="134"/>
                    </a:lnTo>
                    <a:lnTo>
                      <a:pt x="113" y="134"/>
                    </a:lnTo>
                    <a:lnTo>
                      <a:pt x="113" y="138"/>
                    </a:lnTo>
                    <a:lnTo>
                      <a:pt x="107" y="138"/>
                    </a:lnTo>
                    <a:lnTo>
                      <a:pt x="101" y="138"/>
                    </a:lnTo>
                    <a:lnTo>
                      <a:pt x="94" y="138"/>
                    </a:lnTo>
                    <a:lnTo>
                      <a:pt x="88" y="143"/>
                    </a:lnTo>
                    <a:lnTo>
                      <a:pt x="88" y="147"/>
                    </a:lnTo>
                    <a:lnTo>
                      <a:pt x="82" y="152"/>
                    </a:lnTo>
                    <a:lnTo>
                      <a:pt x="82" y="156"/>
                    </a:lnTo>
                    <a:lnTo>
                      <a:pt x="82" y="160"/>
                    </a:lnTo>
                    <a:lnTo>
                      <a:pt x="82" y="165"/>
                    </a:lnTo>
                    <a:lnTo>
                      <a:pt x="76" y="165"/>
                    </a:lnTo>
                    <a:lnTo>
                      <a:pt x="76" y="169"/>
                    </a:lnTo>
                    <a:lnTo>
                      <a:pt x="69" y="169"/>
                    </a:lnTo>
                    <a:lnTo>
                      <a:pt x="69" y="174"/>
                    </a:lnTo>
                    <a:lnTo>
                      <a:pt x="63" y="17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83"/>
                    </a:lnTo>
                    <a:lnTo>
                      <a:pt x="38" y="187"/>
                    </a:lnTo>
                    <a:lnTo>
                      <a:pt x="32" y="187"/>
                    </a:lnTo>
                    <a:lnTo>
                      <a:pt x="25" y="183"/>
                    </a:lnTo>
                    <a:lnTo>
                      <a:pt x="25" y="178"/>
                    </a:lnTo>
                    <a:lnTo>
                      <a:pt x="25" y="174"/>
                    </a:lnTo>
                    <a:lnTo>
                      <a:pt x="19" y="169"/>
                    </a:lnTo>
                    <a:lnTo>
                      <a:pt x="13" y="165"/>
                    </a:lnTo>
                    <a:lnTo>
                      <a:pt x="6" y="165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7"/>
                    </a:lnTo>
                    <a:lnTo>
                      <a:pt x="6" y="147"/>
                    </a:lnTo>
                    <a:lnTo>
                      <a:pt x="6" y="143"/>
                    </a:lnTo>
                    <a:lnTo>
                      <a:pt x="6" y="138"/>
                    </a:lnTo>
                    <a:lnTo>
                      <a:pt x="13" y="138"/>
                    </a:lnTo>
                    <a:lnTo>
                      <a:pt x="19" y="138"/>
                    </a:lnTo>
                    <a:lnTo>
                      <a:pt x="25" y="134"/>
                    </a:lnTo>
                    <a:lnTo>
                      <a:pt x="32" y="134"/>
                    </a:lnTo>
                    <a:lnTo>
                      <a:pt x="38" y="129"/>
                    </a:lnTo>
                    <a:lnTo>
                      <a:pt x="44" y="129"/>
                    </a:lnTo>
                    <a:lnTo>
                      <a:pt x="50" y="129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9" y="120"/>
                    </a:lnTo>
                    <a:lnTo>
                      <a:pt x="76" y="120"/>
                    </a:lnTo>
                    <a:lnTo>
                      <a:pt x="82" y="116"/>
                    </a:lnTo>
                    <a:lnTo>
                      <a:pt x="82" y="111"/>
                    </a:lnTo>
                    <a:lnTo>
                      <a:pt x="76" y="111"/>
                    </a:lnTo>
                    <a:lnTo>
                      <a:pt x="76" y="107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2"/>
                    </a:lnTo>
                    <a:lnTo>
                      <a:pt x="44" y="102"/>
                    </a:lnTo>
                    <a:lnTo>
                      <a:pt x="44" y="98"/>
                    </a:lnTo>
                    <a:lnTo>
                      <a:pt x="38" y="98"/>
                    </a:lnTo>
                    <a:lnTo>
                      <a:pt x="38" y="94"/>
                    </a:lnTo>
                    <a:lnTo>
                      <a:pt x="44" y="89"/>
                    </a:lnTo>
                    <a:lnTo>
                      <a:pt x="44" y="85"/>
                    </a:lnTo>
                    <a:lnTo>
                      <a:pt x="44" y="80"/>
                    </a:lnTo>
                    <a:lnTo>
                      <a:pt x="50" y="80"/>
                    </a:lnTo>
                    <a:lnTo>
                      <a:pt x="57" y="76"/>
                    </a:lnTo>
                    <a:lnTo>
                      <a:pt x="57" y="71"/>
                    </a:lnTo>
                    <a:lnTo>
                      <a:pt x="63" y="67"/>
                    </a:lnTo>
                    <a:lnTo>
                      <a:pt x="69" y="62"/>
                    </a:lnTo>
                    <a:lnTo>
                      <a:pt x="76" y="58"/>
                    </a:lnTo>
                    <a:lnTo>
                      <a:pt x="82" y="53"/>
                    </a:lnTo>
                    <a:lnTo>
                      <a:pt x="88" y="49"/>
                    </a:lnTo>
                    <a:lnTo>
                      <a:pt x="88" y="40"/>
                    </a:lnTo>
                    <a:lnTo>
                      <a:pt x="94" y="36"/>
                    </a:lnTo>
                    <a:lnTo>
                      <a:pt x="94" y="31"/>
                    </a:lnTo>
                    <a:lnTo>
                      <a:pt x="94" y="27"/>
                    </a:lnTo>
                    <a:lnTo>
                      <a:pt x="101" y="27"/>
                    </a:lnTo>
                    <a:lnTo>
                      <a:pt x="101" y="22"/>
                    </a:lnTo>
                    <a:lnTo>
                      <a:pt x="101" y="18"/>
                    </a:lnTo>
                    <a:lnTo>
                      <a:pt x="107" y="13"/>
                    </a:lnTo>
                    <a:lnTo>
                      <a:pt x="107" y="9"/>
                    </a:lnTo>
                    <a:lnTo>
                      <a:pt x="107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26" name="Freeform 930"/>
              <p:cNvSpPr>
                <a:spLocks/>
              </p:cNvSpPr>
              <p:nvPr/>
            </p:nvSpPr>
            <p:spPr bwMode="auto">
              <a:xfrm>
                <a:off x="3130" y="1515"/>
                <a:ext cx="245" cy="196"/>
              </a:xfrm>
              <a:custGeom>
                <a:avLst/>
                <a:gdLst/>
                <a:ahLst/>
                <a:cxnLst>
                  <a:cxn ang="0">
                    <a:pos x="113" y="0"/>
                  </a:cxn>
                  <a:cxn ang="0">
                    <a:pos x="126" y="4"/>
                  </a:cxn>
                  <a:cxn ang="0">
                    <a:pos x="120" y="13"/>
                  </a:cxn>
                  <a:cxn ang="0">
                    <a:pos x="120" y="27"/>
                  </a:cxn>
                  <a:cxn ang="0">
                    <a:pos x="132" y="22"/>
                  </a:cxn>
                  <a:cxn ang="0">
                    <a:pos x="151" y="22"/>
                  </a:cxn>
                  <a:cxn ang="0">
                    <a:pos x="164" y="18"/>
                  </a:cxn>
                  <a:cxn ang="0">
                    <a:pos x="183" y="9"/>
                  </a:cxn>
                  <a:cxn ang="0">
                    <a:pos x="195" y="4"/>
                  </a:cxn>
                  <a:cxn ang="0">
                    <a:pos x="214" y="4"/>
                  </a:cxn>
                  <a:cxn ang="0">
                    <a:pos x="227" y="13"/>
                  </a:cxn>
                  <a:cxn ang="0">
                    <a:pos x="239" y="18"/>
                  </a:cxn>
                  <a:cxn ang="0">
                    <a:pos x="239" y="27"/>
                  </a:cxn>
                  <a:cxn ang="0">
                    <a:pos x="227" y="40"/>
                  </a:cxn>
                  <a:cxn ang="0">
                    <a:pos x="220" y="53"/>
                  </a:cxn>
                  <a:cxn ang="0">
                    <a:pos x="208" y="62"/>
                  </a:cxn>
                  <a:cxn ang="0">
                    <a:pos x="201" y="76"/>
                  </a:cxn>
                  <a:cxn ang="0">
                    <a:pos x="201" y="89"/>
                  </a:cxn>
                  <a:cxn ang="0">
                    <a:pos x="195" y="102"/>
                  </a:cxn>
                  <a:cxn ang="0">
                    <a:pos x="201" y="116"/>
                  </a:cxn>
                  <a:cxn ang="0">
                    <a:pos x="201" y="129"/>
                  </a:cxn>
                  <a:cxn ang="0">
                    <a:pos x="208" y="143"/>
                  </a:cxn>
                  <a:cxn ang="0">
                    <a:pos x="208" y="156"/>
                  </a:cxn>
                  <a:cxn ang="0">
                    <a:pos x="201" y="169"/>
                  </a:cxn>
                  <a:cxn ang="0">
                    <a:pos x="195" y="183"/>
                  </a:cxn>
                  <a:cxn ang="0">
                    <a:pos x="201" y="192"/>
                  </a:cxn>
                  <a:cxn ang="0">
                    <a:pos x="195" y="192"/>
                  </a:cxn>
                  <a:cxn ang="0">
                    <a:pos x="176" y="187"/>
                  </a:cxn>
                  <a:cxn ang="0">
                    <a:pos x="157" y="187"/>
                  </a:cxn>
                  <a:cxn ang="0">
                    <a:pos x="139" y="187"/>
                  </a:cxn>
                  <a:cxn ang="0">
                    <a:pos x="132" y="178"/>
                  </a:cxn>
                  <a:cxn ang="0">
                    <a:pos x="120" y="156"/>
                  </a:cxn>
                  <a:cxn ang="0">
                    <a:pos x="113" y="143"/>
                  </a:cxn>
                  <a:cxn ang="0">
                    <a:pos x="113" y="134"/>
                  </a:cxn>
                  <a:cxn ang="0">
                    <a:pos x="101" y="138"/>
                  </a:cxn>
                  <a:cxn ang="0">
                    <a:pos x="88" y="147"/>
                  </a:cxn>
                  <a:cxn ang="0">
                    <a:pos x="82" y="160"/>
                  </a:cxn>
                  <a:cxn ang="0">
                    <a:pos x="76" y="169"/>
                  </a:cxn>
                  <a:cxn ang="0">
                    <a:pos x="63" y="178"/>
                  </a:cxn>
                  <a:cxn ang="0">
                    <a:pos x="44" y="183"/>
                  </a:cxn>
                  <a:cxn ang="0">
                    <a:pos x="25" y="183"/>
                  </a:cxn>
                  <a:cxn ang="0">
                    <a:pos x="19" y="169"/>
                  </a:cxn>
                  <a:cxn ang="0">
                    <a:pos x="0" y="165"/>
                  </a:cxn>
                  <a:cxn ang="0">
                    <a:pos x="0" y="152"/>
                  </a:cxn>
                  <a:cxn ang="0">
                    <a:pos x="6" y="143"/>
                  </a:cxn>
                  <a:cxn ang="0">
                    <a:pos x="19" y="138"/>
                  </a:cxn>
                  <a:cxn ang="0">
                    <a:pos x="38" y="129"/>
                  </a:cxn>
                  <a:cxn ang="0">
                    <a:pos x="57" y="125"/>
                  </a:cxn>
                  <a:cxn ang="0">
                    <a:pos x="76" y="120"/>
                  </a:cxn>
                  <a:cxn ang="0">
                    <a:pos x="76" y="111"/>
                  </a:cxn>
                  <a:cxn ang="0">
                    <a:pos x="63" y="107"/>
                  </a:cxn>
                  <a:cxn ang="0">
                    <a:pos x="50" y="102"/>
                  </a:cxn>
                  <a:cxn ang="0">
                    <a:pos x="38" y="98"/>
                  </a:cxn>
                  <a:cxn ang="0">
                    <a:pos x="44" y="85"/>
                  </a:cxn>
                  <a:cxn ang="0">
                    <a:pos x="57" y="76"/>
                  </a:cxn>
                  <a:cxn ang="0">
                    <a:pos x="69" y="62"/>
                  </a:cxn>
                  <a:cxn ang="0">
                    <a:pos x="88" y="49"/>
                  </a:cxn>
                  <a:cxn ang="0">
                    <a:pos x="94" y="31"/>
                  </a:cxn>
                  <a:cxn ang="0">
                    <a:pos x="101" y="22"/>
                  </a:cxn>
                  <a:cxn ang="0">
                    <a:pos x="107" y="9"/>
                  </a:cxn>
                </a:cxnLst>
                <a:rect l="0" t="0" r="r" b="b"/>
                <a:pathLst>
                  <a:path w="245" h="196">
                    <a:moveTo>
                      <a:pt x="107" y="4"/>
                    </a:moveTo>
                    <a:lnTo>
                      <a:pt x="107" y="0"/>
                    </a:lnTo>
                    <a:lnTo>
                      <a:pt x="113" y="0"/>
                    </a:lnTo>
                    <a:lnTo>
                      <a:pt x="120" y="0"/>
                    </a:lnTo>
                    <a:lnTo>
                      <a:pt x="126" y="0"/>
                    </a:lnTo>
                    <a:lnTo>
                      <a:pt x="126" y="4"/>
                    </a:lnTo>
                    <a:lnTo>
                      <a:pt x="126" y="9"/>
                    </a:lnTo>
                    <a:lnTo>
                      <a:pt x="126" y="13"/>
                    </a:lnTo>
                    <a:lnTo>
                      <a:pt x="120" y="13"/>
                    </a:lnTo>
                    <a:lnTo>
                      <a:pt x="120" y="18"/>
                    </a:lnTo>
                    <a:lnTo>
                      <a:pt x="120" y="22"/>
                    </a:lnTo>
                    <a:lnTo>
                      <a:pt x="120" y="27"/>
                    </a:lnTo>
                    <a:lnTo>
                      <a:pt x="126" y="27"/>
                    </a:lnTo>
                    <a:lnTo>
                      <a:pt x="132" y="27"/>
                    </a:lnTo>
                    <a:lnTo>
                      <a:pt x="132" y="22"/>
                    </a:lnTo>
                    <a:lnTo>
                      <a:pt x="139" y="22"/>
                    </a:lnTo>
                    <a:lnTo>
                      <a:pt x="145" y="22"/>
                    </a:lnTo>
                    <a:lnTo>
                      <a:pt x="151" y="22"/>
                    </a:lnTo>
                    <a:lnTo>
                      <a:pt x="157" y="22"/>
                    </a:lnTo>
                    <a:lnTo>
                      <a:pt x="164" y="22"/>
                    </a:lnTo>
                    <a:lnTo>
                      <a:pt x="164" y="18"/>
                    </a:lnTo>
                    <a:lnTo>
                      <a:pt x="170" y="18"/>
                    </a:lnTo>
                    <a:lnTo>
                      <a:pt x="176" y="13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89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8" y="4"/>
                    </a:lnTo>
                    <a:lnTo>
                      <a:pt x="214" y="4"/>
                    </a:lnTo>
                    <a:lnTo>
                      <a:pt x="214" y="9"/>
                    </a:lnTo>
                    <a:lnTo>
                      <a:pt x="220" y="9"/>
                    </a:lnTo>
                    <a:lnTo>
                      <a:pt x="227" y="13"/>
                    </a:lnTo>
                    <a:lnTo>
                      <a:pt x="233" y="13"/>
                    </a:lnTo>
                    <a:lnTo>
                      <a:pt x="239" y="13"/>
                    </a:lnTo>
                    <a:lnTo>
                      <a:pt x="239" y="18"/>
                    </a:lnTo>
                    <a:lnTo>
                      <a:pt x="245" y="18"/>
                    </a:lnTo>
                    <a:lnTo>
                      <a:pt x="245" y="22"/>
                    </a:lnTo>
                    <a:lnTo>
                      <a:pt x="239" y="27"/>
                    </a:lnTo>
                    <a:lnTo>
                      <a:pt x="233" y="31"/>
                    </a:lnTo>
                    <a:lnTo>
                      <a:pt x="227" y="36"/>
                    </a:lnTo>
                    <a:lnTo>
                      <a:pt x="227" y="40"/>
                    </a:lnTo>
                    <a:lnTo>
                      <a:pt x="220" y="44"/>
                    </a:lnTo>
                    <a:lnTo>
                      <a:pt x="220" y="49"/>
                    </a:lnTo>
                    <a:lnTo>
                      <a:pt x="220" y="53"/>
                    </a:lnTo>
                    <a:lnTo>
                      <a:pt x="214" y="53"/>
                    </a:lnTo>
                    <a:lnTo>
                      <a:pt x="214" y="58"/>
                    </a:lnTo>
                    <a:lnTo>
                      <a:pt x="208" y="62"/>
                    </a:lnTo>
                    <a:lnTo>
                      <a:pt x="208" y="67"/>
                    </a:lnTo>
                    <a:lnTo>
                      <a:pt x="208" y="71"/>
                    </a:lnTo>
                    <a:lnTo>
                      <a:pt x="201" y="76"/>
                    </a:lnTo>
                    <a:lnTo>
                      <a:pt x="201" y="80"/>
                    </a:lnTo>
                    <a:lnTo>
                      <a:pt x="201" y="85"/>
                    </a:lnTo>
                    <a:lnTo>
                      <a:pt x="201" y="89"/>
                    </a:lnTo>
                    <a:lnTo>
                      <a:pt x="195" y="94"/>
                    </a:lnTo>
                    <a:lnTo>
                      <a:pt x="195" y="98"/>
                    </a:lnTo>
                    <a:lnTo>
                      <a:pt x="195" y="102"/>
                    </a:lnTo>
                    <a:lnTo>
                      <a:pt x="195" y="107"/>
                    </a:lnTo>
                    <a:lnTo>
                      <a:pt x="201" y="111"/>
                    </a:lnTo>
                    <a:lnTo>
                      <a:pt x="201" y="116"/>
                    </a:lnTo>
                    <a:lnTo>
                      <a:pt x="201" y="120"/>
                    </a:lnTo>
                    <a:lnTo>
                      <a:pt x="201" y="125"/>
                    </a:lnTo>
                    <a:lnTo>
                      <a:pt x="201" y="129"/>
                    </a:lnTo>
                    <a:lnTo>
                      <a:pt x="208" y="134"/>
                    </a:lnTo>
                    <a:lnTo>
                      <a:pt x="208" y="138"/>
                    </a:lnTo>
                    <a:lnTo>
                      <a:pt x="208" y="143"/>
                    </a:lnTo>
                    <a:lnTo>
                      <a:pt x="208" y="147"/>
                    </a:lnTo>
                    <a:lnTo>
                      <a:pt x="208" y="152"/>
                    </a:lnTo>
                    <a:lnTo>
                      <a:pt x="208" y="156"/>
                    </a:lnTo>
                    <a:lnTo>
                      <a:pt x="208" y="160"/>
                    </a:lnTo>
                    <a:lnTo>
                      <a:pt x="208" y="165"/>
                    </a:lnTo>
                    <a:lnTo>
                      <a:pt x="201" y="169"/>
                    </a:lnTo>
                    <a:lnTo>
                      <a:pt x="201" y="174"/>
                    </a:lnTo>
                    <a:lnTo>
                      <a:pt x="201" y="178"/>
                    </a:lnTo>
                    <a:lnTo>
                      <a:pt x="195" y="183"/>
                    </a:lnTo>
                    <a:lnTo>
                      <a:pt x="195" y="187"/>
                    </a:lnTo>
                    <a:lnTo>
                      <a:pt x="195" y="192"/>
                    </a:lnTo>
                    <a:lnTo>
                      <a:pt x="201" y="192"/>
                    </a:lnTo>
                    <a:lnTo>
                      <a:pt x="201" y="196"/>
                    </a:lnTo>
                    <a:lnTo>
                      <a:pt x="195" y="196"/>
                    </a:lnTo>
                    <a:lnTo>
                      <a:pt x="195" y="192"/>
                    </a:lnTo>
                    <a:lnTo>
                      <a:pt x="189" y="192"/>
                    </a:lnTo>
                    <a:lnTo>
                      <a:pt x="183" y="187"/>
                    </a:lnTo>
                    <a:lnTo>
                      <a:pt x="176" y="187"/>
                    </a:lnTo>
                    <a:lnTo>
                      <a:pt x="170" y="187"/>
                    </a:lnTo>
                    <a:lnTo>
                      <a:pt x="164" y="187"/>
                    </a:lnTo>
                    <a:lnTo>
                      <a:pt x="157" y="187"/>
                    </a:lnTo>
                    <a:lnTo>
                      <a:pt x="151" y="187"/>
                    </a:lnTo>
                    <a:lnTo>
                      <a:pt x="145" y="187"/>
                    </a:lnTo>
                    <a:lnTo>
                      <a:pt x="139" y="187"/>
                    </a:lnTo>
                    <a:lnTo>
                      <a:pt x="139" y="183"/>
                    </a:lnTo>
                    <a:lnTo>
                      <a:pt x="132" y="183"/>
                    </a:lnTo>
                    <a:lnTo>
                      <a:pt x="132" y="178"/>
                    </a:lnTo>
                    <a:lnTo>
                      <a:pt x="132" y="174"/>
                    </a:lnTo>
                    <a:lnTo>
                      <a:pt x="132" y="169"/>
                    </a:lnTo>
                    <a:lnTo>
                      <a:pt x="120" y="156"/>
                    </a:lnTo>
                    <a:lnTo>
                      <a:pt x="120" y="152"/>
                    </a:lnTo>
                    <a:lnTo>
                      <a:pt x="120" y="147"/>
                    </a:lnTo>
                    <a:lnTo>
                      <a:pt x="113" y="143"/>
                    </a:lnTo>
                    <a:lnTo>
                      <a:pt x="113" y="138"/>
                    </a:lnTo>
                    <a:lnTo>
                      <a:pt x="120" y="134"/>
                    </a:lnTo>
                    <a:lnTo>
                      <a:pt x="113" y="134"/>
                    </a:lnTo>
                    <a:lnTo>
                      <a:pt x="113" y="138"/>
                    </a:lnTo>
                    <a:lnTo>
                      <a:pt x="107" y="138"/>
                    </a:lnTo>
                    <a:lnTo>
                      <a:pt x="101" y="138"/>
                    </a:lnTo>
                    <a:lnTo>
                      <a:pt x="94" y="138"/>
                    </a:lnTo>
                    <a:lnTo>
                      <a:pt x="88" y="143"/>
                    </a:lnTo>
                    <a:lnTo>
                      <a:pt x="88" y="147"/>
                    </a:lnTo>
                    <a:lnTo>
                      <a:pt x="82" y="152"/>
                    </a:lnTo>
                    <a:lnTo>
                      <a:pt x="82" y="156"/>
                    </a:lnTo>
                    <a:lnTo>
                      <a:pt x="82" y="160"/>
                    </a:lnTo>
                    <a:lnTo>
                      <a:pt x="82" y="165"/>
                    </a:lnTo>
                    <a:lnTo>
                      <a:pt x="76" y="165"/>
                    </a:lnTo>
                    <a:lnTo>
                      <a:pt x="76" y="169"/>
                    </a:lnTo>
                    <a:lnTo>
                      <a:pt x="69" y="169"/>
                    </a:lnTo>
                    <a:lnTo>
                      <a:pt x="69" y="174"/>
                    </a:lnTo>
                    <a:lnTo>
                      <a:pt x="63" y="17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44" y="183"/>
                    </a:lnTo>
                    <a:lnTo>
                      <a:pt x="38" y="187"/>
                    </a:lnTo>
                    <a:lnTo>
                      <a:pt x="32" y="187"/>
                    </a:lnTo>
                    <a:lnTo>
                      <a:pt x="25" y="183"/>
                    </a:lnTo>
                    <a:lnTo>
                      <a:pt x="25" y="178"/>
                    </a:lnTo>
                    <a:lnTo>
                      <a:pt x="25" y="174"/>
                    </a:lnTo>
                    <a:lnTo>
                      <a:pt x="19" y="169"/>
                    </a:lnTo>
                    <a:lnTo>
                      <a:pt x="13" y="165"/>
                    </a:lnTo>
                    <a:lnTo>
                      <a:pt x="6" y="165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0" y="152"/>
                    </a:lnTo>
                    <a:lnTo>
                      <a:pt x="0" y="147"/>
                    </a:lnTo>
                    <a:lnTo>
                      <a:pt x="6" y="147"/>
                    </a:lnTo>
                    <a:lnTo>
                      <a:pt x="6" y="143"/>
                    </a:lnTo>
                    <a:lnTo>
                      <a:pt x="6" y="138"/>
                    </a:lnTo>
                    <a:lnTo>
                      <a:pt x="13" y="138"/>
                    </a:lnTo>
                    <a:lnTo>
                      <a:pt x="19" y="138"/>
                    </a:lnTo>
                    <a:lnTo>
                      <a:pt x="25" y="134"/>
                    </a:lnTo>
                    <a:lnTo>
                      <a:pt x="32" y="134"/>
                    </a:lnTo>
                    <a:lnTo>
                      <a:pt x="38" y="129"/>
                    </a:lnTo>
                    <a:lnTo>
                      <a:pt x="44" y="129"/>
                    </a:lnTo>
                    <a:lnTo>
                      <a:pt x="50" y="129"/>
                    </a:lnTo>
                    <a:lnTo>
                      <a:pt x="57" y="125"/>
                    </a:lnTo>
                    <a:lnTo>
                      <a:pt x="63" y="125"/>
                    </a:lnTo>
                    <a:lnTo>
                      <a:pt x="69" y="120"/>
                    </a:lnTo>
                    <a:lnTo>
                      <a:pt x="76" y="120"/>
                    </a:lnTo>
                    <a:lnTo>
                      <a:pt x="82" y="116"/>
                    </a:lnTo>
                    <a:lnTo>
                      <a:pt x="82" y="111"/>
                    </a:lnTo>
                    <a:lnTo>
                      <a:pt x="76" y="111"/>
                    </a:lnTo>
                    <a:lnTo>
                      <a:pt x="76" y="107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2"/>
                    </a:lnTo>
                    <a:lnTo>
                      <a:pt x="44" y="102"/>
                    </a:lnTo>
                    <a:lnTo>
                      <a:pt x="44" y="98"/>
                    </a:lnTo>
                    <a:lnTo>
                      <a:pt x="38" y="98"/>
                    </a:lnTo>
                    <a:lnTo>
                      <a:pt x="38" y="94"/>
                    </a:lnTo>
                    <a:lnTo>
                      <a:pt x="44" y="89"/>
                    </a:lnTo>
                    <a:lnTo>
                      <a:pt x="44" y="85"/>
                    </a:lnTo>
                    <a:lnTo>
                      <a:pt x="44" y="80"/>
                    </a:lnTo>
                    <a:lnTo>
                      <a:pt x="50" y="80"/>
                    </a:lnTo>
                    <a:lnTo>
                      <a:pt x="57" y="76"/>
                    </a:lnTo>
                    <a:lnTo>
                      <a:pt x="57" y="71"/>
                    </a:lnTo>
                    <a:lnTo>
                      <a:pt x="63" y="67"/>
                    </a:lnTo>
                    <a:lnTo>
                      <a:pt x="69" y="62"/>
                    </a:lnTo>
                    <a:lnTo>
                      <a:pt x="76" y="58"/>
                    </a:lnTo>
                    <a:lnTo>
                      <a:pt x="82" y="53"/>
                    </a:lnTo>
                    <a:lnTo>
                      <a:pt x="88" y="49"/>
                    </a:lnTo>
                    <a:lnTo>
                      <a:pt x="88" y="40"/>
                    </a:lnTo>
                    <a:lnTo>
                      <a:pt x="94" y="36"/>
                    </a:lnTo>
                    <a:lnTo>
                      <a:pt x="94" y="31"/>
                    </a:lnTo>
                    <a:lnTo>
                      <a:pt x="94" y="27"/>
                    </a:lnTo>
                    <a:lnTo>
                      <a:pt x="101" y="27"/>
                    </a:lnTo>
                    <a:lnTo>
                      <a:pt x="101" y="22"/>
                    </a:lnTo>
                    <a:lnTo>
                      <a:pt x="101" y="18"/>
                    </a:lnTo>
                    <a:lnTo>
                      <a:pt x="107" y="13"/>
                    </a:lnTo>
                    <a:lnTo>
                      <a:pt x="107" y="9"/>
                    </a:lnTo>
                    <a:lnTo>
                      <a:pt x="107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29" name="Group 931"/>
            <p:cNvGrpSpPr>
              <a:grpSpLocks/>
            </p:cNvGrpSpPr>
            <p:nvPr/>
          </p:nvGrpSpPr>
          <p:grpSpPr bwMode="auto">
            <a:xfrm>
              <a:off x="2784" y="1559"/>
              <a:ext cx="428" cy="219"/>
              <a:chOff x="2784" y="1559"/>
              <a:chExt cx="428" cy="219"/>
            </a:xfrm>
          </p:grpSpPr>
          <p:sp>
            <p:nvSpPr>
              <p:cNvPr id="5028" name="Freeform 932"/>
              <p:cNvSpPr>
                <a:spLocks/>
              </p:cNvSpPr>
              <p:nvPr/>
            </p:nvSpPr>
            <p:spPr bwMode="auto">
              <a:xfrm>
                <a:off x="2784" y="1559"/>
                <a:ext cx="428" cy="219"/>
              </a:xfrm>
              <a:custGeom>
                <a:avLst/>
                <a:gdLst/>
                <a:ahLst/>
                <a:cxnLst>
                  <a:cxn ang="0">
                    <a:pos x="384" y="18"/>
                  </a:cxn>
                  <a:cxn ang="0">
                    <a:pos x="403" y="32"/>
                  </a:cxn>
                  <a:cxn ang="0">
                    <a:pos x="390" y="45"/>
                  </a:cxn>
                  <a:cxn ang="0">
                    <a:pos x="390" y="58"/>
                  </a:cxn>
                  <a:cxn ang="0">
                    <a:pos x="409" y="63"/>
                  </a:cxn>
                  <a:cxn ang="0">
                    <a:pos x="428" y="67"/>
                  </a:cxn>
                  <a:cxn ang="0">
                    <a:pos x="409" y="81"/>
                  </a:cxn>
                  <a:cxn ang="0">
                    <a:pos x="384" y="85"/>
                  </a:cxn>
                  <a:cxn ang="0">
                    <a:pos x="359" y="94"/>
                  </a:cxn>
                  <a:cxn ang="0">
                    <a:pos x="346" y="103"/>
                  </a:cxn>
                  <a:cxn ang="0">
                    <a:pos x="346" y="121"/>
                  </a:cxn>
                  <a:cxn ang="0">
                    <a:pos x="371" y="130"/>
                  </a:cxn>
                  <a:cxn ang="0">
                    <a:pos x="378" y="148"/>
                  </a:cxn>
                  <a:cxn ang="0">
                    <a:pos x="371" y="165"/>
                  </a:cxn>
                  <a:cxn ang="0">
                    <a:pos x="352" y="179"/>
                  </a:cxn>
                  <a:cxn ang="0">
                    <a:pos x="334" y="183"/>
                  </a:cxn>
                  <a:cxn ang="0">
                    <a:pos x="321" y="192"/>
                  </a:cxn>
                  <a:cxn ang="0">
                    <a:pos x="308" y="206"/>
                  </a:cxn>
                  <a:cxn ang="0">
                    <a:pos x="296" y="215"/>
                  </a:cxn>
                  <a:cxn ang="0">
                    <a:pos x="283" y="215"/>
                  </a:cxn>
                  <a:cxn ang="0">
                    <a:pos x="252" y="219"/>
                  </a:cxn>
                  <a:cxn ang="0">
                    <a:pos x="214" y="210"/>
                  </a:cxn>
                  <a:cxn ang="0">
                    <a:pos x="189" y="201"/>
                  </a:cxn>
                  <a:cxn ang="0">
                    <a:pos x="164" y="192"/>
                  </a:cxn>
                  <a:cxn ang="0">
                    <a:pos x="132" y="192"/>
                  </a:cxn>
                  <a:cxn ang="0">
                    <a:pos x="107" y="197"/>
                  </a:cxn>
                  <a:cxn ang="0">
                    <a:pos x="76" y="192"/>
                  </a:cxn>
                  <a:cxn ang="0">
                    <a:pos x="63" y="174"/>
                  </a:cxn>
                  <a:cxn ang="0">
                    <a:pos x="51" y="161"/>
                  </a:cxn>
                  <a:cxn ang="0">
                    <a:pos x="32" y="148"/>
                  </a:cxn>
                  <a:cxn ang="0">
                    <a:pos x="13" y="139"/>
                  </a:cxn>
                  <a:cxn ang="0">
                    <a:pos x="0" y="121"/>
                  </a:cxn>
                  <a:cxn ang="0">
                    <a:pos x="26" y="112"/>
                  </a:cxn>
                  <a:cxn ang="0">
                    <a:pos x="38" y="103"/>
                  </a:cxn>
                  <a:cxn ang="0">
                    <a:pos x="44" y="85"/>
                  </a:cxn>
                  <a:cxn ang="0">
                    <a:pos x="57" y="67"/>
                  </a:cxn>
                  <a:cxn ang="0">
                    <a:pos x="70" y="58"/>
                  </a:cxn>
                  <a:cxn ang="0">
                    <a:pos x="95" y="54"/>
                  </a:cxn>
                  <a:cxn ang="0">
                    <a:pos x="114" y="58"/>
                  </a:cxn>
                  <a:cxn ang="0">
                    <a:pos x="139" y="63"/>
                  </a:cxn>
                  <a:cxn ang="0">
                    <a:pos x="164" y="72"/>
                  </a:cxn>
                  <a:cxn ang="0">
                    <a:pos x="183" y="76"/>
                  </a:cxn>
                  <a:cxn ang="0">
                    <a:pos x="208" y="76"/>
                  </a:cxn>
                  <a:cxn ang="0">
                    <a:pos x="233" y="81"/>
                  </a:cxn>
                  <a:cxn ang="0">
                    <a:pos x="246" y="85"/>
                  </a:cxn>
                  <a:cxn ang="0">
                    <a:pos x="252" y="72"/>
                  </a:cxn>
                  <a:cxn ang="0">
                    <a:pos x="258" y="58"/>
                  </a:cxn>
                  <a:cxn ang="0">
                    <a:pos x="233" y="54"/>
                  </a:cxn>
                  <a:cxn ang="0">
                    <a:pos x="214" y="45"/>
                  </a:cxn>
                  <a:cxn ang="0">
                    <a:pos x="195" y="36"/>
                  </a:cxn>
                  <a:cxn ang="0">
                    <a:pos x="195" y="27"/>
                  </a:cxn>
                  <a:cxn ang="0">
                    <a:pos x="195" y="9"/>
                  </a:cxn>
                  <a:cxn ang="0">
                    <a:pos x="208" y="0"/>
                  </a:cxn>
                  <a:cxn ang="0">
                    <a:pos x="233" y="0"/>
                  </a:cxn>
                  <a:cxn ang="0">
                    <a:pos x="233" y="14"/>
                  </a:cxn>
                  <a:cxn ang="0">
                    <a:pos x="252" y="23"/>
                  </a:cxn>
                  <a:cxn ang="0">
                    <a:pos x="258" y="41"/>
                  </a:cxn>
                  <a:cxn ang="0">
                    <a:pos x="271" y="41"/>
                  </a:cxn>
                  <a:cxn ang="0">
                    <a:pos x="290" y="32"/>
                  </a:cxn>
                  <a:cxn ang="0">
                    <a:pos x="308" y="27"/>
                  </a:cxn>
                  <a:cxn ang="0">
                    <a:pos x="340" y="18"/>
                  </a:cxn>
                  <a:cxn ang="0">
                    <a:pos x="359" y="14"/>
                  </a:cxn>
                </a:cxnLst>
                <a:rect l="0" t="0" r="r" b="b"/>
                <a:pathLst>
                  <a:path w="428" h="219">
                    <a:moveTo>
                      <a:pt x="371" y="9"/>
                    </a:moveTo>
                    <a:lnTo>
                      <a:pt x="378" y="14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84" y="23"/>
                    </a:lnTo>
                    <a:lnTo>
                      <a:pt x="390" y="27"/>
                    </a:lnTo>
                    <a:lnTo>
                      <a:pt x="396" y="27"/>
                    </a:lnTo>
                    <a:lnTo>
                      <a:pt x="403" y="32"/>
                    </a:lnTo>
                    <a:lnTo>
                      <a:pt x="396" y="36"/>
                    </a:lnTo>
                    <a:lnTo>
                      <a:pt x="390" y="36"/>
                    </a:lnTo>
                    <a:lnTo>
                      <a:pt x="390" y="41"/>
                    </a:lnTo>
                    <a:lnTo>
                      <a:pt x="390" y="45"/>
                    </a:lnTo>
                    <a:lnTo>
                      <a:pt x="384" y="50"/>
                    </a:lnTo>
                    <a:lnTo>
                      <a:pt x="384" y="54"/>
                    </a:lnTo>
                    <a:lnTo>
                      <a:pt x="390" y="54"/>
                    </a:lnTo>
                    <a:lnTo>
                      <a:pt x="390" y="58"/>
                    </a:lnTo>
                    <a:lnTo>
                      <a:pt x="396" y="58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15" y="63"/>
                    </a:lnTo>
                    <a:lnTo>
                      <a:pt x="422" y="63"/>
                    </a:lnTo>
                    <a:lnTo>
                      <a:pt x="422" y="67"/>
                    </a:lnTo>
                    <a:lnTo>
                      <a:pt x="428" y="67"/>
                    </a:lnTo>
                    <a:lnTo>
                      <a:pt x="428" y="72"/>
                    </a:lnTo>
                    <a:lnTo>
                      <a:pt x="422" y="76"/>
                    </a:lnTo>
                    <a:lnTo>
                      <a:pt x="415" y="76"/>
                    </a:lnTo>
                    <a:lnTo>
                      <a:pt x="409" y="81"/>
                    </a:lnTo>
                    <a:lnTo>
                      <a:pt x="403" y="81"/>
                    </a:lnTo>
                    <a:lnTo>
                      <a:pt x="396" y="85"/>
                    </a:lnTo>
                    <a:lnTo>
                      <a:pt x="390" y="85"/>
                    </a:lnTo>
                    <a:lnTo>
                      <a:pt x="384" y="85"/>
                    </a:lnTo>
                    <a:lnTo>
                      <a:pt x="378" y="90"/>
                    </a:lnTo>
                    <a:lnTo>
                      <a:pt x="371" y="90"/>
                    </a:lnTo>
                    <a:lnTo>
                      <a:pt x="365" y="94"/>
                    </a:lnTo>
                    <a:lnTo>
                      <a:pt x="359" y="94"/>
                    </a:lnTo>
                    <a:lnTo>
                      <a:pt x="352" y="94"/>
                    </a:lnTo>
                    <a:lnTo>
                      <a:pt x="352" y="99"/>
                    </a:lnTo>
                    <a:lnTo>
                      <a:pt x="352" y="103"/>
                    </a:lnTo>
                    <a:lnTo>
                      <a:pt x="346" y="103"/>
                    </a:lnTo>
                    <a:lnTo>
                      <a:pt x="346" y="108"/>
                    </a:lnTo>
                    <a:lnTo>
                      <a:pt x="346" y="112"/>
                    </a:lnTo>
                    <a:lnTo>
                      <a:pt x="346" y="116"/>
                    </a:lnTo>
                    <a:lnTo>
                      <a:pt x="346" y="121"/>
                    </a:lnTo>
                    <a:lnTo>
                      <a:pt x="352" y="121"/>
                    </a:lnTo>
                    <a:lnTo>
                      <a:pt x="359" y="121"/>
                    </a:lnTo>
                    <a:lnTo>
                      <a:pt x="365" y="125"/>
                    </a:lnTo>
                    <a:lnTo>
                      <a:pt x="371" y="130"/>
                    </a:lnTo>
                    <a:lnTo>
                      <a:pt x="371" y="134"/>
                    </a:lnTo>
                    <a:lnTo>
                      <a:pt x="371" y="139"/>
                    </a:lnTo>
                    <a:lnTo>
                      <a:pt x="378" y="143"/>
                    </a:lnTo>
                    <a:lnTo>
                      <a:pt x="378" y="148"/>
                    </a:lnTo>
                    <a:lnTo>
                      <a:pt x="378" y="152"/>
                    </a:lnTo>
                    <a:lnTo>
                      <a:pt x="378" y="157"/>
                    </a:lnTo>
                    <a:lnTo>
                      <a:pt x="371" y="161"/>
                    </a:lnTo>
                    <a:lnTo>
                      <a:pt x="371" y="165"/>
                    </a:lnTo>
                    <a:lnTo>
                      <a:pt x="371" y="170"/>
                    </a:lnTo>
                    <a:lnTo>
                      <a:pt x="365" y="174"/>
                    </a:lnTo>
                    <a:lnTo>
                      <a:pt x="359" y="179"/>
                    </a:lnTo>
                    <a:lnTo>
                      <a:pt x="352" y="179"/>
                    </a:lnTo>
                    <a:lnTo>
                      <a:pt x="352" y="183"/>
                    </a:lnTo>
                    <a:lnTo>
                      <a:pt x="346" y="183"/>
                    </a:lnTo>
                    <a:lnTo>
                      <a:pt x="340" y="179"/>
                    </a:lnTo>
                    <a:lnTo>
                      <a:pt x="334" y="183"/>
                    </a:lnTo>
                    <a:lnTo>
                      <a:pt x="327" y="183"/>
                    </a:lnTo>
                    <a:lnTo>
                      <a:pt x="327" y="188"/>
                    </a:lnTo>
                    <a:lnTo>
                      <a:pt x="321" y="188"/>
                    </a:lnTo>
                    <a:lnTo>
                      <a:pt x="321" y="192"/>
                    </a:lnTo>
                    <a:lnTo>
                      <a:pt x="321" y="197"/>
                    </a:lnTo>
                    <a:lnTo>
                      <a:pt x="315" y="197"/>
                    </a:lnTo>
                    <a:lnTo>
                      <a:pt x="315" y="201"/>
                    </a:lnTo>
                    <a:lnTo>
                      <a:pt x="308" y="206"/>
                    </a:lnTo>
                    <a:lnTo>
                      <a:pt x="308" y="210"/>
                    </a:lnTo>
                    <a:lnTo>
                      <a:pt x="308" y="215"/>
                    </a:lnTo>
                    <a:lnTo>
                      <a:pt x="302" y="215"/>
                    </a:lnTo>
                    <a:lnTo>
                      <a:pt x="296" y="215"/>
                    </a:lnTo>
                    <a:lnTo>
                      <a:pt x="290" y="215"/>
                    </a:lnTo>
                    <a:lnTo>
                      <a:pt x="290" y="210"/>
                    </a:lnTo>
                    <a:lnTo>
                      <a:pt x="283" y="210"/>
                    </a:lnTo>
                    <a:lnTo>
                      <a:pt x="283" y="215"/>
                    </a:lnTo>
                    <a:lnTo>
                      <a:pt x="277" y="215"/>
                    </a:lnTo>
                    <a:lnTo>
                      <a:pt x="271" y="219"/>
                    </a:lnTo>
                    <a:lnTo>
                      <a:pt x="258" y="219"/>
                    </a:lnTo>
                    <a:lnTo>
                      <a:pt x="252" y="219"/>
                    </a:lnTo>
                    <a:lnTo>
                      <a:pt x="246" y="215"/>
                    </a:lnTo>
                    <a:lnTo>
                      <a:pt x="233" y="215"/>
                    </a:lnTo>
                    <a:lnTo>
                      <a:pt x="227" y="215"/>
                    </a:lnTo>
                    <a:lnTo>
                      <a:pt x="214" y="210"/>
                    </a:lnTo>
                    <a:lnTo>
                      <a:pt x="208" y="210"/>
                    </a:lnTo>
                    <a:lnTo>
                      <a:pt x="202" y="206"/>
                    </a:lnTo>
                    <a:lnTo>
                      <a:pt x="195" y="206"/>
                    </a:lnTo>
                    <a:lnTo>
                      <a:pt x="189" y="201"/>
                    </a:lnTo>
                    <a:lnTo>
                      <a:pt x="183" y="201"/>
                    </a:lnTo>
                    <a:lnTo>
                      <a:pt x="176" y="197"/>
                    </a:lnTo>
                    <a:lnTo>
                      <a:pt x="170" y="192"/>
                    </a:lnTo>
                    <a:lnTo>
                      <a:pt x="164" y="192"/>
                    </a:lnTo>
                    <a:lnTo>
                      <a:pt x="158" y="192"/>
                    </a:lnTo>
                    <a:lnTo>
                      <a:pt x="145" y="192"/>
                    </a:lnTo>
                    <a:lnTo>
                      <a:pt x="139" y="192"/>
                    </a:lnTo>
                    <a:lnTo>
                      <a:pt x="132" y="192"/>
                    </a:lnTo>
                    <a:lnTo>
                      <a:pt x="126" y="192"/>
                    </a:lnTo>
                    <a:lnTo>
                      <a:pt x="120" y="192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7"/>
                    </a:lnTo>
                    <a:lnTo>
                      <a:pt x="95" y="197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0" y="188"/>
                    </a:lnTo>
                    <a:lnTo>
                      <a:pt x="70" y="183"/>
                    </a:lnTo>
                    <a:lnTo>
                      <a:pt x="70" y="179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57" y="165"/>
                    </a:lnTo>
                    <a:lnTo>
                      <a:pt x="57" y="161"/>
                    </a:lnTo>
                    <a:lnTo>
                      <a:pt x="51" y="161"/>
                    </a:lnTo>
                    <a:lnTo>
                      <a:pt x="51" y="157"/>
                    </a:lnTo>
                    <a:lnTo>
                      <a:pt x="44" y="152"/>
                    </a:lnTo>
                    <a:lnTo>
                      <a:pt x="38" y="148"/>
                    </a:lnTo>
                    <a:lnTo>
                      <a:pt x="32" y="148"/>
                    </a:lnTo>
                    <a:lnTo>
                      <a:pt x="26" y="148"/>
                    </a:lnTo>
                    <a:lnTo>
                      <a:pt x="19" y="143"/>
                    </a:lnTo>
                    <a:lnTo>
                      <a:pt x="13" y="143"/>
                    </a:lnTo>
                    <a:lnTo>
                      <a:pt x="13" y="139"/>
                    </a:lnTo>
                    <a:lnTo>
                      <a:pt x="7" y="134"/>
                    </a:lnTo>
                    <a:lnTo>
                      <a:pt x="7" y="130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7" y="116"/>
                    </a:lnTo>
                    <a:lnTo>
                      <a:pt x="13" y="116"/>
                    </a:lnTo>
                    <a:lnTo>
                      <a:pt x="19" y="116"/>
                    </a:lnTo>
                    <a:lnTo>
                      <a:pt x="26" y="112"/>
                    </a:lnTo>
                    <a:lnTo>
                      <a:pt x="32" y="112"/>
                    </a:lnTo>
                    <a:lnTo>
                      <a:pt x="32" y="108"/>
                    </a:lnTo>
                    <a:lnTo>
                      <a:pt x="38" y="108"/>
                    </a:lnTo>
                    <a:lnTo>
                      <a:pt x="38" y="103"/>
                    </a:lnTo>
                    <a:lnTo>
                      <a:pt x="38" y="99"/>
                    </a:lnTo>
                    <a:lnTo>
                      <a:pt x="38" y="94"/>
                    </a:lnTo>
                    <a:lnTo>
                      <a:pt x="38" y="90"/>
                    </a:lnTo>
                    <a:lnTo>
                      <a:pt x="44" y="85"/>
                    </a:lnTo>
                    <a:lnTo>
                      <a:pt x="44" y="81"/>
                    </a:lnTo>
                    <a:lnTo>
                      <a:pt x="51" y="76"/>
                    </a:lnTo>
                    <a:lnTo>
                      <a:pt x="57" y="72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3" y="63"/>
                    </a:lnTo>
                    <a:lnTo>
                      <a:pt x="70" y="63"/>
                    </a:lnTo>
                    <a:lnTo>
                      <a:pt x="70" y="58"/>
                    </a:lnTo>
                    <a:lnTo>
                      <a:pt x="76" y="58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5" y="54"/>
                    </a:lnTo>
                    <a:lnTo>
                      <a:pt x="101" y="54"/>
                    </a:lnTo>
                    <a:lnTo>
                      <a:pt x="107" y="54"/>
                    </a:lnTo>
                    <a:lnTo>
                      <a:pt x="107" y="58"/>
                    </a:lnTo>
                    <a:lnTo>
                      <a:pt x="114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63"/>
                    </a:lnTo>
                    <a:lnTo>
                      <a:pt x="139" y="63"/>
                    </a:lnTo>
                    <a:lnTo>
                      <a:pt x="145" y="63"/>
                    </a:lnTo>
                    <a:lnTo>
                      <a:pt x="151" y="67"/>
                    </a:lnTo>
                    <a:lnTo>
                      <a:pt x="158" y="67"/>
                    </a:lnTo>
                    <a:lnTo>
                      <a:pt x="164" y="72"/>
                    </a:lnTo>
                    <a:lnTo>
                      <a:pt x="170" y="72"/>
                    </a:lnTo>
                    <a:lnTo>
                      <a:pt x="176" y="72"/>
                    </a:lnTo>
                    <a:lnTo>
                      <a:pt x="183" y="72"/>
                    </a:lnTo>
                    <a:lnTo>
                      <a:pt x="183" y="76"/>
                    </a:lnTo>
                    <a:lnTo>
                      <a:pt x="189" y="76"/>
                    </a:lnTo>
                    <a:lnTo>
                      <a:pt x="195" y="76"/>
                    </a:lnTo>
                    <a:lnTo>
                      <a:pt x="202" y="76"/>
                    </a:lnTo>
                    <a:lnTo>
                      <a:pt x="208" y="76"/>
                    </a:lnTo>
                    <a:lnTo>
                      <a:pt x="214" y="76"/>
                    </a:lnTo>
                    <a:lnTo>
                      <a:pt x="220" y="81"/>
                    </a:lnTo>
                    <a:lnTo>
                      <a:pt x="227" y="81"/>
                    </a:lnTo>
                    <a:lnTo>
                      <a:pt x="233" y="81"/>
                    </a:lnTo>
                    <a:lnTo>
                      <a:pt x="239" y="85"/>
                    </a:lnTo>
                    <a:lnTo>
                      <a:pt x="246" y="85"/>
                    </a:lnTo>
                    <a:lnTo>
                      <a:pt x="246" y="90"/>
                    </a:lnTo>
                    <a:lnTo>
                      <a:pt x="246" y="85"/>
                    </a:lnTo>
                    <a:lnTo>
                      <a:pt x="246" y="81"/>
                    </a:lnTo>
                    <a:lnTo>
                      <a:pt x="252" y="81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8" y="67"/>
                    </a:lnTo>
                    <a:lnTo>
                      <a:pt x="258" y="63"/>
                    </a:lnTo>
                    <a:lnTo>
                      <a:pt x="258" y="58"/>
                    </a:lnTo>
                    <a:lnTo>
                      <a:pt x="252" y="58"/>
                    </a:lnTo>
                    <a:lnTo>
                      <a:pt x="246" y="58"/>
                    </a:lnTo>
                    <a:lnTo>
                      <a:pt x="239" y="54"/>
                    </a:lnTo>
                    <a:lnTo>
                      <a:pt x="233" y="54"/>
                    </a:lnTo>
                    <a:lnTo>
                      <a:pt x="233" y="50"/>
                    </a:lnTo>
                    <a:lnTo>
                      <a:pt x="227" y="50"/>
                    </a:lnTo>
                    <a:lnTo>
                      <a:pt x="220" y="45"/>
                    </a:lnTo>
                    <a:lnTo>
                      <a:pt x="214" y="45"/>
                    </a:lnTo>
                    <a:lnTo>
                      <a:pt x="208" y="45"/>
                    </a:lnTo>
                    <a:lnTo>
                      <a:pt x="208" y="41"/>
                    </a:lnTo>
                    <a:lnTo>
                      <a:pt x="202" y="41"/>
                    </a:lnTo>
                    <a:lnTo>
                      <a:pt x="195" y="36"/>
                    </a:lnTo>
                    <a:lnTo>
                      <a:pt x="202" y="36"/>
                    </a:lnTo>
                    <a:lnTo>
                      <a:pt x="202" y="32"/>
                    </a:lnTo>
                    <a:lnTo>
                      <a:pt x="202" y="27"/>
                    </a:lnTo>
                    <a:lnTo>
                      <a:pt x="195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195" y="14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2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7" y="0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33" y="14"/>
                    </a:lnTo>
                    <a:lnTo>
                      <a:pt x="233" y="18"/>
                    </a:lnTo>
                    <a:lnTo>
                      <a:pt x="239" y="23"/>
                    </a:lnTo>
                    <a:lnTo>
                      <a:pt x="246" y="18"/>
                    </a:lnTo>
                    <a:lnTo>
                      <a:pt x="252" y="23"/>
                    </a:lnTo>
                    <a:lnTo>
                      <a:pt x="252" y="27"/>
                    </a:lnTo>
                    <a:lnTo>
                      <a:pt x="252" y="32"/>
                    </a:lnTo>
                    <a:lnTo>
                      <a:pt x="258" y="36"/>
                    </a:lnTo>
                    <a:lnTo>
                      <a:pt x="258" y="41"/>
                    </a:lnTo>
                    <a:lnTo>
                      <a:pt x="258" y="45"/>
                    </a:lnTo>
                    <a:lnTo>
                      <a:pt x="264" y="45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36"/>
                    </a:lnTo>
                    <a:lnTo>
                      <a:pt x="283" y="36"/>
                    </a:lnTo>
                    <a:lnTo>
                      <a:pt x="283" y="32"/>
                    </a:lnTo>
                    <a:lnTo>
                      <a:pt x="290" y="32"/>
                    </a:lnTo>
                    <a:lnTo>
                      <a:pt x="296" y="32"/>
                    </a:lnTo>
                    <a:lnTo>
                      <a:pt x="302" y="32"/>
                    </a:lnTo>
                    <a:lnTo>
                      <a:pt x="302" y="27"/>
                    </a:lnTo>
                    <a:lnTo>
                      <a:pt x="308" y="27"/>
                    </a:lnTo>
                    <a:lnTo>
                      <a:pt x="315" y="23"/>
                    </a:lnTo>
                    <a:lnTo>
                      <a:pt x="321" y="23"/>
                    </a:lnTo>
                    <a:lnTo>
                      <a:pt x="334" y="23"/>
                    </a:lnTo>
                    <a:lnTo>
                      <a:pt x="340" y="18"/>
                    </a:lnTo>
                    <a:lnTo>
                      <a:pt x="340" y="14"/>
                    </a:lnTo>
                    <a:lnTo>
                      <a:pt x="346" y="14"/>
                    </a:lnTo>
                    <a:lnTo>
                      <a:pt x="352" y="14"/>
                    </a:lnTo>
                    <a:lnTo>
                      <a:pt x="359" y="14"/>
                    </a:lnTo>
                    <a:lnTo>
                      <a:pt x="365" y="14"/>
                    </a:lnTo>
                    <a:lnTo>
                      <a:pt x="365" y="9"/>
                    </a:lnTo>
                    <a:lnTo>
                      <a:pt x="371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29" name="Freeform 933"/>
              <p:cNvSpPr>
                <a:spLocks/>
              </p:cNvSpPr>
              <p:nvPr/>
            </p:nvSpPr>
            <p:spPr bwMode="auto">
              <a:xfrm>
                <a:off x="2784" y="1559"/>
                <a:ext cx="428" cy="219"/>
              </a:xfrm>
              <a:custGeom>
                <a:avLst/>
                <a:gdLst/>
                <a:ahLst/>
                <a:cxnLst>
                  <a:cxn ang="0">
                    <a:pos x="384" y="18"/>
                  </a:cxn>
                  <a:cxn ang="0">
                    <a:pos x="403" y="32"/>
                  </a:cxn>
                  <a:cxn ang="0">
                    <a:pos x="390" y="45"/>
                  </a:cxn>
                  <a:cxn ang="0">
                    <a:pos x="390" y="58"/>
                  </a:cxn>
                  <a:cxn ang="0">
                    <a:pos x="409" y="63"/>
                  </a:cxn>
                  <a:cxn ang="0">
                    <a:pos x="428" y="67"/>
                  </a:cxn>
                  <a:cxn ang="0">
                    <a:pos x="409" y="81"/>
                  </a:cxn>
                  <a:cxn ang="0">
                    <a:pos x="384" y="85"/>
                  </a:cxn>
                  <a:cxn ang="0">
                    <a:pos x="359" y="94"/>
                  </a:cxn>
                  <a:cxn ang="0">
                    <a:pos x="346" y="103"/>
                  </a:cxn>
                  <a:cxn ang="0">
                    <a:pos x="346" y="121"/>
                  </a:cxn>
                  <a:cxn ang="0">
                    <a:pos x="371" y="130"/>
                  </a:cxn>
                  <a:cxn ang="0">
                    <a:pos x="378" y="148"/>
                  </a:cxn>
                  <a:cxn ang="0">
                    <a:pos x="371" y="165"/>
                  </a:cxn>
                  <a:cxn ang="0">
                    <a:pos x="352" y="179"/>
                  </a:cxn>
                  <a:cxn ang="0">
                    <a:pos x="334" y="183"/>
                  </a:cxn>
                  <a:cxn ang="0">
                    <a:pos x="321" y="192"/>
                  </a:cxn>
                  <a:cxn ang="0">
                    <a:pos x="308" y="206"/>
                  </a:cxn>
                  <a:cxn ang="0">
                    <a:pos x="296" y="215"/>
                  </a:cxn>
                  <a:cxn ang="0">
                    <a:pos x="283" y="215"/>
                  </a:cxn>
                  <a:cxn ang="0">
                    <a:pos x="252" y="219"/>
                  </a:cxn>
                  <a:cxn ang="0">
                    <a:pos x="214" y="210"/>
                  </a:cxn>
                  <a:cxn ang="0">
                    <a:pos x="189" y="201"/>
                  </a:cxn>
                  <a:cxn ang="0">
                    <a:pos x="164" y="192"/>
                  </a:cxn>
                  <a:cxn ang="0">
                    <a:pos x="132" y="192"/>
                  </a:cxn>
                  <a:cxn ang="0">
                    <a:pos x="107" y="197"/>
                  </a:cxn>
                  <a:cxn ang="0">
                    <a:pos x="76" y="192"/>
                  </a:cxn>
                  <a:cxn ang="0">
                    <a:pos x="63" y="174"/>
                  </a:cxn>
                  <a:cxn ang="0">
                    <a:pos x="51" y="161"/>
                  </a:cxn>
                  <a:cxn ang="0">
                    <a:pos x="32" y="148"/>
                  </a:cxn>
                  <a:cxn ang="0">
                    <a:pos x="13" y="139"/>
                  </a:cxn>
                  <a:cxn ang="0">
                    <a:pos x="0" y="121"/>
                  </a:cxn>
                  <a:cxn ang="0">
                    <a:pos x="26" y="112"/>
                  </a:cxn>
                  <a:cxn ang="0">
                    <a:pos x="38" y="103"/>
                  </a:cxn>
                  <a:cxn ang="0">
                    <a:pos x="44" y="85"/>
                  </a:cxn>
                  <a:cxn ang="0">
                    <a:pos x="57" y="67"/>
                  </a:cxn>
                  <a:cxn ang="0">
                    <a:pos x="70" y="58"/>
                  </a:cxn>
                  <a:cxn ang="0">
                    <a:pos x="95" y="54"/>
                  </a:cxn>
                  <a:cxn ang="0">
                    <a:pos x="114" y="58"/>
                  </a:cxn>
                  <a:cxn ang="0">
                    <a:pos x="139" y="63"/>
                  </a:cxn>
                  <a:cxn ang="0">
                    <a:pos x="164" y="72"/>
                  </a:cxn>
                  <a:cxn ang="0">
                    <a:pos x="183" y="76"/>
                  </a:cxn>
                  <a:cxn ang="0">
                    <a:pos x="208" y="76"/>
                  </a:cxn>
                  <a:cxn ang="0">
                    <a:pos x="233" y="81"/>
                  </a:cxn>
                  <a:cxn ang="0">
                    <a:pos x="246" y="85"/>
                  </a:cxn>
                  <a:cxn ang="0">
                    <a:pos x="252" y="72"/>
                  </a:cxn>
                  <a:cxn ang="0">
                    <a:pos x="258" y="58"/>
                  </a:cxn>
                  <a:cxn ang="0">
                    <a:pos x="233" y="54"/>
                  </a:cxn>
                  <a:cxn ang="0">
                    <a:pos x="214" y="45"/>
                  </a:cxn>
                  <a:cxn ang="0">
                    <a:pos x="195" y="36"/>
                  </a:cxn>
                  <a:cxn ang="0">
                    <a:pos x="195" y="27"/>
                  </a:cxn>
                  <a:cxn ang="0">
                    <a:pos x="195" y="9"/>
                  </a:cxn>
                  <a:cxn ang="0">
                    <a:pos x="208" y="0"/>
                  </a:cxn>
                  <a:cxn ang="0">
                    <a:pos x="233" y="0"/>
                  </a:cxn>
                  <a:cxn ang="0">
                    <a:pos x="233" y="14"/>
                  </a:cxn>
                  <a:cxn ang="0">
                    <a:pos x="252" y="23"/>
                  </a:cxn>
                  <a:cxn ang="0">
                    <a:pos x="258" y="41"/>
                  </a:cxn>
                  <a:cxn ang="0">
                    <a:pos x="271" y="41"/>
                  </a:cxn>
                  <a:cxn ang="0">
                    <a:pos x="290" y="32"/>
                  </a:cxn>
                  <a:cxn ang="0">
                    <a:pos x="308" y="27"/>
                  </a:cxn>
                  <a:cxn ang="0">
                    <a:pos x="340" y="18"/>
                  </a:cxn>
                  <a:cxn ang="0">
                    <a:pos x="359" y="14"/>
                  </a:cxn>
                </a:cxnLst>
                <a:rect l="0" t="0" r="r" b="b"/>
                <a:pathLst>
                  <a:path w="428" h="219">
                    <a:moveTo>
                      <a:pt x="371" y="9"/>
                    </a:moveTo>
                    <a:lnTo>
                      <a:pt x="378" y="14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84" y="23"/>
                    </a:lnTo>
                    <a:lnTo>
                      <a:pt x="390" y="27"/>
                    </a:lnTo>
                    <a:lnTo>
                      <a:pt x="396" y="27"/>
                    </a:lnTo>
                    <a:lnTo>
                      <a:pt x="403" y="32"/>
                    </a:lnTo>
                    <a:lnTo>
                      <a:pt x="396" y="36"/>
                    </a:lnTo>
                    <a:lnTo>
                      <a:pt x="390" y="36"/>
                    </a:lnTo>
                    <a:lnTo>
                      <a:pt x="390" y="41"/>
                    </a:lnTo>
                    <a:lnTo>
                      <a:pt x="390" y="45"/>
                    </a:lnTo>
                    <a:lnTo>
                      <a:pt x="384" y="50"/>
                    </a:lnTo>
                    <a:lnTo>
                      <a:pt x="384" y="54"/>
                    </a:lnTo>
                    <a:lnTo>
                      <a:pt x="390" y="54"/>
                    </a:lnTo>
                    <a:lnTo>
                      <a:pt x="390" y="58"/>
                    </a:lnTo>
                    <a:lnTo>
                      <a:pt x="396" y="58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15" y="63"/>
                    </a:lnTo>
                    <a:lnTo>
                      <a:pt x="422" y="63"/>
                    </a:lnTo>
                    <a:lnTo>
                      <a:pt x="422" y="67"/>
                    </a:lnTo>
                    <a:lnTo>
                      <a:pt x="428" y="67"/>
                    </a:lnTo>
                    <a:lnTo>
                      <a:pt x="428" y="72"/>
                    </a:lnTo>
                    <a:lnTo>
                      <a:pt x="422" y="76"/>
                    </a:lnTo>
                    <a:lnTo>
                      <a:pt x="415" y="76"/>
                    </a:lnTo>
                    <a:lnTo>
                      <a:pt x="409" y="81"/>
                    </a:lnTo>
                    <a:lnTo>
                      <a:pt x="403" y="81"/>
                    </a:lnTo>
                    <a:lnTo>
                      <a:pt x="396" y="85"/>
                    </a:lnTo>
                    <a:lnTo>
                      <a:pt x="390" y="85"/>
                    </a:lnTo>
                    <a:lnTo>
                      <a:pt x="384" y="85"/>
                    </a:lnTo>
                    <a:lnTo>
                      <a:pt x="378" y="90"/>
                    </a:lnTo>
                    <a:lnTo>
                      <a:pt x="371" y="90"/>
                    </a:lnTo>
                    <a:lnTo>
                      <a:pt x="365" y="94"/>
                    </a:lnTo>
                    <a:lnTo>
                      <a:pt x="359" y="94"/>
                    </a:lnTo>
                    <a:lnTo>
                      <a:pt x="352" y="94"/>
                    </a:lnTo>
                    <a:lnTo>
                      <a:pt x="352" y="99"/>
                    </a:lnTo>
                    <a:lnTo>
                      <a:pt x="352" y="103"/>
                    </a:lnTo>
                    <a:lnTo>
                      <a:pt x="346" y="103"/>
                    </a:lnTo>
                    <a:lnTo>
                      <a:pt x="346" y="108"/>
                    </a:lnTo>
                    <a:lnTo>
                      <a:pt x="346" y="112"/>
                    </a:lnTo>
                    <a:lnTo>
                      <a:pt x="346" y="116"/>
                    </a:lnTo>
                    <a:lnTo>
                      <a:pt x="346" y="121"/>
                    </a:lnTo>
                    <a:lnTo>
                      <a:pt x="352" y="121"/>
                    </a:lnTo>
                    <a:lnTo>
                      <a:pt x="359" y="121"/>
                    </a:lnTo>
                    <a:lnTo>
                      <a:pt x="365" y="125"/>
                    </a:lnTo>
                    <a:lnTo>
                      <a:pt x="371" y="130"/>
                    </a:lnTo>
                    <a:lnTo>
                      <a:pt x="371" y="134"/>
                    </a:lnTo>
                    <a:lnTo>
                      <a:pt x="371" y="139"/>
                    </a:lnTo>
                    <a:lnTo>
                      <a:pt x="378" y="143"/>
                    </a:lnTo>
                    <a:lnTo>
                      <a:pt x="378" y="148"/>
                    </a:lnTo>
                    <a:lnTo>
                      <a:pt x="378" y="152"/>
                    </a:lnTo>
                    <a:lnTo>
                      <a:pt x="378" y="157"/>
                    </a:lnTo>
                    <a:lnTo>
                      <a:pt x="371" y="161"/>
                    </a:lnTo>
                    <a:lnTo>
                      <a:pt x="371" y="165"/>
                    </a:lnTo>
                    <a:lnTo>
                      <a:pt x="371" y="170"/>
                    </a:lnTo>
                    <a:lnTo>
                      <a:pt x="365" y="174"/>
                    </a:lnTo>
                    <a:lnTo>
                      <a:pt x="359" y="179"/>
                    </a:lnTo>
                    <a:lnTo>
                      <a:pt x="352" y="179"/>
                    </a:lnTo>
                    <a:lnTo>
                      <a:pt x="352" y="183"/>
                    </a:lnTo>
                    <a:lnTo>
                      <a:pt x="346" y="183"/>
                    </a:lnTo>
                    <a:lnTo>
                      <a:pt x="340" y="179"/>
                    </a:lnTo>
                    <a:lnTo>
                      <a:pt x="334" y="183"/>
                    </a:lnTo>
                    <a:lnTo>
                      <a:pt x="327" y="183"/>
                    </a:lnTo>
                    <a:lnTo>
                      <a:pt x="327" y="188"/>
                    </a:lnTo>
                    <a:lnTo>
                      <a:pt x="321" y="188"/>
                    </a:lnTo>
                    <a:lnTo>
                      <a:pt x="321" y="192"/>
                    </a:lnTo>
                    <a:lnTo>
                      <a:pt x="321" y="197"/>
                    </a:lnTo>
                    <a:lnTo>
                      <a:pt x="315" y="197"/>
                    </a:lnTo>
                    <a:lnTo>
                      <a:pt x="315" y="201"/>
                    </a:lnTo>
                    <a:lnTo>
                      <a:pt x="308" y="206"/>
                    </a:lnTo>
                    <a:lnTo>
                      <a:pt x="308" y="210"/>
                    </a:lnTo>
                    <a:lnTo>
                      <a:pt x="308" y="215"/>
                    </a:lnTo>
                    <a:lnTo>
                      <a:pt x="302" y="215"/>
                    </a:lnTo>
                    <a:lnTo>
                      <a:pt x="296" y="215"/>
                    </a:lnTo>
                    <a:lnTo>
                      <a:pt x="290" y="215"/>
                    </a:lnTo>
                    <a:lnTo>
                      <a:pt x="290" y="210"/>
                    </a:lnTo>
                    <a:lnTo>
                      <a:pt x="283" y="210"/>
                    </a:lnTo>
                    <a:lnTo>
                      <a:pt x="283" y="215"/>
                    </a:lnTo>
                    <a:lnTo>
                      <a:pt x="277" y="215"/>
                    </a:lnTo>
                    <a:lnTo>
                      <a:pt x="271" y="219"/>
                    </a:lnTo>
                    <a:lnTo>
                      <a:pt x="258" y="219"/>
                    </a:lnTo>
                    <a:lnTo>
                      <a:pt x="252" y="219"/>
                    </a:lnTo>
                    <a:lnTo>
                      <a:pt x="246" y="215"/>
                    </a:lnTo>
                    <a:lnTo>
                      <a:pt x="233" y="215"/>
                    </a:lnTo>
                    <a:lnTo>
                      <a:pt x="227" y="215"/>
                    </a:lnTo>
                    <a:lnTo>
                      <a:pt x="214" y="210"/>
                    </a:lnTo>
                    <a:lnTo>
                      <a:pt x="208" y="210"/>
                    </a:lnTo>
                    <a:lnTo>
                      <a:pt x="202" y="206"/>
                    </a:lnTo>
                    <a:lnTo>
                      <a:pt x="195" y="206"/>
                    </a:lnTo>
                    <a:lnTo>
                      <a:pt x="189" y="201"/>
                    </a:lnTo>
                    <a:lnTo>
                      <a:pt x="183" y="201"/>
                    </a:lnTo>
                    <a:lnTo>
                      <a:pt x="176" y="197"/>
                    </a:lnTo>
                    <a:lnTo>
                      <a:pt x="170" y="192"/>
                    </a:lnTo>
                    <a:lnTo>
                      <a:pt x="164" y="192"/>
                    </a:lnTo>
                    <a:lnTo>
                      <a:pt x="158" y="192"/>
                    </a:lnTo>
                    <a:lnTo>
                      <a:pt x="145" y="192"/>
                    </a:lnTo>
                    <a:lnTo>
                      <a:pt x="139" y="192"/>
                    </a:lnTo>
                    <a:lnTo>
                      <a:pt x="132" y="192"/>
                    </a:lnTo>
                    <a:lnTo>
                      <a:pt x="126" y="192"/>
                    </a:lnTo>
                    <a:lnTo>
                      <a:pt x="120" y="192"/>
                    </a:lnTo>
                    <a:lnTo>
                      <a:pt x="114" y="197"/>
                    </a:lnTo>
                    <a:lnTo>
                      <a:pt x="107" y="197"/>
                    </a:lnTo>
                    <a:lnTo>
                      <a:pt x="101" y="197"/>
                    </a:lnTo>
                    <a:lnTo>
                      <a:pt x="95" y="197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0" y="188"/>
                    </a:lnTo>
                    <a:lnTo>
                      <a:pt x="70" y="183"/>
                    </a:lnTo>
                    <a:lnTo>
                      <a:pt x="70" y="179"/>
                    </a:lnTo>
                    <a:lnTo>
                      <a:pt x="63" y="174"/>
                    </a:lnTo>
                    <a:lnTo>
                      <a:pt x="63" y="170"/>
                    </a:lnTo>
                    <a:lnTo>
                      <a:pt x="57" y="165"/>
                    </a:lnTo>
                    <a:lnTo>
                      <a:pt x="57" y="161"/>
                    </a:lnTo>
                    <a:lnTo>
                      <a:pt x="51" y="161"/>
                    </a:lnTo>
                    <a:lnTo>
                      <a:pt x="51" y="157"/>
                    </a:lnTo>
                    <a:lnTo>
                      <a:pt x="44" y="152"/>
                    </a:lnTo>
                    <a:lnTo>
                      <a:pt x="38" y="148"/>
                    </a:lnTo>
                    <a:lnTo>
                      <a:pt x="32" y="148"/>
                    </a:lnTo>
                    <a:lnTo>
                      <a:pt x="26" y="148"/>
                    </a:lnTo>
                    <a:lnTo>
                      <a:pt x="19" y="143"/>
                    </a:lnTo>
                    <a:lnTo>
                      <a:pt x="13" y="143"/>
                    </a:lnTo>
                    <a:lnTo>
                      <a:pt x="13" y="139"/>
                    </a:lnTo>
                    <a:lnTo>
                      <a:pt x="7" y="134"/>
                    </a:lnTo>
                    <a:lnTo>
                      <a:pt x="7" y="130"/>
                    </a:lnTo>
                    <a:lnTo>
                      <a:pt x="0" y="125"/>
                    </a:lnTo>
                    <a:lnTo>
                      <a:pt x="0" y="121"/>
                    </a:lnTo>
                    <a:lnTo>
                      <a:pt x="7" y="116"/>
                    </a:lnTo>
                    <a:lnTo>
                      <a:pt x="13" y="116"/>
                    </a:lnTo>
                    <a:lnTo>
                      <a:pt x="19" y="116"/>
                    </a:lnTo>
                    <a:lnTo>
                      <a:pt x="26" y="112"/>
                    </a:lnTo>
                    <a:lnTo>
                      <a:pt x="32" y="112"/>
                    </a:lnTo>
                    <a:lnTo>
                      <a:pt x="32" y="108"/>
                    </a:lnTo>
                    <a:lnTo>
                      <a:pt x="38" y="108"/>
                    </a:lnTo>
                    <a:lnTo>
                      <a:pt x="38" y="103"/>
                    </a:lnTo>
                    <a:lnTo>
                      <a:pt x="38" y="99"/>
                    </a:lnTo>
                    <a:lnTo>
                      <a:pt x="38" y="94"/>
                    </a:lnTo>
                    <a:lnTo>
                      <a:pt x="38" y="90"/>
                    </a:lnTo>
                    <a:lnTo>
                      <a:pt x="44" y="85"/>
                    </a:lnTo>
                    <a:lnTo>
                      <a:pt x="44" y="81"/>
                    </a:lnTo>
                    <a:lnTo>
                      <a:pt x="51" y="76"/>
                    </a:lnTo>
                    <a:lnTo>
                      <a:pt x="57" y="72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3" y="63"/>
                    </a:lnTo>
                    <a:lnTo>
                      <a:pt x="70" y="63"/>
                    </a:lnTo>
                    <a:lnTo>
                      <a:pt x="70" y="58"/>
                    </a:lnTo>
                    <a:lnTo>
                      <a:pt x="76" y="58"/>
                    </a:lnTo>
                    <a:lnTo>
                      <a:pt x="82" y="54"/>
                    </a:lnTo>
                    <a:lnTo>
                      <a:pt x="88" y="54"/>
                    </a:lnTo>
                    <a:lnTo>
                      <a:pt x="95" y="54"/>
                    </a:lnTo>
                    <a:lnTo>
                      <a:pt x="101" y="54"/>
                    </a:lnTo>
                    <a:lnTo>
                      <a:pt x="107" y="54"/>
                    </a:lnTo>
                    <a:lnTo>
                      <a:pt x="107" y="58"/>
                    </a:lnTo>
                    <a:lnTo>
                      <a:pt x="114" y="58"/>
                    </a:lnTo>
                    <a:lnTo>
                      <a:pt x="120" y="58"/>
                    </a:lnTo>
                    <a:lnTo>
                      <a:pt x="126" y="58"/>
                    </a:lnTo>
                    <a:lnTo>
                      <a:pt x="132" y="63"/>
                    </a:lnTo>
                    <a:lnTo>
                      <a:pt x="139" y="63"/>
                    </a:lnTo>
                    <a:lnTo>
                      <a:pt x="145" y="63"/>
                    </a:lnTo>
                    <a:lnTo>
                      <a:pt x="151" y="67"/>
                    </a:lnTo>
                    <a:lnTo>
                      <a:pt x="158" y="67"/>
                    </a:lnTo>
                    <a:lnTo>
                      <a:pt x="164" y="72"/>
                    </a:lnTo>
                    <a:lnTo>
                      <a:pt x="170" y="72"/>
                    </a:lnTo>
                    <a:lnTo>
                      <a:pt x="176" y="72"/>
                    </a:lnTo>
                    <a:lnTo>
                      <a:pt x="183" y="72"/>
                    </a:lnTo>
                    <a:lnTo>
                      <a:pt x="183" y="76"/>
                    </a:lnTo>
                    <a:lnTo>
                      <a:pt x="189" y="76"/>
                    </a:lnTo>
                    <a:lnTo>
                      <a:pt x="195" y="76"/>
                    </a:lnTo>
                    <a:lnTo>
                      <a:pt x="202" y="76"/>
                    </a:lnTo>
                    <a:lnTo>
                      <a:pt x="208" y="76"/>
                    </a:lnTo>
                    <a:lnTo>
                      <a:pt x="214" y="76"/>
                    </a:lnTo>
                    <a:lnTo>
                      <a:pt x="220" y="81"/>
                    </a:lnTo>
                    <a:lnTo>
                      <a:pt x="227" y="81"/>
                    </a:lnTo>
                    <a:lnTo>
                      <a:pt x="233" y="81"/>
                    </a:lnTo>
                    <a:lnTo>
                      <a:pt x="239" y="85"/>
                    </a:lnTo>
                    <a:lnTo>
                      <a:pt x="246" y="85"/>
                    </a:lnTo>
                    <a:lnTo>
                      <a:pt x="246" y="90"/>
                    </a:lnTo>
                    <a:lnTo>
                      <a:pt x="246" y="85"/>
                    </a:lnTo>
                    <a:lnTo>
                      <a:pt x="246" y="81"/>
                    </a:lnTo>
                    <a:lnTo>
                      <a:pt x="252" y="81"/>
                    </a:lnTo>
                    <a:lnTo>
                      <a:pt x="252" y="76"/>
                    </a:lnTo>
                    <a:lnTo>
                      <a:pt x="252" y="72"/>
                    </a:lnTo>
                    <a:lnTo>
                      <a:pt x="252" y="67"/>
                    </a:lnTo>
                    <a:lnTo>
                      <a:pt x="258" y="67"/>
                    </a:lnTo>
                    <a:lnTo>
                      <a:pt x="258" y="63"/>
                    </a:lnTo>
                    <a:lnTo>
                      <a:pt x="258" y="58"/>
                    </a:lnTo>
                    <a:lnTo>
                      <a:pt x="252" y="58"/>
                    </a:lnTo>
                    <a:lnTo>
                      <a:pt x="246" y="58"/>
                    </a:lnTo>
                    <a:lnTo>
                      <a:pt x="239" y="54"/>
                    </a:lnTo>
                    <a:lnTo>
                      <a:pt x="233" y="54"/>
                    </a:lnTo>
                    <a:lnTo>
                      <a:pt x="233" y="50"/>
                    </a:lnTo>
                    <a:lnTo>
                      <a:pt x="227" y="50"/>
                    </a:lnTo>
                    <a:lnTo>
                      <a:pt x="220" y="45"/>
                    </a:lnTo>
                    <a:lnTo>
                      <a:pt x="214" y="45"/>
                    </a:lnTo>
                    <a:lnTo>
                      <a:pt x="208" y="45"/>
                    </a:lnTo>
                    <a:lnTo>
                      <a:pt x="208" y="41"/>
                    </a:lnTo>
                    <a:lnTo>
                      <a:pt x="202" y="41"/>
                    </a:lnTo>
                    <a:lnTo>
                      <a:pt x="195" y="36"/>
                    </a:lnTo>
                    <a:lnTo>
                      <a:pt x="202" y="36"/>
                    </a:lnTo>
                    <a:lnTo>
                      <a:pt x="202" y="32"/>
                    </a:lnTo>
                    <a:lnTo>
                      <a:pt x="202" y="27"/>
                    </a:lnTo>
                    <a:lnTo>
                      <a:pt x="195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195" y="14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2" y="0"/>
                    </a:lnTo>
                    <a:lnTo>
                      <a:pt x="208" y="0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7" y="0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33" y="14"/>
                    </a:lnTo>
                    <a:lnTo>
                      <a:pt x="233" y="18"/>
                    </a:lnTo>
                    <a:lnTo>
                      <a:pt x="239" y="23"/>
                    </a:lnTo>
                    <a:lnTo>
                      <a:pt x="246" y="18"/>
                    </a:lnTo>
                    <a:lnTo>
                      <a:pt x="252" y="23"/>
                    </a:lnTo>
                    <a:lnTo>
                      <a:pt x="252" y="27"/>
                    </a:lnTo>
                    <a:lnTo>
                      <a:pt x="252" y="32"/>
                    </a:lnTo>
                    <a:lnTo>
                      <a:pt x="258" y="36"/>
                    </a:lnTo>
                    <a:lnTo>
                      <a:pt x="258" y="41"/>
                    </a:lnTo>
                    <a:lnTo>
                      <a:pt x="258" y="45"/>
                    </a:lnTo>
                    <a:lnTo>
                      <a:pt x="264" y="45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36"/>
                    </a:lnTo>
                    <a:lnTo>
                      <a:pt x="283" y="36"/>
                    </a:lnTo>
                    <a:lnTo>
                      <a:pt x="283" y="32"/>
                    </a:lnTo>
                    <a:lnTo>
                      <a:pt x="290" y="32"/>
                    </a:lnTo>
                    <a:lnTo>
                      <a:pt x="296" y="32"/>
                    </a:lnTo>
                    <a:lnTo>
                      <a:pt x="302" y="32"/>
                    </a:lnTo>
                    <a:lnTo>
                      <a:pt x="302" y="27"/>
                    </a:lnTo>
                    <a:lnTo>
                      <a:pt x="308" y="27"/>
                    </a:lnTo>
                    <a:lnTo>
                      <a:pt x="315" y="23"/>
                    </a:lnTo>
                    <a:lnTo>
                      <a:pt x="321" y="23"/>
                    </a:lnTo>
                    <a:lnTo>
                      <a:pt x="334" y="23"/>
                    </a:lnTo>
                    <a:lnTo>
                      <a:pt x="340" y="18"/>
                    </a:lnTo>
                    <a:lnTo>
                      <a:pt x="340" y="14"/>
                    </a:lnTo>
                    <a:lnTo>
                      <a:pt x="346" y="14"/>
                    </a:lnTo>
                    <a:lnTo>
                      <a:pt x="352" y="14"/>
                    </a:lnTo>
                    <a:lnTo>
                      <a:pt x="359" y="14"/>
                    </a:lnTo>
                    <a:lnTo>
                      <a:pt x="365" y="14"/>
                    </a:lnTo>
                    <a:lnTo>
                      <a:pt x="365" y="9"/>
                    </a:lnTo>
                    <a:lnTo>
                      <a:pt x="371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32" name="Group 934"/>
            <p:cNvGrpSpPr>
              <a:grpSpLocks/>
            </p:cNvGrpSpPr>
            <p:nvPr/>
          </p:nvGrpSpPr>
          <p:grpSpPr bwMode="auto">
            <a:xfrm>
              <a:off x="3734" y="1626"/>
              <a:ext cx="434" cy="232"/>
              <a:chOff x="3734" y="1626"/>
              <a:chExt cx="434" cy="232"/>
            </a:xfrm>
          </p:grpSpPr>
          <p:sp>
            <p:nvSpPr>
              <p:cNvPr id="5031" name="Freeform 935"/>
              <p:cNvSpPr>
                <a:spLocks/>
              </p:cNvSpPr>
              <p:nvPr/>
            </p:nvSpPr>
            <p:spPr bwMode="auto">
              <a:xfrm>
                <a:off x="3734" y="1626"/>
                <a:ext cx="434" cy="232"/>
              </a:xfrm>
              <a:custGeom>
                <a:avLst/>
                <a:gdLst/>
                <a:ahLst/>
                <a:cxnLst>
                  <a:cxn ang="0">
                    <a:pos x="321" y="0"/>
                  </a:cxn>
                  <a:cxn ang="0">
                    <a:pos x="333" y="23"/>
                  </a:cxn>
                  <a:cxn ang="0">
                    <a:pos x="333" y="41"/>
                  </a:cxn>
                  <a:cxn ang="0">
                    <a:pos x="333" y="58"/>
                  </a:cxn>
                  <a:cxn ang="0">
                    <a:pos x="333" y="76"/>
                  </a:cxn>
                  <a:cxn ang="0">
                    <a:pos x="327" y="94"/>
                  </a:cxn>
                  <a:cxn ang="0">
                    <a:pos x="327" y="112"/>
                  </a:cxn>
                  <a:cxn ang="0">
                    <a:pos x="339" y="130"/>
                  </a:cxn>
                  <a:cxn ang="0">
                    <a:pos x="358" y="148"/>
                  </a:cxn>
                  <a:cxn ang="0">
                    <a:pos x="383" y="161"/>
                  </a:cxn>
                  <a:cxn ang="0">
                    <a:pos x="402" y="174"/>
                  </a:cxn>
                  <a:cxn ang="0">
                    <a:pos x="409" y="192"/>
                  </a:cxn>
                  <a:cxn ang="0">
                    <a:pos x="421" y="201"/>
                  </a:cxn>
                  <a:cxn ang="0">
                    <a:pos x="421" y="219"/>
                  </a:cxn>
                  <a:cxn ang="0">
                    <a:pos x="427" y="232"/>
                  </a:cxn>
                  <a:cxn ang="0">
                    <a:pos x="409" y="228"/>
                  </a:cxn>
                  <a:cxn ang="0">
                    <a:pos x="390" y="219"/>
                  </a:cxn>
                  <a:cxn ang="0">
                    <a:pos x="377" y="210"/>
                  </a:cxn>
                  <a:cxn ang="0">
                    <a:pos x="365" y="201"/>
                  </a:cxn>
                  <a:cxn ang="0">
                    <a:pos x="339" y="188"/>
                  </a:cxn>
                  <a:cxn ang="0">
                    <a:pos x="314" y="183"/>
                  </a:cxn>
                  <a:cxn ang="0">
                    <a:pos x="302" y="192"/>
                  </a:cxn>
                  <a:cxn ang="0">
                    <a:pos x="289" y="197"/>
                  </a:cxn>
                  <a:cxn ang="0">
                    <a:pos x="270" y="197"/>
                  </a:cxn>
                  <a:cxn ang="0">
                    <a:pos x="251" y="183"/>
                  </a:cxn>
                  <a:cxn ang="0">
                    <a:pos x="226" y="179"/>
                  </a:cxn>
                  <a:cxn ang="0">
                    <a:pos x="207" y="165"/>
                  </a:cxn>
                  <a:cxn ang="0">
                    <a:pos x="182" y="156"/>
                  </a:cxn>
                  <a:cxn ang="0">
                    <a:pos x="157" y="161"/>
                  </a:cxn>
                  <a:cxn ang="0">
                    <a:pos x="132" y="152"/>
                  </a:cxn>
                  <a:cxn ang="0">
                    <a:pos x="113" y="139"/>
                  </a:cxn>
                  <a:cxn ang="0">
                    <a:pos x="82" y="139"/>
                  </a:cxn>
                  <a:cxn ang="0">
                    <a:pos x="63" y="143"/>
                  </a:cxn>
                  <a:cxn ang="0">
                    <a:pos x="50" y="134"/>
                  </a:cxn>
                  <a:cxn ang="0">
                    <a:pos x="44" y="116"/>
                  </a:cxn>
                  <a:cxn ang="0">
                    <a:pos x="19" y="112"/>
                  </a:cxn>
                  <a:cxn ang="0">
                    <a:pos x="6" y="103"/>
                  </a:cxn>
                  <a:cxn ang="0">
                    <a:pos x="6" y="94"/>
                  </a:cxn>
                  <a:cxn ang="0">
                    <a:pos x="25" y="90"/>
                  </a:cxn>
                  <a:cxn ang="0">
                    <a:pos x="44" y="85"/>
                  </a:cxn>
                  <a:cxn ang="0">
                    <a:pos x="50" y="76"/>
                  </a:cxn>
                  <a:cxn ang="0">
                    <a:pos x="31" y="67"/>
                  </a:cxn>
                  <a:cxn ang="0">
                    <a:pos x="19" y="49"/>
                  </a:cxn>
                  <a:cxn ang="0">
                    <a:pos x="0" y="36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44" y="23"/>
                  </a:cxn>
                  <a:cxn ang="0">
                    <a:pos x="69" y="36"/>
                  </a:cxn>
                  <a:cxn ang="0">
                    <a:pos x="88" y="45"/>
                  </a:cxn>
                  <a:cxn ang="0">
                    <a:pos x="113" y="45"/>
                  </a:cxn>
                  <a:cxn ang="0">
                    <a:pos x="126" y="36"/>
                  </a:cxn>
                  <a:cxn ang="0">
                    <a:pos x="145" y="32"/>
                  </a:cxn>
                  <a:cxn ang="0">
                    <a:pos x="163" y="32"/>
                  </a:cxn>
                  <a:cxn ang="0">
                    <a:pos x="182" y="32"/>
                  </a:cxn>
                  <a:cxn ang="0">
                    <a:pos x="201" y="27"/>
                  </a:cxn>
                  <a:cxn ang="0">
                    <a:pos x="226" y="32"/>
                  </a:cxn>
                  <a:cxn ang="0">
                    <a:pos x="251" y="27"/>
                  </a:cxn>
                  <a:cxn ang="0">
                    <a:pos x="277" y="18"/>
                  </a:cxn>
                </a:cxnLst>
                <a:rect l="0" t="0" r="r" b="b"/>
                <a:pathLst>
                  <a:path w="434" h="232">
                    <a:moveTo>
                      <a:pt x="302" y="0"/>
                    </a:moveTo>
                    <a:lnTo>
                      <a:pt x="308" y="0"/>
                    </a:lnTo>
                    <a:lnTo>
                      <a:pt x="314" y="0"/>
                    </a:lnTo>
                    <a:lnTo>
                      <a:pt x="321" y="0"/>
                    </a:lnTo>
                    <a:lnTo>
                      <a:pt x="327" y="5"/>
                    </a:lnTo>
                    <a:lnTo>
                      <a:pt x="327" y="9"/>
                    </a:lnTo>
                    <a:lnTo>
                      <a:pt x="333" y="18"/>
                    </a:lnTo>
                    <a:lnTo>
                      <a:pt x="333" y="23"/>
                    </a:lnTo>
                    <a:lnTo>
                      <a:pt x="333" y="27"/>
                    </a:lnTo>
                    <a:lnTo>
                      <a:pt x="333" y="32"/>
                    </a:lnTo>
                    <a:lnTo>
                      <a:pt x="333" y="36"/>
                    </a:lnTo>
                    <a:lnTo>
                      <a:pt x="333" y="41"/>
                    </a:lnTo>
                    <a:lnTo>
                      <a:pt x="333" y="45"/>
                    </a:lnTo>
                    <a:lnTo>
                      <a:pt x="333" y="49"/>
                    </a:lnTo>
                    <a:lnTo>
                      <a:pt x="333" y="54"/>
                    </a:lnTo>
                    <a:lnTo>
                      <a:pt x="333" y="58"/>
                    </a:lnTo>
                    <a:lnTo>
                      <a:pt x="333" y="63"/>
                    </a:lnTo>
                    <a:lnTo>
                      <a:pt x="333" y="67"/>
                    </a:lnTo>
                    <a:lnTo>
                      <a:pt x="333" y="72"/>
                    </a:lnTo>
                    <a:lnTo>
                      <a:pt x="333" y="76"/>
                    </a:lnTo>
                    <a:lnTo>
                      <a:pt x="333" y="81"/>
                    </a:lnTo>
                    <a:lnTo>
                      <a:pt x="327" y="85"/>
                    </a:lnTo>
                    <a:lnTo>
                      <a:pt x="327" y="90"/>
                    </a:lnTo>
                    <a:lnTo>
                      <a:pt x="327" y="94"/>
                    </a:lnTo>
                    <a:lnTo>
                      <a:pt x="327" y="98"/>
                    </a:lnTo>
                    <a:lnTo>
                      <a:pt x="327" y="103"/>
                    </a:lnTo>
                    <a:lnTo>
                      <a:pt x="327" y="107"/>
                    </a:lnTo>
                    <a:lnTo>
                      <a:pt x="327" y="112"/>
                    </a:lnTo>
                    <a:lnTo>
                      <a:pt x="327" y="116"/>
                    </a:lnTo>
                    <a:lnTo>
                      <a:pt x="327" y="121"/>
                    </a:lnTo>
                    <a:lnTo>
                      <a:pt x="333" y="125"/>
                    </a:lnTo>
                    <a:lnTo>
                      <a:pt x="339" y="130"/>
                    </a:lnTo>
                    <a:lnTo>
                      <a:pt x="339" y="134"/>
                    </a:lnTo>
                    <a:lnTo>
                      <a:pt x="352" y="139"/>
                    </a:lnTo>
                    <a:lnTo>
                      <a:pt x="358" y="143"/>
                    </a:lnTo>
                    <a:lnTo>
                      <a:pt x="358" y="148"/>
                    </a:lnTo>
                    <a:lnTo>
                      <a:pt x="365" y="148"/>
                    </a:lnTo>
                    <a:lnTo>
                      <a:pt x="371" y="152"/>
                    </a:lnTo>
                    <a:lnTo>
                      <a:pt x="377" y="156"/>
                    </a:lnTo>
                    <a:lnTo>
                      <a:pt x="383" y="161"/>
                    </a:lnTo>
                    <a:lnTo>
                      <a:pt x="390" y="165"/>
                    </a:lnTo>
                    <a:lnTo>
                      <a:pt x="396" y="165"/>
                    </a:lnTo>
                    <a:lnTo>
                      <a:pt x="396" y="170"/>
                    </a:lnTo>
                    <a:lnTo>
                      <a:pt x="402" y="174"/>
                    </a:lnTo>
                    <a:lnTo>
                      <a:pt x="402" y="179"/>
                    </a:lnTo>
                    <a:lnTo>
                      <a:pt x="402" y="183"/>
                    </a:lnTo>
                    <a:lnTo>
                      <a:pt x="409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15" y="197"/>
                    </a:lnTo>
                    <a:lnTo>
                      <a:pt x="415" y="201"/>
                    </a:lnTo>
                    <a:lnTo>
                      <a:pt x="421" y="201"/>
                    </a:lnTo>
                    <a:lnTo>
                      <a:pt x="421" y="206"/>
                    </a:lnTo>
                    <a:lnTo>
                      <a:pt x="421" y="210"/>
                    </a:lnTo>
                    <a:lnTo>
                      <a:pt x="421" y="214"/>
                    </a:lnTo>
                    <a:lnTo>
                      <a:pt x="421" y="219"/>
                    </a:lnTo>
                    <a:lnTo>
                      <a:pt x="427" y="223"/>
                    </a:lnTo>
                    <a:lnTo>
                      <a:pt x="434" y="228"/>
                    </a:lnTo>
                    <a:lnTo>
                      <a:pt x="434" y="232"/>
                    </a:lnTo>
                    <a:lnTo>
                      <a:pt x="427" y="232"/>
                    </a:lnTo>
                    <a:lnTo>
                      <a:pt x="421" y="232"/>
                    </a:lnTo>
                    <a:lnTo>
                      <a:pt x="415" y="232"/>
                    </a:lnTo>
                    <a:lnTo>
                      <a:pt x="415" y="228"/>
                    </a:lnTo>
                    <a:lnTo>
                      <a:pt x="409" y="228"/>
                    </a:lnTo>
                    <a:lnTo>
                      <a:pt x="402" y="223"/>
                    </a:lnTo>
                    <a:lnTo>
                      <a:pt x="396" y="223"/>
                    </a:lnTo>
                    <a:lnTo>
                      <a:pt x="396" y="219"/>
                    </a:lnTo>
                    <a:lnTo>
                      <a:pt x="390" y="219"/>
                    </a:lnTo>
                    <a:lnTo>
                      <a:pt x="383" y="219"/>
                    </a:lnTo>
                    <a:lnTo>
                      <a:pt x="383" y="214"/>
                    </a:lnTo>
                    <a:lnTo>
                      <a:pt x="377" y="214"/>
                    </a:lnTo>
                    <a:lnTo>
                      <a:pt x="377" y="210"/>
                    </a:lnTo>
                    <a:lnTo>
                      <a:pt x="371" y="210"/>
                    </a:lnTo>
                    <a:lnTo>
                      <a:pt x="371" y="206"/>
                    </a:lnTo>
                    <a:lnTo>
                      <a:pt x="365" y="206"/>
                    </a:lnTo>
                    <a:lnTo>
                      <a:pt x="365" y="201"/>
                    </a:lnTo>
                    <a:lnTo>
                      <a:pt x="358" y="201"/>
                    </a:lnTo>
                    <a:lnTo>
                      <a:pt x="352" y="197"/>
                    </a:lnTo>
                    <a:lnTo>
                      <a:pt x="346" y="192"/>
                    </a:lnTo>
                    <a:lnTo>
                      <a:pt x="339" y="188"/>
                    </a:lnTo>
                    <a:lnTo>
                      <a:pt x="333" y="183"/>
                    </a:lnTo>
                    <a:lnTo>
                      <a:pt x="327" y="183"/>
                    </a:lnTo>
                    <a:lnTo>
                      <a:pt x="321" y="183"/>
                    </a:lnTo>
                    <a:lnTo>
                      <a:pt x="314" y="183"/>
                    </a:lnTo>
                    <a:lnTo>
                      <a:pt x="314" y="188"/>
                    </a:lnTo>
                    <a:lnTo>
                      <a:pt x="308" y="188"/>
                    </a:lnTo>
                    <a:lnTo>
                      <a:pt x="308" y="192"/>
                    </a:lnTo>
                    <a:lnTo>
                      <a:pt x="302" y="192"/>
                    </a:lnTo>
                    <a:lnTo>
                      <a:pt x="295" y="192"/>
                    </a:lnTo>
                    <a:lnTo>
                      <a:pt x="289" y="197"/>
                    </a:lnTo>
                    <a:lnTo>
                      <a:pt x="289" y="201"/>
                    </a:lnTo>
                    <a:lnTo>
                      <a:pt x="289" y="197"/>
                    </a:lnTo>
                    <a:lnTo>
                      <a:pt x="283" y="197"/>
                    </a:lnTo>
                    <a:lnTo>
                      <a:pt x="283" y="192"/>
                    </a:lnTo>
                    <a:lnTo>
                      <a:pt x="277" y="192"/>
                    </a:lnTo>
                    <a:lnTo>
                      <a:pt x="270" y="197"/>
                    </a:lnTo>
                    <a:lnTo>
                      <a:pt x="264" y="192"/>
                    </a:lnTo>
                    <a:lnTo>
                      <a:pt x="264" y="188"/>
                    </a:lnTo>
                    <a:lnTo>
                      <a:pt x="258" y="188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39" y="183"/>
                    </a:lnTo>
                    <a:lnTo>
                      <a:pt x="233" y="179"/>
                    </a:lnTo>
                    <a:lnTo>
                      <a:pt x="226" y="179"/>
                    </a:lnTo>
                    <a:lnTo>
                      <a:pt x="226" y="174"/>
                    </a:lnTo>
                    <a:lnTo>
                      <a:pt x="220" y="170"/>
                    </a:lnTo>
                    <a:lnTo>
                      <a:pt x="214" y="170"/>
                    </a:lnTo>
                    <a:lnTo>
                      <a:pt x="207" y="165"/>
                    </a:lnTo>
                    <a:lnTo>
                      <a:pt x="201" y="161"/>
                    </a:lnTo>
                    <a:lnTo>
                      <a:pt x="195" y="156"/>
                    </a:lnTo>
                    <a:lnTo>
                      <a:pt x="189" y="156"/>
                    </a:lnTo>
                    <a:lnTo>
                      <a:pt x="182" y="156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1"/>
                    </a:lnTo>
                    <a:lnTo>
                      <a:pt x="157" y="161"/>
                    </a:lnTo>
                    <a:lnTo>
                      <a:pt x="145" y="161"/>
                    </a:lnTo>
                    <a:lnTo>
                      <a:pt x="138" y="161"/>
                    </a:lnTo>
                    <a:lnTo>
                      <a:pt x="132" y="156"/>
                    </a:lnTo>
                    <a:lnTo>
                      <a:pt x="132" y="152"/>
                    </a:lnTo>
                    <a:lnTo>
                      <a:pt x="126" y="148"/>
                    </a:lnTo>
                    <a:lnTo>
                      <a:pt x="119" y="143"/>
                    </a:lnTo>
                    <a:lnTo>
                      <a:pt x="119" y="139"/>
                    </a:lnTo>
                    <a:lnTo>
                      <a:pt x="113" y="139"/>
                    </a:lnTo>
                    <a:lnTo>
                      <a:pt x="107" y="134"/>
                    </a:lnTo>
                    <a:lnTo>
                      <a:pt x="88" y="134"/>
                    </a:lnTo>
                    <a:lnTo>
                      <a:pt x="88" y="139"/>
                    </a:lnTo>
                    <a:lnTo>
                      <a:pt x="82" y="139"/>
                    </a:lnTo>
                    <a:lnTo>
                      <a:pt x="75" y="139"/>
                    </a:lnTo>
                    <a:lnTo>
                      <a:pt x="75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9"/>
                    </a:lnTo>
                    <a:lnTo>
                      <a:pt x="50" y="134"/>
                    </a:lnTo>
                    <a:lnTo>
                      <a:pt x="50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6"/>
                    </a:lnTo>
                    <a:lnTo>
                      <a:pt x="25" y="112"/>
                    </a:lnTo>
                    <a:lnTo>
                      <a:pt x="19" y="112"/>
                    </a:lnTo>
                    <a:lnTo>
                      <a:pt x="12" y="112"/>
                    </a:lnTo>
                    <a:lnTo>
                      <a:pt x="12" y="107"/>
                    </a:lnTo>
                    <a:lnTo>
                      <a:pt x="6" y="107"/>
                    </a:lnTo>
                    <a:lnTo>
                      <a:pt x="6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2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31" y="90"/>
                    </a:lnTo>
                    <a:lnTo>
                      <a:pt x="38" y="90"/>
                    </a:lnTo>
                    <a:lnTo>
                      <a:pt x="44" y="90"/>
                    </a:lnTo>
                    <a:lnTo>
                      <a:pt x="44" y="85"/>
                    </a:lnTo>
                    <a:lnTo>
                      <a:pt x="50" y="85"/>
                    </a:lnTo>
                    <a:lnTo>
                      <a:pt x="57" y="81"/>
                    </a:lnTo>
                    <a:lnTo>
                      <a:pt x="57" y="76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44" y="72"/>
                    </a:lnTo>
                    <a:lnTo>
                      <a:pt x="38" y="67"/>
                    </a:lnTo>
                    <a:lnTo>
                      <a:pt x="31" y="67"/>
                    </a:lnTo>
                    <a:lnTo>
                      <a:pt x="31" y="63"/>
                    </a:lnTo>
                    <a:lnTo>
                      <a:pt x="25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1"/>
                    </a:lnTo>
                    <a:lnTo>
                      <a:pt x="6" y="41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9" y="23"/>
                    </a:lnTo>
                    <a:lnTo>
                      <a:pt x="19" y="18"/>
                    </a:lnTo>
                    <a:lnTo>
                      <a:pt x="25" y="18"/>
                    </a:lnTo>
                    <a:lnTo>
                      <a:pt x="31" y="18"/>
                    </a:lnTo>
                    <a:lnTo>
                      <a:pt x="38" y="23"/>
                    </a:lnTo>
                    <a:lnTo>
                      <a:pt x="44" y="23"/>
                    </a:lnTo>
                    <a:lnTo>
                      <a:pt x="50" y="27"/>
                    </a:lnTo>
                    <a:lnTo>
                      <a:pt x="57" y="27"/>
                    </a:lnTo>
                    <a:lnTo>
                      <a:pt x="63" y="32"/>
                    </a:lnTo>
                    <a:lnTo>
                      <a:pt x="69" y="36"/>
                    </a:lnTo>
                    <a:lnTo>
                      <a:pt x="75" y="36"/>
                    </a:lnTo>
                    <a:lnTo>
                      <a:pt x="75" y="41"/>
                    </a:lnTo>
                    <a:lnTo>
                      <a:pt x="82" y="41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101" y="45"/>
                    </a:lnTo>
                    <a:lnTo>
                      <a:pt x="107" y="45"/>
                    </a:lnTo>
                    <a:lnTo>
                      <a:pt x="113" y="45"/>
                    </a:lnTo>
                    <a:lnTo>
                      <a:pt x="113" y="41"/>
                    </a:lnTo>
                    <a:lnTo>
                      <a:pt x="119" y="41"/>
                    </a:lnTo>
                    <a:lnTo>
                      <a:pt x="119" y="36"/>
                    </a:lnTo>
                    <a:lnTo>
                      <a:pt x="126" y="36"/>
                    </a:lnTo>
                    <a:lnTo>
                      <a:pt x="132" y="36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5" y="32"/>
                    </a:lnTo>
                    <a:lnTo>
                      <a:pt x="145" y="27"/>
                    </a:lnTo>
                    <a:lnTo>
                      <a:pt x="151" y="27"/>
                    </a:lnTo>
                    <a:lnTo>
                      <a:pt x="157" y="32"/>
                    </a:lnTo>
                    <a:lnTo>
                      <a:pt x="163" y="32"/>
                    </a:lnTo>
                    <a:lnTo>
                      <a:pt x="170" y="32"/>
                    </a:lnTo>
                    <a:lnTo>
                      <a:pt x="176" y="32"/>
                    </a:lnTo>
                    <a:lnTo>
                      <a:pt x="182" y="27"/>
                    </a:lnTo>
                    <a:lnTo>
                      <a:pt x="182" y="32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7"/>
                    </a:lnTo>
                    <a:lnTo>
                      <a:pt x="201" y="27"/>
                    </a:lnTo>
                    <a:lnTo>
                      <a:pt x="207" y="32"/>
                    </a:lnTo>
                    <a:lnTo>
                      <a:pt x="214" y="32"/>
                    </a:lnTo>
                    <a:lnTo>
                      <a:pt x="220" y="32"/>
                    </a:lnTo>
                    <a:lnTo>
                      <a:pt x="226" y="32"/>
                    </a:lnTo>
                    <a:lnTo>
                      <a:pt x="233" y="32"/>
                    </a:lnTo>
                    <a:lnTo>
                      <a:pt x="239" y="32"/>
                    </a:lnTo>
                    <a:lnTo>
                      <a:pt x="245" y="27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3"/>
                    </a:lnTo>
                    <a:lnTo>
                      <a:pt x="270" y="23"/>
                    </a:lnTo>
                    <a:lnTo>
                      <a:pt x="277" y="18"/>
                    </a:lnTo>
                    <a:lnTo>
                      <a:pt x="283" y="18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32" name="Freeform 936"/>
              <p:cNvSpPr>
                <a:spLocks/>
              </p:cNvSpPr>
              <p:nvPr/>
            </p:nvSpPr>
            <p:spPr bwMode="auto">
              <a:xfrm>
                <a:off x="3734" y="1626"/>
                <a:ext cx="434" cy="232"/>
              </a:xfrm>
              <a:custGeom>
                <a:avLst/>
                <a:gdLst/>
                <a:ahLst/>
                <a:cxnLst>
                  <a:cxn ang="0">
                    <a:pos x="321" y="0"/>
                  </a:cxn>
                  <a:cxn ang="0">
                    <a:pos x="333" y="23"/>
                  </a:cxn>
                  <a:cxn ang="0">
                    <a:pos x="333" y="41"/>
                  </a:cxn>
                  <a:cxn ang="0">
                    <a:pos x="333" y="58"/>
                  </a:cxn>
                  <a:cxn ang="0">
                    <a:pos x="333" y="76"/>
                  </a:cxn>
                  <a:cxn ang="0">
                    <a:pos x="327" y="94"/>
                  </a:cxn>
                  <a:cxn ang="0">
                    <a:pos x="327" y="112"/>
                  </a:cxn>
                  <a:cxn ang="0">
                    <a:pos x="339" y="130"/>
                  </a:cxn>
                  <a:cxn ang="0">
                    <a:pos x="358" y="148"/>
                  </a:cxn>
                  <a:cxn ang="0">
                    <a:pos x="383" y="161"/>
                  </a:cxn>
                  <a:cxn ang="0">
                    <a:pos x="402" y="174"/>
                  </a:cxn>
                  <a:cxn ang="0">
                    <a:pos x="409" y="192"/>
                  </a:cxn>
                  <a:cxn ang="0">
                    <a:pos x="421" y="201"/>
                  </a:cxn>
                  <a:cxn ang="0">
                    <a:pos x="421" y="219"/>
                  </a:cxn>
                  <a:cxn ang="0">
                    <a:pos x="427" y="232"/>
                  </a:cxn>
                  <a:cxn ang="0">
                    <a:pos x="409" y="228"/>
                  </a:cxn>
                  <a:cxn ang="0">
                    <a:pos x="390" y="219"/>
                  </a:cxn>
                  <a:cxn ang="0">
                    <a:pos x="377" y="210"/>
                  </a:cxn>
                  <a:cxn ang="0">
                    <a:pos x="365" y="201"/>
                  </a:cxn>
                  <a:cxn ang="0">
                    <a:pos x="339" y="188"/>
                  </a:cxn>
                  <a:cxn ang="0">
                    <a:pos x="314" y="183"/>
                  </a:cxn>
                  <a:cxn ang="0">
                    <a:pos x="302" y="192"/>
                  </a:cxn>
                  <a:cxn ang="0">
                    <a:pos x="289" y="197"/>
                  </a:cxn>
                  <a:cxn ang="0">
                    <a:pos x="270" y="197"/>
                  </a:cxn>
                  <a:cxn ang="0">
                    <a:pos x="251" y="183"/>
                  </a:cxn>
                  <a:cxn ang="0">
                    <a:pos x="226" y="179"/>
                  </a:cxn>
                  <a:cxn ang="0">
                    <a:pos x="207" y="165"/>
                  </a:cxn>
                  <a:cxn ang="0">
                    <a:pos x="182" y="156"/>
                  </a:cxn>
                  <a:cxn ang="0">
                    <a:pos x="157" y="161"/>
                  </a:cxn>
                  <a:cxn ang="0">
                    <a:pos x="132" y="152"/>
                  </a:cxn>
                  <a:cxn ang="0">
                    <a:pos x="113" y="139"/>
                  </a:cxn>
                  <a:cxn ang="0">
                    <a:pos x="82" y="139"/>
                  </a:cxn>
                  <a:cxn ang="0">
                    <a:pos x="63" y="143"/>
                  </a:cxn>
                  <a:cxn ang="0">
                    <a:pos x="50" y="134"/>
                  </a:cxn>
                  <a:cxn ang="0">
                    <a:pos x="44" y="116"/>
                  </a:cxn>
                  <a:cxn ang="0">
                    <a:pos x="19" y="112"/>
                  </a:cxn>
                  <a:cxn ang="0">
                    <a:pos x="6" y="103"/>
                  </a:cxn>
                  <a:cxn ang="0">
                    <a:pos x="6" y="94"/>
                  </a:cxn>
                  <a:cxn ang="0">
                    <a:pos x="25" y="90"/>
                  </a:cxn>
                  <a:cxn ang="0">
                    <a:pos x="44" y="85"/>
                  </a:cxn>
                  <a:cxn ang="0">
                    <a:pos x="50" y="76"/>
                  </a:cxn>
                  <a:cxn ang="0">
                    <a:pos x="31" y="67"/>
                  </a:cxn>
                  <a:cxn ang="0">
                    <a:pos x="19" y="49"/>
                  </a:cxn>
                  <a:cxn ang="0">
                    <a:pos x="0" y="36"/>
                  </a:cxn>
                  <a:cxn ang="0">
                    <a:pos x="0" y="18"/>
                  </a:cxn>
                  <a:cxn ang="0">
                    <a:pos x="19" y="18"/>
                  </a:cxn>
                  <a:cxn ang="0">
                    <a:pos x="44" y="23"/>
                  </a:cxn>
                  <a:cxn ang="0">
                    <a:pos x="69" y="36"/>
                  </a:cxn>
                  <a:cxn ang="0">
                    <a:pos x="88" y="45"/>
                  </a:cxn>
                  <a:cxn ang="0">
                    <a:pos x="113" y="45"/>
                  </a:cxn>
                  <a:cxn ang="0">
                    <a:pos x="126" y="36"/>
                  </a:cxn>
                  <a:cxn ang="0">
                    <a:pos x="145" y="32"/>
                  </a:cxn>
                  <a:cxn ang="0">
                    <a:pos x="163" y="32"/>
                  </a:cxn>
                  <a:cxn ang="0">
                    <a:pos x="182" y="32"/>
                  </a:cxn>
                  <a:cxn ang="0">
                    <a:pos x="201" y="27"/>
                  </a:cxn>
                  <a:cxn ang="0">
                    <a:pos x="226" y="32"/>
                  </a:cxn>
                  <a:cxn ang="0">
                    <a:pos x="251" y="27"/>
                  </a:cxn>
                  <a:cxn ang="0">
                    <a:pos x="277" y="18"/>
                  </a:cxn>
                </a:cxnLst>
                <a:rect l="0" t="0" r="r" b="b"/>
                <a:pathLst>
                  <a:path w="434" h="232">
                    <a:moveTo>
                      <a:pt x="302" y="0"/>
                    </a:moveTo>
                    <a:lnTo>
                      <a:pt x="308" y="0"/>
                    </a:lnTo>
                    <a:lnTo>
                      <a:pt x="314" y="0"/>
                    </a:lnTo>
                    <a:lnTo>
                      <a:pt x="321" y="0"/>
                    </a:lnTo>
                    <a:lnTo>
                      <a:pt x="327" y="5"/>
                    </a:lnTo>
                    <a:lnTo>
                      <a:pt x="327" y="9"/>
                    </a:lnTo>
                    <a:lnTo>
                      <a:pt x="333" y="18"/>
                    </a:lnTo>
                    <a:lnTo>
                      <a:pt x="333" y="23"/>
                    </a:lnTo>
                    <a:lnTo>
                      <a:pt x="333" y="27"/>
                    </a:lnTo>
                    <a:lnTo>
                      <a:pt x="333" y="32"/>
                    </a:lnTo>
                    <a:lnTo>
                      <a:pt x="333" y="36"/>
                    </a:lnTo>
                    <a:lnTo>
                      <a:pt x="333" y="41"/>
                    </a:lnTo>
                    <a:lnTo>
                      <a:pt x="333" y="45"/>
                    </a:lnTo>
                    <a:lnTo>
                      <a:pt x="333" y="49"/>
                    </a:lnTo>
                    <a:lnTo>
                      <a:pt x="333" y="54"/>
                    </a:lnTo>
                    <a:lnTo>
                      <a:pt x="333" y="58"/>
                    </a:lnTo>
                    <a:lnTo>
                      <a:pt x="333" y="63"/>
                    </a:lnTo>
                    <a:lnTo>
                      <a:pt x="333" y="67"/>
                    </a:lnTo>
                    <a:lnTo>
                      <a:pt x="333" y="72"/>
                    </a:lnTo>
                    <a:lnTo>
                      <a:pt x="333" y="76"/>
                    </a:lnTo>
                    <a:lnTo>
                      <a:pt x="333" y="81"/>
                    </a:lnTo>
                    <a:lnTo>
                      <a:pt x="327" y="85"/>
                    </a:lnTo>
                    <a:lnTo>
                      <a:pt x="327" y="90"/>
                    </a:lnTo>
                    <a:lnTo>
                      <a:pt x="327" y="94"/>
                    </a:lnTo>
                    <a:lnTo>
                      <a:pt x="327" y="98"/>
                    </a:lnTo>
                    <a:lnTo>
                      <a:pt x="327" y="103"/>
                    </a:lnTo>
                    <a:lnTo>
                      <a:pt x="327" y="107"/>
                    </a:lnTo>
                    <a:lnTo>
                      <a:pt x="327" y="112"/>
                    </a:lnTo>
                    <a:lnTo>
                      <a:pt x="327" y="116"/>
                    </a:lnTo>
                    <a:lnTo>
                      <a:pt x="327" y="121"/>
                    </a:lnTo>
                    <a:lnTo>
                      <a:pt x="333" y="125"/>
                    </a:lnTo>
                    <a:lnTo>
                      <a:pt x="339" y="130"/>
                    </a:lnTo>
                    <a:lnTo>
                      <a:pt x="339" y="134"/>
                    </a:lnTo>
                    <a:lnTo>
                      <a:pt x="352" y="139"/>
                    </a:lnTo>
                    <a:lnTo>
                      <a:pt x="358" y="143"/>
                    </a:lnTo>
                    <a:lnTo>
                      <a:pt x="358" y="148"/>
                    </a:lnTo>
                    <a:lnTo>
                      <a:pt x="365" y="148"/>
                    </a:lnTo>
                    <a:lnTo>
                      <a:pt x="371" y="152"/>
                    </a:lnTo>
                    <a:lnTo>
                      <a:pt x="377" y="156"/>
                    </a:lnTo>
                    <a:lnTo>
                      <a:pt x="383" y="161"/>
                    </a:lnTo>
                    <a:lnTo>
                      <a:pt x="390" y="165"/>
                    </a:lnTo>
                    <a:lnTo>
                      <a:pt x="396" y="165"/>
                    </a:lnTo>
                    <a:lnTo>
                      <a:pt x="396" y="170"/>
                    </a:lnTo>
                    <a:lnTo>
                      <a:pt x="402" y="174"/>
                    </a:lnTo>
                    <a:lnTo>
                      <a:pt x="402" y="179"/>
                    </a:lnTo>
                    <a:lnTo>
                      <a:pt x="402" y="183"/>
                    </a:lnTo>
                    <a:lnTo>
                      <a:pt x="409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15" y="197"/>
                    </a:lnTo>
                    <a:lnTo>
                      <a:pt x="415" y="201"/>
                    </a:lnTo>
                    <a:lnTo>
                      <a:pt x="421" y="201"/>
                    </a:lnTo>
                    <a:lnTo>
                      <a:pt x="421" y="206"/>
                    </a:lnTo>
                    <a:lnTo>
                      <a:pt x="421" y="210"/>
                    </a:lnTo>
                    <a:lnTo>
                      <a:pt x="421" y="214"/>
                    </a:lnTo>
                    <a:lnTo>
                      <a:pt x="421" y="219"/>
                    </a:lnTo>
                    <a:lnTo>
                      <a:pt x="427" y="223"/>
                    </a:lnTo>
                    <a:lnTo>
                      <a:pt x="434" y="228"/>
                    </a:lnTo>
                    <a:lnTo>
                      <a:pt x="434" y="232"/>
                    </a:lnTo>
                    <a:lnTo>
                      <a:pt x="427" y="232"/>
                    </a:lnTo>
                    <a:lnTo>
                      <a:pt x="421" y="232"/>
                    </a:lnTo>
                    <a:lnTo>
                      <a:pt x="415" y="232"/>
                    </a:lnTo>
                    <a:lnTo>
                      <a:pt x="415" y="228"/>
                    </a:lnTo>
                    <a:lnTo>
                      <a:pt x="409" y="228"/>
                    </a:lnTo>
                    <a:lnTo>
                      <a:pt x="402" y="223"/>
                    </a:lnTo>
                    <a:lnTo>
                      <a:pt x="396" y="223"/>
                    </a:lnTo>
                    <a:lnTo>
                      <a:pt x="396" y="219"/>
                    </a:lnTo>
                    <a:lnTo>
                      <a:pt x="390" y="219"/>
                    </a:lnTo>
                    <a:lnTo>
                      <a:pt x="383" y="219"/>
                    </a:lnTo>
                    <a:lnTo>
                      <a:pt x="383" y="214"/>
                    </a:lnTo>
                    <a:lnTo>
                      <a:pt x="377" y="214"/>
                    </a:lnTo>
                    <a:lnTo>
                      <a:pt x="377" y="210"/>
                    </a:lnTo>
                    <a:lnTo>
                      <a:pt x="371" y="210"/>
                    </a:lnTo>
                    <a:lnTo>
                      <a:pt x="371" y="206"/>
                    </a:lnTo>
                    <a:lnTo>
                      <a:pt x="365" y="206"/>
                    </a:lnTo>
                    <a:lnTo>
                      <a:pt x="365" y="201"/>
                    </a:lnTo>
                    <a:lnTo>
                      <a:pt x="358" y="201"/>
                    </a:lnTo>
                    <a:lnTo>
                      <a:pt x="352" y="197"/>
                    </a:lnTo>
                    <a:lnTo>
                      <a:pt x="346" y="192"/>
                    </a:lnTo>
                    <a:lnTo>
                      <a:pt x="339" y="188"/>
                    </a:lnTo>
                    <a:lnTo>
                      <a:pt x="333" y="183"/>
                    </a:lnTo>
                    <a:lnTo>
                      <a:pt x="327" y="183"/>
                    </a:lnTo>
                    <a:lnTo>
                      <a:pt x="321" y="183"/>
                    </a:lnTo>
                    <a:lnTo>
                      <a:pt x="314" y="183"/>
                    </a:lnTo>
                    <a:lnTo>
                      <a:pt x="314" y="188"/>
                    </a:lnTo>
                    <a:lnTo>
                      <a:pt x="308" y="188"/>
                    </a:lnTo>
                    <a:lnTo>
                      <a:pt x="308" y="192"/>
                    </a:lnTo>
                    <a:lnTo>
                      <a:pt x="302" y="192"/>
                    </a:lnTo>
                    <a:lnTo>
                      <a:pt x="295" y="192"/>
                    </a:lnTo>
                    <a:lnTo>
                      <a:pt x="289" y="197"/>
                    </a:lnTo>
                    <a:lnTo>
                      <a:pt x="289" y="201"/>
                    </a:lnTo>
                    <a:lnTo>
                      <a:pt x="289" y="197"/>
                    </a:lnTo>
                    <a:lnTo>
                      <a:pt x="283" y="197"/>
                    </a:lnTo>
                    <a:lnTo>
                      <a:pt x="283" y="192"/>
                    </a:lnTo>
                    <a:lnTo>
                      <a:pt x="277" y="192"/>
                    </a:lnTo>
                    <a:lnTo>
                      <a:pt x="270" y="197"/>
                    </a:lnTo>
                    <a:lnTo>
                      <a:pt x="264" y="192"/>
                    </a:lnTo>
                    <a:lnTo>
                      <a:pt x="264" y="188"/>
                    </a:lnTo>
                    <a:lnTo>
                      <a:pt x="258" y="188"/>
                    </a:lnTo>
                    <a:lnTo>
                      <a:pt x="251" y="183"/>
                    </a:lnTo>
                    <a:lnTo>
                      <a:pt x="245" y="183"/>
                    </a:lnTo>
                    <a:lnTo>
                      <a:pt x="239" y="183"/>
                    </a:lnTo>
                    <a:lnTo>
                      <a:pt x="233" y="179"/>
                    </a:lnTo>
                    <a:lnTo>
                      <a:pt x="226" y="179"/>
                    </a:lnTo>
                    <a:lnTo>
                      <a:pt x="226" y="174"/>
                    </a:lnTo>
                    <a:lnTo>
                      <a:pt x="220" y="170"/>
                    </a:lnTo>
                    <a:lnTo>
                      <a:pt x="214" y="170"/>
                    </a:lnTo>
                    <a:lnTo>
                      <a:pt x="207" y="165"/>
                    </a:lnTo>
                    <a:lnTo>
                      <a:pt x="201" y="161"/>
                    </a:lnTo>
                    <a:lnTo>
                      <a:pt x="195" y="156"/>
                    </a:lnTo>
                    <a:lnTo>
                      <a:pt x="189" y="156"/>
                    </a:lnTo>
                    <a:lnTo>
                      <a:pt x="182" y="156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1"/>
                    </a:lnTo>
                    <a:lnTo>
                      <a:pt x="157" y="161"/>
                    </a:lnTo>
                    <a:lnTo>
                      <a:pt x="145" y="161"/>
                    </a:lnTo>
                    <a:lnTo>
                      <a:pt x="138" y="161"/>
                    </a:lnTo>
                    <a:lnTo>
                      <a:pt x="132" y="156"/>
                    </a:lnTo>
                    <a:lnTo>
                      <a:pt x="132" y="152"/>
                    </a:lnTo>
                    <a:lnTo>
                      <a:pt x="126" y="148"/>
                    </a:lnTo>
                    <a:lnTo>
                      <a:pt x="119" y="143"/>
                    </a:lnTo>
                    <a:lnTo>
                      <a:pt x="119" y="139"/>
                    </a:lnTo>
                    <a:lnTo>
                      <a:pt x="113" y="139"/>
                    </a:lnTo>
                    <a:lnTo>
                      <a:pt x="107" y="134"/>
                    </a:lnTo>
                    <a:lnTo>
                      <a:pt x="88" y="134"/>
                    </a:lnTo>
                    <a:lnTo>
                      <a:pt x="88" y="139"/>
                    </a:lnTo>
                    <a:lnTo>
                      <a:pt x="82" y="139"/>
                    </a:lnTo>
                    <a:lnTo>
                      <a:pt x="75" y="139"/>
                    </a:lnTo>
                    <a:lnTo>
                      <a:pt x="75" y="143"/>
                    </a:lnTo>
                    <a:lnTo>
                      <a:pt x="69" y="143"/>
                    </a:lnTo>
                    <a:lnTo>
                      <a:pt x="63" y="143"/>
                    </a:lnTo>
                    <a:lnTo>
                      <a:pt x="57" y="143"/>
                    </a:lnTo>
                    <a:lnTo>
                      <a:pt x="50" y="143"/>
                    </a:lnTo>
                    <a:lnTo>
                      <a:pt x="50" y="139"/>
                    </a:lnTo>
                    <a:lnTo>
                      <a:pt x="50" y="134"/>
                    </a:lnTo>
                    <a:lnTo>
                      <a:pt x="50" y="130"/>
                    </a:lnTo>
                    <a:lnTo>
                      <a:pt x="50" y="125"/>
                    </a:lnTo>
                    <a:lnTo>
                      <a:pt x="44" y="121"/>
                    </a:lnTo>
                    <a:lnTo>
                      <a:pt x="44" y="116"/>
                    </a:lnTo>
                    <a:lnTo>
                      <a:pt x="38" y="116"/>
                    </a:lnTo>
                    <a:lnTo>
                      <a:pt x="31" y="116"/>
                    </a:lnTo>
                    <a:lnTo>
                      <a:pt x="25" y="112"/>
                    </a:lnTo>
                    <a:lnTo>
                      <a:pt x="19" y="112"/>
                    </a:lnTo>
                    <a:lnTo>
                      <a:pt x="12" y="112"/>
                    </a:lnTo>
                    <a:lnTo>
                      <a:pt x="12" y="107"/>
                    </a:lnTo>
                    <a:lnTo>
                      <a:pt x="6" y="107"/>
                    </a:lnTo>
                    <a:lnTo>
                      <a:pt x="6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2" y="90"/>
                    </a:lnTo>
                    <a:lnTo>
                      <a:pt x="19" y="90"/>
                    </a:lnTo>
                    <a:lnTo>
                      <a:pt x="25" y="90"/>
                    </a:lnTo>
                    <a:lnTo>
                      <a:pt x="31" y="90"/>
                    </a:lnTo>
                    <a:lnTo>
                      <a:pt x="38" y="90"/>
                    </a:lnTo>
                    <a:lnTo>
                      <a:pt x="44" y="90"/>
                    </a:lnTo>
                    <a:lnTo>
                      <a:pt x="44" y="85"/>
                    </a:lnTo>
                    <a:lnTo>
                      <a:pt x="50" y="85"/>
                    </a:lnTo>
                    <a:lnTo>
                      <a:pt x="57" y="81"/>
                    </a:lnTo>
                    <a:lnTo>
                      <a:pt x="57" y="76"/>
                    </a:lnTo>
                    <a:lnTo>
                      <a:pt x="50" y="76"/>
                    </a:lnTo>
                    <a:lnTo>
                      <a:pt x="50" y="72"/>
                    </a:lnTo>
                    <a:lnTo>
                      <a:pt x="44" y="72"/>
                    </a:lnTo>
                    <a:lnTo>
                      <a:pt x="38" y="67"/>
                    </a:lnTo>
                    <a:lnTo>
                      <a:pt x="31" y="67"/>
                    </a:lnTo>
                    <a:lnTo>
                      <a:pt x="31" y="63"/>
                    </a:lnTo>
                    <a:lnTo>
                      <a:pt x="25" y="58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12" y="45"/>
                    </a:lnTo>
                    <a:lnTo>
                      <a:pt x="12" y="41"/>
                    </a:lnTo>
                    <a:lnTo>
                      <a:pt x="6" y="41"/>
                    </a:lnTo>
                    <a:lnTo>
                      <a:pt x="0" y="36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12" y="18"/>
                    </a:lnTo>
                    <a:lnTo>
                      <a:pt x="19" y="23"/>
                    </a:lnTo>
                    <a:lnTo>
                      <a:pt x="19" y="18"/>
                    </a:lnTo>
                    <a:lnTo>
                      <a:pt x="25" y="18"/>
                    </a:lnTo>
                    <a:lnTo>
                      <a:pt x="31" y="18"/>
                    </a:lnTo>
                    <a:lnTo>
                      <a:pt x="38" y="23"/>
                    </a:lnTo>
                    <a:lnTo>
                      <a:pt x="44" y="23"/>
                    </a:lnTo>
                    <a:lnTo>
                      <a:pt x="50" y="27"/>
                    </a:lnTo>
                    <a:lnTo>
                      <a:pt x="57" y="27"/>
                    </a:lnTo>
                    <a:lnTo>
                      <a:pt x="63" y="32"/>
                    </a:lnTo>
                    <a:lnTo>
                      <a:pt x="69" y="36"/>
                    </a:lnTo>
                    <a:lnTo>
                      <a:pt x="75" y="36"/>
                    </a:lnTo>
                    <a:lnTo>
                      <a:pt x="75" y="41"/>
                    </a:lnTo>
                    <a:lnTo>
                      <a:pt x="82" y="41"/>
                    </a:lnTo>
                    <a:lnTo>
                      <a:pt x="88" y="45"/>
                    </a:lnTo>
                    <a:lnTo>
                      <a:pt x="94" y="45"/>
                    </a:lnTo>
                    <a:lnTo>
                      <a:pt x="101" y="45"/>
                    </a:lnTo>
                    <a:lnTo>
                      <a:pt x="107" y="45"/>
                    </a:lnTo>
                    <a:lnTo>
                      <a:pt x="113" y="45"/>
                    </a:lnTo>
                    <a:lnTo>
                      <a:pt x="113" y="41"/>
                    </a:lnTo>
                    <a:lnTo>
                      <a:pt x="119" y="41"/>
                    </a:lnTo>
                    <a:lnTo>
                      <a:pt x="119" y="36"/>
                    </a:lnTo>
                    <a:lnTo>
                      <a:pt x="126" y="36"/>
                    </a:lnTo>
                    <a:lnTo>
                      <a:pt x="132" y="36"/>
                    </a:lnTo>
                    <a:lnTo>
                      <a:pt x="132" y="32"/>
                    </a:lnTo>
                    <a:lnTo>
                      <a:pt x="138" y="32"/>
                    </a:lnTo>
                    <a:lnTo>
                      <a:pt x="145" y="32"/>
                    </a:lnTo>
                    <a:lnTo>
                      <a:pt x="145" y="27"/>
                    </a:lnTo>
                    <a:lnTo>
                      <a:pt x="151" y="27"/>
                    </a:lnTo>
                    <a:lnTo>
                      <a:pt x="157" y="32"/>
                    </a:lnTo>
                    <a:lnTo>
                      <a:pt x="163" y="32"/>
                    </a:lnTo>
                    <a:lnTo>
                      <a:pt x="170" y="32"/>
                    </a:lnTo>
                    <a:lnTo>
                      <a:pt x="176" y="32"/>
                    </a:lnTo>
                    <a:lnTo>
                      <a:pt x="182" y="27"/>
                    </a:lnTo>
                    <a:lnTo>
                      <a:pt x="182" y="32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7"/>
                    </a:lnTo>
                    <a:lnTo>
                      <a:pt x="201" y="27"/>
                    </a:lnTo>
                    <a:lnTo>
                      <a:pt x="207" y="32"/>
                    </a:lnTo>
                    <a:lnTo>
                      <a:pt x="214" y="32"/>
                    </a:lnTo>
                    <a:lnTo>
                      <a:pt x="220" y="32"/>
                    </a:lnTo>
                    <a:lnTo>
                      <a:pt x="226" y="32"/>
                    </a:lnTo>
                    <a:lnTo>
                      <a:pt x="233" y="32"/>
                    </a:lnTo>
                    <a:lnTo>
                      <a:pt x="239" y="32"/>
                    </a:lnTo>
                    <a:lnTo>
                      <a:pt x="245" y="27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3"/>
                    </a:lnTo>
                    <a:lnTo>
                      <a:pt x="270" y="23"/>
                    </a:lnTo>
                    <a:lnTo>
                      <a:pt x="277" y="18"/>
                    </a:lnTo>
                    <a:lnTo>
                      <a:pt x="283" y="18"/>
                    </a:lnTo>
                    <a:lnTo>
                      <a:pt x="30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35" name="Group 937"/>
            <p:cNvGrpSpPr>
              <a:grpSpLocks/>
            </p:cNvGrpSpPr>
            <p:nvPr/>
          </p:nvGrpSpPr>
          <p:grpSpPr bwMode="auto">
            <a:xfrm>
              <a:off x="2205" y="1649"/>
              <a:ext cx="491" cy="539"/>
              <a:chOff x="2205" y="1649"/>
              <a:chExt cx="491" cy="539"/>
            </a:xfrm>
          </p:grpSpPr>
          <p:sp>
            <p:nvSpPr>
              <p:cNvPr id="5034" name="Freeform 938"/>
              <p:cNvSpPr>
                <a:spLocks/>
              </p:cNvSpPr>
              <p:nvPr/>
            </p:nvSpPr>
            <p:spPr bwMode="auto">
              <a:xfrm>
                <a:off x="2205" y="1649"/>
                <a:ext cx="491" cy="539"/>
              </a:xfrm>
              <a:custGeom>
                <a:avLst/>
                <a:gdLst/>
                <a:ahLst/>
                <a:cxnLst>
                  <a:cxn ang="0">
                    <a:pos x="328" y="4"/>
                  </a:cxn>
                  <a:cxn ang="0">
                    <a:pos x="366" y="9"/>
                  </a:cxn>
                  <a:cxn ang="0">
                    <a:pos x="403" y="22"/>
                  </a:cxn>
                  <a:cxn ang="0">
                    <a:pos x="428" y="31"/>
                  </a:cxn>
                  <a:cxn ang="0">
                    <a:pos x="460" y="49"/>
                  </a:cxn>
                  <a:cxn ang="0">
                    <a:pos x="485" y="67"/>
                  </a:cxn>
                  <a:cxn ang="0">
                    <a:pos x="485" y="93"/>
                  </a:cxn>
                  <a:cxn ang="0">
                    <a:pos x="454" y="107"/>
                  </a:cxn>
                  <a:cxn ang="0">
                    <a:pos x="435" y="129"/>
                  </a:cxn>
                  <a:cxn ang="0">
                    <a:pos x="422" y="151"/>
                  </a:cxn>
                  <a:cxn ang="0">
                    <a:pos x="422" y="169"/>
                  </a:cxn>
                  <a:cxn ang="0">
                    <a:pos x="428" y="191"/>
                  </a:cxn>
                  <a:cxn ang="0">
                    <a:pos x="422" y="214"/>
                  </a:cxn>
                  <a:cxn ang="0">
                    <a:pos x="422" y="245"/>
                  </a:cxn>
                  <a:cxn ang="0">
                    <a:pos x="435" y="272"/>
                  </a:cxn>
                  <a:cxn ang="0">
                    <a:pos x="422" y="298"/>
                  </a:cxn>
                  <a:cxn ang="0">
                    <a:pos x="384" y="303"/>
                  </a:cxn>
                  <a:cxn ang="0">
                    <a:pos x="353" y="312"/>
                  </a:cxn>
                  <a:cxn ang="0">
                    <a:pos x="309" y="316"/>
                  </a:cxn>
                  <a:cxn ang="0">
                    <a:pos x="276" y="312"/>
                  </a:cxn>
                  <a:cxn ang="0">
                    <a:pos x="264" y="339"/>
                  </a:cxn>
                  <a:cxn ang="0">
                    <a:pos x="296" y="356"/>
                  </a:cxn>
                  <a:cxn ang="0">
                    <a:pos x="309" y="379"/>
                  </a:cxn>
                  <a:cxn ang="0">
                    <a:pos x="322" y="406"/>
                  </a:cxn>
                  <a:cxn ang="0">
                    <a:pos x="322" y="432"/>
                  </a:cxn>
                  <a:cxn ang="0">
                    <a:pos x="347" y="441"/>
                  </a:cxn>
                  <a:cxn ang="0">
                    <a:pos x="378" y="450"/>
                  </a:cxn>
                  <a:cxn ang="0">
                    <a:pos x="384" y="477"/>
                  </a:cxn>
                  <a:cxn ang="0">
                    <a:pos x="359" y="486"/>
                  </a:cxn>
                  <a:cxn ang="0">
                    <a:pos x="322" y="490"/>
                  </a:cxn>
                  <a:cxn ang="0">
                    <a:pos x="315" y="517"/>
                  </a:cxn>
                  <a:cxn ang="0">
                    <a:pos x="276" y="526"/>
                  </a:cxn>
                  <a:cxn ang="0">
                    <a:pos x="239" y="539"/>
                  </a:cxn>
                  <a:cxn ang="0">
                    <a:pos x="195" y="526"/>
                  </a:cxn>
                  <a:cxn ang="0">
                    <a:pos x="157" y="513"/>
                  </a:cxn>
                  <a:cxn ang="0">
                    <a:pos x="119" y="508"/>
                  </a:cxn>
                  <a:cxn ang="0">
                    <a:pos x="81" y="499"/>
                  </a:cxn>
                  <a:cxn ang="0">
                    <a:pos x="56" y="472"/>
                  </a:cxn>
                  <a:cxn ang="0">
                    <a:pos x="25" y="455"/>
                  </a:cxn>
                  <a:cxn ang="0">
                    <a:pos x="0" y="441"/>
                  </a:cxn>
                  <a:cxn ang="0">
                    <a:pos x="12" y="414"/>
                  </a:cxn>
                  <a:cxn ang="0">
                    <a:pos x="12" y="388"/>
                  </a:cxn>
                  <a:cxn ang="0">
                    <a:pos x="25" y="374"/>
                  </a:cxn>
                  <a:cxn ang="0">
                    <a:pos x="44" y="356"/>
                  </a:cxn>
                  <a:cxn ang="0">
                    <a:pos x="25" y="339"/>
                  </a:cxn>
                  <a:cxn ang="0">
                    <a:pos x="12" y="316"/>
                  </a:cxn>
                  <a:cxn ang="0">
                    <a:pos x="37" y="307"/>
                  </a:cxn>
                  <a:cxn ang="0">
                    <a:pos x="69" y="294"/>
                  </a:cxn>
                  <a:cxn ang="0">
                    <a:pos x="94" y="272"/>
                  </a:cxn>
                  <a:cxn ang="0">
                    <a:pos x="119" y="258"/>
                  </a:cxn>
                  <a:cxn ang="0">
                    <a:pos x="138" y="232"/>
                  </a:cxn>
                  <a:cxn ang="0">
                    <a:pos x="170" y="218"/>
                  </a:cxn>
                  <a:cxn ang="0">
                    <a:pos x="201" y="209"/>
                  </a:cxn>
                  <a:cxn ang="0">
                    <a:pos x="207" y="187"/>
                  </a:cxn>
                  <a:cxn ang="0">
                    <a:pos x="220" y="169"/>
                  </a:cxn>
                  <a:cxn ang="0">
                    <a:pos x="245" y="165"/>
                  </a:cxn>
                  <a:cxn ang="0">
                    <a:pos x="251" y="142"/>
                  </a:cxn>
                  <a:cxn ang="0">
                    <a:pos x="245" y="120"/>
                  </a:cxn>
                  <a:cxn ang="0">
                    <a:pos x="245" y="93"/>
                  </a:cxn>
                  <a:cxn ang="0">
                    <a:pos x="251" y="71"/>
                  </a:cxn>
                  <a:cxn ang="0">
                    <a:pos x="245" y="44"/>
                  </a:cxn>
                  <a:cxn ang="0">
                    <a:pos x="245" y="9"/>
                  </a:cxn>
                  <a:cxn ang="0">
                    <a:pos x="276" y="9"/>
                  </a:cxn>
                </a:cxnLst>
                <a:rect l="0" t="0" r="r" b="b"/>
                <a:pathLst>
                  <a:path w="491" h="539">
                    <a:moveTo>
                      <a:pt x="303" y="0"/>
                    </a:moveTo>
                    <a:lnTo>
                      <a:pt x="309" y="0"/>
                    </a:lnTo>
                    <a:lnTo>
                      <a:pt x="315" y="0"/>
                    </a:lnTo>
                    <a:lnTo>
                      <a:pt x="315" y="4"/>
                    </a:lnTo>
                    <a:lnTo>
                      <a:pt x="322" y="4"/>
                    </a:lnTo>
                    <a:lnTo>
                      <a:pt x="328" y="4"/>
                    </a:lnTo>
                    <a:lnTo>
                      <a:pt x="334" y="4"/>
                    </a:lnTo>
                    <a:lnTo>
                      <a:pt x="340" y="4"/>
                    </a:lnTo>
                    <a:lnTo>
                      <a:pt x="347" y="4"/>
                    </a:lnTo>
                    <a:lnTo>
                      <a:pt x="353" y="4"/>
                    </a:lnTo>
                    <a:lnTo>
                      <a:pt x="359" y="9"/>
                    </a:lnTo>
                    <a:lnTo>
                      <a:pt x="366" y="9"/>
                    </a:lnTo>
                    <a:lnTo>
                      <a:pt x="372" y="13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91" y="22"/>
                    </a:lnTo>
                    <a:lnTo>
                      <a:pt x="397" y="22"/>
                    </a:lnTo>
                    <a:lnTo>
                      <a:pt x="403" y="22"/>
                    </a:lnTo>
                    <a:lnTo>
                      <a:pt x="410" y="22"/>
                    </a:lnTo>
                    <a:lnTo>
                      <a:pt x="416" y="22"/>
                    </a:lnTo>
                    <a:lnTo>
                      <a:pt x="422" y="22"/>
                    </a:lnTo>
                    <a:lnTo>
                      <a:pt x="428" y="22"/>
                    </a:lnTo>
                    <a:lnTo>
                      <a:pt x="428" y="26"/>
                    </a:lnTo>
                    <a:lnTo>
                      <a:pt x="428" y="31"/>
                    </a:lnTo>
                    <a:lnTo>
                      <a:pt x="428" y="35"/>
                    </a:lnTo>
                    <a:lnTo>
                      <a:pt x="435" y="40"/>
                    </a:lnTo>
                    <a:lnTo>
                      <a:pt x="441" y="44"/>
                    </a:lnTo>
                    <a:lnTo>
                      <a:pt x="447" y="44"/>
                    </a:lnTo>
                    <a:lnTo>
                      <a:pt x="454" y="49"/>
                    </a:lnTo>
                    <a:lnTo>
                      <a:pt x="460" y="49"/>
                    </a:lnTo>
                    <a:lnTo>
                      <a:pt x="466" y="53"/>
                    </a:lnTo>
                    <a:lnTo>
                      <a:pt x="472" y="53"/>
                    </a:lnTo>
                    <a:lnTo>
                      <a:pt x="472" y="58"/>
                    </a:lnTo>
                    <a:lnTo>
                      <a:pt x="479" y="58"/>
                    </a:lnTo>
                    <a:lnTo>
                      <a:pt x="479" y="62"/>
                    </a:lnTo>
                    <a:lnTo>
                      <a:pt x="485" y="67"/>
                    </a:lnTo>
                    <a:lnTo>
                      <a:pt x="485" y="71"/>
                    </a:lnTo>
                    <a:lnTo>
                      <a:pt x="491" y="75"/>
                    </a:lnTo>
                    <a:lnTo>
                      <a:pt x="491" y="80"/>
                    </a:lnTo>
                    <a:lnTo>
                      <a:pt x="491" y="84"/>
                    </a:lnTo>
                    <a:lnTo>
                      <a:pt x="491" y="89"/>
                    </a:lnTo>
                    <a:lnTo>
                      <a:pt x="485" y="93"/>
                    </a:lnTo>
                    <a:lnTo>
                      <a:pt x="485" y="98"/>
                    </a:lnTo>
                    <a:lnTo>
                      <a:pt x="479" y="98"/>
                    </a:lnTo>
                    <a:lnTo>
                      <a:pt x="472" y="102"/>
                    </a:lnTo>
                    <a:lnTo>
                      <a:pt x="466" y="102"/>
                    </a:lnTo>
                    <a:lnTo>
                      <a:pt x="460" y="102"/>
                    </a:lnTo>
                    <a:lnTo>
                      <a:pt x="454" y="107"/>
                    </a:lnTo>
                    <a:lnTo>
                      <a:pt x="447" y="107"/>
                    </a:lnTo>
                    <a:lnTo>
                      <a:pt x="447" y="111"/>
                    </a:lnTo>
                    <a:lnTo>
                      <a:pt x="441" y="116"/>
                    </a:lnTo>
                    <a:lnTo>
                      <a:pt x="441" y="120"/>
                    </a:lnTo>
                    <a:lnTo>
                      <a:pt x="435" y="125"/>
                    </a:lnTo>
                    <a:lnTo>
                      <a:pt x="435" y="129"/>
                    </a:lnTo>
                    <a:lnTo>
                      <a:pt x="435" y="133"/>
                    </a:lnTo>
                    <a:lnTo>
                      <a:pt x="435" y="138"/>
                    </a:lnTo>
                    <a:lnTo>
                      <a:pt x="428" y="142"/>
                    </a:lnTo>
                    <a:lnTo>
                      <a:pt x="428" y="147"/>
                    </a:lnTo>
                    <a:lnTo>
                      <a:pt x="422" y="147"/>
                    </a:lnTo>
                    <a:lnTo>
                      <a:pt x="422" y="151"/>
                    </a:lnTo>
                    <a:lnTo>
                      <a:pt x="422" y="156"/>
                    </a:lnTo>
                    <a:lnTo>
                      <a:pt x="428" y="156"/>
                    </a:lnTo>
                    <a:lnTo>
                      <a:pt x="428" y="160"/>
                    </a:lnTo>
                    <a:lnTo>
                      <a:pt x="422" y="160"/>
                    </a:lnTo>
                    <a:lnTo>
                      <a:pt x="422" y="165"/>
                    </a:lnTo>
                    <a:lnTo>
                      <a:pt x="422" y="169"/>
                    </a:lnTo>
                    <a:lnTo>
                      <a:pt x="422" y="174"/>
                    </a:lnTo>
                    <a:lnTo>
                      <a:pt x="422" y="178"/>
                    </a:lnTo>
                    <a:lnTo>
                      <a:pt x="422" y="183"/>
                    </a:lnTo>
                    <a:lnTo>
                      <a:pt x="422" y="187"/>
                    </a:lnTo>
                    <a:lnTo>
                      <a:pt x="422" y="191"/>
                    </a:lnTo>
                    <a:lnTo>
                      <a:pt x="428" y="191"/>
                    </a:lnTo>
                    <a:lnTo>
                      <a:pt x="428" y="196"/>
                    </a:lnTo>
                    <a:lnTo>
                      <a:pt x="428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8" y="214"/>
                    </a:lnTo>
                    <a:lnTo>
                      <a:pt x="422" y="214"/>
                    </a:lnTo>
                    <a:lnTo>
                      <a:pt x="422" y="218"/>
                    </a:lnTo>
                    <a:lnTo>
                      <a:pt x="422" y="223"/>
                    </a:lnTo>
                    <a:lnTo>
                      <a:pt x="422" y="227"/>
                    </a:lnTo>
                    <a:lnTo>
                      <a:pt x="422" y="232"/>
                    </a:lnTo>
                    <a:lnTo>
                      <a:pt x="422" y="241"/>
                    </a:lnTo>
                    <a:lnTo>
                      <a:pt x="422" y="245"/>
                    </a:lnTo>
                    <a:lnTo>
                      <a:pt x="422" y="254"/>
                    </a:lnTo>
                    <a:lnTo>
                      <a:pt x="422" y="258"/>
                    </a:lnTo>
                    <a:lnTo>
                      <a:pt x="422" y="263"/>
                    </a:lnTo>
                    <a:lnTo>
                      <a:pt x="428" y="263"/>
                    </a:lnTo>
                    <a:lnTo>
                      <a:pt x="428" y="267"/>
                    </a:lnTo>
                    <a:lnTo>
                      <a:pt x="435" y="272"/>
                    </a:lnTo>
                    <a:lnTo>
                      <a:pt x="435" y="276"/>
                    </a:lnTo>
                    <a:lnTo>
                      <a:pt x="435" y="281"/>
                    </a:lnTo>
                    <a:lnTo>
                      <a:pt x="435" y="285"/>
                    </a:lnTo>
                    <a:lnTo>
                      <a:pt x="428" y="294"/>
                    </a:lnTo>
                    <a:lnTo>
                      <a:pt x="428" y="298"/>
                    </a:lnTo>
                    <a:lnTo>
                      <a:pt x="422" y="298"/>
                    </a:lnTo>
                    <a:lnTo>
                      <a:pt x="422" y="303"/>
                    </a:lnTo>
                    <a:lnTo>
                      <a:pt x="410" y="303"/>
                    </a:lnTo>
                    <a:lnTo>
                      <a:pt x="403" y="307"/>
                    </a:lnTo>
                    <a:lnTo>
                      <a:pt x="397" y="303"/>
                    </a:lnTo>
                    <a:lnTo>
                      <a:pt x="391" y="303"/>
                    </a:lnTo>
                    <a:lnTo>
                      <a:pt x="384" y="303"/>
                    </a:lnTo>
                    <a:lnTo>
                      <a:pt x="378" y="307"/>
                    </a:lnTo>
                    <a:lnTo>
                      <a:pt x="378" y="312"/>
                    </a:lnTo>
                    <a:lnTo>
                      <a:pt x="372" y="312"/>
                    </a:lnTo>
                    <a:lnTo>
                      <a:pt x="366" y="312"/>
                    </a:lnTo>
                    <a:lnTo>
                      <a:pt x="359" y="312"/>
                    </a:lnTo>
                    <a:lnTo>
                      <a:pt x="353" y="312"/>
                    </a:lnTo>
                    <a:lnTo>
                      <a:pt x="347" y="312"/>
                    </a:lnTo>
                    <a:lnTo>
                      <a:pt x="340" y="312"/>
                    </a:lnTo>
                    <a:lnTo>
                      <a:pt x="334" y="316"/>
                    </a:lnTo>
                    <a:lnTo>
                      <a:pt x="328" y="316"/>
                    </a:lnTo>
                    <a:lnTo>
                      <a:pt x="315" y="316"/>
                    </a:lnTo>
                    <a:lnTo>
                      <a:pt x="309" y="316"/>
                    </a:lnTo>
                    <a:lnTo>
                      <a:pt x="303" y="312"/>
                    </a:lnTo>
                    <a:lnTo>
                      <a:pt x="303" y="307"/>
                    </a:lnTo>
                    <a:lnTo>
                      <a:pt x="296" y="307"/>
                    </a:lnTo>
                    <a:lnTo>
                      <a:pt x="290" y="307"/>
                    </a:lnTo>
                    <a:lnTo>
                      <a:pt x="284" y="307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6"/>
                    </a:lnTo>
                    <a:lnTo>
                      <a:pt x="258" y="321"/>
                    </a:lnTo>
                    <a:lnTo>
                      <a:pt x="258" y="325"/>
                    </a:lnTo>
                    <a:lnTo>
                      <a:pt x="258" y="330"/>
                    </a:lnTo>
                    <a:lnTo>
                      <a:pt x="264" y="339"/>
                    </a:lnTo>
                    <a:lnTo>
                      <a:pt x="264" y="343"/>
                    </a:lnTo>
                    <a:lnTo>
                      <a:pt x="270" y="348"/>
                    </a:lnTo>
                    <a:lnTo>
                      <a:pt x="276" y="352"/>
                    </a:lnTo>
                    <a:lnTo>
                      <a:pt x="284" y="352"/>
                    </a:lnTo>
                    <a:lnTo>
                      <a:pt x="290" y="356"/>
                    </a:lnTo>
                    <a:lnTo>
                      <a:pt x="296" y="356"/>
                    </a:lnTo>
                    <a:lnTo>
                      <a:pt x="303" y="356"/>
                    </a:lnTo>
                    <a:lnTo>
                      <a:pt x="309" y="361"/>
                    </a:lnTo>
                    <a:lnTo>
                      <a:pt x="309" y="365"/>
                    </a:lnTo>
                    <a:lnTo>
                      <a:pt x="309" y="370"/>
                    </a:lnTo>
                    <a:lnTo>
                      <a:pt x="309" y="374"/>
                    </a:lnTo>
                    <a:lnTo>
                      <a:pt x="309" y="379"/>
                    </a:lnTo>
                    <a:lnTo>
                      <a:pt x="309" y="383"/>
                    </a:lnTo>
                    <a:lnTo>
                      <a:pt x="309" y="388"/>
                    </a:lnTo>
                    <a:lnTo>
                      <a:pt x="315" y="392"/>
                    </a:lnTo>
                    <a:lnTo>
                      <a:pt x="315" y="397"/>
                    </a:lnTo>
                    <a:lnTo>
                      <a:pt x="322" y="401"/>
                    </a:lnTo>
                    <a:lnTo>
                      <a:pt x="322" y="406"/>
                    </a:lnTo>
                    <a:lnTo>
                      <a:pt x="322" y="410"/>
                    </a:lnTo>
                    <a:lnTo>
                      <a:pt x="322" y="414"/>
                    </a:lnTo>
                    <a:lnTo>
                      <a:pt x="322" y="419"/>
                    </a:lnTo>
                    <a:lnTo>
                      <a:pt x="322" y="423"/>
                    </a:lnTo>
                    <a:lnTo>
                      <a:pt x="322" y="428"/>
                    </a:lnTo>
                    <a:lnTo>
                      <a:pt x="322" y="432"/>
                    </a:lnTo>
                    <a:lnTo>
                      <a:pt x="328" y="437"/>
                    </a:lnTo>
                    <a:lnTo>
                      <a:pt x="328" y="441"/>
                    </a:lnTo>
                    <a:lnTo>
                      <a:pt x="328" y="446"/>
                    </a:lnTo>
                    <a:lnTo>
                      <a:pt x="334" y="446"/>
                    </a:lnTo>
                    <a:lnTo>
                      <a:pt x="340" y="446"/>
                    </a:lnTo>
                    <a:lnTo>
                      <a:pt x="347" y="441"/>
                    </a:lnTo>
                    <a:lnTo>
                      <a:pt x="353" y="441"/>
                    </a:lnTo>
                    <a:lnTo>
                      <a:pt x="359" y="441"/>
                    </a:lnTo>
                    <a:lnTo>
                      <a:pt x="366" y="446"/>
                    </a:lnTo>
                    <a:lnTo>
                      <a:pt x="372" y="446"/>
                    </a:lnTo>
                    <a:lnTo>
                      <a:pt x="372" y="450"/>
                    </a:lnTo>
                    <a:lnTo>
                      <a:pt x="378" y="450"/>
                    </a:lnTo>
                    <a:lnTo>
                      <a:pt x="378" y="455"/>
                    </a:lnTo>
                    <a:lnTo>
                      <a:pt x="378" y="459"/>
                    </a:lnTo>
                    <a:lnTo>
                      <a:pt x="378" y="464"/>
                    </a:lnTo>
                    <a:lnTo>
                      <a:pt x="384" y="468"/>
                    </a:lnTo>
                    <a:lnTo>
                      <a:pt x="384" y="472"/>
                    </a:lnTo>
                    <a:lnTo>
                      <a:pt x="384" y="477"/>
                    </a:lnTo>
                    <a:lnTo>
                      <a:pt x="384" y="481"/>
                    </a:lnTo>
                    <a:lnTo>
                      <a:pt x="384" y="486"/>
                    </a:lnTo>
                    <a:lnTo>
                      <a:pt x="378" y="490"/>
                    </a:lnTo>
                    <a:lnTo>
                      <a:pt x="372" y="486"/>
                    </a:lnTo>
                    <a:lnTo>
                      <a:pt x="366" y="486"/>
                    </a:lnTo>
                    <a:lnTo>
                      <a:pt x="359" y="486"/>
                    </a:lnTo>
                    <a:lnTo>
                      <a:pt x="353" y="486"/>
                    </a:lnTo>
                    <a:lnTo>
                      <a:pt x="347" y="486"/>
                    </a:lnTo>
                    <a:lnTo>
                      <a:pt x="340" y="486"/>
                    </a:lnTo>
                    <a:lnTo>
                      <a:pt x="334" y="490"/>
                    </a:lnTo>
                    <a:lnTo>
                      <a:pt x="328" y="490"/>
                    </a:lnTo>
                    <a:lnTo>
                      <a:pt x="322" y="490"/>
                    </a:lnTo>
                    <a:lnTo>
                      <a:pt x="322" y="495"/>
                    </a:lnTo>
                    <a:lnTo>
                      <a:pt x="328" y="499"/>
                    </a:lnTo>
                    <a:lnTo>
                      <a:pt x="328" y="504"/>
                    </a:lnTo>
                    <a:lnTo>
                      <a:pt x="328" y="508"/>
                    </a:lnTo>
                    <a:lnTo>
                      <a:pt x="322" y="513"/>
                    </a:lnTo>
                    <a:lnTo>
                      <a:pt x="315" y="517"/>
                    </a:lnTo>
                    <a:lnTo>
                      <a:pt x="309" y="521"/>
                    </a:lnTo>
                    <a:lnTo>
                      <a:pt x="303" y="526"/>
                    </a:lnTo>
                    <a:lnTo>
                      <a:pt x="296" y="526"/>
                    </a:lnTo>
                    <a:lnTo>
                      <a:pt x="290" y="526"/>
                    </a:lnTo>
                    <a:lnTo>
                      <a:pt x="284" y="526"/>
                    </a:lnTo>
                    <a:lnTo>
                      <a:pt x="276" y="526"/>
                    </a:lnTo>
                    <a:lnTo>
                      <a:pt x="270" y="526"/>
                    </a:lnTo>
                    <a:lnTo>
                      <a:pt x="264" y="526"/>
                    </a:lnTo>
                    <a:lnTo>
                      <a:pt x="264" y="530"/>
                    </a:lnTo>
                    <a:lnTo>
                      <a:pt x="258" y="530"/>
                    </a:lnTo>
                    <a:lnTo>
                      <a:pt x="251" y="535"/>
                    </a:lnTo>
                    <a:lnTo>
                      <a:pt x="239" y="539"/>
                    </a:lnTo>
                    <a:lnTo>
                      <a:pt x="232" y="539"/>
                    </a:lnTo>
                    <a:lnTo>
                      <a:pt x="226" y="539"/>
                    </a:lnTo>
                    <a:lnTo>
                      <a:pt x="220" y="535"/>
                    </a:lnTo>
                    <a:lnTo>
                      <a:pt x="207" y="530"/>
                    </a:lnTo>
                    <a:lnTo>
                      <a:pt x="201" y="530"/>
                    </a:lnTo>
                    <a:lnTo>
                      <a:pt x="195" y="526"/>
                    </a:lnTo>
                    <a:lnTo>
                      <a:pt x="188" y="526"/>
                    </a:lnTo>
                    <a:lnTo>
                      <a:pt x="182" y="521"/>
                    </a:lnTo>
                    <a:lnTo>
                      <a:pt x="176" y="517"/>
                    </a:lnTo>
                    <a:lnTo>
                      <a:pt x="170" y="517"/>
                    </a:lnTo>
                    <a:lnTo>
                      <a:pt x="163" y="513"/>
                    </a:lnTo>
                    <a:lnTo>
                      <a:pt x="157" y="513"/>
                    </a:lnTo>
                    <a:lnTo>
                      <a:pt x="151" y="513"/>
                    </a:lnTo>
                    <a:lnTo>
                      <a:pt x="144" y="508"/>
                    </a:lnTo>
                    <a:lnTo>
                      <a:pt x="138" y="508"/>
                    </a:lnTo>
                    <a:lnTo>
                      <a:pt x="132" y="508"/>
                    </a:lnTo>
                    <a:lnTo>
                      <a:pt x="126" y="508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7" y="508"/>
                    </a:lnTo>
                    <a:lnTo>
                      <a:pt x="100" y="508"/>
                    </a:lnTo>
                    <a:lnTo>
                      <a:pt x="94" y="508"/>
                    </a:lnTo>
                    <a:lnTo>
                      <a:pt x="88" y="504"/>
                    </a:lnTo>
                    <a:lnTo>
                      <a:pt x="81" y="499"/>
                    </a:lnTo>
                    <a:lnTo>
                      <a:pt x="75" y="495"/>
                    </a:lnTo>
                    <a:lnTo>
                      <a:pt x="75" y="490"/>
                    </a:lnTo>
                    <a:lnTo>
                      <a:pt x="69" y="486"/>
                    </a:lnTo>
                    <a:lnTo>
                      <a:pt x="63" y="481"/>
                    </a:lnTo>
                    <a:lnTo>
                      <a:pt x="63" y="477"/>
                    </a:lnTo>
                    <a:lnTo>
                      <a:pt x="56" y="472"/>
                    </a:lnTo>
                    <a:lnTo>
                      <a:pt x="56" y="468"/>
                    </a:lnTo>
                    <a:lnTo>
                      <a:pt x="56" y="464"/>
                    </a:lnTo>
                    <a:lnTo>
                      <a:pt x="50" y="459"/>
                    </a:lnTo>
                    <a:lnTo>
                      <a:pt x="37" y="459"/>
                    </a:lnTo>
                    <a:lnTo>
                      <a:pt x="31" y="455"/>
                    </a:lnTo>
                    <a:lnTo>
                      <a:pt x="25" y="455"/>
                    </a:lnTo>
                    <a:lnTo>
                      <a:pt x="19" y="455"/>
                    </a:lnTo>
                    <a:lnTo>
                      <a:pt x="12" y="455"/>
                    </a:lnTo>
                    <a:lnTo>
                      <a:pt x="6" y="450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2" y="419"/>
                    </a:lnTo>
                    <a:lnTo>
                      <a:pt x="12" y="414"/>
                    </a:lnTo>
                    <a:lnTo>
                      <a:pt x="6" y="410"/>
                    </a:lnTo>
                    <a:lnTo>
                      <a:pt x="6" y="406"/>
                    </a:lnTo>
                    <a:lnTo>
                      <a:pt x="6" y="401"/>
                    </a:lnTo>
                    <a:lnTo>
                      <a:pt x="6" y="397"/>
                    </a:lnTo>
                    <a:lnTo>
                      <a:pt x="6" y="392"/>
                    </a:lnTo>
                    <a:lnTo>
                      <a:pt x="12" y="388"/>
                    </a:lnTo>
                    <a:lnTo>
                      <a:pt x="12" y="383"/>
                    </a:lnTo>
                    <a:lnTo>
                      <a:pt x="12" y="379"/>
                    </a:lnTo>
                    <a:lnTo>
                      <a:pt x="19" y="374"/>
                    </a:lnTo>
                    <a:lnTo>
                      <a:pt x="19" y="370"/>
                    </a:lnTo>
                    <a:lnTo>
                      <a:pt x="25" y="370"/>
                    </a:lnTo>
                    <a:lnTo>
                      <a:pt x="25" y="374"/>
                    </a:lnTo>
                    <a:lnTo>
                      <a:pt x="31" y="374"/>
                    </a:lnTo>
                    <a:lnTo>
                      <a:pt x="37" y="374"/>
                    </a:lnTo>
                    <a:lnTo>
                      <a:pt x="37" y="370"/>
                    </a:lnTo>
                    <a:lnTo>
                      <a:pt x="44" y="365"/>
                    </a:lnTo>
                    <a:lnTo>
                      <a:pt x="44" y="361"/>
                    </a:lnTo>
                    <a:lnTo>
                      <a:pt x="44" y="356"/>
                    </a:lnTo>
                    <a:lnTo>
                      <a:pt x="37" y="356"/>
                    </a:lnTo>
                    <a:lnTo>
                      <a:pt x="37" y="352"/>
                    </a:lnTo>
                    <a:lnTo>
                      <a:pt x="37" y="348"/>
                    </a:lnTo>
                    <a:lnTo>
                      <a:pt x="31" y="343"/>
                    </a:lnTo>
                    <a:lnTo>
                      <a:pt x="31" y="339"/>
                    </a:lnTo>
                    <a:lnTo>
                      <a:pt x="25" y="339"/>
                    </a:lnTo>
                    <a:lnTo>
                      <a:pt x="25" y="334"/>
                    </a:lnTo>
                    <a:lnTo>
                      <a:pt x="19" y="330"/>
                    </a:lnTo>
                    <a:lnTo>
                      <a:pt x="19" y="325"/>
                    </a:lnTo>
                    <a:lnTo>
                      <a:pt x="12" y="325"/>
                    </a:lnTo>
                    <a:lnTo>
                      <a:pt x="12" y="321"/>
                    </a:lnTo>
                    <a:lnTo>
                      <a:pt x="12" y="316"/>
                    </a:lnTo>
                    <a:lnTo>
                      <a:pt x="19" y="316"/>
                    </a:lnTo>
                    <a:lnTo>
                      <a:pt x="25" y="316"/>
                    </a:lnTo>
                    <a:lnTo>
                      <a:pt x="25" y="312"/>
                    </a:lnTo>
                    <a:lnTo>
                      <a:pt x="31" y="312"/>
                    </a:lnTo>
                    <a:lnTo>
                      <a:pt x="31" y="307"/>
                    </a:lnTo>
                    <a:lnTo>
                      <a:pt x="37" y="307"/>
                    </a:lnTo>
                    <a:lnTo>
                      <a:pt x="44" y="307"/>
                    </a:lnTo>
                    <a:lnTo>
                      <a:pt x="50" y="303"/>
                    </a:lnTo>
                    <a:lnTo>
                      <a:pt x="56" y="303"/>
                    </a:lnTo>
                    <a:lnTo>
                      <a:pt x="56" y="298"/>
                    </a:lnTo>
                    <a:lnTo>
                      <a:pt x="63" y="298"/>
                    </a:lnTo>
                    <a:lnTo>
                      <a:pt x="69" y="294"/>
                    </a:lnTo>
                    <a:lnTo>
                      <a:pt x="75" y="290"/>
                    </a:lnTo>
                    <a:lnTo>
                      <a:pt x="81" y="285"/>
                    </a:lnTo>
                    <a:lnTo>
                      <a:pt x="81" y="281"/>
                    </a:lnTo>
                    <a:lnTo>
                      <a:pt x="88" y="276"/>
                    </a:lnTo>
                    <a:lnTo>
                      <a:pt x="88" y="272"/>
                    </a:lnTo>
                    <a:lnTo>
                      <a:pt x="94" y="272"/>
                    </a:lnTo>
                    <a:lnTo>
                      <a:pt x="94" y="267"/>
                    </a:lnTo>
                    <a:lnTo>
                      <a:pt x="94" y="263"/>
                    </a:lnTo>
                    <a:lnTo>
                      <a:pt x="100" y="263"/>
                    </a:lnTo>
                    <a:lnTo>
                      <a:pt x="107" y="258"/>
                    </a:lnTo>
                    <a:lnTo>
                      <a:pt x="113" y="258"/>
                    </a:lnTo>
                    <a:lnTo>
                      <a:pt x="119" y="258"/>
                    </a:lnTo>
                    <a:lnTo>
                      <a:pt x="126" y="254"/>
                    </a:lnTo>
                    <a:lnTo>
                      <a:pt x="132" y="249"/>
                    </a:lnTo>
                    <a:lnTo>
                      <a:pt x="132" y="245"/>
                    </a:lnTo>
                    <a:lnTo>
                      <a:pt x="132" y="241"/>
                    </a:lnTo>
                    <a:lnTo>
                      <a:pt x="132" y="236"/>
                    </a:lnTo>
                    <a:lnTo>
                      <a:pt x="138" y="232"/>
                    </a:lnTo>
                    <a:lnTo>
                      <a:pt x="144" y="232"/>
                    </a:lnTo>
                    <a:lnTo>
                      <a:pt x="151" y="232"/>
                    </a:lnTo>
                    <a:lnTo>
                      <a:pt x="157" y="232"/>
                    </a:lnTo>
                    <a:lnTo>
                      <a:pt x="163" y="227"/>
                    </a:lnTo>
                    <a:lnTo>
                      <a:pt x="170" y="223"/>
                    </a:lnTo>
                    <a:lnTo>
                      <a:pt x="170" y="218"/>
                    </a:lnTo>
                    <a:lnTo>
                      <a:pt x="176" y="218"/>
                    </a:lnTo>
                    <a:lnTo>
                      <a:pt x="182" y="218"/>
                    </a:lnTo>
                    <a:lnTo>
                      <a:pt x="188" y="218"/>
                    </a:lnTo>
                    <a:lnTo>
                      <a:pt x="195" y="218"/>
                    </a:lnTo>
                    <a:lnTo>
                      <a:pt x="195" y="214"/>
                    </a:lnTo>
                    <a:lnTo>
                      <a:pt x="201" y="209"/>
                    </a:lnTo>
                    <a:lnTo>
                      <a:pt x="201" y="205"/>
                    </a:lnTo>
                    <a:lnTo>
                      <a:pt x="201" y="200"/>
                    </a:lnTo>
                    <a:lnTo>
                      <a:pt x="201" y="196"/>
                    </a:lnTo>
                    <a:lnTo>
                      <a:pt x="207" y="196"/>
                    </a:lnTo>
                    <a:lnTo>
                      <a:pt x="207" y="191"/>
                    </a:lnTo>
                    <a:lnTo>
                      <a:pt x="207" y="187"/>
                    </a:lnTo>
                    <a:lnTo>
                      <a:pt x="207" y="183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0" y="174"/>
                    </a:lnTo>
                    <a:lnTo>
                      <a:pt x="220" y="169"/>
                    </a:lnTo>
                    <a:lnTo>
                      <a:pt x="226" y="169"/>
                    </a:lnTo>
                    <a:lnTo>
                      <a:pt x="226" y="165"/>
                    </a:lnTo>
                    <a:lnTo>
                      <a:pt x="232" y="169"/>
                    </a:lnTo>
                    <a:lnTo>
                      <a:pt x="239" y="169"/>
                    </a:lnTo>
                    <a:lnTo>
                      <a:pt x="245" y="169"/>
                    </a:lnTo>
                    <a:lnTo>
                      <a:pt x="245" y="165"/>
                    </a:lnTo>
                    <a:lnTo>
                      <a:pt x="251" y="165"/>
                    </a:lnTo>
                    <a:lnTo>
                      <a:pt x="251" y="160"/>
                    </a:lnTo>
                    <a:lnTo>
                      <a:pt x="251" y="156"/>
                    </a:lnTo>
                    <a:lnTo>
                      <a:pt x="251" y="151"/>
                    </a:lnTo>
                    <a:lnTo>
                      <a:pt x="251" y="147"/>
                    </a:lnTo>
                    <a:lnTo>
                      <a:pt x="251" y="142"/>
                    </a:lnTo>
                    <a:lnTo>
                      <a:pt x="245" y="138"/>
                    </a:lnTo>
                    <a:lnTo>
                      <a:pt x="239" y="138"/>
                    </a:lnTo>
                    <a:lnTo>
                      <a:pt x="239" y="133"/>
                    </a:lnTo>
                    <a:lnTo>
                      <a:pt x="239" y="129"/>
                    </a:lnTo>
                    <a:lnTo>
                      <a:pt x="239" y="125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45" y="80"/>
                    </a:lnTo>
                    <a:lnTo>
                      <a:pt x="245" y="75"/>
                    </a:lnTo>
                    <a:lnTo>
                      <a:pt x="245" y="71"/>
                    </a:lnTo>
                    <a:lnTo>
                      <a:pt x="251" y="71"/>
                    </a:lnTo>
                    <a:lnTo>
                      <a:pt x="251" y="67"/>
                    </a:lnTo>
                    <a:lnTo>
                      <a:pt x="245" y="62"/>
                    </a:lnTo>
                    <a:lnTo>
                      <a:pt x="245" y="58"/>
                    </a:lnTo>
                    <a:lnTo>
                      <a:pt x="245" y="53"/>
                    </a:lnTo>
                    <a:lnTo>
                      <a:pt x="245" y="49"/>
                    </a:lnTo>
                    <a:lnTo>
                      <a:pt x="245" y="44"/>
                    </a:lnTo>
                    <a:lnTo>
                      <a:pt x="245" y="40"/>
                    </a:lnTo>
                    <a:lnTo>
                      <a:pt x="245" y="35"/>
                    </a:lnTo>
                    <a:lnTo>
                      <a:pt x="245" y="31"/>
                    </a:lnTo>
                    <a:lnTo>
                      <a:pt x="239" y="22"/>
                    </a:lnTo>
                    <a:lnTo>
                      <a:pt x="245" y="13"/>
                    </a:lnTo>
                    <a:lnTo>
                      <a:pt x="245" y="9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0" y="9"/>
                    </a:lnTo>
                    <a:lnTo>
                      <a:pt x="276" y="4"/>
                    </a:lnTo>
                    <a:lnTo>
                      <a:pt x="276" y="9"/>
                    </a:lnTo>
                    <a:lnTo>
                      <a:pt x="290" y="4"/>
                    </a:lnTo>
                    <a:lnTo>
                      <a:pt x="303" y="4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35" name="Freeform 939"/>
              <p:cNvSpPr>
                <a:spLocks/>
              </p:cNvSpPr>
              <p:nvPr/>
            </p:nvSpPr>
            <p:spPr bwMode="auto">
              <a:xfrm>
                <a:off x="2205" y="1649"/>
                <a:ext cx="491" cy="539"/>
              </a:xfrm>
              <a:custGeom>
                <a:avLst/>
                <a:gdLst/>
                <a:ahLst/>
                <a:cxnLst>
                  <a:cxn ang="0">
                    <a:pos x="328" y="4"/>
                  </a:cxn>
                  <a:cxn ang="0">
                    <a:pos x="366" y="9"/>
                  </a:cxn>
                  <a:cxn ang="0">
                    <a:pos x="403" y="22"/>
                  </a:cxn>
                  <a:cxn ang="0">
                    <a:pos x="428" y="31"/>
                  </a:cxn>
                  <a:cxn ang="0">
                    <a:pos x="460" y="49"/>
                  </a:cxn>
                  <a:cxn ang="0">
                    <a:pos x="485" y="67"/>
                  </a:cxn>
                  <a:cxn ang="0">
                    <a:pos x="485" y="93"/>
                  </a:cxn>
                  <a:cxn ang="0">
                    <a:pos x="454" y="107"/>
                  </a:cxn>
                  <a:cxn ang="0">
                    <a:pos x="435" y="129"/>
                  </a:cxn>
                  <a:cxn ang="0">
                    <a:pos x="422" y="151"/>
                  </a:cxn>
                  <a:cxn ang="0">
                    <a:pos x="422" y="169"/>
                  </a:cxn>
                  <a:cxn ang="0">
                    <a:pos x="428" y="191"/>
                  </a:cxn>
                  <a:cxn ang="0">
                    <a:pos x="422" y="214"/>
                  </a:cxn>
                  <a:cxn ang="0">
                    <a:pos x="422" y="245"/>
                  </a:cxn>
                  <a:cxn ang="0">
                    <a:pos x="435" y="272"/>
                  </a:cxn>
                  <a:cxn ang="0">
                    <a:pos x="422" y="298"/>
                  </a:cxn>
                  <a:cxn ang="0">
                    <a:pos x="384" y="303"/>
                  </a:cxn>
                  <a:cxn ang="0">
                    <a:pos x="353" y="312"/>
                  </a:cxn>
                  <a:cxn ang="0">
                    <a:pos x="309" y="316"/>
                  </a:cxn>
                  <a:cxn ang="0">
                    <a:pos x="276" y="312"/>
                  </a:cxn>
                  <a:cxn ang="0">
                    <a:pos x="264" y="339"/>
                  </a:cxn>
                  <a:cxn ang="0">
                    <a:pos x="296" y="356"/>
                  </a:cxn>
                  <a:cxn ang="0">
                    <a:pos x="309" y="379"/>
                  </a:cxn>
                  <a:cxn ang="0">
                    <a:pos x="322" y="406"/>
                  </a:cxn>
                  <a:cxn ang="0">
                    <a:pos x="322" y="432"/>
                  </a:cxn>
                  <a:cxn ang="0">
                    <a:pos x="347" y="441"/>
                  </a:cxn>
                  <a:cxn ang="0">
                    <a:pos x="378" y="450"/>
                  </a:cxn>
                  <a:cxn ang="0">
                    <a:pos x="384" y="477"/>
                  </a:cxn>
                  <a:cxn ang="0">
                    <a:pos x="359" y="486"/>
                  </a:cxn>
                  <a:cxn ang="0">
                    <a:pos x="322" y="490"/>
                  </a:cxn>
                  <a:cxn ang="0">
                    <a:pos x="315" y="517"/>
                  </a:cxn>
                  <a:cxn ang="0">
                    <a:pos x="276" y="526"/>
                  </a:cxn>
                  <a:cxn ang="0">
                    <a:pos x="239" y="539"/>
                  </a:cxn>
                  <a:cxn ang="0">
                    <a:pos x="195" y="526"/>
                  </a:cxn>
                  <a:cxn ang="0">
                    <a:pos x="157" y="513"/>
                  </a:cxn>
                  <a:cxn ang="0">
                    <a:pos x="119" y="508"/>
                  </a:cxn>
                  <a:cxn ang="0">
                    <a:pos x="81" y="499"/>
                  </a:cxn>
                  <a:cxn ang="0">
                    <a:pos x="56" y="472"/>
                  </a:cxn>
                  <a:cxn ang="0">
                    <a:pos x="25" y="455"/>
                  </a:cxn>
                  <a:cxn ang="0">
                    <a:pos x="0" y="441"/>
                  </a:cxn>
                  <a:cxn ang="0">
                    <a:pos x="12" y="414"/>
                  </a:cxn>
                  <a:cxn ang="0">
                    <a:pos x="12" y="388"/>
                  </a:cxn>
                  <a:cxn ang="0">
                    <a:pos x="25" y="374"/>
                  </a:cxn>
                  <a:cxn ang="0">
                    <a:pos x="44" y="356"/>
                  </a:cxn>
                  <a:cxn ang="0">
                    <a:pos x="25" y="339"/>
                  </a:cxn>
                  <a:cxn ang="0">
                    <a:pos x="12" y="316"/>
                  </a:cxn>
                  <a:cxn ang="0">
                    <a:pos x="37" y="307"/>
                  </a:cxn>
                  <a:cxn ang="0">
                    <a:pos x="69" y="294"/>
                  </a:cxn>
                  <a:cxn ang="0">
                    <a:pos x="94" y="272"/>
                  </a:cxn>
                  <a:cxn ang="0">
                    <a:pos x="119" y="258"/>
                  </a:cxn>
                  <a:cxn ang="0">
                    <a:pos x="138" y="232"/>
                  </a:cxn>
                  <a:cxn ang="0">
                    <a:pos x="170" y="218"/>
                  </a:cxn>
                  <a:cxn ang="0">
                    <a:pos x="201" y="209"/>
                  </a:cxn>
                  <a:cxn ang="0">
                    <a:pos x="207" y="187"/>
                  </a:cxn>
                  <a:cxn ang="0">
                    <a:pos x="220" y="169"/>
                  </a:cxn>
                  <a:cxn ang="0">
                    <a:pos x="245" y="165"/>
                  </a:cxn>
                  <a:cxn ang="0">
                    <a:pos x="251" y="142"/>
                  </a:cxn>
                  <a:cxn ang="0">
                    <a:pos x="245" y="120"/>
                  </a:cxn>
                  <a:cxn ang="0">
                    <a:pos x="245" y="93"/>
                  </a:cxn>
                  <a:cxn ang="0">
                    <a:pos x="251" y="71"/>
                  </a:cxn>
                  <a:cxn ang="0">
                    <a:pos x="245" y="44"/>
                  </a:cxn>
                  <a:cxn ang="0">
                    <a:pos x="245" y="9"/>
                  </a:cxn>
                  <a:cxn ang="0">
                    <a:pos x="276" y="9"/>
                  </a:cxn>
                </a:cxnLst>
                <a:rect l="0" t="0" r="r" b="b"/>
                <a:pathLst>
                  <a:path w="491" h="539">
                    <a:moveTo>
                      <a:pt x="303" y="0"/>
                    </a:moveTo>
                    <a:lnTo>
                      <a:pt x="309" y="0"/>
                    </a:lnTo>
                    <a:lnTo>
                      <a:pt x="315" y="0"/>
                    </a:lnTo>
                    <a:lnTo>
                      <a:pt x="315" y="4"/>
                    </a:lnTo>
                    <a:lnTo>
                      <a:pt x="322" y="4"/>
                    </a:lnTo>
                    <a:lnTo>
                      <a:pt x="328" y="4"/>
                    </a:lnTo>
                    <a:lnTo>
                      <a:pt x="334" y="4"/>
                    </a:lnTo>
                    <a:lnTo>
                      <a:pt x="340" y="4"/>
                    </a:lnTo>
                    <a:lnTo>
                      <a:pt x="347" y="4"/>
                    </a:lnTo>
                    <a:lnTo>
                      <a:pt x="353" y="4"/>
                    </a:lnTo>
                    <a:lnTo>
                      <a:pt x="359" y="9"/>
                    </a:lnTo>
                    <a:lnTo>
                      <a:pt x="366" y="9"/>
                    </a:lnTo>
                    <a:lnTo>
                      <a:pt x="372" y="13"/>
                    </a:lnTo>
                    <a:lnTo>
                      <a:pt x="378" y="18"/>
                    </a:lnTo>
                    <a:lnTo>
                      <a:pt x="384" y="18"/>
                    </a:lnTo>
                    <a:lnTo>
                      <a:pt x="391" y="22"/>
                    </a:lnTo>
                    <a:lnTo>
                      <a:pt x="397" y="22"/>
                    </a:lnTo>
                    <a:lnTo>
                      <a:pt x="403" y="22"/>
                    </a:lnTo>
                    <a:lnTo>
                      <a:pt x="410" y="22"/>
                    </a:lnTo>
                    <a:lnTo>
                      <a:pt x="416" y="22"/>
                    </a:lnTo>
                    <a:lnTo>
                      <a:pt x="422" y="22"/>
                    </a:lnTo>
                    <a:lnTo>
                      <a:pt x="428" y="22"/>
                    </a:lnTo>
                    <a:lnTo>
                      <a:pt x="428" y="26"/>
                    </a:lnTo>
                    <a:lnTo>
                      <a:pt x="428" y="31"/>
                    </a:lnTo>
                    <a:lnTo>
                      <a:pt x="428" y="35"/>
                    </a:lnTo>
                    <a:lnTo>
                      <a:pt x="435" y="40"/>
                    </a:lnTo>
                    <a:lnTo>
                      <a:pt x="441" y="44"/>
                    </a:lnTo>
                    <a:lnTo>
                      <a:pt x="447" y="44"/>
                    </a:lnTo>
                    <a:lnTo>
                      <a:pt x="454" y="49"/>
                    </a:lnTo>
                    <a:lnTo>
                      <a:pt x="460" y="49"/>
                    </a:lnTo>
                    <a:lnTo>
                      <a:pt x="466" y="53"/>
                    </a:lnTo>
                    <a:lnTo>
                      <a:pt x="472" y="53"/>
                    </a:lnTo>
                    <a:lnTo>
                      <a:pt x="472" y="58"/>
                    </a:lnTo>
                    <a:lnTo>
                      <a:pt x="479" y="58"/>
                    </a:lnTo>
                    <a:lnTo>
                      <a:pt x="479" y="62"/>
                    </a:lnTo>
                    <a:lnTo>
                      <a:pt x="485" y="67"/>
                    </a:lnTo>
                    <a:lnTo>
                      <a:pt x="485" y="71"/>
                    </a:lnTo>
                    <a:lnTo>
                      <a:pt x="491" y="75"/>
                    </a:lnTo>
                    <a:lnTo>
                      <a:pt x="491" y="80"/>
                    </a:lnTo>
                    <a:lnTo>
                      <a:pt x="491" y="84"/>
                    </a:lnTo>
                    <a:lnTo>
                      <a:pt x="491" y="89"/>
                    </a:lnTo>
                    <a:lnTo>
                      <a:pt x="485" y="93"/>
                    </a:lnTo>
                    <a:lnTo>
                      <a:pt x="485" y="98"/>
                    </a:lnTo>
                    <a:lnTo>
                      <a:pt x="479" y="98"/>
                    </a:lnTo>
                    <a:lnTo>
                      <a:pt x="472" y="102"/>
                    </a:lnTo>
                    <a:lnTo>
                      <a:pt x="466" y="102"/>
                    </a:lnTo>
                    <a:lnTo>
                      <a:pt x="460" y="102"/>
                    </a:lnTo>
                    <a:lnTo>
                      <a:pt x="454" y="107"/>
                    </a:lnTo>
                    <a:lnTo>
                      <a:pt x="447" y="107"/>
                    </a:lnTo>
                    <a:lnTo>
                      <a:pt x="447" y="111"/>
                    </a:lnTo>
                    <a:lnTo>
                      <a:pt x="441" y="116"/>
                    </a:lnTo>
                    <a:lnTo>
                      <a:pt x="441" y="120"/>
                    </a:lnTo>
                    <a:lnTo>
                      <a:pt x="435" y="125"/>
                    </a:lnTo>
                    <a:lnTo>
                      <a:pt x="435" y="129"/>
                    </a:lnTo>
                    <a:lnTo>
                      <a:pt x="435" y="133"/>
                    </a:lnTo>
                    <a:lnTo>
                      <a:pt x="435" y="138"/>
                    </a:lnTo>
                    <a:lnTo>
                      <a:pt x="428" y="142"/>
                    </a:lnTo>
                    <a:lnTo>
                      <a:pt x="428" y="147"/>
                    </a:lnTo>
                    <a:lnTo>
                      <a:pt x="422" y="147"/>
                    </a:lnTo>
                    <a:lnTo>
                      <a:pt x="422" y="151"/>
                    </a:lnTo>
                    <a:lnTo>
                      <a:pt x="422" y="156"/>
                    </a:lnTo>
                    <a:lnTo>
                      <a:pt x="428" y="156"/>
                    </a:lnTo>
                    <a:lnTo>
                      <a:pt x="428" y="160"/>
                    </a:lnTo>
                    <a:lnTo>
                      <a:pt x="422" y="160"/>
                    </a:lnTo>
                    <a:lnTo>
                      <a:pt x="422" y="165"/>
                    </a:lnTo>
                    <a:lnTo>
                      <a:pt x="422" y="169"/>
                    </a:lnTo>
                    <a:lnTo>
                      <a:pt x="422" y="174"/>
                    </a:lnTo>
                    <a:lnTo>
                      <a:pt x="422" y="178"/>
                    </a:lnTo>
                    <a:lnTo>
                      <a:pt x="422" y="183"/>
                    </a:lnTo>
                    <a:lnTo>
                      <a:pt x="422" y="187"/>
                    </a:lnTo>
                    <a:lnTo>
                      <a:pt x="422" y="191"/>
                    </a:lnTo>
                    <a:lnTo>
                      <a:pt x="428" y="191"/>
                    </a:lnTo>
                    <a:lnTo>
                      <a:pt x="428" y="196"/>
                    </a:lnTo>
                    <a:lnTo>
                      <a:pt x="428" y="200"/>
                    </a:lnTo>
                    <a:lnTo>
                      <a:pt x="428" y="205"/>
                    </a:lnTo>
                    <a:lnTo>
                      <a:pt x="428" y="209"/>
                    </a:lnTo>
                    <a:lnTo>
                      <a:pt x="428" y="214"/>
                    </a:lnTo>
                    <a:lnTo>
                      <a:pt x="422" y="214"/>
                    </a:lnTo>
                    <a:lnTo>
                      <a:pt x="422" y="218"/>
                    </a:lnTo>
                    <a:lnTo>
                      <a:pt x="422" y="223"/>
                    </a:lnTo>
                    <a:lnTo>
                      <a:pt x="422" y="227"/>
                    </a:lnTo>
                    <a:lnTo>
                      <a:pt x="422" y="232"/>
                    </a:lnTo>
                    <a:lnTo>
                      <a:pt x="422" y="241"/>
                    </a:lnTo>
                    <a:lnTo>
                      <a:pt x="422" y="245"/>
                    </a:lnTo>
                    <a:lnTo>
                      <a:pt x="422" y="254"/>
                    </a:lnTo>
                    <a:lnTo>
                      <a:pt x="422" y="258"/>
                    </a:lnTo>
                    <a:lnTo>
                      <a:pt x="422" y="263"/>
                    </a:lnTo>
                    <a:lnTo>
                      <a:pt x="428" y="263"/>
                    </a:lnTo>
                    <a:lnTo>
                      <a:pt x="428" y="267"/>
                    </a:lnTo>
                    <a:lnTo>
                      <a:pt x="435" y="272"/>
                    </a:lnTo>
                    <a:lnTo>
                      <a:pt x="435" y="276"/>
                    </a:lnTo>
                    <a:lnTo>
                      <a:pt x="435" y="281"/>
                    </a:lnTo>
                    <a:lnTo>
                      <a:pt x="435" y="285"/>
                    </a:lnTo>
                    <a:lnTo>
                      <a:pt x="428" y="294"/>
                    </a:lnTo>
                    <a:lnTo>
                      <a:pt x="428" y="298"/>
                    </a:lnTo>
                    <a:lnTo>
                      <a:pt x="422" y="298"/>
                    </a:lnTo>
                    <a:lnTo>
                      <a:pt x="422" y="303"/>
                    </a:lnTo>
                    <a:lnTo>
                      <a:pt x="410" y="303"/>
                    </a:lnTo>
                    <a:lnTo>
                      <a:pt x="403" y="307"/>
                    </a:lnTo>
                    <a:lnTo>
                      <a:pt x="397" y="303"/>
                    </a:lnTo>
                    <a:lnTo>
                      <a:pt x="391" y="303"/>
                    </a:lnTo>
                    <a:lnTo>
                      <a:pt x="384" y="303"/>
                    </a:lnTo>
                    <a:lnTo>
                      <a:pt x="378" y="307"/>
                    </a:lnTo>
                    <a:lnTo>
                      <a:pt x="378" y="312"/>
                    </a:lnTo>
                    <a:lnTo>
                      <a:pt x="372" y="312"/>
                    </a:lnTo>
                    <a:lnTo>
                      <a:pt x="366" y="312"/>
                    </a:lnTo>
                    <a:lnTo>
                      <a:pt x="359" y="312"/>
                    </a:lnTo>
                    <a:lnTo>
                      <a:pt x="353" y="312"/>
                    </a:lnTo>
                    <a:lnTo>
                      <a:pt x="347" y="312"/>
                    </a:lnTo>
                    <a:lnTo>
                      <a:pt x="340" y="312"/>
                    </a:lnTo>
                    <a:lnTo>
                      <a:pt x="334" y="316"/>
                    </a:lnTo>
                    <a:lnTo>
                      <a:pt x="328" y="316"/>
                    </a:lnTo>
                    <a:lnTo>
                      <a:pt x="315" y="316"/>
                    </a:lnTo>
                    <a:lnTo>
                      <a:pt x="309" y="316"/>
                    </a:lnTo>
                    <a:lnTo>
                      <a:pt x="303" y="312"/>
                    </a:lnTo>
                    <a:lnTo>
                      <a:pt x="303" y="307"/>
                    </a:lnTo>
                    <a:lnTo>
                      <a:pt x="296" y="307"/>
                    </a:lnTo>
                    <a:lnTo>
                      <a:pt x="290" y="307"/>
                    </a:lnTo>
                    <a:lnTo>
                      <a:pt x="284" y="307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6"/>
                    </a:lnTo>
                    <a:lnTo>
                      <a:pt x="258" y="321"/>
                    </a:lnTo>
                    <a:lnTo>
                      <a:pt x="258" y="325"/>
                    </a:lnTo>
                    <a:lnTo>
                      <a:pt x="258" y="330"/>
                    </a:lnTo>
                    <a:lnTo>
                      <a:pt x="264" y="339"/>
                    </a:lnTo>
                    <a:lnTo>
                      <a:pt x="264" y="343"/>
                    </a:lnTo>
                    <a:lnTo>
                      <a:pt x="270" y="348"/>
                    </a:lnTo>
                    <a:lnTo>
                      <a:pt x="276" y="352"/>
                    </a:lnTo>
                    <a:lnTo>
                      <a:pt x="284" y="352"/>
                    </a:lnTo>
                    <a:lnTo>
                      <a:pt x="290" y="356"/>
                    </a:lnTo>
                    <a:lnTo>
                      <a:pt x="296" y="356"/>
                    </a:lnTo>
                    <a:lnTo>
                      <a:pt x="303" y="356"/>
                    </a:lnTo>
                    <a:lnTo>
                      <a:pt x="309" y="361"/>
                    </a:lnTo>
                    <a:lnTo>
                      <a:pt x="309" y="365"/>
                    </a:lnTo>
                    <a:lnTo>
                      <a:pt x="309" y="370"/>
                    </a:lnTo>
                    <a:lnTo>
                      <a:pt x="309" y="374"/>
                    </a:lnTo>
                    <a:lnTo>
                      <a:pt x="309" y="379"/>
                    </a:lnTo>
                    <a:lnTo>
                      <a:pt x="309" y="383"/>
                    </a:lnTo>
                    <a:lnTo>
                      <a:pt x="309" y="388"/>
                    </a:lnTo>
                    <a:lnTo>
                      <a:pt x="315" y="392"/>
                    </a:lnTo>
                    <a:lnTo>
                      <a:pt x="315" y="397"/>
                    </a:lnTo>
                    <a:lnTo>
                      <a:pt x="322" y="401"/>
                    </a:lnTo>
                    <a:lnTo>
                      <a:pt x="322" y="406"/>
                    </a:lnTo>
                    <a:lnTo>
                      <a:pt x="322" y="410"/>
                    </a:lnTo>
                    <a:lnTo>
                      <a:pt x="322" y="414"/>
                    </a:lnTo>
                    <a:lnTo>
                      <a:pt x="322" y="419"/>
                    </a:lnTo>
                    <a:lnTo>
                      <a:pt x="322" y="423"/>
                    </a:lnTo>
                    <a:lnTo>
                      <a:pt x="322" y="428"/>
                    </a:lnTo>
                    <a:lnTo>
                      <a:pt x="322" y="432"/>
                    </a:lnTo>
                    <a:lnTo>
                      <a:pt x="328" y="437"/>
                    </a:lnTo>
                    <a:lnTo>
                      <a:pt x="328" y="441"/>
                    </a:lnTo>
                    <a:lnTo>
                      <a:pt x="328" y="446"/>
                    </a:lnTo>
                    <a:lnTo>
                      <a:pt x="334" y="446"/>
                    </a:lnTo>
                    <a:lnTo>
                      <a:pt x="340" y="446"/>
                    </a:lnTo>
                    <a:lnTo>
                      <a:pt x="347" y="441"/>
                    </a:lnTo>
                    <a:lnTo>
                      <a:pt x="353" y="441"/>
                    </a:lnTo>
                    <a:lnTo>
                      <a:pt x="359" y="441"/>
                    </a:lnTo>
                    <a:lnTo>
                      <a:pt x="366" y="446"/>
                    </a:lnTo>
                    <a:lnTo>
                      <a:pt x="372" y="446"/>
                    </a:lnTo>
                    <a:lnTo>
                      <a:pt x="372" y="450"/>
                    </a:lnTo>
                    <a:lnTo>
                      <a:pt x="378" y="450"/>
                    </a:lnTo>
                    <a:lnTo>
                      <a:pt x="378" y="455"/>
                    </a:lnTo>
                    <a:lnTo>
                      <a:pt x="378" y="459"/>
                    </a:lnTo>
                    <a:lnTo>
                      <a:pt x="378" y="464"/>
                    </a:lnTo>
                    <a:lnTo>
                      <a:pt x="384" y="468"/>
                    </a:lnTo>
                    <a:lnTo>
                      <a:pt x="384" y="472"/>
                    </a:lnTo>
                    <a:lnTo>
                      <a:pt x="384" y="477"/>
                    </a:lnTo>
                    <a:lnTo>
                      <a:pt x="384" y="481"/>
                    </a:lnTo>
                    <a:lnTo>
                      <a:pt x="384" y="486"/>
                    </a:lnTo>
                    <a:lnTo>
                      <a:pt x="378" y="490"/>
                    </a:lnTo>
                    <a:lnTo>
                      <a:pt x="372" y="486"/>
                    </a:lnTo>
                    <a:lnTo>
                      <a:pt x="366" y="486"/>
                    </a:lnTo>
                    <a:lnTo>
                      <a:pt x="359" y="486"/>
                    </a:lnTo>
                    <a:lnTo>
                      <a:pt x="353" y="486"/>
                    </a:lnTo>
                    <a:lnTo>
                      <a:pt x="347" y="486"/>
                    </a:lnTo>
                    <a:lnTo>
                      <a:pt x="340" y="486"/>
                    </a:lnTo>
                    <a:lnTo>
                      <a:pt x="334" y="490"/>
                    </a:lnTo>
                    <a:lnTo>
                      <a:pt x="328" y="490"/>
                    </a:lnTo>
                    <a:lnTo>
                      <a:pt x="322" y="490"/>
                    </a:lnTo>
                    <a:lnTo>
                      <a:pt x="322" y="495"/>
                    </a:lnTo>
                    <a:lnTo>
                      <a:pt x="328" y="499"/>
                    </a:lnTo>
                    <a:lnTo>
                      <a:pt x="328" y="504"/>
                    </a:lnTo>
                    <a:lnTo>
                      <a:pt x="328" y="508"/>
                    </a:lnTo>
                    <a:lnTo>
                      <a:pt x="322" y="513"/>
                    </a:lnTo>
                    <a:lnTo>
                      <a:pt x="315" y="517"/>
                    </a:lnTo>
                    <a:lnTo>
                      <a:pt x="309" y="521"/>
                    </a:lnTo>
                    <a:lnTo>
                      <a:pt x="303" y="526"/>
                    </a:lnTo>
                    <a:lnTo>
                      <a:pt x="296" y="526"/>
                    </a:lnTo>
                    <a:lnTo>
                      <a:pt x="290" y="526"/>
                    </a:lnTo>
                    <a:lnTo>
                      <a:pt x="284" y="526"/>
                    </a:lnTo>
                    <a:lnTo>
                      <a:pt x="276" y="526"/>
                    </a:lnTo>
                    <a:lnTo>
                      <a:pt x="270" y="526"/>
                    </a:lnTo>
                    <a:lnTo>
                      <a:pt x="264" y="526"/>
                    </a:lnTo>
                    <a:lnTo>
                      <a:pt x="264" y="530"/>
                    </a:lnTo>
                    <a:lnTo>
                      <a:pt x="258" y="530"/>
                    </a:lnTo>
                    <a:lnTo>
                      <a:pt x="251" y="535"/>
                    </a:lnTo>
                    <a:lnTo>
                      <a:pt x="239" y="539"/>
                    </a:lnTo>
                    <a:lnTo>
                      <a:pt x="232" y="539"/>
                    </a:lnTo>
                    <a:lnTo>
                      <a:pt x="226" y="539"/>
                    </a:lnTo>
                    <a:lnTo>
                      <a:pt x="220" y="535"/>
                    </a:lnTo>
                    <a:lnTo>
                      <a:pt x="207" y="530"/>
                    </a:lnTo>
                    <a:lnTo>
                      <a:pt x="201" y="530"/>
                    </a:lnTo>
                    <a:lnTo>
                      <a:pt x="195" y="526"/>
                    </a:lnTo>
                    <a:lnTo>
                      <a:pt x="188" y="526"/>
                    </a:lnTo>
                    <a:lnTo>
                      <a:pt x="182" y="521"/>
                    </a:lnTo>
                    <a:lnTo>
                      <a:pt x="176" y="517"/>
                    </a:lnTo>
                    <a:lnTo>
                      <a:pt x="170" y="517"/>
                    </a:lnTo>
                    <a:lnTo>
                      <a:pt x="163" y="513"/>
                    </a:lnTo>
                    <a:lnTo>
                      <a:pt x="157" y="513"/>
                    </a:lnTo>
                    <a:lnTo>
                      <a:pt x="151" y="513"/>
                    </a:lnTo>
                    <a:lnTo>
                      <a:pt x="144" y="508"/>
                    </a:lnTo>
                    <a:lnTo>
                      <a:pt x="138" y="508"/>
                    </a:lnTo>
                    <a:lnTo>
                      <a:pt x="132" y="508"/>
                    </a:lnTo>
                    <a:lnTo>
                      <a:pt x="126" y="508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7" y="508"/>
                    </a:lnTo>
                    <a:lnTo>
                      <a:pt x="100" y="508"/>
                    </a:lnTo>
                    <a:lnTo>
                      <a:pt x="94" y="508"/>
                    </a:lnTo>
                    <a:lnTo>
                      <a:pt x="88" y="504"/>
                    </a:lnTo>
                    <a:lnTo>
                      <a:pt x="81" y="499"/>
                    </a:lnTo>
                    <a:lnTo>
                      <a:pt x="75" y="495"/>
                    </a:lnTo>
                    <a:lnTo>
                      <a:pt x="75" y="490"/>
                    </a:lnTo>
                    <a:lnTo>
                      <a:pt x="69" y="486"/>
                    </a:lnTo>
                    <a:lnTo>
                      <a:pt x="63" y="481"/>
                    </a:lnTo>
                    <a:lnTo>
                      <a:pt x="63" y="477"/>
                    </a:lnTo>
                    <a:lnTo>
                      <a:pt x="56" y="472"/>
                    </a:lnTo>
                    <a:lnTo>
                      <a:pt x="56" y="468"/>
                    </a:lnTo>
                    <a:lnTo>
                      <a:pt x="56" y="464"/>
                    </a:lnTo>
                    <a:lnTo>
                      <a:pt x="50" y="459"/>
                    </a:lnTo>
                    <a:lnTo>
                      <a:pt x="37" y="459"/>
                    </a:lnTo>
                    <a:lnTo>
                      <a:pt x="31" y="455"/>
                    </a:lnTo>
                    <a:lnTo>
                      <a:pt x="25" y="455"/>
                    </a:lnTo>
                    <a:lnTo>
                      <a:pt x="19" y="455"/>
                    </a:lnTo>
                    <a:lnTo>
                      <a:pt x="12" y="455"/>
                    </a:lnTo>
                    <a:lnTo>
                      <a:pt x="6" y="450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2" y="419"/>
                    </a:lnTo>
                    <a:lnTo>
                      <a:pt x="12" y="414"/>
                    </a:lnTo>
                    <a:lnTo>
                      <a:pt x="6" y="410"/>
                    </a:lnTo>
                    <a:lnTo>
                      <a:pt x="6" y="406"/>
                    </a:lnTo>
                    <a:lnTo>
                      <a:pt x="6" y="401"/>
                    </a:lnTo>
                    <a:lnTo>
                      <a:pt x="6" y="397"/>
                    </a:lnTo>
                    <a:lnTo>
                      <a:pt x="6" y="392"/>
                    </a:lnTo>
                    <a:lnTo>
                      <a:pt x="12" y="388"/>
                    </a:lnTo>
                    <a:lnTo>
                      <a:pt x="12" y="383"/>
                    </a:lnTo>
                    <a:lnTo>
                      <a:pt x="12" y="379"/>
                    </a:lnTo>
                    <a:lnTo>
                      <a:pt x="19" y="374"/>
                    </a:lnTo>
                    <a:lnTo>
                      <a:pt x="19" y="370"/>
                    </a:lnTo>
                    <a:lnTo>
                      <a:pt x="25" y="370"/>
                    </a:lnTo>
                    <a:lnTo>
                      <a:pt x="25" y="374"/>
                    </a:lnTo>
                    <a:lnTo>
                      <a:pt x="31" y="374"/>
                    </a:lnTo>
                    <a:lnTo>
                      <a:pt x="37" y="374"/>
                    </a:lnTo>
                    <a:lnTo>
                      <a:pt x="37" y="370"/>
                    </a:lnTo>
                    <a:lnTo>
                      <a:pt x="44" y="365"/>
                    </a:lnTo>
                    <a:lnTo>
                      <a:pt x="44" y="361"/>
                    </a:lnTo>
                    <a:lnTo>
                      <a:pt x="44" y="356"/>
                    </a:lnTo>
                    <a:lnTo>
                      <a:pt x="37" y="356"/>
                    </a:lnTo>
                    <a:lnTo>
                      <a:pt x="37" y="352"/>
                    </a:lnTo>
                    <a:lnTo>
                      <a:pt x="37" y="348"/>
                    </a:lnTo>
                    <a:lnTo>
                      <a:pt x="31" y="343"/>
                    </a:lnTo>
                    <a:lnTo>
                      <a:pt x="31" y="339"/>
                    </a:lnTo>
                    <a:lnTo>
                      <a:pt x="25" y="339"/>
                    </a:lnTo>
                    <a:lnTo>
                      <a:pt x="25" y="334"/>
                    </a:lnTo>
                    <a:lnTo>
                      <a:pt x="19" y="330"/>
                    </a:lnTo>
                    <a:lnTo>
                      <a:pt x="19" y="325"/>
                    </a:lnTo>
                    <a:lnTo>
                      <a:pt x="12" y="325"/>
                    </a:lnTo>
                    <a:lnTo>
                      <a:pt x="12" y="321"/>
                    </a:lnTo>
                    <a:lnTo>
                      <a:pt x="12" y="316"/>
                    </a:lnTo>
                    <a:lnTo>
                      <a:pt x="19" y="316"/>
                    </a:lnTo>
                    <a:lnTo>
                      <a:pt x="25" y="316"/>
                    </a:lnTo>
                    <a:lnTo>
                      <a:pt x="25" y="312"/>
                    </a:lnTo>
                    <a:lnTo>
                      <a:pt x="31" y="312"/>
                    </a:lnTo>
                    <a:lnTo>
                      <a:pt x="31" y="307"/>
                    </a:lnTo>
                    <a:lnTo>
                      <a:pt x="37" y="307"/>
                    </a:lnTo>
                    <a:lnTo>
                      <a:pt x="44" y="307"/>
                    </a:lnTo>
                    <a:lnTo>
                      <a:pt x="50" y="303"/>
                    </a:lnTo>
                    <a:lnTo>
                      <a:pt x="56" y="303"/>
                    </a:lnTo>
                    <a:lnTo>
                      <a:pt x="56" y="298"/>
                    </a:lnTo>
                    <a:lnTo>
                      <a:pt x="63" y="298"/>
                    </a:lnTo>
                    <a:lnTo>
                      <a:pt x="69" y="294"/>
                    </a:lnTo>
                    <a:lnTo>
                      <a:pt x="75" y="290"/>
                    </a:lnTo>
                    <a:lnTo>
                      <a:pt x="81" y="285"/>
                    </a:lnTo>
                    <a:lnTo>
                      <a:pt x="81" y="281"/>
                    </a:lnTo>
                    <a:lnTo>
                      <a:pt x="88" y="276"/>
                    </a:lnTo>
                    <a:lnTo>
                      <a:pt x="88" y="272"/>
                    </a:lnTo>
                    <a:lnTo>
                      <a:pt x="94" y="272"/>
                    </a:lnTo>
                    <a:lnTo>
                      <a:pt x="94" y="267"/>
                    </a:lnTo>
                    <a:lnTo>
                      <a:pt x="94" y="263"/>
                    </a:lnTo>
                    <a:lnTo>
                      <a:pt x="100" y="263"/>
                    </a:lnTo>
                    <a:lnTo>
                      <a:pt x="107" y="258"/>
                    </a:lnTo>
                    <a:lnTo>
                      <a:pt x="113" y="258"/>
                    </a:lnTo>
                    <a:lnTo>
                      <a:pt x="119" y="258"/>
                    </a:lnTo>
                    <a:lnTo>
                      <a:pt x="126" y="254"/>
                    </a:lnTo>
                    <a:lnTo>
                      <a:pt x="132" y="249"/>
                    </a:lnTo>
                    <a:lnTo>
                      <a:pt x="132" y="245"/>
                    </a:lnTo>
                    <a:lnTo>
                      <a:pt x="132" y="241"/>
                    </a:lnTo>
                    <a:lnTo>
                      <a:pt x="132" y="236"/>
                    </a:lnTo>
                    <a:lnTo>
                      <a:pt x="138" y="232"/>
                    </a:lnTo>
                    <a:lnTo>
                      <a:pt x="144" y="232"/>
                    </a:lnTo>
                    <a:lnTo>
                      <a:pt x="151" y="232"/>
                    </a:lnTo>
                    <a:lnTo>
                      <a:pt x="157" y="232"/>
                    </a:lnTo>
                    <a:lnTo>
                      <a:pt x="163" y="227"/>
                    </a:lnTo>
                    <a:lnTo>
                      <a:pt x="170" y="223"/>
                    </a:lnTo>
                    <a:lnTo>
                      <a:pt x="170" y="218"/>
                    </a:lnTo>
                    <a:lnTo>
                      <a:pt x="176" y="218"/>
                    </a:lnTo>
                    <a:lnTo>
                      <a:pt x="182" y="218"/>
                    </a:lnTo>
                    <a:lnTo>
                      <a:pt x="188" y="218"/>
                    </a:lnTo>
                    <a:lnTo>
                      <a:pt x="195" y="218"/>
                    </a:lnTo>
                    <a:lnTo>
                      <a:pt x="195" y="214"/>
                    </a:lnTo>
                    <a:lnTo>
                      <a:pt x="201" y="209"/>
                    </a:lnTo>
                    <a:lnTo>
                      <a:pt x="201" y="205"/>
                    </a:lnTo>
                    <a:lnTo>
                      <a:pt x="201" y="200"/>
                    </a:lnTo>
                    <a:lnTo>
                      <a:pt x="201" y="196"/>
                    </a:lnTo>
                    <a:lnTo>
                      <a:pt x="207" y="196"/>
                    </a:lnTo>
                    <a:lnTo>
                      <a:pt x="207" y="191"/>
                    </a:lnTo>
                    <a:lnTo>
                      <a:pt x="207" y="187"/>
                    </a:lnTo>
                    <a:lnTo>
                      <a:pt x="207" y="183"/>
                    </a:lnTo>
                    <a:lnTo>
                      <a:pt x="214" y="183"/>
                    </a:lnTo>
                    <a:lnTo>
                      <a:pt x="214" y="178"/>
                    </a:lnTo>
                    <a:lnTo>
                      <a:pt x="220" y="178"/>
                    </a:lnTo>
                    <a:lnTo>
                      <a:pt x="220" y="174"/>
                    </a:lnTo>
                    <a:lnTo>
                      <a:pt x="220" y="169"/>
                    </a:lnTo>
                    <a:lnTo>
                      <a:pt x="226" y="169"/>
                    </a:lnTo>
                    <a:lnTo>
                      <a:pt x="226" y="165"/>
                    </a:lnTo>
                    <a:lnTo>
                      <a:pt x="232" y="169"/>
                    </a:lnTo>
                    <a:lnTo>
                      <a:pt x="239" y="169"/>
                    </a:lnTo>
                    <a:lnTo>
                      <a:pt x="245" y="169"/>
                    </a:lnTo>
                    <a:lnTo>
                      <a:pt x="245" y="165"/>
                    </a:lnTo>
                    <a:lnTo>
                      <a:pt x="251" y="165"/>
                    </a:lnTo>
                    <a:lnTo>
                      <a:pt x="251" y="160"/>
                    </a:lnTo>
                    <a:lnTo>
                      <a:pt x="251" y="156"/>
                    </a:lnTo>
                    <a:lnTo>
                      <a:pt x="251" y="151"/>
                    </a:lnTo>
                    <a:lnTo>
                      <a:pt x="251" y="147"/>
                    </a:lnTo>
                    <a:lnTo>
                      <a:pt x="251" y="142"/>
                    </a:lnTo>
                    <a:lnTo>
                      <a:pt x="245" y="138"/>
                    </a:lnTo>
                    <a:lnTo>
                      <a:pt x="239" y="138"/>
                    </a:lnTo>
                    <a:lnTo>
                      <a:pt x="239" y="133"/>
                    </a:lnTo>
                    <a:lnTo>
                      <a:pt x="239" y="129"/>
                    </a:lnTo>
                    <a:lnTo>
                      <a:pt x="239" y="125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45" y="80"/>
                    </a:lnTo>
                    <a:lnTo>
                      <a:pt x="245" y="75"/>
                    </a:lnTo>
                    <a:lnTo>
                      <a:pt x="245" y="71"/>
                    </a:lnTo>
                    <a:lnTo>
                      <a:pt x="251" y="71"/>
                    </a:lnTo>
                    <a:lnTo>
                      <a:pt x="251" y="67"/>
                    </a:lnTo>
                    <a:lnTo>
                      <a:pt x="245" y="62"/>
                    </a:lnTo>
                    <a:lnTo>
                      <a:pt x="245" y="58"/>
                    </a:lnTo>
                    <a:lnTo>
                      <a:pt x="245" y="53"/>
                    </a:lnTo>
                    <a:lnTo>
                      <a:pt x="245" y="49"/>
                    </a:lnTo>
                    <a:lnTo>
                      <a:pt x="245" y="44"/>
                    </a:lnTo>
                    <a:lnTo>
                      <a:pt x="245" y="40"/>
                    </a:lnTo>
                    <a:lnTo>
                      <a:pt x="245" y="35"/>
                    </a:lnTo>
                    <a:lnTo>
                      <a:pt x="245" y="31"/>
                    </a:lnTo>
                    <a:lnTo>
                      <a:pt x="239" y="22"/>
                    </a:lnTo>
                    <a:lnTo>
                      <a:pt x="245" y="13"/>
                    </a:lnTo>
                    <a:lnTo>
                      <a:pt x="245" y="9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9"/>
                    </a:lnTo>
                    <a:lnTo>
                      <a:pt x="270" y="9"/>
                    </a:lnTo>
                    <a:lnTo>
                      <a:pt x="276" y="4"/>
                    </a:lnTo>
                    <a:lnTo>
                      <a:pt x="276" y="9"/>
                    </a:lnTo>
                    <a:lnTo>
                      <a:pt x="290" y="4"/>
                    </a:lnTo>
                    <a:lnTo>
                      <a:pt x="303" y="4"/>
                    </a:lnTo>
                    <a:lnTo>
                      <a:pt x="30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38" name="Group 940"/>
            <p:cNvGrpSpPr>
              <a:grpSpLocks/>
            </p:cNvGrpSpPr>
            <p:nvPr/>
          </p:nvGrpSpPr>
          <p:grpSpPr bwMode="auto">
            <a:xfrm>
              <a:off x="3080" y="1649"/>
              <a:ext cx="308" cy="263"/>
              <a:chOff x="3080" y="1649"/>
              <a:chExt cx="308" cy="263"/>
            </a:xfrm>
          </p:grpSpPr>
          <p:sp>
            <p:nvSpPr>
              <p:cNvPr id="5037" name="Freeform 941"/>
              <p:cNvSpPr>
                <a:spLocks/>
              </p:cNvSpPr>
              <p:nvPr/>
            </p:nvSpPr>
            <p:spPr bwMode="auto">
              <a:xfrm>
                <a:off x="3080" y="1649"/>
                <a:ext cx="308" cy="263"/>
              </a:xfrm>
              <a:custGeom>
                <a:avLst/>
                <a:gdLst/>
                <a:ahLst/>
                <a:cxnLst>
                  <a:cxn ang="0">
                    <a:pos x="163" y="4"/>
                  </a:cxn>
                  <a:cxn ang="0">
                    <a:pos x="170" y="18"/>
                  </a:cxn>
                  <a:cxn ang="0">
                    <a:pos x="182" y="40"/>
                  </a:cxn>
                  <a:cxn ang="0">
                    <a:pos x="189" y="49"/>
                  </a:cxn>
                  <a:cxn ang="0">
                    <a:pos x="201" y="53"/>
                  </a:cxn>
                  <a:cxn ang="0">
                    <a:pos x="220" y="53"/>
                  </a:cxn>
                  <a:cxn ang="0">
                    <a:pos x="239" y="58"/>
                  </a:cxn>
                  <a:cxn ang="0">
                    <a:pos x="251" y="62"/>
                  </a:cxn>
                  <a:cxn ang="0">
                    <a:pos x="258" y="71"/>
                  </a:cxn>
                  <a:cxn ang="0">
                    <a:pos x="270" y="75"/>
                  </a:cxn>
                  <a:cxn ang="0">
                    <a:pos x="283" y="89"/>
                  </a:cxn>
                  <a:cxn ang="0">
                    <a:pos x="289" y="102"/>
                  </a:cxn>
                  <a:cxn ang="0">
                    <a:pos x="295" y="116"/>
                  </a:cxn>
                  <a:cxn ang="0">
                    <a:pos x="308" y="125"/>
                  </a:cxn>
                  <a:cxn ang="0">
                    <a:pos x="302" y="138"/>
                  </a:cxn>
                  <a:cxn ang="0">
                    <a:pos x="283" y="138"/>
                  </a:cxn>
                  <a:cxn ang="0">
                    <a:pos x="270" y="142"/>
                  </a:cxn>
                  <a:cxn ang="0">
                    <a:pos x="251" y="147"/>
                  </a:cxn>
                  <a:cxn ang="0">
                    <a:pos x="233" y="151"/>
                  </a:cxn>
                  <a:cxn ang="0">
                    <a:pos x="214" y="147"/>
                  </a:cxn>
                  <a:cxn ang="0">
                    <a:pos x="195" y="147"/>
                  </a:cxn>
                  <a:cxn ang="0">
                    <a:pos x="176" y="156"/>
                  </a:cxn>
                  <a:cxn ang="0">
                    <a:pos x="157" y="160"/>
                  </a:cxn>
                  <a:cxn ang="0">
                    <a:pos x="138" y="169"/>
                  </a:cxn>
                  <a:cxn ang="0">
                    <a:pos x="126" y="178"/>
                  </a:cxn>
                  <a:cxn ang="0">
                    <a:pos x="126" y="191"/>
                  </a:cxn>
                  <a:cxn ang="0">
                    <a:pos x="126" y="205"/>
                  </a:cxn>
                  <a:cxn ang="0">
                    <a:pos x="119" y="209"/>
                  </a:cxn>
                  <a:cxn ang="0">
                    <a:pos x="100" y="218"/>
                  </a:cxn>
                  <a:cxn ang="0">
                    <a:pos x="88" y="232"/>
                  </a:cxn>
                  <a:cxn ang="0">
                    <a:pos x="69" y="241"/>
                  </a:cxn>
                  <a:cxn ang="0">
                    <a:pos x="56" y="236"/>
                  </a:cxn>
                  <a:cxn ang="0">
                    <a:pos x="50" y="245"/>
                  </a:cxn>
                  <a:cxn ang="0">
                    <a:pos x="31" y="245"/>
                  </a:cxn>
                  <a:cxn ang="0">
                    <a:pos x="25" y="254"/>
                  </a:cxn>
                  <a:cxn ang="0">
                    <a:pos x="6" y="258"/>
                  </a:cxn>
                  <a:cxn ang="0">
                    <a:pos x="6" y="245"/>
                  </a:cxn>
                  <a:cxn ang="0">
                    <a:pos x="12" y="232"/>
                  </a:cxn>
                  <a:cxn ang="0">
                    <a:pos x="6" y="218"/>
                  </a:cxn>
                  <a:cxn ang="0">
                    <a:pos x="0" y="209"/>
                  </a:cxn>
                  <a:cxn ang="0">
                    <a:pos x="6" y="200"/>
                  </a:cxn>
                  <a:cxn ang="0">
                    <a:pos x="12" y="191"/>
                  </a:cxn>
                  <a:cxn ang="0">
                    <a:pos x="12" y="178"/>
                  </a:cxn>
                  <a:cxn ang="0">
                    <a:pos x="6" y="165"/>
                  </a:cxn>
                  <a:cxn ang="0">
                    <a:pos x="12" y="151"/>
                  </a:cxn>
                  <a:cxn ang="0">
                    <a:pos x="12" y="138"/>
                  </a:cxn>
                  <a:cxn ang="0">
                    <a:pos x="12" y="125"/>
                  </a:cxn>
                  <a:cxn ang="0">
                    <a:pos x="19" y="111"/>
                  </a:cxn>
                  <a:cxn ang="0">
                    <a:pos x="25" y="102"/>
                  </a:cxn>
                  <a:cxn ang="0">
                    <a:pos x="31" y="93"/>
                  </a:cxn>
                  <a:cxn ang="0">
                    <a:pos x="50" y="93"/>
                  </a:cxn>
                  <a:cxn ang="0">
                    <a:pos x="63" y="89"/>
                  </a:cxn>
                  <a:cxn ang="0">
                    <a:pos x="75" y="75"/>
                  </a:cxn>
                  <a:cxn ang="0">
                    <a:pos x="82" y="62"/>
                  </a:cxn>
                  <a:cxn ang="0">
                    <a:pos x="88" y="53"/>
                  </a:cxn>
                  <a:cxn ang="0">
                    <a:pos x="107" y="49"/>
                  </a:cxn>
                  <a:cxn ang="0">
                    <a:pos x="119" y="35"/>
                  </a:cxn>
                  <a:cxn ang="0">
                    <a:pos x="132" y="31"/>
                  </a:cxn>
                  <a:cxn ang="0">
                    <a:pos x="132" y="18"/>
                  </a:cxn>
                  <a:cxn ang="0">
                    <a:pos x="144" y="4"/>
                  </a:cxn>
                  <a:cxn ang="0">
                    <a:pos x="163" y="4"/>
                  </a:cxn>
                </a:cxnLst>
                <a:rect l="0" t="0" r="r" b="b"/>
                <a:pathLst>
                  <a:path w="308" h="263">
                    <a:moveTo>
                      <a:pt x="163" y="0"/>
                    </a:moveTo>
                    <a:lnTo>
                      <a:pt x="170" y="0"/>
                    </a:lnTo>
                    <a:lnTo>
                      <a:pt x="163" y="4"/>
                    </a:lnTo>
                    <a:lnTo>
                      <a:pt x="163" y="9"/>
                    </a:lnTo>
                    <a:lnTo>
                      <a:pt x="170" y="13"/>
                    </a:lnTo>
                    <a:lnTo>
                      <a:pt x="170" y="18"/>
                    </a:lnTo>
                    <a:lnTo>
                      <a:pt x="170" y="22"/>
                    </a:lnTo>
                    <a:lnTo>
                      <a:pt x="182" y="35"/>
                    </a:lnTo>
                    <a:lnTo>
                      <a:pt x="182" y="40"/>
                    </a:lnTo>
                    <a:lnTo>
                      <a:pt x="182" y="44"/>
                    </a:lnTo>
                    <a:lnTo>
                      <a:pt x="182" y="49"/>
                    </a:lnTo>
                    <a:lnTo>
                      <a:pt x="189" y="49"/>
                    </a:lnTo>
                    <a:lnTo>
                      <a:pt x="189" y="53"/>
                    </a:lnTo>
                    <a:lnTo>
                      <a:pt x="195" y="53"/>
                    </a:lnTo>
                    <a:lnTo>
                      <a:pt x="201" y="53"/>
                    </a:lnTo>
                    <a:lnTo>
                      <a:pt x="207" y="53"/>
                    </a:lnTo>
                    <a:lnTo>
                      <a:pt x="214" y="53"/>
                    </a:lnTo>
                    <a:lnTo>
                      <a:pt x="220" y="53"/>
                    </a:lnTo>
                    <a:lnTo>
                      <a:pt x="226" y="53"/>
                    </a:lnTo>
                    <a:lnTo>
                      <a:pt x="233" y="53"/>
                    </a:lnTo>
                    <a:lnTo>
                      <a:pt x="239" y="58"/>
                    </a:lnTo>
                    <a:lnTo>
                      <a:pt x="245" y="58"/>
                    </a:lnTo>
                    <a:lnTo>
                      <a:pt x="245" y="62"/>
                    </a:lnTo>
                    <a:lnTo>
                      <a:pt x="251" y="62"/>
                    </a:lnTo>
                    <a:lnTo>
                      <a:pt x="251" y="67"/>
                    </a:lnTo>
                    <a:lnTo>
                      <a:pt x="258" y="67"/>
                    </a:lnTo>
                    <a:lnTo>
                      <a:pt x="258" y="71"/>
                    </a:lnTo>
                    <a:lnTo>
                      <a:pt x="264" y="71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7" y="80"/>
                    </a:lnTo>
                    <a:lnTo>
                      <a:pt x="283" y="84"/>
                    </a:lnTo>
                    <a:lnTo>
                      <a:pt x="283" y="89"/>
                    </a:lnTo>
                    <a:lnTo>
                      <a:pt x="289" y="93"/>
                    </a:lnTo>
                    <a:lnTo>
                      <a:pt x="289" y="98"/>
                    </a:lnTo>
                    <a:lnTo>
                      <a:pt x="289" y="102"/>
                    </a:lnTo>
                    <a:lnTo>
                      <a:pt x="295" y="107"/>
                    </a:lnTo>
                    <a:lnTo>
                      <a:pt x="295" y="111"/>
                    </a:lnTo>
                    <a:lnTo>
                      <a:pt x="295" y="116"/>
                    </a:lnTo>
                    <a:lnTo>
                      <a:pt x="295" y="120"/>
                    </a:lnTo>
                    <a:lnTo>
                      <a:pt x="302" y="120"/>
                    </a:lnTo>
                    <a:lnTo>
                      <a:pt x="308" y="125"/>
                    </a:lnTo>
                    <a:lnTo>
                      <a:pt x="308" y="129"/>
                    </a:lnTo>
                    <a:lnTo>
                      <a:pt x="308" y="133"/>
                    </a:lnTo>
                    <a:lnTo>
                      <a:pt x="302" y="138"/>
                    </a:lnTo>
                    <a:lnTo>
                      <a:pt x="295" y="138"/>
                    </a:lnTo>
                    <a:lnTo>
                      <a:pt x="289" y="138"/>
                    </a:lnTo>
                    <a:lnTo>
                      <a:pt x="283" y="138"/>
                    </a:lnTo>
                    <a:lnTo>
                      <a:pt x="283" y="142"/>
                    </a:lnTo>
                    <a:lnTo>
                      <a:pt x="277" y="142"/>
                    </a:lnTo>
                    <a:lnTo>
                      <a:pt x="270" y="142"/>
                    </a:lnTo>
                    <a:lnTo>
                      <a:pt x="264" y="142"/>
                    </a:lnTo>
                    <a:lnTo>
                      <a:pt x="258" y="147"/>
                    </a:lnTo>
                    <a:lnTo>
                      <a:pt x="251" y="147"/>
                    </a:lnTo>
                    <a:lnTo>
                      <a:pt x="245" y="151"/>
                    </a:lnTo>
                    <a:lnTo>
                      <a:pt x="239" y="151"/>
                    </a:lnTo>
                    <a:lnTo>
                      <a:pt x="233" y="151"/>
                    </a:lnTo>
                    <a:lnTo>
                      <a:pt x="226" y="151"/>
                    </a:lnTo>
                    <a:lnTo>
                      <a:pt x="220" y="147"/>
                    </a:lnTo>
                    <a:lnTo>
                      <a:pt x="214" y="147"/>
                    </a:lnTo>
                    <a:lnTo>
                      <a:pt x="207" y="147"/>
                    </a:lnTo>
                    <a:lnTo>
                      <a:pt x="201" y="147"/>
                    </a:lnTo>
                    <a:lnTo>
                      <a:pt x="195" y="147"/>
                    </a:lnTo>
                    <a:lnTo>
                      <a:pt x="189" y="151"/>
                    </a:lnTo>
                    <a:lnTo>
                      <a:pt x="182" y="151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0"/>
                    </a:lnTo>
                    <a:lnTo>
                      <a:pt x="157" y="160"/>
                    </a:lnTo>
                    <a:lnTo>
                      <a:pt x="151" y="165"/>
                    </a:lnTo>
                    <a:lnTo>
                      <a:pt x="144" y="165"/>
                    </a:lnTo>
                    <a:lnTo>
                      <a:pt x="138" y="169"/>
                    </a:lnTo>
                    <a:lnTo>
                      <a:pt x="132" y="174"/>
                    </a:lnTo>
                    <a:lnTo>
                      <a:pt x="132" y="178"/>
                    </a:lnTo>
                    <a:lnTo>
                      <a:pt x="126" y="178"/>
                    </a:lnTo>
                    <a:lnTo>
                      <a:pt x="132" y="183"/>
                    </a:lnTo>
                    <a:lnTo>
                      <a:pt x="126" y="187"/>
                    </a:lnTo>
                    <a:lnTo>
                      <a:pt x="126" y="191"/>
                    </a:lnTo>
                    <a:lnTo>
                      <a:pt x="126" y="196"/>
                    </a:lnTo>
                    <a:lnTo>
                      <a:pt x="126" y="200"/>
                    </a:lnTo>
                    <a:lnTo>
                      <a:pt x="126" y="205"/>
                    </a:lnTo>
                    <a:lnTo>
                      <a:pt x="132" y="209"/>
                    </a:lnTo>
                    <a:lnTo>
                      <a:pt x="126" y="209"/>
                    </a:lnTo>
                    <a:lnTo>
                      <a:pt x="119" y="209"/>
                    </a:lnTo>
                    <a:lnTo>
                      <a:pt x="113" y="214"/>
                    </a:lnTo>
                    <a:lnTo>
                      <a:pt x="107" y="214"/>
                    </a:lnTo>
                    <a:lnTo>
                      <a:pt x="100" y="218"/>
                    </a:lnTo>
                    <a:lnTo>
                      <a:pt x="94" y="223"/>
                    </a:lnTo>
                    <a:lnTo>
                      <a:pt x="88" y="227"/>
                    </a:lnTo>
                    <a:lnTo>
                      <a:pt x="88" y="232"/>
                    </a:lnTo>
                    <a:lnTo>
                      <a:pt x="82" y="236"/>
                    </a:lnTo>
                    <a:lnTo>
                      <a:pt x="75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63" y="236"/>
                    </a:lnTo>
                    <a:lnTo>
                      <a:pt x="56" y="236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45"/>
                    </a:lnTo>
                    <a:lnTo>
                      <a:pt x="44" y="245"/>
                    </a:lnTo>
                    <a:lnTo>
                      <a:pt x="38" y="245"/>
                    </a:lnTo>
                    <a:lnTo>
                      <a:pt x="31" y="245"/>
                    </a:lnTo>
                    <a:lnTo>
                      <a:pt x="25" y="245"/>
                    </a:lnTo>
                    <a:lnTo>
                      <a:pt x="25" y="249"/>
                    </a:lnTo>
                    <a:lnTo>
                      <a:pt x="25" y="254"/>
                    </a:lnTo>
                    <a:lnTo>
                      <a:pt x="19" y="258"/>
                    </a:lnTo>
                    <a:lnTo>
                      <a:pt x="12" y="263"/>
                    </a:lnTo>
                    <a:lnTo>
                      <a:pt x="6" y="258"/>
                    </a:lnTo>
                    <a:lnTo>
                      <a:pt x="6" y="254"/>
                    </a:lnTo>
                    <a:lnTo>
                      <a:pt x="6" y="249"/>
                    </a:lnTo>
                    <a:lnTo>
                      <a:pt x="6" y="245"/>
                    </a:lnTo>
                    <a:lnTo>
                      <a:pt x="6" y="241"/>
                    </a:lnTo>
                    <a:lnTo>
                      <a:pt x="12" y="236"/>
                    </a:lnTo>
                    <a:lnTo>
                      <a:pt x="12" y="232"/>
                    </a:lnTo>
                    <a:lnTo>
                      <a:pt x="12" y="227"/>
                    </a:lnTo>
                    <a:lnTo>
                      <a:pt x="12" y="223"/>
                    </a:lnTo>
                    <a:lnTo>
                      <a:pt x="6" y="218"/>
                    </a:lnTo>
                    <a:lnTo>
                      <a:pt x="6" y="214"/>
                    </a:lnTo>
                    <a:lnTo>
                      <a:pt x="0" y="214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0"/>
                    </a:lnTo>
                    <a:lnTo>
                      <a:pt x="6" y="200"/>
                    </a:lnTo>
                    <a:lnTo>
                      <a:pt x="6" y="196"/>
                    </a:lnTo>
                    <a:lnTo>
                      <a:pt x="12" y="196"/>
                    </a:lnTo>
                    <a:lnTo>
                      <a:pt x="12" y="191"/>
                    </a:lnTo>
                    <a:lnTo>
                      <a:pt x="12" y="187"/>
                    </a:lnTo>
                    <a:lnTo>
                      <a:pt x="12" y="183"/>
                    </a:lnTo>
                    <a:lnTo>
                      <a:pt x="12" y="178"/>
                    </a:lnTo>
                    <a:lnTo>
                      <a:pt x="12" y="174"/>
                    </a:lnTo>
                    <a:lnTo>
                      <a:pt x="6" y="169"/>
                    </a:lnTo>
                    <a:lnTo>
                      <a:pt x="6" y="165"/>
                    </a:lnTo>
                    <a:lnTo>
                      <a:pt x="12" y="160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12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25" y="98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8" y="93"/>
                    </a:lnTo>
                    <a:lnTo>
                      <a:pt x="44" y="89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56" y="89"/>
                    </a:lnTo>
                    <a:lnTo>
                      <a:pt x="63" y="89"/>
                    </a:lnTo>
                    <a:lnTo>
                      <a:pt x="69" y="84"/>
                    </a:lnTo>
                    <a:lnTo>
                      <a:pt x="75" y="80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82" y="67"/>
                    </a:lnTo>
                    <a:lnTo>
                      <a:pt x="82" y="62"/>
                    </a:lnTo>
                    <a:lnTo>
                      <a:pt x="82" y="58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4"/>
                    </a:lnTo>
                    <a:lnTo>
                      <a:pt x="119" y="40"/>
                    </a:lnTo>
                    <a:lnTo>
                      <a:pt x="119" y="35"/>
                    </a:lnTo>
                    <a:lnTo>
                      <a:pt x="126" y="35"/>
                    </a:lnTo>
                    <a:lnTo>
                      <a:pt x="126" y="31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2" y="18"/>
                    </a:lnTo>
                    <a:lnTo>
                      <a:pt x="138" y="13"/>
                    </a:lnTo>
                    <a:lnTo>
                      <a:pt x="138" y="9"/>
                    </a:lnTo>
                    <a:lnTo>
                      <a:pt x="144" y="4"/>
                    </a:lnTo>
                    <a:lnTo>
                      <a:pt x="151" y="4"/>
                    </a:lnTo>
                    <a:lnTo>
                      <a:pt x="157" y="4"/>
                    </a:lnTo>
                    <a:lnTo>
                      <a:pt x="163" y="4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38" name="Freeform 942"/>
              <p:cNvSpPr>
                <a:spLocks/>
              </p:cNvSpPr>
              <p:nvPr/>
            </p:nvSpPr>
            <p:spPr bwMode="auto">
              <a:xfrm>
                <a:off x="3080" y="1649"/>
                <a:ext cx="308" cy="263"/>
              </a:xfrm>
              <a:custGeom>
                <a:avLst/>
                <a:gdLst/>
                <a:ahLst/>
                <a:cxnLst>
                  <a:cxn ang="0">
                    <a:pos x="163" y="4"/>
                  </a:cxn>
                  <a:cxn ang="0">
                    <a:pos x="170" y="18"/>
                  </a:cxn>
                  <a:cxn ang="0">
                    <a:pos x="182" y="40"/>
                  </a:cxn>
                  <a:cxn ang="0">
                    <a:pos x="189" y="49"/>
                  </a:cxn>
                  <a:cxn ang="0">
                    <a:pos x="201" y="53"/>
                  </a:cxn>
                  <a:cxn ang="0">
                    <a:pos x="220" y="53"/>
                  </a:cxn>
                  <a:cxn ang="0">
                    <a:pos x="239" y="58"/>
                  </a:cxn>
                  <a:cxn ang="0">
                    <a:pos x="251" y="62"/>
                  </a:cxn>
                  <a:cxn ang="0">
                    <a:pos x="258" y="71"/>
                  </a:cxn>
                  <a:cxn ang="0">
                    <a:pos x="270" y="75"/>
                  </a:cxn>
                  <a:cxn ang="0">
                    <a:pos x="283" y="89"/>
                  </a:cxn>
                  <a:cxn ang="0">
                    <a:pos x="289" y="102"/>
                  </a:cxn>
                  <a:cxn ang="0">
                    <a:pos x="295" y="116"/>
                  </a:cxn>
                  <a:cxn ang="0">
                    <a:pos x="308" y="125"/>
                  </a:cxn>
                  <a:cxn ang="0">
                    <a:pos x="302" y="138"/>
                  </a:cxn>
                  <a:cxn ang="0">
                    <a:pos x="283" y="138"/>
                  </a:cxn>
                  <a:cxn ang="0">
                    <a:pos x="270" y="142"/>
                  </a:cxn>
                  <a:cxn ang="0">
                    <a:pos x="251" y="147"/>
                  </a:cxn>
                  <a:cxn ang="0">
                    <a:pos x="233" y="151"/>
                  </a:cxn>
                  <a:cxn ang="0">
                    <a:pos x="214" y="147"/>
                  </a:cxn>
                  <a:cxn ang="0">
                    <a:pos x="195" y="147"/>
                  </a:cxn>
                  <a:cxn ang="0">
                    <a:pos x="176" y="156"/>
                  </a:cxn>
                  <a:cxn ang="0">
                    <a:pos x="157" y="160"/>
                  </a:cxn>
                  <a:cxn ang="0">
                    <a:pos x="138" y="169"/>
                  </a:cxn>
                  <a:cxn ang="0">
                    <a:pos x="126" y="178"/>
                  </a:cxn>
                  <a:cxn ang="0">
                    <a:pos x="126" y="191"/>
                  </a:cxn>
                  <a:cxn ang="0">
                    <a:pos x="126" y="205"/>
                  </a:cxn>
                  <a:cxn ang="0">
                    <a:pos x="119" y="209"/>
                  </a:cxn>
                  <a:cxn ang="0">
                    <a:pos x="100" y="218"/>
                  </a:cxn>
                  <a:cxn ang="0">
                    <a:pos x="88" y="232"/>
                  </a:cxn>
                  <a:cxn ang="0">
                    <a:pos x="69" y="241"/>
                  </a:cxn>
                  <a:cxn ang="0">
                    <a:pos x="56" y="236"/>
                  </a:cxn>
                  <a:cxn ang="0">
                    <a:pos x="50" y="245"/>
                  </a:cxn>
                  <a:cxn ang="0">
                    <a:pos x="31" y="245"/>
                  </a:cxn>
                  <a:cxn ang="0">
                    <a:pos x="25" y="254"/>
                  </a:cxn>
                  <a:cxn ang="0">
                    <a:pos x="6" y="258"/>
                  </a:cxn>
                  <a:cxn ang="0">
                    <a:pos x="6" y="245"/>
                  </a:cxn>
                  <a:cxn ang="0">
                    <a:pos x="12" y="232"/>
                  </a:cxn>
                  <a:cxn ang="0">
                    <a:pos x="6" y="218"/>
                  </a:cxn>
                  <a:cxn ang="0">
                    <a:pos x="0" y="209"/>
                  </a:cxn>
                  <a:cxn ang="0">
                    <a:pos x="6" y="200"/>
                  </a:cxn>
                  <a:cxn ang="0">
                    <a:pos x="12" y="191"/>
                  </a:cxn>
                  <a:cxn ang="0">
                    <a:pos x="12" y="178"/>
                  </a:cxn>
                  <a:cxn ang="0">
                    <a:pos x="6" y="165"/>
                  </a:cxn>
                  <a:cxn ang="0">
                    <a:pos x="12" y="151"/>
                  </a:cxn>
                  <a:cxn ang="0">
                    <a:pos x="12" y="138"/>
                  </a:cxn>
                  <a:cxn ang="0">
                    <a:pos x="12" y="125"/>
                  </a:cxn>
                  <a:cxn ang="0">
                    <a:pos x="19" y="111"/>
                  </a:cxn>
                  <a:cxn ang="0">
                    <a:pos x="25" y="102"/>
                  </a:cxn>
                  <a:cxn ang="0">
                    <a:pos x="31" y="93"/>
                  </a:cxn>
                  <a:cxn ang="0">
                    <a:pos x="50" y="93"/>
                  </a:cxn>
                  <a:cxn ang="0">
                    <a:pos x="63" y="89"/>
                  </a:cxn>
                  <a:cxn ang="0">
                    <a:pos x="75" y="75"/>
                  </a:cxn>
                  <a:cxn ang="0">
                    <a:pos x="82" y="62"/>
                  </a:cxn>
                  <a:cxn ang="0">
                    <a:pos x="88" y="53"/>
                  </a:cxn>
                  <a:cxn ang="0">
                    <a:pos x="107" y="49"/>
                  </a:cxn>
                  <a:cxn ang="0">
                    <a:pos x="119" y="35"/>
                  </a:cxn>
                  <a:cxn ang="0">
                    <a:pos x="132" y="31"/>
                  </a:cxn>
                  <a:cxn ang="0">
                    <a:pos x="132" y="18"/>
                  </a:cxn>
                  <a:cxn ang="0">
                    <a:pos x="144" y="4"/>
                  </a:cxn>
                  <a:cxn ang="0">
                    <a:pos x="163" y="4"/>
                  </a:cxn>
                </a:cxnLst>
                <a:rect l="0" t="0" r="r" b="b"/>
                <a:pathLst>
                  <a:path w="308" h="263">
                    <a:moveTo>
                      <a:pt x="163" y="0"/>
                    </a:moveTo>
                    <a:lnTo>
                      <a:pt x="170" y="0"/>
                    </a:lnTo>
                    <a:lnTo>
                      <a:pt x="163" y="4"/>
                    </a:lnTo>
                    <a:lnTo>
                      <a:pt x="163" y="9"/>
                    </a:lnTo>
                    <a:lnTo>
                      <a:pt x="170" y="13"/>
                    </a:lnTo>
                    <a:lnTo>
                      <a:pt x="170" y="18"/>
                    </a:lnTo>
                    <a:lnTo>
                      <a:pt x="170" y="22"/>
                    </a:lnTo>
                    <a:lnTo>
                      <a:pt x="182" y="35"/>
                    </a:lnTo>
                    <a:lnTo>
                      <a:pt x="182" y="40"/>
                    </a:lnTo>
                    <a:lnTo>
                      <a:pt x="182" y="44"/>
                    </a:lnTo>
                    <a:lnTo>
                      <a:pt x="182" y="49"/>
                    </a:lnTo>
                    <a:lnTo>
                      <a:pt x="189" y="49"/>
                    </a:lnTo>
                    <a:lnTo>
                      <a:pt x="189" y="53"/>
                    </a:lnTo>
                    <a:lnTo>
                      <a:pt x="195" y="53"/>
                    </a:lnTo>
                    <a:lnTo>
                      <a:pt x="201" y="53"/>
                    </a:lnTo>
                    <a:lnTo>
                      <a:pt x="207" y="53"/>
                    </a:lnTo>
                    <a:lnTo>
                      <a:pt x="214" y="53"/>
                    </a:lnTo>
                    <a:lnTo>
                      <a:pt x="220" y="53"/>
                    </a:lnTo>
                    <a:lnTo>
                      <a:pt x="226" y="53"/>
                    </a:lnTo>
                    <a:lnTo>
                      <a:pt x="233" y="53"/>
                    </a:lnTo>
                    <a:lnTo>
                      <a:pt x="239" y="58"/>
                    </a:lnTo>
                    <a:lnTo>
                      <a:pt x="245" y="58"/>
                    </a:lnTo>
                    <a:lnTo>
                      <a:pt x="245" y="62"/>
                    </a:lnTo>
                    <a:lnTo>
                      <a:pt x="251" y="62"/>
                    </a:lnTo>
                    <a:lnTo>
                      <a:pt x="251" y="67"/>
                    </a:lnTo>
                    <a:lnTo>
                      <a:pt x="258" y="67"/>
                    </a:lnTo>
                    <a:lnTo>
                      <a:pt x="258" y="71"/>
                    </a:lnTo>
                    <a:lnTo>
                      <a:pt x="264" y="71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7" y="80"/>
                    </a:lnTo>
                    <a:lnTo>
                      <a:pt x="283" y="84"/>
                    </a:lnTo>
                    <a:lnTo>
                      <a:pt x="283" y="89"/>
                    </a:lnTo>
                    <a:lnTo>
                      <a:pt x="289" y="93"/>
                    </a:lnTo>
                    <a:lnTo>
                      <a:pt x="289" y="98"/>
                    </a:lnTo>
                    <a:lnTo>
                      <a:pt x="289" y="102"/>
                    </a:lnTo>
                    <a:lnTo>
                      <a:pt x="295" y="107"/>
                    </a:lnTo>
                    <a:lnTo>
                      <a:pt x="295" y="111"/>
                    </a:lnTo>
                    <a:lnTo>
                      <a:pt x="295" y="116"/>
                    </a:lnTo>
                    <a:lnTo>
                      <a:pt x="295" y="120"/>
                    </a:lnTo>
                    <a:lnTo>
                      <a:pt x="302" y="120"/>
                    </a:lnTo>
                    <a:lnTo>
                      <a:pt x="308" y="125"/>
                    </a:lnTo>
                    <a:lnTo>
                      <a:pt x="308" y="129"/>
                    </a:lnTo>
                    <a:lnTo>
                      <a:pt x="308" y="133"/>
                    </a:lnTo>
                    <a:lnTo>
                      <a:pt x="302" y="138"/>
                    </a:lnTo>
                    <a:lnTo>
                      <a:pt x="295" y="138"/>
                    </a:lnTo>
                    <a:lnTo>
                      <a:pt x="289" y="138"/>
                    </a:lnTo>
                    <a:lnTo>
                      <a:pt x="283" y="138"/>
                    </a:lnTo>
                    <a:lnTo>
                      <a:pt x="283" y="142"/>
                    </a:lnTo>
                    <a:lnTo>
                      <a:pt x="277" y="142"/>
                    </a:lnTo>
                    <a:lnTo>
                      <a:pt x="270" y="142"/>
                    </a:lnTo>
                    <a:lnTo>
                      <a:pt x="264" y="142"/>
                    </a:lnTo>
                    <a:lnTo>
                      <a:pt x="258" y="147"/>
                    </a:lnTo>
                    <a:lnTo>
                      <a:pt x="251" y="147"/>
                    </a:lnTo>
                    <a:lnTo>
                      <a:pt x="245" y="151"/>
                    </a:lnTo>
                    <a:lnTo>
                      <a:pt x="239" y="151"/>
                    </a:lnTo>
                    <a:lnTo>
                      <a:pt x="233" y="151"/>
                    </a:lnTo>
                    <a:lnTo>
                      <a:pt x="226" y="151"/>
                    </a:lnTo>
                    <a:lnTo>
                      <a:pt x="220" y="147"/>
                    </a:lnTo>
                    <a:lnTo>
                      <a:pt x="214" y="147"/>
                    </a:lnTo>
                    <a:lnTo>
                      <a:pt x="207" y="147"/>
                    </a:lnTo>
                    <a:lnTo>
                      <a:pt x="201" y="147"/>
                    </a:lnTo>
                    <a:lnTo>
                      <a:pt x="195" y="147"/>
                    </a:lnTo>
                    <a:lnTo>
                      <a:pt x="189" y="151"/>
                    </a:lnTo>
                    <a:lnTo>
                      <a:pt x="182" y="151"/>
                    </a:lnTo>
                    <a:lnTo>
                      <a:pt x="176" y="156"/>
                    </a:lnTo>
                    <a:lnTo>
                      <a:pt x="170" y="156"/>
                    </a:lnTo>
                    <a:lnTo>
                      <a:pt x="163" y="160"/>
                    </a:lnTo>
                    <a:lnTo>
                      <a:pt x="157" y="160"/>
                    </a:lnTo>
                    <a:lnTo>
                      <a:pt x="151" y="165"/>
                    </a:lnTo>
                    <a:lnTo>
                      <a:pt x="144" y="165"/>
                    </a:lnTo>
                    <a:lnTo>
                      <a:pt x="138" y="169"/>
                    </a:lnTo>
                    <a:lnTo>
                      <a:pt x="132" y="174"/>
                    </a:lnTo>
                    <a:lnTo>
                      <a:pt x="132" y="178"/>
                    </a:lnTo>
                    <a:lnTo>
                      <a:pt x="126" y="178"/>
                    </a:lnTo>
                    <a:lnTo>
                      <a:pt x="132" y="183"/>
                    </a:lnTo>
                    <a:lnTo>
                      <a:pt x="126" y="187"/>
                    </a:lnTo>
                    <a:lnTo>
                      <a:pt x="126" y="191"/>
                    </a:lnTo>
                    <a:lnTo>
                      <a:pt x="126" y="196"/>
                    </a:lnTo>
                    <a:lnTo>
                      <a:pt x="126" y="200"/>
                    </a:lnTo>
                    <a:lnTo>
                      <a:pt x="126" y="205"/>
                    </a:lnTo>
                    <a:lnTo>
                      <a:pt x="132" y="209"/>
                    </a:lnTo>
                    <a:lnTo>
                      <a:pt x="126" y="209"/>
                    </a:lnTo>
                    <a:lnTo>
                      <a:pt x="119" y="209"/>
                    </a:lnTo>
                    <a:lnTo>
                      <a:pt x="113" y="214"/>
                    </a:lnTo>
                    <a:lnTo>
                      <a:pt x="107" y="214"/>
                    </a:lnTo>
                    <a:lnTo>
                      <a:pt x="100" y="218"/>
                    </a:lnTo>
                    <a:lnTo>
                      <a:pt x="94" y="223"/>
                    </a:lnTo>
                    <a:lnTo>
                      <a:pt x="88" y="227"/>
                    </a:lnTo>
                    <a:lnTo>
                      <a:pt x="88" y="232"/>
                    </a:lnTo>
                    <a:lnTo>
                      <a:pt x="82" y="236"/>
                    </a:lnTo>
                    <a:lnTo>
                      <a:pt x="75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63" y="236"/>
                    </a:lnTo>
                    <a:lnTo>
                      <a:pt x="56" y="236"/>
                    </a:lnTo>
                    <a:lnTo>
                      <a:pt x="56" y="241"/>
                    </a:lnTo>
                    <a:lnTo>
                      <a:pt x="50" y="241"/>
                    </a:lnTo>
                    <a:lnTo>
                      <a:pt x="50" y="245"/>
                    </a:lnTo>
                    <a:lnTo>
                      <a:pt x="44" y="245"/>
                    </a:lnTo>
                    <a:lnTo>
                      <a:pt x="38" y="245"/>
                    </a:lnTo>
                    <a:lnTo>
                      <a:pt x="31" y="245"/>
                    </a:lnTo>
                    <a:lnTo>
                      <a:pt x="25" y="245"/>
                    </a:lnTo>
                    <a:lnTo>
                      <a:pt x="25" y="249"/>
                    </a:lnTo>
                    <a:lnTo>
                      <a:pt x="25" y="254"/>
                    </a:lnTo>
                    <a:lnTo>
                      <a:pt x="19" y="258"/>
                    </a:lnTo>
                    <a:lnTo>
                      <a:pt x="12" y="263"/>
                    </a:lnTo>
                    <a:lnTo>
                      <a:pt x="6" y="258"/>
                    </a:lnTo>
                    <a:lnTo>
                      <a:pt x="6" y="254"/>
                    </a:lnTo>
                    <a:lnTo>
                      <a:pt x="6" y="249"/>
                    </a:lnTo>
                    <a:lnTo>
                      <a:pt x="6" y="245"/>
                    </a:lnTo>
                    <a:lnTo>
                      <a:pt x="6" y="241"/>
                    </a:lnTo>
                    <a:lnTo>
                      <a:pt x="12" y="236"/>
                    </a:lnTo>
                    <a:lnTo>
                      <a:pt x="12" y="232"/>
                    </a:lnTo>
                    <a:lnTo>
                      <a:pt x="12" y="227"/>
                    </a:lnTo>
                    <a:lnTo>
                      <a:pt x="12" y="223"/>
                    </a:lnTo>
                    <a:lnTo>
                      <a:pt x="6" y="218"/>
                    </a:lnTo>
                    <a:lnTo>
                      <a:pt x="6" y="214"/>
                    </a:lnTo>
                    <a:lnTo>
                      <a:pt x="0" y="214"/>
                    </a:lnTo>
                    <a:lnTo>
                      <a:pt x="0" y="209"/>
                    </a:lnTo>
                    <a:lnTo>
                      <a:pt x="0" y="205"/>
                    </a:lnTo>
                    <a:lnTo>
                      <a:pt x="0" y="200"/>
                    </a:lnTo>
                    <a:lnTo>
                      <a:pt x="6" y="200"/>
                    </a:lnTo>
                    <a:lnTo>
                      <a:pt x="6" y="196"/>
                    </a:lnTo>
                    <a:lnTo>
                      <a:pt x="12" y="196"/>
                    </a:lnTo>
                    <a:lnTo>
                      <a:pt x="12" y="191"/>
                    </a:lnTo>
                    <a:lnTo>
                      <a:pt x="12" y="187"/>
                    </a:lnTo>
                    <a:lnTo>
                      <a:pt x="12" y="183"/>
                    </a:lnTo>
                    <a:lnTo>
                      <a:pt x="12" y="178"/>
                    </a:lnTo>
                    <a:lnTo>
                      <a:pt x="12" y="174"/>
                    </a:lnTo>
                    <a:lnTo>
                      <a:pt x="6" y="169"/>
                    </a:lnTo>
                    <a:lnTo>
                      <a:pt x="6" y="165"/>
                    </a:lnTo>
                    <a:lnTo>
                      <a:pt x="12" y="160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12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19" y="111"/>
                    </a:lnTo>
                    <a:lnTo>
                      <a:pt x="19" y="107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25" y="98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8" y="93"/>
                    </a:lnTo>
                    <a:lnTo>
                      <a:pt x="44" y="89"/>
                    </a:lnTo>
                    <a:lnTo>
                      <a:pt x="50" y="93"/>
                    </a:lnTo>
                    <a:lnTo>
                      <a:pt x="56" y="93"/>
                    </a:lnTo>
                    <a:lnTo>
                      <a:pt x="56" y="89"/>
                    </a:lnTo>
                    <a:lnTo>
                      <a:pt x="63" y="89"/>
                    </a:lnTo>
                    <a:lnTo>
                      <a:pt x="69" y="84"/>
                    </a:lnTo>
                    <a:lnTo>
                      <a:pt x="75" y="80"/>
                    </a:lnTo>
                    <a:lnTo>
                      <a:pt x="75" y="75"/>
                    </a:lnTo>
                    <a:lnTo>
                      <a:pt x="75" y="71"/>
                    </a:lnTo>
                    <a:lnTo>
                      <a:pt x="82" y="67"/>
                    </a:lnTo>
                    <a:lnTo>
                      <a:pt x="82" y="62"/>
                    </a:lnTo>
                    <a:lnTo>
                      <a:pt x="82" y="58"/>
                    </a:lnTo>
                    <a:lnTo>
                      <a:pt x="82" y="53"/>
                    </a:lnTo>
                    <a:lnTo>
                      <a:pt x="88" y="53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4"/>
                    </a:lnTo>
                    <a:lnTo>
                      <a:pt x="119" y="40"/>
                    </a:lnTo>
                    <a:lnTo>
                      <a:pt x="119" y="35"/>
                    </a:lnTo>
                    <a:lnTo>
                      <a:pt x="126" y="35"/>
                    </a:lnTo>
                    <a:lnTo>
                      <a:pt x="126" y="31"/>
                    </a:lnTo>
                    <a:lnTo>
                      <a:pt x="132" y="31"/>
                    </a:lnTo>
                    <a:lnTo>
                      <a:pt x="132" y="26"/>
                    </a:lnTo>
                    <a:lnTo>
                      <a:pt x="132" y="22"/>
                    </a:lnTo>
                    <a:lnTo>
                      <a:pt x="132" y="18"/>
                    </a:lnTo>
                    <a:lnTo>
                      <a:pt x="138" y="13"/>
                    </a:lnTo>
                    <a:lnTo>
                      <a:pt x="138" y="9"/>
                    </a:lnTo>
                    <a:lnTo>
                      <a:pt x="144" y="4"/>
                    </a:lnTo>
                    <a:lnTo>
                      <a:pt x="151" y="4"/>
                    </a:lnTo>
                    <a:lnTo>
                      <a:pt x="157" y="4"/>
                    </a:lnTo>
                    <a:lnTo>
                      <a:pt x="163" y="4"/>
                    </a:lnTo>
                    <a:lnTo>
                      <a:pt x="16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41" name="Group 943"/>
            <p:cNvGrpSpPr>
              <a:grpSpLocks/>
            </p:cNvGrpSpPr>
            <p:nvPr/>
          </p:nvGrpSpPr>
          <p:grpSpPr bwMode="auto">
            <a:xfrm>
              <a:off x="1457" y="1667"/>
              <a:ext cx="584" cy="396"/>
              <a:chOff x="1457" y="1667"/>
              <a:chExt cx="584" cy="396"/>
            </a:xfrm>
          </p:grpSpPr>
          <p:sp>
            <p:nvSpPr>
              <p:cNvPr id="5040" name="Freeform 944"/>
              <p:cNvSpPr>
                <a:spLocks/>
              </p:cNvSpPr>
              <p:nvPr/>
            </p:nvSpPr>
            <p:spPr bwMode="auto">
              <a:xfrm>
                <a:off x="1457" y="1667"/>
                <a:ext cx="584" cy="396"/>
              </a:xfrm>
              <a:custGeom>
                <a:avLst/>
                <a:gdLst/>
                <a:ahLst/>
                <a:cxnLst>
                  <a:cxn ang="0">
                    <a:pos x="264" y="26"/>
                  </a:cxn>
                  <a:cxn ang="0">
                    <a:pos x="308" y="17"/>
                  </a:cxn>
                  <a:cxn ang="0">
                    <a:pos x="345" y="0"/>
                  </a:cxn>
                  <a:cxn ang="0">
                    <a:pos x="352" y="22"/>
                  </a:cxn>
                  <a:cxn ang="0">
                    <a:pos x="377" y="35"/>
                  </a:cxn>
                  <a:cxn ang="0">
                    <a:pos x="389" y="53"/>
                  </a:cxn>
                  <a:cxn ang="0">
                    <a:pos x="396" y="71"/>
                  </a:cxn>
                  <a:cxn ang="0">
                    <a:pos x="427" y="80"/>
                  </a:cxn>
                  <a:cxn ang="0">
                    <a:pos x="465" y="89"/>
                  </a:cxn>
                  <a:cxn ang="0">
                    <a:pos x="477" y="107"/>
                  </a:cxn>
                  <a:cxn ang="0">
                    <a:pos x="477" y="133"/>
                  </a:cxn>
                  <a:cxn ang="0">
                    <a:pos x="503" y="124"/>
                  </a:cxn>
                  <a:cxn ang="0">
                    <a:pos x="521" y="133"/>
                  </a:cxn>
                  <a:cxn ang="0">
                    <a:pos x="540" y="147"/>
                  </a:cxn>
                  <a:cxn ang="0">
                    <a:pos x="540" y="169"/>
                  </a:cxn>
                  <a:cxn ang="0">
                    <a:pos x="540" y="196"/>
                  </a:cxn>
                  <a:cxn ang="0">
                    <a:pos x="553" y="223"/>
                  </a:cxn>
                  <a:cxn ang="0">
                    <a:pos x="572" y="240"/>
                  </a:cxn>
                  <a:cxn ang="0">
                    <a:pos x="578" y="267"/>
                  </a:cxn>
                  <a:cxn ang="0">
                    <a:pos x="572" y="289"/>
                  </a:cxn>
                  <a:cxn ang="0">
                    <a:pos x="553" y="312"/>
                  </a:cxn>
                  <a:cxn ang="0">
                    <a:pos x="534" y="325"/>
                  </a:cxn>
                  <a:cxn ang="0">
                    <a:pos x="503" y="330"/>
                  </a:cxn>
                  <a:cxn ang="0">
                    <a:pos x="477" y="321"/>
                  </a:cxn>
                  <a:cxn ang="0">
                    <a:pos x="446" y="334"/>
                  </a:cxn>
                  <a:cxn ang="0">
                    <a:pos x="415" y="347"/>
                  </a:cxn>
                  <a:cxn ang="0">
                    <a:pos x="383" y="325"/>
                  </a:cxn>
                  <a:cxn ang="0">
                    <a:pos x="352" y="338"/>
                  </a:cxn>
                  <a:cxn ang="0">
                    <a:pos x="320" y="325"/>
                  </a:cxn>
                  <a:cxn ang="0">
                    <a:pos x="295" y="316"/>
                  </a:cxn>
                  <a:cxn ang="0">
                    <a:pos x="264" y="312"/>
                  </a:cxn>
                  <a:cxn ang="0">
                    <a:pos x="220" y="321"/>
                  </a:cxn>
                  <a:cxn ang="0">
                    <a:pos x="213" y="343"/>
                  </a:cxn>
                  <a:cxn ang="0">
                    <a:pos x="201" y="361"/>
                  </a:cxn>
                  <a:cxn ang="0">
                    <a:pos x="182" y="379"/>
                  </a:cxn>
                  <a:cxn ang="0">
                    <a:pos x="169" y="396"/>
                  </a:cxn>
                  <a:cxn ang="0">
                    <a:pos x="169" y="370"/>
                  </a:cxn>
                  <a:cxn ang="0">
                    <a:pos x="150" y="347"/>
                  </a:cxn>
                  <a:cxn ang="0">
                    <a:pos x="150" y="321"/>
                  </a:cxn>
                  <a:cxn ang="0">
                    <a:pos x="150" y="289"/>
                  </a:cxn>
                  <a:cxn ang="0">
                    <a:pos x="157" y="276"/>
                  </a:cxn>
                  <a:cxn ang="0">
                    <a:pos x="157" y="249"/>
                  </a:cxn>
                  <a:cxn ang="0">
                    <a:pos x="157" y="231"/>
                  </a:cxn>
                  <a:cxn ang="0">
                    <a:pos x="144" y="209"/>
                  </a:cxn>
                  <a:cxn ang="0">
                    <a:pos x="113" y="205"/>
                  </a:cxn>
                  <a:cxn ang="0">
                    <a:pos x="81" y="187"/>
                  </a:cxn>
                  <a:cxn ang="0">
                    <a:pos x="62" y="169"/>
                  </a:cxn>
                  <a:cxn ang="0">
                    <a:pos x="37" y="165"/>
                  </a:cxn>
                  <a:cxn ang="0">
                    <a:pos x="12" y="151"/>
                  </a:cxn>
                  <a:cxn ang="0">
                    <a:pos x="6" y="133"/>
                  </a:cxn>
                  <a:cxn ang="0">
                    <a:pos x="31" y="107"/>
                  </a:cxn>
                  <a:cxn ang="0">
                    <a:pos x="62" y="98"/>
                  </a:cxn>
                  <a:cxn ang="0">
                    <a:pos x="94" y="75"/>
                  </a:cxn>
                  <a:cxn ang="0">
                    <a:pos x="106" y="53"/>
                  </a:cxn>
                  <a:cxn ang="0">
                    <a:pos x="132" y="26"/>
                  </a:cxn>
                  <a:cxn ang="0">
                    <a:pos x="169" y="17"/>
                  </a:cxn>
                  <a:cxn ang="0">
                    <a:pos x="207" y="22"/>
                  </a:cxn>
                </a:cxnLst>
                <a:rect l="0" t="0" r="r" b="b"/>
                <a:pathLst>
                  <a:path w="584" h="396">
                    <a:moveTo>
                      <a:pt x="213" y="26"/>
                    </a:moveTo>
                    <a:lnTo>
                      <a:pt x="220" y="26"/>
                    </a:lnTo>
                    <a:lnTo>
                      <a:pt x="226" y="26"/>
                    </a:lnTo>
                    <a:lnTo>
                      <a:pt x="232" y="26"/>
                    </a:lnTo>
                    <a:lnTo>
                      <a:pt x="238" y="26"/>
                    </a:lnTo>
                    <a:lnTo>
                      <a:pt x="264" y="26"/>
                    </a:lnTo>
                    <a:lnTo>
                      <a:pt x="270" y="22"/>
                    </a:lnTo>
                    <a:lnTo>
                      <a:pt x="276" y="22"/>
                    </a:lnTo>
                    <a:lnTo>
                      <a:pt x="282" y="17"/>
                    </a:lnTo>
                    <a:lnTo>
                      <a:pt x="289" y="17"/>
                    </a:lnTo>
                    <a:lnTo>
                      <a:pt x="295" y="17"/>
                    </a:lnTo>
                    <a:lnTo>
                      <a:pt x="308" y="17"/>
                    </a:lnTo>
                    <a:lnTo>
                      <a:pt x="320" y="17"/>
                    </a:lnTo>
                    <a:lnTo>
                      <a:pt x="320" y="13"/>
                    </a:lnTo>
                    <a:lnTo>
                      <a:pt x="326" y="8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5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2" y="8"/>
                    </a:lnTo>
                    <a:lnTo>
                      <a:pt x="352" y="13"/>
                    </a:lnTo>
                    <a:lnTo>
                      <a:pt x="352" y="17"/>
                    </a:lnTo>
                    <a:lnTo>
                      <a:pt x="352" y="22"/>
                    </a:lnTo>
                    <a:lnTo>
                      <a:pt x="352" y="26"/>
                    </a:lnTo>
                    <a:lnTo>
                      <a:pt x="358" y="26"/>
                    </a:lnTo>
                    <a:lnTo>
                      <a:pt x="364" y="31"/>
                    </a:lnTo>
                    <a:lnTo>
                      <a:pt x="370" y="31"/>
                    </a:lnTo>
                    <a:lnTo>
                      <a:pt x="370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83" y="40"/>
                    </a:lnTo>
                    <a:lnTo>
                      <a:pt x="383" y="44"/>
                    </a:lnTo>
                    <a:lnTo>
                      <a:pt x="389" y="44"/>
                    </a:lnTo>
                    <a:lnTo>
                      <a:pt x="389" y="49"/>
                    </a:lnTo>
                    <a:lnTo>
                      <a:pt x="389" y="53"/>
                    </a:lnTo>
                    <a:lnTo>
                      <a:pt x="383" y="53"/>
                    </a:lnTo>
                    <a:lnTo>
                      <a:pt x="383" y="57"/>
                    </a:lnTo>
                    <a:lnTo>
                      <a:pt x="383" y="62"/>
                    </a:lnTo>
                    <a:lnTo>
                      <a:pt x="389" y="62"/>
                    </a:lnTo>
                    <a:lnTo>
                      <a:pt x="389" y="66"/>
                    </a:lnTo>
                    <a:lnTo>
                      <a:pt x="396" y="71"/>
                    </a:lnTo>
                    <a:lnTo>
                      <a:pt x="402" y="75"/>
                    </a:lnTo>
                    <a:lnTo>
                      <a:pt x="408" y="75"/>
                    </a:lnTo>
                    <a:lnTo>
                      <a:pt x="415" y="75"/>
                    </a:lnTo>
                    <a:lnTo>
                      <a:pt x="421" y="75"/>
                    </a:lnTo>
                    <a:lnTo>
                      <a:pt x="427" y="75"/>
                    </a:lnTo>
                    <a:lnTo>
                      <a:pt x="427" y="80"/>
                    </a:lnTo>
                    <a:lnTo>
                      <a:pt x="433" y="80"/>
                    </a:lnTo>
                    <a:lnTo>
                      <a:pt x="440" y="84"/>
                    </a:lnTo>
                    <a:lnTo>
                      <a:pt x="446" y="84"/>
                    </a:lnTo>
                    <a:lnTo>
                      <a:pt x="452" y="84"/>
                    </a:lnTo>
                    <a:lnTo>
                      <a:pt x="459" y="84"/>
                    </a:lnTo>
                    <a:lnTo>
                      <a:pt x="465" y="89"/>
                    </a:lnTo>
                    <a:lnTo>
                      <a:pt x="471" y="89"/>
                    </a:lnTo>
                    <a:lnTo>
                      <a:pt x="471" y="93"/>
                    </a:lnTo>
                    <a:lnTo>
                      <a:pt x="471" y="98"/>
                    </a:lnTo>
                    <a:lnTo>
                      <a:pt x="477" y="98"/>
                    </a:lnTo>
                    <a:lnTo>
                      <a:pt x="477" y="102"/>
                    </a:lnTo>
                    <a:lnTo>
                      <a:pt x="477" y="107"/>
                    </a:lnTo>
                    <a:lnTo>
                      <a:pt x="477" y="111"/>
                    </a:lnTo>
                    <a:lnTo>
                      <a:pt x="477" y="115"/>
                    </a:lnTo>
                    <a:lnTo>
                      <a:pt x="477" y="120"/>
                    </a:lnTo>
                    <a:lnTo>
                      <a:pt x="477" y="124"/>
                    </a:lnTo>
                    <a:lnTo>
                      <a:pt x="471" y="129"/>
                    </a:lnTo>
                    <a:lnTo>
                      <a:pt x="477" y="133"/>
                    </a:lnTo>
                    <a:lnTo>
                      <a:pt x="477" y="138"/>
                    </a:lnTo>
                    <a:lnTo>
                      <a:pt x="484" y="138"/>
                    </a:lnTo>
                    <a:lnTo>
                      <a:pt x="490" y="138"/>
                    </a:lnTo>
                    <a:lnTo>
                      <a:pt x="496" y="133"/>
                    </a:lnTo>
                    <a:lnTo>
                      <a:pt x="503" y="129"/>
                    </a:lnTo>
                    <a:lnTo>
                      <a:pt x="503" y="124"/>
                    </a:lnTo>
                    <a:lnTo>
                      <a:pt x="503" y="120"/>
                    </a:lnTo>
                    <a:lnTo>
                      <a:pt x="509" y="120"/>
                    </a:lnTo>
                    <a:lnTo>
                      <a:pt x="515" y="120"/>
                    </a:lnTo>
                    <a:lnTo>
                      <a:pt x="515" y="124"/>
                    </a:lnTo>
                    <a:lnTo>
                      <a:pt x="521" y="129"/>
                    </a:lnTo>
                    <a:lnTo>
                      <a:pt x="521" y="133"/>
                    </a:lnTo>
                    <a:lnTo>
                      <a:pt x="528" y="133"/>
                    </a:lnTo>
                    <a:lnTo>
                      <a:pt x="534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40" y="147"/>
                    </a:lnTo>
                    <a:lnTo>
                      <a:pt x="540" y="151"/>
                    </a:lnTo>
                    <a:lnTo>
                      <a:pt x="547" y="151"/>
                    </a:lnTo>
                    <a:lnTo>
                      <a:pt x="547" y="156"/>
                    </a:lnTo>
                    <a:lnTo>
                      <a:pt x="540" y="160"/>
                    </a:lnTo>
                    <a:lnTo>
                      <a:pt x="540" y="165"/>
                    </a:lnTo>
                    <a:lnTo>
                      <a:pt x="540" y="169"/>
                    </a:lnTo>
                    <a:lnTo>
                      <a:pt x="540" y="173"/>
                    </a:lnTo>
                    <a:lnTo>
                      <a:pt x="540" y="178"/>
                    </a:lnTo>
                    <a:lnTo>
                      <a:pt x="540" y="182"/>
                    </a:lnTo>
                    <a:lnTo>
                      <a:pt x="540" y="187"/>
                    </a:lnTo>
                    <a:lnTo>
                      <a:pt x="540" y="191"/>
                    </a:lnTo>
                    <a:lnTo>
                      <a:pt x="540" y="196"/>
                    </a:lnTo>
                    <a:lnTo>
                      <a:pt x="540" y="200"/>
                    </a:lnTo>
                    <a:lnTo>
                      <a:pt x="547" y="205"/>
                    </a:lnTo>
                    <a:lnTo>
                      <a:pt x="547" y="209"/>
                    </a:lnTo>
                    <a:lnTo>
                      <a:pt x="547" y="214"/>
                    </a:lnTo>
                    <a:lnTo>
                      <a:pt x="547" y="218"/>
                    </a:lnTo>
                    <a:lnTo>
                      <a:pt x="553" y="223"/>
                    </a:lnTo>
                    <a:lnTo>
                      <a:pt x="559" y="227"/>
                    </a:lnTo>
                    <a:lnTo>
                      <a:pt x="559" y="231"/>
                    </a:lnTo>
                    <a:lnTo>
                      <a:pt x="565" y="231"/>
                    </a:lnTo>
                    <a:lnTo>
                      <a:pt x="565" y="236"/>
                    </a:lnTo>
                    <a:lnTo>
                      <a:pt x="572" y="236"/>
                    </a:lnTo>
                    <a:lnTo>
                      <a:pt x="572" y="240"/>
                    </a:lnTo>
                    <a:lnTo>
                      <a:pt x="578" y="245"/>
                    </a:lnTo>
                    <a:lnTo>
                      <a:pt x="578" y="249"/>
                    </a:lnTo>
                    <a:lnTo>
                      <a:pt x="578" y="254"/>
                    </a:lnTo>
                    <a:lnTo>
                      <a:pt x="584" y="258"/>
                    </a:lnTo>
                    <a:lnTo>
                      <a:pt x="578" y="263"/>
                    </a:lnTo>
                    <a:lnTo>
                      <a:pt x="578" y="267"/>
                    </a:lnTo>
                    <a:lnTo>
                      <a:pt x="578" y="272"/>
                    </a:lnTo>
                    <a:lnTo>
                      <a:pt x="572" y="276"/>
                    </a:lnTo>
                    <a:lnTo>
                      <a:pt x="578" y="280"/>
                    </a:lnTo>
                    <a:lnTo>
                      <a:pt x="578" y="285"/>
                    </a:lnTo>
                    <a:lnTo>
                      <a:pt x="578" y="289"/>
                    </a:lnTo>
                    <a:lnTo>
                      <a:pt x="572" y="289"/>
                    </a:lnTo>
                    <a:lnTo>
                      <a:pt x="572" y="294"/>
                    </a:lnTo>
                    <a:lnTo>
                      <a:pt x="565" y="294"/>
                    </a:lnTo>
                    <a:lnTo>
                      <a:pt x="565" y="298"/>
                    </a:lnTo>
                    <a:lnTo>
                      <a:pt x="559" y="303"/>
                    </a:lnTo>
                    <a:lnTo>
                      <a:pt x="553" y="307"/>
                    </a:lnTo>
                    <a:lnTo>
                      <a:pt x="553" y="312"/>
                    </a:lnTo>
                    <a:lnTo>
                      <a:pt x="547" y="316"/>
                    </a:lnTo>
                    <a:lnTo>
                      <a:pt x="547" y="321"/>
                    </a:lnTo>
                    <a:lnTo>
                      <a:pt x="540" y="321"/>
                    </a:lnTo>
                    <a:lnTo>
                      <a:pt x="540" y="325"/>
                    </a:lnTo>
                    <a:lnTo>
                      <a:pt x="534" y="321"/>
                    </a:lnTo>
                    <a:lnTo>
                      <a:pt x="534" y="325"/>
                    </a:lnTo>
                    <a:lnTo>
                      <a:pt x="528" y="325"/>
                    </a:lnTo>
                    <a:lnTo>
                      <a:pt x="528" y="321"/>
                    </a:lnTo>
                    <a:lnTo>
                      <a:pt x="521" y="325"/>
                    </a:lnTo>
                    <a:lnTo>
                      <a:pt x="515" y="325"/>
                    </a:lnTo>
                    <a:lnTo>
                      <a:pt x="509" y="330"/>
                    </a:lnTo>
                    <a:lnTo>
                      <a:pt x="503" y="330"/>
                    </a:lnTo>
                    <a:lnTo>
                      <a:pt x="496" y="330"/>
                    </a:lnTo>
                    <a:lnTo>
                      <a:pt x="496" y="325"/>
                    </a:lnTo>
                    <a:lnTo>
                      <a:pt x="490" y="325"/>
                    </a:lnTo>
                    <a:lnTo>
                      <a:pt x="484" y="325"/>
                    </a:lnTo>
                    <a:lnTo>
                      <a:pt x="484" y="321"/>
                    </a:lnTo>
                    <a:lnTo>
                      <a:pt x="477" y="321"/>
                    </a:lnTo>
                    <a:lnTo>
                      <a:pt x="471" y="321"/>
                    </a:lnTo>
                    <a:lnTo>
                      <a:pt x="471" y="325"/>
                    </a:lnTo>
                    <a:lnTo>
                      <a:pt x="465" y="330"/>
                    </a:lnTo>
                    <a:lnTo>
                      <a:pt x="459" y="334"/>
                    </a:lnTo>
                    <a:lnTo>
                      <a:pt x="452" y="334"/>
                    </a:lnTo>
                    <a:lnTo>
                      <a:pt x="446" y="334"/>
                    </a:lnTo>
                    <a:lnTo>
                      <a:pt x="440" y="334"/>
                    </a:lnTo>
                    <a:lnTo>
                      <a:pt x="433" y="334"/>
                    </a:lnTo>
                    <a:lnTo>
                      <a:pt x="433" y="338"/>
                    </a:lnTo>
                    <a:lnTo>
                      <a:pt x="427" y="343"/>
                    </a:lnTo>
                    <a:lnTo>
                      <a:pt x="421" y="347"/>
                    </a:lnTo>
                    <a:lnTo>
                      <a:pt x="415" y="347"/>
                    </a:lnTo>
                    <a:lnTo>
                      <a:pt x="408" y="343"/>
                    </a:lnTo>
                    <a:lnTo>
                      <a:pt x="402" y="338"/>
                    </a:lnTo>
                    <a:lnTo>
                      <a:pt x="396" y="334"/>
                    </a:lnTo>
                    <a:lnTo>
                      <a:pt x="396" y="330"/>
                    </a:lnTo>
                    <a:lnTo>
                      <a:pt x="389" y="330"/>
                    </a:lnTo>
                    <a:lnTo>
                      <a:pt x="383" y="325"/>
                    </a:lnTo>
                    <a:lnTo>
                      <a:pt x="377" y="330"/>
                    </a:lnTo>
                    <a:lnTo>
                      <a:pt x="370" y="330"/>
                    </a:lnTo>
                    <a:lnTo>
                      <a:pt x="370" y="334"/>
                    </a:lnTo>
                    <a:lnTo>
                      <a:pt x="364" y="338"/>
                    </a:lnTo>
                    <a:lnTo>
                      <a:pt x="358" y="338"/>
                    </a:lnTo>
                    <a:lnTo>
                      <a:pt x="352" y="338"/>
                    </a:lnTo>
                    <a:lnTo>
                      <a:pt x="345" y="338"/>
                    </a:lnTo>
                    <a:lnTo>
                      <a:pt x="339" y="334"/>
                    </a:lnTo>
                    <a:lnTo>
                      <a:pt x="333" y="334"/>
                    </a:lnTo>
                    <a:lnTo>
                      <a:pt x="333" y="330"/>
                    </a:lnTo>
                    <a:lnTo>
                      <a:pt x="326" y="330"/>
                    </a:lnTo>
                    <a:lnTo>
                      <a:pt x="320" y="325"/>
                    </a:lnTo>
                    <a:lnTo>
                      <a:pt x="320" y="321"/>
                    </a:lnTo>
                    <a:lnTo>
                      <a:pt x="314" y="321"/>
                    </a:lnTo>
                    <a:lnTo>
                      <a:pt x="314" y="316"/>
                    </a:lnTo>
                    <a:lnTo>
                      <a:pt x="308" y="316"/>
                    </a:lnTo>
                    <a:lnTo>
                      <a:pt x="301" y="316"/>
                    </a:lnTo>
                    <a:lnTo>
                      <a:pt x="295" y="316"/>
                    </a:lnTo>
                    <a:lnTo>
                      <a:pt x="289" y="316"/>
                    </a:lnTo>
                    <a:lnTo>
                      <a:pt x="282" y="316"/>
                    </a:lnTo>
                    <a:lnTo>
                      <a:pt x="276" y="316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2"/>
                    </a:lnTo>
                    <a:lnTo>
                      <a:pt x="257" y="312"/>
                    </a:lnTo>
                    <a:lnTo>
                      <a:pt x="251" y="312"/>
                    </a:lnTo>
                    <a:lnTo>
                      <a:pt x="245" y="312"/>
                    </a:lnTo>
                    <a:lnTo>
                      <a:pt x="238" y="316"/>
                    </a:lnTo>
                    <a:lnTo>
                      <a:pt x="232" y="316"/>
                    </a:lnTo>
                    <a:lnTo>
                      <a:pt x="220" y="321"/>
                    </a:lnTo>
                    <a:lnTo>
                      <a:pt x="213" y="325"/>
                    </a:lnTo>
                    <a:lnTo>
                      <a:pt x="213" y="330"/>
                    </a:lnTo>
                    <a:lnTo>
                      <a:pt x="207" y="330"/>
                    </a:lnTo>
                    <a:lnTo>
                      <a:pt x="213" y="334"/>
                    </a:lnTo>
                    <a:lnTo>
                      <a:pt x="213" y="338"/>
                    </a:lnTo>
                    <a:lnTo>
                      <a:pt x="213" y="343"/>
                    </a:lnTo>
                    <a:lnTo>
                      <a:pt x="213" y="347"/>
                    </a:lnTo>
                    <a:lnTo>
                      <a:pt x="213" y="352"/>
                    </a:lnTo>
                    <a:lnTo>
                      <a:pt x="207" y="352"/>
                    </a:lnTo>
                    <a:lnTo>
                      <a:pt x="207" y="356"/>
                    </a:lnTo>
                    <a:lnTo>
                      <a:pt x="207" y="361"/>
                    </a:lnTo>
                    <a:lnTo>
                      <a:pt x="201" y="361"/>
                    </a:lnTo>
                    <a:lnTo>
                      <a:pt x="194" y="361"/>
                    </a:lnTo>
                    <a:lnTo>
                      <a:pt x="188" y="361"/>
                    </a:lnTo>
                    <a:lnTo>
                      <a:pt x="182" y="365"/>
                    </a:lnTo>
                    <a:lnTo>
                      <a:pt x="182" y="370"/>
                    </a:lnTo>
                    <a:lnTo>
                      <a:pt x="182" y="374"/>
                    </a:lnTo>
                    <a:lnTo>
                      <a:pt x="182" y="379"/>
                    </a:lnTo>
                    <a:lnTo>
                      <a:pt x="182" y="383"/>
                    </a:lnTo>
                    <a:lnTo>
                      <a:pt x="176" y="383"/>
                    </a:lnTo>
                    <a:lnTo>
                      <a:pt x="176" y="388"/>
                    </a:lnTo>
                    <a:lnTo>
                      <a:pt x="176" y="392"/>
                    </a:lnTo>
                    <a:lnTo>
                      <a:pt x="176" y="396"/>
                    </a:lnTo>
                    <a:lnTo>
                      <a:pt x="169" y="396"/>
                    </a:lnTo>
                    <a:lnTo>
                      <a:pt x="169" y="392"/>
                    </a:lnTo>
                    <a:lnTo>
                      <a:pt x="169" y="388"/>
                    </a:lnTo>
                    <a:lnTo>
                      <a:pt x="169" y="383"/>
                    </a:lnTo>
                    <a:lnTo>
                      <a:pt x="169" y="379"/>
                    </a:lnTo>
                    <a:lnTo>
                      <a:pt x="169" y="374"/>
                    </a:lnTo>
                    <a:lnTo>
                      <a:pt x="169" y="370"/>
                    </a:lnTo>
                    <a:lnTo>
                      <a:pt x="169" y="365"/>
                    </a:lnTo>
                    <a:lnTo>
                      <a:pt x="163" y="361"/>
                    </a:lnTo>
                    <a:lnTo>
                      <a:pt x="163" y="356"/>
                    </a:lnTo>
                    <a:lnTo>
                      <a:pt x="157" y="352"/>
                    </a:lnTo>
                    <a:lnTo>
                      <a:pt x="157" y="347"/>
                    </a:lnTo>
                    <a:lnTo>
                      <a:pt x="150" y="347"/>
                    </a:lnTo>
                    <a:lnTo>
                      <a:pt x="150" y="343"/>
                    </a:lnTo>
                    <a:lnTo>
                      <a:pt x="150" y="338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0" y="325"/>
                    </a:lnTo>
                    <a:lnTo>
                      <a:pt x="150" y="321"/>
                    </a:lnTo>
                    <a:lnTo>
                      <a:pt x="150" y="312"/>
                    </a:lnTo>
                    <a:lnTo>
                      <a:pt x="150" y="307"/>
                    </a:lnTo>
                    <a:lnTo>
                      <a:pt x="150" y="303"/>
                    </a:lnTo>
                    <a:lnTo>
                      <a:pt x="150" y="298"/>
                    </a:lnTo>
                    <a:lnTo>
                      <a:pt x="150" y="294"/>
                    </a:lnTo>
                    <a:lnTo>
                      <a:pt x="150" y="289"/>
                    </a:lnTo>
                    <a:lnTo>
                      <a:pt x="150" y="285"/>
                    </a:lnTo>
                    <a:lnTo>
                      <a:pt x="150" y="280"/>
                    </a:lnTo>
                    <a:lnTo>
                      <a:pt x="150" y="276"/>
                    </a:lnTo>
                    <a:lnTo>
                      <a:pt x="150" y="272"/>
                    </a:lnTo>
                    <a:lnTo>
                      <a:pt x="157" y="272"/>
                    </a:lnTo>
                    <a:lnTo>
                      <a:pt x="157" y="276"/>
                    </a:lnTo>
                    <a:lnTo>
                      <a:pt x="157" y="272"/>
                    </a:lnTo>
                    <a:lnTo>
                      <a:pt x="157" y="267"/>
                    </a:lnTo>
                    <a:lnTo>
                      <a:pt x="157" y="263"/>
                    </a:lnTo>
                    <a:lnTo>
                      <a:pt x="157" y="258"/>
                    </a:lnTo>
                    <a:lnTo>
                      <a:pt x="157" y="254"/>
                    </a:lnTo>
                    <a:lnTo>
                      <a:pt x="157" y="249"/>
                    </a:lnTo>
                    <a:lnTo>
                      <a:pt x="150" y="249"/>
                    </a:lnTo>
                    <a:lnTo>
                      <a:pt x="150" y="245"/>
                    </a:lnTo>
                    <a:lnTo>
                      <a:pt x="150" y="240"/>
                    </a:lnTo>
                    <a:lnTo>
                      <a:pt x="150" y="236"/>
                    </a:lnTo>
                    <a:lnTo>
                      <a:pt x="150" y="231"/>
                    </a:lnTo>
                    <a:lnTo>
                      <a:pt x="157" y="231"/>
                    </a:lnTo>
                    <a:lnTo>
                      <a:pt x="157" y="227"/>
                    </a:lnTo>
                    <a:lnTo>
                      <a:pt x="157" y="223"/>
                    </a:lnTo>
                    <a:lnTo>
                      <a:pt x="150" y="218"/>
                    </a:lnTo>
                    <a:lnTo>
                      <a:pt x="150" y="214"/>
                    </a:lnTo>
                    <a:lnTo>
                      <a:pt x="144" y="214"/>
                    </a:lnTo>
                    <a:lnTo>
                      <a:pt x="144" y="209"/>
                    </a:lnTo>
                    <a:lnTo>
                      <a:pt x="138" y="209"/>
                    </a:lnTo>
                    <a:lnTo>
                      <a:pt x="132" y="209"/>
                    </a:lnTo>
                    <a:lnTo>
                      <a:pt x="125" y="209"/>
                    </a:lnTo>
                    <a:lnTo>
                      <a:pt x="125" y="205"/>
                    </a:lnTo>
                    <a:lnTo>
                      <a:pt x="119" y="205"/>
                    </a:lnTo>
                    <a:lnTo>
                      <a:pt x="113" y="205"/>
                    </a:lnTo>
                    <a:lnTo>
                      <a:pt x="106" y="205"/>
                    </a:lnTo>
                    <a:lnTo>
                      <a:pt x="106" y="200"/>
                    </a:lnTo>
                    <a:lnTo>
                      <a:pt x="100" y="200"/>
                    </a:lnTo>
                    <a:lnTo>
                      <a:pt x="94" y="196"/>
                    </a:lnTo>
                    <a:lnTo>
                      <a:pt x="88" y="191"/>
                    </a:lnTo>
                    <a:lnTo>
                      <a:pt x="81" y="187"/>
                    </a:lnTo>
                    <a:lnTo>
                      <a:pt x="75" y="182"/>
                    </a:lnTo>
                    <a:lnTo>
                      <a:pt x="69" y="182"/>
                    </a:lnTo>
                    <a:lnTo>
                      <a:pt x="69" y="178"/>
                    </a:lnTo>
                    <a:lnTo>
                      <a:pt x="69" y="173"/>
                    </a:lnTo>
                    <a:lnTo>
                      <a:pt x="62" y="173"/>
                    </a:lnTo>
                    <a:lnTo>
                      <a:pt x="62" y="169"/>
                    </a:lnTo>
                    <a:lnTo>
                      <a:pt x="62" y="173"/>
                    </a:lnTo>
                    <a:lnTo>
                      <a:pt x="56" y="173"/>
                    </a:lnTo>
                    <a:lnTo>
                      <a:pt x="50" y="169"/>
                    </a:lnTo>
                    <a:lnTo>
                      <a:pt x="44" y="169"/>
                    </a:lnTo>
                    <a:lnTo>
                      <a:pt x="44" y="165"/>
                    </a:lnTo>
                    <a:lnTo>
                      <a:pt x="37" y="165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25" y="156"/>
                    </a:lnTo>
                    <a:lnTo>
                      <a:pt x="18" y="156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6" y="151"/>
                    </a:lnTo>
                    <a:lnTo>
                      <a:pt x="0" y="151"/>
                    </a:lnTo>
                    <a:lnTo>
                      <a:pt x="0" y="147"/>
                    </a:lnTo>
                    <a:lnTo>
                      <a:pt x="0" y="142"/>
                    </a:lnTo>
                    <a:lnTo>
                      <a:pt x="6" y="138"/>
                    </a:lnTo>
                    <a:lnTo>
                      <a:pt x="6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8" y="120"/>
                    </a:lnTo>
                    <a:lnTo>
                      <a:pt x="25" y="115"/>
                    </a:lnTo>
                    <a:lnTo>
                      <a:pt x="25" y="111"/>
                    </a:lnTo>
                    <a:lnTo>
                      <a:pt x="31" y="107"/>
                    </a:lnTo>
                    <a:lnTo>
                      <a:pt x="37" y="107"/>
                    </a:lnTo>
                    <a:lnTo>
                      <a:pt x="37" y="102"/>
                    </a:lnTo>
                    <a:lnTo>
                      <a:pt x="44" y="102"/>
                    </a:lnTo>
                    <a:lnTo>
                      <a:pt x="50" y="98"/>
                    </a:lnTo>
                    <a:lnTo>
                      <a:pt x="56" y="98"/>
                    </a:lnTo>
                    <a:lnTo>
                      <a:pt x="62" y="98"/>
                    </a:lnTo>
                    <a:lnTo>
                      <a:pt x="69" y="98"/>
                    </a:lnTo>
                    <a:lnTo>
                      <a:pt x="75" y="93"/>
                    </a:lnTo>
                    <a:lnTo>
                      <a:pt x="75" y="89"/>
                    </a:lnTo>
                    <a:lnTo>
                      <a:pt x="81" y="84"/>
                    </a:lnTo>
                    <a:lnTo>
                      <a:pt x="88" y="80"/>
                    </a:lnTo>
                    <a:lnTo>
                      <a:pt x="94" y="75"/>
                    </a:lnTo>
                    <a:lnTo>
                      <a:pt x="94" y="71"/>
                    </a:lnTo>
                    <a:lnTo>
                      <a:pt x="100" y="66"/>
                    </a:lnTo>
                    <a:lnTo>
                      <a:pt x="100" y="62"/>
                    </a:lnTo>
                    <a:lnTo>
                      <a:pt x="100" y="57"/>
                    </a:lnTo>
                    <a:lnTo>
                      <a:pt x="106" y="57"/>
                    </a:lnTo>
                    <a:lnTo>
                      <a:pt x="106" y="53"/>
                    </a:lnTo>
                    <a:lnTo>
                      <a:pt x="113" y="44"/>
                    </a:lnTo>
                    <a:lnTo>
                      <a:pt x="113" y="40"/>
                    </a:lnTo>
                    <a:lnTo>
                      <a:pt x="119" y="40"/>
                    </a:lnTo>
                    <a:lnTo>
                      <a:pt x="125" y="35"/>
                    </a:lnTo>
                    <a:lnTo>
                      <a:pt x="125" y="31"/>
                    </a:lnTo>
                    <a:lnTo>
                      <a:pt x="132" y="26"/>
                    </a:lnTo>
                    <a:lnTo>
                      <a:pt x="138" y="26"/>
                    </a:lnTo>
                    <a:lnTo>
                      <a:pt x="144" y="22"/>
                    </a:lnTo>
                    <a:lnTo>
                      <a:pt x="150" y="22"/>
                    </a:lnTo>
                    <a:lnTo>
                      <a:pt x="157" y="17"/>
                    </a:lnTo>
                    <a:lnTo>
                      <a:pt x="163" y="17"/>
                    </a:lnTo>
                    <a:lnTo>
                      <a:pt x="169" y="17"/>
                    </a:lnTo>
                    <a:lnTo>
                      <a:pt x="169" y="13"/>
                    </a:lnTo>
                    <a:lnTo>
                      <a:pt x="176" y="13"/>
                    </a:lnTo>
                    <a:lnTo>
                      <a:pt x="182" y="13"/>
                    </a:lnTo>
                    <a:lnTo>
                      <a:pt x="194" y="17"/>
                    </a:lnTo>
                    <a:lnTo>
                      <a:pt x="201" y="17"/>
                    </a:lnTo>
                    <a:lnTo>
                      <a:pt x="207" y="22"/>
                    </a:lnTo>
                    <a:lnTo>
                      <a:pt x="213" y="22"/>
                    </a:lnTo>
                    <a:lnTo>
                      <a:pt x="213" y="26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41" name="Freeform 945"/>
              <p:cNvSpPr>
                <a:spLocks/>
              </p:cNvSpPr>
              <p:nvPr/>
            </p:nvSpPr>
            <p:spPr bwMode="auto">
              <a:xfrm>
                <a:off x="1457" y="1667"/>
                <a:ext cx="584" cy="396"/>
              </a:xfrm>
              <a:custGeom>
                <a:avLst/>
                <a:gdLst/>
                <a:ahLst/>
                <a:cxnLst>
                  <a:cxn ang="0">
                    <a:pos x="264" y="26"/>
                  </a:cxn>
                  <a:cxn ang="0">
                    <a:pos x="308" y="17"/>
                  </a:cxn>
                  <a:cxn ang="0">
                    <a:pos x="345" y="0"/>
                  </a:cxn>
                  <a:cxn ang="0">
                    <a:pos x="352" y="22"/>
                  </a:cxn>
                  <a:cxn ang="0">
                    <a:pos x="377" y="35"/>
                  </a:cxn>
                  <a:cxn ang="0">
                    <a:pos x="389" y="53"/>
                  </a:cxn>
                  <a:cxn ang="0">
                    <a:pos x="396" y="71"/>
                  </a:cxn>
                  <a:cxn ang="0">
                    <a:pos x="427" y="80"/>
                  </a:cxn>
                  <a:cxn ang="0">
                    <a:pos x="465" y="89"/>
                  </a:cxn>
                  <a:cxn ang="0">
                    <a:pos x="477" y="107"/>
                  </a:cxn>
                  <a:cxn ang="0">
                    <a:pos x="477" y="133"/>
                  </a:cxn>
                  <a:cxn ang="0">
                    <a:pos x="503" y="124"/>
                  </a:cxn>
                  <a:cxn ang="0">
                    <a:pos x="521" y="133"/>
                  </a:cxn>
                  <a:cxn ang="0">
                    <a:pos x="540" y="147"/>
                  </a:cxn>
                  <a:cxn ang="0">
                    <a:pos x="540" y="169"/>
                  </a:cxn>
                  <a:cxn ang="0">
                    <a:pos x="540" y="196"/>
                  </a:cxn>
                  <a:cxn ang="0">
                    <a:pos x="553" y="223"/>
                  </a:cxn>
                  <a:cxn ang="0">
                    <a:pos x="572" y="240"/>
                  </a:cxn>
                  <a:cxn ang="0">
                    <a:pos x="578" y="267"/>
                  </a:cxn>
                  <a:cxn ang="0">
                    <a:pos x="572" y="289"/>
                  </a:cxn>
                  <a:cxn ang="0">
                    <a:pos x="553" y="312"/>
                  </a:cxn>
                  <a:cxn ang="0">
                    <a:pos x="534" y="325"/>
                  </a:cxn>
                  <a:cxn ang="0">
                    <a:pos x="503" y="330"/>
                  </a:cxn>
                  <a:cxn ang="0">
                    <a:pos x="477" y="321"/>
                  </a:cxn>
                  <a:cxn ang="0">
                    <a:pos x="446" y="334"/>
                  </a:cxn>
                  <a:cxn ang="0">
                    <a:pos x="415" y="347"/>
                  </a:cxn>
                  <a:cxn ang="0">
                    <a:pos x="383" y="325"/>
                  </a:cxn>
                  <a:cxn ang="0">
                    <a:pos x="352" y="338"/>
                  </a:cxn>
                  <a:cxn ang="0">
                    <a:pos x="320" y="325"/>
                  </a:cxn>
                  <a:cxn ang="0">
                    <a:pos x="295" y="316"/>
                  </a:cxn>
                  <a:cxn ang="0">
                    <a:pos x="264" y="312"/>
                  </a:cxn>
                  <a:cxn ang="0">
                    <a:pos x="220" y="321"/>
                  </a:cxn>
                  <a:cxn ang="0">
                    <a:pos x="213" y="343"/>
                  </a:cxn>
                  <a:cxn ang="0">
                    <a:pos x="201" y="361"/>
                  </a:cxn>
                  <a:cxn ang="0">
                    <a:pos x="182" y="379"/>
                  </a:cxn>
                  <a:cxn ang="0">
                    <a:pos x="169" y="396"/>
                  </a:cxn>
                  <a:cxn ang="0">
                    <a:pos x="169" y="370"/>
                  </a:cxn>
                  <a:cxn ang="0">
                    <a:pos x="150" y="347"/>
                  </a:cxn>
                  <a:cxn ang="0">
                    <a:pos x="150" y="321"/>
                  </a:cxn>
                  <a:cxn ang="0">
                    <a:pos x="150" y="289"/>
                  </a:cxn>
                  <a:cxn ang="0">
                    <a:pos x="157" y="276"/>
                  </a:cxn>
                  <a:cxn ang="0">
                    <a:pos x="157" y="249"/>
                  </a:cxn>
                  <a:cxn ang="0">
                    <a:pos x="157" y="231"/>
                  </a:cxn>
                  <a:cxn ang="0">
                    <a:pos x="144" y="209"/>
                  </a:cxn>
                  <a:cxn ang="0">
                    <a:pos x="113" y="205"/>
                  </a:cxn>
                  <a:cxn ang="0">
                    <a:pos x="81" y="187"/>
                  </a:cxn>
                  <a:cxn ang="0">
                    <a:pos x="62" y="169"/>
                  </a:cxn>
                  <a:cxn ang="0">
                    <a:pos x="37" y="165"/>
                  </a:cxn>
                  <a:cxn ang="0">
                    <a:pos x="12" y="151"/>
                  </a:cxn>
                  <a:cxn ang="0">
                    <a:pos x="6" y="133"/>
                  </a:cxn>
                  <a:cxn ang="0">
                    <a:pos x="31" y="107"/>
                  </a:cxn>
                  <a:cxn ang="0">
                    <a:pos x="62" y="98"/>
                  </a:cxn>
                  <a:cxn ang="0">
                    <a:pos x="94" y="75"/>
                  </a:cxn>
                  <a:cxn ang="0">
                    <a:pos x="106" y="53"/>
                  </a:cxn>
                  <a:cxn ang="0">
                    <a:pos x="132" y="26"/>
                  </a:cxn>
                  <a:cxn ang="0">
                    <a:pos x="169" y="17"/>
                  </a:cxn>
                  <a:cxn ang="0">
                    <a:pos x="207" y="22"/>
                  </a:cxn>
                </a:cxnLst>
                <a:rect l="0" t="0" r="r" b="b"/>
                <a:pathLst>
                  <a:path w="584" h="396">
                    <a:moveTo>
                      <a:pt x="213" y="26"/>
                    </a:moveTo>
                    <a:lnTo>
                      <a:pt x="220" y="26"/>
                    </a:lnTo>
                    <a:lnTo>
                      <a:pt x="226" y="26"/>
                    </a:lnTo>
                    <a:lnTo>
                      <a:pt x="232" y="26"/>
                    </a:lnTo>
                    <a:lnTo>
                      <a:pt x="238" y="26"/>
                    </a:lnTo>
                    <a:lnTo>
                      <a:pt x="264" y="26"/>
                    </a:lnTo>
                    <a:lnTo>
                      <a:pt x="270" y="22"/>
                    </a:lnTo>
                    <a:lnTo>
                      <a:pt x="276" y="22"/>
                    </a:lnTo>
                    <a:lnTo>
                      <a:pt x="282" y="17"/>
                    </a:lnTo>
                    <a:lnTo>
                      <a:pt x="289" y="17"/>
                    </a:lnTo>
                    <a:lnTo>
                      <a:pt x="295" y="17"/>
                    </a:lnTo>
                    <a:lnTo>
                      <a:pt x="308" y="17"/>
                    </a:lnTo>
                    <a:lnTo>
                      <a:pt x="320" y="17"/>
                    </a:lnTo>
                    <a:lnTo>
                      <a:pt x="320" y="13"/>
                    </a:lnTo>
                    <a:lnTo>
                      <a:pt x="326" y="8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5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2" y="8"/>
                    </a:lnTo>
                    <a:lnTo>
                      <a:pt x="352" y="13"/>
                    </a:lnTo>
                    <a:lnTo>
                      <a:pt x="352" y="17"/>
                    </a:lnTo>
                    <a:lnTo>
                      <a:pt x="352" y="22"/>
                    </a:lnTo>
                    <a:lnTo>
                      <a:pt x="352" y="26"/>
                    </a:lnTo>
                    <a:lnTo>
                      <a:pt x="358" y="26"/>
                    </a:lnTo>
                    <a:lnTo>
                      <a:pt x="364" y="31"/>
                    </a:lnTo>
                    <a:lnTo>
                      <a:pt x="370" y="31"/>
                    </a:lnTo>
                    <a:lnTo>
                      <a:pt x="370" y="35"/>
                    </a:lnTo>
                    <a:lnTo>
                      <a:pt x="377" y="35"/>
                    </a:lnTo>
                    <a:lnTo>
                      <a:pt x="377" y="40"/>
                    </a:lnTo>
                    <a:lnTo>
                      <a:pt x="383" y="40"/>
                    </a:lnTo>
                    <a:lnTo>
                      <a:pt x="383" y="44"/>
                    </a:lnTo>
                    <a:lnTo>
                      <a:pt x="389" y="44"/>
                    </a:lnTo>
                    <a:lnTo>
                      <a:pt x="389" y="49"/>
                    </a:lnTo>
                    <a:lnTo>
                      <a:pt x="389" y="53"/>
                    </a:lnTo>
                    <a:lnTo>
                      <a:pt x="383" y="53"/>
                    </a:lnTo>
                    <a:lnTo>
                      <a:pt x="383" y="57"/>
                    </a:lnTo>
                    <a:lnTo>
                      <a:pt x="383" y="62"/>
                    </a:lnTo>
                    <a:lnTo>
                      <a:pt x="389" y="62"/>
                    </a:lnTo>
                    <a:lnTo>
                      <a:pt x="389" y="66"/>
                    </a:lnTo>
                    <a:lnTo>
                      <a:pt x="396" y="71"/>
                    </a:lnTo>
                    <a:lnTo>
                      <a:pt x="402" y="75"/>
                    </a:lnTo>
                    <a:lnTo>
                      <a:pt x="408" y="75"/>
                    </a:lnTo>
                    <a:lnTo>
                      <a:pt x="415" y="75"/>
                    </a:lnTo>
                    <a:lnTo>
                      <a:pt x="421" y="75"/>
                    </a:lnTo>
                    <a:lnTo>
                      <a:pt x="427" y="75"/>
                    </a:lnTo>
                    <a:lnTo>
                      <a:pt x="427" y="80"/>
                    </a:lnTo>
                    <a:lnTo>
                      <a:pt x="433" y="80"/>
                    </a:lnTo>
                    <a:lnTo>
                      <a:pt x="440" y="84"/>
                    </a:lnTo>
                    <a:lnTo>
                      <a:pt x="446" y="84"/>
                    </a:lnTo>
                    <a:lnTo>
                      <a:pt x="452" y="84"/>
                    </a:lnTo>
                    <a:lnTo>
                      <a:pt x="459" y="84"/>
                    </a:lnTo>
                    <a:lnTo>
                      <a:pt x="465" y="89"/>
                    </a:lnTo>
                    <a:lnTo>
                      <a:pt x="471" y="89"/>
                    </a:lnTo>
                    <a:lnTo>
                      <a:pt x="471" y="93"/>
                    </a:lnTo>
                    <a:lnTo>
                      <a:pt x="471" y="98"/>
                    </a:lnTo>
                    <a:lnTo>
                      <a:pt x="477" y="98"/>
                    </a:lnTo>
                    <a:lnTo>
                      <a:pt x="477" y="102"/>
                    </a:lnTo>
                    <a:lnTo>
                      <a:pt x="477" y="107"/>
                    </a:lnTo>
                    <a:lnTo>
                      <a:pt x="477" y="111"/>
                    </a:lnTo>
                    <a:lnTo>
                      <a:pt x="477" y="115"/>
                    </a:lnTo>
                    <a:lnTo>
                      <a:pt x="477" y="120"/>
                    </a:lnTo>
                    <a:lnTo>
                      <a:pt x="477" y="124"/>
                    </a:lnTo>
                    <a:lnTo>
                      <a:pt x="471" y="129"/>
                    </a:lnTo>
                    <a:lnTo>
                      <a:pt x="477" y="133"/>
                    </a:lnTo>
                    <a:lnTo>
                      <a:pt x="477" y="138"/>
                    </a:lnTo>
                    <a:lnTo>
                      <a:pt x="484" y="138"/>
                    </a:lnTo>
                    <a:lnTo>
                      <a:pt x="490" y="138"/>
                    </a:lnTo>
                    <a:lnTo>
                      <a:pt x="496" y="133"/>
                    </a:lnTo>
                    <a:lnTo>
                      <a:pt x="503" y="129"/>
                    </a:lnTo>
                    <a:lnTo>
                      <a:pt x="503" y="124"/>
                    </a:lnTo>
                    <a:lnTo>
                      <a:pt x="503" y="120"/>
                    </a:lnTo>
                    <a:lnTo>
                      <a:pt x="509" y="120"/>
                    </a:lnTo>
                    <a:lnTo>
                      <a:pt x="515" y="120"/>
                    </a:lnTo>
                    <a:lnTo>
                      <a:pt x="515" y="124"/>
                    </a:lnTo>
                    <a:lnTo>
                      <a:pt x="521" y="129"/>
                    </a:lnTo>
                    <a:lnTo>
                      <a:pt x="521" y="133"/>
                    </a:lnTo>
                    <a:lnTo>
                      <a:pt x="528" y="133"/>
                    </a:lnTo>
                    <a:lnTo>
                      <a:pt x="534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40" y="147"/>
                    </a:lnTo>
                    <a:lnTo>
                      <a:pt x="540" y="151"/>
                    </a:lnTo>
                    <a:lnTo>
                      <a:pt x="547" y="151"/>
                    </a:lnTo>
                    <a:lnTo>
                      <a:pt x="547" y="156"/>
                    </a:lnTo>
                    <a:lnTo>
                      <a:pt x="540" y="160"/>
                    </a:lnTo>
                    <a:lnTo>
                      <a:pt x="540" y="165"/>
                    </a:lnTo>
                    <a:lnTo>
                      <a:pt x="540" y="169"/>
                    </a:lnTo>
                    <a:lnTo>
                      <a:pt x="540" y="173"/>
                    </a:lnTo>
                    <a:lnTo>
                      <a:pt x="540" y="178"/>
                    </a:lnTo>
                    <a:lnTo>
                      <a:pt x="540" y="182"/>
                    </a:lnTo>
                    <a:lnTo>
                      <a:pt x="540" y="187"/>
                    </a:lnTo>
                    <a:lnTo>
                      <a:pt x="540" y="191"/>
                    </a:lnTo>
                    <a:lnTo>
                      <a:pt x="540" y="196"/>
                    </a:lnTo>
                    <a:lnTo>
                      <a:pt x="540" y="200"/>
                    </a:lnTo>
                    <a:lnTo>
                      <a:pt x="547" y="205"/>
                    </a:lnTo>
                    <a:lnTo>
                      <a:pt x="547" y="209"/>
                    </a:lnTo>
                    <a:lnTo>
                      <a:pt x="547" y="214"/>
                    </a:lnTo>
                    <a:lnTo>
                      <a:pt x="547" y="218"/>
                    </a:lnTo>
                    <a:lnTo>
                      <a:pt x="553" y="223"/>
                    </a:lnTo>
                    <a:lnTo>
                      <a:pt x="559" y="227"/>
                    </a:lnTo>
                    <a:lnTo>
                      <a:pt x="559" y="231"/>
                    </a:lnTo>
                    <a:lnTo>
                      <a:pt x="565" y="231"/>
                    </a:lnTo>
                    <a:lnTo>
                      <a:pt x="565" y="236"/>
                    </a:lnTo>
                    <a:lnTo>
                      <a:pt x="572" y="236"/>
                    </a:lnTo>
                    <a:lnTo>
                      <a:pt x="572" y="240"/>
                    </a:lnTo>
                    <a:lnTo>
                      <a:pt x="578" y="245"/>
                    </a:lnTo>
                    <a:lnTo>
                      <a:pt x="578" y="249"/>
                    </a:lnTo>
                    <a:lnTo>
                      <a:pt x="578" y="254"/>
                    </a:lnTo>
                    <a:lnTo>
                      <a:pt x="584" y="258"/>
                    </a:lnTo>
                    <a:lnTo>
                      <a:pt x="578" y="263"/>
                    </a:lnTo>
                    <a:lnTo>
                      <a:pt x="578" y="267"/>
                    </a:lnTo>
                    <a:lnTo>
                      <a:pt x="578" y="272"/>
                    </a:lnTo>
                    <a:lnTo>
                      <a:pt x="572" y="276"/>
                    </a:lnTo>
                    <a:lnTo>
                      <a:pt x="578" y="280"/>
                    </a:lnTo>
                    <a:lnTo>
                      <a:pt x="578" y="285"/>
                    </a:lnTo>
                    <a:lnTo>
                      <a:pt x="578" y="289"/>
                    </a:lnTo>
                    <a:lnTo>
                      <a:pt x="572" y="289"/>
                    </a:lnTo>
                    <a:lnTo>
                      <a:pt x="572" y="294"/>
                    </a:lnTo>
                    <a:lnTo>
                      <a:pt x="565" y="294"/>
                    </a:lnTo>
                    <a:lnTo>
                      <a:pt x="565" y="298"/>
                    </a:lnTo>
                    <a:lnTo>
                      <a:pt x="559" y="303"/>
                    </a:lnTo>
                    <a:lnTo>
                      <a:pt x="553" y="307"/>
                    </a:lnTo>
                    <a:lnTo>
                      <a:pt x="553" y="312"/>
                    </a:lnTo>
                    <a:lnTo>
                      <a:pt x="547" y="316"/>
                    </a:lnTo>
                    <a:lnTo>
                      <a:pt x="547" y="321"/>
                    </a:lnTo>
                    <a:lnTo>
                      <a:pt x="540" y="321"/>
                    </a:lnTo>
                    <a:lnTo>
                      <a:pt x="540" y="325"/>
                    </a:lnTo>
                    <a:lnTo>
                      <a:pt x="534" y="321"/>
                    </a:lnTo>
                    <a:lnTo>
                      <a:pt x="534" y="325"/>
                    </a:lnTo>
                    <a:lnTo>
                      <a:pt x="528" y="325"/>
                    </a:lnTo>
                    <a:lnTo>
                      <a:pt x="528" y="321"/>
                    </a:lnTo>
                    <a:lnTo>
                      <a:pt x="521" y="325"/>
                    </a:lnTo>
                    <a:lnTo>
                      <a:pt x="515" y="325"/>
                    </a:lnTo>
                    <a:lnTo>
                      <a:pt x="509" y="330"/>
                    </a:lnTo>
                    <a:lnTo>
                      <a:pt x="503" y="330"/>
                    </a:lnTo>
                    <a:lnTo>
                      <a:pt x="496" y="330"/>
                    </a:lnTo>
                    <a:lnTo>
                      <a:pt x="496" y="325"/>
                    </a:lnTo>
                    <a:lnTo>
                      <a:pt x="490" y="325"/>
                    </a:lnTo>
                    <a:lnTo>
                      <a:pt x="484" y="325"/>
                    </a:lnTo>
                    <a:lnTo>
                      <a:pt x="484" y="321"/>
                    </a:lnTo>
                    <a:lnTo>
                      <a:pt x="477" y="321"/>
                    </a:lnTo>
                    <a:lnTo>
                      <a:pt x="471" y="321"/>
                    </a:lnTo>
                    <a:lnTo>
                      <a:pt x="471" y="325"/>
                    </a:lnTo>
                    <a:lnTo>
                      <a:pt x="465" y="330"/>
                    </a:lnTo>
                    <a:lnTo>
                      <a:pt x="459" y="334"/>
                    </a:lnTo>
                    <a:lnTo>
                      <a:pt x="452" y="334"/>
                    </a:lnTo>
                    <a:lnTo>
                      <a:pt x="446" y="334"/>
                    </a:lnTo>
                    <a:lnTo>
                      <a:pt x="440" y="334"/>
                    </a:lnTo>
                    <a:lnTo>
                      <a:pt x="433" y="334"/>
                    </a:lnTo>
                    <a:lnTo>
                      <a:pt x="433" y="338"/>
                    </a:lnTo>
                    <a:lnTo>
                      <a:pt x="427" y="343"/>
                    </a:lnTo>
                    <a:lnTo>
                      <a:pt x="421" y="347"/>
                    </a:lnTo>
                    <a:lnTo>
                      <a:pt x="415" y="347"/>
                    </a:lnTo>
                    <a:lnTo>
                      <a:pt x="408" y="343"/>
                    </a:lnTo>
                    <a:lnTo>
                      <a:pt x="402" y="338"/>
                    </a:lnTo>
                    <a:lnTo>
                      <a:pt x="396" y="334"/>
                    </a:lnTo>
                    <a:lnTo>
                      <a:pt x="396" y="330"/>
                    </a:lnTo>
                    <a:lnTo>
                      <a:pt x="389" y="330"/>
                    </a:lnTo>
                    <a:lnTo>
                      <a:pt x="383" y="325"/>
                    </a:lnTo>
                    <a:lnTo>
                      <a:pt x="377" y="330"/>
                    </a:lnTo>
                    <a:lnTo>
                      <a:pt x="370" y="330"/>
                    </a:lnTo>
                    <a:lnTo>
                      <a:pt x="370" y="334"/>
                    </a:lnTo>
                    <a:lnTo>
                      <a:pt x="364" y="338"/>
                    </a:lnTo>
                    <a:lnTo>
                      <a:pt x="358" y="338"/>
                    </a:lnTo>
                    <a:lnTo>
                      <a:pt x="352" y="338"/>
                    </a:lnTo>
                    <a:lnTo>
                      <a:pt x="345" y="338"/>
                    </a:lnTo>
                    <a:lnTo>
                      <a:pt x="339" y="334"/>
                    </a:lnTo>
                    <a:lnTo>
                      <a:pt x="333" y="334"/>
                    </a:lnTo>
                    <a:lnTo>
                      <a:pt x="333" y="330"/>
                    </a:lnTo>
                    <a:lnTo>
                      <a:pt x="326" y="330"/>
                    </a:lnTo>
                    <a:lnTo>
                      <a:pt x="320" y="325"/>
                    </a:lnTo>
                    <a:lnTo>
                      <a:pt x="320" y="321"/>
                    </a:lnTo>
                    <a:lnTo>
                      <a:pt x="314" y="321"/>
                    </a:lnTo>
                    <a:lnTo>
                      <a:pt x="314" y="316"/>
                    </a:lnTo>
                    <a:lnTo>
                      <a:pt x="308" y="316"/>
                    </a:lnTo>
                    <a:lnTo>
                      <a:pt x="301" y="316"/>
                    </a:lnTo>
                    <a:lnTo>
                      <a:pt x="295" y="316"/>
                    </a:lnTo>
                    <a:lnTo>
                      <a:pt x="289" y="316"/>
                    </a:lnTo>
                    <a:lnTo>
                      <a:pt x="282" y="316"/>
                    </a:lnTo>
                    <a:lnTo>
                      <a:pt x="276" y="316"/>
                    </a:lnTo>
                    <a:lnTo>
                      <a:pt x="276" y="312"/>
                    </a:lnTo>
                    <a:lnTo>
                      <a:pt x="270" y="312"/>
                    </a:lnTo>
                    <a:lnTo>
                      <a:pt x="264" y="312"/>
                    </a:lnTo>
                    <a:lnTo>
                      <a:pt x="257" y="312"/>
                    </a:lnTo>
                    <a:lnTo>
                      <a:pt x="251" y="312"/>
                    </a:lnTo>
                    <a:lnTo>
                      <a:pt x="245" y="312"/>
                    </a:lnTo>
                    <a:lnTo>
                      <a:pt x="238" y="316"/>
                    </a:lnTo>
                    <a:lnTo>
                      <a:pt x="232" y="316"/>
                    </a:lnTo>
                    <a:lnTo>
                      <a:pt x="220" y="321"/>
                    </a:lnTo>
                    <a:lnTo>
                      <a:pt x="213" y="325"/>
                    </a:lnTo>
                    <a:lnTo>
                      <a:pt x="213" y="330"/>
                    </a:lnTo>
                    <a:lnTo>
                      <a:pt x="207" y="330"/>
                    </a:lnTo>
                    <a:lnTo>
                      <a:pt x="213" y="334"/>
                    </a:lnTo>
                    <a:lnTo>
                      <a:pt x="213" y="338"/>
                    </a:lnTo>
                    <a:lnTo>
                      <a:pt x="213" y="343"/>
                    </a:lnTo>
                    <a:lnTo>
                      <a:pt x="213" y="347"/>
                    </a:lnTo>
                    <a:lnTo>
                      <a:pt x="213" y="352"/>
                    </a:lnTo>
                    <a:lnTo>
                      <a:pt x="207" y="352"/>
                    </a:lnTo>
                    <a:lnTo>
                      <a:pt x="207" y="356"/>
                    </a:lnTo>
                    <a:lnTo>
                      <a:pt x="207" y="361"/>
                    </a:lnTo>
                    <a:lnTo>
                      <a:pt x="201" y="361"/>
                    </a:lnTo>
                    <a:lnTo>
                      <a:pt x="194" y="361"/>
                    </a:lnTo>
                    <a:lnTo>
                      <a:pt x="188" y="361"/>
                    </a:lnTo>
                    <a:lnTo>
                      <a:pt x="182" y="365"/>
                    </a:lnTo>
                    <a:lnTo>
                      <a:pt x="182" y="370"/>
                    </a:lnTo>
                    <a:lnTo>
                      <a:pt x="182" y="374"/>
                    </a:lnTo>
                    <a:lnTo>
                      <a:pt x="182" y="379"/>
                    </a:lnTo>
                    <a:lnTo>
                      <a:pt x="182" y="383"/>
                    </a:lnTo>
                    <a:lnTo>
                      <a:pt x="176" y="383"/>
                    </a:lnTo>
                    <a:lnTo>
                      <a:pt x="176" y="388"/>
                    </a:lnTo>
                    <a:lnTo>
                      <a:pt x="176" y="392"/>
                    </a:lnTo>
                    <a:lnTo>
                      <a:pt x="176" y="396"/>
                    </a:lnTo>
                    <a:lnTo>
                      <a:pt x="169" y="396"/>
                    </a:lnTo>
                    <a:lnTo>
                      <a:pt x="169" y="392"/>
                    </a:lnTo>
                    <a:lnTo>
                      <a:pt x="169" y="388"/>
                    </a:lnTo>
                    <a:lnTo>
                      <a:pt x="169" y="383"/>
                    </a:lnTo>
                    <a:lnTo>
                      <a:pt x="169" y="379"/>
                    </a:lnTo>
                    <a:lnTo>
                      <a:pt x="169" y="374"/>
                    </a:lnTo>
                    <a:lnTo>
                      <a:pt x="169" y="370"/>
                    </a:lnTo>
                    <a:lnTo>
                      <a:pt x="169" y="365"/>
                    </a:lnTo>
                    <a:lnTo>
                      <a:pt x="163" y="361"/>
                    </a:lnTo>
                    <a:lnTo>
                      <a:pt x="163" y="356"/>
                    </a:lnTo>
                    <a:lnTo>
                      <a:pt x="157" y="352"/>
                    </a:lnTo>
                    <a:lnTo>
                      <a:pt x="157" y="347"/>
                    </a:lnTo>
                    <a:lnTo>
                      <a:pt x="150" y="347"/>
                    </a:lnTo>
                    <a:lnTo>
                      <a:pt x="150" y="343"/>
                    </a:lnTo>
                    <a:lnTo>
                      <a:pt x="150" y="338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0" y="325"/>
                    </a:lnTo>
                    <a:lnTo>
                      <a:pt x="150" y="321"/>
                    </a:lnTo>
                    <a:lnTo>
                      <a:pt x="150" y="312"/>
                    </a:lnTo>
                    <a:lnTo>
                      <a:pt x="150" y="307"/>
                    </a:lnTo>
                    <a:lnTo>
                      <a:pt x="150" y="303"/>
                    </a:lnTo>
                    <a:lnTo>
                      <a:pt x="150" y="298"/>
                    </a:lnTo>
                    <a:lnTo>
                      <a:pt x="150" y="294"/>
                    </a:lnTo>
                    <a:lnTo>
                      <a:pt x="150" y="289"/>
                    </a:lnTo>
                    <a:lnTo>
                      <a:pt x="150" y="285"/>
                    </a:lnTo>
                    <a:lnTo>
                      <a:pt x="150" y="280"/>
                    </a:lnTo>
                    <a:lnTo>
                      <a:pt x="150" y="276"/>
                    </a:lnTo>
                    <a:lnTo>
                      <a:pt x="150" y="272"/>
                    </a:lnTo>
                    <a:lnTo>
                      <a:pt x="157" y="272"/>
                    </a:lnTo>
                    <a:lnTo>
                      <a:pt x="157" y="276"/>
                    </a:lnTo>
                    <a:lnTo>
                      <a:pt x="157" y="272"/>
                    </a:lnTo>
                    <a:lnTo>
                      <a:pt x="157" y="267"/>
                    </a:lnTo>
                    <a:lnTo>
                      <a:pt x="157" y="263"/>
                    </a:lnTo>
                    <a:lnTo>
                      <a:pt x="157" y="258"/>
                    </a:lnTo>
                    <a:lnTo>
                      <a:pt x="157" y="254"/>
                    </a:lnTo>
                    <a:lnTo>
                      <a:pt x="157" y="249"/>
                    </a:lnTo>
                    <a:lnTo>
                      <a:pt x="150" y="249"/>
                    </a:lnTo>
                    <a:lnTo>
                      <a:pt x="150" y="245"/>
                    </a:lnTo>
                    <a:lnTo>
                      <a:pt x="150" y="240"/>
                    </a:lnTo>
                    <a:lnTo>
                      <a:pt x="150" y="236"/>
                    </a:lnTo>
                    <a:lnTo>
                      <a:pt x="150" y="231"/>
                    </a:lnTo>
                    <a:lnTo>
                      <a:pt x="157" y="231"/>
                    </a:lnTo>
                    <a:lnTo>
                      <a:pt x="157" y="227"/>
                    </a:lnTo>
                    <a:lnTo>
                      <a:pt x="157" y="223"/>
                    </a:lnTo>
                    <a:lnTo>
                      <a:pt x="150" y="218"/>
                    </a:lnTo>
                    <a:lnTo>
                      <a:pt x="150" y="214"/>
                    </a:lnTo>
                    <a:lnTo>
                      <a:pt x="144" y="214"/>
                    </a:lnTo>
                    <a:lnTo>
                      <a:pt x="144" y="209"/>
                    </a:lnTo>
                    <a:lnTo>
                      <a:pt x="138" y="209"/>
                    </a:lnTo>
                    <a:lnTo>
                      <a:pt x="132" y="209"/>
                    </a:lnTo>
                    <a:lnTo>
                      <a:pt x="125" y="209"/>
                    </a:lnTo>
                    <a:lnTo>
                      <a:pt x="125" y="205"/>
                    </a:lnTo>
                    <a:lnTo>
                      <a:pt x="119" y="205"/>
                    </a:lnTo>
                    <a:lnTo>
                      <a:pt x="113" y="205"/>
                    </a:lnTo>
                    <a:lnTo>
                      <a:pt x="106" y="205"/>
                    </a:lnTo>
                    <a:lnTo>
                      <a:pt x="106" y="200"/>
                    </a:lnTo>
                    <a:lnTo>
                      <a:pt x="100" y="200"/>
                    </a:lnTo>
                    <a:lnTo>
                      <a:pt x="94" y="196"/>
                    </a:lnTo>
                    <a:lnTo>
                      <a:pt x="88" y="191"/>
                    </a:lnTo>
                    <a:lnTo>
                      <a:pt x="81" y="187"/>
                    </a:lnTo>
                    <a:lnTo>
                      <a:pt x="75" y="182"/>
                    </a:lnTo>
                    <a:lnTo>
                      <a:pt x="69" y="182"/>
                    </a:lnTo>
                    <a:lnTo>
                      <a:pt x="69" y="178"/>
                    </a:lnTo>
                    <a:lnTo>
                      <a:pt x="69" y="173"/>
                    </a:lnTo>
                    <a:lnTo>
                      <a:pt x="62" y="173"/>
                    </a:lnTo>
                    <a:lnTo>
                      <a:pt x="62" y="169"/>
                    </a:lnTo>
                    <a:lnTo>
                      <a:pt x="62" y="173"/>
                    </a:lnTo>
                    <a:lnTo>
                      <a:pt x="56" y="173"/>
                    </a:lnTo>
                    <a:lnTo>
                      <a:pt x="50" y="169"/>
                    </a:lnTo>
                    <a:lnTo>
                      <a:pt x="44" y="169"/>
                    </a:lnTo>
                    <a:lnTo>
                      <a:pt x="44" y="165"/>
                    </a:lnTo>
                    <a:lnTo>
                      <a:pt x="37" y="165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25" y="156"/>
                    </a:lnTo>
                    <a:lnTo>
                      <a:pt x="18" y="156"/>
                    </a:lnTo>
                    <a:lnTo>
                      <a:pt x="12" y="156"/>
                    </a:lnTo>
                    <a:lnTo>
                      <a:pt x="12" y="151"/>
                    </a:lnTo>
                    <a:lnTo>
                      <a:pt x="6" y="151"/>
                    </a:lnTo>
                    <a:lnTo>
                      <a:pt x="0" y="151"/>
                    </a:lnTo>
                    <a:lnTo>
                      <a:pt x="0" y="147"/>
                    </a:lnTo>
                    <a:lnTo>
                      <a:pt x="0" y="142"/>
                    </a:lnTo>
                    <a:lnTo>
                      <a:pt x="6" y="138"/>
                    </a:lnTo>
                    <a:lnTo>
                      <a:pt x="6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8" y="120"/>
                    </a:lnTo>
                    <a:lnTo>
                      <a:pt x="25" y="115"/>
                    </a:lnTo>
                    <a:lnTo>
                      <a:pt x="25" y="111"/>
                    </a:lnTo>
                    <a:lnTo>
                      <a:pt x="31" y="107"/>
                    </a:lnTo>
                    <a:lnTo>
                      <a:pt x="37" y="107"/>
                    </a:lnTo>
                    <a:lnTo>
                      <a:pt x="37" y="102"/>
                    </a:lnTo>
                    <a:lnTo>
                      <a:pt x="44" y="102"/>
                    </a:lnTo>
                    <a:lnTo>
                      <a:pt x="50" y="98"/>
                    </a:lnTo>
                    <a:lnTo>
                      <a:pt x="56" y="98"/>
                    </a:lnTo>
                    <a:lnTo>
                      <a:pt x="62" y="98"/>
                    </a:lnTo>
                    <a:lnTo>
                      <a:pt x="69" y="98"/>
                    </a:lnTo>
                    <a:lnTo>
                      <a:pt x="75" y="93"/>
                    </a:lnTo>
                    <a:lnTo>
                      <a:pt x="75" y="89"/>
                    </a:lnTo>
                    <a:lnTo>
                      <a:pt x="81" y="84"/>
                    </a:lnTo>
                    <a:lnTo>
                      <a:pt x="88" y="80"/>
                    </a:lnTo>
                    <a:lnTo>
                      <a:pt x="94" y="75"/>
                    </a:lnTo>
                    <a:lnTo>
                      <a:pt x="94" y="71"/>
                    </a:lnTo>
                    <a:lnTo>
                      <a:pt x="100" y="66"/>
                    </a:lnTo>
                    <a:lnTo>
                      <a:pt x="100" y="62"/>
                    </a:lnTo>
                    <a:lnTo>
                      <a:pt x="100" y="57"/>
                    </a:lnTo>
                    <a:lnTo>
                      <a:pt x="106" y="57"/>
                    </a:lnTo>
                    <a:lnTo>
                      <a:pt x="106" y="53"/>
                    </a:lnTo>
                    <a:lnTo>
                      <a:pt x="113" y="44"/>
                    </a:lnTo>
                    <a:lnTo>
                      <a:pt x="113" y="40"/>
                    </a:lnTo>
                    <a:lnTo>
                      <a:pt x="119" y="40"/>
                    </a:lnTo>
                    <a:lnTo>
                      <a:pt x="125" y="35"/>
                    </a:lnTo>
                    <a:lnTo>
                      <a:pt x="125" y="31"/>
                    </a:lnTo>
                    <a:lnTo>
                      <a:pt x="132" y="26"/>
                    </a:lnTo>
                    <a:lnTo>
                      <a:pt x="138" y="26"/>
                    </a:lnTo>
                    <a:lnTo>
                      <a:pt x="144" y="22"/>
                    </a:lnTo>
                    <a:lnTo>
                      <a:pt x="150" y="22"/>
                    </a:lnTo>
                    <a:lnTo>
                      <a:pt x="157" y="17"/>
                    </a:lnTo>
                    <a:lnTo>
                      <a:pt x="163" y="17"/>
                    </a:lnTo>
                    <a:lnTo>
                      <a:pt x="169" y="17"/>
                    </a:lnTo>
                    <a:lnTo>
                      <a:pt x="169" y="13"/>
                    </a:lnTo>
                    <a:lnTo>
                      <a:pt x="176" y="13"/>
                    </a:lnTo>
                    <a:lnTo>
                      <a:pt x="182" y="13"/>
                    </a:lnTo>
                    <a:lnTo>
                      <a:pt x="194" y="17"/>
                    </a:lnTo>
                    <a:lnTo>
                      <a:pt x="201" y="17"/>
                    </a:lnTo>
                    <a:lnTo>
                      <a:pt x="207" y="22"/>
                    </a:lnTo>
                    <a:lnTo>
                      <a:pt x="213" y="22"/>
                    </a:lnTo>
                    <a:lnTo>
                      <a:pt x="213" y="26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44" name="Group 946"/>
            <p:cNvGrpSpPr>
              <a:grpSpLocks/>
            </p:cNvGrpSpPr>
            <p:nvPr/>
          </p:nvGrpSpPr>
          <p:grpSpPr bwMode="auto">
            <a:xfrm>
              <a:off x="3558" y="1667"/>
              <a:ext cx="63" cy="107"/>
              <a:chOff x="3558" y="1667"/>
              <a:chExt cx="63" cy="107"/>
            </a:xfrm>
          </p:grpSpPr>
          <p:sp>
            <p:nvSpPr>
              <p:cNvPr id="5043" name="Freeform 947"/>
              <p:cNvSpPr>
                <a:spLocks/>
              </p:cNvSpPr>
              <p:nvPr/>
            </p:nvSpPr>
            <p:spPr bwMode="auto">
              <a:xfrm>
                <a:off x="3558" y="1667"/>
                <a:ext cx="63" cy="10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8"/>
                  </a:cxn>
                  <a:cxn ang="0">
                    <a:pos x="50" y="17"/>
                  </a:cxn>
                  <a:cxn ang="0">
                    <a:pos x="50" y="26"/>
                  </a:cxn>
                  <a:cxn ang="0">
                    <a:pos x="56" y="35"/>
                  </a:cxn>
                  <a:cxn ang="0">
                    <a:pos x="50" y="40"/>
                  </a:cxn>
                  <a:cxn ang="0">
                    <a:pos x="50" y="49"/>
                  </a:cxn>
                  <a:cxn ang="0">
                    <a:pos x="56" y="57"/>
                  </a:cxn>
                  <a:cxn ang="0">
                    <a:pos x="56" y="66"/>
                  </a:cxn>
                  <a:cxn ang="0">
                    <a:pos x="56" y="75"/>
                  </a:cxn>
                  <a:cxn ang="0">
                    <a:pos x="56" y="84"/>
                  </a:cxn>
                  <a:cxn ang="0">
                    <a:pos x="50" y="93"/>
                  </a:cxn>
                  <a:cxn ang="0">
                    <a:pos x="37" y="98"/>
                  </a:cxn>
                  <a:cxn ang="0">
                    <a:pos x="25" y="98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0" y="102"/>
                  </a:cxn>
                  <a:cxn ang="0">
                    <a:pos x="0" y="93"/>
                  </a:cxn>
                  <a:cxn ang="0">
                    <a:pos x="12" y="84"/>
                  </a:cxn>
                  <a:cxn ang="0">
                    <a:pos x="12" y="75"/>
                  </a:cxn>
                  <a:cxn ang="0">
                    <a:pos x="19" y="71"/>
                  </a:cxn>
                  <a:cxn ang="0">
                    <a:pos x="19" y="62"/>
                  </a:cxn>
                  <a:cxn ang="0">
                    <a:pos x="19" y="53"/>
                  </a:cxn>
                  <a:cxn ang="0">
                    <a:pos x="19" y="44"/>
                  </a:cxn>
                  <a:cxn ang="0">
                    <a:pos x="19" y="35"/>
                  </a:cxn>
                  <a:cxn ang="0">
                    <a:pos x="19" y="26"/>
                  </a:cxn>
                  <a:cxn ang="0">
                    <a:pos x="25" y="22"/>
                  </a:cxn>
                  <a:cxn ang="0">
                    <a:pos x="25" y="13"/>
                  </a:cxn>
                  <a:cxn ang="0">
                    <a:pos x="25" y="4"/>
                  </a:cxn>
                  <a:cxn ang="0">
                    <a:pos x="31" y="0"/>
                  </a:cxn>
                  <a:cxn ang="0">
                    <a:pos x="50" y="0"/>
                  </a:cxn>
                  <a:cxn ang="0">
                    <a:pos x="63" y="0"/>
                  </a:cxn>
                </a:cxnLst>
                <a:rect l="0" t="0" r="r" b="b"/>
                <a:pathLst>
                  <a:path w="63" h="107">
                    <a:moveTo>
                      <a:pt x="63" y="0"/>
                    </a:moveTo>
                    <a:lnTo>
                      <a:pt x="56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56" y="13"/>
                    </a:lnTo>
                    <a:lnTo>
                      <a:pt x="50" y="17"/>
                    </a:lnTo>
                    <a:lnTo>
                      <a:pt x="50" y="22"/>
                    </a:lnTo>
                    <a:lnTo>
                      <a:pt x="50" y="26"/>
                    </a:lnTo>
                    <a:lnTo>
                      <a:pt x="50" y="31"/>
                    </a:lnTo>
                    <a:lnTo>
                      <a:pt x="56" y="35"/>
                    </a:lnTo>
                    <a:lnTo>
                      <a:pt x="50" y="35"/>
                    </a:lnTo>
                    <a:lnTo>
                      <a:pt x="50" y="40"/>
                    </a:lnTo>
                    <a:lnTo>
                      <a:pt x="50" y="44"/>
                    </a:lnTo>
                    <a:lnTo>
                      <a:pt x="50" y="49"/>
                    </a:lnTo>
                    <a:lnTo>
                      <a:pt x="50" y="53"/>
                    </a:lnTo>
                    <a:lnTo>
                      <a:pt x="56" y="57"/>
                    </a:lnTo>
                    <a:lnTo>
                      <a:pt x="56" y="62"/>
                    </a:lnTo>
                    <a:lnTo>
                      <a:pt x="56" y="66"/>
                    </a:lnTo>
                    <a:lnTo>
                      <a:pt x="56" y="71"/>
                    </a:lnTo>
                    <a:lnTo>
                      <a:pt x="56" y="75"/>
                    </a:lnTo>
                    <a:lnTo>
                      <a:pt x="56" y="80"/>
                    </a:lnTo>
                    <a:lnTo>
                      <a:pt x="56" y="84"/>
                    </a:lnTo>
                    <a:lnTo>
                      <a:pt x="50" y="89"/>
                    </a:lnTo>
                    <a:lnTo>
                      <a:pt x="50" y="93"/>
                    </a:lnTo>
                    <a:lnTo>
                      <a:pt x="44" y="98"/>
                    </a:lnTo>
                    <a:lnTo>
                      <a:pt x="37" y="98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19" y="102"/>
                    </a:lnTo>
                    <a:lnTo>
                      <a:pt x="12" y="102"/>
                    </a:lnTo>
                    <a:lnTo>
                      <a:pt x="6" y="102"/>
                    </a:lnTo>
                    <a:lnTo>
                      <a:pt x="0" y="10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3"/>
                    </a:lnTo>
                    <a:lnTo>
                      <a:pt x="6" y="89"/>
                    </a:lnTo>
                    <a:lnTo>
                      <a:pt x="12" y="84"/>
                    </a:lnTo>
                    <a:lnTo>
                      <a:pt x="12" y="80"/>
                    </a:lnTo>
                    <a:lnTo>
                      <a:pt x="12" y="75"/>
                    </a:lnTo>
                    <a:lnTo>
                      <a:pt x="12" y="71"/>
                    </a:lnTo>
                    <a:lnTo>
                      <a:pt x="19" y="71"/>
                    </a:lnTo>
                    <a:lnTo>
                      <a:pt x="19" y="66"/>
                    </a:lnTo>
                    <a:lnTo>
                      <a:pt x="19" y="62"/>
                    </a:lnTo>
                    <a:lnTo>
                      <a:pt x="19" y="57"/>
                    </a:lnTo>
                    <a:lnTo>
                      <a:pt x="19" y="53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9" y="40"/>
                    </a:lnTo>
                    <a:lnTo>
                      <a:pt x="19" y="35"/>
                    </a:lnTo>
                    <a:lnTo>
                      <a:pt x="19" y="31"/>
                    </a:lnTo>
                    <a:lnTo>
                      <a:pt x="19" y="26"/>
                    </a:lnTo>
                    <a:lnTo>
                      <a:pt x="19" y="22"/>
                    </a:lnTo>
                    <a:lnTo>
                      <a:pt x="25" y="22"/>
                    </a:lnTo>
                    <a:lnTo>
                      <a:pt x="25" y="17"/>
                    </a:lnTo>
                    <a:lnTo>
                      <a:pt x="25" y="13"/>
                    </a:lnTo>
                    <a:lnTo>
                      <a:pt x="25" y="8"/>
                    </a:lnTo>
                    <a:lnTo>
                      <a:pt x="25" y="4"/>
                    </a:lnTo>
                    <a:lnTo>
                      <a:pt x="31" y="4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50" y="0"/>
                    </a:lnTo>
                    <a:lnTo>
                      <a:pt x="56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44" name="Freeform 948"/>
              <p:cNvSpPr>
                <a:spLocks/>
              </p:cNvSpPr>
              <p:nvPr/>
            </p:nvSpPr>
            <p:spPr bwMode="auto">
              <a:xfrm>
                <a:off x="3558" y="1667"/>
                <a:ext cx="63" cy="107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56" y="8"/>
                  </a:cxn>
                  <a:cxn ang="0">
                    <a:pos x="50" y="17"/>
                  </a:cxn>
                  <a:cxn ang="0">
                    <a:pos x="50" y="26"/>
                  </a:cxn>
                  <a:cxn ang="0">
                    <a:pos x="56" y="35"/>
                  </a:cxn>
                  <a:cxn ang="0">
                    <a:pos x="50" y="40"/>
                  </a:cxn>
                  <a:cxn ang="0">
                    <a:pos x="50" y="49"/>
                  </a:cxn>
                  <a:cxn ang="0">
                    <a:pos x="56" y="57"/>
                  </a:cxn>
                  <a:cxn ang="0">
                    <a:pos x="56" y="66"/>
                  </a:cxn>
                  <a:cxn ang="0">
                    <a:pos x="56" y="75"/>
                  </a:cxn>
                  <a:cxn ang="0">
                    <a:pos x="56" y="84"/>
                  </a:cxn>
                  <a:cxn ang="0">
                    <a:pos x="50" y="93"/>
                  </a:cxn>
                  <a:cxn ang="0">
                    <a:pos x="37" y="98"/>
                  </a:cxn>
                  <a:cxn ang="0">
                    <a:pos x="25" y="98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0" y="102"/>
                  </a:cxn>
                  <a:cxn ang="0">
                    <a:pos x="0" y="93"/>
                  </a:cxn>
                  <a:cxn ang="0">
                    <a:pos x="12" y="84"/>
                  </a:cxn>
                  <a:cxn ang="0">
                    <a:pos x="12" y="75"/>
                  </a:cxn>
                  <a:cxn ang="0">
                    <a:pos x="19" y="71"/>
                  </a:cxn>
                  <a:cxn ang="0">
                    <a:pos x="19" y="62"/>
                  </a:cxn>
                  <a:cxn ang="0">
                    <a:pos x="19" y="53"/>
                  </a:cxn>
                  <a:cxn ang="0">
                    <a:pos x="19" y="44"/>
                  </a:cxn>
                  <a:cxn ang="0">
                    <a:pos x="19" y="35"/>
                  </a:cxn>
                  <a:cxn ang="0">
                    <a:pos x="19" y="26"/>
                  </a:cxn>
                  <a:cxn ang="0">
                    <a:pos x="25" y="22"/>
                  </a:cxn>
                  <a:cxn ang="0">
                    <a:pos x="25" y="13"/>
                  </a:cxn>
                  <a:cxn ang="0">
                    <a:pos x="25" y="4"/>
                  </a:cxn>
                  <a:cxn ang="0">
                    <a:pos x="31" y="0"/>
                  </a:cxn>
                  <a:cxn ang="0">
                    <a:pos x="50" y="0"/>
                  </a:cxn>
                  <a:cxn ang="0">
                    <a:pos x="63" y="0"/>
                  </a:cxn>
                </a:cxnLst>
                <a:rect l="0" t="0" r="r" b="b"/>
                <a:pathLst>
                  <a:path w="63" h="107">
                    <a:moveTo>
                      <a:pt x="63" y="0"/>
                    </a:moveTo>
                    <a:lnTo>
                      <a:pt x="56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56" y="13"/>
                    </a:lnTo>
                    <a:lnTo>
                      <a:pt x="50" y="17"/>
                    </a:lnTo>
                    <a:lnTo>
                      <a:pt x="50" y="22"/>
                    </a:lnTo>
                    <a:lnTo>
                      <a:pt x="50" y="26"/>
                    </a:lnTo>
                    <a:lnTo>
                      <a:pt x="50" y="31"/>
                    </a:lnTo>
                    <a:lnTo>
                      <a:pt x="56" y="35"/>
                    </a:lnTo>
                    <a:lnTo>
                      <a:pt x="50" y="35"/>
                    </a:lnTo>
                    <a:lnTo>
                      <a:pt x="50" y="40"/>
                    </a:lnTo>
                    <a:lnTo>
                      <a:pt x="50" y="44"/>
                    </a:lnTo>
                    <a:lnTo>
                      <a:pt x="50" y="49"/>
                    </a:lnTo>
                    <a:lnTo>
                      <a:pt x="50" y="53"/>
                    </a:lnTo>
                    <a:lnTo>
                      <a:pt x="56" y="57"/>
                    </a:lnTo>
                    <a:lnTo>
                      <a:pt x="56" y="62"/>
                    </a:lnTo>
                    <a:lnTo>
                      <a:pt x="56" y="66"/>
                    </a:lnTo>
                    <a:lnTo>
                      <a:pt x="56" y="71"/>
                    </a:lnTo>
                    <a:lnTo>
                      <a:pt x="56" y="75"/>
                    </a:lnTo>
                    <a:lnTo>
                      <a:pt x="56" y="80"/>
                    </a:lnTo>
                    <a:lnTo>
                      <a:pt x="56" y="84"/>
                    </a:lnTo>
                    <a:lnTo>
                      <a:pt x="50" y="89"/>
                    </a:lnTo>
                    <a:lnTo>
                      <a:pt x="50" y="93"/>
                    </a:lnTo>
                    <a:lnTo>
                      <a:pt x="44" y="98"/>
                    </a:lnTo>
                    <a:lnTo>
                      <a:pt x="37" y="98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19" y="102"/>
                    </a:lnTo>
                    <a:lnTo>
                      <a:pt x="12" y="102"/>
                    </a:lnTo>
                    <a:lnTo>
                      <a:pt x="6" y="102"/>
                    </a:lnTo>
                    <a:lnTo>
                      <a:pt x="0" y="10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3"/>
                    </a:lnTo>
                    <a:lnTo>
                      <a:pt x="6" y="89"/>
                    </a:lnTo>
                    <a:lnTo>
                      <a:pt x="12" y="84"/>
                    </a:lnTo>
                    <a:lnTo>
                      <a:pt x="12" y="80"/>
                    </a:lnTo>
                    <a:lnTo>
                      <a:pt x="12" y="75"/>
                    </a:lnTo>
                    <a:lnTo>
                      <a:pt x="12" y="71"/>
                    </a:lnTo>
                    <a:lnTo>
                      <a:pt x="19" y="71"/>
                    </a:lnTo>
                    <a:lnTo>
                      <a:pt x="19" y="66"/>
                    </a:lnTo>
                    <a:lnTo>
                      <a:pt x="19" y="62"/>
                    </a:lnTo>
                    <a:lnTo>
                      <a:pt x="19" y="57"/>
                    </a:lnTo>
                    <a:lnTo>
                      <a:pt x="19" y="53"/>
                    </a:lnTo>
                    <a:lnTo>
                      <a:pt x="19" y="49"/>
                    </a:lnTo>
                    <a:lnTo>
                      <a:pt x="19" y="44"/>
                    </a:lnTo>
                    <a:lnTo>
                      <a:pt x="19" y="40"/>
                    </a:lnTo>
                    <a:lnTo>
                      <a:pt x="19" y="35"/>
                    </a:lnTo>
                    <a:lnTo>
                      <a:pt x="19" y="31"/>
                    </a:lnTo>
                    <a:lnTo>
                      <a:pt x="19" y="26"/>
                    </a:lnTo>
                    <a:lnTo>
                      <a:pt x="19" y="22"/>
                    </a:lnTo>
                    <a:lnTo>
                      <a:pt x="25" y="22"/>
                    </a:lnTo>
                    <a:lnTo>
                      <a:pt x="25" y="17"/>
                    </a:lnTo>
                    <a:lnTo>
                      <a:pt x="25" y="13"/>
                    </a:lnTo>
                    <a:lnTo>
                      <a:pt x="25" y="8"/>
                    </a:lnTo>
                    <a:lnTo>
                      <a:pt x="25" y="4"/>
                    </a:lnTo>
                    <a:lnTo>
                      <a:pt x="31" y="4"/>
                    </a:lnTo>
                    <a:lnTo>
                      <a:pt x="31" y="0"/>
                    </a:lnTo>
                    <a:lnTo>
                      <a:pt x="37" y="0"/>
                    </a:lnTo>
                    <a:lnTo>
                      <a:pt x="50" y="0"/>
                    </a:lnTo>
                    <a:lnTo>
                      <a:pt x="56" y="0"/>
                    </a:lnTo>
                    <a:lnTo>
                      <a:pt x="6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47" name="Group 949"/>
            <p:cNvGrpSpPr>
              <a:grpSpLocks/>
            </p:cNvGrpSpPr>
            <p:nvPr/>
          </p:nvGrpSpPr>
          <p:grpSpPr bwMode="auto">
            <a:xfrm>
              <a:off x="3577" y="1667"/>
              <a:ext cx="207" cy="169"/>
              <a:chOff x="3577" y="1667"/>
              <a:chExt cx="207" cy="169"/>
            </a:xfrm>
          </p:grpSpPr>
          <p:sp>
            <p:nvSpPr>
              <p:cNvPr id="5046" name="Freeform 950"/>
              <p:cNvSpPr>
                <a:spLocks/>
              </p:cNvSpPr>
              <p:nvPr/>
            </p:nvSpPr>
            <p:spPr bwMode="auto">
              <a:xfrm>
                <a:off x="3577" y="1667"/>
                <a:ext cx="207" cy="169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56" y="8"/>
                  </a:cxn>
                  <a:cxn ang="0">
                    <a:pos x="63" y="13"/>
                  </a:cxn>
                  <a:cxn ang="0">
                    <a:pos x="69" y="17"/>
                  </a:cxn>
                  <a:cxn ang="0">
                    <a:pos x="88" y="22"/>
                  </a:cxn>
                  <a:cxn ang="0">
                    <a:pos x="100" y="22"/>
                  </a:cxn>
                  <a:cxn ang="0">
                    <a:pos x="113" y="26"/>
                  </a:cxn>
                  <a:cxn ang="0">
                    <a:pos x="125" y="31"/>
                  </a:cxn>
                  <a:cxn ang="0">
                    <a:pos x="138" y="35"/>
                  </a:cxn>
                  <a:cxn ang="0">
                    <a:pos x="144" y="44"/>
                  </a:cxn>
                  <a:cxn ang="0">
                    <a:pos x="157" y="49"/>
                  </a:cxn>
                  <a:cxn ang="0">
                    <a:pos x="163" y="53"/>
                  </a:cxn>
                  <a:cxn ang="0">
                    <a:pos x="163" y="62"/>
                  </a:cxn>
                  <a:cxn ang="0">
                    <a:pos x="169" y="66"/>
                  </a:cxn>
                  <a:cxn ang="0">
                    <a:pos x="176" y="71"/>
                  </a:cxn>
                  <a:cxn ang="0">
                    <a:pos x="188" y="75"/>
                  </a:cxn>
                  <a:cxn ang="0">
                    <a:pos x="201" y="75"/>
                  </a:cxn>
                  <a:cxn ang="0">
                    <a:pos x="207" y="84"/>
                  </a:cxn>
                  <a:cxn ang="0">
                    <a:pos x="207" y="93"/>
                  </a:cxn>
                  <a:cxn ang="0">
                    <a:pos x="207" y="102"/>
                  </a:cxn>
                  <a:cxn ang="0">
                    <a:pos x="201" y="107"/>
                  </a:cxn>
                  <a:cxn ang="0">
                    <a:pos x="188" y="111"/>
                  </a:cxn>
                  <a:cxn ang="0">
                    <a:pos x="182" y="107"/>
                  </a:cxn>
                  <a:cxn ang="0">
                    <a:pos x="169" y="107"/>
                  </a:cxn>
                  <a:cxn ang="0">
                    <a:pos x="163" y="115"/>
                  </a:cxn>
                  <a:cxn ang="0">
                    <a:pos x="157" y="120"/>
                  </a:cxn>
                  <a:cxn ang="0">
                    <a:pos x="144" y="124"/>
                  </a:cxn>
                  <a:cxn ang="0">
                    <a:pos x="132" y="124"/>
                  </a:cxn>
                  <a:cxn ang="0">
                    <a:pos x="119" y="124"/>
                  </a:cxn>
                  <a:cxn ang="0">
                    <a:pos x="100" y="129"/>
                  </a:cxn>
                  <a:cxn ang="0">
                    <a:pos x="94" y="133"/>
                  </a:cxn>
                  <a:cxn ang="0">
                    <a:pos x="81" y="133"/>
                  </a:cxn>
                  <a:cxn ang="0">
                    <a:pos x="69" y="138"/>
                  </a:cxn>
                  <a:cxn ang="0">
                    <a:pos x="56" y="142"/>
                  </a:cxn>
                  <a:cxn ang="0">
                    <a:pos x="50" y="147"/>
                  </a:cxn>
                  <a:cxn ang="0">
                    <a:pos x="44" y="156"/>
                  </a:cxn>
                  <a:cxn ang="0">
                    <a:pos x="37" y="160"/>
                  </a:cxn>
                  <a:cxn ang="0">
                    <a:pos x="25" y="160"/>
                  </a:cxn>
                  <a:cxn ang="0">
                    <a:pos x="12" y="169"/>
                  </a:cxn>
                  <a:cxn ang="0">
                    <a:pos x="0" y="169"/>
                  </a:cxn>
                  <a:cxn ang="0">
                    <a:pos x="0" y="160"/>
                  </a:cxn>
                  <a:cxn ang="0">
                    <a:pos x="6" y="151"/>
                  </a:cxn>
                  <a:cxn ang="0">
                    <a:pos x="12" y="142"/>
                  </a:cxn>
                  <a:cxn ang="0">
                    <a:pos x="12" y="133"/>
                  </a:cxn>
                  <a:cxn ang="0">
                    <a:pos x="12" y="124"/>
                  </a:cxn>
                  <a:cxn ang="0">
                    <a:pos x="19" y="111"/>
                  </a:cxn>
                  <a:cxn ang="0">
                    <a:pos x="25" y="107"/>
                  </a:cxn>
                  <a:cxn ang="0">
                    <a:pos x="31" y="98"/>
                  </a:cxn>
                  <a:cxn ang="0">
                    <a:pos x="31" y="89"/>
                  </a:cxn>
                  <a:cxn ang="0">
                    <a:pos x="37" y="80"/>
                  </a:cxn>
                  <a:cxn ang="0">
                    <a:pos x="37" y="71"/>
                  </a:cxn>
                  <a:cxn ang="0">
                    <a:pos x="37" y="62"/>
                  </a:cxn>
                  <a:cxn ang="0">
                    <a:pos x="31" y="53"/>
                  </a:cxn>
                  <a:cxn ang="0">
                    <a:pos x="31" y="44"/>
                  </a:cxn>
                  <a:cxn ang="0">
                    <a:pos x="31" y="35"/>
                  </a:cxn>
                  <a:cxn ang="0">
                    <a:pos x="31" y="31"/>
                  </a:cxn>
                  <a:cxn ang="0">
                    <a:pos x="31" y="22"/>
                  </a:cxn>
                  <a:cxn ang="0">
                    <a:pos x="37" y="13"/>
                  </a:cxn>
                  <a:cxn ang="0">
                    <a:pos x="37" y="4"/>
                  </a:cxn>
                  <a:cxn ang="0">
                    <a:pos x="44" y="0"/>
                  </a:cxn>
                </a:cxnLst>
                <a:rect l="0" t="0" r="r" b="b"/>
                <a:pathLst>
                  <a:path w="207" h="169">
                    <a:moveTo>
                      <a:pt x="44" y="0"/>
                    </a:moveTo>
                    <a:lnTo>
                      <a:pt x="50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63" y="8"/>
                    </a:lnTo>
                    <a:lnTo>
                      <a:pt x="63" y="13"/>
                    </a:lnTo>
                    <a:lnTo>
                      <a:pt x="69" y="13"/>
                    </a:lnTo>
                    <a:lnTo>
                      <a:pt x="69" y="17"/>
                    </a:lnTo>
                    <a:lnTo>
                      <a:pt x="75" y="17"/>
                    </a:lnTo>
                    <a:lnTo>
                      <a:pt x="88" y="22"/>
                    </a:lnTo>
                    <a:lnTo>
                      <a:pt x="94" y="22"/>
                    </a:lnTo>
                    <a:lnTo>
                      <a:pt x="100" y="22"/>
                    </a:lnTo>
                    <a:lnTo>
                      <a:pt x="107" y="22"/>
                    </a:lnTo>
                    <a:lnTo>
                      <a:pt x="113" y="26"/>
                    </a:lnTo>
                    <a:lnTo>
                      <a:pt x="119" y="26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8" y="35"/>
                    </a:lnTo>
                    <a:lnTo>
                      <a:pt x="138" y="40"/>
                    </a:lnTo>
                    <a:lnTo>
                      <a:pt x="144" y="44"/>
                    </a:lnTo>
                    <a:lnTo>
                      <a:pt x="151" y="49"/>
                    </a:lnTo>
                    <a:lnTo>
                      <a:pt x="157" y="49"/>
                    </a:lnTo>
                    <a:lnTo>
                      <a:pt x="157" y="53"/>
                    </a:lnTo>
                    <a:lnTo>
                      <a:pt x="163" y="53"/>
                    </a:lnTo>
                    <a:lnTo>
                      <a:pt x="163" y="57"/>
                    </a:lnTo>
                    <a:lnTo>
                      <a:pt x="163" y="62"/>
                    </a:lnTo>
                    <a:lnTo>
                      <a:pt x="163" y="66"/>
                    </a:lnTo>
                    <a:lnTo>
                      <a:pt x="169" y="66"/>
                    </a:lnTo>
                    <a:lnTo>
                      <a:pt x="169" y="71"/>
                    </a:lnTo>
                    <a:lnTo>
                      <a:pt x="176" y="71"/>
                    </a:lnTo>
                    <a:lnTo>
                      <a:pt x="182" y="71"/>
                    </a:lnTo>
                    <a:lnTo>
                      <a:pt x="188" y="75"/>
                    </a:lnTo>
                    <a:lnTo>
                      <a:pt x="195" y="75"/>
                    </a:lnTo>
                    <a:lnTo>
                      <a:pt x="201" y="75"/>
                    </a:lnTo>
                    <a:lnTo>
                      <a:pt x="201" y="80"/>
                    </a:lnTo>
                    <a:lnTo>
                      <a:pt x="207" y="84"/>
                    </a:lnTo>
                    <a:lnTo>
                      <a:pt x="207" y="89"/>
                    </a:lnTo>
                    <a:lnTo>
                      <a:pt x="207" y="93"/>
                    </a:lnTo>
                    <a:lnTo>
                      <a:pt x="207" y="98"/>
                    </a:lnTo>
                    <a:lnTo>
                      <a:pt x="207" y="102"/>
                    </a:lnTo>
                    <a:lnTo>
                      <a:pt x="207" y="107"/>
                    </a:lnTo>
                    <a:lnTo>
                      <a:pt x="201" y="107"/>
                    </a:lnTo>
                    <a:lnTo>
                      <a:pt x="195" y="107"/>
                    </a:lnTo>
                    <a:lnTo>
                      <a:pt x="188" y="111"/>
                    </a:lnTo>
                    <a:lnTo>
                      <a:pt x="188" y="107"/>
                    </a:lnTo>
                    <a:lnTo>
                      <a:pt x="182" y="107"/>
                    </a:lnTo>
                    <a:lnTo>
                      <a:pt x="176" y="107"/>
                    </a:lnTo>
                    <a:lnTo>
                      <a:pt x="169" y="107"/>
                    </a:lnTo>
                    <a:lnTo>
                      <a:pt x="169" y="111"/>
                    </a:lnTo>
                    <a:lnTo>
                      <a:pt x="163" y="115"/>
                    </a:lnTo>
                    <a:lnTo>
                      <a:pt x="157" y="115"/>
                    </a:lnTo>
                    <a:lnTo>
                      <a:pt x="157" y="120"/>
                    </a:lnTo>
                    <a:lnTo>
                      <a:pt x="151" y="120"/>
                    </a:lnTo>
                    <a:lnTo>
                      <a:pt x="144" y="124"/>
                    </a:lnTo>
                    <a:lnTo>
                      <a:pt x="138" y="124"/>
                    </a:lnTo>
                    <a:lnTo>
                      <a:pt x="132" y="124"/>
                    </a:lnTo>
                    <a:lnTo>
                      <a:pt x="125" y="124"/>
                    </a:lnTo>
                    <a:lnTo>
                      <a:pt x="119" y="124"/>
                    </a:lnTo>
                    <a:lnTo>
                      <a:pt x="107" y="129"/>
                    </a:lnTo>
                    <a:lnTo>
                      <a:pt x="100" y="129"/>
                    </a:lnTo>
                    <a:lnTo>
                      <a:pt x="94" y="129"/>
                    </a:lnTo>
                    <a:lnTo>
                      <a:pt x="94" y="133"/>
                    </a:lnTo>
                    <a:lnTo>
                      <a:pt x="88" y="133"/>
                    </a:lnTo>
                    <a:lnTo>
                      <a:pt x="81" y="133"/>
                    </a:lnTo>
                    <a:lnTo>
                      <a:pt x="75" y="138"/>
                    </a:lnTo>
                    <a:lnTo>
                      <a:pt x="69" y="138"/>
                    </a:lnTo>
                    <a:lnTo>
                      <a:pt x="63" y="138"/>
                    </a:lnTo>
                    <a:lnTo>
                      <a:pt x="56" y="142"/>
                    </a:lnTo>
                    <a:lnTo>
                      <a:pt x="56" y="147"/>
                    </a:lnTo>
                    <a:lnTo>
                      <a:pt x="50" y="147"/>
                    </a:lnTo>
                    <a:lnTo>
                      <a:pt x="50" y="151"/>
                    </a:lnTo>
                    <a:lnTo>
                      <a:pt x="44" y="156"/>
                    </a:lnTo>
                    <a:lnTo>
                      <a:pt x="37" y="156"/>
                    </a:lnTo>
                    <a:lnTo>
                      <a:pt x="37" y="160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19" y="165"/>
                    </a:lnTo>
                    <a:lnTo>
                      <a:pt x="12" y="169"/>
                    </a:lnTo>
                    <a:lnTo>
                      <a:pt x="6" y="169"/>
                    </a:lnTo>
                    <a:lnTo>
                      <a:pt x="0" y="169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6" y="156"/>
                    </a:lnTo>
                    <a:lnTo>
                      <a:pt x="6" y="151"/>
                    </a:lnTo>
                    <a:lnTo>
                      <a:pt x="6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9" y="120"/>
                    </a:lnTo>
                    <a:lnTo>
                      <a:pt x="19" y="111"/>
                    </a:lnTo>
                    <a:lnTo>
                      <a:pt x="25" y="111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1" y="89"/>
                    </a:lnTo>
                    <a:lnTo>
                      <a:pt x="37" y="84"/>
                    </a:lnTo>
                    <a:lnTo>
                      <a:pt x="37" y="80"/>
                    </a:lnTo>
                    <a:lnTo>
                      <a:pt x="37" y="75"/>
                    </a:lnTo>
                    <a:lnTo>
                      <a:pt x="37" y="71"/>
                    </a:lnTo>
                    <a:lnTo>
                      <a:pt x="37" y="66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1" y="53"/>
                    </a:lnTo>
                    <a:lnTo>
                      <a:pt x="31" y="49"/>
                    </a:lnTo>
                    <a:lnTo>
                      <a:pt x="31" y="44"/>
                    </a:lnTo>
                    <a:lnTo>
                      <a:pt x="31" y="40"/>
                    </a:lnTo>
                    <a:lnTo>
                      <a:pt x="31" y="35"/>
                    </a:lnTo>
                    <a:lnTo>
                      <a:pt x="37" y="35"/>
                    </a:lnTo>
                    <a:lnTo>
                      <a:pt x="31" y="31"/>
                    </a:lnTo>
                    <a:lnTo>
                      <a:pt x="31" y="26"/>
                    </a:lnTo>
                    <a:lnTo>
                      <a:pt x="31" y="22"/>
                    </a:lnTo>
                    <a:lnTo>
                      <a:pt x="31" y="17"/>
                    </a:lnTo>
                    <a:lnTo>
                      <a:pt x="37" y="13"/>
                    </a:lnTo>
                    <a:lnTo>
                      <a:pt x="37" y="8"/>
                    </a:lnTo>
                    <a:lnTo>
                      <a:pt x="37" y="4"/>
                    </a:lnTo>
                    <a:lnTo>
                      <a:pt x="37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47" name="Freeform 951"/>
              <p:cNvSpPr>
                <a:spLocks/>
              </p:cNvSpPr>
              <p:nvPr/>
            </p:nvSpPr>
            <p:spPr bwMode="auto">
              <a:xfrm>
                <a:off x="3577" y="1667"/>
                <a:ext cx="207" cy="169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56" y="8"/>
                  </a:cxn>
                  <a:cxn ang="0">
                    <a:pos x="63" y="13"/>
                  </a:cxn>
                  <a:cxn ang="0">
                    <a:pos x="69" y="17"/>
                  </a:cxn>
                  <a:cxn ang="0">
                    <a:pos x="88" y="22"/>
                  </a:cxn>
                  <a:cxn ang="0">
                    <a:pos x="100" y="22"/>
                  </a:cxn>
                  <a:cxn ang="0">
                    <a:pos x="113" y="26"/>
                  </a:cxn>
                  <a:cxn ang="0">
                    <a:pos x="125" y="31"/>
                  </a:cxn>
                  <a:cxn ang="0">
                    <a:pos x="138" y="35"/>
                  </a:cxn>
                  <a:cxn ang="0">
                    <a:pos x="144" y="44"/>
                  </a:cxn>
                  <a:cxn ang="0">
                    <a:pos x="157" y="49"/>
                  </a:cxn>
                  <a:cxn ang="0">
                    <a:pos x="163" y="53"/>
                  </a:cxn>
                  <a:cxn ang="0">
                    <a:pos x="163" y="62"/>
                  </a:cxn>
                  <a:cxn ang="0">
                    <a:pos x="169" y="66"/>
                  </a:cxn>
                  <a:cxn ang="0">
                    <a:pos x="176" y="71"/>
                  </a:cxn>
                  <a:cxn ang="0">
                    <a:pos x="188" y="75"/>
                  </a:cxn>
                  <a:cxn ang="0">
                    <a:pos x="201" y="75"/>
                  </a:cxn>
                  <a:cxn ang="0">
                    <a:pos x="207" y="84"/>
                  </a:cxn>
                  <a:cxn ang="0">
                    <a:pos x="207" y="93"/>
                  </a:cxn>
                  <a:cxn ang="0">
                    <a:pos x="207" y="102"/>
                  </a:cxn>
                  <a:cxn ang="0">
                    <a:pos x="201" y="107"/>
                  </a:cxn>
                  <a:cxn ang="0">
                    <a:pos x="188" y="111"/>
                  </a:cxn>
                  <a:cxn ang="0">
                    <a:pos x="182" y="107"/>
                  </a:cxn>
                  <a:cxn ang="0">
                    <a:pos x="169" y="107"/>
                  </a:cxn>
                  <a:cxn ang="0">
                    <a:pos x="163" y="115"/>
                  </a:cxn>
                  <a:cxn ang="0">
                    <a:pos x="157" y="120"/>
                  </a:cxn>
                  <a:cxn ang="0">
                    <a:pos x="144" y="124"/>
                  </a:cxn>
                  <a:cxn ang="0">
                    <a:pos x="132" y="124"/>
                  </a:cxn>
                  <a:cxn ang="0">
                    <a:pos x="119" y="124"/>
                  </a:cxn>
                  <a:cxn ang="0">
                    <a:pos x="100" y="129"/>
                  </a:cxn>
                  <a:cxn ang="0">
                    <a:pos x="94" y="133"/>
                  </a:cxn>
                  <a:cxn ang="0">
                    <a:pos x="81" y="133"/>
                  </a:cxn>
                  <a:cxn ang="0">
                    <a:pos x="69" y="138"/>
                  </a:cxn>
                  <a:cxn ang="0">
                    <a:pos x="56" y="142"/>
                  </a:cxn>
                  <a:cxn ang="0">
                    <a:pos x="50" y="147"/>
                  </a:cxn>
                  <a:cxn ang="0">
                    <a:pos x="44" y="156"/>
                  </a:cxn>
                  <a:cxn ang="0">
                    <a:pos x="37" y="160"/>
                  </a:cxn>
                  <a:cxn ang="0">
                    <a:pos x="25" y="160"/>
                  </a:cxn>
                  <a:cxn ang="0">
                    <a:pos x="12" y="169"/>
                  </a:cxn>
                  <a:cxn ang="0">
                    <a:pos x="0" y="169"/>
                  </a:cxn>
                  <a:cxn ang="0">
                    <a:pos x="0" y="160"/>
                  </a:cxn>
                  <a:cxn ang="0">
                    <a:pos x="6" y="151"/>
                  </a:cxn>
                  <a:cxn ang="0">
                    <a:pos x="12" y="142"/>
                  </a:cxn>
                  <a:cxn ang="0">
                    <a:pos x="12" y="133"/>
                  </a:cxn>
                  <a:cxn ang="0">
                    <a:pos x="12" y="124"/>
                  </a:cxn>
                  <a:cxn ang="0">
                    <a:pos x="19" y="111"/>
                  </a:cxn>
                  <a:cxn ang="0">
                    <a:pos x="25" y="107"/>
                  </a:cxn>
                  <a:cxn ang="0">
                    <a:pos x="31" y="98"/>
                  </a:cxn>
                  <a:cxn ang="0">
                    <a:pos x="31" y="89"/>
                  </a:cxn>
                  <a:cxn ang="0">
                    <a:pos x="37" y="80"/>
                  </a:cxn>
                  <a:cxn ang="0">
                    <a:pos x="37" y="71"/>
                  </a:cxn>
                  <a:cxn ang="0">
                    <a:pos x="37" y="62"/>
                  </a:cxn>
                  <a:cxn ang="0">
                    <a:pos x="31" y="53"/>
                  </a:cxn>
                  <a:cxn ang="0">
                    <a:pos x="31" y="44"/>
                  </a:cxn>
                  <a:cxn ang="0">
                    <a:pos x="31" y="35"/>
                  </a:cxn>
                  <a:cxn ang="0">
                    <a:pos x="31" y="31"/>
                  </a:cxn>
                  <a:cxn ang="0">
                    <a:pos x="31" y="22"/>
                  </a:cxn>
                  <a:cxn ang="0">
                    <a:pos x="37" y="13"/>
                  </a:cxn>
                  <a:cxn ang="0">
                    <a:pos x="37" y="4"/>
                  </a:cxn>
                  <a:cxn ang="0">
                    <a:pos x="44" y="0"/>
                  </a:cxn>
                </a:cxnLst>
                <a:rect l="0" t="0" r="r" b="b"/>
                <a:pathLst>
                  <a:path w="207" h="169">
                    <a:moveTo>
                      <a:pt x="44" y="0"/>
                    </a:moveTo>
                    <a:lnTo>
                      <a:pt x="50" y="0"/>
                    </a:lnTo>
                    <a:lnTo>
                      <a:pt x="56" y="4"/>
                    </a:lnTo>
                    <a:lnTo>
                      <a:pt x="56" y="8"/>
                    </a:lnTo>
                    <a:lnTo>
                      <a:pt x="63" y="8"/>
                    </a:lnTo>
                    <a:lnTo>
                      <a:pt x="63" y="13"/>
                    </a:lnTo>
                    <a:lnTo>
                      <a:pt x="69" y="13"/>
                    </a:lnTo>
                    <a:lnTo>
                      <a:pt x="69" y="17"/>
                    </a:lnTo>
                    <a:lnTo>
                      <a:pt x="75" y="17"/>
                    </a:lnTo>
                    <a:lnTo>
                      <a:pt x="88" y="22"/>
                    </a:lnTo>
                    <a:lnTo>
                      <a:pt x="94" y="22"/>
                    </a:lnTo>
                    <a:lnTo>
                      <a:pt x="100" y="22"/>
                    </a:lnTo>
                    <a:lnTo>
                      <a:pt x="107" y="22"/>
                    </a:lnTo>
                    <a:lnTo>
                      <a:pt x="113" y="26"/>
                    </a:lnTo>
                    <a:lnTo>
                      <a:pt x="119" y="26"/>
                    </a:lnTo>
                    <a:lnTo>
                      <a:pt x="125" y="31"/>
                    </a:lnTo>
                    <a:lnTo>
                      <a:pt x="132" y="31"/>
                    </a:lnTo>
                    <a:lnTo>
                      <a:pt x="138" y="35"/>
                    </a:lnTo>
                    <a:lnTo>
                      <a:pt x="138" y="40"/>
                    </a:lnTo>
                    <a:lnTo>
                      <a:pt x="144" y="44"/>
                    </a:lnTo>
                    <a:lnTo>
                      <a:pt x="151" y="49"/>
                    </a:lnTo>
                    <a:lnTo>
                      <a:pt x="157" y="49"/>
                    </a:lnTo>
                    <a:lnTo>
                      <a:pt x="157" y="53"/>
                    </a:lnTo>
                    <a:lnTo>
                      <a:pt x="163" y="53"/>
                    </a:lnTo>
                    <a:lnTo>
                      <a:pt x="163" y="57"/>
                    </a:lnTo>
                    <a:lnTo>
                      <a:pt x="163" y="62"/>
                    </a:lnTo>
                    <a:lnTo>
                      <a:pt x="163" y="66"/>
                    </a:lnTo>
                    <a:lnTo>
                      <a:pt x="169" y="66"/>
                    </a:lnTo>
                    <a:lnTo>
                      <a:pt x="169" y="71"/>
                    </a:lnTo>
                    <a:lnTo>
                      <a:pt x="176" y="71"/>
                    </a:lnTo>
                    <a:lnTo>
                      <a:pt x="182" y="71"/>
                    </a:lnTo>
                    <a:lnTo>
                      <a:pt x="188" y="75"/>
                    </a:lnTo>
                    <a:lnTo>
                      <a:pt x="195" y="75"/>
                    </a:lnTo>
                    <a:lnTo>
                      <a:pt x="201" y="75"/>
                    </a:lnTo>
                    <a:lnTo>
                      <a:pt x="201" y="80"/>
                    </a:lnTo>
                    <a:lnTo>
                      <a:pt x="207" y="84"/>
                    </a:lnTo>
                    <a:lnTo>
                      <a:pt x="207" y="89"/>
                    </a:lnTo>
                    <a:lnTo>
                      <a:pt x="207" y="93"/>
                    </a:lnTo>
                    <a:lnTo>
                      <a:pt x="207" y="98"/>
                    </a:lnTo>
                    <a:lnTo>
                      <a:pt x="207" y="102"/>
                    </a:lnTo>
                    <a:lnTo>
                      <a:pt x="207" y="107"/>
                    </a:lnTo>
                    <a:lnTo>
                      <a:pt x="201" y="107"/>
                    </a:lnTo>
                    <a:lnTo>
                      <a:pt x="195" y="107"/>
                    </a:lnTo>
                    <a:lnTo>
                      <a:pt x="188" y="111"/>
                    </a:lnTo>
                    <a:lnTo>
                      <a:pt x="188" y="107"/>
                    </a:lnTo>
                    <a:lnTo>
                      <a:pt x="182" y="107"/>
                    </a:lnTo>
                    <a:lnTo>
                      <a:pt x="176" y="107"/>
                    </a:lnTo>
                    <a:lnTo>
                      <a:pt x="169" y="107"/>
                    </a:lnTo>
                    <a:lnTo>
                      <a:pt x="169" y="111"/>
                    </a:lnTo>
                    <a:lnTo>
                      <a:pt x="163" y="115"/>
                    </a:lnTo>
                    <a:lnTo>
                      <a:pt x="157" y="115"/>
                    </a:lnTo>
                    <a:lnTo>
                      <a:pt x="157" y="120"/>
                    </a:lnTo>
                    <a:lnTo>
                      <a:pt x="151" y="120"/>
                    </a:lnTo>
                    <a:lnTo>
                      <a:pt x="144" y="124"/>
                    </a:lnTo>
                    <a:lnTo>
                      <a:pt x="138" y="124"/>
                    </a:lnTo>
                    <a:lnTo>
                      <a:pt x="132" y="124"/>
                    </a:lnTo>
                    <a:lnTo>
                      <a:pt x="125" y="124"/>
                    </a:lnTo>
                    <a:lnTo>
                      <a:pt x="119" y="124"/>
                    </a:lnTo>
                    <a:lnTo>
                      <a:pt x="107" y="129"/>
                    </a:lnTo>
                    <a:lnTo>
                      <a:pt x="100" y="129"/>
                    </a:lnTo>
                    <a:lnTo>
                      <a:pt x="94" y="129"/>
                    </a:lnTo>
                    <a:lnTo>
                      <a:pt x="94" y="133"/>
                    </a:lnTo>
                    <a:lnTo>
                      <a:pt x="88" y="133"/>
                    </a:lnTo>
                    <a:lnTo>
                      <a:pt x="81" y="133"/>
                    </a:lnTo>
                    <a:lnTo>
                      <a:pt x="75" y="138"/>
                    </a:lnTo>
                    <a:lnTo>
                      <a:pt x="69" y="138"/>
                    </a:lnTo>
                    <a:lnTo>
                      <a:pt x="63" y="138"/>
                    </a:lnTo>
                    <a:lnTo>
                      <a:pt x="56" y="142"/>
                    </a:lnTo>
                    <a:lnTo>
                      <a:pt x="56" y="147"/>
                    </a:lnTo>
                    <a:lnTo>
                      <a:pt x="50" y="147"/>
                    </a:lnTo>
                    <a:lnTo>
                      <a:pt x="50" y="151"/>
                    </a:lnTo>
                    <a:lnTo>
                      <a:pt x="44" y="156"/>
                    </a:lnTo>
                    <a:lnTo>
                      <a:pt x="37" y="156"/>
                    </a:lnTo>
                    <a:lnTo>
                      <a:pt x="37" y="160"/>
                    </a:lnTo>
                    <a:lnTo>
                      <a:pt x="31" y="160"/>
                    </a:lnTo>
                    <a:lnTo>
                      <a:pt x="25" y="160"/>
                    </a:lnTo>
                    <a:lnTo>
                      <a:pt x="19" y="165"/>
                    </a:lnTo>
                    <a:lnTo>
                      <a:pt x="12" y="169"/>
                    </a:lnTo>
                    <a:lnTo>
                      <a:pt x="6" y="169"/>
                    </a:lnTo>
                    <a:lnTo>
                      <a:pt x="0" y="169"/>
                    </a:lnTo>
                    <a:lnTo>
                      <a:pt x="0" y="165"/>
                    </a:lnTo>
                    <a:lnTo>
                      <a:pt x="0" y="160"/>
                    </a:lnTo>
                    <a:lnTo>
                      <a:pt x="6" y="156"/>
                    </a:lnTo>
                    <a:lnTo>
                      <a:pt x="6" y="151"/>
                    </a:lnTo>
                    <a:lnTo>
                      <a:pt x="6" y="147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2" y="133"/>
                    </a:lnTo>
                    <a:lnTo>
                      <a:pt x="12" y="129"/>
                    </a:lnTo>
                    <a:lnTo>
                      <a:pt x="12" y="124"/>
                    </a:lnTo>
                    <a:lnTo>
                      <a:pt x="19" y="120"/>
                    </a:lnTo>
                    <a:lnTo>
                      <a:pt x="19" y="111"/>
                    </a:lnTo>
                    <a:lnTo>
                      <a:pt x="25" y="111"/>
                    </a:lnTo>
                    <a:lnTo>
                      <a:pt x="25" y="107"/>
                    </a:lnTo>
                    <a:lnTo>
                      <a:pt x="25" y="102"/>
                    </a:lnTo>
                    <a:lnTo>
                      <a:pt x="31" y="98"/>
                    </a:lnTo>
                    <a:lnTo>
                      <a:pt x="31" y="93"/>
                    </a:lnTo>
                    <a:lnTo>
                      <a:pt x="31" y="89"/>
                    </a:lnTo>
                    <a:lnTo>
                      <a:pt x="37" y="84"/>
                    </a:lnTo>
                    <a:lnTo>
                      <a:pt x="37" y="80"/>
                    </a:lnTo>
                    <a:lnTo>
                      <a:pt x="37" y="75"/>
                    </a:lnTo>
                    <a:lnTo>
                      <a:pt x="37" y="71"/>
                    </a:lnTo>
                    <a:lnTo>
                      <a:pt x="37" y="66"/>
                    </a:lnTo>
                    <a:lnTo>
                      <a:pt x="37" y="62"/>
                    </a:lnTo>
                    <a:lnTo>
                      <a:pt x="37" y="57"/>
                    </a:lnTo>
                    <a:lnTo>
                      <a:pt x="31" y="53"/>
                    </a:lnTo>
                    <a:lnTo>
                      <a:pt x="31" y="49"/>
                    </a:lnTo>
                    <a:lnTo>
                      <a:pt x="31" y="44"/>
                    </a:lnTo>
                    <a:lnTo>
                      <a:pt x="31" y="40"/>
                    </a:lnTo>
                    <a:lnTo>
                      <a:pt x="31" y="35"/>
                    </a:lnTo>
                    <a:lnTo>
                      <a:pt x="37" y="35"/>
                    </a:lnTo>
                    <a:lnTo>
                      <a:pt x="31" y="31"/>
                    </a:lnTo>
                    <a:lnTo>
                      <a:pt x="31" y="26"/>
                    </a:lnTo>
                    <a:lnTo>
                      <a:pt x="31" y="22"/>
                    </a:lnTo>
                    <a:lnTo>
                      <a:pt x="31" y="17"/>
                    </a:lnTo>
                    <a:lnTo>
                      <a:pt x="37" y="13"/>
                    </a:lnTo>
                    <a:lnTo>
                      <a:pt x="37" y="8"/>
                    </a:lnTo>
                    <a:lnTo>
                      <a:pt x="37" y="4"/>
                    </a:lnTo>
                    <a:lnTo>
                      <a:pt x="37" y="0"/>
                    </a:lnTo>
                    <a:lnTo>
                      <a:pt x="44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50" name="Group 952"/>
            <p:cNvGrpSpPr>
              <a:grpSpLocks/>
            </p:cNvGrpSpPr>
            <p:nvPr/>
          </p:nvGrpSpPr>
          <p:grpSpPr bwMode="auto">
            <a:xfrm>
              <a:off x="2463" y="1671"/>
              <a:ext cx="629" cy="339"/>
              <a:chOff x="2463" y="1671"/>
              <a:chExt cx="629" cy="339"/>
            </a:xfrm>
          </p:grpSpPr>
          <p:sp>
            <p:nvSpPr>
              <p:cNvPr id="5049" name="Freeform 953"/>
              <p:cNvSpPr>
                <a:spLocks/>
              </p:cNvSpPr>
              <p:nvPr/>
            </p:nvSpPr>
            <p:spPr bwMode="auto">
              <a:xfrm>
                <a:off x="2463" y="1671"/>
                <a:ext cx="629" cy="339"/>
              </a:xfrm>
              <a:custGeom>
                <a:avLst/>
                <a:gdLst/>
                <a:ahLst/>
                <a:cxnLst>
                  <a:cxn ang="0">
                    <a:pos x="315" y="9"/>
                  </a:cxn>
                  <a:cxn ang="0">
                    <a:pos x="340" y="31"/>
                  </a:cxn>
                  <a:cxn ang="0">
                    <a:pos x="372" y="49"/>
                  </a:cxn>
                  <a:cxn ang="0">
                    <a:pos x="391" y="71"/>
                  </a:cxn>
                  <a:cxn ang="0">
                    <a:pos x="428" y="85"/>
                  </a:cxn>
                  <a:cxn ang="0">
                    <a:pos x="466" y="80"/>
                  </a:cxn>
                  <a:cxn ang="0">
                    <a:pos x="510" y="89"/>
                  </a:cxn>
                  <a:cxn ang="0">
                    <a:pos x="554" y="103"/>
                  </a:cxn>
                  <a:cxn ang="0">
                    <a:pos x="604" y="103"/>
                  </a:cxn>
                  <a:cxn ang="0">
                    <a:pos x="629" y="103"/>
                  </a:cxn>
                  <a:cxn ang="0">
                    <a:pos x="629" y="129"/>
                  </a:cxn>
                  <a:cxn ang="0">
                    <a:pos x="629" y="156"/>
                  </a:cxn>
                  <a:cxn ang="0">
                    <a:pos x="623" y="178"/>
                  </a:cxn>
                  <a:cxn ang="0">
                    <a:pos x="623" y="196"/>
                  </a:cxn>
                  <a:cxn ang="0">
                    <a:pos x="623" y="223"/>
                  </a:cxn>
                  <a:cxn ang="0">
                    <a:pos x="623" y="245"/>
                  </a:cxn>
                  <a:cxn ang="0">
                    <a:pos x="611" y="272"/>
                  </a:cxn>
                  <a:cxn ang="0">
                    <a:pos x="598" y="294"/>
                  </a:cxn>
                  <a:cxn ang="0">
                    <a:pos x="573" y="290"/>
                  </a:cxn>
                  <a:cxn ang="0">
                    <a:pos x="529" y="290"/>
                  </a:cxn>
                  <a:cxn ang="0">
                    <a:pos x="491" y="294"/>
                  </a:cxn>
                  <a:cxn ang="0">
                    <a:pos x="472" y="312"/>
                  </a:cxn>
                  <a:cxn ang="0">
                    <a:pos x="441" y="303"/>
                  </a:cxn>
                  <a:cxn ang="0">
                    <a:pos x="409" y="290"/>
                  </a:cxn>
                  <a:cxn ang="0">
                    <a:pos x="372" y="290"/>
                  </a:cxn>
                  <a:cxn ang="0">
                    <a:pos x="340" y="281"/>
                  </a:cxn>
                  <a:cxn ang="0">
                    <a:pos x="309" y="290"/>
                  </a:cxn>
                  <a:cxn ang="0">
                    <a:pos x="284" y="299"/>
                  </a:cxn>
                  <a:cxn ang="0">
                    <a:pos x="271" y="276"/>
                  </a:cxn>
                  <a:cxn ang="0">
                    <a:pos x="252" y="290"/>
                  </a:cxn>
                  <a:cxn ang="0">
                    <a:pos x="221" y="285"/>
                  </a:cxn>
                  <a:cxn ang="0">
                    <a:pos x="196" y="308"/>
                  </a:cxn>
                  <a:cxn ang="0">
                    <a:pos x="170" y="317"/>
                  </a:cxn>
                  <a:cxn ang="0">
                    <a:pos x="152" y="330"/>
                  </a:cxn>
                  <a:cxn ang="0">
                    <a:pos x="114" y="330"/>
                  </a:cxn>
                  <a:cxn ang="0">
                    <a:pos x="89" y="317"/>
                  </a:cxn>
                  <a:cxn ang="0">
                    <a:pos x="70" y="330"/>
                  </a:cxn>
                  <a:cxn ang="0">
                    <a:pos x="57" y="339"/>
                  </a:cxn>
                  <a:cxn ang="0">
                    <a:pos x="18" y="330"/>
                  </a:cxn>
                  <a:cxn ang="0">
                    <a:pos x="0" y="299"/>
                  </a:cxn>
                  <a:cxn ang="0">
                    <a:pos x="38" y="285"/>
                  </a:cxn>
                  <a:cxn ang="0">
                    <a:pos x="76" y="294"/>
                  </a:cxn>
                  <a:cxn ang="0">
                    <a:pos x="114" y="290"/>
                  </a:cxn>
                  <a:cxn ang="0">
                    <a:pos x="145" y="285"/>
                  </a:cxn>
                  <a:cxn ang="0">
                    <a:pos x="177" y="263"/>
                  </a:cxn>
                  <a:cxn ang="0">
                    <a:pos x="164" y="241"/>
                  </a:cxn>
                  <a:cxn ang="0">
                    <a:pos x="164" y="205"/>
                  </a:cxn>
                  <a:cxn ang="0">
                    <a:pos x="170" y="183"/>
                  </a:cxn>
                  <a:cxn ang="0">
                    <a:pos x="164" y="161"/>
                  </a:cxn>
                  <a:cxn ang="0">
                    <a:pos x="170" y="138"/>
                  </a:cxn>
                  <a:cxn ang="0">
                    <a:pos x="170" y="120"/>
                  </a:cxn>
                  <a:cxn ang="0">
                    <a:pos x="183" y="94"/>
                  </a:cxn>
                  <a:cxn ang="0">
                    <a:pos x="214" y="80"/>
                  </a:cxn>
                  <a:cxn ang="0">
                    <a:pos x="233" y="58"/>
                  </a:cxn>
                  <a:cxn ang="0">
                    <a:pos x="221" y="31"/>
                  </a:cxn>
                  <a:cxn ang="0">
                    <a:pos x="265" y="9"/>
                  </a:cxn>
                  <a:cxn ang="0">
                    <a:pos x="290" y="4"/>
                  </a:cxn>
                </a:cxnLst>
                <a:rect l="0" t="0" r="r" b="b"/>
                <a:pathLst>
                  <a:path w="629" h="339">
                    <a:moveTo>
                      <a:pt x="290" y="4"/>
                    </a:moveTo>
                    <a:lnTo>
                      <a:pt x="296" y="4"/>
                    </a:lnTo>
                    <a:lnTo>
                      <a:pt x="296" y="9"/>
                    </a:lnTo>
                    <a:lnTo>
                      <a:pt x="302" y="9"/>
                    </a:lnTo>
                    <a:lnTo>
                      <a:pt x="309" y="9"/>
                    </a:lnTo>
                    <a:lnTo>
                      <a:pt x="315" y="9"/>
                    </a:lnTo>
                    <a:lnTo>
                      <a:pt x="321" y="13"/>
                    </a:lnTo>
                    <a:lnTo>
                      <a:pt x="328" y="18"/>
                    </a:lnTo>
                    <a:lnTo>
                      <a:pt x="328" y="22"/>
                    </a:lnTo>
                    <a:lnTo>
                      <a:pt x="334" y="27"/>
                    </a:lnTo>
                    <a:lnTo>
                      <a:pt x="334" y="31"/>
                    </a:lnTo>
                    <a:lnTo>
                      <a:pt x="340" y="31"/>
                    </a:lnTo>
                    <a:lnTo>
                      <a:pt x="347" y="36"/>
                    </a:lnTo>
                    <a:lnTo>
                      <a:pt x="353" y="36"/>
                    </a:lnTo>
                    <a:lnTo>
                      <a:pt x="359" y="36"/>
                    </a:lnTo>
                    <a:lnTo>
                      <a:pt x="365" y="40"/>
                    </a:lnTo>
                    <a:lnTo>
                      <a:pt x="372" y="45"/>
                    </a:lnTo>
                    <a:lnTo>
                      <a:pt x="372" y="49"/>
                    </a:lnTo>
                    <a:lnTo>
                      <a:pt x="378" y="49"/>
                    </a:lnTo>
                    <a:lnTo>
                      <a:pt x="378" y="53"/>
                    </a:lnTo>
                    <a:lnTo>
                      <a:pt x="384" y="58"/>
                    </a:lnTo>
                    <a:lnTo>
                      <a:pt x="384" y="62"/>
                    </a:lnTo>
                    <a:lnTo>
                      <a:pt x="391" y="67"/>
                    </a:lnTo>
                    <a:lnTo>
                      <a:pt x="391" y="71"/>
                    </a:lnTo>
                    <a:lnTo>
                      <a:pt x="391" y="76"/>
                    </a:lnTo>
                    <a:lnTo>
                      <a:pt x="397" y="80"/>
                    </a:lnTo>
                    <a:lnTo>
                      <a:pt x="403" y="80"/>
                    </a:lnTo>
                    <a:lnTo>
                      <a:pt x="416" y="85"/>
                    </a:lnTo>
                    <a:lnTo>
                      <a:pt x="422" y="85"/>
                    </a:lnTo>
                    <a:lnTo>
                      <a:pt x="428" y="85"/>
                    </a:lnTo>
                    <a:lnTo>
                      <a:pt x="435" y="85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53" y="80"/>
                    </a:lnTo>
                    <a:lnTo>
                      <a:pt x="460" y="80"/>
                    </a:lnTo>
                    <a:lnTo>
                      <a:pt x="466" y="80"/>
                    </a:lnTo>
                    <a:lnTo>
                      <a:pt x="479" y="80"/>
                    </a:lnTo>
                    <a:lnTo>
                      <a:pt x="485" y="80"/>
                    </a:lnTo>
                    <a:lnTo>
                      <a:pt x="491" y="80"/>
                    </a:lnTo>
                    <a:lnTo>
                      <a:pt x="497" y="85"/>
                    </a:lnTo>
                    <a:lnTo>
                      <a:pt x="504" y="89"/>
                    </a:lnTo>
                    <a:lnTo>
                      <a:pt x="510" y="89"/>
                    </a:lnTo>
                    <a:lnTo>
                      <a:pt x="516" y="94"/>
                    </a:lnTo>
                    <a:lnTo>
                      <a:pt x="523" y="94"/>
                    </a:lnTo>
                    <a:lnTo>
                      <a:pt x="529" y="98"/>
                    </a:lnTo>
                    <a:lnTo>
                      <a:pt x="535" y="98"/>
                    </a:lnTo>
                    <a:lnTo>
                      <a:pt x="548" y="103"/>
                    </a:lnTo>
                    <a:lnTo>
                      <a:pt x="554" y="103"/>
                    </a:lnTo>
                    <a:lnTo>
                      <a:pt x="567" y="103"/>
                    </a:lnTo>
                    <a:lnTo>
                      <a:pt x="573" y="107"/>
                    </a:lnTo>
                    <a:lnTo>
                      <a:pt x="579" y="107"/>
                    </a:lnTo>
                    <a:lnTo>
                      <a:pt x="592" y="107"/>
                    </a:lnTo>
                    <a:lnTo>
                      <a:pt x="598" y="103"/>
                    </a:lnTo>
                    <a:lnTo>
                      <a:pt x="604" y="103"/>
                    </a:lnTo>
                    <a:lnTo>
                      <a:pt x="604" y="98"/>
                    </a:lnTo>
                    <a:lnTo>
                      <a:pt x="611" y="98"/>
                    </a:lnTo>
                    <a:lnTo>
                      <a:pt x="611" y="103"/>
                    </a:lnTo>
                    <a:lnTo>
                      <a:pt x="617" y="103"/>
                    </a:lnTo>
                    <a:lnTo>
                      <a:pt x="623" y="103"/>
                    </a:lnTo>
                    <a:lnTo>
                      <a:pt x="629" y="103"/>
                    </a:lnTo>
                    <a:lnTo>
                      <a:pt x="629" y="107"/>
                    </a:lnTo>
                    <a:lnTo>
                      <a:pt x="629" y="111"/>
                    </a:lnTo>
                    <a:lnTo>
                      <a:pt x="629" y="116"/>
                    </a:lnTo>
                    <a:lnTo>
                      <a:pt x="629" y="120"/>
                    </a:lnTo>
                    <a:lnTo>
                      <a:pt x="629" y="125"/>
                    </a:lnTo>
                    <a:lnTo>
                      <a:pt x="629" y="129"/>
                    </a:lnTo>
                    <a:lnTo>
                      <a:pt x="629" y="134"/>
                    </a:lnTo>
                    <a:lnTo>
                      <a:pt x="629" y="138"/>
                    </a:lnTo>
                    <a:lnTo>
                      <a:pt x="623" y="143"/>
                    </a:lnTo>
                    <a:lnTo>
                      <a:pt x="623" y="147"/>
                    </a:lnTo>
                    <a:lnTo>
                      <a:pt x="629" y="152"/>
                    </a:lnTo>
                    <a:lnTo>
                      <a:pt x="629" y="156"/>
                    </a:lnTo>
                    <a:lnTo>
                      <a:pt x="629" y="161"/>
                    </a:lnTo>
                    <a:lnTo>
                      <a:pt x="629" y="165"/>
                    </a:lnTo>
                    <a:lnTo>
                      <a:pt x="629" y="169"/>
                    </a:lnTo>
                    <a:lnTo>
                      <a:pt x="629" y="174"/>
                    </a:lnTo>
                    <a:lnTo>
                      <a:pt x="623" y="174"/>
                    </a:lnTo>
                    <a:lnTo>
                      <a:pt x="623" y="178"/>
                    </a:lnTo>
                    <a:lnTo>
                      <a:pt x="617" y="178"/>
                    </a:lnTo>
                    <a:lnTo>
                      <a:pt x="617" y="183"/>
                    </a:lnTo>
                    <a:lnTo>
                      <a:pt x="617" y="187"/>
                    </a:lnTo>
                    <a:lnTo>
                      <a:pt x="617" y="192"/>
                    </a:lnTo>
                    <a:lnTo>
                      <a:pt x="623" y="192"/>
                    </a:lnTo>
                    <a:lnTo>
                      <a:pt x="623" y="196"/>
                    </a:lnTo>
                    <a:lnTo>
                      <a:pt x="629" y="201"/>
                    </a:lnTo>
                    <a:lnTo>
                      <a:pt x="629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7"/>
                    </a:lnTo>
                    <a:lnTo>
                      <a:pt x="623" y="232"/>
                    </a:lnTo>
                    <a:lnTo>
                      <a:pt x="623" y="236"/>
                    </a:lnTo>
                    <a:lnTo>
                      <a:pt x="629" y="241"/>
                    </a:lnTo>
                    <a:lnTo>
                      <a:pt x="629" y="245"/>
                    </a:lnTo>
                    <a:lnTo>
                      <a:pt x="623" y="245"/>
                    </a:lnTo>
                    <a:lnTo>
                      <a:pt x="617" y="250"/>
                    </a:lnTo>
                    <a:lnTo>
                      <a:pt x="617" y="254"/>
                    </a:lnTo>
                    <a:lnTo>
                      <a:pt x="617" y="259"/>
                    </a:lnTo>
                    <a:lnTo>
                      <a:pt x="611" y="263"/>
                    </a:lnTo>
                    <a:lnTo>
                      <a:pt x="611" y="268"/>
                    </a:lnTo>
                    <a:lnTo>
                      <a:pt x="611" y="272"/>
                    </a:lnTo>
                    <a:lnTo>
                      <a:pt x="617" y="276"/>
                    </a:lnTo>
                    <a:lnTo>
                      <a:pt x="617" y="281"/>
                    </a:lnTo>
                    <a:lnTo>
                      <a:pt x="617" y="285"/>
                    </a:lnTo>
                    <a:lnTo>
                      <a:pt x="611" y="290"/>
                    </a:lnTo>
                    <a:lnTo>
                      <a:pt x="611" y="294"/>
                    </a:lnTo>
                    <a:lnTo>
                      <a:pt x="598" y="294"/>
                    </a:lnTo>
                    <a:lnTo>
                      <a:pt x="592" y="294"/>
                    </a:lnTo>
                    <a:lnTo>
                      <a:pt x="592" y="290"/>
                    </a:lnTo>
                    <a:lnTo>
                      <a:pt x="592" y="285"/>
                    </a:lnTo>
                    <a:lnTo>
                      <a:pt x="585" y="285"/>
                    </a:lnTo>
                    <a:lnTo>
                      <a:pt x="579" y="290"/>
                    </a:lnTo>
                    <a:lnTo>
                      <a:pt x="573" y="290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54" y="290"/>
                    </a:lnTo>
                    <a:lnTo>
                      <a:pt x="548" y="290"/>
                    </a:lnTo>
                    <a:lnTo>
                      <a:pt x="541" y="290"/>
                    </a:lnTo>
                    <a:lnTo>
                      <a:pt x="529" y="290"/>
                    </a:lnTo>
                    <a:lnTo>
                      <a:pt x="523" y="290"/>
                    </a:lnTo>
                    <a:lnTo>
                      <a:pt x="516" y="294"/>
                    </a:lnTo>
                    <a:lnTo>
                      <a:pt x="510" y="294"/>
                    </a:lnTo>
                    <a:lnTo>
                      <a:pt x="504" y="294"/>
                    </a:lnTo>
                    <a:lnTo>
                      <a:pt x="497" y="294"/>
                    </a:lnTo>
                    <a:lnTo>
                      <a:pt x="491" y="294"/>
                    </a:lnTo>
                    <a:lnTo>
                      <a:pt x="485" y="294"/>
                    </a:lnTo>
                    <a:lnTo>
                      <a:pt x="479" y="299"/>
                    </a:lnTo>
                    <a:lnTo>
                      <a:pt x="479" y="303"/>
                    </a:lnTo>
                    <a:lnTo>
                      <a:pt x="472" y="303"/>
                    </a:lnTo>
                    <a:lnTo>
                      <a:pt x="472" y="308"/>
                    </a:lnTo>
                    <a:lnTo>
                      <a:pt x="472" y="312"/>
                    </a:lnTo>
                    <a:lnTo>
                      <a:pt x="466" y="312"/>
                    </a:lnTo>
                    <a:lnTo>
                      <a:pt x="460" y="317"/>
                    </a:lnTo>
                    <a:lnTo>
                      <a:pt x="453" y="312"/>
                    </a:lnTo>
                    <a:lnTo>
                      <a:pt x="447" y="308"/>
                    </a:lnTo>
                    <a:lnTo>
                      <a:pt x="447" y="303"/>
                    </a:lnTo>
                    <a:lnTo>
                      <a:pt x="441" y="303"/>
                    </a:lnTo>
                    <a:lnTo>
                      <a:pt x="435" y="303"/>
                    </a:lnTo>
                    <a:lnTo>
                      <a:pt x="428" y="303"/>
                    </a:lnTo>
                    <a:lnTo>
                      <a:pt x="422" y="303"/>
                    </a:lnTo>
                    <a:lnTo>
                      <a:pt x="416" y="299"/>
                    </a:lnTo>
                    <a:lnTo>
                      <a:pt x="409" y="294"/>
                    </a:lnTo>
                    <a:lnTo>
                      <a:pt x="409" y="290"/>
                    </a:lnTo>
                    <a:lnTo>
                      <a:pt x="403" y="285"/>
                    </a:lnTo>
                    <a:lnTo>
                      <a:pt x="397" y="285"/>
                    </a:lnTo>
                    <a:lnTo>
                      <a:pt x="391" y="281"/>
                    </a:lnTo>
                    <a:lnTo>
                      <a:pt x="384" y="285"/>
                    </a:lnTo>
                    <a:lnTo>
                      <a:pt x="378" y="285"/>
                    </a:lnTo>
                    <a:lnTo>
                      <a:pt x="372" y="290"/>
                    </a:lnTo>
                    <a:lnTo>
                      <a:pt x="365" y="294"/>
                    </a:lnTo>
                    <a:lnTo>
                      <a:pt x="359" y="294"/>
                    </a:lnTo>
                    <a:lnTo>
                      <a:pt x="353" y="294"/>
                    </a:lnTo>
                    <a:lnTo>
                      <a:pt x="353" y="290"/>
                    </a:lnTo>
                    <a:lnTo>
                      <a:pt x="347" y="285"/>
                    </a:lnTo>
                    <a:lnTo>
                      <a:pt x="340" y="281"/>
                    </a:lnTo>
                    <a:lnTo>
                      <a:pt x="334" y="276"/>
                    </a:lnTo>
                    <a:lnTo>
                      <a:pt x="328" y="276"/>
                    </a:lnTo>
                    <a:lnTo>
                      <a:pt x="321" y="276"/>
                    </a:lnTo>
                    <a:lnTo>
                      <a:pt x="315" y="281"/>
                    </a:lnTo>
                    <a:lnTo>
                      <a:pt x="315" y="285"/>
                    </a:lnTo>
                    <a:lnTo>
                      <a:pt x="309" y="290"/>
                    </a:lnTo>
                    <a:lnTo>
                      <a:pt x="309" y="294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290" y="303"/>
                    </a:lnTo>
                    <a:lnTo>
                      <a:pt x="284" y="303"/>
                    </a:lnTo>
                    <a:lnTo>
                      <a:pt x="284" y="299"/>
                    </a:lnTo>
                    <a:lnTo>
                      <a:pt x="284" y="294"/>
                    </a:lnTo>
                    <a:lnTo>
                      <a:pt x="284" y="290"/>
                    </a:lnTo>
                    <a:lnTo>
                      <a:pt x="284" y="285"/>
                    </a:lnTo>
                    <a:lnTo>
                      <a:pt x="284" y="281"/>
                    </a:lnTo>
                    <a:lnTo>
                      <a:pt x="277" y="276"/>
                    </a:lnTo>
                    <a:lnTo>
                      <a:pt x="271" y="276"/>
                    </a:lnTo>
                    <a:lnTo>
                      <a:pt x="265" y="276"/>
                    </a:lnTo>
                    <a:lnTo>
                      <a:pt x="258" y="276"/>
                    </a:lnTo>
                    <a:lnTo>
                      <a:pt x="252" y="276"/>
                    </a:lnTo>
                    <a:lnTo>
                      <a:pt x="252" y="281"/>
                    </a:lnTo>
                    <a:lnTo>
                      <a:pt x="252" y="285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9"/>
                    </a:lnTo>
                    <a:lnTo>
                      <a:pt x="240" y="294"/>
                    </a:lnTo>
                    <a:lnTo>
                      <a:pt x="233" y="290"/>
                    </a:lnTo>
                    <a:lnTo>
                      <a:pt x="227" y="285"/>
                    </a:lnTo>
                    <a:lnTo>
                      <a:pt x="221" y="285"/>
                    </a:lnTo>
                    <a:lnTo>
                      <a:pt x="214" y="285"/>
                    </a:lnTo>
                    <a:lnTo>
                      <a:pt x="208" y="290"/>
                    </a:lnTo>
                    <a:lnTo>
                      <a:pt x="208" y="294"/>
                    </a:lnTo>
                    <a:lnTo>
                      <a:pt x="208" y="299"/>
                    </a:lnTo>
                    <a:lnTo>
                      <a:pt x="202" y="303"/>
                    </a:lnTo>
                    <a:lnTo>
                      <a:pt x="196" y="308"/>
                    </a:lnTo>
                    <a:lnTo>
                      <a:pt x="189" y="312"/>
                    </a:lnTo>
                    <a:lnTo>
                      <a:pt x="189" y="317"/>
                    </a:lnTo>
                    <a:lnTo>
                      <a:pt x="183" y="317"/>
                    </a:lnTo>
                    <a:lnTo>
                      <a:pt x="177" y="321"/>
                    </a:lnTo>
                    <a:lnTo>
                      <a:pt x="177" y="317"/>
                    </a:lnTo>
                    <a:lnTo>
                      <a:pt x="170" y="317"/>
                    </a:lnTo>
                    <a:lnTo>
                      <a:pt x="164" y="317"/>
                    </a:lnTo>
                    <a:lnTo>
                      <a:pt x="164" y="321"/>
                    </a:lnTo>
                    <a:lnTo>
                      <a:pt x="158" y="321"/>
                    </a:lnTo>
                    <a:lnTo>
                      <a:pt x="158" y="326"/>
                    </a:lnTo>
                    <a:lnTo>
                      <a:pt x="158" y="330"/>
                    </a:lnTo>
                    <a:lnTo>
                      <a:pt x="152" y="330"/>
                    </a:lnTo>
                    <a:lnTo>
                      <a:pt x="145" y="330"/>
                    </a:lnTo>
                    <a:lnTo>
                      <a:pt x="139" y="326"/>
                    </a:lnTo>
                    <a:lnTo>
                      <a:pt x="133" y="326"/>
                    </a:lnTo>
                    <a:lnTo>
                      <a:pt x="126" y="326"/>
                    </a:lnTo>
                    <a:lnTo>
                      <a:pt x="120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8" y="317"/>
                    </a:lnTo>
                    <a:lnTo>
                      <a:pt x="101" y="317"/>
                    </a:lnTo>
                    <a:lnTo>
                      <a:pt x="95" y="312"/>
                    </a:lnTo>
                    <a:lnTo>
                      <a:pt x="89" y="317"/>
                    </a:lnTo>
                    <a:lnTo>
                      <a:pt x="82" y="321"/>
                    </a:lnTo>
                    <a:lnTo>
                      <a:pt x="82" y="326"/>
                    </a:lnTo>
                    <a:lnTo>
                      <a:pt x="82" y="330"/>
                    </a:lnTo>
                    <a:lnTo>
                      <a:pt x="82" y="334"/>
                    </a:lnTo>
                    <a:lnTo>
                      <a:pt x="76" y="334"/>
                    </a:lnTo>
                    <a:lnTo>
                      <a:pt x="70" y="330"/>
                    </a:lnTo>
                    <a:lnTo>
                      <a:pt x="70" y="326"/>
                    </a:lnTo>
                    <a:lnTo>
                      <a:pt x="64" y="326"/>
                    </a:lnTo>
                    <a:lnTo>
                      <a:pt x="64" y="330"/>
                    </a:lnTo>
                    <a:lnTo>
                      <a:pt x="57" y="330"/>
                    </a:lnTo>
                    <a:lnTo>
                      <a:pt x="57" y="334"/>
                    </a:lnTo>
                    <a:lnTo>
                      <a:pt x="57" y="339"/>
                    </a:lnTo>
                    <a:lnTo>
                      <a:pt x="51" y="339"/>
                    </a:lnTo>
                    <a:lnTo>
                      <a:pt x="45" y="334"/>
                    </a:lnTo>
                    <a:lnTo>
                      <a:pt x="38" y="334"/>
                    </a:lnTo>
                    <a:lnTo>
                      <a:pt x="32" y="334"/>
                    </a:lnTo>
                    <a:lnTo>
                      <a:pt x="26" y="330"/>
                    </a:lnTo>
                    <a:lnTo>
                      <a:pt x="18" y="330"/>
                    </a:lnTo>
                    <a:lnTo>
                      <a:pt x="12" y="326"/>
                    </a:lnTo>
                    <a:lnTo>
                      <a:pt x="6" y="321"/>
                    </a:lnTo>
                    <a:lnTo>
                      <a:pt x="6" y="317"/>
                    </a:lnTo>
                    <a:lnTo>
                      <a:pt x="0" y="308"/>
                    </a:lnTo>
                    <a:lnTo>
                      <a:pt x="0" y="303"/>
                    </a:lnTo>
                    <a:lnTo>
                      <a:pt x="0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8" y="290"/>
                    </a:lnTo>
                    <a:lnTo>
                      <a:pt x="26" y="285"/>
                    </a:lnTo>
                    <a:lnTo>
                      <a:pt x="32" y="285"/>
                    </a:lnTo>
                    <a:lnTo>
                      <a:pt x="38" y="285"/>
                    </a:lnTo>
                    <a:lnTo>
                      <a:pt x="45" y="285"/>
                    </a:lnTo>
                    <a:lnTo>
                      <a:pt x="45" y="290"/>
                    </a:lnTo>
                    <a:lnTo>
                      <a:pt x="51" y="294"/>
                    </a:lnTo>
                    <a:lnTo>
                      <a:pt x="57" y="294"/>
                    </a:lnTo>
                    <a:lnTo>
                      <a:pt x="70" y="294"/>
                    </a:lnTo>
                    <a:lnTo>
                      <a:pt x="76" y="294"/>
                    </a:lnTo>
                    <a:lnTo>
                      <a:pt x="82" y="290"/>
                    </a:lnTo>
                    <a:lnTo>
                      <a:pt x="89" y="290"/>
                    </a:lnTo>
                    <a:lnTo>
                      <a:pt x="95" y="290"/>
                    </a:lnTo>
                    <a:lnTo>
                      <a:pt x="101" y="290"/>
                    </a:lnTo>
                    <a:lnTo>
                      <a:pt x="108" y="290"/>
                    </a:lnTo>
                    <a:lnTo>
                      <a:pt x="114" y="290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6" y="281"/>
                    </a:lnTo>
                    <a:lnTo>
                      <a:pt x="133" y="281"/>
                    </a:lnTo>
                    <a:lnTo>
                      <a:pt x="139" y="281"/>
                    </a:lnTo>
                    <a:lnTo>
                      <a:pt x="145" y="285"/>
                    </a:lnTo>
                    <a:lnTo>
                      <a:pt x="152" y="281"/>
                    </a:lnTo>
                    <a:lnTo>
                      <a:pt x="164" y="281"/>
                    </a:lnTo>
                    <a:lnTo>
                      <a:pt x="164" y="276"/>
                    </a:lnTo>
                    <a:lnTo>
                      <a:pt x="170" y="276"/>
                    </a:lnTo>
                    <a:lnTo>
                      <a:pt x="170" y="272"/>
                    </a:lnTo>
                    <a:lnTo>
                      <a:pt x="177" y="263"/>
                    </a:lnTo>
                    <a:lnTo>
                      <a:pt x="177" y="259"/>
                    </a:lnTo>
                    <a:lnTo>
                      <a:pt x="177" y="254"/>
                    </a:lnTo>
                    <a:lnTo>
                      <a:pt x="177" y="250"/>
                    </a:lnTo>
                    <a:lnTo>
                      <a:pt x="170" y="245"/>
                    </a:lnTo>
                    <a:lnTo>
                      <a:pt x="170" y="241"/>
                    </a:lnTo>
                    <a:lnTo>
                      <a:pt x="164" y="241"/>
                    </a:lnTo>
                    <a:lnTo>
                      <a:pt x="164" y="236"/>
                    </a:lnTo>
                    <a:lnTo>
                      <a:pt x="164" y="232"/>
                    </a:lnTo>
                    <a:lnTo>
                      <a:pt x="164" y="223"/>
                    </a:lnTo>
                    <a:lnTo>
                      <a:pt x="164" y="219"/>
                    </a:lnTo>
                    <a:lnTo>
                      <a:pt x="164" y="210"/>
                    </a:lnTo>
                    <a:lnTo>
                      <a:pt x="164" y="205"/>
                    </a:lnTo>
                    <a:lnTo>
                      <a:pt x="164" y="201"/>
                    </a:lnTo>
                    <a:lnTo>
                      <a:pt x="164" y="196"/>
                    </a:lnTo>
                    <a:lnTo>
                      <a:pt x="164" y="192"/>
                    </a:lnTo>
                    <a:lnTo>
                      <a:pt x="170" y="192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0" y="178"/>
                    </a:lnTo>
                    <a:lnTo>
                      <a:pt x="170" y="174"/>
                    </a:lnTo>
                    <a:lnTo>
                      <a:pt x="170" y="169"/>
                    </a:lnTo>
                    <a:lnTo>
                      <a:pt x="164" y="169"/>
                    </a:lnTo>
                    <a:lnTo>
                      <a:pt x="164" y="165"/>
                    </a:lnTo>
                    <a:lnTo>
                      <a:pt x="164" y="161"/>
                    </a:lnTo>
                    <a:lnTo>
                      <a:pt x="164" y="156"/>
                    </a:lnTo>
                    <a:lnTo>
                      <a:pt x="164" y="152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38"/>
                    </a:lnTo>
                    <a:lnTo>
                      <a:pt x="170" y="138"/>
                    </a:lnTo>
                    <a:lnTo>
                      <a:pt x="170" y="134"/>
                    </a:lnTo>
                    <a:lnTo>
                      <a:pt x="164" y="134"/>
                    </a:lnTo>
                    <a:lnTo>
                      <a:pt x="164" y="129"/>
                    </a:lnTo>
                    <a:lnTo>
                      <a:pt x="164" y="125"/>
                    </a:lnTo>
                    <a:lnTo>
                      <a:pt x="170" y="125"/>
                    </a:lnTo>
                    <a:lnTo>
                      <a:pt x="170" y="120"/>
                    </a:lnTo>
                    <a:lnTo>
                      <a:pt x="177" y="116"/>
                    </a:lnTo>
                    <a:lnTo>
                      <a:pt x="177" y="111"/>
                    </a:lnTo>
                    <a:lnTo>
                      <a:pt x="177" y="107"/>
                    </a:lnTo>
                    <a:lnTo>
                      <a:pt x="177" y="103"/>
                    </a:lnTo>
                    <a:lnTo>
                      <a:pt x="183" y="98"/>
                    </a:lnTo>
                    <a:lnTo>
                      <a:pt x="183" y="94"/>
                    </a:lnTo>
                    <a:lnTo>
                      <a:pt x="189" y="89"/>
                    </a:lnTo>
                    <a:lnTo>
                      <a:pt x="189" y="85"/>
                    </a:lnTo>
                    <a:lnTo>
                      <a:pt x="196" y="85"/>
                    </a:lnTo>
                    <a:lnTo>
                      <a:pt x="202" y="80"/>
                    </a:lnTo>
                    <a:lnTo>
                      <a:pt x="208" y="80"/>
                    </a:lnTo>
                    <a:lnTo>
                      <a:pt x="214" y="80"/>
                    </a:lnTo>
                    <a:lnTo>
                      <a:pt x="221" y="76"/>
                    </a:lnTo>
                    <a:lnTo>
                      <a:pt x="227" y="76"/>
                    </a:lnTo>
                    <a:lnTo>
                      <a:pt x="227" y="71"/>
                    </a:lnTo>
                    <a:lnTo>
                      <a:pt x="233" y="67"/>
                    </a:lnTo>
                    <a:lnTo>
                      <a:pt x="233" y="62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27" y="49"/>
                    </a:lnTo>
                    <a:lnTo>
                      <a:pt x="227" y="45"/>
                    </a:lnTo>
                    <a:lnTo>
                      <a:pt x="221" y="40"/>
                    </a:lnTo>
                    <a:lnTo>
                      <a:pt x="221" y="36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40" y="27"/>
                    </a:lnTo>
                    <a:lnTo>
                      <a:pt x="252" y="18"/>
                    </a:lnTo>
                    <a:lnTo>
                      <a:pt x="258" y="13"/>
                    </a:lnTo>
                    <a:lnTo>
                      <a:pt x="265" y="9"/>
                    </a:lnTo>
                    <a:lnTo>
                      <a:pt x="265" y="4"/>
                    </a:lnTo>
                    <a:lnTo>
                      <a:pt x="271" y="4"/>
                    </a:lnTo>
                    <a:lnTo>
                      <a:pt x="271" y="0"/>
                    </a:lnTo>
                    <a:lnTo>
                      <a:pt x="277" y="0"/>
                    </a:lnTo>
                    <a:lnTo>
                      <a:pt x="284" y="0"/>
                    </a:lnTo>
                    <a:lnTo>
                      <a:pt x="290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50" name="Freeform 954"/>
              <p:cNvSpPr>
                <a:spLocks/>
              </p:cNvSpPr>
              <p:nvPr/>
            </p:nvSpPr>
            <p:spPr bwMode="auto">
              <a:xfrm>
                <a:off x="2463" y="1671"/>
                <a:ext cx="629" cy="339"/>
              </a:xfrm>
              <a:custGeom>
                <a:avLst/>
                <a:gdLst/>
                <a:ahLst/>
                <a:cxnLst>
                  <a:cxn ang="0">
                    <a:pos x="315" y="9"/>
                  </a:cxn>
                  <a:cxn ang="0">
                    <a:pos x="340" y="31"/>
                  </a:cxn>
                  <a:cxn ang="0">
                    <a:pos x="372" y="49"/>
                  </a:cxn>
                  <a:cxn ang="0">
                    <a:pos x="391" y="71"/>
                  </a:cxn>
                  <a:cxn ang="0">
                    <a:pos x="428" y="85"/>
                  </a:cxn>
                  <a:cxn ang="0">
                    <a:pos x="466" y="80"/>
                  </a:cxn>
                  <a:cxn ang="0">
                    <a:pos x="510" y="89"/>
                  </a:cxn>
                  <a:cxn ang="0">
                    <a:pos x="554" y="103"/>
                  </a:cxn>
                  <a:cxn ang="0">
                    <a:pos x="604" y="103"/>
                  </a:cxn>
                  <a:cxn ang="0">
                    <a:pos x="629" y="103"/>
                  </a:cxn>
                  <a:cxn ang="0">
                    <a:pos x="629" y="129"/>
                  </a:cxn>
                  <a:cxn ang="0">
                    <a:pos x="629" y="156"/>
                  </a:cxn>
                  <a:cxn ang="0">
                    <a:pos x="623" y="178"/>
                  </a:cxn>
                  <a:cxn ang="0">
                    <a:pos x="623" y="196"/>
                  </a:cxn>
                  <a:cxn ang="0">
                    <a:pos x="623" y="223"/>
                  </a:cxn>
                  <a:cxn ang="0">
                    <a:pos x="623" y="245"/>
                  </a:cxn>
                  <a:cxn ang="0">
                    <a:pos x="611" y="272"/>
                  </a:cxn>
                  <a:cxn ang="0">
                    <a:pos x="598" y="294"/>
                  </a:cxn>
                  <a:cxn ang="0">
                    <a:pos x="573" y="290"/>
                  </a:cxn>
                  <a:cxn ang="0">
                    <a:pos x="529" y="290"/>
                  </a:cxn>
                  <a:cxn ang="0">
                    <a:pos x="491" y="294"/>
                  </a:cxn>
                  <a:cxn ang="0">
                    <a:pos x="472" y="312"/>
                  </a:cxn>
                  <a:cxn ang="0">
                    <a:pos x="441" y="303"/>
                  </a:cxn>
                  <a:cxn ang="0">
                    <a:pos x="409" y="290"/>
                  </a:cxn>
                  <a:cxn ang="0">
                    <a:pos x="372" y="290"/>
                  </a:cxn>
                  <a:cxn ang="0">
                    <a:pos x="340" y="281"/>
                  </a:cxn>
                  <a:cxn ang="0">
                    <a:pos x="309" y="290"/>
                  </a:cxn>
                  <a:cxn ang="0">
                    <a:pos x="284" y="299"/>
                  </a:cxn>
                  <a:cxn ang="0">
                    <a:pos x="271" y="276"/>
                  </a:cxn>
                  <a:cxn ang="0">
                    <a:pos x="252" y="290"/>
                  </a:cxn>
                  <a:cxn ang="0">
                    <a:pos x="221" y="285"/>
                  </a:cxn>
                  <a:cxn ang="0">
                    <a:pos x="196" y="308"/>
                  </a:cxn>
                  <a:cxn ang="0">
                    <a:pos x="170" y="317"/>
                  </a:cxn>
                  <a:cxn ang="0">
                    <a:pos x="152" y="330"/>
                  </a:cxn>
                  <a:cxn ang="0">
                    <a:pos x="114" y="330"/>
                  </a:cxn>
                  <a:cxn ang="0">
                    <a:pos x="89" y="317"/>
                  </a:cxn>
                  <a:cxn ang="0">
                    <a:pos x="70" y="330"/>
                  </a:cxn>
                  <a:cxn ang="0">
                    <a:pos x="57" y="339"/>
                  </a:cxn>
                  <a:cxn ang="0">
                    <a:pos x="18" y="330"/>
                  </a:cxn>
                  <a:cxn ang="0">
                    <a:pos x="0" y="299"/>
                  </a:cxn>
                  <a:cxn ang="0">
                    <a:pos x="38" y="285"/>
                  </a:cxn>
                  <a:cxn ang="0">
                    <a:pos x="76" y="294"/>
                  </a:cxn>
                  <a:cxn ang="0">
                    <a:pos x="114" y="290"/>
                  </a:cxn>
                  <a:cxn ang="0">
                    <a:pos x="145" y="285"/>
                  </a:cxn>
                  <a:cxn ang="0">
                    <a:pos x="177" y="263"/>
                  </a:cxn>
                  <a:cxn ang="0">
                    <a:pos x="164" y="241"/>
                  </a:cxn>
                  <a:cxn ang="0">
                    <a:pos x="164" y="205"/>
                  </a:cxn>
                  <a:cxn ang="0">
                    <a:pos x="170" y="183"/>
                  </a:cxn>
                  <a:cxn ang="0">
                    <a:pos x="164" y="161"/>
                  </a:cxn>
                  <a:cxn ang="0">
                    <a:pos x="170" y="138"/>
                  </a:cxn>
                  <a:cxn ang="0">
                    <a:pos x="170" y="120"/>
                  </a:cxn>
                  <a:cxn ang="0">
                    <a:pos x="183" y="94"/>
                  </a:cxn>
                  <a:cxn ang="0">
                    <a:pos x="214" y="80"/>
                  </a:cxn>
                  <a:cxn ang="0">
                    <a:pos x="233" y="58"/>
                  </a:cxn>
                  <a:cxn ang="0">
                    <a:pos x="221" y="31"/>
                  </a:cxn>
                  <a:cxn ang="0">
                    <a:pos x="265" y="9"/>
                  </a:cxn>
                  <a:cxn ang="0">
                    <a:pos x="290" y="4"/>
                  </a:cxn>
                </a:cxnLst>
                <a:rect l="0" t="0" r="r" b="b"/>
                <a:pathLst>
                  <a:path w="629" h="339">
                    <a:moveTo>
                      <a:pt x="290" y="4"/>
                    </a:moveTo>
                    <a:lnTo>
                      <a:pt x="296" y="4"/>
                    </a:lnTo>
                    <a:lnTo>
                      <a:pt x="296" y="9"/>
                    </a:lnTo>
                    <a:lnTo>
                      <a:pt x="302" y="9"/>
                    </a:lnTo>
                    <a:lnTo>
                      <a:pt x="309" y="9"/>
                    </a:lnTo>
                    <a:lnTo>
                      <a:pt x="315" y="9"/>
                    </a:lnTo>
                    <a:lnTo>
                      <a:pt x="321" y="13"/>
                    </a:lnTo>
                    <a:lnTo>
                      <a:pt x="328" y="18"/>
                    </a:lnTo>
                    <a:lnTo>
                      <a:pt x="328" y="22"/>
                    </a:lnTo>
                    <a:lnTo>
                      <a:pt x="334" y="27"/>
                    </a:lnTo>
                    <a:lnTo>
                      <a:pt x="334" y="31"/>
                    </a:lnTo>
                    <a:lnTo>
                      <a:pt x="340" y="31"/>
                    </a:lnTo>
                    <a:lnTo>
                      <a:pt x="347" y="36"/>
                    </a:lnTo>
                    <a:lnTo>
                      <a:pt x="353" y="36"/>
                    </a:lnTo>
                    <a:lnTo>
                      <a:pt x="359" y="36"/>
                    </a:lnTo>
                    <a:lnTo>
                      <a:pt x="365" y="40"/>
                    </a:lnTo>
                    <a:lnTo>
                      <a:pt x="372" y="45"/>
                    </a:lnTo>
                    <a:lnTo>
                      <a:pt x="372" y="49"/>
                    </a:lnTo>
                    <a:lnTo>
                      <a:pt x="378" y="49"/>
                    </a:lnTo>
                    <a:lnTo>
                      <a:pt x="378" y="53"/>
                    </a:lnTo>
                    <a:lnTo>
                      <a:pt x="384" y="58"/>
                    </a:lnTo>
                    <a:lnTo>
                      <a:pt x="384" y="62"/>
                    </a:lnTo>
                    <a:lnTo>
                      <a:pt x="391" y="67"/>
                    </a:lnTo>
                    <a:lnTo>
                      <a:pt x="391" y="71"/>
                    </a:lnTo>
                    <a:lnTo>
                      <a:pt x="391" y="76"/>
                    </a:lnTo>
                    <a:lnTo>
                      <a:pt x="397" y="80"/>
                    </a:lnTo>
                    <a:lnTo>
                      <a:pt x="403" y="80"/>
                    </a:lnTo>
                    <a:lnTo>
                      <a:pt x="416" y="85"/>
                    </a:lnTo>
                    <a:lnTo>
                      <a:pt x="422" y="85"/>
                    </a:lnTo>
                    <a:lnTo>
                      <a:pt x="428" y="85"/>
                    </a:lnTo>
                    <a:lnTo>
                      <a:pt x="435" y="85"/>
                    </a:lnTo>
                    <a:lnTo>
                      <a:pt x="441" y="80"/>
                    </a:lnTo>
                    <a:lnTo>
                      <a:pt x="447" y="80"/>
                    </a:lnTo>
                    <a:lnTo>
                      <a:pt x="453" y="80"/>
                    </a:lnTo>
                    <a:lnTo>
                      <a:pt x="460" y="80"/>
                    </a:lnTo>
                    <a:lnTo>
                      <a:pt x="466" y="80"/>
                    </a:lnTo>
                    <a:lnTo>
                      <a:pt x="479" y="80"/>
                    </a:lnTo>
                    <a:lnTo>
                      <a:pt x="485" y="80"/>
                    </a:lnTo>
                    <a:lnTo>
                      <a:pt x="491" y="80"/>
                    </a:lnTo>
                    <a:lnTo>
                      <a:pt x="497" y="85"/>
                    </a:lnTo>
                    <a:lnTo>
                      <a:pt x="504" y="89"/>
                    </a:lnTo>
                    <a:lnTo>
                      <a:pt x="510" y="89"/>
                    </a:lnTo>
                    <a:lnTo>
                      <a:pt x="516" y="94"/>
                    </a:lnTo>
                    <a:lnTo>
                      <a:pt x="523" y="94"/>
                    </a:lnTo>
                    <a:lnTo>
                      <a:pt x="529" y="98"/>
                    </a:lnTo>
                    <a:lnTo>
                      <a:pt x="535" y="98"/>
                    </a:lnTo>
                    <a:lnTo>
                      <a:pt x="548" y="103"/>
                    </a:lnTo>
                    <a:lnTo>
                      <a:pt x="554" y="103"/>
                    </a:lnTo>
                    <a:lnTo>
                      <a:pt x="567" y="103"/>
                    </a:lnTo>
                    <a:lnTo>
                      <a:pt x="573" y="107"/>
                    </a:lnTo>
                    <a:lnTo>
                      <a:pt x="579" y="107"/>
                    </a:lnTo>
                    <a:lnTo>
                      <a:pt x="592" y="107"/>
                    </a:lnTo>
                    <a:lnTo>
                      <a:pt x="598" y="103"/>
                    </a:lnTo>
                    <a:lnTo>
                      <a:pt x="604" y="103"/>
                    </a:lnTo>
                    <a:lnTo>
                      <a:pt x="604" y="98"/>
                    </a:lnTo>
                    <a:lnTo>
                      <a:pt x="611" y="98"/>
                    </a:lnTo>
                    <a:lnTo>
                      <a:pt x="611" y="103"/>
                    </a:lnTo>
                    <a:lnTo>
                      <a:pt x="617" y="103"/>
                    </a:lnTo>
                    <a:lnTo>
                      <a:pt x="623" y="103"/>
                    </a:lnTo>
                    <a:lnTo>
                      <a:pt x="629" y="103"/>
                    </a:lnTo>
                    <a:lnTo>
                      <a:pt x="629" y="107"/>
                    </a:lnTo>
                    <a:lnTo>
                      <a:pt x="629" y="111"/>
                    </a:lnTo>
                    <a:lnTo>
                      <a:pt x="629" y="116"/>
                    </a:lnTo>
                    <a:lnTo>
                      <a:pt x="629" y="120"/>
                    </a:lnTo>
                    <a:lnTo>
                      <a:pt x="629" y="125"/>
                    </a:lnTo>
                    <a:lnTo>
                      <a:pt x="629" y="129"/>
                    </a:lnTo>
                    <a:lnTo>
                      <a:pt x="629" y="134"/>
                    </a:lnTo>
                    <a:lnTo>
                      <a:pt x="629" y="138"/>
                    </a:lnTo>
                    <a:lnTo>
                      <a:pt x="623" y="143"/>
                    </a:lnTo>
                    <a:lnTo>
                      <a:pt x="623" y="147"/>
                    </a:lnTo>
                    <a:lnTo>
                      <a:pt x="629" y="152"/>
                    </a:lnTo>
                    <a:lnTo>
                      <a:pt x="629" y="156"/>
                    </a:lnTo>
                    <a:lnTo>
                      <a:pt x="629" y="161"/>
                    </a:lnTo>
                    <a:lnTo>
                      <a:pt x="629" y="165"/>
                    </a:lnTo>
                    <a:lnTo>
                      <a:pt x="629" y="169"/>
                    </a:lnTo>
                    <a:lnTo>
                      <a:pt x="629" y="174"/>
                    </a:lnTo>
                    <a:lnTo>
                      <a:pt x="623" y="174"/>
                    </a:lnTo>
                    <a:lnTo>
                      <a:pt x="623" y="178"/>
                    </a:lnTo>
                    <a:lnTo>
                      <a:pt x="617" y="178"/>
                    </a:lnTo>
                    <a:lnTo>
                      <a:pt x="617" y="183"/>
                    </a:lnTo>
                    <a:lnTo>
                      <a:pt x="617" y="187"/>
                    </a:lnTo>
                    <a:lnTo>
                      <a:pt x="617" y="192"/>
                    </a:lnTo>
                    <a:lnTo>
                      <a:pt x="623" y="192"/>
                    </a:lnTo>
                    <a:lnTo>
                      <a:pt x="623" y="196"/>
                    </a:lnTo>
                    <a:lnTo>
                      <a:pt x="629" y="201"/>
                    </a:lnTo>
                    <a:lnTo>
                      <a:pt x="629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3" y="219"/>
                    </a:lnTo>
                    <a:lnTo>
                      <a:pt x="623" y="223"/>
                    </a:lnTo>
                    <a:lnTo>
                      <a:pt x="623" y="227"/>
                    </a:lnTo>
                    <a:lnTo>
                      <a:pt x="623" y="232"/>
                    </a:lnTo>
                    <a:lnTo>
                      <a:pt x="623" y="236"/>
                    </a:lnTo>
                    <a:lnTo>
                      <a:pt x="629" y="241"/>
                    </a:lnTo>
                    <a:lnTo>
                      <a:pt x="629" y="245"/>
                    </a:lnTo>
                    <a:lnTo>
                      <a:pt x="623" y="245"/>
                    </a:lnTo>
                    <a:lnTo>
                      <a:pt x="617" y="250"/>
                    </a:lnTo>
                    <a:lnTo>
                      <a:pt x="617" y="254"/>
                    </a:lnTo>
                    <a:lnTo>
                      <a:pt x="617" y="259"/>
                    </a:lnTo>
                    <a:lnTo>
                      <a:pt x="611" y="263"/>
                    </a:lnTo>
                    <a:lnTo>
                      <a:pt x="611" y="268"/>
                    </a:lnTo>
                    <a:lnTo>
                      <a:pt x="611" y="272"/>
                    </a:lnTo>
                    <a:lnTo>
                      <a:pt x="617" y="276"/>
                    </a:lnTo>
                    <a:lnTo>
                      <a:pt x="617" y="281"/>
                    </a:lnTo>
                    <a:lnTo>
                      <a:pt x="617" y="285"/>
                    </a:lnTo>
                    <a:lnTo>
                      <a:pt x="611" y="290"/>
                    </a:lnTo>
                    <a:lnTo>
                      <a:pt x="611" y="294"/>
                    </a:lnTo>
                    <a:lnTo>
                      <a:pt x="598" y="294"/>
                    </a:lnTo>
                    <a:lnTo>
                      <a:pt x="592" y="294"/>
                    </a:lnTo>
                    <a:lnTo>
                      <a:pt x="592" y="290"/>
                    </a:lnTo>
                    <a:lnTo>
                      <a:pt x="592" y="285"/>
                    </a:lnTo>
                    <a:lnTo>
                      <a:pt x="585" y="285"/>
                    </a:lnTo>
                    <a:lnTo>
                      <a:pt x="579" y="290"/>
                    </a:lnTo>
                    <a:lnTo>
                      <a:pt x="573" y="290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54" y="290"/>
                    </a:lnTo>
                    <a:lnTo>
                      <a:pt x="548" y="290"/>
                    </a:lnTo>
                    <a:lnTo>
                      <a:pt x="541" y="290"/>
                    </a:lnTo>
                    <a:lnTo>
                      <a:pt x="529" y="290"/>
                    </a:lnTo>
                    <a:lnTo>
                      <a:pt x="523" y="290"/>
                    </a:lnTo>
                    <a:lnTo>
                      <a:pt x="516" y="294"/>
                    </a:lnTo>
                    <a:lnTo>
                      <a:pt x="510" y="294"/>
                    </a:lnTo>
                    <a:lnTo>
                      <a:pt x="504" y="294"/>
                    </a:lnTo>
                    <a:lnTo>
                      <a:pt x="497" y="294"/>
                    </a:lnTo>
                    <a:lnTo>
                      <a:pt x="491" y="294"/>
                    </a:lnTo>
                    <a:lnTo>
                      <a:pt x="485" y="294"/>
                    </a:lnTo>
                    <a:lnTo>
                      <a:pt x="479" y="299"/>
                    </a:lnTo>
                    <a:lnTo>
                      <a:pt x="479" y="303"/>
                    </a:lnTo>
                    <a:lnTo>
                      <a:pt x="472" y="303"/>
                    </a:lnTo>
                    <a:lnTo>
                      <a:pt x="472" y="308"/>
                    </a:lnTo>
                    <a:lnTo>
                      <a:pt x="472" y="312"/>
                    </a:lnTo>
                    <a:lnTo>
                      <a:pt x="466" y="312"/>
                    </a:lnTo>
                    <a:lnTo>
                      <a:pt x="460" y="317"/>
                    </a:lnTo>
                    <a:lnTo>
                      <a:pt x="453" y="312"/>
                    </a:lnTo>
                    <a:lnTo>
                      <a:pt x="447" y="308"/>
                    </a:lnTo>
                    <a:lnTo>
                      <a:pt x="447" y="303"/>
                    </a:lnTo>
                    <a:lnTo>
                      <a:pt x="441" y="303"/>
                    </a:lnTo>
                    <a:lnTo>
                      <a:pt x="435" y="303"/>
                    </a:lnTo>
                    <a:lnTo>
                      <a:pt x="428" y="303"/>
                    </a:lnTo>
                    <a:lnTo>
                      <a:pt x="422" y="303"/>
                    </a:lnTo>
                    <a:lnTo>
                      <a:pt x="416" y="299"/>
                    </a:lnTo>
                    <a:lnTo>
                      <a:pt x="409" y="294"/>
                    </a:lnTo>
                    <a:lnTo>
                      <a:pt x="409" y="290"/>
                    </a:lnTo>
                    <a:lnTo>
                      <a:pt x="403" y="285"/>
                    </a:lnTo>
                    <a:lnTo>
                      <a:pt x="397" y="285"/>
                    </a:lnTo>
                    <a:lnTo>
                      <a:pt x="391" y="281"/>
                    </a:lnTo>
                    <a:lnTo>
                      <a:pt x="384" y="285"/>
                    </a:lnTo>
                    <a:lnTo>
                      <a:pt x="378" y="285"/>
                    </a:lnTo>
                    <a:lnTo>
                      <a:pt x="372" y="290"/>
                    </a:lnTo>
                    <a:lnTo>
                      <a:pt x="365" y="294"/>
                    </a:lnTo>
                    <a:lnTo>
                      <a:pt x="359" y="294"/>
                    </a:lnTo>
                    <a:lnTo>
                      <a:pt x="353" y="294"/>
                    </a:lnTo>
                    <a:lnTo>
                      <a:pt x="353" y="290"/>
                    </a:lnTo>
                    <a:lnTo>
                      <a:pt x="347" y="285"/>
                    </a:lnTo>
                    <a:lnTo>
                      <a:pt x="340" y="281"/>
                    </a:lnTo>
                    <a:lnTo>
                      <a:pt x="334" y="276"/>
                    </a:lnTo>
                    <a:lnTo>
                      <a:pt x="328" y="276"/>
                    </a:lnTo>
                    <a:lnTo>
                      <a:pt x="321" y="276"/>
                    </a:lnTo>
                    <a:lnTo>
                      <a:pt x="315" y="281"/>
                    </a:lnTo>
                    <a:lnTo>
                      <a:pt x="315" y="285"/>
                    </a:lnTo>
                    <a:lnTo>
                      <a:pt x="309" y="290"/>
                    </a:lnTo>
                    <a:lnTo>
                      <a:pt x="309" y="294"/>
                    </a:lnTo>
                    <a:lnTo>
                      <a:pt x="302" y="299"/>
                    </a:lnTo>
                    <a:lnTo>
                      <a:pt x="296" y="299"/>
                    </a:lnTo>
                    <a:lnTo>
                      <a:pt x="290" y="303"/>
                    </a:lnTo>
                    <a:lnTo>
                      <a:pt x="284" y="303"/>
                    </a:lnTo>
                    <a:lnTo>
                      <a:pt x="284" y="299"/>
                    </a:lnTo>
                    <a:lnTo>
                      <a:pt x="284" y="294"/>
                    </a:lnTo>
                    <a:lnTo>
                      <a:pt x="284" y="290"/>
                    </a:lnTo>
                    <a:lnTo>
                      <a:pt x="284" y="285"/>
                    </a:lnTo>
                    <a:lnTo>
                      <a:pt x="284" y="281"/>
                    </a:lnTo>
                    <a:lnTo>
                      <a:pt x="277" y="276"/>
                    </a:lnTo>
                    <a:lnTo>
                      <a:pt x="271" y="276"/>
                    </a:lnTo>
                    <a:lnTo>
                      <a:pt x="265" y="276"/>
                    </a:lnTo>
                    <a:lnTo>
                      <a:pt x="258" y="276"/>
                    </a:lnTo>
                    <a:lnTo>
                      <a:pt x="252" y="276"/>
                    </a:lnTo>
                    <a:lnTo>
                      <a:pt x="252" y="281"/>
                    </a:lnTo>
                    <a:lnTo>
                      <a:pt x="252" y="285"/>
                    </a:lnTo>
                    <a:lnTo>
                      <a:pt x="252" y="290"/>
                    </a:lnTo>
                    <a:lnTo>
                      <a:pt x="252" y="294"/>
                    </a:lnTo>
                    <a:lnTo>
                      <a:pt x="246" y="299"/>
                    </a:lnTo>
                    <a:lnTo>
                      <a:pt x="240" y="294"/>
                    </a:lnTo>
                    <a:lnTo>
                      <a:pt x="233" y="290"/>
                    </a:lnTo>
                    <a:lnTo>
                      <a:pt x="227" y="285"/>
                    </a:lnTo>
                    <a:lnTo>
                      <a:pt x="221" y="285"/>
                    </a:lnTo>
                    <a:lnTo>
                      <a:pt x="214" y="285"/>
                    </a:lnTo>
                    <a:lnTo>
                      <a:pt x="208" y="290"/>
                    </a:lnTo>
                    <a:lnTo>
                      <a:pt x="208" y="294"/>
                    </a:lnTo>
                    <a:lnTo>
                      <a:pt x="208" y="299"/>
                    </a:lnTo>
                    <a:lnTo>
                      <a:pt x="202" y="303"/>
                    </a:lnTo>
                    <a:lnTo>
                      <a:pt x="196" y="308"/>
                    </a:lnTo>
                    <a:lnTo>
                      <a:pt x="189" y="312"/>
                    </a:lnTo>
                    <a:lnTo>
                      <a:pt x="189" y="317"/>
                    </a:lnTo>
                    <a:lnTo>
                      <a:pt x="183" y="317"/>
                    </a:lnTo>
                    <a:lnTo>
                      <a:pt x="177" y="321"/>
                    </a:lnTo>
                    <a:lnTo>
                      <a:pt x="177" y="317"/>
                    </a:lnTo>
                    <a:lnTo>
                      <a:pt x="170" y="317"/>
                    </a:lnTo>
                    <a:lnTo>
                      <a:pt x="164" y="317"/>
                    </a:lnTo>
                    <a:lnTo>
                      <a:pt x="164" y="321"/>
                    </a:lnTo>
                    <a:lnTo>
                      <a:pt x="158" y="321"/>
                    </a:lnTo>
                    <a:lnTo>
                      <a:pt x="158" y="326"/>
                    </a:lnTo>
                    <a:lnTo>
                      <a:pt x="158" y="330"/>
                    </a:lnTo>
                    <a:lnTo>
                      <a:pt x="152" y="330"/>
                    </a:lnTo>
                    <a:lnTo>
                      <a:pt x="145" y="330"/>
                    </a:lnTo>
                    <a:lnTo>
                      <a:pt x="139" y="326"/>
                    </a:lnTo>
                    <a:lnTo>
                      <a:pt x="133" y="326"/>
                    </a:lnTo>
                    <a:lnTo>
                      <a:pt x="126" y="326"/>
                    </a:lnTo>
                    <a:lnTo>
                      <a:pt x="120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8" y="317"/>
                    </a:lnTo>
                    <a:lnTo>
                      <a:pt x="101" y="317"/>
                    </a:lnTo>
                    <a:lnTo>
                      <a:pt x="95" y="312"/>
                    </a:lnTo>
                    <a:lnTo>
                      <a:pt x="89" y="317"/>
                    </a:lnTo>
                    <a:lnTo>
                      <a:pt x="82" y="321"/>
                    </a:lnTo>
                    <a:lnTo>
                      <a:pt x="82" y="326"/>
                    </a:lnTo>
                    <a:lnTo>
                      <a:pt x="82" y="330"/>
                    </a:lnTo>
                    <a:lnTo>
                      <a:pt x="82" y="334"/>
                    </a:lnTo>
                    <a:lnTo>
                      <a:pt x="76" y="334"/>
                    </a:lnTo>
                    <a:lnTo>
                      <a:pt x="70" y="330"/>
                    </a:lnTo>
                    <a:lnTo>
                      <a:pt x="70" y="326"/>
                    </a:lnTo>
                    <a:lnTo>
                      <a:pt x="64" y="326"/>
                    </a:lnTo>
                    <a:lnTo>
                      <a:pt x="64" y="330"/>
                    </a:lnTo>
                    <a:lnTo>
                      <a:pt x="57" y="330"/>
                    </a:lnTo>
                    <a:lnTo>
                      <a:pt x="57" y="334"/>
                    </a:lnTo>
                    <a:lnTo>
                      <a:pt x="57" y="339"/>
                    </a:lnTo>
                    <a:lnTo>
                      <a:pt x="51" y="339"/>
                    </a:lnTo>
                    <a:lnTo>
                      <a:pt x="45" y="334"/>
                    </a:lnTo>
                    <a:lnTo>
                      <a:pt x="38" y="334"/>
                    </a:lnTo>
                    <a:lnTo>
                      <a:pt x="32" y="334"/>
                    </a:lnTo>
                    <a:lnTo>
                      <a:pt x="26" y="330"/>
                    </a:lnTo>
                    <a:lnTo>
                      <a:pt x="18" y="330"/>
                    </a:lnTo>
                    <a:lnTo>
                      <a:pt x="12" y="326"/>
                    </a:lnTo>
                    <a:lnTo>
                      <a:pt x="6" y="321"/>
                    </a:lnTo>
                    <a:lnTo>
                      <a:pt x="6" y="317"/>
                    </a:lnTo>
                    <a:lnTo>
                      <a:pt x="0" y="308"/>
                    </a:lnTo>
                    <a:lnTo>
                      <a:pt x="0" y="303"/>
                    </a:lnTo>
                    <a:lnTo>
                      <a:pt x="0" y="299"/>
                    </a:lnTo>
                    <a:lnTo>
                      <a:pt x="6" y="294"/>
                    </a:lnTo>
                    <a:lnTo>
                      <a:pt x="12" y="290"/>
                    </a:lnTo>
                    <a:lnTo>
                      <a:pt x="18" y="290"/>
                    </a:lnTo>
                    <a:lnTo>
                      <a:pt x="26" y="285"/>
                    </a:lnTo>
                    <a:lnTo>
                      <a:pt x="32" y="285"/>
                    </a:lnTo>
                    <a:lnTo>
                      <a:pt x="38" y="285"/>
                    </a:lnTo>
                    <a:lnTo>
                      <a:pt x="45" y="285"/>
                    </a:lnTo>
                    <a:lnTo>
                      <a:pt x="45" y="290"/>
                    </a:lnTo>
                    <a:lnTo>
                      <a:pt x="51" y="294"/>
                    </a:lnTo>
                    <a:lnTo>
                      <a:pt x="57" y="294"/>
                    </a:lnTo>
                    <a:lnTo>
                      <a:pt x="70" y="294"/>
                    </a:lnTo>
                    <a:lnTo>
                      <a:pt x="76" y="294"/>
                    </a:lnTo>
                    <a:lnTo>
                      <a:pt x="82" y="290"/>
                    </a:lnTo>
                    <a:lnTo>
                      <a:pt x="89" y="290"/>
                    </a:lnTo>
                    <a:lnTo>
                      <a:pt x="95" y="290"/>
                    </a:lnTo>
                    <a:lnTo>
                      <a:pt x="101" y="290"/>
                    </a:lnTo>
                    <a:lnTo>
                      <a:pt x="108" y="290"/>
                    </a:lnTo>
                    <a:lnTo>
                      <a:pt x="114" y="290"/>
                    </a:lnTo>
                    <a:lnTo>
                      <a:pt x="120" y="290"/>
                    </a:lnTo>
                    <a:lnTo>
                      <a:pt x="120" y="285"/>
                    </a:lnTo>
                    <a:lnTo>
                      <a:pt x="126" y="281"/>
                    </a:lnTo>
                    <a:lnTo>
                      <a:pt x="133" y="281"/>
                    </a:lnTo>
                    <a:lnTo>
                      <a:pt x="139" y="281"/>
                    </a:lnTo>
                    <a:lnTo>
                      <a:pt x="145" y="285"/>
                    </a:lnTo>
                    <a:lnTo>
                      <a:pt x="152" y="281"/>
                    </a:lnTo>
                    <a:lnTo>
                      <a:pt x="164" y="281"/>
                    </a:lnTo>
                    <a:lnTo>
                      <a:pt x="164" y="276"/>
                    </a:lnTo>
                    <a:lnTo>
                      <a:pt x="170" y="276"/>
                    </a:lnTo>
                    <a:lnTo>
                      <a:pt x="170" y="272"/>
                    </a:lnTo>
                    <a:lnTo>
                      <a:pt x="177" y="263"/>
                    </a:lnTo>
                    <a:lnTo>
                      <a:pt x="177" y="259"/>
                    </a:lnTo>
                    <a:lnTo>
                      <a:pt x="177" y="254"/>
                    </a:lnTo>
                    <a:lnTo>
                      <a:pt x="177" y="250"/>
                    </a:lnTo>
                    <a:lnTo>
                      <a:pt x="170" y="245"/>
                    </a:lnTo>
                    <a:lnTo>
                      <a:pt x="170" y="241"/>
                    </a:lnTo>
                    <a:lnTo>
                      <a:pt x="164" y="241"/>
                    </a:lnTo>
                    <a:lnTo>
                      <a:pt x="164" y="236"/>
                    </a:lnTo>
                    <a:lnTo>
                      <a:pt x="164" y="232"/>
                    </a:lnTo>
                    <a:lnTo>
                      <a:pt x="164" y="223"/>
                    </a:lnTo>
                    <a:lnTo>
                      <a:pt x="164" y="219"/>
                    </a:lnTo>
                    <a:lnTo>
                      <a:pt x="164" y="210"/>
                    </a:lnTo>
                    <a:lnTo>
                      <a:pt x="164" y="205"/>
                    </a:lnTo>
                    <a:lnTo>
                      <a:pt x="164" y="201"/>
                    </a:lnTo>
                    <a:lnTo>
                      <a:pt x="164" y="196"/>
                    </a:lnTo>
                    <a:lnTo>
                      <a:pt x="164" y="192"/>
                    </a:lnTo>
                    <a:lnTo>
                      <a:pt x="170" y="192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0" y="178"/>
                    </a:lnTo>
                    <a:lnTo>
                      <a:pt x="170" y="174"/>
                    </a:lnTo>
                    <a:lnTo>
                      <a:pt x="170" y="169"/>
                    </a:lnTo>
                    <a:lnTo>
                      <a:pt x="164" y="169"/>
                    </a:lnTo>
                    <a:lnTo>
                      <a:pt x="164" y="165"/>
                    </a:lnTo>
                    <a:lnTo>
                      <a:pt x="164" y="161"/>
                    </a:lnTo>
                    <a:lnTo>
                      <a:pt x="164" y="156"/>
                    </a:lnTo>
                    <a:lnTo>
                      <a:pt x="164" y="152"/>
                    </a:lnTo>
                    <a:lnTo>
                      <a:pt x="164" y="147"/>
                    </a:lnTo>
                    <a:lnTo>
                      <a:pt x="164" y="143"/>
                    </a:lnTo>
                    <a:lnTo>
                      <a:pt x="164" y="138"/>
                    </a:lnTo>
                    <a:lnTo>
                      <a:pt x="170" y="138"/>
                    </a:lnTo>
                    <a:lnTo>
                      <a:pt x="170" y="134"/>
                    </a:lnTo>
                    <a:lnTo>
                      <a:pt x="164" y="134"/>
                    </a:lnTo>
                    <a:lnTo>
                      <a:pt x="164" y="129"/>
                    </a:lnTo>
                    <a:lnTo>
                      <a:pt x="164" y="125"/>
                    </a:lnTo>
                    <a:lnTo>
                      <a:pt x="170" y="125"/>
                    </a:lnTo>
                    <a:lnTo>
                      <a:pt x="170" y="120"/>
                    </a:lnTo>
                    <a:lnTo>
                      <a:pt x="177" y="116"/>
                    </a:lnTo>
                    <a:lnTo>
                      <a:pt x="177" y="111"/>
                    </a:lnTo>
                    <a:lnTo>
                      <a:pt x="177" y="107"/>
                    </a:lnTo>
                    <a:lnTo>
                      <a:pt x="177" y="103"/>
                    </a:lnTo>
                    <a:lnTo>
                      <a:pt x="183" y="98"/>
                    </a:lnTo>
                    <a:lnTo>
                      <a:pt x="183" y="94"/>
                    </a:lnTo>
                    <a:lnTo>
                      <a:pt x="189" y="89"/>
                    </a:lnTo>
                    <a:lnTo>
                      <a:pt x="189" y="85"/>
                    </a:lnTo>
                    <a:lnTo>
                      <a:pt x="196" y="85"/>
                    </a:lnTo>
                    <a:lnTo>
                      <a:pt x="202" y="80"/>
                    </a:lnTo>
                    <a:lnTo>
                      <a:pt x="208" y="80"/>
                    </a:lnTo>
                    <a:lnTo>
                      <a:pt x="214" y="80"/>
                    </a:lnTo>
                    <a:lnTo>
                      <a:pt x="221" y="76"/>
                    </a:lnTo>
                    <a:lnTo>
                      <a:pt x="227" y="76"/>
                    </a:lnTo>
                    <a:lnTo>
                      <a:pt x="227" y="71"/>
                    </a:lnTo>
                    <a:lnTo>
                      <a:pt x="233" y="67"/>
                    </a:lnTo>
                    <a:lnTo>
                      <a:pt x="233" y="62"/>
                    </a:lnTo>
                    <a:lnTo>
                      <a:pt x="233" y="58"/>
                    </a:lnTo>
                    <a:lnTo>
                      <a:pt x="233" y="53"/>
                    </a:lnTo>
                    <a:lnTo>
                      <a:pt x="227" y="49"/>
                    </a:lnTo>
                    <a:lnTo>
                      <a:pt x="227" y="45"/>
                    </a:lnTo>
                    <a:lnTo>
                      <a:pt x="221" y="40"/>
                    </a:lnTo>
                    <a:lnTo>
                      <a:pt x="221" y="36"/>
                    </a:lnTo>
                    <a:lnTo>
                      <a:pt x="221" y="31"/>
                    </a:lnTo>
                    <a:lnTo>
                      <a:pt x="227" y="31"/>
                    </a:lnTo>
                    <a:lnTo>
                      <a:pt x="233" y="27"/>
                    </a:lnTo>
                    <a:lnTo>
                      <a:pt x="240" y="27"/>
                    </a:lnTo>
                    <a:lnTo>
                      <a:pt x="252" y="18"/>
                    </a:lnTo>
                    <a:lnTo>
                      <a:pt x="258" y="13"/>
                    </a:lnTo>
                    <a:lnTo>
                      <a:pt x="265" y="9"/>
                    </a:lnTo>
                    <a:lnTo>
                      <a:pt x="265" y="4"/>
                    </a:lnTo>
                    <a:lnTo>
                      <a:pt x="271" y="4"/>
                    </a:lnTo>
                    <a:lnTo>
                      <a:pt x="271" y="0"/>
                    </a:lnTo>
                    <a:lnTo>
                      <a:pt x="277" y="0"/>
                    </a:lnTo>
                    <a:lnTo>
                      <a:pt x="284" y="0"/>
                    </a:lnTo>
                    <a:lnTo>
                      <a:pt x="290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53" name="Group 955"/>
            <p:cNvGrpSpPr>
              <a:grpSpLocks/>
            </p:cNvGrpSpPr>
            <p:nvPr/>
          </p:nvGrpSpPr>
          <p:grpSpPr bwMode="auto">
            <a:xfrm>
              <a:off x="1928" y="1693"/>
              <a:ext cx="528" cy="330"/>
              <a:chOff x="1928" y="1693"/>
              <a:chExt cx="528" cy="330"/>
            </a:xfrm>
          </p:grpSpPr>
          <p:sp>
            <p:nvSpPr>
              <p:cNvPr id="5052" name="Freeform 956"/>
              <p:cNvSpPr>
                <a:spLocks/>
              </p:cNvSpPr>
              <p:nvPr/>
            </p:nvSpPr>
            <p:spPr bwMode="auto">
              <a:xfrm>
                <a:off x="1928" y="1693"/>
                <a:ext cx="528" cy="330"/>
              </a:xfrm>
              <a:custGeom>
                <a:avLst/>
                <a:gdLst/>
                <a:ahLst/>
                <a:cxnLst>
                  <a:cxn ang="0">
                    <a:pos x="428" y="5"/>
                  </a:cxn>
                  <a:cxn ang="0">
                    <a:pos x="472" y="18"/>
                  </a:cxn>
                  <a:cxn ang="0">
                    <a:pos x="503" y="27"/>
                  </a:cxn>
                  <a:cxn ang="0">
                    <a:pos x="522" y="45"/>
                  </a:cxn>
                  <a:cxn ang="0">
                    <a:pos x="522" y="72"/>
                  </a:cxn>
                  <a:cxn ang="0">
                    <a:pos x="522" y="94"/>
                  </a:cxn>
                  <a:cxn ang="0">
                    <a:pos x="528" y="121"/>
                  </a:cxn>
                  <a:cxn ang="0">
                    <a:pos x="503" y="125"/>
                  </a:cxn>
                  <a:cxn ang="0">
                    <a:pos x="484" y="139"/>
                  </a:cxn>
                  <a:cxn ang="0">
                    <a:pos x="478" y="161"/>
                  </a:cxn>
                  <a:cxn ang="0">
                    <a:pos x="453" y="174"/>
                  </a:cxn>
                  <a:cxn ang="0">
                    <a:pos x="421" y="188"/>
                  </a:cxn>
                  <a:cxn ang="0">
                    <a:pos x="403" y="210"/>
                  </a:cxn>
                  <a:cxn ang="0">
                    <a:pos x="371" y="223"/>
                  </a:cxn>
                  <a:cxn ang="0">
                    <a:pos x="352" y="246"/>
                  </a:cxn>
                  <a:cxn ang="0">
                    <a:pos x="321" y="263"/>
                  </a:cxn>
                  <a:cxn ang="0">
                    <a:pos x="296" y="272"/>
                  </a:cxn>
                  <a:cxn ang="0">
                    <a:pos x="302" y="290"/>
                  </a:cxn>
                  <a:cxn ang="0">
                    <a:pos x="314" y="312"/>
                  </a:cxn>
                  <a:cxn ang="0">
                    <a:pos x="308" y="330"/>
                  </a:cxn>
                  <a:cxn ang="0">
                    <a:pos x="283" y="321"/>
                  </a:cxn>
                  <a:cxn ang="0">
                    <a:pos x="245" y="326"/>
                  </a:cxn>
                  <a:cxn ang="0">
                    <a:pos x="208" y="326"/>
                  </a:cxn>
                  <a:cxn ang="0">
                    <a:pos x="201" y="299"/>
                  </a:cxn>
                  <a:cxn ang="0">
                    <a:pos x="176" y="290"/>
                  </a:cxn>
                  <a:cxn ang="0">
                    <a:pos x="157" y="304"/>
                  </a:cxn>
                  <a:cxn ang="0">
                    <a:pos x="126" y="308"/>
                  </a:cxn>
                  <a:cxn ang="0">
                    <a:pos x="107" y="299"/>
                  </a:cxn>
                  <a:cxn ang="0">
                    <a:pos x="88" y="317"/>
                  </a:cxn>
                  <a:cxn ang="0">
                    <a:pos x="63" y="304"/>
                  </a:cxn>
                  <a:cxn ang="0">
                    <a:pos x="76" y="290"/>
                  </a:cxn>
                  <a:cxn ang="0">
                    <a:pos x="101" y="268"/>
                  </a:cxn>
                  <a:cxn ang="0">
                    <a:pos x="107" y="246"/>
                  </a:cxn>
                  <a:cxn ang="0">
                    <a:pos x="107" y="219"/>
                  </a:cxn>
                  <a:cxn ang="0">
                    <a:pos x="88" y="201"/>
                  </a:cxn>
                  <a:cxn ang="0">
                    <a:pos x="69" y="174"/>
                  </a:cxn>
                  <a:cxn ang="0">
                    <a:pos x="69" y="147"/>
                  </a:cxn>
                  <a:cxn ang="0">
                    <a:pos x="69" y="125"/>
                  </a:cxn>
                  <a:cxn ang="0">
                    <a:pos x="57" y="107"/>
                  </a:cxn>
                  <a:cxn ang="0">
                    <a:pos x="32" y="94"/>
                  </a:cxn>
                  <a:cxn ang="0">
                    <a:pos x="6" y="112"/>
                  </a:cxn>
                  <a:cxn ang="0">
                    <a:pos x="6" y="85"/>
                  </a:cxn>
                  <a:cxn ang="0">
                    <a:pos x="25" y="67"/>
                  </a:cxn>
                  <a:cxn ang="0">
                    <a:pos x="63" y="67"/>
                  </a:cxn>
                  <a:cxn ang="0">
                    <a:pos x="94" y="63"/>
                  </a:cxn>
                  <a:cxn ang="0">
                    <a:pos x="126" y="45"/>
                  </a:cxn>
                  <a:cxn ang="0">
                    <a:pos x="113" y="18"/>
                  </a:cxn>
                  <a:cxn ang="0">
                    <a:pos x="138" y="18"/>
                  </a:cxn>
                  <a:cxn ang="0">
                    <a:pos x="176" y="31"/>
                  </a:cxn>
                  <a:cxn ang="0">
                    <a:pos x="208" y="9"/>
                  </a:cxn>
                  <a:cxn ang="0">
                    <a:pos x="233" y="0"/>
                  </a:cxn>
                  <a:cxn ang="0">
                    <a:pos x="264" y="27"/>
                  </a:cxn>
                  <a:cxn ang="0">
                    <a:pos x="308" y="23"/>
                  </a:cxn>
                  <a:cxn ang="0">
                    <a:pos x="333" y="40"/>
                  </a:cxn>
                  <a:cxn ang="0">
                    <a:pos x="358" y="58"/>
                  </a:cxn>
                  <a:cxn ang="0">
                    <a:pos x="384" y="45"/>
                  </a:cxn>
                  <a:cxn ang="0">
                    <a:pos x="403" y="27"/>
                  </a:cxn>
                </a:cxnLst>
                <a:rect l="0" t="0" r="r" b="b"/>
                <a:pathLst>
                  <a:path w="528" h="330">
                    <a:moveTo>
                      <a:pt x="396" y="9"/>
                    </a:moveTo>
                    <a:lnTo>
                      <a:pt x="403" y="5"/>
                    </a:lnTo>
                    <a:lnTo>
                      <a:pt x="409" y="0"/>
                    </a:lnTo>
                    <a:lnTo>
                      <a:pt x="415" y="5"/>
                    </a:lnTo>
                    <a:lnTo>
                      <a:pt x="421" y="5"/>
                    </a:lnTo>
                    <a:lnTo>
                      <a:pt x="428" y="5"/>
                    </a:lnTo>
                    <a:lnTo>
                      <a:pt x="434" y="9"/>
                    </a:lnTo>
                    <a:lnTo>
                      <a:pt x="440" y="9"/>
                    </a:lnTo>
                    <a:lnTo>
                      <a:pt x="447" y="14"/>
                    </a:lnTo>
                    <a:lnTo>
                      <a:pt x="453" y="14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8" y="23"/>
                    </a:lnTo>
                    <a:lnTo>
                      <a:pt x="484" y="23"/>
                    </a:lnTo>
                    <a:lnTo>
                      <a:pt x="491" y="23"/>
                    </a:lnTo>
                    <a:lnTo>
                      <a:pt x="497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2" y="31"/>
                    </a:lnTo>
                    <a:lnTo>
                      <a:pt x="522" y="36"/>
                    </a:lnTo>
                    <a:lnTo>
                      <a:pt x="522" y="40"/>
                    </a:lnTo>
                    <a:lnTo>
                      <a:pt x="522" y="45"/>
                    </a:lnTo>
                    <a:lnTo>
                      <a:pt x="522" y="49"/>
                    </a:lnTo>
                    <a:lnTo>
                      <a:pt x="522" y="54"/>
                    </a:lnTo>
                    <a:lnTo>
                      <a:pt x="522" y="58"/>
                    </a:lnTo>
                    <a:lnTo>
                      <a:pt x="522" y="63"/>
                    </a:lnTo>
                    <a:lnTo>
                      <a:pt x="522" y="67"/>
                    </a:lnTo>
                    <a:lnTo>
                      <a:pt x="522" y="72"/>
                    </a:lnTo>
                    <a:lnTo>
                      <a:pt x="522" y="76"/>
                    </a:lnTo>
                    <a:lnTo>
                      <a:pt x="516" y="81"/>
                    </a:lnTo>
                    <a:lnTo>
                      <a:pt x="516" y="85"/>
                    </a:lnTo>
                    <a:lnTo>
                      <a:pt x="516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8" y="98"/>
                    </a:lnTo>
                    <a:lnTo>
                      <a:pt x="528" y="103"/>
                    </a:lnTo>
                    <a:lnTo>
                      <a:pt x="528" y="107"/>
                    </a:lnTo>
                    <a:lnTo>
                      <a:pt x="528" y="112"/>
                    </a:lnTo>
                    <a:lnTo>
                      <a:pt x="528" y="116"/>
                    </a:lnTo>
                    <a:lnTo>
                      <a:pt x="528" y="121"/>
                    </a:lnTo>
                    <a:lnTo>
                      <a:pt x="522" y="121"/>
                    </a:lnTo>
                    <a:lnTo>
                      <a:pt x="522" y="125"/>
                    </a:lnTo>
                    <a:lnTo>
                      <a:pt x="516" y="125"/>
                    </a:lnTo>
                    <a:lnTo>
                      <a:pt x="509" y="125"/>
                    </a:lnTo>
                    <a:lnTo>
                      <a:pt x="503" y="121"/>
                    </a:lnTo>
                    <a:lnTo>
                      <a:pt x="503" y="125"/>
                    </a:lnTo>
                    <a:lnTo>
                      <a:pt x="497" y="125"/>
                    </a:lnTo>
                    <a:lnTo>
                      <a:pt x="497" y="130"/>
                    </a:lnTo>
                    <a:lnTo>
                      <a:pt x="497" y="134"/>
                    </a:lnTo>
                    <a:lnTo>
                      <a:pt x="491" y="134"/>
                    </a:lnTo>
                    <a:lnTo>
                      <a:pt x="491" y="139"/>
                    </a:lnTo>
                    <a:lnTo>
                      <a:pt x="484" y="139"/>
                    </a:lnTo>
                    <a:lnTo>
                      <a:pt x="484" y="143"/>
                    </a:lnTo>
                    <a:lnTo>
                      <a:pt x="484" y="147"/>
                    </a:lnTo>
                    <a:lnTo>
                      <a:pt x="484" y="152"/>
                    </a:lnTo>
                    <a:lnTo>
                      <a:pt x="478" y="152"/>
                    </a:lnTo>
                    <a:lnTo>
                      <a:pt x="478" y="156"/>
                    </a:lnTo>
                    <a:lnTo>
                      <a:pt x="478" y="161"/>
                    </a:lnTo>
                    <a:lnTo>
                      <a:pt x="478" y="165"/>
                    </a:lnTo>
                    <a:lnTo>
                      <a:pt x="472" y="170"/>
                    </a:lnTo>
                    <a:lnTo>
                      <a:pt x="472" y="174"/>
                    </a:lnTo>
                    <a:lnTo>
                      <a:pt x="465" y="174"/>
                    </a:lnTo>
                    <a:lnTo>
                      <a:pt x="459" y="174"/>
                    </a:lnTo>
                    <a:lnTo>
                      <a:pt x="453" y="174"/>
                    </a:lnTo>
                    <a:lnTo>
                      <a:pt x="447" y="174"/>
                    </a:lnTo>
                    <a:lnTo>
                      <a:pt x="447" y="179"/>
                    </a:lnTo>
                    <a:lnTo>
                      <a:pt x="440" y="183"/>
                    </a:lnTo>
                    <a:lnTo>
                      <a:pt x="434" y="188"/>
                    </a:lnTo>
                    <a:lnTo>
                      <a:pt x="428" y="188"/>
                    </a:lnTo>
                    <a:lnTo>
                      <a:pt x="421" y="188"/>
                    </a:lnTo>
                    <a:lnTo>
                      <a:pt x="415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09" y="201"/>
                    </a:lnTo>
                    <a:lnTo>
                      <a:pt x="409" y="205"/>
                    </a:lnTo>
                    <a:lnTo>
                      <a:pt x="403" y="210"/>
                    </a:lnTo>
                    <a:lnTo>
                      <a:pt x="396" y="214"/>
                    </a:lnTo>
                    <a:lnTo>
                      <a:pt x="390" y="214"/>
                    </a:lnTo>
                    <a:lnTo>
                      <a:pt x="384" y="214"/>
                    </a:lnTo>
                    <a:lnTo>
                      <a:pt x="377" y="219"/>
                    </a:lnTo>
                    <a:lnTo>
                      <a:pt x="371" y="219"/>
                    </a:lnTo>
                    <a:lnTo>
                      <a:pt x="371" y="223"/>
                    </a:lnTo>
                    <a:lnTo>
                      <a:pt x="371" y="228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8" y="237"/>
                    </a:lnTo>
                    <a:lnTo>
                      <a:pt x="358" y="241"/>
                    </a:lnTo>
                    <a:lnTo>
                      <a:pt x="352" y="246"/>
                    </a:lnTo>
                    <a:lnTo>
                      <a:pt x="346" y="250"/>
                    </a:lnTo>
                    <a:lnTo>
                      <a:pt x="340" y="254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63"/>
                    </a:lnTo>
                    <a:lnTo>
                      <a:pt x="314" y="263"/>
                    </a:lnTo>
                    <a:lnTo>
                      <a:pt x="308" y="263"/>
                    </a:lnTo>
                    <a:lnTo>
                      <a:pt x="308" y="268"/>
                    </a:lnTo>
                    <a:lnTo>
                      <a:pt x="302" y="268"/>
                    </a:lnTo>
                    <a:lnTo>
                      <a:pt x="302" y="272"/>
                    </a:lnTo>
                    <a:lnTo>
                      <a:pt x="296" y="272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6" y="281"/>
                    </a:lnTo>
                    <a:lnTo>
                      <a:pt x="296" y="286"/>
                    </a:lnTo>
                    <a:lnTo>
                      <a:pt x="302" y="290"/>
                    </a:lnTo>
                    <a:lnTo>
                      <a:pt x="302" y="295"/>
                    </a:lnTo>
                    <a:lnTo>
                      <a:pt x="308" y="295"/>
                    </a:lnTo>
                    <a:lnTo>
                      <a:pt x="308" y="299"/>
                    </a:lnTo>
                    <a:lnTo>
                      <a:pt x="314" y="304"/>
                    </a:lnTo>
                    <a:lnTo>
                      <a:pt x="314" y="308"/>
                    </a:lnTo>
                    <a:lnTo>
                      <a:pt x="314" y="312"/>
                    </a:lnTo>
                    <a:lnTo>
                      <a:pt x="321" y="312"/>
                    </a:lnTo>
                    <a:lnTo>
                      <a:pt x="321" y="317"/>
                    </a:lnTo>
                    <a:lnTo>
                      <a:pt x="321" y="321"/>
                    </a:lnTo>
                    <a:lnTo>
                      <a:pt x="314" y="326"/>
                    </a:lnTo>
                    <a:lnTo>
                      <a:pt x="314" y="330"/>
                    </a:lnTo>
                    <a:lnTo>
                      <a:pt x="308" y="330"/>
                    </a:lnTo>
                    <a:lnTo>
                      <a:pt x="302" y="330"/>
                    </a:lnTo>
                    <a:lnTo>
                      <a:pt x="302" y="326"/>
                    </a:lnTo>
                    <a:lnTo>
                      <a:pt x="296" y="326"/>
                    </a:lnTo>
                    <a:lnTo>
                      <a:pt x="289" y="326"/>
                    </a:lnTo>
                    <a:lnTo>
                      <a:pt x="289" y="321"/>
                    </a:lnTo>
                    <a:lnTo>
                      <a:pt x="283" y="321"/>
                    </a:lnTo>
                    <a:lnTo>
                      <a:pt x="277" y="321"/>
                    </a:lnTo>
                    <a:lnTo>
                      <a:pt x="270" y="321"/>
                    </a:lnTo>
                    <a:lnTo>
                      <a:pt x="264" y="326"/>
                    </a:lnTo>
                    <a:lnTo>
                      <a:pt x="258" y="321"/>
                    </a:lnTo>
                    <a:lnTo>
                      <a:pt x="252" y="326"/>
                    </a:lnTo>
                    <a:lnTo>
                      <a:pt x="245" y="326"/>
                    </a:lnTo>
                    <a:lnTo>
                      <a:pt x="239" y="326"/>
                    </a:lnTo>
                    <a:lnTo>
                      <a:pt x="233" y="326"/>
                    </a:lnTo>
                    <a:lnTo>
                      <a:pt x="226" y="326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8" y="326"/>
                    </a:lnTo>
                    <a:lnTo>
                      <a:pt x="208" y="321"/>
                    </a:lnTo>
                    <a:lnTo>
                      <a:pt x="201" y="321"/>
                    </a:lnTo>
                    <a:lnTo>
                      <a:pt x="195" y="317"/>
                    </a:lnTo>
                    <a:lnTo>
                      <a:pt x="195" y="312"/>
                    </a:lnTo>
                    <a:lnTo>
                      <a:pt x="195" y="304"/>
                    </a:lnTo>
                    <a:lnTo>
                      <a:pt x="201" y="299"/>
                    </a:lnTo>
                    <a:lnTo>
                      <a:pt x="201" y="295"/>
                    </a:lnTo>
                    <a:lnTo>
                      <a:pt x="201" y="290"/>
                    </a:lnTo>
                    <a:lnTo>
                      <a:pt x="195" y="290"/>
                    </a:lnTo>
                    <a:lnTo>
                      <a:pt x="189" y="290"/>
                    </a:lnTo>
                    <a:lnTo>
                      <a:pt x="182" y="290"/>
                    </a:lnTo>
                    <a:lnTo>
                      <a:pt x="176" y="290"/>
                    </a:lnTo>
                    <a:lnTo>
                      <a:pt x="170" y="290"/>
                    </a:lnTo>
                    <a:lnTo>
                      <a:pt x="164" y="290"/>
                    </a:lnTo>
                    <a:lnTo>
                      <a:pt x="164" y="295"/>
                    </a:lnTo>
                    <a:lnTo>
                      <a:pt x="157" y="295"/>
                    </a:lnTo>
                    <a:lnTo>
                      <a:pt x="157" y="299"/>
                    </a:lnTo>
                    <a:lnTo>
                      <a:pt x="157" y="304"/>
                    </a:lnTo>
                    <a:lnTo>
                      <a:pt x="151" y="308"/>
                    </a:lnTo>
                    <a:lnTo>
                      <a:pt x="151" y="312"/>
                    </a:lnTo>
                    <a:lnTo>
                      <a:pt x="145" y="312"/>
                    </a:lnTo>
                    <a:lnTo>
                      <a:pt x="138" y="312"/>
                    </a:lnTo>
                    <a:lnTo>
                      <a:pt x="132" y="312"/>
                    </a:lnTo>
                    <a:lnTo>
                      <a:pt x="126" y="308"/>
                    </a:lnTo>
                    <a:lnTo>
                      <a:pt x="126" y="304"/>
                    </a:lnTo>
                    <a:lnTo>
                      <a:pt x="120" y="299"/>
                    </a:lnTo>
                    <a:lnTo>
                      <a:pt x="120" y="295"/>
                    </a:lnTo>
                    <a:lnTo>
                      <a:pt x="113" y="295"/>
                    </a:lnTo>
                    <a:lnTo>
                      <a:pt x="107" y="295"/>
                    </a:lnTo>
                    <a:lnTo>
                      <a:pt x="107" y="299"/>
                    </a:lnTo>
                    <a:lnTo>
                      <a:pt x="94" y="299"/>
                    </a:lnTo>
                    <a:lnTo>
                      <a:pt x="94" y="304"/>
                    </a:lnTo>
                    <a:lnTo>
                      <a:pt x="94" y="308"/>
                    </a:lnTo>
                    <a:lnTo>
                      <a:pt x="94" y="312"/>
                    </a:lnTo>
                    <a:lnTo>
                      <a:pt x="94" y="317"/>
                    </a:lnTo>
                    <a:lnTo>
                      <a:pt x="88" y="317"/>
                    </a:lnTo>
                    <a:lnTo>
                      <a:pt x="82" y="317"/>
                    </a:lnTo>
                    <a:lnTo>
                      <a:pt x="76" y="317"/>
                    </a:lnTo>
                    <a:lnTo>
                      <a:pt x="69" y="317"/>
                    </a:lnTo>
                    <a:lnTo>
                      <a:pt x="69" y="312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5"/>
                    </a:lnTo>
                    <a:lnTo>
                      <a:pt x="69" y="299"/>
                    </a:lnTo>
                    <a:lnTo>
                      <a:pt x="69" y="295"/>
                    </a:lnTo>
                    <a:lnTo>
                      <a:pt x="76" y="295"/>
                    </a:lnTo>
                    <a:lnTo>
                      <a:pt x="76" y="290"/>
                    </a:lnTo>
                    <a:lnTo>
                      <a:pt x="82" y="286"/>
                    </a:lnTo>
                    <a:lnTo>
                      <a:pt x="82" y="281"/>
                    </a:lnTo>
                    <a:lnTo>
                      <a:pt x="88" y="277"/>
                    </a:lnTo>
                    <a:lnTo>
                      <a:pt x="94" y="272"/>
                    </a:lnTo>
                    <a:lnTo>
                      <a:pt x="94" y="268"/>
                    </a:lnTo>
                    <a:lnTo>
                      <a:pt x="101" y="268"/>
                    </a:lnTo>
                    <a:lnTo>
                      <a:pt x="101" y="263"/>
                    </a:lnTo>
                    <a:lnTo>
                      <a:pt x="107" y="263"/>
                    </a:lnTo>
                    <a:lnTo>
                      <a:pt x="107" y="259"/>
                    </a:lnTo>
                    <a:lnTo>
                      <a:pt x="107" y="254"/>
                    </a:lnTo>
                    <a:lnTo>
                      <a:pt x="101" y="250"/>
                    </a:lnTo>
                    <a:lnTo>
                      <a:pt x="107" y="246"/>
                    </a:lnTo>
                    <a:lnTo>
                      <a:pt x="107" y="241"/>
                    </a:lnTo>
                    <a:lnTo>
                      <a:pt x="107" y="237"/>
                    </a:lnTo>
                    <a:lnTo>
                      <a:pt x="113" y="232"/>
                    </a:lnTo>
                    <a:lnTo>
                      <a:pt x="107" y="228"/>
                    </a:lnTo>
                    <a:lnTo>
                      <a:pt x="107" y="223"/>
                    </a:lnTo>
                    <a:lnTo>
                      <a:pt x="107" y="219"/>
                    </a:lnTo>
                    <a:lnTo>
                      <a:pt x="101" y="214"/>
                    </a:lnTo>
                    <a:lnTo>
                      <a:pt x="101" y="210"/>
                    </a:lnTo>
                    <a:lnTo>
                      <a:pt x="94" y="210"/>
                    </a:lnTo>
                    <a:lnTo>
                      <a:pt x="94" y="205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2" y="197"/>
                    </a:lnTo>
                    <a:lnTo>
                      <a:pt x="76" y="192"/>
                    </a:lnTo>
                    <a:lnTo>
                      <a:pt x="76" y="188"/>
                    </a:lnTo>
                    <a:lnTo>
                      <a:pt x="76" y="183"/>
                    </a:lnTo>
                    <a:lnTo>
                      <a:pt x="76" y="179"/>
                    </a:lnTo>
                    <a:lnTo>
                      <a:pt x="69" y="174"/>
                    </a:lnTo>
                    <a:lnTo>
                      <a:pt x="69" y="170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9" y="152"/>
                    </a:lnTo>
                    <a:lnTo>
                      <a:pt x="69" y="147"/>
                    </a:lnTo>
                    <a:lnTo>
                      <a:pt x="69" y="143"/>
                    </a:lnTo>
                    <a:lnTo>
                      <a:pt x="69" y="139"/>
                    </a:lnTo>
                    <a:lnTo>
                      <a:pt x="69" y="134"/>
                    </a:lnTo>
                    <a:lnTo>
                      <a:pt x="76" y="130"/>
                    </a:lnTo>
                    <a:lnTo>
                      <a:pt x="76" y="125"/>
                    </a:lnTo>
                    <a:lnTo>
                      <a:pt x="69" y="125"/>
                    </a:lnTo>
                    <a:lnTo>
                      <a:pt x="69" y="121"/>
                    </a:lnTo>
                    <a:lnTo>
                      <a:pt x="69" y="116"/>
                    </a:lnTo>
                    <a:lnTo>
                      <a:pt x="69" y="112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3"/>
                    </a:lnTo>
                    <a:lnTo>
                      <a:pt x="44" y="98"/>
                    </a:lnTo>
                    <a:lnTo>
                      <a:pt x="44" y="94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98"/>
                    </a:lnTo>
                    <a:lnTo>
                      <a:pt x="32" y="103"/>
                    </a:lnTo>
                    <a:lnTo>
                      <a:pt x="25" y="107"/>
                    </a:lnTo>
                    <a:lnTo>
                      <a:pt x="19" y="112"/>
                    </a:lnTo>
                    <a:lnTo>
                      <a:pt x="13" y="112"/>
                    </a:lnTo>
                    <a:lnTo>
                      <a:pt x="6" y="112"/>
                    </a:lnTo>
                    <a:lnTo>
                      <a:pt x="6" y="107"/>
                    </a:lnTo>
                    <a:lnTo>
                      <a:pt x="0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1"/>
                    </a:lnTo>
                    <a:lnTo>
                      <a:pt x="6" y="76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5" y="67"/>
                    </a:lnTo>
                    <a:lnTo>
                      <a:pt x="32" y="67"/>
                    </a:lnTo>
                    <a:lnTo>
                      <a:pt x="38" y="67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9" y="67"/>
                    </a:lnTo>
                    <a:lnTo>
                      <a:pt x="76" y="67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4" y="67"/>
                    </a:lnTo>
                    <a:lnTo>
                      <a:pt x="94" y="63"/>
                    </a:lnTo>
                    <a:lnTo>
                      <a:pt x="101" y="63"/>
                    </a:lnTo>
                    <a:lnTo>
                      <a:pt x="101" y="58"/>
                    </a:lnTo>
                    <a:lnTo>
                      <a:pt x="107" y="54"/>
                    </a:lnTo>
                    <a:lnTo>
                      <a:pt x="113" y="49"/>
                    </a:lnTo>
                    <a:lnTo>
                      <a:pt x="120" y="45"/>
                    </a:lnTo>
                    <a:lnTo>
                      <a:pt x="126" y="45"/>
                    </a:lnTo>
                    <a:lnTo>
                      <a:pt x="126" y="40"/>
                    </a:lnTo>
                    <a:lnTo>
                      <a:pt x="126" y="36"/>
                    </a:lnTo>
                    <a:lnTo>
                      <a:pt x="120" y="31"/>
                    </a:lnTo>
                    <a:lnTo>
                      <a:pt x="113" y="27"/>
                    </a:lnTo>
                    <a:lnTo>
                      <a:pt x="113" y="23"/>
                    </a:lnTo>
                    <a:lnTo>
                      <a:pt x="113" y="18"/>
                    </a:lnTo>
                    <a:lnTo>
                      <a:pt x="113" y="14"/>
                    </a:lnTo>
                    <a:lnTo>
                      <a:pt x="120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2" y="14"/>
                    </a:lnTo>
                    <a:lnTo>
                      <a:pt x="138" y="18"/>
                    </a:lnTo>
                    <a:lnTo>
                      <a:pt x="138" y="23"/>
                    </a:lnTo>
                    <a:lnTo>
                      <a:pt x="145" y="27"/>
                    </a:lnTo>
                    <a:lnTo>
                      <a:pt x="151" y="31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201" y="14"/>
                    </a:lnTo>
                    <a:lnTo>
                      <a:pt x="208" y="9"/>
                    </a:lnTo>
                    <a:lnTo>
                      <a:pt x="208" y="5"/>
                    </a:lnTo>
                    <a:lnTo>
                      <a:pt x="214" y="5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33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5" y="14"/>
                    </a:lnTo>
                    <a:lnTo>
                      <a:pt x="252" y="18"/>
                    </a:lnTo>
                    <a:lnTo>
                      <a:pt x="258" y="23"/>
                    </a:lnTo>
                    <a:lnTo>
                      <a:pt x="264" y="27"/>
                    </a:lnTo>
                    <a:lnTo>
                      <a:pt x="270" y="27"/>
                    </a:lnTo>
                    <a:lnTo>
                      <a:pt x="283" y="27"/>
                    </a:lnTo>
                    <a:lnTo>
                      <a:pt x="289" y="27"/>
                    </a:lnTo>
                    <a:lnTo>
                      <a:pt x="296" y="27"/>
                    </a:lnTo>
                    <a:lnTo>
                      <a:pt x="302" y="27"/>
                    </a:lnTo>
                    <a:lnTo>
                      <a:pt x="308" y="23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27"/>
                    </a:lnTo>
                    <a:lnTo>
                      <a:pt x="327" y="31"/>
                    </a:lnTo>
                    <a:lnTo>
                      <a:pt x="327" y="36"/>
                    </a:lnTo>
                    <a:lnTo>
                      <a:pt x="333" y="40"/>
                    </a:lnTo>
                    <a:lnTo>
                      <a:pt x="333" y="45"/>
                    </a:lnTo>
                    <a:lnTo>
                      <a:pt x="340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63"/>
                    </a:lnTo>
                    <a:lnTo>
                      <a:pt x="371" y="63"/>
                    </a:lnTo>
                    <a:lnTo>
                      <a:pt x="377" y="58"/>
                    </a:lnTo>
                    <a:lnTo>
                      <a:pt x="377" y="54"/>
                    </a:lnTo>
                    <a:lnTo>
                      <a:pt x="384" y="49"/>
                    </a:lnTo>
                    <a:lnTo>
                      <a:pt x="384" y="45"/>
                    </a:lnTo>
                    <a:lnTo>
                      <a:pt x="390" y="45"/>
                    </a:lnTo>
                    <a:lnTo>
                      <a:pt x="390" y="40"/>
                    </a:lnTo>
                    <a:lnTo>
                      <a:pt x="396" y="40"/>
                    </a:lnTo>
                    <a:lnTo>
                      <a:pt x="403" y="36"/>
                    </a:lnTo>
                    <a:lnTo>
                      <a:pt x="403" y="31"/>
                    </a:lnTo>
                    <a:lnTo>
                      <a:pt x="403" y="27"/>
                    </a:lnTo>
                    <a:lnTo>
                      <a:pt x="403" y="23"/>
                    </a:lnTo>
                    <a:lnTo>
                      <a:pt x="403" y="18"/>
                    </a:lnTo>
                    <a:lnTo>
                      <a:pt x="396" y="14"/>
                    </a:lnTo>
                    <a:lnTo>
                      <a:pt x="396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53" name="Freeform 957"/>
              <p:cNvSpPr>
                <a:spLocks/>
              </p:cNvSpPr>
              <p:nvPr/>
            </p:nvSpPr>
            <p:spPr bwMode="auto">
              <a:xfrm>
                <a:off x="1928" y="1693"/>
                <a:ext cx="528" cy="330"/>
              </a:xfrm>
              <a:custGeom>
                <a:avLst/>
                <a:gdLst/>
                <a:ahLst/>
                <a:cxnLst>
                  <a:cxn ang="0">
                    <a:pos x="428" y="5"/>
                  </a:cxn>
                  <a:cxn ang="0">
                    <a:pos x="472" y="18"/>
                  </a:cxn>
                  <a:cxn ang="0">
                    <a:pos x="503" y="27"/>
                  </a:cxn>
                  <a:cxn ang="0">
                    <a:pos x="522" y="45"/>
                  </a:cxn>
                  <a:cxn ang="0">
                    <a:pos x="522" y="72"/>
                  </a:cxn>
                  <a:cxn ang="0">
                    <a:pos x="522" y="94"/>
                  </a:cxn>
                  <a:cxn ang="0">
                    <a:pos x="528" y="121"/>
                  </a:cxn>
                  <a:cxn ang="0">
                    <a:pos x="503" y="125"/>
                  </a:cxn>
                  <a:cxn ang="0">
                    <a:pos x="484" y="139"/>
                  </a:cxn>
                  <a:cxn ang="0">
                    <a:pos x="478" y="161"/>
                  </a:cxn>
                  <a:cxn ang="0">
                    <a:pos x="453" y="174"/>
                  </a:cxn>
                  <a:cxn ang="0">
                    <a:pos x="421" y="188"/>
                  </a:cxn>
                  <a:cxn ang="0">
                    <a:pos x="403" y="210"/>
                  </a:cxn>
                  <a:cxn ang="0">
                    <a:pos x="371" y="223"/>
                  </a:cxn>
                  <a:cxn ang="0">
                    <a:pos x="352" y="246"/>
                  </a:cxn>
                  <a:cxn ang="0">
                    <a:pos x="321" y="263"/>
                  </a:cxn>
                  <a:cxn ang="0">
                    <a:pos x="296" y="272"/>
                  </a:cxn>
                  <a:cxn ang="0">
                    <a:pos x="302" y="290"/>
                  </a:cxn>
                  <a:cxn ang="0">
                    <a:pos x="314" y="312"/>
                  </a:cxn>
                  <a:cxn ang="0">
                    <a:pos x="308" y="330"/>
                  </a:cxn>
                  <a:cxn ang="0">
                    <a:pos x="283" y="321"/>
                  </a:cxn>
                  <a:cxn ang="0">
                    <a:pos x="245" y="326"/>
                  </a:cxn>
                  <a:cxn ang="0">
                    <a:pos x="208" y="326"/>
                  </a:cxn>
                  <a:cxn ang="0">
                    <a:pos x="201" y="299"/>
                  </a:cxn>
                  <a:cxn ang="0">
                    <a:pos x="176" y="290"/>
                  </a:cxn>
                  <a:cxn ang="0">
                    <a:pos x="157" y="304"/>
                  </a:cxn>
                  <a:cxn ang="0">
                    <a:pos x="126" y="308"/>
                  </a:cxn>
                  <a:cxn ang="0">
                    <a:pos x="107" y="299"/>
                  </a:cxn>
                  <a:cxn ang="0">
                    <a:pos x="88" y="317"/>
                  </a:cxn>
                  <a:cxn ang="0">
                    <a:pos x="63" y="304"/>
                  </a:cxn>
                  <a:cxn ang="0">
                    <a:pos x="76" y="290"/>
                  </a:cxn>
                  <a:cxn ang="0">
                    <a:pos x="101" y="268"/>
                  </a:cxn>
                  <a:cxn ang="0">
                    <a:pos x="107" y="246"/>
                  </a:cxn>
                  <a:cxn ang="0">
                    <a:pos x="107" y="219"/>
                  </a:cxn>
                  <a:cxn ang="0">
                    <a:pos x="88" y="201"/>
                  </a:cxn>
                  <a:cxn ang="0">
                    <a:pos x="69" y="174"/>
                  </a:cxn>
                  <a:cxn ang="0">
                    <a:pos x="69" y="147"/>
                  </a:cxn>
                  <a:cxn ang="0">
                    <a:pos x="69" y="125"/>
                  </a:cxn>
                  <a:cxn ang="0">
                    <a:pos x="57" y="107"/>
                  </a:cxn>
                  <a:cxn ang="0">
                    <a:pos x="32" y="94"/>
                  </a:cxn>
                  <a:cxn ang="0">
                    <a:pos x="6" y="112"/>
                  </a:cxn>
                  <a:cxn ang="0">
                    <a:pos x="6" y="85"/>
                  </a:cxn>
                  <a:cxn ang="0">
                    <a:pos x="25" y="67"/>
                  </a:cxn>
                  <a:cxn ang="0">
                    <a:pos x="63" y="67"/>
                  </a:cxn>
                  <a:cxn ang="0">
                    <a:pos x="94" y="63"/>
                  </a:cxn>
                  <a:cxn ang="0">
                    <a:pos x="126" y="45"/>
                  </a:cxn>
                  <a:cxn ang="0">
                    <a:pos x="113" y="18"/>
                  </a:cxn>
                  <a:cxn ang="0">
                    <a:pos x="138" y="18"/>
                  </a:cxn>
                  <a:cxn ang="0">
                    <a:pos x="176" y="31"/>
                  </a:cxn>
                  <a:cxn ang="0">
                    <a:pos x="208" y="9"/>
                  </a:cxn>
                  <a:cxn ang="0">
                    <a:pos x="233" y="0"/>
                  </a:cxn>
                  <a:cxn ang="0">
                    <a:pos x="264" y="27"/>
                  </a:cxn>
                  <a:cxn ang="0">
                    <a:pos x="308" y="23"/>
                  </a:cxn>
                  <a:cxn ang="0">
                    <a:pos x="333" y="40"/>
                  </a:cxn>
                  <a:cxn ang="0">
                    <a:pos x="358" y="58"/>
                  </a:cxn>
                  <a:cxn ang="0">
                    <a:pos x="384" y="45"/>
                  </a:cxn>
                  <a:cxn ang="0">
                    <a:pos x="403" y="27"/>
                  </a:cxn>
                </a:cxnLst>
                <a:rect l="0" t="0" r="r" b="b"/>
                <a:pathLst>
                  <a:path w="528" h="330">
                    <a:moveTo>
                      <a:pt x="396" y="9"/>
                    </a:moveTo>
                    <a:lnTo>
                      <a:pt x="403" y="5"/>
                    </a:lnTo>
                    <a:lnTo>
                      <a:pt x="409" y="0"/>
                    </a:lnTo>
                    <a:lnTo>
                      <a:pt x="415" y="5"/>
                    </a:lnTo>
                    <a:lnTo>
                      <a:pt x="421" y="5"/>
                    </a:lnTo>
                    <a:lnTo>
                      <a:pt x="428" y="5"/>
                    </a:lnTo>
                    <a:lnTo>
                      <a:pt x="434" y="9"/>
                    </a:lnTo>
                    <a:lnTo>
                      <a:pt x="440" y="9"/>
                    </a:lnTo>
                    <a:lnTo>
                      <a:pt x="447" y="14"/>
                    </a:lnTo>
                    <a:lnTo>
                      <a:pt x="453" y="14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8" y="23"/>
                    </a:lnTo>
                    <a:lnTo>
                      <a:pt x="484" y="23"/>
                    </a:lnTo>
                    <a:lnTo>
                      <a:pt x="491" y="23"/>
                    </a:lnTo>
                    <a:lnTo>
                      <a:pt x="497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22" y="31"/>
                    </a:lnTo>
                    <a:lnTo>
                      <a:pt x="522" y="36"/>
                    </a:lnTo>
                    <a:lnTo>
                      <a:pt x="522" y="40"/>
                    </a:lnTo>
                    <a:lnTo>
                      <a:pt x="522" y="45"/>
                    </a:lnTo>
                    <a:lnTo>
                      <a:pt x="522" y="49"/>
                    </a:lnTo>
                    <a:lnTo>
                      <a:pt x="522" y="54"/>
                    </a:lnTo>
                    <a:lnTo>
                      <a:pt x="522" y="58"/>
                    </a:lnTo>
                    <a:lnTo>
                      <a:pt x="522" y="63"/>
                    </a:lnTo>
                    <a:lnTo>
                      <a:pt x="522" y="67"/>
                    </a:lnTo>
                    <a:lnTo>
                      <a:pt x="522" y="72"/>
                    </a:lnTo>
                    <a:lnTo>
                      <a:pt x="522" y="76"/>
                    </a:lnTo>
                    <a:lnTo>
                      <a:pt x="516" y="81"/>
                    </a:lnTo>
                    <a:lnTo>
                      <a:pt x="516" y="85"/>
                    </a:lnTo>
                    <a:lnTo>
                      <a:pt x="516" y="89"/>
                    </a:lnTo>
                    <a:lnTo>
                      <a:pt x="516" y="94"/>
                    </a:lnTo>
                    <a:lnTo>
                      <a:pt x="522" y="94"/>
                    </a:lnTo>
                    <a:lnTo>
                      <a:pt x="528" y="98"/>
                    </a:lnTo>
                    <a:lnTo>
                      <a:pt x="528" y="103"/>
                    </a:lnTo>
                    <a:lnTo>
                      <a:pt x="528" y="107"/>
                    </a:lnTo>
                    <a:lnTo>
                      <a:pt x="528" y="112"/>
                    </a:lnTo>
                    <a:lnTo>
                      <a:pt x="528" y="116"/>
                    </a:lnTo>
                    <a:lnTo>
                      <a:pt x="528" y="121"/>
                    </a:lnTo>
                    <a:lnTo>
                      <a:pt x="522" y="121"/>
                    </a:lnTo>
                    <a:lnTo>
                      <a:pt x="522" y="125"/>
                    </a:lnTo>
                    <a:lnTo>
                      <a:pt x="516" y="125"/>
                    </a:lnTo>
                    <a:lnTo>
                      <a:pt x="509" y="125"/>
                    </a:lnTo>
                    <a:lnTo>
                      <a:pt x="503" y="121"/>
                    </a:lnTo>
                    <a:lnTo>
                      <a:pt x="503" y="125"/>
                    </a:lnTo>
                    <a:lnTo>
                      <a:pt x="497" y="125"/>
                    </a:lnTo>
                    <a:lnTo>
                      <a:pt x="497" y="130"/>
                    </a:lnTo>
                    <a:lnTo>
                      <a:pt x="497" y="134"/>
                    </a:lnTo>
                    <a:lnTo>
                      <a:pt x="491" y="134"/>
                    </a:lnTo>
                    <a:lnTo>
                      <a:pt x="491" y="139"/>
                    </a:lnTo>
                    <a:lnTo>
                      <a:pt x="484" y="139"/>
                    </a:lnTo>
                    <a:lnTo>
                      <a:pt x="484" y="143"/>
                    </a:lnTo>
                    <a:lnTo>
                      <a:pt x="484" y="147"/>
                    </a:lnTo>
                    <a:lnTo>
                      <a:pt x="484" y="152"/>
                    </a:lnTo>
                    <a:lnTo>
                      <a:pt x="478" y="152"/>
                    </a:lnTo>
                    <a:lnTo>
                      <a:pt x="478" y="156"/>
                    </a:lnTo>
                    <a:lnTo>
                      <a:pt x="478" y="161"/>
                    </a:lnTo>
                    <a:lnTo>
                      <a:pt x="478" y="165"/>
                    </a:lnTo>
                    <a:lnTo>
                      <a:pt x="472" y="170"/>
                    </a:lnTo>
                    <a:lnTo>
                      <a:pt x="472" y="174"/>
                    </a:lnTo>
                    <a:lnTo>
                      <a:pt x="465" y="174"/>
                    </a:lnTo>
                    <a:lnTo>
                      <a:pt x="459" y="174"/>
                    </a:lnTo>
                    <a:lnTo>
                      <a:pt x="453" y="174"/>
                    </a:lnTo>
                    <a:lnTo>
                      <a:pt x="447" y="174"/>
                    </a:lnTo>
                    <a:lnTo>
                      <a:pt x="447" y="179"/>
                    </a:lnTo>
                    <a:lnTo>
                      <a:pt x="440" y="183"/>
                    </a:lnTo>
                    <a:lnTo>
                      <a:pt x="434" y="188"/>
                    </a:lnTo>
                    <a:lnTo>
                      <a:pt x="428" y="188"/>
                    </a:lnTo>
                    <a:lnTo>
                      <a:pt x="421" y="188"/>
                    </a:lnTo>
                    <a:lnTo>
                      <a:pt x="415" y="188"/>
                    </a:lnTo>
                    <a:lnTo>
                      <a:pt x="409" y="192"/>
                    </a:lnTo>
                    <a:lnTo>
                      <a:pt x="409" y="197"/>
                    </a:lnTo>
                    <a:lnTo>
                      <a:pt x="409" y="201"/>
                    </a:lnTo>
                    <a:lnTo>
                      <a:pt x="409" y="205"/>
                    </a:lnTo>
                    <a:lnTo>
                      <a:pt x="403" y="210"/>
                    </a:lnTo>
                    <a:lnTo>
                      <a:pt x="396" y="214"/>
                    </a:lnTo>
                    <a:lnTo>
                      <a:pt x="390" y="214"/>
                    </a:lnTo>
                    <a:lnTo>
                      <a:pt x="384" y="214"/>
                    </a:lnTo>
                    <a:lnTo>
                      <a:pt x="377" y="219"/>
                    </a:lnTo>
                    <a:lnTo>
                      <a:pt x="371" y="219"/>
                    </a:lnTo>
                    <a:lnTo>
                      <a:pt x="371" y="223"/>
                    </a:lnTo>
                    <a:lnTo>
                      <a:pt x="371" y="228"/>
                    </a:lnTo>
                    <a:lnTo>
                      <a:pt x="365" y="228"/>
                    </a:lnTo>
                    <a:lnTo>
                      <a:pt x="365" y="232"/>
                    </a:lnTo>
                    <a:lnTo>
                      <a:pt x="358" y="237"/>
                    </a:lnTo>
                    <a:lnTo>
                      <a:pt x="358" y="241"/>
                    </a:lnTo>
                    <a:lnTo>
                      <a:pt x="352" y="246"/>
                    </a:lnTo>
                    <a:lnTo>
                      <a:pt x="346" y="250"/>
                    </a:lnTo>
                    <a:lnTo>
                      <a:pt x="340" y="254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27" y="259"/>
                    </a:lnTo>
                    <a:lnTo>
                      <a:pt x="321" y="263"/>
                    </a:lnTo>
                    <a:lnTo>
                      <a:pt x="314" y="263"/>
                    </a:lnTo>
                    <a:lnTo>
                      <a:pt x="308" y="263"/>
                    </a:lnTo>
                    <a:lnTo>
                      <a:pt x="308" y="268"/>
                    </a:lnTo>
                    <a:lnTo>
                      <a:pt x="302" y="268"/>
                    </a:lnTo>
                    <a:lnTo>
                      <a:pt x="302" y="272"/>
                    </a:lnTo>
                    <a:lnTo>
                      <a:pt x="296" y="272"/>
                    </a:lnTo>
                    <a:lnTo>
                      <a:pt x="289" y="272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6" y="281"/>
                    </a:lnTo>
                    <a:lnTo>
                      <a:pt x="296" y="286"/>
                    </a:lnTo>
                    <a:lnTo>
                      <a:pt x="302" y="290"/>
                    </a:lnTo>
                    <a:lnTo>
                      <a:pt x="302" y="295"/>
                    </a:lnTo>
                    <a:lnTo>
                      <a:pt x="308" y="295"/>
                    </a:lnTo>
                    <a:lnTo>
                      <a:pt x="308" y="299"/>
                    </a:lnTo>
                    <a:lnTo>
                      <a:pt x="314" y="304"/>
                    </a:lnTo>
                    <a:lnTo>
                      <a:pt x="314" y="308"/>
                    </a:lnTo>
                    <a:lnTo>
                      <a:pt x="314" y="312"/>
                    </a:lnTo>
                    <a:lnTo>
                      <a:pt x="321" y="312"/>
                    </a:lnTo>
                    <a:lnTo>
                      <a:pt x="321" y="317"/>
                    </a:lnTo>
                    <a:lnTo>
                      <a:pt x="321" y="321"/>
                    </a:lnTo>
                    <a:lnTo>
                      <a:pt x="314" y="326"/>
                    </a:lnTo>
                    <a:lnTo>
                      <a:pt x="314" y="330"/>
                    </a:lnTo>
                    <a:lnTo>
                      <a:pt x="308" y="330"/>
                    </a:lnTo>
                    <a:lnTo>
                      <a:pt x="302" y="330"/>
                    </a:lnTo>
                    <a:lnTo>
                      <a:pt x="302" y="326"/>
                    </a:lnTo>
                    <a:lnTo>
                      <a:pt x="296" y="326"/>
                    </a:lnTo>
                    <a:lnTo>
                      <a:pt x="289" y="326"/>
                    </a:lnTo>
                    <a:lnTo>
                      <a:pt x="289" y="321"/>
                    </a:lnTo>
                    <a:lnTo>
                      <a:pt x="283" y="321"/>
                    </a:lnTo>
                    <a:lnTo>
                      <a:pt x="277" y="321"/>
                    </a:lnTo>
                    <a:lnTo>
                      <a:pt x="270" y="321"/>
                    </a:lnTo>
                    <a:lnTo>
                      <a:pt x="264" y="326"/>
                    </a:lnTo>
                    <a:lnTo>
                      <a:pt x="258" y="321"/>
                    </a:lnTo>
                    <a:lnTo>
                      <a:pt x="252" y="326"/>
                    </a:lnTo>
                    <a:lnTo>
                      <a:pt x="245" y="326"/>
                    </a:lnTo>
                    <a:lnTo>
                      <a:pt x="239" y="326"/>
                    </a:lnTo>
                    <a:lnTo>
                      <a:pt x="233" y="326"/>
                    </a:lnTo>
                    <a:lnTo>
                      <a:pt x="226" y="326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8" y="326"/>
                    </a:lnTo>
                    <a:lnTo>
                      <a:pt x="208" y="321"/>
                    </a:lnTo>
                    <a:lnTo>
                      <a:pt x="201" y="321"/>
                    </a:lnTo>
                    <a:lnTo>
                      <a:pt x="195" y="317"/>
                    </a:lnTo>
                    <a:lnTo>
                      <a:pt x="195" y="312"/>
                    </a:lnTo>
                    <a:lnTo>
                      <a:pt x="195" y="304"/>
                    </a:lnTo>
                    <a:lnTo>
                      <a:pt x="201" y="299"/>
                    </a:lnTo>
                    <a:lnTo>
                      <a:pt x="201" y="295"/>
                    </a:lnTo>
                    <a:lnTo>
                      <a:pt x="201" y="290"/>
                    </a:lnTo>
                    <a:lnTo>
                      <a:pt x="195" y="290"/>
                    </a:lnTo>
                    <a:lnTo>
                      <a:pt x="189" y="290"/>
                    </a:lnTo>
                    <a:lnTo>
                      <a:pt x="182" y="290"/>
                    </a:lnTo>
                    <a:lnTo>
                      <a:pt x="176" y="290"/>
                    </a:lnTo>
                    <a:lnTo>
                      <a:pt x="170" y="290"/>
                    </a:lnTo>
                    <a:lnTo>
                      <a:pt x="164" y="290"/>
                    </a:lnTo>
                    <a:lnTo>
                      <a:pt x="164" y="295"/>
                    </a:lnTo>
                    <a:lnTo>
                      <a:pt x="157" y="295"/>
                    </a:lnTo>
                    <a:lnTo>
                      <a:pt x="157" y="299"/>
                    </a:lnTo>
                    <a:lnTo>
                      <a:pt x="157" y="304"/>
                    </a:lnTo>
                    <a:lnTo>
                      <a:pt x="151" y="308"/>
                    </a:lnTo>
                    <a:lnTo>
                      <a:pt x="151" y="312"/>
                    </a:lnTo>
                    <a:lnTo>
                      <a:pt x="145" y="312"/>
                    </a:lnTo>
                    <a:lnTo>
                      <a:pt x="138" y="312"/>
                    </a:lnTo>
                    <a:lnTo>
                      <a:pt x="132" y="312"/>
                    </a:lnTo>
                    <a:lnTo>
                      <a:pt x="126" y="308"/>
                    </a:lnTo>
                    <a:lnTo>
                      <a:pt x="126" y="304"/>
                    </a:lnTo>
                    <a:lnTo>
                      <a:pt x="120" y="299"/>
                    </a:lnTo>
                    <a:lnTo>
                      <a:pt x="120" y="295"/>
                    </a:lnTo>
                    <a:lnTo>
                      <a:pt x="113" y="295"/>
                    </a:lnTo>
                    <a:lnTo>
                      <a:pt x="107" y="295"/>
                    </a:lnTo>
                    <a:lnTo>
                      <a:pt x="107" y="299"/>
                    </a:lnTo>
                    <a:lnTo>
                      <a:pt x="94" y="299"/>
                    </a:lnTo>
                    <a:lnTo>
                      <a:pt x="94" y="304"/>
                    </a:lnTo>
                    <a:lnTo>
                      <a:pt x="94" y="308"/>
                    </a:lnTo>
                    <a:lnTo>
                      <a:pt x="94" y="312"/>
                    </a:lnTo>
                    <a:lnTo>
                      <a:pt x="94" y="317"/>
                    </a:lnTo>
                    <a:lnTo>
                      <a:pt x="88" y="317"/>
                    </a:lnTo>
                    <a:lnTo>
                      <a:pt x="82" y="317"/>
                    </a:lnTo>
                    <a:lnTo>
                      <a:pt x="76" y="317"/>
                    </a:lnTo>
                    <a:lnTo>
                      <a:pt x="69" y="317"/>
                    </a:lnTo>
                    <a:lnTo>
                      <a:pt x="69" y="312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5"/>
                    </a:lnTo>
                    <a:lnTo>
                      <a:pt x="69" y="299"/>
                    </a:lnTo>
                    <a:lnTo>
                      <a:pt x="69" y="295"/>
                    </a:lnTo>
                    <a:lnTo>
                      <a:pt x="76" y="295"/>
                    </a:lnTo>
                    <a:lnTo>
                      <a:pt x="76" y="290"/>
                    </a:lnTo>
                    <a:lnTo>
                      <a:pt x="82" y="286"/>
                    </a:lnTo>
                    <a:lnTo>
                      <a:pt x="82" y="281"/>
                    </a:lnTo>
                    <a:lnTo>
                      <a:pt x="88" y="277"/>
                    </a:lnTo>
                    <a:lnTo>
                      <a:pt x="94" y="272"/>
                    </a:lnTo>
                    <a:lnTo>
                      <a:pt x="94" y="268"/>
                    </a:lnTo>
                    <a:lnTo>
                      <a:pt x="101" y="268"/>
                    </a:lnTo>
                    <a:lnTo>
                      <a:pt x="101" y="263"/>
                    </a:lnTo>
                    <a:lnTo>
                      <a:pt x="107" y="263"/>
                    </a:lnTo>
                    <a:lnTo>
                      <a:pt x="107" y="259"/>
                    </a:lnTo>
                    <a:lnTo>
                      <a:pt x="107" y="254"/>
                    </a:lnTo>
                    <a:lnTo>
                      <a:pt x="101" y="250"/>
                    </a:lnTo>
                    <a:lnTo>
                      <a:pt x="107" y="246"/>
                    </a:lnTo>
                    <a:lnTo>
                      <a:pt x="107" y="241"/>
                    </a:lnTo>
                    <a:lnTo>
                      <a:pt x="107" y="237"/>
                    </a:lnTo>
                    <a:lnTo>
                      <a:pt x="113" y="232"/>
                    </a:lnTo>
                    <a:lnTo>
                      <a:pt x="107" y="228"/>
                    </a:lnTo>
                    <a:lnTo>
                      <a:pt x="107" y="223"/>
                    </a:lnTo>
                    <a:lnTo>
                      <a:pt x="107" y="219"/>
                    </a:lnTo>
                    <a:lnTo>
                      <a:pt x="101" y="214"/>
                    </a:lnTo>
                    <a:lnTo>
                      <a:pt x="101" y="210"/>
                    </a:lnTo>
                    <a:lnTo>
                      <a:pt x="94" y="210"/>
                    </a:lnTo>
                    <a:lnTo>
                      <a:pt x="94" y="205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2" y="197"/>
                    </a:lnTo>
                    <a:lnTo>
                      <a:pt x="76" y="192"/>
                    </a:lnTo>
                    <a:lnTo>
                      <a:pt x="76" y="188"/>
                    </a:lnTo>
                    <a:lnTo>
                      <a:pt x="76" y="183"/>
                    </a:lnTo>
                    <a:lnTo>
                      <a:pt x="76" y="179"/>
                    </a:lnTo>
                    <a:lnTo>
                      <a:pt x="69" y="174"/>
                    </a:lnTo>
                    <a:lnTo>
                      <a:pt x="69" y="170"/>
                    </a:lnTo>
                    <a:lnTo>
                      <a:pt x="69" y="165"/>
                    </a:lnTo>
                    <a:lnTo>
                      <a:pt x="69" y="161"/>
                    </a:lnTo>
                    <a:lnTo>
                      <a:pt x="69" y="156"/>
                    </a:lnTo>
                    <a:lnTo>
                      <a:pt x="69" y="152"/>
                    </a:lnTo>
                    <a:lnTo>
                      <a:pt x="69" y="147"/>
                    </a:lnTo>
                    <a:lnTo>
                      <a:pt x="69" y="143"/>
                    </a:lnTo>
                    <a:lnTo>
                      <a:pt x="69" y="139"/>
                    </a:lnTo>
                    <a:lnTo>
                      <a:pt x="69" y="134"/>
                    </a:lnTo>
                    <a:lnTo>
                      <a:pt x="76" y="130"/>
                    </a:lnTo>
                    <a:lnTo>
                      <a:pt x="76" y="125"/>
                    </a:lnTo>
                    <a:lnTo>
                      <a:pt x="69" y="125"/>
                    </a:lnTo>
                    <a:lnTo>
                      <a:pt x="69" y="121"/>
                    </a:lnTo>
                    <a:lnTo>
                      <a:pt x="69" y="116"/>
                    </a:lnTo>
                    <a:lnTo>
                      <a:pt x="69" y="112"/>
                    </a:lnTo>
                    <a:lnTo>
                      <a:pt x="69" y="107"/>
                    </a:lnTo>
                    <a:lnTo>
                      <a:pt x="63" y="107"/>
                    </a:lnTo>
                    <a:lnTo>
                      <a:pt x="57" y="107"/>
                    </a:lnTo>
                    <a:lnTo>
                      <a:pt x="50" y="107"/>
                    </a:lnTo>
                    <a:lnTo>
                      <a:pt x="50" y="103"/>
                    </a:lnTo>
                    <a:lnTo>
                      <a:pt x="44" y="98"/>
                    </a:lnTo>
                    <a:lnTo>
                      <a:pt x="44" y="94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98"/>
                    </a:lnTo>
                    <a:lnTo>
                      <a:pt x="32" y="103"/>
                    </a:lnTo>
                    <a:lnTo>
                      <a:pt x="25" y="107"/>
                    </a:lnTo>
                    <a:lnTo>
                      <a:pt x="19" y="112"/>
                    </a:lnTo>
                    <a:lnTo>
                      <a:pt x="13" y="112"/>
                    </a:lnTo>
                    <a:lnTo>
                      <a:pt x="6" y="112"/>
                    </a:lnTo>
                    <a:lnTo>
                      <a:pt x="6" y="107"/>
                    </a:lnTo>
                    <a:lnTo>
                      <a:pt x="0" y="103"/>
                    </a:lnTo>
                    <a:lnTo>
                      <a:pt x="6" y="98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1"/>
                    </a:lnTo>
                    <a:lnTo>
                      <a:pt x="6" y="76"/>
                    </a:lnTo>
                    <a:lnTo>
                      <a:pt x="13" y="76"/>
                    </a:lnTo>
                    <a:lnTo>
                      <a:pt x="13" y="72"/>
                    </a:lnTo>
                    <a:lnTo>
                      <a:pt x="19" y="67"/>
                    </a:lnTo>
                    <a:lnTo>
                      <a:pt x="25" y="67"/>
                    </a:lnTo>
                    <a:lnTo>
                      <a:pt x="32" y="67"/>
                    </a:lnTo>
                    <a:lnTo>
                      <a:pt x="38" y="67"/>
                    </a:lnTo>
                    <a:lnTo>
                      <a:pt x="44" y="67"/>
                    </a:lnTo>
                    <a:lnTo>
                      <a:pt x="50" y="67"/>
                    </a:lnTo>
                    <a:lnTo>
                      <a:pt x="57" y="67"/>
                    </a:lnTo>
                    <a:lnTo>
                      <a:pt x="63" y="67"/>
                    </a:lnTo>
                    <a:lnTo>
                      <a:pt x="69" y="67"/>
                    </a:lnTo>
                    <a:lnTo>
                      <a:pt x="76" y="67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4" y="67"/>
                    </a:lnTo>
                    <a:lnTo>
                      <a:pt x="94" y="63"/>
                    </a:lnTo>
                    <a:lnTo>
                      <a:pt x="101" y="63"/>
                    </a:lnTo>
                    <a:lnTo>
                      <a:pt x="101" y="58"/>
                    </a:lnTo>
                    <a:lnTo>
                      <a:pt x="107" y="54"/>
                    </a:lnTo>
                    <a:lnTo>
                      <a:pt x="113" y="49"/>
                    </a:lnTo>
                    <a:lnTo>
                      <a:pt x="120" y="45"/>
                    </a:lnTo>
                    <a:lnTo>
                      <a:pt x="126" y="45"/>
                    </a:lnTo>
                    <a:lnTo>
                      <a:pt x="126" y="40"/>
                    </a:lnTo>
                    <a:lnTo>
                      <a:pt x="126" y="36"/>
                    </a:lnTo>
                    <a:lnTo>
                      <a:pt x="120" y="31"/>
                    </a:lnTo>
                    <a:lnTo>
                      <a:pt x="113" y="27"/>
                    </a:lnTo>
                    <a:lnTo>
                      <a:pt x="113" y="23"/>
                    </a:lnTo>
                    <a:lnTo>
                      <a:pt x="113" y="18"/>
                    </a:lnTo>
                    <a:lnTo>
                      <a:pt x="113" y="14"/>
                    </a:lnTo>
                    <a:lnTo>
                      <a:pt x="120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2" y="14"/>
                    </a:lnTo>
                    <a:lnTo>
                      <a:pt x="138" y="18"/>
                    </a:lnTo>
                    <a:lnTo>
                      <a:pt x="138" y="23"/>
                    </a:lnTo>
                    <a:lnTo>
                      <a:pt x="145" y="27"/>
                    </a:lnTo>
                    <a:lnTo>
                      <a:pt x="151" y="31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27"/>
                    </a:lnTo>
                    <a:lnTo>
                      <a:pt x="189" y="27"/>
                    </a:lnTo>
                    <a:lnTo>
                      <a:pt x="195" y="23"/>
                    </a:lnTo>
                    <a:lnTo>
                      <a:pt x="195" y="18"/>
                    </a:lnTo>
                    <a:lnTo>
                      <a:pt x="201" y="14"/>
                    </a:lnTo>
                    <a:lnTo>
                      <a:pt x="208" y="9"/>
                    </a:lnTo>
                    <a:lnTo>
                      <a:pt x="208" y="5"/>
                    </a:lnTo>
                    <a:lnTo>
                      <a:pt x="214" y="5"/>
                    </a:lnTo>
                    <a:lnTo>
                      <a:pt x="214" y="0"/>
                    </a:lnTo>
                    <a:lnTo>
                      <a:pt x="220" y="0"/>
                    </a:lnTo>
                    <a:lnTo>
                      <a:pt x="226" y="0"/>
                    </a:lnTo>
                    <a:lnTo>
                      <a:pt x="233" y="0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5" y="14"/>
                    </a:lnTo>
                    <a:lnTo>
                      <a:pt x="252" y="18"/>
                    </a:lnTo>
                    <a:lnTo>
                      <a:pt x="258" y="23"/>
                    </a:lnTo>
                    <a:lnTo>
                      <a:pt x="264" y="27"/>
                    </a:lnTo>
                    <a:lnTo>
                      <a:pt x="270" y="27"/>
                    </a:lnTo>
                    <a:lnTo>
                      <a:pt x="283" y="27"/>
                    </a:lnTo>
                    <a:lnTo>
                      <a:pt x="289" y="27"/>
                    </a:lnTo>
                    <a:lnTo>
                      <a:pt x="296" y="27"/>
                    </a:lnTo>
                    <a:lnTo>
                      <a:pt x="302" y="27"/>
                    </a:lnTo>
                    <a:lnTo>
                      <a:pt x="308" y="23"/>
                    </a:lnTo>
                    <a:lnTo>
                      <a:pt x="314" y="23"/>
                    </a:lnTo>
                    <a:lnTo>
                      <a:pt x="321" y="23"/>
                    </a:lnTo>
                    <a:lnTo>
                      <a:pt x="327" y="27"/>
                    </a:lnTo>
                    <a:lnTo>
                      <a:pt x="327" y="31"/>
                    </a:lnTo>
                    <a:lnTo>
                      <a:pt x="327" y="36"/>
                    </a:lnTo>
                    <a:lnTo>
                      <a:pt x="333" y="40"/>
                    </a:lnTo>
                    <a:lnTo>
                      <a:pt x="333" y="45"/>
                    </a:lnTo>
                    <a:lnTo>
                      <a:pt x="340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63"/>
                    </a:lnTo>
                    <a:lnTo>
                      <a:pt x="371" y="63"/>
                    </a:lnTo>
                    <a:lnTo>
                      <a:pt x="377" y="58"/>
                    </a:lnTo>
                    <a:lnTo>
                      <a:pt x="377" y="54"/>
                    </a:lnTo>
                    <a:lnTo>
                      <a:pt x="384" y="49"/>
                    </a:lnTo>
                    <a:lnTo>
                      <a:pt x="384" y="45"/>
                    </a:lnTo>
                    <a:lnTo>
                      <a:pt x="390" y="45"/>
                    </a:lnTo>
                    <a:lnTo>
                      <a:pt x="390" y="40"/>
                    </a:lnTo>
                    <a:lnTo>
                      <a:pt x="396" y="40"/>
                    </a:lnTo>
                    <a:lnTo>
                      <a:pt x="403" y="36"/>
                    </a:lnTo>
                    <a:lnTo>
                      <a:pt x="403" y="31"/>
                    </a:lnTo>
                    <a:lnTo>
                      <a:pt x="403" y="27"/>
                    </a:lnTo>
                    <a:lnTo>
                      <a:pt x="403" y="23"/>
                    </a:lnTo>
                    <a:lnTo>
                      <a:pt x="403" y="18"/>
                    </a:lnTo>
                    <a:lnTo>
                      <a:pt x="396" y="14"/>
                    </a:lnTo>
                    <a:lnTo>
                      <a:pt x="396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56" name="Group 958"/>
            <p:cNvGrpSpPr>
              <a:grpSpLocks/>
            </p:cNvGrpSpPr>
            <p:nvPr/>
          </p:nvGrpSpPr>
          <p:grpSpPr bwMode="auto">
            <a:xfrm>
              <a:off x="3614" y="1760"/>
              <a:ext cx="497" cy="339"/>
              <a:chOff x="3614" y="1760"/>
              <a:chExt cx="497" cy="339"/>
            </a:xfrm>
          </p:grpSpPr>
          <p:sp>
            <p:nvSpPr>
              <p:cNvPr id="5055" name="Freeform 959"/>
              <p:cNvSpPr>
                <a:spLocks/>
              </p:cNvSpPr>
              <p:nvPr/>
            </p:nvSpPr>
            <p:spPr bwMode="auto">
              <a:xfrm>
                <a:off x="3614" y="1760"/>
                <a:ext cx="497" cy="339"/>
              </a:xfrm>
              <a:custGeom>
                <a:avLst/>
                <a:gdLst/>
                <a:ahLst/>
                <a:cxnLst>
                  <a:cxn ang="0">
                    <a:pos x="195" y="9"/>
                  </a:cxn>
                  <a:cxn ang="0">
                    <a:pos x="227" y="0"/>
                  </a:cxn>
                  <a:cxn ang="0">
                    <a:pos x="252" y="18"/>
                  </a:cxn>
                  <a:cxn ang="0">
                    <a:pos x="283" y="27"/>
                  </a:cxn>
                  <a:cxn ang="0">
                    <a:pos x="315" y="22"/>
                  </a:cxn>
                  <a:cxn ang="0">
                    <a:pos x="346" y="40"/>
                  </a:cxn>
                  <a:cxn ang="0">
                    <a:pos x="371" y="49"/>
                  </a:cxn>
                  <a:cxn ang="0">
                    <a:pos x="397" y="58"/>
                  </a:cxn>
                  <a:cxn ang="0">
                    <a:pos x="403" y="67"/>
                  </a:cxn>
                  <a:cxn ang="0">
                    <a:pos x="397" y="85"/>
                  </a:cxn>
                  <a:cxn ang="0">
                    <a:pos x="378" y="103"/>
                  </a:cxn>
                  <a:cxn ang="0">
                    <a:pos x="371" y="125"/>
                  </a:cxn>
                  <a:cxn ang="0">
                    <a:pos x="384" y="138"/>
                  </a:cxn>
                  <a:cxn ang="0">
                    <a:pos x="403" y="147"/>
                  </a:cxn>
                  <a:cxn ang="0">
                    <a:pos x="409" y="165"/>
                  </a:cxn>
                  <a:cxn ang="0">
                    <a:pos x="428" y="183"/>
                  </a:cxn>
                  <a:cxn ang="0">
                    <a:pos x="447" y="196"/>
                  </a:cxn>
                  <a:cxn ang="0">
                    <a:pos x="466" y="210"/>
                  </a:cxn>
                  <a:cxn ang="0">
                    <a:pos x="478" y="228"/>
                  </a:cxn>
                  <a:cxn ang="0">
                    <a:pos x="491" y="245"/>
                  </a:cxn>
                  <a:cxn ang="0">
                    <a:pos x="497" y="268"/>
                  </a:cxn>
                  <a:cxn ang="0">
                    <a:pos x="485" y="286"/>
                  </a:cxn>
                  <a:cxn ang="0">
                    <a:pos x="459" y="286"/>
                  </a:cxn>
                  <a:cxn ang="0">
                    <a:pos x="441" y="303"/>
                  </a:cxn>
                  <a:cxn ang="0">
                    <a:pos x="434" y="321"/>
                  </a:cxn>
                  <a:cxn ang="0">
                    <a:pos x="415" y="339"/>
                  </a:cxn>
                  <a:cxn ang="0">
                    <a:pos x="390" y="326"/>
                  </a:cxn>
                  <a:cxn ang="0">
                    <a:pos x="359" y="317"/>
                  </a:cxn>
                  <a:cxn ang="0">
                    <a:pos x="327" y="317"/>
                  </a:cxn>
                  <a:cxn ang="0">
                    <a:pos x="309" y="299"/>
                  </a:cxn>
                  <a:cxn ang="0">
                    <a:pos x="277" y="295"/>
                  </a:cxn>
                  <a:cxn ang="0">
                    <a:pos x="239" y="290"/>
                  </a:cxn>
                  <a:cxn ang="0">
                    <a:pos x="202" y="290"/>
                  </a:cxn>
                  <a:cxn ang="0">
                    <a:pos x="170" y="286"/>
                  </a:cxn>
                  <a:cxn ang="0">
                    <a:pos x="164" y="263"/>
                  </a:cxn>
                  <a:cxn ang="0">
                    <a:pos x="151" y="237"/>
                  </a:cxn>
                  <a:cxn ang="0">
                    <a:pos x="114" y="232"/>
                  </a:cxn>
                  <a:cxn ang="0">
                    <a:pos x="88" y="232"/>
                  </a:cxn>
                  <a:cxn ang="0">
                    <a:pos x="82" y="210"/>
                  </a:cxn>
                  <a:cxn ang="0">
                    <a:pos x="82" y="196"/>
                  </a:cxn>
                  <a:cxn ang="0">
                    <a:pos x="82" y="179"/>
                  </a:cxn>
                  <a:cxn ang="0">
                    <a:pos x="88" y="156"/>
                  </a:cxn>
                  <a:cxn ang="0">
                    <a:pos x="88" y="134"/>
                  </a:cxn>
                  <a:cxn ang="0">
                    <a:pos x="70" y="121"/>
                  </a:cxn>
                  <a:cxn ang="0">
                    <a:pos x="76" y="98"/>
                  </a:cxn>
                  <a:cxn ang="0">
                    <a:pos x="51" y="98"/>
                  </a:cxn>
                  <a:cxn ang="0">
                    <a:pos x="38" y="80"/>
                  </a:cxn>
                  <a:cxn ang="0">
                    <a:pos x="13" y="72"/>
                  </a:cxn>
                  <a:cxn ang="0">
                    <a:pos x="7" y="63"/>
                  </a:cxn>
                  <a:cxn ang="0">
                    <a:pos x="26" y="45"/>
                  </a:cxn>
                  <a:cxn ang="0">
                    <a:pos x="57" y="40"/>
                  </a:cxn>
                  <a:cxn ang="0">
                    <a:pos x="88" y="31"/>
                  </a:cxn>
                  <a:cxn ang="0">
                    <a:pos x="120" y="27"/>
                  </a:cxn>
                  <a:cxn ang="0">
                    <a:pos x="139" y="14"/>
                  </a:cxn>
                  <a:cxn ang="0">
                    <a:pos x="164" y="14"/>
                  </a:cxn>
                </a:cxnLst>
                <a:rect l="0" t="0" r="r" b="b"/>
                <a:pathLst>
                  <a:path w="497" h="339">
                    <a:moveTo>
                      <a:pt x="170" y="9"/>
                    </a:moveTo>
                    <a:lnTo>
                      <a:pt x="177" y="9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8" y="5"/>
                    </a:lnTo>
                    <a:lnTo>
                      <a:pt x="208" y="0"/>
                    </a:lnTo>
                    <a:lnTo>
                      <a:pt x="227" y="0"/>
                    </a:lnTo>
                    <a:lnTo>
                      <a:pt x="233" y="5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6" y="14"/>
                    </a:lnTo>
                    <a:lnTo>
                      <a:pt x="252" y="18"/>
                    </a:lnTo>
                    <a:lnTo>
                      <a:pt x="252" y="22"/>
                    </a:lnTo>
                    <a:lnTo>
                      <a:pt x="258" y="27"/>
                    </a:lnTo>
                    <a:lnTo>
                      <a:pt x="265" y="27"/>
                    </a:lnTo>
                    <a:lnTo>
                      <a:pt x="277" y="27"/>
                    </a:lnTo>
                    <a:lnTo>
                      <a:pt x="283" y="27"/>
                    </a:lnTo>
                    <a:lnTo>
                      <a:pt x="290" y="22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9" y="22"/>
                    </a:lnTo>
                    <a:lnTo>
                      <a:pt x="315" y="22"/>
                    </a:lnTo>
                    <a:lnTo>
                      <a:pt x="321" y="27"/>
                    </a:lnTo>
                    <a:lnTo>
                      <a:pt x="327" y="31"/>
                    </a:lnTo>
                    <a:lnTo>
                      <a:pt x="334" y="36"/>
                    </a:lnTo>
                    <a:lnTo>
                      <a:pt x="340" y="36"/>
                    </a:lnTo>
                    <a:lnTo>
                      <a:pt x="346" y="40"/>
                    </a:lnTo>
                    <a:lnTo>
                      <a:pt x="346" y="45"/>
                    </a:lnTo>
                    <a:lnTo>
                      <a:pt x="353" y="45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71" y="49"/>
                    </a:lnTo>
                    <a:lnTo>
                      <a:pt x="378" y="54"/>
                    </a:lnTo>
                    <a:lnTo>
                      <a:pt x="384" y="54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7" y="58"/>
                    </a:lnTo>
                    <a:lnTo>
                      <a:pt x="403" y="58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09" y="67"/>
                    </a:lnTo>
                    <a:lnTo>
                      <a:pt x="403" y="67"/>
                    </a:lnTo>
                    <a:lnTo>
                      <a:pt x="403" y="72"/>
                    </a:lnTo>
                    <a:lnTo>
                      <a:pt x="397" y="76"/>
                    </a:lnTo>
                    <a:lnTo>
                      <a:pt x="390" y="80"/>
                    </a:lnTo>
                    <a:lnTo>
                      <a:pt x="390" y="85"/>
                    </a:lnTo>
                    <a:lnTo>
                      <a:pt x="397" y="85"/>
                    </a:lnTo>
                    <a:lnTo>
                      <a:pt x="397" y="89"/>
                    </a:lnTo>
                    <a:lnTo>
                      <a:pt x="390" y="94"/>
                    </a:lnTo>
                    <a:lnTo>
                      <a:pt x="390" y="98"/>
                    </a:lnTo>
                    <a:lnTo>
                      <a:pt x="384" y="98"/>
                    </a:lnTo>
                    <a:lnTo>
                      <a:pt x="378" y="103"/>
                    </a:lnTo>
                    <a:lnTo>
                      <a:pt x="378" y="107"/>
                    </a:lnTo>
                    <a:lnTo>
                      <a:pt x="371" y="112"/>
                    </a:lnTo>
                    <a:lnTo>
                      <a:pt x="371" y="116"/>
                    </a:lnTo>
                    <a:lnTo>
                      <a:pt x="371" y="121"/>
                    </a:lnTo>
                    <a:lnTo>
                      <a:pt x="371" y="125"/>
                    </a:lnTo>
                    <a:lnTo>
                      <a:pt x="371" y="130"/>
                    </a:lnTo>
                    <a:lnTo>
                      <a:pt x="378" y="130"/>
                    </a:lnTo>
                    <a:lnTo>
                      <a:pt x="378" y="134"/>
                    </a:lnTo>
                    <a:lnTo>
                      <a:pt x="378" y="138"/>
                    </a:lnTo>
                    <a:lnTo>
                      <a:pt x="384" y="138"/>
                    </a:lnTo>
                    <a:lnTo>
                      <a:pt x="384" y="143"/>
                    </a:lnTo>
                    <a:lnTo>
                      <a:pt x="390" y="143"/>
                    </a:lnTo>
                    <a:lnTo>
                      <a:pt x="397" y="143"/>
                    </a:lnTo>
                    <a:lnTo>
                      <a:pt x="397" y="147"/>
                    </a:lnTo>
                    <a:lnTo>
                      <a:pt x="403" y="147"/>
                    </a:lnTo>
                    <a:lnTo>
                      <a:pt x="403" y="152"/>
                    </a:lnTo>
                    <a:lnTo>
                      <a:pt x="403" y="156"/>
                    </a:lnTo>
                    <a:lnTo>
                      <a:pt x="403" y="161"/>
                    </a:lnTo>
                    <a:lnTo>
                      <a:pt x="409" y="161"/>
                    </a:lnTo>
                    <a:lnTo>
                      <a:pt x="409" y="165"/>
                    </a:lnTo>
                    <a:lnTo>
                      <a:pt x="415" y="170"/>
                    </a:lnTo>
                    <a:lnTo>
                      <a:pt x="415" y="174"/>
                    </a:lnTo>
                    <a:lnTo>
                      <a:pt x="422" y="174"/>
                    </a:lnTo>
                    <a:lnTo>
                      <a:pt x="428" y="179"/>
                    </a:lnTo>
                    <a:lnTo>
                      <a:pt x="428" y="183"/>
                    </a:lnTo>
                    <a:lnTo>
                      <a:pt x="428" y="187"/>
                    </a:lnTo>
                    <a:lnTo>
                      <a:pt x="434" y="187"/>
                    </a:lnTo>
                    <a:lnTo>
                      <a:pt x="434" y="192"/>
                    </a:lnTo>
                    <a:lnTo>
                      <a:pt x="441" y="192"/>
                    </a:lnTo>
                    <a:lnTo>
                      <a:pt x="447" y="196"/>
                    </a:lnTo>
                    <a:lnTo>
                      <a:pt x="453" y="196"/>
                    </a:lnTo>
                    <a:lnTo>
                      <a:pt x="459" y="196"/>
                    </a:lnTo>
                    <a:lnTo>
                      <a:pt x="459" y="201"/>
                    </a:lnTo>
                    <a:lnTo>
                      <a:pt x="466" y="205"/>
                    </a:lnTo>
                    <a:lnTo>
                      <a:pt x="466" y="210"/>
                    </a:lnTo>
                    <a:lnTo>
                      <a:pt x="466" y="214"/>
                    </a:lnTo>
                    <a:lnTo>
                      <a:pt x="466" y="219"/>
                    </a:lnTo>
                    <a:lnTo>
                      <a:pt x="472" y="219"/>
                    </a:lnTo>
                    <a:lnTo>
                      <a:pt x="472" y="223"/>
                    </a:lnTo>
                    <a:lnTo>
                      <a:pt x="478" y="228"/>
                    </a:lnTo>
                    <a:lnTo>
                      <a:pt x="478" y="232"/>
                    </a:lnTo>
                    <a:lnTo>
                      <a:pt x="485" y="232"/>
                    </a:lnTo>
                    <a:lnTo>
                      <a:pt x="491" y="237"/>
                    </a:lnTo>
                    <a:lnTo>
                      <a:pt x="491" y="241"/>
                    </a:lnTo>
                    <a:lnTo>
                      <a:pt x="491" y="245"/>
                    </a:lnTo>
                    <a:lnTo>
                      <a:pt x="497" y="250"/>
                    </a:lnTo>
                    <a:lnTo>
                      <a:pt x="497" y="254"/>
                    </a:lnTo>
                    <a:lnTo>
                      <a:pt x="497" y="259"/>
                    </a:lnTo>
                    <a:lnTo>
                      <a:pt x="497" y="263"/>
                    </a:lnTo>
                    <a:lnTo>
                      <a:pt x="497" y="268"/>
                    </a:lnTo>
                    <a:lnTo>
                      <a:pt x="491" y="268"/>
                    </a:lnTo>
                    <a:lnTo>
                      <a:pt x="491" y="272"/>
                    </a:lnTo>
                    <a:lnTo>
                      <a:pt x="491" y="277"/>
                    </a:lnTo>
                    <a:lnTo>
                      <a:pt x="485" y="281"/>
                    </a:lnTo>
                    <a:lnTo>
                      <a:pt x="485" y="286"/>
                    </a:lnTo>
                    <a:lnTo>
                      <a:pt x="485" y="290"/>
                    </a:lnTo>
                    <a:lnTo>
                      <a:pt x="478" y="290"/>
                    </a:lnTo>
                    <a:lnTo>
                      <a:pt x="472" y="290"/>
                    </a:lnTo>
                    <a:lnTo>
                      <a:pt x="466" y="290"/>
                    </a:lnTo>
                    <a:lnTo>
                      <a:pt x="459" y="286"/>
                    </a:lnTo>
                    <a:lnTo>
                      <a:pt x="453" y="286"/>
                    </a:lnTo>
                    <a:lnTo>
                      <a:pt x="447" y="286"/>
                    </a:lnTo>
                    <a:lnTo>
                      <a:pt x="441" y="295"/>
                    </a:lnTo>
                    <a:lnTo>
                      <a:pt x="441" y="299"/>
                    </a:lnTo>
                    <a:lnTo>
                      <a:pt x="441" y="303"/>
                    </a:lnTo>
                    <a:lnTo>
                      <a:pt x="441" y="308"/>
                    </a:lnTo>
                    <a:lnTo>
                      <a:pt x="434" y="308"/>
                    </a:lnTo>
                    <a:lnTo>
                      <a:pt x="434" y="312"/>
                    </a:lnTo>
                    <a:lnTo>
                      <a:pt x="434" y="317"/>
                    </a:lnTo>
                    <a:lnTo>
                      <a:pt x="434" y="321"/>
                    </a:lnTo>
                    <a:lnTo>
                      <a:pt x="428" y="326"/>
                    </a:lnTo>
                    <a:lnTo>
                      <a:pt x="428" y="330"/>
                    </a:lnTo>
                    <a:lnTo>
                      <a:pt x="428" y="335"/>
                    </a:lnTo>
                    <a:lnTo>
                      <a:pt x="422" y="335"/>
                    </a:lnTo>
                    <a:lnTo>
                      <a:pt x="415" y="339"/>
                    </a:lnTo>
                    <a:lnTo>
                      <a:pt x="409" y="339"/>
                    </a:lnTo>
                    <a:lnTo>
                      <a:pt x="403" y="339"/>
                    </a:lnTo>
                    <a:lnTo>
                      <a:pt x="397" y="335"/>
                    </a:lnTo>
                    <a:lnTo>
                      <a:pt x="397" y="330"/>
                    </a:lnTo>
                    <a:lnTo>
                      <a:pt x="390" y="326"/>
                    </a:lnTo>
                    <a:lnTo>
                      <a:pt x="384" y="326"/>
                    </a:lnTo>
                    <a:lnTo>
                      <a:pt x="378" y="326"/>
                    </a:lnTo>
                    <a:lnTo>
                      <a:pt x="371" y="321"/>
                    </a:lnTo>
                    <a:lnTo>
                      <a:pt x="365" y="321"/>
                    </a:lnTo>
                    <a:lnTo>
                      <a:pt x="359" y="317"/>
                    </a:lnTo>
                    <a:lnTo>
                      <a:pt x="353" y="317"/>
                    </a:lnTo>
                    <a:lnTo>
                      <a:pt x="346" y="317"/>
                    </a:lnTo>
                    <a:lnTo>
                      <a:pt x="340" y="317"/>
                    </a:lnTo>
                    <a:lnTo>
                      <a:pt x="334" y="317"/>
                    </a:lnTo>
                    <a:lnTo>
                      <a:pt x="327" y="317"/>
                    </a:lnTo>
                    <a:lnTo>
                      <a:pt x="321" y="312"/>
                    </a:lnTo>
                    <a:lnTo>
                      <a:pt x="321" y="308"/>
                    </a:lnTo>
                    <a:lnTo>
                      <a:pt x="315" y="308"/>
                    </a:lnTo>
                    <a:lnTo>
                      <a:pt x="315" y="303"/>
                    </a:lnTo>
                    <a:lnTo>
                      <a:pt x="309" y="299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296" y="295"/>
                    </a:lnTo>
                    <a:lnTo>
                      <a:pt x="283" y="295"/>
                    </a:lnTo>
                    <a:lnTo>
                      <a:pt x="277" y="295"/>
                    </a:lnTo>
                    <a:lnTo>
                      <a:pt x="271" y="290"/>
                    </a:lnTo>
                    <a:lnTo>
                      <a:pt x="265" y="290"/>
                    </a:lnTo>
                    <a:lnTo>
                      <a:pt x="258" y="290"/>
                    </a:lnTo>
                    <a:lnTo>
                      <a:pt x="252" y="290"/>
                    </a:lnTo>
                    <a:lnTo>
                      <a:pt x="239" y="290"/>
                    </a:lnTo>
                    <a:lnTo>
                      <a:pt x="227" y="286"/>
                    </a:lnTo>
                    <a:lnTo>
                      <a:pt x="221" y="290"/>
                    </a:lnTo>
                    <a:lnTo>
                      <a:pt x="214" y="290"/>
                    </a:lnTo>
                    <a:lnTo>
                      <a:pt x="208" y="290"/>
                    </a:lnTo>
                    <a:lnTo>
                      <a:pt x="202" y="290"/>
                    </a:lnTo>
                    <a:lnTo>
                      <a:pt x="195" y="290"/>
                    </a:lnTo>
                    <a:lnTo>
                      <a:pt x="195" y="286"/>
                    </a:lnTo>
                    <a:lnTo>
                      <a:pt x="189" y="286"/>
                    </a:lnTo>
                    <a:lnTo>
                      <a:pt x="177" y="286"/>
                    </a:lnTo>
                    <a:lnTo>
                      <a:pt x="170" y="286"/>
                    </a:lnTo>
                    <a:lnTo>
                      <a:pt x="164" y="281"/>
                    </a:lnTo>
                    <a:lnTo>
                      <a:pt x="158" y="277"/>
                    </a:lnTo>
                    <a:lnTo>
                      <a:pt x="158" y="272"/>
                    </a:lnTo>
                    <a:lnTo>
                      <a:pt x="158" y="268"/>
                    </a:lnTo>
                    <a:lnTo>
                      <a:pt x="164" y="263"/>
                    </a:lnTo>
                    <a:lnTo>
                      <a:pt x="164" y="259"/>
                    </a:lnTo>
                    <a:lnTo>
                      <a:pt x="164" y="254"/>
                    </a:lnTo>
                    <a:lnTo>
                      <a:pt x="158" y="250"/>
                    </a:lnTo>
                    <a:lnTo>
                      <a:pt x="158" y="245"/>
                    </a:lnTo>
                    <a:lnTo>
                      <a:pt x="151" y="237"/>
                    </a:lnTo>
                    <a:lnTo>
                      <a:pt x="145" y="232"/>
                    </a:lnTo>
                    <a:lnTo>
                      <a:pt x="132" y="228"/>
                    </a:lnTo>
                    <a:lnTo>
                      <a:pt x="126" y="228"/>
                    </a:lnTo>
                    <a:lnTo>
                      <a:pt x="120" y="228"/>
                    </a:lnTo>
                    <a:lnTo>
                      <a:pt x="114" y="232"/>
                    </a:lnTo>
                    <a:lnTo>
                      <a:pt x="101" y="237"/>
                    </a:lnTo>
                    <a:lnTo>
                      <a:pt x="95" y="241"/>
                    </a:lnTo>
                    <a:lnTo>
                      <a:pt x="95" y="237"/>
                    </a:lnTo>
                    <a:lnTo>
                      <a:pt x="88" y="237"/>
                    </a:lnTo>
                    <a:lnTo>
                      <a:pt x="88" y="232"/>
                    </a:lnTo>
                    <a:lnTo>
                      <a:pt x="82" y="228"/>
                    </a:lnTo>
                    <a:lnTo>
                      <a:pt x="82" y="223"/>
                    </a:lnTo>
                    <a:lnTo>
                      <a:pt x="82" y="219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8" y="210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8" y="196"/>
                    </a:lnTo>
                    <a:lnTo>
                      <a:pt x="82" y="196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6" y="187"/>
                    </a:lnTo>
                    <a:lnTo>
                      <a:pt x="76" y="183"/>
                    </a:lnTo>
                    <a:lnTo>
                      <a:pt x="82" y="179"/>
                    </a:lnTo>
                    <a:lnTo>
                      <a:pt x="82" y="174"/>
                    </a:lnTo>
                    <a:lnTo>
                      <a:pt x="88" y="170"/>
                    </a:lnTo>
                    <a:lnTo>
                      <a:pt x="88" y="165"/>
                    </a:lnTo>
                    <a:lnTo>
                      <a:pt x="88" y="161"/>
                    </a:lnTo>
                    <a:lnTo>
                      <a:pt x="88" y="156"/>
                    </a:lnTo>
                    <a:lnTo>
                      <a:pt x="88" y="152"/>
                    </a:lnTo>
                    <a:lnTo>
                      <a:pt x="88" y="147"/>
                    </a:lnTo>
                    <a:lnTo>
                      <a:pt x="88" y="143"/>
                    </a:lnTo>
                    <a:lnTo>
                      <a:pt x="88" y="138"/>
                    </a:lnTo>
                    <a:lnTo>
                      <a:pt x="88" y="134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76" y="125"/>
                    </a:lnTo>
                    <a:lnTo>
                      <a:pt x="70" y="121"/>
                    </a:lnTo>
                    <a:lnTo>
                      <a:pt x="70" y="116"/>
                    </a:lnTo>
                    <a:lnTo>
                      <a:pt x="70" y="112"/>
                    </a:lnTo>
                    <a:lnTo>
                      <a:pt x="76" y="107"/>
                    </a:lnTo>
                    <a:lnTo>
                      <a:pt x="76" y="103"/>
                    </a:lnTo>
                    <a:lnTo>
                      <a:pt x="76" y="98"/>
                    </a:lnTo>
                    <a:lnTo>
                      <a:pt x="70" y="98"/>
                    </a:lnTo>
                    <a:lnTo>
                      <a:pt x="70" y="94"/>
                    </a:lnTo>
                    <a:lnTo>
                      <a:pt x="63" y="94"/>
                    </a:lnTo>
                    <a:lnTo>
                      <a:pt x="57" y="98"/>
                    </a:lnTo>
                    <a:lnTo>
                      <a:pt x="51" y="98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89"/>
                    </a:lnTo>
                    <a:lnTo>
                      <a:pt x="32" y="85"/>
                    </a:lnTo>
                    <a:lnTo>
                      <a:pt x="38" y="80"/>
                    </a:lnTo>
                    <a:lnTo>
                      <a:pt x="38" y="76"/>
                    </a:lnTo>
                    <a:lnTo>
                      <a:pt x="32" y="76"/>
                    </a:lnTo>
                    <a:lnTo>
                      <a:pt x="26" y="76"/>
                    </a:lnTo>
                    <a:lnTo>
                      <a:pt x="19" y="72"/>
                    </a:lnTo>
                    <a:lnTo>
                      <a:pt x="13" y="72"/>
                    </a:lnTo>
                    <a:lnTo>
                      <a:pt x="7" y="72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13" y="58"/>
                    </a:lnTo>
                    <a:lnTo>
                      <a:pt x="13" y="54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26" y="45"/>
                    </a:lnTo>
                    <a:lnTo>
                      <a:pt x="32" y="45"/>
                    </a:lnTo>
                    <a:lnTo>
                      <a:pt x="38" y="45"/>
                    </a:lnTo>
                    <a:lnTo>
                      <a:pt x="44" y="40"/>
                    </a:lnTo>
                    <a:lnTo>
                      <a:pt x="51" y="40"/>
                    </a:lnTo>
                    <a:lnTo>
                      <a:pt x="57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70" y="36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31"/>
                    </a:lnTo>
                    <a:lnTo>
                      <a:pt x="101" y="31"/>
                    </a:lnTo>
                    <a:lnTo>
                      <a:pt x="107" y="31"/>
                    </a:lnTo>
                    <a:lnTo>
                      <a:pt x="114" y="27"/>
                    </a:lnTo>
                    <a:lnTo>
                      <a:pt x="120" y="27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2" y="14"/>
                    </a:lnTo>
                    <a:lnTo>
                      <a:pt x="139" y="14"/>
                    </a:lnTo>
                    <a:lnTo>
                      <a:pt x="145" y="14"/>
                    </a:lnTo>
                    <a:lnTo>
                      <a:pt x="151" y="14"/>
                    </a:lnTo>
                    <a:lnTo>
                      <a:pt x="151" y="18"/>
                    </a:lnTo>
                    <a:lnTo>
                      <a:pt x="158" y="14"/>
                    </a:lnTo>
                    <a:lnTo>
                      <a:pt x="164" y="14"/>
                    </a:lnTo>
                    <a:lnTo>
                      <a:pt x="170" y="14"/>
                    </a:lnTo>
                    <a:lnTo>
                      <a:pt x="170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56" name="Freeform 960"/>
              <p:cNvSpPr>
                <a:spLocks/>
              </p:cNvSpPr>
              <p:nvPr/>
            </p:nvSpPr>
            <p:spPr bwMode="auto">
              <a:xfrm>
                <a:off x="3614" y="1760"/>
                <a:ext cx="497" cy="339"/>
              </a:xfrm>
              <a:custGeom>
                <a:avLst/>
                <a:gdLst/>
                <a:ahLst/>
                <a:cxnLst>
                  <a:cxn ang="0">
                    <a:pos x="195" y="9"/>
                  </a:cxn>
                  <a:cxn ang="0">
                    <a:pos x="227" y="0"/>
                  </a:cxn>
                  <a:cxn ang="0">
                    <a:pos x="252" y="18"/>
                  </a:cxn>
                  <a:cxn ang="0">
                    <a:pos x="283" y="27"/>
                  </a:cxn>
                  <a:cxn ang="0">
                    <a:pos x="315" y="22"/>
                  </a:cxn>
                  <a:cxn ang="0">
                    <a:pos x="346" y="40"/>
                  </a:cxn>
                  <a:cxn ang="0">
                    <a:pos x="371" y="49"/>
                  </a:cxn>
                  <a:cxn ang="0">
                    <a:pos x="397" y="58"/>
                  </a:cxn>
                  <a:cxn ang="0">
                    <a:pos x="403" y="67"/>
                  </a:cxn>
                  <a:cxn ang="0">
                    <a:pos x="397" y="85"/>
                  </a:cxn>
                  <a:cxn ang="0">
                    <a:pos x="378" y="103"/>
                  </a:cxn>
                  <a:cxn ang="0">
                    <a:pos x="371" y="125"/>
                  </a:cxn>
                  <a:cxn ang="0">
                    <a:pos x="384" y="138"/>
                  </a:cxn>
                  <a:cxn ang="0">
                    <a:pos x="403" y="147"/>
                  </a:cxn>
                  <a:cxn ang="0">
                    <a:pos x="409" y="165"/>
                  </a:cxn>
                  <a:cxn ang="0">
                    <a:pos x="428" y="183"/>
                  </a:cxn>
                  <a:cxn ang="0">
                    <a:pos x="447" y="196"/>
                  </a:cxn>
                  <a:cxn ang="0">
                    <a:pos x="466" y="210"/>
                  </a:cxn>
                  <a:cxn ang="0">
                    <a:pos x="478" y="228"/>
                  </a:cxn>
                  <a:cxn ang="0">
                    <a:pos x="491" y="245"/>
                  </a:cxn>
                  <a:cxn ang="0">
                    <a:pos x="497" y="268"/>
                  </a:cxn>
                  <a:cxn ang="0">
                    <a:pos x="485" y="286"/>
                  </a:cxn>
                  <a:cxn ang="0">
                    <a:pos x="459" y="286"/>
                  </a:cxn>
                  <a:cxn ang="0">
                    <a:pos x="441" y="303"/>
                  </a:cxn>
                  <a:cxn ang="0">
                    <a:pos x="434" y="321"/>
                  </a:cxn>
                  <a:cxn ang="0">
                    <a:pos x="415" y="339"/>
                  </a:cxn>
                  <a:cxn ang="0">
                    <a:pos x="390" y="326"/>
                  </a:cxn>
                  <a:cxn ang="0">
                    <a:pos x="359" y="317"/>
                  </a:cxn>
                  <a:cxn ang="0">
                    <a:pos x="327" y="317"/>
                  </a:cxn>
                  <a:cxn ang="0">
                    <a:pos x="309" y="299"/>
                  </a:cxn>
                  <a:cxn ang="0">
                    <a:pos x="277" y="295"/>
                  </a:cxn>
                  <a:cxn ang="0">
                    <a:pos x="239" y="290"/>
                  </a:cxn>
                  <a:cxn ang="0">
                    <a:pos x="202" y="290"/>
                  </a:cxn>
                  <a:cxn ang="0">
                    <a:pos x="170" y="286"/>
                  </a:cxn>
                  <a:cxn ang="0">
                    <a:pos x="164" y="263"/>
                  </a:cxn>
                  <a:cxn ang="0">
                    <a:pos x="151" y="237"/>
                  </a:cxn>
                  <a:cxn ang="0">
                    <a:pos x="114" y="232"/>
                  </a:cxn>
                  <a:cxn ang="0">
                    <a:pos x="88" y="232"/>
                  </a:cxn>
                  <a:cxn ang="0">
                    <a:pos x="82" y="210"/>
                  </a:cxn>
                  <a:cxn ang="0">
                    <a:pos x="82" y="196"/>
                  </a:cxn>
                  <a:cxn ang="0">
                    <a:pos x="82" y="179"/>
                  </a:cxn>
                  <a:cxn ang="0">
                    <a:pos x="88" y="156"/>
                  </a:cxn>
                  <a:cxn ang="0">
                    <a:pos x="88" y="134"/>
                  </a:cxn>
                  <a:cxn ang="0">
                    <a:pos x="70" y="121"/>
                  </a:cxn>
                  <a:cxn ang="0">
                    <a:pos x="76" y="98"/>
                  </a:cxn>
                  <a:cxn ang="0">
                    <a:pos x="51" y="98"/>
                  </a:cxn>
                  <a:cxn ang="0">
                    <a:pos x="38" y="80"/>
                  </a:cxn>
                  <a:cxn ang="0">
                    <a:pos x="13" y="72"/>
                  </a:cxn>
                  <a:cxn ang="0">
                    <a:pos x="7" y="63"/>
                  </a:cxn>
                  <a:cxn ang="0">
                    <a:pos x="26" y="45"/>
                  </a:cxn>
                  <a:cxn ang="0">
                    <a:pos x="57" y="40"/>
                  </a:cxn>
                  <a:cxn ang="0">
                    <a:pos x="88" y="31"/>
                  </a:cxn>
                  <a:cxn ang="0">
                    <a:pos x="120" y="27"/>
                  </a:cxn>
                  <a:cxn ang="0">
                    <a:pos x="139" y="14"/>
                  </a:cxn>
                  <a:cxn ang="0">
                    <a:pos x="164" y="14"/>
                  </a:cxn>
                </a:cxnLst>
                <a:rect l="0" t="0" r="r" b="b"/>
                <a:pathLst>
                  <a:path w="497" h="339">
                    <a:moveTo>
                      <a:pt x="170" y="9"/>
                    </a:moveTo>
                    <a:lnTo>
                      <a:pt x="177" y="9"/>
                    </a:lnTo>
                    <a:lnTo>
                      <a:pt x="183" y="9"/>
                    </a:lnTo>
                    <a:lnTo>
                      <a:pt x="189" y="9"/>
                    </a:lnTo>
                    <a:lnTo>
                      <a:pt x="195" y="9"/>
                    </a:lnTo>
                    <a:lnTo>
                      <a:pt x="195" y="5"/>
                    </a:lnTo>
                    <a:lnTo>
                      <a:pt x="202" y="5"/>
                    </a:lnTo>
                    <a:lnTo>
                      <a:pt x="208" y="5"/>
                    </a:lnTo>
                    <a:lnTo>
                      <a:pt x="208" y="0"/>
                    </a:lnTo>
                    <a:lnTo>
                      <a:pt x="227" y="0"/>
                    </a:lnTo>
                    <a:lnTo>
                      <a:pt x="233" y="5"/>
                    </a:lnTo>
                    <a:lnTo>
                      <a:pt x="239" y="5"/>
                    </a:lnTo>
                    <a:lnTo>
                      <a:pt x="239" y="9"/>
                    </a:lnTo>
                    <a:lnTo>
                      <a:pt x="246" y="14"/>
                    </a:lnTo>
                    <a:lnTo>
                      <a:pt x="252" y="18"/>
                    </a:lnTo>
                    <a:lnTo>
                      <a:pt x="252" y="22"/>
                    </a:lnTo>
                    <a:lnTo>
                      <a:pt x="258" y="27"/>
                    </a:lnTo>
                    <a:lnTo>
                      <a:pt x="265" y="27"/>
                    </a:lnTo>
                    <a:lnTo>
                      <a:pt x="277" y="27"/>
                    </a:lnTo>
                    <a:lnTo>
                      <a:pt x="283" y="27"/>
                    </a:lnTo>
                    <a:lnTo>
                      <a:pt x="290" y="22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9" y="22"/>
                    </a:lnTo>
                    <a:lnTo>
                      <a:pt x="315" y="22"/>
                    </a:lnTo>
                    <a:lnTo>
                      <a:pt x="321" y="27"/>
                    </a:lnTo>
                    <a:lnTo>
                      <a:pt x="327" y="31"/>
                    </a:lnTo>
                    <a:lnTo>
                      <a:pt x="334" y="36"/>
                    </a:lnTo>
                    <a:lnTo>
                      <a:pt x="340" y="36"/>
                    </a:lnTo>
                    <a:lnTo>
                      <a:pt x="346" y="40"/>
                    </a:lnTo>
                    <a:lnTo>
                      <a:pt x="346" y="45"/>
                    </a:lnTo>
                    <a:lnTo>
                      <a:pt x="353" y="45"/>
                    </a:lnTo>
                    <a:lnTo>
                      <a:pt x="359" y="49"/>
                    </a:lnTo>
                    <a:lnTo>
                      <a:pt x="365" y="49"/>
                    </a:lnTo>
                    <a:lnTo>
                      <a:pt x="371" y="49"/>
                    </a:lnTo>
                    <a:lnTo>
                      <a:pt x="378" y="54"/>
                    </a:lnTo>
                    <a:lnTo>
                      <a:pt x="384" y="54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7" y="58"/>
                    </a:lnTo>
                    <a:lnTo>
                      <a:pt x="403" y="58"/>
                    </a:lnTo>
                    <a:lnTo>
                      <a:pt x="403" y="63"/>
                    </a:lnTo>
                    <a:lnTo>
                      <a:pt x="409" y="63"/>
                    </a:lnTo>
                    <a:lnTo>
                      <a:pt x="409" y="67"/>
                    </a:lnTo>
                    <a:lnTo>
                      <a:pt x="403" y="67"/>
                    </a:lnTo>
                    <a:lnTo>
                      <a:pt x="403" y="72"/>
                    </a:lnTo>
                    <a:lnTo>
                      <a:pt x="397" y="76"/>
                    </a:lnTo>
                    <a:lnTo>
                      <a:pt x="390" y="80"/>
                    </a:lnTo>
                    <a:lnTo>
                      <a:pt x="390" y="85"/>
                    </a:lnTo>
                    <a:lnTo>
                      <a:pt x="397" y="85"/>
                    </a:lnTo>
                    <a:lnTo>
                      <a:pt x="397" y="89"/>
                    </a:lnTo>
                    <a:lnTo>
                      <a:pt x="390" y="94"/>
                    </a:lnTo>
                    <a:lnTo>
                      <a:pt x="390" y="98"/>
                    </a:lnTo>
                    <a:lnTo>
                      <a:pt x="384" y="98"/>
                    </a:lnTo>
                    <a:lnTo>
                      <a:pt x="378" y="103"/>
                    </a:lnTo>
                    <a:lnTo>
                      <a:pt x="378" y="107"/>
                    </a:lnTo>
                    <a:lnTo>
                      <a:pt x="371" y="112"/>
                    </a:lnTo>
                    <a:lnTo>
                      <a:pt x="371" y="116"/>
                    </a:lnTo>
                    <a:lnTo>
                      <a:pt x="371" y="121"/>
                    </a:lnTo>
                    <a:lnTo>
                      <a:pt x="371" y="125"/>
                    </a:lnTo>
                    <a:lnTo>
                      <a:pt x="371" y="130"/>
                    </a:lnTo>
                    <a:lnTo>
                      <a:pt x="378" y="130"/>
                    </a:lnTo>
                    <a:lnTo>
                      <a:pt x="378" y="134"/>
                    </a:lnTo>
                    <a:lnTo>
                      <a:pt x="378" y="138"/>
                    </a:lnTo>
                    <a:lnTo>
                      <a:pt x="384" y="138"/>
                    </a:lnTo>
                    <a:lnTo>
                      <a:pt x="384" y="143"/>
                    </a:lnTo>
                    <a:lnTo>
                      <a:pt x="390" y="143"/>
                    </a:lnTo>
                    <a:lnTo>
                      <a:pt x="397" y="143"/>
                    </a:lnTo>
                    <a:lnTo>
                      <a:pt x="397" y="147"/>
                    </a:lnTo>
                    <a:lnTo>
                      <a:pt x="403" y="147"/>
                    </a:lnTo>
                    <a:lnTo>
                      <a:pt x="403" y="152"/>
                    </a:lnTo>
                    <a:lnTo>
                      <a:pt x="403" y="156"/>
                    </a:lnTo>
                    <a:lnTo>
                      <a:pt x="403" y="161"/>
                    </a:lnTo>
                    <a:lnTo>
                      <a:pt x="409" y="161"/>
                    </a:lnTo>
                    <a:lnTo>
                      <a:pt x="409" y="165"/>
                    </a:lnTo>
                    <a:lnTo>
                      <a:pt x="415" y="170"/>
                    </a:lnTo>
                    <a:lnTo>
                      <a:pt x="415" y="174"/>
                    </a:lnTo>
                    <a:lnTo>
                      <a:pt x="422" y="174"/>
                    </a:lnTo>
                    <a:lnTo>
                      <a:pt x="428" y="179"/>
                    </a:lnTo>
                    <a:lnTo>
                      <a:pt x="428" y="183"/>
                    </a:lnTo>
                    <a:lnTo>
                      <a:pt x="428" y="187"/>
                    </a:lnTo>
                    <a:lnTo>
                      <a:pt x="434" y="187"/>
                    </a:lnTo>
                    <a:lnTo>
                      <a:pt x="434" y="192"/>
                    </a:lnTo>
                    <a:lnTo>
                      <a:pt x="441" y="192"/>
                    </a:lnTo>
                    <a:lnTo>
                      <a:pt x="447" y="196"/>
                    </a:lnTo>
                    <a:lnTo>
                      <a:pt x="453" y="196"/>
                    </a:lnTo>
                    <a:lnTo>
                      <a:pt x="459" y="196"/>
                    </a:lnTo>
                    <a:lnTo>
                      <a:pt x="459" y="201"/>
                    </a:lnTo>
                    <a:lnTo>
                      <a:pt x="466" y="205"/>
                    </a:lnTo>
                    <a:lnTo>
                      <a:pt x="466" y="210"/>
                    </a:lnTo>
                    <a:lnTo>
                      <a:pt x="466" y="214"/>
                    </a:lnTo>
                    <a:lnTo>
                      <a:pt x="466" y="219"/>
                    </a:lnTo>
                    <a:lnTo>
                      <a:pt x="472" y="219"/>
                    </a:lnTo>
                    <a:lnTo>
                      <a:pt x="472" y="223"/>
                    </a:lnTo>
                    <a:lnTo>
                      <a:pt x="478" y="228"/>
                    </a:lnTo>
                    <a:lnTo>
                      <a:pt x="478" y="232"/>
                    </a:lnTo>
                    <a:lnTo>
                      <a:pt x="485" y="232"/>
                    </a:lnTo>
                    <a:lnTo>
                      <a:pt x="491" y="237"/>
                    </a:lnTo>
                    <a:lnTo>
                      <a:pt x="491" y="241"/>
                    </a:lnTo>
                    <a:lnTo>
                      <a:pt x="491" y="245"/>
                    </a:lnTo>
                    <a:lnTo>
                      <a:pt x="497" y="250"/>
                    </a:lnTo>
                    <a:lnTo>
                      <a:pt x="497" y="254"/>
                    </a:lnTo>
                    <a:lnTo>
                      <a:pt x="497" y="259"/>
                    </a:lnTo>
                    <a:lnTo>
                      <a:pt x="497" y="263"/>
                    </a:lnTo>
                    <a:lnTo>
                      <a:pt x="497" y="268"/>
                    </a:lnTo>
                    <a:lnTo>
                      <a:pt x="491" y="268"/>
                    </a:lnTo>
                    <a:lnTo>
                      <a:pt x="491" y="272"/>
                    </a:lnTo>
                    <a:lnTo>
                      <a:pt x="491" y="277"/>
                    </a:lnTo>
                    <a:lnTo>
                      <a:pt x="485" y="281"/>
                    </a:lnTo>
                    <a:lnTo>
                      <a:pt x="485" y="286"/>
                    </a:lnTo>
                    <a:lnTo>
                      <a:pt x="485" y="290"/>
                    </a:lnTo>
                    <a:lnTo>
                      <a:pt x="478" y="290"/>
                    </a:lnTo>
                    <a:lnTo>
                      <a:pt x="472" y="290"/>
                    </a:lnTo>
                    <a:lnTo>
                      <a:pt x="466" y="290"/>
                    </a:lnTo>
                    <a:lnTo>
                      <a:pt x="459" y="286"/>
                    </a:lnTo>
                    <a:lnTo>
                      <a:pt x="453" y="286"/>
                    </a:lnTo>
                    <a:lnTo>
                      <a:pt x="447" y="286"/>
                    </a:lnTo>
                    <a:lnTo>
                      <a:pt x="441" y="295"/>
                    </a:lnTo>
                    <a:lnTo>
                      <a:pt x="441" y="299"/>
                    </a:lnTo>
                    <a:lnTo>
                      <a:pt x="441" y="303"/>
                    </a:lnTo>
                    <a:lnTo>
                      <a:pt x="441" y="308"/>
                    </a:lnTo>
                    <a:lnTo>
                      <a:pt x="434" y="308"/>
                    </a:lnTo>
                    <a:lnTo>
                      <a:pt x="434" y="312"/>
                    </a:lnTo>
                    <a:lnTo>
                      <a:pt x="434" y="317"/>
                    </a:lnTo>
                    <a:lnTo>
                      <a:pt x="434" y="321"/>
                    </a:lnTo>
                    <a:lnTo>
                      <a:pt x="428" y="326"/>
                    </a:lnTo>
                    <a:lnTo>
                      <a:pt x="428" y="330"/>
                    </a:lnTo>
                    <a:lnTo>
                      <a:pt x="428" y="335"/>
                    </a:lnTo>
                    <a:lnTo>
                      <a:pt x="422" y="335"/>
                    </a:lnTo>
                    <a:lnTo>
                      <a:pt x="415" y="339"/>
                    </a:lnTo>
                    <a:lnTo>
                      <a:pt x="409" y="339"/>
                    </a:lnTo>
                    <a:lnTo>
                      <a:pt x="403" y="339"/>
                    </a:lnTo>
                    <a:lnTo>
                      <a:pt x="397" y="335"/>
                    </a:lnTo>
                    <a:lnTo>
                      <a:pt x="397" y="330"/>
                    </a:lnTo>
                    <a:lnTo>
                      <a:pt x="390" y="326"/>
                    </a:lnTo>
                    <a:lnTo>
                      <a:pt x="384" y="326"/>
                    </a:lnTo>
                    <a:lnTo>
                      <a:pt x="378" y="326"/>
                    </a:lnTo>
                    <a:lnTo>
                      <a:pt x="371" y="321"/>
                    </a:lnTo>
                    <a:lnTo>
                      <a:pt x="365" y="321"/>
                    </a:lnTo>
                    <a:lnTo>
                      <a:pt x="359" y="317"/>
                    </a:lnTo>
                    <a:lnTo>
                      <a:pt x="353" y="317"/>
                    </a:lnTo>
                    <a:lnTo>
                      <a:pt x="346" y="317"/>
                    </a:lnTo>
                    <a:lnTo>
                      <a:pt x="340" y="317"/>
                    </a:lnTo>
                    <a:lnTo>
                      <a:pt x="334" y="317"/>
                    </a:lnTo>
                    <a:lnTo>
                      <a:pt x="327" y="317"/>
                    </a:lnTo>
                    <a:lnTo>
                      <a:pt x="321" y="312"/>
                    </a:lnTo>
                    <a:lnTo>
                      <a:pt x="321" y="308"/>
                    </a:lnTo>
                    <a:lnTo>
                      <a:pt x="315" y="308"/>
                    </a:lnTo>
                    <a:lnTo>
                      <a:pt x="315" y="303"/>
                    </a:lnTo>
                    <a:lnTo>
                      <a:pt x="309" y="299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296" y="295"/>
                    </a:lnTo>
                    <a:lnTo>
                      <a:pt x="283" y="295"/>
                    </a:lnTo>
                    <a:lnTo>
                      <a:pt x="277" y="295"/>
                    </a:lnTo>
                    <a:lnTo>
                      <a:pt x="271" y="290"/>
                    </a:lnTo>
                    <a:lnTo>
                      <a:pt x="265" y="290"/>
                    </a:lnTo>
                    <a:lnTo>
                      <a:pt x="258" y="290"/>
                    </a:lnTo>
                    <a:lnTo>
                      <a:pt x="252" y="290"/>
                    </a:lnTo>
                    <a:lnTo>
                      <a:pt x="239" y="290"/>
                    </a:lnTo>
                    <a:lnTo>
                      <a:pt x="227" y="286"/>
                    </a:lnTo>
                    <a:lnTo>
                      <a:pt x="221" y="290"/>
                    </a:lnTo>
                    <a:lnTo>
                      <a:pt x="214" y="290"/>
                    </a:lnTo>
                    <a:lnTo>
                      <a:pt x="208" y="290"/>
                    </a:lnTo>
                    <a:lnTo>
                      <a:pt x="202" y="290"/>
                    </a:lnTo>
                    <a:lnTo>
                      <a:pt x="195" y="290"/>
                    </a:lnTo>
                    <a:lnTo>
                      <a:pt x="195" y="286"/>
                    </a:lnTo>
                    <a:lnTo>
                      <a:pt x="189" y="286"/>
                    </a:lnTo>
                    <a:lnTo>
                      <a:pt x="177" y="286"/>
                    </a:lnTo>
                    <a:lnTo>
                      <a:pt x="170" y="286"/>
                    </a:lnTo>
                    <a:lnTo>
                      <a:pt x="164" y="281"/>
                    </a:lnTo>
                    <a:lnTo>
                      <a:pt x="158" y="277"/>
                    </a:lnTo>
                    <a:lnTo>
                      <a:pt x="158" y="272"/>
                    </a:lnTo>
                    <a:lnTo>
                      <a:pt x="158" y="268"/>
                    </a:lnTo>
                    <a:lnTo>
                      <a:pt x="164" y="263"/>
                    </a:lnTo>
                    <a:lnTo>
                      <a:pt x="164" y="259"/>
                    </a:lnTo>
                    <a:lnTo>
                      <a:pt x="164" y="254"/>
                    </a:lnTo>
                    <a:lnTo>
                      <a:pt x="158" y="250"/>
                    </a:lnTo>
                    <a:lnTo>
                      <a:pt x="158" y="245"/>
                    </a:lnTo>
                    <a:lnTo>
                      <a:pt x="151" y="237"/>
                    </a:lnTo>
                    <a:lnTo>
                      <a:pt x="145" y="232"/>
                    </a:lnTo>
                    <a:lnTo>
                      <a:pt x="132" y="228"/>
                    </a:lnTo>
                    <a:lnTo>
                      <a:pt x="126" y="228"/>
                    </a:lnTo>
                    <a:lnTo>
                      <a:pt x="120" y="228"/>
                    </a:lnTo>
                    <a:lnTo>
                      <a:pt x="114" y="232"/>
                    </a:lnTo>
                    <a:lnTo>
                      <a:pt x="101" y="237"/>
                    </a:lnTo>
                    <a:lnTo>
                      <a:pt x="95" y="241"/>
                    </a:lnTo>
                    <a:lnTo>
                      <a:pt x="95" y="237"/>
                    </a:lnTo>
                    <a:lnTo>
                      <a:pt x="88" y="237"/>
                    </a:lnTo>
                    <a:lnTo>
                      <a:pt x="88" y="232"/>
                    </a:lnTo>
                    <a:lnTo>
                      <a:pt x="82" y="228"/>
                    </a:lnTo>
                    <a:lnTo>
                      <a:pt x="82" y="223"/>
                    </a:lnTo>
                    <a:lnTo>
                      <a:pt x="82" y="219"/>
                    </a:lnTo>
                    <a:lnTo>
                      <a:pt x="82" y="214"/>
                    </a:lnTo>
                    <a:lnTo>
                      <a:pt x="82" y="210"/>
                    </a:lnTo>
                    <a:lnTo>
                      <a:pt x="88" y="210"/>
                    </a:lnTo>
                    <a:lnTo>
                      <a:pt x="88" y="205"/>
                    </a:lnTo>
                    <a:lnTo>
                      <a:pt x="88" y="201"/>
                    </a:lnTo>
                    <a:lnTo>
                      <a:pt x="88" y="196"/>
                    </a:lnTo>
                    <a:lnTo>
                      <a:pt x="82" y="196"/>
                    </a:lnTo>
                    <a:lnTo>
                      <a:pt x="82" y="192"/>
                    </a:lnTo>
                    <a:lnTo>
                      <a:pt x="76" y="192"/>
                    </a:lnTo>
                    <a:lnTo>
                      <a:pt x="76" y="187"/>
                    </a:lnTo>
                    <a:lnTo>
                      <a:pt x="76" y="183"/>
                    </a:lnTo>
                    <a:lnTo>
                      <a:pt x="82" y="179"/>
                    </a:lnTo>
                    <a:lnTo>
                      <a:pt x="82" y="174"/>
                    </a:lnTo>
                    <a:lnTo>
                      <a:pt x="88" y="170"/>
                    </a:lnTo>
                    <a:lnTo>
                      <a:pt x="88" y="165"/>
                    </a:lnTo>
                    <a:lnTo>
                      <a:pt x="88" y="161"/>
                    </a:lnTo>
                    <a:lnTo>
                      <a:pt x="88" y="156"/>
                    </a:lnTo>
                    <a:lnTo>
                      <a:pt x="88" y="152"/>
                    </a:lnTo>
                    <a:lnTo>
                      <a:pt x="88" y="147"/>
                    </a:lnTo>
                    <a:lnTo>
                      <a:pt x="88" y="143"/>
                    </a:lnTo>
                    <a:lnTo>
                      <a:pt x="88" y="138"/>
                    </a:lnTo>
                    <a:lnTo>
                      <a:pt x="88" y="134"/>
                    </a:lnTo>
                    <a:lnTo>
                      <a:pt x="82" y="134"/>
                    </a:lnTo>
                    <a:lnTo>
                      <a:pt x="82" y="130"/>
                    </a:lnTo>
                    <a:lnTo>
                      <a:pt x="82" y="125"/>
                    </a:lnTo>
                    <a:lnTo>
                      <a:pt x="76" y="125"/>
                    </a:lnTo>
                    <a:lnTo>
                      <a:pt x="70" y="121"/>
                    </a:lnTo>
                    <a:lnTo>
                      <a:pt x="70" y="116"/>
                    </a:lnTo>
                    <a:lnTo>
                      <a:pt x="70" y="112"/>
                    </a:lnTo>
                    <a:lnTo>
                      <a:pt x="76" y="107"/>
                    </a:lnTo>
                    <a:lnTo>
                      <a:pt x="76" y="103"/>
                    </a:lnTo>
                    <a:lnTo>
                      <a:pt x="76" y="98"/>
                    </a:lnTo>
                    <a:lnTo>
                      <a:pt x="70" y="98"/>
                    </a:lnTo>
                    <a:lnTo>
                      <a:pt x="70" y="94"/>
                    </a:lnTo>
                    <a:lnTo>
                      <a:pt x="63" y="94"/>
                    </a:lnTo>
                    <a:lnTo>
                      <a:pt x="57" y="98"/>
                    </a:lnTo>
                    <a:lnTo>
                      <a:pt x="51" y="98"/>
                    </a:lnTo>
                    <a:lnTo>
                      <a:pt x="38" y="94"/>
                    </a:lnTo>
                    <a:lnTo>
                      <a:pt x="32" y="94"/>
                    </a:lnTo>
                    <a:lnTo>
                      <a:pt x="32" y="89"/>
                    </a:lnTo>
                    <a:lnTo>
                      <a:pt x="32" y="85"/>
                    </a:lnTo>
                    <a:lnTo>
                      <a:pt x="38" y="80"/>
                    </a:lnTo>
                    <a:lnTo>
                      <a:pt x="38" y="76"/>
                    </a:lnTo>
                    <a:lnTo>
                      <a:pt x="32" y="76"/>
                    </a:lnTo>
                    <a:lnTo>
                      <a:pt x="26" y="76"/>
                    </a:lnTo>
                    <a:lnTo>
                      <a:pt x="19" y="72"/>
                    </a:lnTo>
                    <a:lnTo>
                      <a:pt x="13" y="72"/>
                    </a:lnTo>
                    <a:lnTo>
                      <a:pt x="7" y="72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13" y="58"/>
                    </a:lnTo>
                    <a:lnTo>
                      <a:pt x="13" y="54"/>
                    </a:lnTo>
                    <a:lnTo>
                      <a:pt x="19" y="54"/>
                    </a:lnTo>
                    <a:lnTo>
                      <a:pt x="19" y="49"/>
                    </a:lnTo>
                    <a:lnTo>
                      <a:pt x="26" y="45"/>
                    </a:lnTo>
                    <a:lnTo>
                      <a:pt x="32" y="45"/>
                    </a:lnTo>
                    <a:lnTo>
                      <a:pt x="38" y="45"/>
                    </a:lnTo>
                    <a:lnTo>
                      <a:pt x="44" y="40"/>
                    </a:lnTo>
                    <a:lnTo>
                      <a:pt x="51" y="40"/>
                    </a:lnTo>
                    <a:lnTo>
                      <a:pt x="57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70" y="36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31"/>
                    </a:lnTo>
                    <a:lnTo>
                      <a:pt x="101" y="31"/>
                    </a:lnTo>
                    <a:lnTo>
                      <a:pt x="107" y="31"/>
                    </a:lnTo>
                    <a:lnTo>
                      <a:pt x="114" y="27"/>
                    </a:lnTo>
                    <a:lnTo>
                      <a:pt x="120" y="27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2" y="14"/>
                    </a:lnTo>
                    <a:lnTo>
                      <a:pt x="139" y="14"/>
                    </a:lnTo>
                    <a:lnTo>
                      <a:pt x="145" y="14"/>
                    </a:lnTo>
                    <a:lnTo>
                      <a:pt x="151" y="14"/>
                    </a:lnTo>
                    <a:lnTo>
                      <a:pt x="151" y="18"/>
                    </a:lnTo>
                    <a:lnTo>
                      <a:pt x="158" y="14"/>
                    </a:lnTo>
                    <a:lnTo>
                      <a:pt x="164" y="14"/>
                    </a:lnTo>
                    <a:lnTo>
                      <a:pt x="170" y="14"/>
                    </a:lnTo>
                    <a:lnTo>
                      <a:pt x="170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59" name="Group 961"/>
            <p:cNvGrpSpPr>
              <a:grpSpLocks/>
            </p:cNvGrpSpPr>
            <p:nvPr/>
          </p:nvGrpSpPr>
          <p:grpSpPr bwMode="auto">
            <a:xfrm>
              <a:off x="3130" y="1827"/>
              <a:ext cx="579" cy="393"/>
              <a:chOff x="3130" y="1827"/>
              <a:chExt cx="579" cy="393"/>
            </a:xfrm>
          </p:grpSpPr>
          <p:sp>
            <p:nvSpPr>
              <p:cNvPr id="5058" name="Freeform 962"/>
              <p:cNvSpPr>
                <a:spLocks/>
              </p:cNvSpPr>
              <p:nvPr/>
            </p:nvSpPr>
            <p:spPr bwMode="auto">
              <a:xfrm>
                <a:off x="3130" y="1827"/>
                <a:ext cx="579" cy="393"/>
              </a:xfrm>
              <a:custGeom>
                <a:avLst/>
                <a:gdLst/>
                <a:ahLst/>
                <a:cxnLst>
                  <a:cxn ang="0">
                    <a:pos x="478" y="0"/>
                  </a:cxn>
                  <a:cxn ang="0">
                    <a:pos x="510" y="9"/>
                  </a:cxn>
                  <a:cxn ang="0">
                    <a:pos x="516" y="27"/>
                  </a:cxn>
                  <a:cxn ang="0">
                    <a:pos x="554" y="31"/>
                  </a:cxn>
                  <a:cxn ang="0">
                    <a:pos x="554" y="54"/>
                  </a:cxn>
                  <a:cxn ang="0">
                    <a:pos x="572" y="71"/>
                  </a:cxn>
                  <a:cxn ang="0">
                    <a:pos x="572" y="98"/>
                  </a:cxn>
                  <a:cxn ang="0">
                    <a:pos x="560" y="125"/>
                  </a:cxn>
                  <a:cxn ang="0">
                    <a:pos x="572" y="143"/>
                  </a:cxn>
                  <a:cxn ang="0">
                    <a:pos x="572" y="165"/>
                  </a:cxn>
                  <a:cxn ang="0">
                    <a:pos x="560" y="187"/>
                  </a:cxn>
                  <a:cxn ang="0">
                    <a:pos x="535" y="205"/>
                  </a:cxn>
                  <a:cxn ang="0">
                    <a:pos x="510" y="223"/>
                  </a:cxn>
                  <a:cxn ang="0">
                    <a:pos x="491" y="236"/>
                  </a:cxn>
                  <a:cxn ang="0">
                    <a:pos x="484" y="268"/>
                  </a:cxn>
                  <a:cxn ang="0">
                    <a:pos x="472" y="290"/>
                  </a:cxn>
                  <a:cxn ang="0">
                    <a:pos x="466" y="317"/>
                  </a:cxn>
                  <a:cxn ang="0">
                    <a:pos x="466" y="335"/>
                  </a:cxn>
                  <a:cxn ang="0">
                    <a:pos x="453" y="352"/>
                  </a:cxn>
                  <a:cxn ang="0">
                    <a:pos x="428" y="361"/>
                  </a:cxn>
                  <a:cxn ang="0">
                    <a:pos x="396" y="375"/>
                  </a:cxn>
                  <a:cxn ang="0">
                    <a:pos x="359" y="389"/>
                  </a:cxn>
                  <a:cxn ang="0">
                    <a:pos x="321" y="393"/>
                  </a:cxn>
                  <a:cxn ang="0">
                    <a:pos x="302" y="361"/>
                  </a:cxn>
                  <a:cxn ang="0">
                    <a:pos x="271" y="335"/>
                  </a:cxn>
                  <a:cxn ang="0">
                    <a:pos x="258" y="312"/>
                  </a:cxn>
                  <a:cxn ang="0">
                    <a:pos x="239" y="294"/>
                  </a:cxn>
                  <a:cxn ang="0">
                    <a:pos x="252" y="286"/>
                  </a:cxn>
                  <a:cxn ang="0">
                    <a:pos x="252" y="268"/>
                  </a:cxn>
                  <a:cxn ang="0">
                    <a:pos x="233" y="250"/>
                  </a:cxn>
                  <a:cxn ang="0">
                    <a:pos x="176" y="245"/>
                  </a:cxn>
                  <a:cxn ang="0">
                    <a:pos x="126" y="241"/>
                  </a:cxn>
                  <a:cxn ang="0">
                    <a:pos x="88" y="241"/>
                  </a:cxn>
                  <a:cxn ang="0">
                    <a:pos x="57" y="241"/>
                  </a:cxn>
                  <a:cxn ang="0">
                    <a:pos x="51" y="214"/>
                  </a:cxn>
                  <a:cxn ang="0">
                    <a:pos x="51" y="183"/>
                  </a:cxn>
                  <a:cxn ang="0">
                    <a:pos x="44" y="152"/>
                  </a:cxn>
                  <a:cxn ang="0">
                    <a:pos x="32" y="125"/>
                  </a:cxn>
                  <a:cxn ang="0">
                    <a:pos x="25" y="98"/>
                  </a:cxn>
                  <a:cxn ang="0">
                    <a:pos x="7" y="71"/>
                  </a:cxn>
                  <a:cxn ang="0">
                    <a:pos x="13" y="58"/>
                  </a:cxn>
                  <a:cxn ang="0">
                    <a:pos x="38" y="49"/>
                  </a:cxn>
                  <a:cxn ang="0">
                    <a:pos x="76" y="31"/>
                  </a:cxn>
                  <a:cxn ang="0">
                    <a:pos x="120" y="22"/>
                  </a:cxn>
                  <a:cxn ang="0">
                    <a:pos x="157" y="9"/>
                  </a:cxn>
                  <a:cxn ang="0">
                    <a:pos x="189" y="18"/>
                  </a:cxn>
                  <a:cxn ang="0">
                    <a:pos x="214" y="36"/>
                  </a:cxn>
                  <a:cxn ang="0">
                    <a:pos x="246" y="45"/>
                  </a:cxn>
                  <a:cxn ang="0">
                    <a:pos x="277" y="31"/>
                  </a:cxn>
                  <a:cxn ang="0">
                    <a:pos x="302" y="18"/>
                  </a:cxn>
                  <a:cxn ang="0">
                    <a:pos x="340" y="5"/>
                  </a:cxn>
                  <a:cxn ang="0">
                    <a:pos x="371" y="0"/>
                  </a:cxn>
                  <a:cxn ang="0">
                    <a:pos x="415" y="9"/>
                  </a:cxn>
                  <a:cxn ang="0">
                    <a:pos x="447" y="9"/>
                  </a:cxn>
                </a:cxnLst>
                <a:rect l="0" t="0" r="r" b="b"/>
                <a:pathLst>
                  <a:path w="579" h="393">
                    <a:moveTo>
                      <a:pt x="447" y="9"/>
                    </a:moveTo>
                    <a:lnTo>
                      <a:pt x="453" y="9"/>
                    </a:lnTo>
                    <a:lnTo>
                      <a:pt x="459" y="9"/>
                    </a:lnTo>
                    <a:lnTo>
                      <a:pt x="466" y="5"/>
                    </a:lnTo>
                    <a:lnTo>
                      <a:pt x="472" y="0"/>
                    </a:lnTo>
                    <a:lnTo>
                      <a:pt x="478" y="0"/>
                    </a:lnTo>
                    <a:lnTo>
                      <a:pt x="484" y="0"/>
                    </a:lnTo>
                    <a:lnTo>
                      <a:pt x="484" y="5"/>
                    </a:lnTo>
                    <a:lnTo>
                      <a:pt x="491" y="5"/>
                    </a:lnTo>
                    <a:lnTo>
                      <a:pt x="497" y="5"/>
                    </a:lnTo>
                    <a:lnTo>
                      <a:pt x="503" y="5"/>
                    </a:lnTo>
                    <a:lnTo>
                      <a:pt x="510" y="9"/>
                    </a:lnTo>
                    <a:lnTo>
                      <a:pt x="516" y="9"/>
                    </a:lnTo>
                    <a:lnTo>
                      <a:pt x="522" y="9"/>
                    </a:lnTo>
                    <a:lnTo>
                      <a:pt x="522" y="13"/>
                    </a:lnTo>
                    <a:lnTo>
                      <a:pt x="516" y="18"/>
                    </a:lnTo>
                    <a:lnTo>
                      <a:pt x="516" y="22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35" y="31"/>
                    </a:lnTo>
                    <a:lnTo>
                      <a:pt x="541" y="31"/>
                    </a:lnTo>
                    <a:lnTo>
                      <a:pt x="547" y="27"/>
                    </a:lnTo>
                    <a:lnTo>
                      <a:pt x="554" y="27"/>
                    </a:lnTo>
                    <a:lnTo>
                      <a:pt x="554" y="31"/>
                    </a:lnTo>
                    <a:lnTo>
                      <a:pt x="560" y="31"/>
                    </a:lnTo>
                    <a:lnTo>
                      <a:pt x="560" y="36"/>
                    </a:lnTo>
                    <a:lnTo>
                      <a:pt x="560" y="40"/>
                    </a:lnTo>
                    <a:lnTo>
                      <a:pt x="554" y="45"/>
                    </a:lnTo>
                    <a:lnTo>
                      <a:pt x="554" y="49"/>
                    </a:lnTo>
                    <a:lnTo>
                      <a:pt x="554" y="54"/>
                    </a:lnTo>
                    <a:lnTo>
                      <a:pt x="560" y="58"/>
                    </a:lnTo>
                    <a:lnTo>
                      <a:pt x="566" y="58"/>
                    </a:lnTo>
                    <a:lnTo>
                      <a:pt x="566" y="63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2" y="71"/>
                    </a:lnTo>
                    <a:lnTo>
                      <a:pt x="572" y="76"/>
                    </a:lnTo>
                    <a:lnTo>
                      <a:pt x="572" y="80"/>
                    </a:lnTo>
                    <a:lnTo>
                      <a:pt x="572" y="85"/>
                    </a:lnTo>
                    <a:lnTo>
                      <a:pt x="572" y="89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66" y="107"/>
                    </a:lnTo>
                    <a:lnTo>
                      <a:pt x="566" y="112"/>
                    </a:lnTo>
                    <a:lnTo>
                      <a:pt x="560" y="116"/>
                    </a:lnTo>
                    <a:lnTo>
                      <a:pt x="560" y="120"/>
                    </a:lnTo>
                    <a:lnTo>
                      <a:pt x="560" y="125"/>
                    </a:lnTo>
                    <a:lnTo>
                      <a:pt x="566" y="125"/>
                    </a:lnTo>
                    <a:lnTo>
                      <a:pt x="566" y="129"/>
                    </a:lnTo>
                    <a:lnTo>
                      <a:pt x="572" y="129"/>
                    </a:lnTo>
                    <a:lnTo>
                      <a:pt x="572" y="134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6" y="143"/>
                    </a:lnTo>
                    <a:lnTo>
                      <a:pt x="566" y="147"/>
                    </a:lnTo>
                    <a:lnTo>
                      <a:pt x="566" y="152"/>
                    </a:lnTo>
                    <a:lnTo>
                      <a:pt x="566" y="156"/>
                    </a:lnTo>
                    <a:lnTo>
                      <a:pt x="566" y="161"/>
                    </a:lnTo>
                    <a:lnTo>
                      <a:pt x="572" y="165"/>
                    </a:lnTo>
                    <a:lnTo>
                      <a:pt x="572" y="170"/>
                    </a:lnTo>
                    <a:lnTo>
                      <a:pt x="579" y="170"/>
                    </a:lnTo>
                    <a:lnTo>
                      <a:pt x="579" y="174"/>
                    </a:lnTo>
                    <a:lnTo>
                      <a:pt x="572" y="178"/>
                    </a:lnTo>
                    <a:lnTo>
                      <a:pt x="566" y="183"/>
                    </a:lnTo>
                    <a:lnTo>
                      <a:pt x="560" y="187"/>
                    </a:lnTo>
                    <a:lnTo>
                      <a:pt x="560" y="192"/>
                    </a:lnTo>
                    <a:lnTo>
                      <a:pt x="554" y="196"/>
                    </a:lnTo>
                    <a:lnTo>
                      <a:pt x="541" y="196"/>
                    </a:lnTo>
                    <a:lnTo>
                      <a:pt x="541" y="201"/>
                    </a:lnTo>
                    <a:lnTo>
                      <a:pt x="535" y="201"/>
                    </a:lnTo>
                    <a:lnTo>
                      <a:pt x="535" y="205"/>
                    </a:lnTo>
                    <a:lnTo>
                      <a:pt x="528" y="205"/>
                    </a:lnTo>
                    <a:lnTo>
                      <a:pt x="522" y="210"/>
                    </a:lnTo>
                    <a:lnTo>
                      <a:pt x="516" y="210"/>
                    </a:lnTo>
                    <a:lnTo>
                      <a:pt x="516" y="214"/>
                    </a:lnTo>
                    <a:lnTo>
                      <a:pt x="516" y="219"/>
                    </a:lnTo>
                    <a:lnTo>
                      <a:pt x="510" y="223"/>
                    </a:lnTo>
                    <a:lnTo>
                      <a:pt x="503" y="223"/>
                    </a:lnTo>
                    <a:lnTo>
                      <a:pt x="503" y="228"/>
                    </a:lnTo>
                    <a:lnTo>
                      <a:pt x="497" y="228"/>
                    </a:lnTo>
                    <a:lnTo>
                      <a:pt x="497" y="232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91" y="241"/>
                    </a:lnTo>
                    <a:lnTo>
                      <a:pt x="484" y="245"/>
                    </a:lnTo>
                    <a:lnTo>
                      <a:pt x="484" y="250"/>
                    </a:lnTo>
                    <a:lnTo>
                      <a:pt x="484" y="254"/>
                    </a:lnTo>
                    <a:lnTo>
                      <a:pt x="484" y="263"/>
                    </a:lnTo>
                    <a:lnTo>
                      <a:pt x="484" y="268"/>
                    </a:lnTo>
                    <a:lnTo>
                      <a:pt x="478" y="268"/>
                    </a:lnTo>
                    <a:lnTo>
                      <a:pt x="478" y="272"/>
                    </a:lnTo>
                    <a:lnTo>
                      <a:pt x="472" y="277"/>
                    </a:lnTo>
                    <a:lnTo>
                      <a:pt x="478" y="281"/>
                    </a:lnTo>
                    <a:lnTo>
                      <a:pt x="478" y="286"/>
                    </a:lnTo>
                    <a:lnTo>
                      <a:pt x="472" y="290"/>
                    </a:lnTo>
                    <a:lnTo>
                      <a:pt x="472" y="294"/>
                    </a:lnTo>
                    <a:lnTo>
                      <a:pt x="472" y="299"/>
                    </a:lnTo>
                    <a:lnTo>
                      <a:pt x="466" y="303"/>
                    </a:lnTo>
                    <a:lnTo>
                      <a:pt x="466" y="308"/>
                    </a:lnTo>
                    <a:lnTo>
                      <a:pt x="466" y="312"/>
                    </a:lnTo>
                    <a:lnTo>
                      <a:pt x="466" y="317"/>
                    </a:lnTo>
                    <a:lnTo>
                      <a:pt x="466" y="321"/>
                    </a:lnTo>
                    <a:lnTo>
                      <a:pt x="472" y="321"/>
                    </a:lnTo>
                    <a:lnTo>
                      <a:pt x="472" y="326"/>
                    </a:lnTo>
                    <a:lnTo>
                      <a:pt x="472" y="330"/>
                    </a:lnTo>
                    <a:lnTo>
                      <a:pt x="472" y="335"/>
                    </a:lnTo>
                    <a:lnTo>
                      <a:pt x="466" y="335"/>
                    </a:lnTo>
                    <a:lnTo>
                      <a:pt x="466" y="339"/>
                    </a:lnTo>
                    <a:lnTo>
                      <a:pt x="466" y="343"/>
                    </a:lnTo>
                    <a:lnTo>
                      <a:pt x="466" y="348"/>
                    </a:lnTo>
                    <a:lnTo>
                      <a:pt x="466" y="352"/>
                    </a:lnTo>
                    <a:lnTo>
                      <a:pt x="459" y="352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7" y="357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28" y="357"/>
                    </a:lnTo>
                    <a:lnTo>
                      <a:pt x="428" y="361"/>
                    </a:lnTo>
                    <a:lnTo>
                      <a:pt x="428" y="366"/>
                    </a:lnTo>
                    <a:lnTo>
                      <a:pt x="422" y="366"/>
                    </a:lnTo>
                    <a:lnTo>
                      <a:pt x="422" y="371"/>
                    </a:lnTo>
                    <a:lnTo>
                      <a:pt x="409" y="371"/>
                    </a:lnTo>
                    <a:lnTo>
                      <a:pt x="403" y="371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84" y="380"/>
                    </a:lnTo>
                    <a:lnTo>
                      <a:pt x="378" y="380"/>
                    </a:lnTo>
                    <a:lnTo>
                      <a:pt x="371" y="384"/>
                    </a:lnTo>
                    <a:lnTo>
                      <a:pt x="365" y="384"/>
                    </a:lnTo>
                    <a:lnTo>
                      <a:pt x="359" y="389"/>
                    </a:lnTo>
                    <a:lnTo>
                      <a:pt x="352" y="389"/>
                    </a:lnTo>
                    <a:lnTo>
                      <a:pt x="346" y="393"/>
                    </a:lnTo>
                    <a:lnTo>
                      <a:pt x="340" y="393"/>
                    </a:lnTo>
                    <a:lnTo>
                      <a:pt x="334" y="393"/>
                    </a:lnTo>
                    <a:lnTo>
                      <a:pt x="327" y="393"/>
                    </a:lnTo>
                    <a:lnTo>
                      <a:pt x="321" y="393"/>
                    </a:lnTo>
                    <a:lnTo>
                      <a:pt x="315" y="389"/>
                    </a:lnTo>
                    <a:lnTo>
                      <a:pt x="315" y="380"/>
                    </a:lnTo>
                    <a:lnTo>
                      <a:pt x="315" y="375"/>
                    </a:lnTo>
                    <a:lnTo>
                      <a:pt x="308" y="371"/>
                    </a:lnTo>
                    <a:lnTo>
                      <a:pt x="308" y="366"/>
                    </a:lnTo>
                    <a:lnTo>
                      <a:pt x="302" y="361"/>
                    </a:lnTo>
                    <a:lnTo>
                      <a:pt x="296" y="357"/>
                    </a:lnTo>
                    <a:lnTo>
                      <a:pt x="290" y="352"/>
                    </a:lnTo>
                    <a:lnTo>
                      <a:pt x="283" y="348"/>
                    </a:lnTo>
                    <a:lnTo>
                      <a:pt x="283" y="343"/>
                    </a:lnTo>
                    <a:lnTo>
                      <a:pt x="277" y="339"/>
                    </a:lnTo>
                    <a:lnTo>
                      <a:pt x="271" y="335"/>
                    </a:lnTo>
                    <a:lnTo>
                      <a:pt x="271" y="330"/>
                    </a:lnTo>
                    <a:lnTo>
                      <a:pt x="264" y="326"/>
                    </a:lnTo>
                    <a:lnTo>
                      <a:pt x="264" y="321"/>
                    </a:lnTo>
                    <a:lnTo>
                      <a:pt x="258" y="321"/>
                    </a:lnTo>
                    <a:lnTo>
                      <a:pt x="258" y="317"/>
                    </a:lnTo>
                    <a:lnTo>
                      <a:pt x="258" y="312"/>
                    </a:lnTo>
                    <a:lnTo>
                      <a:pt x="258" y="308"/>
                    </a:lnTo>
                    <a:lnTo>
                      <a:pt x="252" y="308"/>
                    </a:lnTo>
                    <a:lnTo>
                      <a:pt x="246" y="308"/>
                    </a:lnTo>
                    <a:lnTo>
                      <a:pt x="239" y="303"/>
                    </a:lnTo>
                    <a:lnTo>
                      <a:pt x="239" y="299"/>
                    </a:lnTo>
                    <a:lnTo>
                      <a:pt x="239" y="294"/>
                    </a:lnTo>
                    <a:lnTo>
                      <a:pt x="246" y="294"/>
                    </a:lnTo>
                    <a:lnTo>
                      <a:pt x="252" y="294"/>
                    </a:lnTo>
                    <a:lnTo>
                      <a:pt x="258" y="294"/>
                    </a:lnTo>
                    <a:lnTo>
                      <a:pt x="258" y="290"/>
                    </a:lnTo>
                    <a:lnTo>
                      <a:pt x="258" y="286"/>
                    </a:lnTo>
                    <a:lnTo>
                      <a:pt x="252" y="286"/>
                    </a:lnTo>
                    <a:lnTo>
                      <a:pt x="246" y="286"/>
                    </a:lnTo>
                    <a:lnTo>
                      <a:pt x="239" y="281"/>
                    </a:lnTo>
                    <a:lnTo>
                      <a:pt x="239" y="277"/>
                    </a:lnTo>
                    <a:lnTo>
                      <a:pt x="239" y="272"/>
                    </a:lnTo>
                    <a:lnTo>
                      <a:pt x="246" y="272"/>
                    </a:lnTo>
                    <a:lnTo>
                      <a:pt x="252" y="268"/>
                    </a:lnTo>
                    <a:lnTo>
                      <a:pt x="252" y="263"/>
                    </a:lnTo>
                    <a:lnTo>
                      <a:pt x="252" y="259"/>
                    </a:lnTo>
                    <a:lnTo>
                      <a:pt x="252" y="254"/>
                    </a:lnTo>
                    <a:lnTo>
                      <a:pt x="246" y="250"/>
                    </a:lnTo>
                    <a:lnTo>
                      <a:pt x="239" y="250"/>
                    </a:lnTo>
                    <a:lnTo>
                      <a:pt x="233" y="250"/>
                    </a:lnTo>
                    <a:lnTo>
                      <a:pt x="220" y="250"/>
                    </a:lnTo>
                    <a:lnTo>
                      <a:pt x="214" y="250"/>
                    </a:lnTo>
                    <a:lnTo>
                      <a:pt x="208" y="245"/>
                    </a:lnTo>
                    <a:lnTo>
                      <a:pt x="202" y="245"/>
                    </a:lnTo>
                    <a:lnTo>
                      <a:pt x="189" y="245"/>
                    </a:lnTo>
                    <a:lnTo>
                      <a:pt x="176" y="245"/>
                    </a:lnTo>
                    <a:lnTo>
                      <a:pt x="170" y="245"/>
                    </a:lnTo>
                    <a:lnTo>
                      <a:pt x="157" y="245"/>
                    </a:lnTo>
                    <a:lnTo>
                      <a:pt x="151" y="241"/>
                    </a:lnTo>
                    <a:lnTo>
                      <a:pt x="139" y="241"/>
                    </a:lnTo>
                    <a:lnTo>
                      <a:pt x="132" y="241"/>
                    </a:lnTo>
                    <a:lnTo>
                      <a:pt x="126" y="241"/>
                    </a:lnTo>
                    <a:lnTo>
                      <a:pt x="120" y="236"/>
                    </a:lnTo>
                    <a:lnTo>
                      <a:pt x="113" y="236"/>
                    </a:lnTo>
                    <a:lnTo>
                      <a:pt x="107" y="236"/>
                    </a:lnTo>
                    <a:lnTo>
                      <a:pt x="101" y="236"/>
                    </a:lnTo>
                    <a:lnTo>
                      <a:pt x="95" y="241"/>
                    </a:lnTo>
                    <a:lnTo>
                      <a:pt x="88" y="241"/>
                    </a:lnTo>
                    <a:lnTo>
                      <a:pt x="82" y="241"/>
                    </a:lnTo>
                    <a:lnTo>
                      <a:pt x="76" y="245"/>
                    </a:lnTo>
                    <a:lnTo>
                      <a:pt x="69" y="245"/>
                    </a:lnTo>
                    <a:lnTo>
                      <a:pt x="63" y="245"/>
                    </a:lnTo>
                    <a:lnTo>
                      <a:pt x="63" y="241"/>
                    </a:lnTo>
                    <a:lnTo>
                      <a:pt x="57" y="241"/>
                    </a:lnTo>
                    <a:lnTo>
                      <a:pt x="57" y="236"/>
                    </a:lnTo>
                    <a:lnTo>
                      <a:pt x="51" y="232"/>
                    </a:lnTo>
                    <a:lnTo>
                      <a:pt x="51" y="228"/>
                    </a:lnTo>
                    <a:lnTo>
                      <a:pt x="51" y="223"/>
                    </a:lnTo>
                    <a:lnTo>
                      <a:pt x="51" y="219"/>
                    </a:lnTo>
                    <a:lnTo>
                      <a:pt x="51" y="214"/>
                    </a:lnTo>
                    <a:lnTo>
                      <a:pt x="51" y="210"/>
                    </a:lnTo>
                    <a:lnTo>
                      <a:pt x="51" y="201"/>
                    </a:lnTo>
                    <a:lnTo>
                      <a:pt x="51" y="196"/>
                    </a:lnTo>
                    <a:lnTo>
                      <a:pt x="51" y="192"/>
                    </a:lnTo>
                    <a:lnTo>
                      <a:pt x="51" y="187"/>
                    </a:lnTo>
                    <a:lnTo>
                      <a:pt x="51" y="183"/>
                    </a:lnTo>
                    <a:lnTo>
                      <a:pt x="57" y="174"/>
                    </a:lnTo>
                    <a:lnTo>
                      <a:pt x="57" y="170"/>
                    </a:lnTo>
                    <a:lnTo>
                      <a:pt x="57" y="165"/>
                    </a:lnTo>
                    <a:lnTo>
                      <a:pt x="51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38" y="147"/>
                    </a:lnTo>
                    <a:lnTo>
                      <a:pt x="38" y="143"/>
                    </a:lnTo>
                    <a:lnTo>
                      <a:pt x="38" y="138"/>
                    </a:lnTo>
                    <a:lnTo>
                      <a:pt x="38" y="134"/>
                    </a:lnTo>
                    <a:lnTo>
                      <a:pt x="38" y="129"/>
                    </a:lnTo>
                    <a:lnTo>
                      <a:pt x="32" y="125"/>
                    </a:lnTo>
                    <a:lnTo>
                      <a:pt x="38" y="120"/>
                    </a:lnTo>
                    <a:lnTo>
                      <a:pt x="32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32" y="103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19" y="89"/>
                    </a:lnTo>
                    <a:lnTo>
                      <a:pt x="13" y="85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7" y="58"/>
                    </a:lnTo>
                    <a:lnTo>
                      <a:pt x="13" y="58"/>
                    </a:lnTo>
                    <a:lnTo>
                      <a:pt x="19" y="58"/>
                    </a:lnTo>
                    <a:lnTo>
                      <a:pt x="19" y="63"/>
                    </a:lnTo>
                    <a:lnTo>
                      <a:pt x="25" y="63"/>
                    </a:lnTo>
                    <a:lnTo>
                      <a:pt x="32" y="58"/>
                    </a:lnTo>
                    <a:lnTo>
                      <a:pt x="38" y="54"/>
                    </a:lnTo>
                    <a:lnTo>
                      <a:pt x="38" y="49"/>
                    </a:lnTo>
                    <a:lnTo>
                      <a:pt x="44" y="45"/>
                    </a:lnTo>
                    <a:lnTo>
                      <a:pt x="51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6" y="31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1" y="27"/>
                    </a:lnTo>
                    <a:lnTo>
                      <a:pt x="113" y="22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9" y="18"/>
                    </a:lnTo>
                    <a:lnTo>
                      <a:pt x="145" y="13"/>
                    </a:lnTo>
                    <a:lnTo>
                      <a:pt x="151" y="9"/>
                    </a:lnTo>
                    <a:lnTo>
                      <a:pt x="157" y="9"/>
                    </a:lnTo>
                    <a:lnTo>
                      <a:pt x="164" y="9"/>
                    </a:lnTo>
                    <a:lnTo>
                      <a:pt x="170" y="9"/>
                    </a:lnTo>
                    <a:lnTo>
                      <a:pt x="176" y="9"/>
                    </a:lnTo>
                    <a:lnTo>
                      <a:pt x="183" y="9"/>
                    </a:lnTo>
                    <a:lnTo>
                      <a:pt x="183" y="13"/>
                    </a:lnTo>
                    <a:lnTo>
                      <a:pt x="189" y="18"/>
                    </a:lnTo>
                    <a:lnTo>
                      <a:pt x="189" y="22"/>
                    </a:lnTo>
                    <a:lnTo>
                      <a:pt x="195" y="27"/>
                    </a:lnTo>
                    <a:lnTo>
                      <a:pt x="195" y="31"/>
                    </a:lnTo>
                    <a:lnTo>
                      <a:pt x="202" y="36"/>
                    </a:lnTo>
                    <a:lnTo>
                      <a:pt x="208" y="36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7" y="36"/>
                    </a:lnTo>
                    <a:lnTo>
                      <a:pt x="233" y="36"/>
                    </a:lnTo>
                    <a:lnTo>
                      <a:pt x="233" y="40"/>
                    </a:lnTo>
                    <a:lnTo>
                      <a:pt x="239" y="40"/>
                    </a:lnTo>
                    <a:lnTo>
                      <a:pt x="246" y="45"/>
                    </a:lnTo>
                    <a:lnTo>
                      <a:pt x="252" y="45"/>
                    </a:lnTo>
                    <a:lnTo>
                      <a:pt x="258" y="45"/>
                    </a:lnTo>
                    <a:lnTo>
                      <a:pt x="264" y="40"/>
                    </a:lnTo>
                    <a:lnTo>
                      <a:pt x="264" y="36"/>
                    </a:lnTo>
                    <a:lnTo>
                      <a:pt x="271" y="31"/>
                    </a:lnTo>
                    <a:lnTo>
                      <a:pt x="277" y="31"/>
                    </a:lnTo>
                    <a:lnTo>
                      <a:pt x="283" y="31"/>
                    </a:lnTo>
                    <a:lnTo>
                      <a:pt x="290" y="27"/>
                    </a:lnTo>
                    <a:lnTo>
                      <a:pt x="296" y="27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2" y="18"/>
                    </a:lnTo>
                    <a:lnTo>
                      <a:pt x="308" y="13"/>
                    </a:lnTo>
                    <a:lnTo>
                      <a:pt x="315" y="9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34" y="9"/>
                    </a:lnTo>
                    <a:lnTo>
                      <a:pt x="340" y="5"/>
                    </a:lnTo>
                    <a:lnTo>
                      <a:pt x="346" y="5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9" y="0"/>
                    </a:lnTo>
                    <a:lnTo>
                      <a:pt x="365" y="0"/>
                    </a:lnTo>
                    <a:lnTo>
                      <a:pt x="371" y="0"/>
                    </a:lnTo>
                    <a:lnTo>
                      <a:pt x="378" y="5"/>
                    </a:lnTo>
                    <a:lnTo>
                      <a:pt x="384" y="9"/>
                    </a:lnTo>
                    <a:lnTo>
                      <a:pt x="396" y="9"/>
                    </a:lnTo>
                    <a:lnTo>
                      <a:pt x="403" y="9"/>
                    </a:lnTo>
                    <a:lnTo>
                      <a:pt x="409" y="9"/>
                    </a:lnTo>
                    <a:lnTo>
                      <a:pt x="415" y="9"/>
                    </a:lnTo>
                    <a:lnTo>
                      <a:pt x="415" y="13"/>
                    </a:lnTo>
                    <a:lnTo>
                      <a:pt x="422" y="13"/>
                    </a:lnTo>
                    <a:lnTo>
                      <a:pt x="428" y="13"/>
                    </a:lnTo>
                    <a:lnTo>
                      <a:pt x="434" y="13"/>
                    </a:lnTo>
                    <a:lnTo>
                      <a:pt x="440" y="9"/>
                    </a:lnTo>
                    <a:lnTo>
                      <a:pt x="447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59" name="Freeform 963"/>
              <p:cNvSpPr>
                <a:spLocks/>
              </p:cNvSpPr>
              <p:nvPr/>
            </p:nvSpPr>
            <p:spPr bwMode="auto">
              <a:xfrm>
                <a:off x="3130" y="1827"/>
                <a:ext cx="579" cy="393"/>
              </a:xfrm>
              <a:custGeom>
                <a:avLst/>
                <a:gdLst/>
                <a:ahLst/>
                <a:cxnLst>
                  <a:cxn ang="0">
                    <a:pos x="478" y="0"/>
                  </a:cxn>
                  <a:cxn ang="0">
                    <a:pos x="510" y="9"/>
                  </a:cxn>
                  <a:cxn ang="0">
                    <a:pos x="516" y="27"/>
                  </a:cxn>
                  <a:cxn ang="0">
                    <a:pos x="554" y="31"/>
                  </a:cxn>
                  <a:cxn ang="0">
                    <a:pos x="554" y="54"/>
                  </a:cxn>
                  <a:cxn ang="0">
                    <a:pos x="572" y="71"/>
                  </a:cxn>
                  <a:cxn ang="0">
                    <a:pos x="572" y="98"/>
                  </a:cxn>
                  <a:cxn ang="0">
                    <a:pos x="560" y="125"/>
                  </a:cxn>
                  <a:cxn ang="0">
                    <a:pos x="572" y="143"/>
                  </a:cxn>
                  <a:cxn ang="0">
                    <a:pos x="572" y="165"/>
                  </a:cxn>
                  <a:cxn ang="0">
                    <a:pos x="560" y="187"/>
                  </a:cxn>
                  <a:cxn ang="0">
                    <a:pos x="535" y="205"/>
                  </a:cxn>
                  <a:cxn ang="0">
                    <a:pos x="510" y="223"/>
                  </a:cxn>
                  <a:cxn ang="0">
                    <a:pos x="491" y="236"/>
                  </a:cxn>
                  <a:cxn ang="0">
                    <a:pos x="484" y="268"/>
                  </a:cxn>
                  <a:cxn ang="0">
                    <a:pos x="472" y="290"/>
                  </a:cxn>
                  <a:cxn ang="0">
                    <a:pos x="466" y="317"/>
                  </a:cxn>
                  <a:cxn ang="0">
                    <a:pos x="466" y="335"/>
                  </a:cxn>
                  <a:cxn ang="0">
                    <a:pos x="453" y="352"/>
                  </a:cxn>
                  <a:cxn ang="0">
                    <a:pos x="428" y="361"/>
                  </a:cxn>
                  <a:cxn ang="0">
                    <a:pos x="396" y="375"/>
                  </a:cxn>
                  <a:cxn ang="0">
                    <a:pos x="359" y="389"/>
                  </a:cxn>
                  <a:cxn ang="0">
                    <a:pos x="321" y="393"/>
                  </a:cxn>
                  <a:cxn ang="0">
                    <a:pos x="302" y="361"/>
                  </a:cxn>
                  <a:cxn ang="0">
                    <a:pos x="271" y="335"/>
                  </a:cxn>
                  <a:cxn ang="0">
                    <a:pos x="258" y="312"/>
                  </a:cxn>
                  <a:cxn ang="0">
                    <a:pos x="239" y="294"/>
                  </a:cxn>
                  <a:cxn ang="0">
                    <a:pos x="252" y="286"/>
                  </a:cxn>
                  <a:cxn ang="0">
                    <a:pos x="252" y="268"/>
                  </a:cxn>
                  <a:cxn ang="0">
                    <a:pos x="233" y="250"/>
                  </a:cxn>
                  <a:cxn ang="0">
                    <a:pos x="176" y="245"/>
                  </a:cxn>
                  <a:cxn ang="0">
                    <a:pos x="126" y="241"/>
                  </a:cxn>
                  <a:cxn ang="0">
                    <a:pos x="88" y="241"/>
                  </a:cxn>
                  <a:cxn ang="0">
                    <a:pos x="57" y="241"/>
                  </a:cxn>
                  <a:cxn ang="0">
                    <a:pos x="51" y="214"/>
                  </a:cxn>
                  <a:cxn ang="0">
                    <a:pos x="51" y="183"/>
                  </a:cxn>
                  <a:cxn ang="0">
                    <a:pos x="44" y="152"/>
                  </a:cxn>
                  <a:cxn ang="0">
                    <a:pos x="32" y="125"/>
                  </a:cxn>
                  <a:cxn ang="0">
                    <a:pos x="25" y="98"/>
                  </a:cxn>
                  <a:cxn ang="0">
                    <a:pos x="7" y="71"/>
                  </a:cxn>
                  <a:cxn ang="0">
                    <a:pos x="13" y="58"/>
                  </a:cxn>
                  <a:cxn ang="0">
                    <a:pos x="38" y="49"/>
                  </a:cxn>
                  <a:cxn ang="0">
                    <a:pos x="76" y="31"/>
                  </a:cxn>
                  <a:cxn ang="0">
                    <a:pos x="120" y="22"/>
                  </a:cxn>
                  <a:cxn ang="0">
                    <a:pos x="157" y="9"/>
                  </a:cxn>
                  <a:cxn ang="0">
                    <a:pos x="189" y="18"/>
                  </a:cxn>
                  <a:cxn ang="0">
                    <a:pos x="214" y="36"/>
                  </a:cxn>
                  <a:cxn ang="0">
                    <a:pos x="246" y="45"/>
                  </a:cxn>
                  <a:cxn ang="0">
                    <a:pos x="277" y="31"/>
                  </a:cxn>
                  <a:cxn ang="0">
                    <a:pos x="302" y="18"/>
                  </a:cxn>
                  <a:cxn ang="0">
                    <a:pos x="340" y="5"/>
                  </a:cxn>
                  <a:cxn ang="0">
                    <a:pos x="371" y="0"/>
                  </a:cxn>
                  <a:cxn ang="0">
                    <a:pos x="415" y="9"/>
                  </a:cxn>
                  <a:cxn ang="0">
                    <a:pos x="447" y="9"/>
                  </a:cxn>
                </a:cxnLst>
                <a:rect l="0" t="0" r="r" b="b"/>
                <a:pathLst>
                  <a:path w="579" h="393">
                    <a:moveTo>
                      <a:pt x="447" y="9"/>
                    </a:moveTo>
                    <a:lnTo>
                      <a:pt x="453" y="9"/>
                    </a:lnTo>
                    <a:lnTo>
                      <a:pt x="459" y="9"/>
                    </a:lnTo>
                    <a:lnTo>
                      <a:pt x="466" y="5"/>
                    </a:lnTo>
                    <a:lnTo>
                      <a:pt x="472" y="0"/>
                    </a:lnTo>
                    <a:lnTo>
                      <a:pt x="478" y="0"/>
                    </a:lnTo>
                    <a:lnTo>
                      <a:pt x="484" y="0"/>
                    </a:lnTo>
                    <a:lnTo>
                      <a:pt x="484" y="5"/>
                    </a:lnTo>
                    <a:lnTo>
                      <a:pt x="491" y="5"/>
                    </a:lnTo>
                    <a:lnTo>
                      <a:pt x="497" y="5"/>
                    </a:lnTo>
                    <a:lnTo>
                      <a:pt x="503" y="5"/>
                    </a:lnTo>
                    <a:lnTo>
                      <a:pt x="510" y="9"/>
                    </a:lnTo>
                    <a:lnTo>
                      <a:pt x="516" y="9"/>
                    </a:lnTo>
                    <a:lnTo>
                      <a:pt x="522" y="9"/>
                    </a:lnTo>
                    <a:lnTo>
                      <a:pt x="522" y="13"/>
                    </a:lnTo>
                    <a:lnTo>
                      <a:pt x="516" y="18"/>
                    </a:lnTo>
                    <a:lnTo>
                      <a:pt x="516" y="22"/>
                    </a:lnTo>
                    <a:lnTo>
                      <a:pt x="516" y="27"/>
                    </a:lnTo>
                    <a:lnTo>
                      <a:pt x="522" y="27"/>
                    </a:lnTo>
                    <a:lnTo>
                      <a:pt x="535" y="31"/>
                    </a:lnTo>
                    <a:lnTo>
                      <a:pt x="541" y="31"/>
                    </a:lnTo>
                    <a:lnTo>
                      <a:pt x="547" y="27"/>
                    </a:lnTo>
                    <a:lnTo>
                      <a:pt x="554" y="27"/>
                    </a:lnTo>
                    <a:lnTo>
                      <a:pt x="554" y="31"/>
                    </a:lnTo>
                    <a:lnTo>
                      <a:pt x="560" y="31"/>
                    </a:lnTo>
                    <a:lnTo>
                      <a:pt x="560" y="36"/>
                    </a:lnTo>
                    <a:lnTo>
                      <a:pt x="560" y="40"/>
                    </a:lnTo>
                    <a:lnTo>
                      <a:pt x="554" y="45"/>
                    </a:lnTo>
                    <a:lnTo>
                      <a:pt x="554" y="49"/>
                    </a:lnTo>
                    <a:lnTo>
                      <a:pt x="554" y="54"/>
                    </a:lnTo>
                    <a:lnTo>
                      <a:pt x="560" y="58"/>
                    </a:lnTo>
                    <a:lnTo>
                      <a:pt x="566" y="58"/>
                    </a:lnTo>
                    <a:lnTo>
                      <a:pt x="566" y="63"/>
                    </a:lnTo>
                    <a:lnTo>
                      <a:pt x="566" y="67"/>
                    </a:lnTo>
                    <a:lnTo>
                      <a:pt x="572" y="67"/>
                    </a:lnTo>
                    <a:lnTo>
                      <a:pt x="572" y="71"/>
                    </a:lnTo>
                    <a:lnTo>
                      <a:pt x="572" y="76"/>
                    </a:lnTo>
                    <a:lnTo>
                      <a:pt x="572" y="80"/>
                    </a:lnTo>
                    <a:lnTo>
                      <a:pt x="572" y="85"/>
                    </a:lnTo>
                    <a:lnTo>
                      <a:pt x="572" y="89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66" y="107"/>
                    </a:lnTo>
                    <a:lnTo>
                      <a:pt x="566" y="112"/>
                    </a:lnTo>
                    <a:lnTo>
                      <a:pt x="560" y="116"/>
                    </a:lnTo>
                    <a:lnTo>
                      <a:pt x="560" y="120"/>
                    </a:lnTo>
                    <a:lnTo>
                      <a:pt x="560" y="125"/>
                    </a:lnTo>
                    <a:lnTo>
                      <a:pt x="566" y="125"/>
                    </a:lnTo>
                    <a:lnTo>
                      <a:pt x="566" y="129"/>
                    </a:lnTo>
                    <a:lnTo>
                      <a:pt x="572" y="129"/>
                    </a:lnTo>
                    <a:lnTo>
                      <a:pt x="572" y="134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6" y="143"/>
                    </a:lnTo>
                    <a:lnTo>
                      <a:pt x="566" y="147"/>
                    </a:lnTo>
                    <a:lnTo>
                      <a:pt x="566" y="152"/>
                    </a:lnTo>
                    <a:lnTo>
                      <a:pt x="566" y="156"/>
                    </a:lnTo>
                    <a:lnTo>
                      <a:pt x="566" y="161"/>
                    </a:lnTo>
                    <a:lnTo>
                      <a:pt x="572" y="165"/>
                    </a:lnTo>
                    <a:lnTo>
                      <a:pt x="572" y="170"/>
                    </a:lnTo>
                    <a:lnTo>
                      <a:pt x="579" y="170"/>
                    </a:lnTo>
                    <a:lnTo>
                      <a:pt x="579" y="174"/>
                    </a:lnTo>
                    <a:lnTo>
                      <a:pt x="572" y="178"/>
                    </a:lnTo>
                    <a:lnTo>
                      <a:pt x="566" y="183"/>
                    </a:lnTo>
                    <a:lnTo>
                      <a:pt x="560" y="187"/>
                    </a:lnTo>
                    <a:lnTo>
                      <a:pt x="560" y="192"/>
                    </a:lnTo>
                    <a:lnTo>
                      <a:pt x="554" y="196"/>
                    </a:lnTo>
                    <a:lnTo>
                      <a:pt x="541" y="196"/>
                    </a:lnTo>
                    <a:lnTo>
                      <a:pt x="541" y="201"/>
                    </a:lnTo>
                    <a:lnTo>
                      <a:pt x="535" y="201"/>
                    </a:lnTo>
                    <a:lnTo>
                      <a:pt x="535" y="205"/>
                    </a:lnTo>
                    <a:lnTo>
                      <a:pt x="528" y="205"/>
                    </a:lnTo>
                    <a:lnTo>
                      <a:pt x="522" y="210"/>
                    </a:lnTo>
                    <a:lnTo>
                      <a:pt x="516" y="210"/>
                    </a:lnTo>
                    <a:lnTo>
                      <a:pt x="516" y="214"/>
                    </a:lnTo>
                    <a:lnTo>
                      <a:pt x="516" y="219"/>
                    </a:lnTo>
                    <a:lnTo>
                      <a:pt x="510" y="223"/>
                    </a:lnTo>
                    <a:lnTo>
                      <a:pt x="503" y="223"/>
                    </a:lnTo>
                    <a:lnTo>
                      <a:pt x="503" y="228"/>
                    </a:lnTo>
                    <a:lnTo>
                      <a:pt x="497" y="228"/>
                    </a:lnTo>
                    <a:lnTo>
                      <a:pt x="497" y="232"/>
                    </a:lnTo>
                    <a:lnTo>
                      <a:pt x="491" y="232"/>
                    </a:lnTo>
                    <a:lnTo>
                      <a:pt x="491" y="236"/>
                    </a:lnTo>
                    <a:lnTo>
                      <a:pt x="491" y="241"/>
                    </a:lnTo>
                    <a:lnTo>
                      <a:pt x="484" y="245"/>
                    </a:lnTo>
                    <a:lnTo>
                      <a:pt x="484" y="250"/>
                    </a:lnTo>
                    <a:lnTo>
                      <a:pt x="484" y="254"/>
                    </a:lnTo>
                    <a:lnTo>
                      <a:pt x="484" y="263"/>
                    </a:lnTo>
                    <a:lnTo>
                      <a:pt x="484" y="268"/>
                    </a:lnTo>
                    <a:lnTo>
                      <a:pt x="478" y="268"/>
                    </a:lnTo>
                    <a:lnTo>
                      <a:pt x="478" y="272"/>
                    </a:lnTo>
                    <a:lnTo>
                      <a:pt x="472" y="277"/>
                    </a:lnTo>
                    <a:lnTo>
                      <a:pt x="478" y="281"/>
                    </a:lnTo>
                    <a:lnTo>
                      <a:pt x="478" y="286"/>
                    </a:lnTo>
                    <a:lnTo>
                      <a:pt x="472" y="290"/>
                    </a:lnTo>
                    <a:lnTo>
                      <a:pt x="472" y="294"/>
                    </a:lnTo>
                    <a:lnTo>
                      <a:pt x="472" y="299"/>
                    </a:lnTo>
                    <a:lnTo>
                      <a:pt x="466" y="303"/>
                    </a:lnTo>
                    <a:lnTo>
                      <a:pt x="466" y="308"/>
                    </a:lnTo>
                    <a:lnTo>
                      <a:pt x="466" y="312"/>
                    </a:lnTo>
                    <a:lnTo>
                      <a:pt x="466" y="317"/>
                    </a:lnTo>
                    <a:lnTo>
                      <a:pt x="466" y="321"/>
                    </a:lnTo>
                    <a:lnTo>
                      <a:pt x="472" y="321"/>
                    </a:lnTo>
                    <a:lnTo>
                      <a:pt x="472" y="326"/>
                    </a:lnTo>
                    <a:lnTo>
                      <a:pt x="472" y="330"/>
                    </a:lnTo>
                    <a:lnTo>
                      <a:pt x="472" y="335"/>
                    </a:lnTo>
                    <a:lnTo>
                      <a:pt x="466" y="335"/>
                    </a:lnTo>
                    <a:lnTo>
                      <a:pt x="466" y="339"/>
                    </a:lnTo>
                    <a:lnTo>
                      <a:pt x="466" y="343"/>
                    </a:lnTo>
                    <a:lnTo>
                      <a:pt x="466" y="348"/>
                    </a:lnTo>
                    <a:lnTo>
                      <a:pt x="466" y="352"/>
                    </a:lnTo>
                    <a:lnTo>
                      <a:pt x="459" y="352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7" y="357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28" y="357"/>
                    </a:lnTo>
                    <a:lnTo>
                      <a:pt x="428" y="361"/>
                    </a:lnTo>
                    <a:lnTo>
                      <a:pt x="428" y="366"/>
                    </a:lnTo>
                    <a:lnTo>
                      <a:pt x="422" y="366"/>
                    </a:lnTo>
                    <a:lnTo>
                      <a:pt x="422" y="371"/>
                    </a:lnTo>
                    <a:lnTo>
                      <a:pt x="409" y="371"/>
                    </a:lnTo>
                    <a:lnTo>
                      <a:pt x="403" y="371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84" y="380"/>
                    </a:lnTo>
                    <a:lnTo>
                      <a:pt x="378" y="380"/>
                    </a:lnTo>
                    <a:lnTo>
                      <a:pt x="371" y="384"/>
                    </a:lnTo>
                    <a:lnTo>
                      <a:pt x="365" y="384"/>
                    </a:lnTo>
                    <a:lnTo>
                      <a:pt x="359" y="389"/>
                    </a:lnTo>
                    <a:lnTo>
                      <a:pt x="352" y="389"/>
                    </a:lnTo>
                    <a:lnTo>
                      <a:pt x="346" y="393"/>
                    </a:lnTo>
                    <a:lnTo>
                      <a:pt x="340" y="393"/>
                    </a:lnTo>
                    <a:lnTo>
                      <a:pt x="334" y="393"/>
                    </a:lnTo>
                    <a:lnTo>
                      <a:pt x="327" y="393"/>
                    </a:lnTo>
                    <a:lnTo>
                      <a:pt x="321" y="393"/>
                    </a:lnTo>
                    <a:lnTo>
                      <a:pt x="315" y="389"/>
                    </a:lnTo>
                    <a:lnTo>
                      <a:pt x="315" y="380"/>
                    </a:lnTo>
                    <a:lnTo>
                      <a:pt x="315" y="375"/>
                    </a:lnTo>
                    <a:lnTo>
                      <a:pt x="308" y="371"/>
                    </a:lnTo>
                    <a:lnTo>
                      <a:pt x="308" y="366"/>
                    </a:lnTo>
                    <a:lnTo>
                      <a:pt x="302" y="361"/>
                    </a:lnTo>
                    <a:lnTo>
                      <a:pt x="296" y="357"/>
                    </a:lnTo>
                    <a:lnTo>
                      <a:pt x="290" y="352"/>
                    </a:lnTo>
                    <a:lnTo>
                      <a:pt x="283" y="348"/>
                    </a:lnTo>
                    <a:lnTo>
                      <a:pt x="283" y="343"/>
                    </a:lnTo>
                    <a:lnTo>
                      <a:pt x="277" y="339"/>
                    </a:lnTo>
                    <a:lnTo>
                      <a:pt x="271" y="335"/>
                    </a:lnTo>
                    <a:lnTo>
                      <a:pt x="271" y="330"/>
                    </a:lnTo>
                    <a:lnTo>
                      <a:pt x="264" y="326"/>
                    </a:lnTo>
                    <a:lnTo>
                      <a:pt x="264" y="321"/>
                    </a:lnTo>
                    <a:lnTo>
                      <a:pt x="258" y="321"/>
                    </a:lnTo>
                    <a:lnTo>
                      <a:pt x="258" y="317"/>
                    </a:lnTo>
                    <a:lnTo>
                      <a:pt x="258" y="312"/>
                    </a:lnTo>
                    <a:lnTo>
                      <a:pt x="258" y="308"/>
                    </a:lnTo>
                    <a:lnTo>
                      <a:pt x="252" y="308"/>
                    </a:lnTo>
                    <a:lnTo>
                      <a:pt x="246" y="308"/>
                    </a:lnTo>
                    <a:lnTo>
                      <a:pt x="239" y="303"/>
                    </a:lnTo>
                    <a:lnTo>
                      <a:pt x="239" y="299"/>
                    </a:lnTo>
                    <a:lnTo>
                      <a:pt x="239" y="294"/>
                    </a:lnTo>
                    <a:lnTo>
                      <a:pt x="246" y="294"/>
                    </a:lnTo>
                    <a:lnTo>
                      <a:pt x="252" y="294"/>
                    </a:lnTo>
                    <a:lnTo>
                      <a:pt x="258" y="294"/>
                    </a:lnTo>
                    <a:lnTo>
                      <a:pt x="258" y="290"/>
                    </a:lnTo>
                    <a:lnTo>
                      <a:pt x="258" y="286"/>
                    </a:lnTo>
                    <a:lnTo>
                      <a:pt x="252" y="286"/>
                    </a:lnTo>
                    <a:lnTo>
                      <a:pt x="246" y="286"/>
                    </a:lnTo>
                    <a:lnTo>
                      <a:pt x="239" y="281"/>
                    </a:lnTo>
                    <a:lnTo>
                      <a:pt x="239" y="277"/>
                    </a:lnTo>
                    <a:lnTo>
                      <a:pt x="239" y="272"/>
                    </a:lnTo>
                    <a:lnTo>
                      <a:pt x="246" y="272"/>
                    </a:lnTo>
                    <a:lnTo>
                      <a:pt x="252" y="268"/>
                    </a:lnTo>
                    <a:lnTo>
                      <a:pt x="252" y="263"/>
                    </a:lnTo>
                    <a:lnTo>
                      <a:pt x="252" y="259"/>
                    </a:lnTo>
                    <a:lnTo>
                      <a:pt x="252" y="254"/>
                    </a:lnTo>
                    <a:lnTo>
                      <a:pt x="246" y="250"/>
                    </a:lnTo>
                    <a:lnTo>
                      <a:pt x="239" y="250"/>
                    </a:lnTo>
                    <a:lnTo>
                      <a:pt x="233" y="250"/>
                    </a:lnTo>
                    <a:lnTo>
                      <a:pt x="220" y="250"/>
                    </a:lnTo>
                    <a:lnTo>
                      <a:pt x="214" y="250"/>
                    </a:lnTo>
                    <a:lnTo>
                      <a:pt x="208" y="245"/>
                    </a:lnTo>
                    <a:lnTo>
                      <a:pt x="202" y="245"/>
                    </a:lnTo>
                    <a:lnTo>
                      <a:pt x="189" y="245"/>
                    </a:lnTo>
                    <a:lnTo>
                      <a:pt x="176" y="245"/>
                    </a:lnTo>
                    <a:lnTo>
                      <a:pt x="170" y="245"/>
                    </a:lnTo>
                    <a:lnTo>
                      <a:pt x="157" y="245"/>
                    </a:lnTo>
                    <a:lnTo>
                      <a:pt x="151" y="241"/>
                    </a:lnTo>
                    <a:lnTo>
                      <a:pt x="139" y="241"/>
                    </a:lnTo>
                    <a:lnTo>
                      <a:pt x="132" y="241"/>
                    </a:lnTo>
                    <a:lnTo>
                      <a:pt x="126" y="241"/>
                    </a:lnTo>
                    <a:lnTo>
                      <a:pt x="120" y="236"/>
                    </a:lnTo>
                    <a:lnTo>
                      <a:pt x="113" y="236"/>
                    </a:lnTo>
                    <a:lnTo>
                      <a:pt x="107" y="236"/>
                    </a:lnTo>
                    <a:lnTo>
                      <a:pt x="101" y="236"/>
                    </a:lnTo>
                    <a:lnTo>
                      <a:pt x="95" y="241"/>
                    </a:lnTo>
                    <a:lnTo>
                      <a:pt x="88" y="241"/>
                    </a:lnTo>
                    <a:lnTo>
                      <a:pt x="82" y="241"/>
                    </a:lnTo>
                    <a:lnTo>
                      <a:pt x="76" y="245"/>
                    </a:lnTo>
                    <a:lnTo>
                      <a:pt x="69" y="245"/>
                    </a:lnTo>
                    <a:lnTo>
                      <a:pt x="63" y="245"/>
                    </a:lnTo>
                    <a:lnTo>
                      <a:pt x="63" y="241"/>
                    </a:lnTo>
                    <a:lnTo>
                      <a:pt x="57" y="241"/>
                    </a:lnTo>
                    <a:lnTo>
                      <a:pt x="57" y="236"/>
                    </a:lnTo>
                    <a:lnTo>
                      <a:pt x="51" y="232"/>
                    </a:lnTo>
                    <a:lnTo>
                      <a:pt x="51" y="228"/>
                    </a:lnTo>
                    <a:lnTo>
                      <a:pt x="51" y="223"/>
                    </a:lnTo>
                    <a:lnTo>
                      <a:pt x="51" y="219"/>
                    </a:lnTo>
                    <a:lnTo>
                      <a:pt x="51" y="214"/>
                    </a:lnTo>
                    <a:lnTo>
                      <a:pt x="51" y="210"/>
                    </a:lnTo>
                    <a:lnTo>
                      <a:pt x="51" y="201"/>
                    </a:lnTo>
                    <a:lnTo>
                      <a:pt x="51" y="196"/>
                    </a:lnTo>
                    <a:lnTo>
                      <a:pt x="51" y="192"/>
                    </a:lnTo>
                    <a:lnTo>
                      <a:pt x="51" y="187"/>
                    </a:lnTo>
                    <a:lnTo>
                      <a:pt x="51" y="183"/>
                    </a:lnTo>
                    <a:lnTo>
                      <a:pt x="57" y="174"/>
                    </a:lnTo>
                    <a:lnTo>
                      <a:pt x="57" y="170"/>
                    </a:lnTo>
                    <a:lnTo>
                      <a:pt x="57" y="165"/>
                    </a:lnTo>
                    <a:lnTo>
                      <a:pt x="51" y="161"/>
                    </a:lnTo>
                    <a:lnTo>
                      <a:pt x="44" y="156"/>
                    </a:lnTo>
                    <a:lnTo>
                      <a:pt x="44" y="152"/>
                    </a:lnTo>
                    <a:lnTo>
                      <a:pt x="38" y="147"/>
                    </a:lnTo>
                    <a:lnTo>
                      <a:pt x="38" y="143"/>
                    </a:lnTo>
                    <a:lnTo>
                      <a:pt x="38" y="138"/>
                    </a:lnTo>
                    <a:lnTo>
                      <a:pt x="38" y="134"/>
                    </a:lnTo>
                    <a:lnTo>
                      <a:pt x="38" y="129"/>
                    </a:lnTo>
                    <a:lnTo>
                      <a:pt x="32" y="125"/>
                    </a:lnTo>
                    <a:lnTo>
                      <a:pt x="38" y="120"/>
                    </a:lnTo>
                    <a:lnTo>
                      <a:pt x="32" y="116"/>
                    </a:lnTo>
                    <a:lnTo>
                      <a:pt x="32" y="112"/>
                    </a:lnTo>
                    <a:lnTo>
                      <a:pt x="32" y="107"/>
                    </a:lnTo>
                    <a:lnTo>
                      <a:pt x="32" y="103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19" y="89"/>
                    </a:lnTo>
                    <a:lnTo>
                      <a:pt x="13" y="85"/>
                    </a:lnTo>
                    <a:lnTo>
                      <a:pt x="13" y="80"/>
                    </a:lnTo>
                    <a:lnTo>
                      <a:pt x="7" y="76"/>
                    </a:lnTo>
                    <a:lnTo>
                      <a:pt x="7" y="71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7" y="63"/>
                    </a:lnTo>
                    <a:lnTo>
                      <a:pt x="7" y="58"/>
                    </a:lnTo>
                    <a:lnTo>
                      <a:pt x="13" y="58"/>
                    </a:lnTo>
                    <a:lnTo>
                      <a:pt x="19" y="58"/>
                    </a:lnTo>
                    <a:lnTo>
                      <a:pt x="19" y="63"/>
                    </a:lnTo>
                    <a:lnTo>
                      <a:pt x="25" y="63"/>
                    </a:lnTo>
                    <a:lnTo>
                      <a:pt x="32" y="58"/>
                    </a:lnTo>
                    <a:lnTo>
                      <a:pt x="38" y="54"/>
                    </a:lnTo>
                    <a:lnTo>
                      <a:pt x="38" y="49"/>
                    </a:lnTo>
                    <a:lnTo>
                      <a:pt x="44" y="45"/>
                    </a:lnTo>
                    <a:lnTo>
                      <a:pt x="51" y="40"/>
                    </a:lnTo>
                    <a:lnTo>
                      <a:pt x="57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6" y="31"/>
                    </a:lnTo>
                    <a:lnTo>
                      <a:pt x="82" y="31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1" y="27"/>
                    </a:lnTo>
                    <a:lnTo>
                      <a:pt x="113" y="22"/>
                    </a:lnTo>
                    <a:lnTo>
                      <a:pt x="120" y="22"/>
                    </a:lnTo>
                    <a:lnTo>
                      <a:pt x="126" y="22"/>
                    </a:lnTo>
                    <a:lnTo>
                      <a:pt x="132" y="18"/>
                    </a:lnTo>
                    <a:lnTo>
                      <a:pt x="139" y="18"/>
                    </a:lnTo>
                    <a:lnTo>
                      <a:pt x="145" y="13"/>
                    </a:lnTo>
                    <a:lnTo>
                      <a:pt x="151" y="9"/>
                    </a:lnTo>
                    <a:lnTo>
                      <a:pt x="157" y="9"/>
                    </a:lnTo>
                    <a:lnTo>
                      <a:pt x="164" y="9"/>
                    </a:lnTo>
                    <a:lnTo>
                      <a:pt x="170" y="9"/>
                    </a:lnTo>
                    <a:lnTo>
                      <a:pt x="176" y="9"/>
                    </a:lnTo>
                    <a:lnTo>
                      <a:pt x="183" y="9"/>
                    </a:lnTo>
                    <a:lnTo>
                      <a:pt x="183" y="13"/>
                    </a:lnTo>
                    <a:lnTo>
                      <a:pt x="189" y="18"/>
                    </a:lnTo>
                    <a:lnTo>
                      <a:pt x="189" y="22"/>
                    </a:lnTo>
                    <a:lnTo>
                      <a:pt x="195" y="27"/>
                    </a:lnTo>
                    <a:lnTo>
                      <a:pt x="195" y="31"/>
                    </a:lnTo>
                    <a:lnTo>
                      <a:pt x="202" y="36"/>
                    </a:lnTo>
                    <a:lnTo>
                      <a:pt x="208" y="36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7" y="36"/>
                    </a:lnTo>
                    <a:lnTo>
                      <a:pt x="233" y="36"/>
                    </a:lnTo>
                    <a:lnTo>
                      <a:pt x="233" y="40"/>
                    </a:lnTo>
                    <a:lnTo>
                      <a:pt x="239" y="40"/>
                    </a:lnTo>
                    <a:lnTo>
                      <a:pt x="246" y="45"/>
                    </a:lnTo>
                    <a:lnTo>
                      <a:pt x="252" y="45"/>
                    </a:lnTo>
                    <a:lnTo>
                      <a:pt x="258" y="45"/>
                    </a:lnTo>
                    <a:lnTo>
                      <a:pt x="264" y="40"/>
                    </a:lnTo>
                    <a:lnTo>
                      <a:pt x="264" y="36"/>
                    </a:lnTo>
                    <a:lnTo>
                      <a:pt x="271" y="31"/>
                    </a:lnTo>
                    <a:lnTo>
                      <a:pt x="277" y="31"/>
                    </a:lnTo>
                    <a:lnTo>
                      <a:pt x="283" y="31"/>
                    </a:lnTo>
                    <a:lnTo>
                      <a:pt x="290" y="27"/>
                    </a:lnTo>
                    <a:lnTo>
                      <a:pt x="296" y="27"/>
                    </a:lnTo>
                    <a:lnTo>
                      <a:pt x="296" y="22"/>
                    </a:lnTo>
                    <a:lnTo>
                      <a:pt x="302" y="22"/>
                    </a:lnTo>
                    <a:lnTo>
                      <a:pt x="302" y="18"/>
                    </a:lnTo>
                    <a:lnTo>
                      <a:pt x="308" y="13"/>
                    </a:lnTo>
                    <a:lnTo>
                      <a:pt x="315" y="9"/>
                    </a:lnTo>
                    <a:lnTo>
                      <a:pt x="321" y="9"/>
                    </a:lnTo>
                    <a:lnTo>
                      <a:pt x="327" y="9"/>
                    </a:lnTo>
                    <a:lnTo>
                      <a:pt x="334" y="9"/>
                    </a:lnTo>
                    <a:lnTo>
                      <a:pt x="340" y="5"/>
                    </a:lnTo>
                    <a:lnTo>
                      <a:pt x="346" y="5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9" y="0"/>
                    </a:lnTo>
                    <a:lnTo>
                      <a:pt x="365" y="0"/>
                    </a:lnTo>
                    <a:lnTo>
                      <a:pt x="371" y="0"/>
                    </a:lnTo>
                    <a:lnTo>
                      <a:pt x="378" y="5"/>
                    </a:lnTo>
                    <a:lnTo>
                      <a:pt x="384" y="9"/>
                    </a:lnTo>
                    <a:lnTo>
                      <a:pt x="396" y="9"/>
                    </a:lnTo>
                    <a:lnTo>
                      <a:pt x="403" y="9"/>
                    </a:lnTo>
                    <a:lnTo>
                      <a:pt x="409" y="9"/>
                    </a:lnTo>
                    <a:lnTo>
                      <a:pt x="415" y="9"/>
                    </a:lnTo>
                    <a:lnTo>
                      <a:pt x="415" y="13"/>
                    </a:lnTo>
                    <a:lnTo>
                      <a:pt x="422" y="13"/>
                    </a:lnTo>
                    <a:lnTo>
                      <a:pt x="428" y="13"/>
                    </a:lnTo>
                    <a:lnTo>
                      <a:pt x="434" y="13"/>
                    </a:lnTo>
                    <a:lnTo>
                      <a:pt x="440" y="9"/>
                    </a:lnTo>
                    <a:lnTo>
                      <a:pt x="447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62" name="Group 964"/>
            <p:cNvGrpSpPr>
              <a:grpSpLocks/>
            </p:cNvGrpSpPr>
            <p:nvPr/>
          </p:nvGrpSpPr>
          <p:grpSpPr bwMode="auto">
            <a:xfrm>
              <a:off x="2312" y="1894"/>
              <a:ext cx="957" cy="536"/>
              <a:chOff x="2312" y="1894"/>
              <a:chExt cx="957" cy="536"/>
            </a:xfrm>
          </p:grpSpPr>
          <p:sp>
            <p:nvSpPr>
              <p:cNvPr id="5061" name="Freeform 965"/>
              <p:cNvSpPr>
                <a:spLocks/>
              </p:cNvSpPr>
              <p:nvPr/>
            </p:nvSpPr>
            <p:spPr bwMode="auto">
              <a:xfrm>
                <a:off x="2312" y="1894"/>
                <a:ext cx="957" cy="536"/>
              </a:xfrm>
              <a:custGeom>
                <a:avLst/>
                <a:gdLst/>
                <a:ahLst/>
                <a:cxnLst>
                  <a:cxn ang="0">
                    <a:pos x="850" y="36"/>
                  </a:cxn>
                  <a:cxn ang="0">
                    <a:pos x="856" y="80"/>
                  </a:cxn>
                  <a:cxn ang="0">
                    <a:pos x="868" y="129"/>
                  </a:cxn>
                  <a:cxn ang="0">
                    <a:pos x="881" y="174"/>
                  </a:cxn>
                  <a:cxn ang="0">
                    <a:pos x="862" y="196"/>
                  </a:cxn>
                  <a:cxn ang="0">
                    <a:pos x="837" y="223"/>
                  </a:cxn>
                  <a:cxn ang="0">
                    <a:pos x="887" y="245"/>
                  </a:cxn>
                  <a:cxn ang="0">
                    <a:pos x="938" y="268"/>
                  </a:cxn>
                  <a:cxn ang="0">
                    <a:pos x="957" y="308"/>
                  </a:cxn>
                  <a:cxn ang="0">
                    <a:pos x="919" y="326"/>
                  </a:cxn>
                  <a:cxn ang="0">
                    <a:pos x="862" y="317"/>
                  </a:cxn>
                  <a:cxn ang="0">
                    <a:pos x="818" y="322"/>
                  </a:cxn>
                  <a:cxn ang="0">
                    <a:pos x="774" y="317"/>
                  </a:cxn>
                  <a:cxn ang="0">
                    <a:pos x="762" y="344"/>
                  </a:cxn>
                  <a:cxn ang="0">
                    <a:pos x="743" y="384"/>
                  </a:cxn>
                  <a:cxn ang="0">
                    <a:pos x="743" y="420"/>
                  </a:cxn>
                  <a:cxn ang="0">
                    <a:pos x="718" y="442"/>
                  </a:cxn>
                  <a:cxn ang="0">
                    <a:pos x="680" y="465"/>
                  </a:cxn>
                  <a:cxn ang="0">
                    <a:pos x="680" y="509"/>
                  </a:cxn>
                  <a:cxn ang="0">
                    <a:pos x="636" y="531"/>
                  </a:cxn>
                  <a:cxn ang="0">
                    <a:pos x="604" y="531"/>
                  </a:cxn>
                  <a:cxn ang="0">
                    <a:pos x="560" y="527"/>
                  </a:cxn>
                  <a:cxn ang="0">
                    <a:pos x="504" y="531"/>
                  </a:cxn>
                  <a:cxn ang="0">
                    <a:pos x="435" y="523"/>
                  </a:cxn>
                  <a:cxn ang="0">
                    <a:pos x="403" y="491"/>
                  </a:cxn>
                  <a:cxn ang="0">
                    <a:pos x="353" y="482"/>
                  </a:cxn>
                  <a:cxn ang="0">
                    <a:pos x="328" y="451"/>
                  </a:cxn>
                  <a:cxn ang="0">
                    <a:pos x="290" y="433"/>
                  </a:cxn>
                  <a:cxn ang="0">
                    <a:pos x="240" y="424"/>
                  </a:cxn>
                  <a:cxn ang="0">
                    <a:pos x="177" y="415"/>
                  </a:cxn>
                  <a:cxn ang="0">
                    <a:pos x="138" y="393"/>
                  </a:cxn>
                  <a:cxn ang="0">
                    <a:pos x="100" y="402"/>
                  </a:cxn>
                  <a:cxn ang="0">
                    <a:pos x="94" y="424"/>
                  </a:cxn>
                  <a:cxn ang="0">
                    <a:pos x="44" y="424"/>
                  </a:cxn>
                  <a:cxn ang="0">
                    <a:pos x="12" y="407"/>
                  </a:cxn>
                  <a:cxn ang="0">
                    <a:pos x="19" y="366"/>
                  </a:cxn>
                  <a:cxn ang="0">
                    <a:pos x="63" y="331"/>
                  </a:cxn>
                  <a:cxn ang="0">
                    <a:pos x="63" y="290"/>
                  </a:cxn>
                  <a:cxn ang="0">
                    <a:pos x="125" y="294"/>
                  </a:cxn>
                  <a:cxn ang="0">
                    <a:pos x="189" y="281"/>
                  </a:cxn>
                  <a:cxn ang="0">
                    <a:pos x="221" y="245"/>
                  </a:cxn>
                  <a:cxn ang="0">
                    <a:pos x="277" y="236"/>
                  </a:cxn>
                  <a:cxn ang="0">
                    <a:pos x="259" y="201"/>
                  </a:cxn>
                  <a:cxn ang="0">
                    <a:pos x="215" y="183"/>
                  </a:cxn>
                  <a:cxn ang="0">
                    <a:pos x="202" y="138"/>
                  </a:cxn>
                  <a:cxn ang="0">
                    <a:pos x="215" y="103"/>
                  </a:cxn>
                  <a:cxn ang="0">
                    <a:pos x="252" y="94"/>
                  </a:cxn>
                  <a:cxn ang="0">
                    <a:pos x="303" y="107"/>
                  </a:cxn>
                  <a:cxn ang="0">
                    <a:pos x="340" y="94"/>
                  </a:cxn>
                  <a:cxn ang="0">
                    <a:pos x="384" y="67"/>
                  </a:cxn>
                  <a:cxn ang="0">
                    <a:pos x="422" y="53"/>
                  </a:cxn>
                  <a:cxn ang="0">
                    <a:pos x="453" y="76"/>
                  </a:cxn>
                  <a:cxn ang="0">
                    <a:pos x="504" y="67"/>
                  </a:cxn>
                  <a:cxn ang="0">
                    <a:pos x="560" y="67"/>
                  </a:cxn>
                  <a:cxn ang="0">
                    <a:pos x="611" y="94"/>
                  </a:cxn>
                  <a:cxn ang="0">
                    <a:pos x="655" y="71"/>
                  </a:cxn>
                  <a:cxn ang="0">
                    <a:pos x="724" y="67"/>
                  </a:cxn>
                  <a:cxn ang="0">
                    <a:pos x="768" y="58"/>
                  </a:cxn>
                  <a:cxn ang="0">
                    <a:pos x="780" y="18"/>
                  </a:cxn>
                </a:cxnLst>
                <a:rect l="0" t="0" r="r" b="b"/>
                <a:pathLst>
                  <a:path w="957" h="536">
                    <a:moveTo>
                      <a:pt x="818" y="0"/>
                    </a:moveTo>
                    <a:lnTo>
                      <a:pt x="818" y="4"/>
                    </a:lnTo>
                    <a:lnTo>
                      <a:pt x="824" y="4"/>
                    </a:lnTo>
                    <a:lnTo>
                      <a:pt x="824" y="9"/>
                    </a:lnTo>
                    <a:lnTo>
                      <a:pt x="831" y="13"/>
                    </a:lnTo>
                    <a:lnTo>
                      <a:pt x="831" y="18"/>
                    </a:lnTo>
                    <a:lnTo>
                      <a:pt x="837" y="22"/>
                    </a:lnTo>
                    <a:lnTo>
                      <a:pt x="843" y="27"/>
                    </a:lnTo>
                    <a:lnTo>
                      <a:pt x="843" y="31"/>
                    </a:lnTo>
                    <a:lnTo>
                      <a:pt x="850" y="36"/>
                    </a:lnTo>
                    <a:lnTo>
                      <a:pt x="850" y="40"/>
                    </a:lnTo>
                    <a:lnTo>
                      <a:pt x="850" y="45"/>
                    </a:lnTo>
                    <a:lnTo>
                      <a:pt x="850" y="49"/>
                    </a:lnTo>
                    <a:lnTo>
                      <a:pt x="856" y="53"/>
                    </a:lnTo>
                    <a:lnTo>
                      <a:pt x="850" y="58"/>
                    </a:lnTo>
                    <a:lnTo>
                      <a:pt x="856" y="62"/>
                    </a:lnTo>
                    <a:lnTo>
                      <a:pt x="856" y="67"/>
                    </a:lnTo>
                    <a:lnTo>
                      <a:pt x="856" y="71"/>
                    </a:lnTo>
                    <a:lnTo>
                      <a:pt x="856" y="76"/>
                    </a:lnTo>
                    <a:lnTo>
                      <a:pt x="856" y="80"/>
                    </a:lnTo>
                    <a:lnTo>
                      <a:pt x="862" y="85"/>
                    </a:lnTo>
                    <a:lnTo>
                      <a:pt x="862" y="89"/>
                    </a:lnTo>
                    <a:lnTo>
                      <a:pt x="868" y="94"/>
                    </a:lnTo>
                    <a:lnTo>
                      <a:pt x="875" y="98"/>
                    </a:lnTo>
                    <a:lnTo>
                      <a:pt x="875" y="103"/>
                    </a:lnTo>
                    <a:lnTo>
                      <a:pt x="875" y="107"/>
                    </a:lnTo>
                    <a:lnTo>
                      <a:pt x="868" y="116"/>
                    </a:lnTo>
                    <a:lnTo>
                      <a:pt x="868" y="120"/>
                    </a:lnTo>
                    <a:lnTo>
                      <a:pt x="868" y="125"/>
                    </a:lnTo>
                    <a:lnTo>
                      <a:pt x="868" y="129"/>
                    </a:lnTo>
                    <a:lnTo>
                      <a:pt x="868" y="134"/>
                    </a:lnTo>
                    <a:lnTo>
                      <a:pt x="868" y="143"/>
                    </a:lnTo>
                    <a:lnTo>
                      <a:pt x="868" y="147"/>
                    </a:lnTo>
                    <a:lnTo>
                      <a:pt x="868" y="152"/>
                    </a:lnTo>
                    <a:lnTo>
                      <a:pt x="868" y="156"/>
                    </a:lnTo>
                    <a:lnTo>
                      <a:pt x="868" y="161"/>
                    </a:lnTo>
                    <a:lnTo>
                      <a:pt x="868" y="165"/>
                    </a:lnTo>
                    <a:lnTo>
                      <a:pt x="875" y="169"/>
                    </a:lnTo>
                    <a:lnTo>
                      <a:pt x="875" y="174"/>
                    </a:lnTo>
                    <a:lnTo>
                      <a:pt x="881" y="174"/>
                    </a:lnTo>
                    <a:lnTo>
                      <a:pt x="881" y="178"/>
                    </a:lnTo>
                    <a:lnTo>
                      <a:pt x="887" y="178"/>
                    </a:lnTo>
                    <a:lnTo>
                      <a:pt x="887" y="183"/>
                    </a:lnTo>
                    <a:lnTo>
                      <a:pt x="887" y="187"/>
                    </a:lnTo>
                    <a:lnTo>
                      <a:pt x="881" y="187"/>
                    </a:lnTo>
                    <a:lnTo>
                      <a:pt x="881" y="192"/>
                    </a:lnTo>
                    <a:lnTo>
                      <a:pt x="875" y="192"/>
                    </a:lnTo>
                    <a:lnTo>
                      <a:pt x="868" y="192"/>
                    </a:lnTo>
                    <a:lnTo>
                      <a:pt x="862" y="192"/>
                    </a:lnTo>
                    <a:lnTo>
                      <a:pt x="862" y="196"/>
                    </a:lnTo>
                    <a:lnTo>
                      <a:pt x="856" y="196"/>
                    </a:lnTo>
                    <a:lnTo>
                      <a:pt x="856" y="201"/>
                    </a:lnTo>
                    <a:lnTo>
                      <a:pt x="856" y="205"/>
                    </a:lnTo>
                    <a:lnTo>
                      <a:pt x="850" y="205"/>
                    </a:lnTo>
                    <a:lnTo>
                      <a:pt x="850" y="210"/>
                    </a:lnTo>
                    <a:lnTo>
                      <a:pt x="843" y="214"/>
                    </a:lnTo>
                    <a:lnTo>
                      <a:pt x="837" y="214"/>
                    </a:lnTo>
                    <a:lnTo>
                      <a:pt x="831" y="219"/>
                    </a:lnTo>
                    <a:lnTo>
                      <a:pt x="831" y="223"/>
                    </a:lnTo>
                    <a:lnTo>
                      <a:pt x="837" y="223"/>
                    </a:lnTo>
                    <a:lnTo>
                      <a:pt x="843" y="223"/>
                    </a:lnTo>
                    <a:lnTo>
                      <a:pt x="850" y="223"/>
                    </a:lnTo>
                    <a:lnTo>
                      <a:pt x="856" y="227"/>
                    </a:lnTo>
                    <a:lnTo>
                      <a:pt x="862" y="232"/>
                    </a:lnTo>
                    <a:lnTo>
                      <a:pt x="868" y="232"/>
                    </a:lnTo>
                    <a:lnTo>
                      <a:pt x="868" y="236"/>
                    </a:lnTo>
                    <a:lnTo>
                      <a:pt x="875" y="236"/>
                    </a:lnTo>
                    <a:lnTo>
                      <a:pt x="875" y="241"/>
                    </a:lnTo>
                    <a:lnTo>
                      <a:pt x="881" y="245"/>
                    </a:lnTo>
                    <a:lnTo>
                      <a:pt x="887" y="245"/>
                    </a:lnTo>
                    <a:lnTo>
                      <a:pt x="894" y="245"/>
                    </a:lnTo>
                    <a:lnTo>
                      <a:pt x="894" y="250"/>
                    </a:lnTo>
                    <a:lnTo>
                      <a:pt x="900" y="250"/>
                    </a:lnTo>
                    <a:lnTo>
                      <a:pt x="906" y="250"/>
                    </a:lnTo>
                    <a:lnTo>
                      <a:pt x="912" y="254"/>
                    </a:lnTo>
                    <a:lnTo>
                      <a:pt x="919" y="254"/>
                    </a:lnTo>
                    <a:lnTo>
                      <a:pt x="925" y="254"/>
                    </a:lnTo>
                    <a:lnTo>
                      <a:pt x="931" y="259"/>
                    </a:lnTo>
                    <a:lnTo>
                      <a:pt x="938" y="263"/>
                    </a:lnTo>
                    <a:lnTo>
                      <a:pt x="938" y="268"/>
                    </a:lnTo>
                    <a:lnTo>
                      <a:pt x="938" y="272"/>
                    </a:lnTo>
                    <a:lnTo>
                      <a:pt x="938" y="276"/>
                    </a:lnTo>
                    <a:lnTo>
                      <a:pt x="944" y="281"/>
                    </a:lnTo>
                    <a:lnTo>
                      <a:pt x="944" y="285"/>
                    </a:lnTo>
                    <a:lnTo>
                      <a:pt x="944" y="290"/>
                    </a:lnTo>
                    <a:lnTo>
                      <a:pt x="944" y="294"/>
                    </a:lnTo>
                    <a:lnTo>
                      <a:pt x="950" y="299"/>
                    </a:lnTo>
                    <a:lnTo>
                      <a:pt x="957" y="299"/>
                    </a:lnTo>
                    <a:lnTo>
                      <a:pt x="957" y="304"/>
                    </a:lnTo>
                    <a:lnTo>
                      <a:pt x="957" y="308"/>
                    </a:lnTo>
                    <a:lnTo>
                      <a:pt x="957" y="313"/>
                    </a:lnTo>
                    <a:lnTo>
                      <a:pt x="957" y="317"/>
                    </a:lnTo>
                    <a:lnTo>
                      <a:pt x="957" y="322"/>
                    </a:lnTo>
                    <a:lnTo>
                      <a:pt x="957" y="326"/>
                    </a:lnTo>
                    <a:lnTo>
                      <a:pt x="950" y="326"/>
                    </a:lnTo>
                    <a:lnTo>
                      <a:pt x="944" y="326"/>
                    </a:lnTo>
                    <a:lnTo>
                      <a:pt x="938" y="326"/>
                    </a:lnTo>
                    <a:lnTo>
                      <a:pt x="931" y="326"/>
                    </a:lnTo>
                    <a:lnTo>
                      <a:pt x="925" y="326"/>
                    </a:lnTo>
                    <a:lnTo>
                      <a:pt x="919" y="326"/>
                    </a:lnTo>
                    <a:lnTo>
                      <a:pt x="912" y="322"/>
                    </a:lnTo>
                    <a:lnTo>
                      <a:pt x="906" y="322"/>
                    </a:lnTo>
                    <a:lnTo>
                      <a:pt x="900" y="322"/>
                    </a:lnTo>
                    <a:lnTo>
                      <a:pt x="894" y="317"/>
                    </a:lnTo>
                    <a:lnTo>
                      <a:pt x="887" y="317"/>
                    </a:lnTo>
                    <a:lnTo>
                      <a:pt x="881" y="313"/>
                    </a:lnTo>
                    <a:lnTo>
                      <a:pt x="875" y="313"/>
                    </a:lnTo>
                    <a:lnTo>
                      <a:pt x="868" y="313"/>
                    </a:lnTo>
                    <a:lnTo>
                      <a:pt x="868" y="317"/>
                    </a:lnTo>
                    <a:lnTo>
                      <a:pt x="862" y="317"/>
                    </a:lnTo>
                    <a:lnTo>
                      <a:pt x="862" y="322"/>
                    </a:lnTo>
                    <a:lnTo>
                      <a:pt x="856" y="322"/>
                    </a:lnTo>
                    <a:lnTo>
                      <a:pt x="850" y="322"/>
                    </a:lnTo>
                    <a:lnTo>
                      <a:pt x="843" y="322"/>
                    </a:lnTo>
                    <a:lnTo>
                      <a:pt x="837" y="322"/>
                    </a:lnTo>
                    <a:lnTo>
                      <a:pt x="837" y="326"/>
                    </a:lnTo>
                    <a:lnTo>
                      <a:pt x="831" y="326"/>
                    </a:lnTo>
                    <a:lnTo>
                      <a:pt x="824" y="326"/>
                    </a:lnTo>
                    <a:lnTo>
                      <a:pt x="824" y="322"/>
                    </a:lnTo>
                    <a:lnTo>
                      <a:pt x="818" y="322"/>
                    </a:lnTo>
                    <a:lnTo>
                      <a:pt x="818" y="317"/>
                    </a:lnTo>
                    <a:lnTo>
                      <a:pt x="812" y="317"/>
                    </a:lnTo>
                    <a:lnTo>
                      <a:pt x="806" y="317"/>
                    </a:lnTo>
                    <a:lnTo>
                      <a:pt x="799" y="317"/>
                    </a:lnTo>
                    <a:lnTo>
                      <a:pt x="793" y="313"/>
                    </a:lnTo>
                    <a:lnTo>
                      <a:pt x="787" y="313"/>
                    </a:lnTo>
                    <a:lnTo>
                      <a:pt x="780" y="308"/>
                    </a:lnTo>
                    <a:lnTo>
                      <a:pt x="774" y="308"/>
                    </a:lnTo>
                    <a:lnTo>
                      <a:pt x="774" y="313"/>
                    </a:lnTo>
                    <a:lnTo>
                      <a:pt x="774" y="317"/>
                    </a:lnTo>
                    <a:lnTo>
                      <a:pt x="774" y="322"/>
                    </a:lnTo>
                    <a:lnTo>
                      <a:pt x="768" y="322"/>
                    </a:lnTo>
                    <a:lnTo>
                      <a:pt x="768" y="326"/>
                    </a:lnTo>
                    <a:lnTo>
                      <a:pt x="768" y="331"/>
                    </a:lnTo>
                    <a:lnTo>
                      <a:pt x="774" y="331"/>
                    </a:lnTo>
                    <a:lnTo>
                      <a:pt x="774" y="335"/>
                    </a:lnTo>
                    <a:lnTo>
                      <a:pt x="774" y="340"/>
                    </a:lnTo>
                    <a:lnTo>
                      <a:pt x="774" y="344"/>
                    </a:lnTo>
                    <a:lnTo>
                      <a:pt x="768" y="344"/>
                    </a:lnTo>
                    <a:lnTo>
                      <a:pt x="762" y="344"/>
                    </a:lnTo>
                    <a:lnTo>
                      <a:pt x="755" y="344"/>
                    </a:lnTo>
                    <a:lnTo>
                      <a:pt x="755" y="349"/>
                    </a:lnTo>
                    <a:lnTo>
                      <a:pt x="755" y="353"/>
                    </a:lnTo>
                    <a:lnTo>
                      <a:pt x="749" y="357"/>
                    </a:lnTo>
                    <a:lnTo>
                      <a:pt x="755" y="362"/>
                    </a:lnTo>
                    <a:lnTo>
                      <a:pt x="749" y="366"/>
                    </a:lnTo>
                    <a:lnTo>
                      <a:pt x="749" y="371"/>
                    </a:lnTo>
                    <a:lnTo>
                      <a:pt x="749" y="375"/>
                    </a:lnTo>
                    <a:lnTo>
                      <a:pt x="743" y="380"/>
                    </a:lnTo>
                    <a:lnTo>
                      <a:pt x="743" y="384"/>
                    </a:lnTo>
                    <a:lnTo>
                      <a:pt x="743" y="389"/>
                    </a:lnTo>
                    <a:lnTo>
                      <a:pt x="743" y="393"/>
                    </a:lnTo>
                    <a:lnTo>
                      <a:pt x="743" y="398"/>
                    </a:lnTo>
                    <a:lnTo>
                      <a:pt x="736" y="398"/>
                    </a:lnTo>
                    <a:lnTo>
                      <a:pt x="730" y="402"/>
                    </a:lnTo>
                    <a:lnTo>
                      <a:pt x="730" y="407"/>
                    </a:lnTo>
                    <a:lnTo>
                      <a:pt x="730" y="411"/>
                    </a:lnTo>
                    <a:lnTo>
                      <a:pt x="730" y="415"/>
                    </a:lnTo>
                    <a:lnTo>
                      <a:pt x="736" y="415"/>
                    </a:lnTo>
                    <a:lnTo>
                      <a:pt x="743" y="420"/>
                    </a:lnTo>
                    <a:lnTo>
                      <a:pt x="749" y="420"/>
                    </a:lnTo>
                    <a:lnTo>
                      <a:pt x="749" y="424"/>
                    </a:lnTo>
                    <a:lnTo>
                      <a:pt x="749" y="429"/>
                    </a:lnTo>
                    <a:lnTo>
                      <a:pt x="749" y="433"/>
                    </a:lnTo>
                    <a:lnTo>
                      <a:pt x="743" y="433"/>
                    </a:lnTo>
                    <a:lnTo>
                      <a:pt x="743" y="438"/>
                    </a:lnTo>
                    <a:lnTo>
                      <a:pt x="736" y="438"/>
                    </a:lnTo>
                    <a:lnTo>
                      <a:pt x="730" y="442"/>
                    </a:lnTo>
                    <a:lnTo>
                      <a:pt x="724" y="442"/>
                    </a:lnTo>
                    <a:lnTo>
                      <a:pt x="718" y="442"/>
                    </a:lnTo>
                    <a:lnTo>
                      <a:pt x="711" y="442"/>
                    </a:lnTo>
                    <a:lnTo>
                      <a:pt x="711" y="447"/>
                    </a:lnTo>
                    <a:lnTo>
                      <a:pt x="705" y="447"/>
                    </a:lnTo>
                    <a:lnTo>
                      <a:pt x="699" y="447"/>
                    </a:lnTo>
                    <a:lnTo>
                      <a:pt x="692" y="451"/>
                    </a:lnTo>
                    <a:lnTo>
                      <a:pt x="686" y="451"/>
                    </a:lnTo>
                    <a:lnTo>
                      <a:pt x="686" y="456"/>
                    </a:lnTo>
                    <a:lnTo>
                      <a:pt x="680" y="456"/>
                    </a:lnTo>
                    <a:lnTo>
                      <a:pt x="680" y="460"/>
                    </a:lnTo>
                    <a:lnTo>
                      <a:pt x="680" y="465"/>
                    </a:lnTo>
                    <a:lnTo>
                      <a:pt x="680" y="469"/>
                    </a:lnTo>
                    <a:lnTo>
                      <a:pt x="686" y="473"/>
                    </a:lnTo>
                    <a:lnTo>
                      <a:pt x="686" y="478"/>
                    </a:lnTo>
                    <a:lnTo>
                      <a:pt x="686" y="482"/>
                    </a:lnTo>
                    <a:lnTo>
                      <a:pt x="686" y="487"/>
                    </a:lnTo>
                    <a:lnTo>
                      <a:pt x="686" y="491"/>
                    </a:lnTo>
                    <a:lnTo>
                      <a:pt x="686" y="496"/>
                    </a:lnTo>
                    <a:lnTo>
                      <a:pt x="686" y="500"/>
                    </a:lnTo>
                    <a:lnTo>
                      <a:pt x="680" y="505"/>
                    </a:lnTo>
                    <a:lnTo>
                      <a:pt x="680" y="509"/>
                    </a:lnTo>
                    <a:lnTo>
                      <a:pt x="680" y="514"/>
                    </a:lnTo>
                    <a:lnTo>
                      <a:pt x="680" y="518"/>
                    </a:lnTo>
                    <a:lnTo>
                      <a:pt x="674" y="518"/>
                    </a:lnTo>
                    <a:lnTo>
                      <a:pt x="667" y="518"/>
                    </a:lnTo>
                    <a:lnTo>
                      <a:pt x="667" y="523"/>
                    </a:lnTo>
                    <a:lnTo>
                      <a:pt x="661" y="527"/>
                    </a:lnTo>
                    <a:lnTo>
                      <a:pt x="655" y="527"/>
                    </a:lnTo>
                    <a:lnTo>
                      <a:pt x="648" y="527"/>
                    </a:lnTo>
                    <a:lnTo>
                      <a:pt x="642" y="527"/>
                    </a:lnTo>
                    <a:lnTo>
                      <a:pt x="636" y="531"/>
                    </a:lnTo>
                    <a:lnTo>
                      <a:pt x="630" y="531"/>
                    </a:lnTo>
                    <a:lnTo>
                      <a:pt x="623" y="527"/>
                    </a:lnTo>
                    <a:lnTo>
                      <a:pt x="623" y="523"/>
                    </a:lnTo>
                    <a:lnTo>
                      <a:pt x="617" y="523"/>
                    </a:lnTo>
                    <a:lnTo>
                      <a:pt x="611" y="518"/>
                    </a:lnTo>
                    <a:lnTo>
                      <a:pt x="604" y="518"/>
                    </a:lnTo>
                    <a:lnTo>
                      <a:pt x="598" y="518"/>
                    </a:lnTo>
                    <a:lnTo>
                      <a:pt x="598" y="523"/>
                    </a:lnTo>
                    <a:lnTo>
                      <a:pt x="598" y="527"/>
                    </a:lnTo>
                    <a:lnTo>
                      <a:pt x="604" y="531"/>
                    </a:lnTo>
                    <a:lnTo>
                      <a:pt x="604" y="536"/>
                    </a:lnTo>
                    <a:lnTo>
                      <a:pt x="598" y="536"/>
                    </a:lnTo>
                    <a:lnTo>
                      <a:pt x="592" y="536"/>
                    </a:lnTo>
                    <a:lnTo>
                      <a:pt x="586" y="531"/>
                    </a:lnTo>
                    <a:lnTo>
                      <a:pt x="579" y="531"/>
                    </a:lnTo>
                    <a:lnTo>
                      <a:pt x="573" y="531"/>
                    </a:lnTo>
                    <a:lnTo>
                      <a:pt x="573" y="536"/>
                    </a:lnTo>
                    <a:lnTo>
                      <a:pt x="567" y="531"/>
                    </a:lnTo>
                    <a:lnTo>
                      <a:pt x="560" y="531"/>
                    </a:lnTo>
                    <a:lnTo>
                      <a:pt x="560" y="527"/>
                    </a:lnTo>
                    <a:lnTo>
                      <a:pt x="554" y="523"/>
                    </a:lnTo>
                    <a:lnTo>
                      <a:pt x="548" y="523"/>
                    </a:lnTo>
                    <a:lnTo>
                      <a:pt x="542" y="523"/>
                    </a:lnTo>
                    <a:lnTo>
                      <a:pt x="535" y="523"/>
                    </a:lnTo>
                    <a:lnTo>
                      <a:pt x="535" y="527"/>
                    </a:lnTo>
                    <a:lnTo>
                      <a:pt x="529" y="531"/>
                    </a:lnTo>
                    <a:lnTo>
                      <a:pt x="523" y="531"/>
                    </a:lnTo>
                    <a:lnTo>
                      <a:pt x="516" y="531"/>
                    </a:lnTo>
                    <a:lnTo>
                      <a:pt x="510" y="531"/>
                    </a:lnTo>
                    <a:lnTo>
                      <a:pt x="504" y="531"/>
                    </a:lnTo>
                    <a:lnTo>
                      <a:pt x="498" y="531"/>
                    </a:lnTo>
                    <a:lnTo>
                      <a:pt x="491" y="527"/>
                    </a:lnTo>
                    <a:lnTo>
                      <a:pt x="479" y="527"/>
                    </a:lnTo>
                    <a:lnTo>
                      <a:pt x="472" y="523"/>
                    </a:lnTo>
                    <a:lnTo>
                      <a:pt x="466" y="523"/>
                    </a:lnTo>
                    <a:lnTo>
                      <a:pt x="460" y="523"/>
                    </a:lnTo>
                    <a:lnTo>
                      <a:pt x="453" y="518"/>
                    </a:lnTo>
                    <a:lnTo>
                      <a:pt x="447" y="518"/>
                    </a:lnTo>
                    <a:lnTo>
                      <a:pt x="441" y="523"/>
                    </a:lnTo>
                    <a:lnTo>
                      <a:pt x="435" y="523"/>
                    </a:lnTo>
                    <a:lnTo>
                      <a:pt x="428" y="523"/>
                    </a:lnTo>
                    <a:lnTo>
                      <a:pt x="422" y="523"/>
                    </a:lnTo>
                    <a:lnTo>
                      <a:pt x="422" y="518"/>
                    </a:lnTo>
                    <a:lnTo>
                      <a:pt x="422" y="514"/>
                    </a:lnTo>
                    <a:lnTo>
                      <a:pt x="422" y="509"/>
                    </a:lnTo>
                    <a:lnTo>
                      <a:pt x="416" y="509"/>
                    </a:lnTo>
                    <a:lnTo>
                      <a:pt x="416" y="505"/>
                    </a:lnTo>
                    <a:lnTo>
                      <a:pt x="409" y="500"/>
                    </a:lnTo>
                    <a:lnTo>
                      <a:pt x="409" y="496"/>
                    </a:lnTo>
                    <a:lnTo>
                      <a:pt x="403" y="491"/>
                    </a:lnTo>
                    <a:lnTo>
                      <a:pt x="403" y="487"/>
                    </a:lnTo>
                    <a:lnTo>
                      <a:pt x="397" y="487"/>
                    </a:lnTo>
                    <a:lnTo>
                      <a:pt x="391" y="482"/>
                    </a:lnTo>
                    <a:lnTo>
                      <a:pt x="384" y="482"/>
                    </a:lnTo>
                    <a:lnTo>
                      <a:pt x="384" y="487"/>
                    </a:lnTo>
                    <a:lnTo>
                      <a:pt x="378" y="487"/>
                    </a:lnTo>
                    <a:lnTo>
                      <a:pt x="372" y="487"/>
                    </a:lnTo>
                    <a:lnTo>
                      <a:pt x="365" y="487"/>
                    </a:lnTo>
                    <a:lnTo>
                      <a:pt x="359" y="487"/>
                    </a:lnTo>
                    <a:lnTo>
                      <a:pt x="353" y="482"/>
                    </a:lnTo>
                    <a:lnTo>
                      <a:pt x="347" y="482"/>
                    </a:lnTo>
                    <a:lnTo>
                      <a:pt x="340" y="482"/>
                    </a:lnTo>
                    <a:lnTo>
                      <a:pt x="340" y="478"/>
                    </a:lnTo>
                    <a:lnTo>
                      <a:pt x="334" y="473"/>
                    </a:lnTo>
                    <a:lnTo>
                      <a:pt x="334" y="469"/>
                    </a:lnTo>
                    <a:lnTo>
                      <a:pt x="334" y="465"/>
                    </a:lnTo>
                    <a:lnTo>
                      <a:pt x="334" y="460"/>
                    </a:lnTo>
                    <a:lnTo>
                      <a:pt x="334" y="456"/>
                    </a:lnTo>
                    <a:lnTo>
                      <a:pt x="334" y="451"/>
                    </a:lnTo>
                    <a:lnTo>
                      <a:pt x="328" y="451"/>
                    </a:lnTo>
                    <a:lnTo>
                      <a:pt x="328" y="447"/>
                    </a:lnTo>
                    <a:lnTo>
                      <a:pt x="321" y="447"/>
                    </a:lnTo>
                    <a:lnTo>
                      <a:pt x="315" y="447"/>
                    </a:lnTo>
                    <a:lnTo>
                      <a:pt x="309" y="447"/>
                    </a:lnTo>
                    <a:lnTo>
                      <a:pt x="303" y="447"/>
                    </a:lnTo>
                    <a:lnTo>
                      <a:pt x="303" y="442"/>
                    </a:lnTo>
                    <a:lnTo>
                      <a:pt x="303" y="438"/>
                    </a:lnTo>
                    <a:lnTo>
                      <a:pt x="303" y="433"/>
                    </a:lnTo>
                    <a:lnTo>
                      <a:pt x="296" y="433"/>
                    </a:lnTo>
                    <a:lnTo>
                      <a:pt x="290" y="433"/>
                    </a:lnTo>
                    <a:lnTo>
                      <a:pt x="284" y="433"/>
                    </a:lnTo>
                    <a:lnTo>
                      <a:pt x="277" y="438"/>
                    </a:lnTo>
                    <a:lnTo>
                      <a:pt x="271" y="438"/>
                    </a:lnTo>
                    <a:lnTo>
                      <a:pt x="271" y="433"/>
                    </a:lnTo>
                    <a:lnTo>
                      <a:pt x="265" y="433"/>
                    </a:lnTo>
                    <a:lnTo>
                      <a:pt x="259" y="429"/>
                    </a:lnTo>
                    <a:lnTo>
                      <a:pt x="252" y="429"/>
                    </a:lnTo>
                    <a:lnTo>
                      <a:pt x="246" y="429"/>
                    </a:lnTo>
                    <a:lnTo>
                      <a:pt x="240" y="429"/>
                    </a:lnTo>
                    <a:lnTo>
                      <a:pt x="240" y="424"/>
                    </a:lnTo>
                    <a:lnTo>
                      <a:pt x="233" y="424"/>
                    </a:lnTo>
                    <a:lnTo>
                      <a:pt x="227" y="424"/>
                    </a:lnTo>
                    <a:lnTo>
                      <a:pt x="221" y="420"/>
                    </a:lnTo>
                    <a:lnTo>
                      <a:pt x="215" y="420"/>
                    </a:lnTo>
                    <a:lnTo>
                      <a:pt x="208" y="420"/>
                    </a:lnTo>
                    <a:lnTo>
                      <a:pt x="202" y="420"/>
                    </a:lnTo>
                    <a:lnTo>
                      <a:pt x="196" y="420"/>
                    </a:lnTo>
                    <a:lnTo>
                      <a:pt x="189" y="415"/>
                    </a:lnTo>
                    <a:lnTo>
                      <a:pt x="183" y="415"/>
                    </a:lnTo>
                    <a:lnTo>
                      <a:pt x="177" y="415"/>
                    </a:lnTo>
                    <a:lnTo>
                      <a:pt x="177" y="411"/>
                    </a:lnTo>
                    <a:lnTo>
                      <a:pt x="177" y="407"/>
                    </a:lnTo>
                    <a:lnTo>
                      <a:pt x="177" y="402"/>
                    </a:lnTo>
                    <a:lnTo>
                      <a:pt x="169" y="398"/>
                    </a:lnTo>
                    <a:lnTo>
                      <a:pt x="169" y="393"/>
                    </a:lnTo>
                    <a:lnTo>
                      <a:pt x="163" y="389"/>
                    </a:lnTo>
                    <a:lnTo>
                      <a:pt x="157" y="389"/>
                    </a:lnTo>
                    <a:lnTo>
                      <a:pt x="151" y="389"/>
                    </a:lnTo>
                    <a:lnTo>
                      <a:pt x="144" y="389"/>
                    </a:lnTo>
                    <a:lnTo>
                      <a:pt x="138" y="393"/>
                    </a:lnTo>
                    <a:lnTo>
                      <a:pt x="132" y="398"/>
                    </a:lnTo>
                    <a:lnTo>
                      <a:pt x="132" y="402"/>
                    </a:lnTo>
                    <a:lnTo>
                      <a:pt x="125" y="402"/>
                    </a:lnTo>
                    <a:lnTo>
                      <a:pt x="125" y="398"/>
                    </a:lnTo>
                    <a:lnTo>
                      <a:pt x="119" y="398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3"/>
                    </a:lnTo>
                    <a:lnTo>
                      <a:pt x="100" y="398"/>
                    </a:lnTo>
                    <a:lnTo>
                      <a:pt x="100" y="402"/>
                    </a:lnTo>
                    <a:lnTo>
                      <a:pt x="100" y="407"/>
                    </a:lnTo>
                    <a:lnTo>
                      <a:pt x="94" y="407"/>
                    </a:lnTo>
                    <a:lnTo>
                      <a:pt x="88" y="407"/>
                    </a:lnTo>
                    <a:lnTo>
                      <a:pt x="81" y="411"/>
                    </a:lnTo>
                    <a:lnTo>
                      <a:pt x="81" y="415"/>
                    </a:lnTo>
                    <a:lnTo>
                      <a:pt x="88" y="420"/>
                    </a:lnTo>
                    <a:lnTo>
                      <a:pt x="94" y="420"/>
                    </a:lnTo>
                    <a:lnTo>
                      <a:pt x="100" y="420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1" y="424"/>
                    </a:lnTo>
                    <a:lnTo>
                      <a:pt x="75" y="424"/>
                    </a:lnTo>
                    <a:lnTo>
                      <a:pt x="75" y="429"/>
                    </a:lnTo>
                    <a:lnTo>
                      <a:pt x="69" y="433"/>
                    </a:lnTo>
                    <a:lnTo>
                      <a:pt x="63" y="433"/>
                    </a:lnTo>
                    <a:lnTo>
                      <a:pt x="56" y="433"/>
                    </a:lnTo>
                    <a:lnTo>
                      <a:pt x="50" y="429"/>
                    </a:lnTo>
                    <a:lnTo>
                      <a:pt x="50" y="424"/>
                    </a:lnTo>
                    <a:lnTo>
                      <a:pt x="44" y="424"/>
                    </a:lnTo>
                    <a:lnTo>
                      <a:pt x="37" y="424"/>
                    </a:lnTo>
                    <a:lnTo>
                      <a:pt x="31" y="424"/>
                    </a:lnTo>
                    <a:lnTo>
                      <a:pt x="25" y="424"/>
                    </a:lnTo>
                    <a:lnTo>
                      <a:pt x="19" y="424"/>
                    </a:lnTo>
                    <a:lnTo>
                      <a:pt x="12" y="424"/>
                    </a:lnTo>
                    <a:lnTo>
                      <a:pt x="6" y="424"/>
                    </a:lnTo>
                    <a:lnTo>
                      <a:pt x="12" y="420"/>
                    </a:lnTo>
                    <a:lnTo>
                      <a:pt x="12" y="415"/>
                    </a:lnTo>
                    <a:lnTo>
                      <a:pt x="12" y="411"/>
                    </a:lnTo>
                    <a:lnTo>
                      <a:pt x="12" y="407"/>
                    </a:lnTo>
                    <a:lnTo>
                      <a:pt x="12" y="402"/>
                    </a:lnTo>
                    <a:lnTo>
                      <a:pt x="6" y="398"/>
                    </a:lnTo>
                    <a:lnTo>
                      <a:pt x="6" y="393"/>
                    </a:lnTo>
                    <a:lnTo>
                      <a:pt x="0" y="389"/>
                    </a:lnTo>
                    <a:lnTo>
                      <a:pt x="0" y="384"/>
                    </a:lnTo>
                    <a:lnTo>
                      <a:pt x="0" y="380"/>
                    </a:lnTo>
                    <a:lnTo>
                      <a:pt x="6" y="380"/>
                    </a:lnTo>
                    <a:lnTo>
                      <a:pt x="12" y="375"/>
                    </a:lnTo>
                    <a:lnTo>
                      <a:pt x="19" y="371"/>
                    </a:lnTo>
                    <a:lnTo>
                      <a:pt x="19" y="366"/>
                    </a:lnTo>
                    <a:lnTo>
                      <a:pt x="19" y="362"/>
                    </a:lnTo>
                    <a:lnTo>
                      <a:pt x="25" y="357"/>
                    </a:lnTo>
                    <a:lnTo>
                      <a:pt x="31" y="353"/>
                    </a:lnTo>
                    <a:lnTo>
                      <a:pt x="37" y="353"/>
                    </a:lnTo>
                    <a:lnTo>
                      <a:pt x="44" y="349"/>
                    </a:lnTo>
                    <a:lnTo>
                      <a:pt x="50" y="344"/>
                    </a:lnTo>
                    <a:lnTo>
                      <a:pt x="56" y="344"/>
                    </a:lnTo>
                    <a:lnTo>
                      <a:pt x="56" y="340"/>
                    </a:lnTo>
                    <a:lnTo>
                      <a:pt x="63" y="335"/>
                    </a:lnTo>
                    <a:lnTo>
                      <a:pt x="63" y="331"/>
                    </a:lnTo>
                    <a:lnTo>
                      <a:pt x="56" y="326"/>
                    </a:lnTo>
                    <a:lnTo>
                      <a:pt x="56" y="322"/>
                    </a:lnTo>
                    <a:lnTo>
                      <a:pt x="56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4"/>
                    </a:lnTo>
                    <a:lnTo>
                      <a:pt x="63" y="290"/>
                    </a:lnTo>
                    <a:lnTo>
                      <a:pt x="63" y="285"/>
                    </a:lnTo>
                    <a:lnTo>
                      <a:pt x="69" y="281"/>
                    </a:lnTo>
                    <a:lnTo>
                      <a:pt x="75" y="276"/>
                    </a:lnTo>
                    <a:lnTo>
                      <a:pt x="81" y="281"/>
                    </a:lnTo>
                    <a:lnTo>
                      <a:pt x="88" y="281"/>
                    </a:lnTo>
                    <a:lnTo>
                      <a:pt x="94" y="285"/>
                    </a:lnTo>
                    <a:lnTo>
                      <a:pt x="100" y="285"/>
                    </a:lnTo>
                    <a:lnTo>
                      <a:pt x="113" y="290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44" y="290"/>
                    </a:lnTo>
                    <a:lnTo>
                      <a:pt x="151" y="285"/>
                    </a:lnTo>
                    <a:lnTo>
                      <a:pt x="157" y="285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7" y="281"/>
                    </a:lnTo>
                    <a:lnTo>
                      <a:pt x="183" y="281"/>
                    </a:lnTo>
                    <a:lnTo>
                      <a:pt x="189" y="281"/>
                    </a:lnTo>
                    <a:lnTo>
                      <a:pt x="196" y="281"/>
                    </a:lnTo>
                    <a:lnTo>
                      <a:pt x="202" y="276"/>
                    </a:lnTo>
                    <a:lnTo>
                      <a:pt x="208" y="272"/>
                    </a:lnTo>
                    <a:lnTo>
                      <a:pt x="215" y="268"/>
                    </a:lnTo>
                    <a:lnTo>
                      <a:pt x="221" y="263"/>
                    </a:lnTo>
                    <a:lnTo>
                      <a:pt x="221" y="259"/>
                    </a:lnTo>
                    <a:lnTo>
                      <a:pt x="221" y="254"/>
                    </a:lnTo>
                    <a:lnTo>
                      <a:pt x="215" y="250"/>
                    </a:lnTo>
                    <a:lnTo>
                      <a:pt x="215" y="245"/>
                    </a:lnTo>
                    <a:lnTo>
                      <a:pt x="221" y="245"/>
                    </a:lnTo>
                    <a:lnTo>
                      <a:pt x="227" y="245"/>
                    </a:lnTo>
                    <a:lnTo>
                      <a:pt x="233" y="241"/>
                    </a:lnTo>
                    <a:lnTo>
                      <a:pt x="240" y="241"/>
                    </a:lnTo>
                    <a:lnTo>
                      <a:pt x="246" y="241"/>
                    </a:lnTo>
                    <a:lnTo>
                      <a:pt x="252" y="241"/>
                    </a:lnTo>
                    <a:lnTo>
                      <a:pt x="259" y="241"/>
                    </a:lnTo>
                    <a:lnTo>
                      <a:pt x="265" y="241"/>
                    </a:lnTo>
                    <a:lnTo>
                      <a:pt x="271" y="245"/>
                    </a:lnTo>
                    <a:lnTo>
                      <a:pt x="277" y="241"/>
                    </a:lnTo>
                    <a:lnTo>
                      <a:pt x="277" y="236"/>
                    </a:lnTo>
                    <a:lnTo>
                      <a:pt x="277" y="232"/>
                    </a:lnTo>
                    <a:lnTo>
                      <a:pt x="277" y="227"/>
                    </a:lnTo>
                    <a:lnTo>
                      <a:pt x="277" y="223"/>
                    </a:lnTo>
                    <a:lnTo>
                      <a:pt x="271" y="219"/>
                    </a:lnTo>
                    <a:lnTo>
                      <a:pt x="271" y="214"/>
                    </a:lnTo>
                    <a:lnTo>
                      <a:pt x="271" y="210"/>
                    </a:lnTo>
                    <a:lnTo>
                      <a:pt x="271" y="205"/>
                    </a:lnTo>
                    <a:lnTo>
                      <a:pt x="265" y="205"/>
                    </a:lnTo>
                    <a:lnTo>
                      <a:pt x="265" y="201"/>
                    </a:lnTo>
                    <a:lnTo>
                      <a:pt x="259" y="201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201"/>
                    </a:lnTo>
                    <a:lnTo>
                      <a:pt x="227" y="201"/>
                    </a:lnTo>
                    <a:lnTo>
                      <a:pt x="221" y="201"/>
                    </a:lnTo>
                    <a:lnTo>
                      <a:pt x="221" y="196"/>
                    </a:lnTo>
                    <a:lnTo>
                      <a:pt x="221" y="192"/>
                    </a:lnTo>
                    <a:lnTo>
                      <a:pt x="215" y="187"/>
                    </a:lnTo>
                    <a:lnTo>
                      <a:pt x="215" y="183"/>
                    </a:lnTo>
                    <a:lnTo>
                      <a:pt x="215" y="178"/>
                    </a:lnTo>
                    <a:lnTo>
                      <a:pt x="215" y="174"/>
                    </a:lnTo>
                    <a:lnTo>
                      <a:pt x="215" y="169"/>
                    </a:lnTo>
                    <a:lnTo>
                      <a:pt x="215" y="165"/>
                    </a:lnTo>
                    <a:lnTo>
                      <a:pt x="215" y="161"/>
                    </a:lnTo>
                    <a:lnTo>
                      <a:pt x="215" y="156"/>
                    </a:lnTo>
                    <a:lnTo>
                      <a:pt x="208" y="152"/>
                    </a:lnTo>
                    <a:lnTo>
                      <a:pt x="208" y="147"/>
                    </a:lnTo>
                    <a:lnTo>
                      <a:pt x="202" y="143"/>
                    </a:lnTo>
                    <a:lnTo>
                      <a:pt x="202" y="138"/>
                    </a:lnTo>
                    <a:lnTo>
                      <a:pt x="202" y="134"/>
                    </a:lnTo>
                    <a:lnTo>
                      <a:pt x="202" y="129"/>
                    </a:lnTo>
                    <a:lnTo>
                      <a:pt x="202" y="125"/>
                    </a:lnTo>
                    <a:lnTo>
                      <a:pt x="202" y="120"/>
                    </a:lnTo>
                    <a:lnTo>
                      <a:pt x="202" y="116"/>
                    </a:lnTo>
                    <a:lnTo>
                      <a:pt x="208" y="116"/>
                    </a:lnTo>
                    <a:lnTo>
                      <a:pt x="208" y="111"/>
                    </a:lnTo>
                    <a:lnTo>
                      <a:pt x="208" y="107"/>
                    </a:lnTo>
                    <a:lnTo>
                      <a:pt x="215" y="107"/>
                    </a:lnTo>
                    <a:lnTo>
                      <a:pt x="215" y="103"/>
                    </a:lnTo>
                    <a:lnTo>
                      <a:pt x="221" y="103"/>
                    </a:lnTo>
                    <a:lnTo>
                      <a:pt x="221" y="107"/>
                    </a:lnTo>
                    <a:lnTo>
                      <a:pt x="227" y="111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3"/>
                    </a:lnTo>
                    <a:lnTo>
                      <a:pt x="233" y="98"/>
                    </a:lnTo>
                    <a:lnTo>
                      <a:pt x="240" y="94"/>
                    </a:lnTo>
                    <a:lnTo>
                      <a:pt x="246" y="89"/>
                    </a:lnTo>
                    <a:lnTo>
                      <a:pt x="252" y="94"/>
                    </a:lnTo>
                    <a:lnTo>
                      <a:pt x="259" y="94"/>
                    </a:lnTo>
                    <a:lnTo>
                      <a:pt x="265" y="98"/>
                    </a:lnTo>
                    <a:lnTo>
                      <a:pt x="265" y="103"/>
                    </a:lnTo>
                    <a:lnTo>
                      <a:pt x="265" y="107"/>
                    </a:lnTo>
                    <a:lnTo>
                      <a:pt x="271" y="107"/>
                    </a:lnTo>
                    <a:lnTo>
                      <a:pt x="277" y="103"/>
                    </a:lnTo>
                    <a:lnTo>
                      <a:pt x="284" y="103"/>
                    </a:lnTo>
                    <a:lnTo>
                      <a:pt x="290" y="103"/>
                    </a:lnTo>
                    <a:lnTo>
                      <a:pt x="296" y="107"/>
                    </a:lnTo>
                    <a:lnTo>
                      <a:pt x="303" y="107"/>
                    </a:lnTo>
                    <a:lnTo>
                      <a:pt x="309" y="107"/>
                    </a:lnTo>
                    <a:lnTo>
                      <a:pt x="309" y="103"/>
                    </a:lnTo>
                    <a:lnTo>
                      <a:pt x="309" y="98"/>
                    </a:lnTo>
                    <a:lnTo>
                      <a:pt x="315" y="98"/>
                    </a:lnTo>
                    <a:lnTo>
                      <a:pt x="315" y="94"/>
                    </a:lnTo>
                    <a:lnTo>
                      <a:pt x="321" y="94"/>
                    </a:lnTo>
                    <a:lnTo>
                      <a:pt x="328" y="94"/>
                    </a:lnTo>
                    <a:lnTo>
                      <a:pt x="328" y="98"/>
                    </a:lnTo>
                    <a:lnTo>
                      <a:pt x="334" y="94"/>
                    </a:lnTo>
                    <a:lnTo>
                      <a:pt x="340" y="94"/>
                    </a:lnTo>
                    <a:lnTo>
                      <a:pt x="340" y="89"/>
                    </a:lnTo>
                    <a:lnTo>
                      <a:pt x="347" y="85"/>
                    </a:lnTo>
                    <a:lnTo>
                      <a:pt x="353" y="80"/>
                    </a:lnTo>
                    <a:lnTo>
                      <a:pt x="359" y="76"/>
                    </a:lnTo>
                    <a:lnTo>
                      <a:pt x="359" y="71"/>
                    </a:lnTo>
                    <a:lnTo>
                      <a:pt x="359" y="67"/>
                    </a:lnTo>
                    <a:lnTo>
                      <a:pt x="365" y="62"/>
                    </a:lnTo>
                    <a:lnTo>
                      <a:pt x="372" y="62"/>
                    </a:lnTo>
                    <a:lnTo>
                      <a:pt x="378" y="62"/>
                    </a:lnTo>
                    <a:lnTo>
                      <a:pt x="384" y="67"/>
                    </a:lnTo>
                    <a:lnTo>
                      <a:pt x="391" y="71"/>
                    </a:lnTo>
                    <a:lnTo>
                      <a:pt x="397" y="76"/>
                    </a:lnTo>
                    <a:lnTo>
                      <a:pt x="403" y="71"/>
                    </a:lnTo>
                    <a:lnTo>
                      <a:pt x="403" y="67"/>
                    </a:lnTo>
                    <a:lnTo>
                      <a:pt x="403" y="62"/>
                    </a:lnTo>
                    <a:lnTo>
                      <a:pt x="403" y="58"/>
                    </a:lnTo>
                    <a:lnTo>
                      <a:pt x="403" y="53"/>
                    </a:lnTo>
                    <a:lnTo>
                      <a:pt x="409" y="53"/>
                    </a:lnTo>
                    <a:lnTo>
                      <a:pt x="416" y="53"/>
                    </a:lnTo>
                    <a:lnTo>
                      <a:pt x="422" y="53"/>
                    </a:lnTo>
                    <a:lnTo>
                      <a:pt x="428" y="53"/>
                    </a:lnTo>
                    <a:lnTo>
                      <a:pt x="435" y="58"/>
                    </a:lnTo>
                    <a:lnTo>
                      <a:pt x="435" y="62"/>
                    </a:lnTo>
                    <a:lnTo>
                      <a:pt x="435" y="67"/>
                    </a:lnTo>
                    <a:lnTo>
                      <a:pt x="435" y="71"/>
                    </a:lnTo>
                    <a:lnTo>
                      <a:pt x="435" y="76"/>
                    </a:lnTo>
                    <a:lnTo>
                      <a:pt x="435" y="80"/>
                    </a:lnTo>
                    <a:lnTo>
                      <a:pt x="441" y="80"/>
                    </a:lnTo>
                    <a:lnTo>
                      <a:pt x="447" y="76"/>
                    </a:lnTo>
                    <a:lnTo>
                      <a:pt x="453" y="76"/>
                    </a:lnTo>
                    <a:lnTo>
                      <a:pt x="460" y="71"/>
                    </a:lnTo>
                    <a:lnTo>
                      <a:pt x="460" y="67"/>
                    </a:lnTo>
                    <a:lnTo>
                      <a:pt x="466" y="62"/>
                    </a:lnTo>
                    <a:lnTo>
                      <a:pt x="466" y="58"/>
                    </a:lnTo>
                    <a:lnTo>
                      <a:pt x="472" y="53"/>
                    </a:lnTo>
                    <a:lnTo>
                      <a:pt x="479" y="53"/>
                    </a:lnTo>
                    <a:lnTo>
                      <a:pt x="485" y="53"/>
                    </a:lnTo>
                    <a:lnTo>
                      <a:pt x="491" y="58"/>
                    </a:lnTo>
                    <a:lnTo>
                      <a:pt x="498" y="62"/>
                    </a:lnTo>
                    <a:lnTo>
                      <a:pt x="504" y="67"/>
                    </a:lnTo>
                    <a:lnTo>
                      <a:pt x="504" y="71"/>
                    </a:lnTo>
                    <a:lnTo>
                      <a:pt x="510" y="71"/>
                    </a:lnTo>
                    <a:lnTo>
                      <a:pt x="516" y="71"/>
                    </a:lnTo>
                    <a:lnTo>
                      <a:pt x="523" y="67"/>
                    </a:lnTo>
                    <a:lnTo>
                      <a:pt x="529" y="62"/>
                    </a:lnTo>
                    <a:lnTo>
                      <a:pt x="535" y="62"/>
                    </a:lnTo>
                    <a:lnTo>
                      <a:pt x="542" y="58"/>
                    </a:lnTo>
                    <a:lnTo>
                      <a:pt x="548" y="62"/>
                    </a:lnTo>
                    <a:lnTo>
                      <a:pt x="554" y="62"/>
                    </a:lnTo>
                    <a:lnTo>
                      <a:pt x="560" y="67"/>
                    </a:lnTo>
                    <a:lnTo>
                      <a:pt x="560" y="71"/>
                    </a:lnTo>
                    <a:lnTo>
                      <a:pt x="567" y="76"/>
                    </a:lnTo>
                    <a:lnTo>
                      <a:pt x="573" y="80"/>
                    </a:lnTo>
                    <a:lnTo>
                      <a:pt x="579" y="80"/>
                    </a:lnTo>
                    <a:lnTo>
                      <a:pt x="586" y="80"/>
                    </a:lnTo>
                    <a:lnTo>
                      <a:pt x="592" y="80"/>
                    </a:lnTo>
                    <a:lnTo>
                      <a:pt x="598" y="80"/>
                    </a:lnTo>
                    <a:lnTo>
                      <a:pt x="598" y="85"/>
                    </a:lnTo>
                    <a:lnTo>
                      <a:pt x="604" y="89"/>
                    </a:lnTo>
                    <a:lnTo>
                      <a:pt x="611" y="94"/>
                    </a:lnTo>
                    <a:lnTo>
                      <a:pt x="617" y="89"/>
                    </a:lnTo>
                    <a:lnTo>
                      <a:pt x="623" y="89"/>
                    </a:lnTo>
                    <a:lnTo>
                      <a:pt x="623" y="85"/>
                    </a:lnTo>
                    <a:lnTo>
                      <a:pt x="623" y="80"/>
                    </a:lnTo>
                    <a:lnTo>
                      <a:pt x="630" y="80"/>
                    </a:lnTo>
                    <a:lnTo>
                      <a:pt x="630" y="76"/>
                    </a:lnTo>
                    <a:lnTo>
                      <a:pt x="636" y="71"/>
                    </a:lnTo>
                    <a:lnTo>
                      <a:pt x="642" y="71"/>
                    </a:lnTo>
                    <a:lnTo>
                      <a:pt x="648" y="71"/>
                    </a:lnTo>
                    <a:lnTo>
                      <a:pt x="655" y="71"/>
                    </a:lnTo>
                    <a:lnTo>
                      <a:pt x="661" y="71"/>
                    </a:lnTo>
                    <a:lnTo>
                      <a:pt x="667" y="71"/>
                    </a:lnTo>
                    <a:lnTo>
                      <a:pt x="674" y="67"/>
                    </a:lnTo>
                    <a:lnTo>
                      <a:pt x="680" y="67"/>
                    </a:lnTo>
                    <a:lnTo>
                      <a:pt x="692" y="67"/>
                    </a:lnTo>
                    <a:lnTo>
                      <a:pt x="699" y="67"/>
                    </a:lnTo>
                    <a:lnTo>
                      <a:pt x="705" y="67"/>
                    </a:lnTo>
                    <a:lnTo>
                      <a:pt x="711" y="67"/>
                    </a:lnTo>
                    <a:lnTo>
                      <a:pt x="718" y="67"/>
                    </a:lnTo>
                    <a:lnTo>
                      <a:pt x="724" y="67"/>
                    </a:lnTo>
                    <a:lnTo>
                      <a:pt x="730" y="67"/>
                    </a:lnTo>
                    <a:lnTo>
                      <a:pt x="736" y="62"/>
                    </a:lnTo>
                    <a:lnTo>
                      <a:pt x="743" y="62"/>
                    </a:lnTo>
                    <a:lnTo>
                      <a:pt x="743" y="67"/>
                    </a:lnTo>
                    <a:lnTo>
                      <a:pt x="743" y="71"/>
                    </a:lnTo>
                    <a:lnTo>
                      <a:pt x="749" y="71"/>
                    </a:lnTo>
                    <a:lnTo>
                      <a:pt x="762" y="71"/>
                    </a:lnTo>
                    <a:lnTo>
                      <a:pt x="762" y="67"/>
                    </a:lnTo>
                    <a:lnTo>
                      <a:pt x="768" y="62"/>
                    </a:lnTo>
                    <a:lnTo>
                      <a:pt x="768" y="58"/>
                    </a:lnTo>
                    <a:lnTo>
                      <a:pt x="768" y="53"/>
                    </a:lnTo>
                    <a:lnTo>
                      <a:pt x="762" y="49"/>
                    </a:lnTo>
                    <a:lnTo>
                      <a:pt x="762" y="45"/>
                    </a:lnTo>
                    <a:lnTo>
                      <a:pt x="762" y="40"/>
                    </a:lnTo>
                    <a:lnTo>
                      <a:pt x="768" y="36"/>
                    </a:lnTo>
                    <a:lnTo>
                      <a:pt x="768" y="31"/>
                    </a:lnTo>
                    <a:lnTo>
                      <a:pt x="768" y="27"/>
                    </a:lnTo>
                    <a:lnTo>
                      <a:pt x="774" y="22"/>
                    </a:lnTo>
                    <a:lnTo>
                      <a:pt x="780" y="22"/>
                    </a:lnTo>
                    <a:lnTo>
                      <a:pt x="780" y="18"/>
                    </a:lnTo>
                    <a:lnTo>
                      <a:pt x="787" y="13"/>
                    </a:lnTo>
                    <a:lnTo>
                      <a:pt x="793" y="9"/>
                    </a:lnTo>
                    <a:lnTo>
                      <a:pt x="793" y="4"/>
                    </a:lnTo>
                    <a:lnTo>
                      <a:pt x="793" y="0"/>
                    </a:lnTo>
                    <a:lnTo>
                      <a:pt x="799" y="0"/>
                    </a:lnTo>
                    <a:lnTo>
                      <a:pt x="806" y="0"/>
                    </a:lnTo>
                    <a:lnTo>
                      <a:pt x="812" y="0"/>
                    </a:lnTo>
                    <a:lnTo>
                      <a:pt x="81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62" name="Freeform 966"/>
              <p:cNvSpPr>
                <a:spLocks/>
              </p:cNvSpPr>
              <p:nvPr/>
            </p:nvSpPr>
            <p:spPr bwMode="auto">
              <a:xfrm>
                <a:off x="2312" y="1894"/>
                <a:ext cx="957" cy="536"/>
              </a:xfrm>
              <a:custGeom>
                <a:avLst/>
                <a:gdLst/>
                <a:ahLst/>
                <a:cxnLst>
                  <a:cxn ang="0">
                    <a:pos x="850" y="36"/>
                  </a:cxn>
                  <a:cxn ang="0">
                    <a:pos x="856" y="80"/>
                  </a:cxn>
                  <a:cxn ang="0">
                    <a:pos x="868" y="129"/>
                  </a:cxn>
                  <a:cxn ang="0">
                    <a:pos x="881" y="174"/>
                  </a:cxn>
                  <a:cxn ang="0">
                    <a:pos x="862" y="196"/>
                  </a:cxn>
                  <a:cxn ang="0">
                    <a:pos x="837" y="223"/>
                  </a:cxn>
                  <a:cxn ang="0">
                    <a:pos x="887" y="245"/>
                  </a:cxn>
                  <a:cxn ang="0">
                    <a:pos x="938" y="268"/>
                  </a:cxn>
                  <a:cxn ang="0">
                    <a:pos x="957" y="308"/>
                  </a:cxn>
                  <a:cxn ang="0">
                    <a:pos x="919" y="326"/>
                  </a:cxn>
                  <a:cxn ang="0">
                    <a:pos x="862" y="317"/>
                  </a:cxn>
                  <a:cxn ang="0">
                    <a:pos x="818" y="322"/>
                  </a:cxn>
                  <a:cxn ang="0">
                    <a:pos x="774" y="317"/>
                  </a:cxn>
                  <a:cxn ang="0">
                    <a:pos x="762" y="344"/>
                  </a:cxn>
                  <a:cxn ang="0">
                    <a:pos x="743" y="384"/>
                  </a:cxn>
                  <a:cxn ang="0">
                    <a:pos x="743" y="420"/>
                  </a:cxn>
                  <a:cxn ang="0">
                    <a:pos x="718" y="442"/>
                  </a:cxn>
                  <a:cxn ang="0">
                    <a:pos x="680" y="465"/>
                  </a:cxn>
                  <a:cxn ang="0">
                    <a:pos x="680" y="509"/>
                  </a:cxn>
                  <a:cxn ang="0">
                    <a:pos x="636" y="531"/>
                  </a:cxn>
                  <a:cxn ang="0">
                    <a:pos x="604" y="531"/>
                  </a:cxn>
                  <a:cxn ang="0">
                    <a:pos x="560" y="527"/>
                  </a:cxn>
                  <a:cxn ang="0">
                    <a:pos x="504" y="531"/>
                  </a:cxn>
                  <a:cxn ang="0">
                    <a:pos x="435" y="523"/>
                  </a:cxn>
                  <a:cxn ang="0">
                    <a:pos x="403" y="491"/>
                  </a:cxn>
                  <a:cxn ang="0">
                    <a:pos x="353" y="482"/>
                  </a:cxn>
                  <a:cxn ang="0">
                    <a:pos x="328" y="451"/>
                  </a:cxn>
                  <a:cxn ang="0">
                    <a:pos x="290" y="433"/>
                  </a:cxn>
                  <a:cxn ang="0">
                    <a:pos x="240" y="424"/>
                  </a:cxn>
                  <a:cxn ang="0">
                    <a:pos x="177" y="415"/>
                  </a:cxn>
                  <a:cxn ang="0">
                    <a:pos x="138" y="393"/>
                  </a:cxn>
                  <a:cxn ang="0">
                    <a:pos x="100" y="402"/>
                  </a:cxn>
                  <a:cxn ang="0">
                    <a:pos x="94" y="424"/>
                  </a:cxn>
                  <a:cxn ang="0">
                    <a:pos x="44" y="424"/>
                  </a:cxn>
                  <a:cxn ang="0">
                    <a:pos x="12" y="407"/>
                  </a:cxn>
                  <a:cxn ang="0">
                    <a:pos x="19" y="366"/>
                  </a:cxn>
                  <a:cxn ang="0">
                    <a:pos x="63" y="331"/>
                  </a:cxn>
                  <a:cxn ang="0">
                    <a:pos x="63" y="290"/>
                  </a:cxn>
                  <a:cxn ang="0">
                    <a:pos x="125" y="294"/>
                  </a:cxn>
                  <a:cxn ang="0">
                    <a:pos x="189" y="281"/>
                  </a:cxn>
                  <a:cxn ang="0">
                    <a:pos x="221" y="245"/>
                  </a:cxn>
                  <a:cxn ang="0">
                    <a:pos x="277" y="236"/>
                  </a:cxn>
                  <a:cxn ang="0">
                    <a:pos x="259" y="201"/>
                  </a:cxn>
                  <a:cxn ang="0">
                    <a:pos x="215" y="183"/>
                  </a:cxn>
                  <a:cxn ang="0">
                    <a:pos x="202" y="138"/>
                  </a:cxn>
                  <a:cxn ang="0">
                    <a:pos x="215" y="103"/>
                  </a:cxn>
                  <a:cxn ang="0">
                    <a:pos x="252" y="94"/>
                  </a:cxn>
                  <a:cxn ang="0">
                    <a:pos x="303" y="107"/>
                  </a:cxn>
                  <a:cxn ang="0">
                    <a:pos x="340" y="94"/>
                  </a:cxn>
                  <a:cxn ang="0">
                    <a:pos x="384" y="67"/>
                  </a:cxn>
                  <a:cxn ang="0">
                    <a:pos x="422" y="53"/>
                  </a:cxn>
                  <a:cxn ang="0">
                    <a:pos x="453" y="76"/>
                  </a:cxn>
                  <a:cxn ang="0">
                    <a:pos x="504" y="67"/>
                  </a:cxn>
                  <a:cxn ang="0">
                    <a:pos x="560" y="67"/>
                  </a:cxn>
                  <a:cxn ang="0">
                    <a:pos x="611" y="94"/>
                  </a:cxn>
                  <a:cxn ang="0">
                    <a:pos x="655" y="71"/>
                  </a:cxn>
                  <a:cxn ang="0">
                    <a:pos x="724" y="67"/>
                  </a:cxn>
                  <a:cxn ang="0">
                    <a:pos x="768" y="58"/>
                  </a:cxn>
                  <a:cxn ang="0">
                    <a:pos x="780" y="18"/>
                  </a:cxn>
                </a:cxnLst>
                <a:rect l="0" t="0" r="r" b="b"/>
                <a:pathLst>
                  <a:path w="957" h="536">
                    <a:moveTo>
                      <a:pt x="818" y="0"/>
                    </a:moveTo>
                    <a:lnTo>
                      <a:pt x="818" y="4"/>
                    </a:lnTo>
                    <a:lnTo>
                      <a:pt x="824" y="4"/>
                    </a:lnTo>
                    <a:lnTo>
                      <a:pt x="824" y="9"/>
                    </a:lnTo>
                    <a:lnTo>
                      <a:pt x="831" y="13"/>
                    </a:lnTo>
                    <a:lnTo>
                      <a:pt x="831" y="18"/>
                    </a:lnTo>
                    <a:lnTo>
                      <a:pt x="837" y="22"/>
                    </a:lnTo>
                    <a:lnTo>
                      <a:pt x="843" y="27"/>
                    </a:lnTo>
                    <a:lnTo>
                      <a:pt x="843" y="31"/>
                    </a:lnTo>
                    <a:lnTo>
                      <a:pt x="850" y="36"/>
                    </a:lnTo>
                    <a:lnTo>
                      <a:pt x="850" y="40"/>
                    </a:lnTo>
                    <a:lnTo>
                      <a:pt x="850" y="45"/>
                    </a:lnTo>
                    <a:lnTo>
                      <a:pt x="850" y="49"/>
                    </a:lnTo>
                    <a:lnTo>
                      <a:pt x="856" y="53"/>
                    </a:lnTo>
                    <a:lnTo>
                      <a:pt x="850" y="58"/>
                    </a:lnTo>
                    <a:lnTo>
                      <a:pt x="856" y="62"/>
                    </a:lnTo>
                    <a:lnTo>
                      <a:pt x="856" y="67"/>
                    </a:lnTo>
                    <a:lnTo>
                      <a:pt x="856" y="71"/>
                    </a:lnTo>
                    <a:lnTo>
                      <a:pt x="856" y="76"/>
                    </a:lnTo>
                    <a:lnTo>
                      <a:pt x="856" y="80"/>
                    </a:lnTo>
                    <a:lnTo>
                      <a:pt x="862" y="85"/>
                    </a:lnTo>
                    <a:lnTo>
                      <a:pt x="862" y="89"/>
                    </a:lnTo>
                    <a:lnTo>
                      <a:pt x="868" y="94"/>
                    </a:lnTo>
                    <a:lnTo>
                      <a:pt x="875" y="98"/>
                    </a:lnTo>
                    <a:lnTo>
                      <a:pt x="875" y="103"/>
                    </a:lnTo>
                    <a:lnTo>
                      <a:pt x="875" y="107"/>
                    </a:lnTo>
                    <a:lnTo>
                      <a:pt x="868" y="116"/>
                    </a:lnTo>
                    <a:lnTo>
                      <a:pt x="868" y="120"/>
                    </a:lnTo>
                    <a:lnTo>
                      <a:pt x="868" y="125"/>
                    </a:lnTo>
                    <a:lnTo>
                      <a:pt x="868" y="129"/>
                    </a:lnTo>
                    <a:lnTo>
                      <a:pt x="868" y="134"/>
                    </a:lnTo>
                    <a:lnTo>
                      <a:pt x="868" y="143"/>
                    </a:lnTo>
                    <a:lnTo>
                      <a:pt x="868" y="147"/>
                    </a:lnTo>
                    <a:lnTo>
                      <a:pt x="868" y="152"/>
                    </a:lnTo>
                    <a:lnTo>
                      <a:pt x="868" y="156"/>
                    </a:lnTo>
                    <a:lnTo>
                      <a:pt x="868" y="161"/>
                    </a:lnTo>
                    <a:lnTo>
                      <a:pt x="868" y="165"/>
                    </a:lnTo>
                    <a:lnTo>
                      <a:pt x="875" y="169"/>
                    </a:lnTo>
                    <a:lnTo>
                      <a:pt x="875" y="174"/>
                    </a:lnTo>
                    <a:lnTo>
                      <a:pt x="881" y="174"/>
                    </a:lnTo>
                    <a:lnTo>
                      <a:pt x="881" y="178"/>
                    </a:lnTo>
                    <a:lnTo>
                      <a:pt x="887" y="178"/>
                    </a:lnTo>
                    <a:lnTo>
                      <a:pt x="887" y="183"/>
                    </a:lnTo>
                    <a:lnTo>
                      <a:pt x="887" y="187"/>
                    </a:lnTo>
                    <a:lnTo>
                      <a:pt x="881" y="187"/>
                    </a:lnTo>
                    <a:lnTo>
                      <a:pt x="881" y="192"/>
                    </a:lnTo>
                    <a:lnTo>
                      <a:pt x="875" y="192"/>
                    </a:lnTo>
                    <a:lnTo>
                      <a:pt x="868" y="192"/>
                    </a:lnTo>
                    <a:lnTo>
                      <a:pt x="862" y="192"/>
                    </a:lnTo>
                    <a:lnTo>
                      <a:pt x="862" y="196"/>
                    </a:lnTo>
                    <a:lnTo>
                      <a:pt x="856" y="196"/>
                    </a:lnTo>
                    <a:lnTo>
                      <a:pt x="856" y="201"/>
                    </a:lnTo>
                    <a:lnTo>
                      <a:pt x="856" y="205"/>
                    </a:lnTo>
                    <a:lnTo>
                      <a:pt x="850" y="205"/>
                    </a:lnTo>
                    <a:lnTo>
                      <a:pt x="850" y="210"/>
                    </a:lnTo>
                    <a:lnTo>
                      <a:pt x="843" y="214"/>
                    </a:lnTo>
                    <a:lnTo>
                      <a:pt x="837" y="214"/>
                    </a:lnTo>
                    <a:lnTo>
                      <a:pt x="831" y="219"/>
                    </a:lnTo>
                    <a:lnTo>
                      <a:pt x="831" y="223"/>
                    </a:lnTo>
                    <a:lnTo>
                      <a:pt x="837" y="223"/>
                    </a:lnTo>
                    <a:lnTo>
                      <a:pt x="843" y="223"/>
                    </a:lnTo>
                    <a:lnTo>
                      <a:pt x="850" y="223"/>
                    </a:lnTo>
                    <a:lnTo>
                      <a:pt x="856" y="227"/>
                    </a:lnTo>
                    <a:lnTo>
                      <a:pt x="862" y="232"/>
                    </a:lnTo>
                    <a:lnTo>
                      <a:pt x="868" y="232"/>
                    </a:lnTo>
                    <a:lnTo>
                      <a:pt x="868" y="236"/>
                    </a:lnTo>
                    <a:lnTo>
                      <a:pt x="875" y="236"/>
                    </a:lnTo>
                    <a:lnTo>
                      <a:pt x="875" y="241"/>
                    </a:lnTo>
                    <a:lnTo>
                      <a:pt x="881" y="245"/>
                    </a:lnTo>
                    <a:lnTo>
                      <a:pt x="887" y="245"/>
                    </a:lnTo>
                    <a:lnTo>
                      <a:pt x="894" y="245"/>
                    </a:lnTo>
                    <a:lnTo>
                      <a:pt x="894" y="250"/>
                    </a:lnTo>
                    <a:lnTo>
                      <a:pt x="900" y="250"/>
                    </a:lnTo>
                    <a:lnTo>
                      <a:pt x="906" y="250"/>
                    </a:lnTo>
                    <a:lnTo>
                      <a:pt x="912" y="254"/>
                    </a:lnTo>
                    <a:lnTo>
                      <a:pt x="919" y="254"/>
                    </a:lnTo>
                    <a:lnTo>
                      <a:pt x="925" y="254"/>
                    </a:lnTo>
                    <a:lnTo>
                      <a:pt x="931" y="259"/>
                    </a:lnTo>
                    <a:lnTo>
                      <a:pt x="938" y="263"/>
                    </a:lnTo>
                    <a:lnTo>
                      <a:pt x="938" y="268"/>
                    </a:lnTo>
                    <a:lnTo>
                      <a:pt x="938" y="272"/>
                    </a:lnTo>
                    <a:lnTo>
                      <a:pt x="938" y="276"/>
                    </a:lnTo>
                    <a:lnTo>
                      <a:pt x="944" y="281"/>
                    </a:lnTo>
                    <a:lnTo>
                      <a:pt x="944" y="285"/>
                    </a:lnTo>
                    <a:lnTo>
                      <a:pt x="944" y="290"/>
                    </a:lnTo>
                    <a:lnTo>
                      <a:pt x="944" y="294"/>
                    </a:lnTo>
                    <a:lnTo>
                      <a:pt x="950" y="299"/>
                    </a:lnTo>
                    <a:lnTo>
                      <a:pt x="957" y="299"/>
                    </a:lnTo>
                    <a:lnTo>
                      <a:pt x="957" y="304"/>
                    </a:lnTo>
                    <a:lnTo>
                      <a:pt x="957" y="308"/>
                    </a:lnTo>
                    <a:lnTo>
                      <a:pt x="957" y="313"/>
                    </a:lnTo>
                    <a:lnTo>
                      <a:pt x="957" y="317"/>
                    </a:lnTo>
                    <a:lnTo>
                      <a:pt x="957" y="322"/>
                    </a:lnTo>
                    <a:lnTo>
                      <a:pt x="957" y="326"/>
                    </a:lnTo>
                    <a:lnTo>
                      <a:pt x="950" y="326"/>
                    </a:lnTo>
                    <a:lnTo>
                      <a:pt x="944" y="326"/>
                    </a:lnTo>
                    <a:lnTo>
                      <a:pt x="938" y="326"/>
                    </a:lnTo>
                    <a:lnTo>
                      <a:pt x="931" y="326"/>
                    </a:lnTo>
                    <a:lnTo>
                      <a:pt x="925" y="326"/>
                    </a:lnTo>
                    <a:lnTo>
                      <a:pt x="919" y="326"/>
                    </a:lnTo>
                    <a:lnTo>
                      <a:pt x="912" y="322"/>
                    </a:lnTo>
                    <a:lnTo>
                      <a:pt x="906" y="322"/>
                    </a:lnTo>
                    <a:lnTo>
                      <a:pt x="900" y="322"/>
                    </a:lnTo>
                    <a:lnTo>
                      <a:pt x="894" y="317"/>
                    </a:lnTo>
                    <a:lnTo>
                      <a:pt x="887" y="317"/>
                    </a:lnTo>
                    <a:lnTo>
                      <a:pt x="881" y="313"/>
                    </a:lnTo>
                    <a:lnTo>
                      <a:pt x="875" y="313"/>
                    </a:lnTo>
                    <a:lnTo>
                      <a:pt x="868" y="313"/>
                    </a:lnTo>
                    <a:lnTo>
                      <a:pt x="868" y="317"/>
                    </a:lnTo>
                    <a:lnTo>
                      <a:pt x="862" y="317"/>
                    </a:lnTo>
                    <a:lnTo>
                      <a:pt x="862" y="322"/>
                    </a:lnTo>
                    <a:lnTo>
                      <a:pt x="856" y="322"/>
                    </a:lnTo>
                    <a:lnTo>
                      <a:pt x="850" y="322"/>
                    </a:lnTo>
                    <a:lnTo>
                      <a:pt x="843" y="322"/>
                    </a:lnTo>
                    <a:lnTo>
                      <a:pt x="837" y="322"/>
                    </a:lnTo>
                    <a:lnTo>
                      <a:pt x="837" y="326"/>
                    </a:lnTo>
                    <a:lnTo>
                      <a:pt x="831" y="326"/>
                    </a:lnTo>
                    <a:lnTo>
                      <a:pt x="824" y="326"/>
                    </a:lnTo>
                    <a:lnTo>
                      <a:pt x="824" y="322"/>
                    </a:lnTo>
                    <a:lnTo>
                      <a:pt x="818" y="322"/>
                    </a:lnTo>
                    <a:lnTo>
                      <a:pt x="818" y="317"/>
                    </a:lnTo>
                    <a:lnTo>
                      <a:pt x="812" y="317"/>
                    </a:lnTo>
                    <a:lnTo>
                      <a:pt x="806" y="317"/>
                    </a:lnTo>
                    <a:lnTo>
                      <a:pt x="799" y="317"/>
                    </a:lnTo>
                    <a:lnTo>
                      <a:pt x="793" y="313"/>
                    </a:lnTo>
                    <a:lnTo>
                      <a:pt x="787" y="313"/>
                    </a:lnTo>
                    <a:lnTo>
                      <a:pt x="780" y="308"/>
                    </a:lnTo>
                    <a:lnTo>
                      <a:pt x="774" y="308"/>
                    </a:lnTo>
                    <a:lnTo>
                      <a:pt x="774" y="313"/>
                    </a:lnTo>
                    <a:lnTo>
                      <a:pt x="774" y="317"/>
                    </a:lnTo>
                    <a:lnTo>
                      <a:pt x="774" y="322"/>
                    </a:lnTo>
                    <a:lnTo>
                      <a:pt x="768" y="322"/>
                    </a:lnTo>
                    <a:lnTo>
                      <a:pt x="768" y="326"/>
                    </a:lnTo>
                    <a:lnTo>
                      <a:pt x="768" y="331"/>
                    </a:lnTo>
                    <a:lnTo>
                      <a:pt x="774" y="331"/>
                    </a:lnTo>
                    <a:lnTo>
                      <a:pt x="774" y="335"/>
                    </a:lnTo>
                    <a:lnTo>
                      <a:pt x="774" y="340"/>
                    </a:lnTo>
                    <a:lnTo>
                      <a:pt x="774" y="344"/>
                    </a:lnTo>
                    <a:lnTo>
                      <a:pt x="768" y="344"/>
                    </a:lnTo>
                    <a:lnTo>
                      <a:pt x="762" y="344"/>
                    </a:lnTo>
                    <a:lnTo>
                      <a:pt x="755" y="344"/>
                    </a:lnTo>
                    <a:lnTo>
                      <a:pt x="755" y="349"/>
                    </a:lnTo>
                    <a:lnTo>
                      <a:pt x="755" y="353"/>
                    </a:lnTo>
                    <a:lnTo>
                      <a:pt x="749" y="357"/>
                    </a:lnTo>
                    <a:lnTo>
                      <a:pt x="755" y="362"/>
                    </a:lnTo>
                    <a:lnTo>
                      <a:pt x="749" y="366"/>
                    </a:lnTo>
                    <a:lnTo>
                      <a:pt x="749" y="371"/>
                    </a:lnTo>
                    <a:lnTo>
                      <a:pt x="749" y="375"/>
                    </a:lnTo>
                    <a:lnTo>
                      <a:pt x="743" y="380"/>
                    </a:lnTo>
                    <a:lnTo>
                      <a:pt x="743" y="384"/>
                    </a:lnTo>
                    <a:lnTo>
                      <a:pt x="743" y="389"/>
                    </a:lnTo>
                    <a:lnTo>
                      <a:pt x="743" y="393"/>
                    </a:lnTo>
                    <a:lnTo>
                      <a:pt x="743" y="398"/>
                    </a:lnTo>
                    <a:lnTo>
                      <a:pt x="736" y="398"/>
                    </a:lnTo>
                    <a:lnTo>
                      <a:pt x="730" y="402"/>
                    </a:lnTo>
                    <a:lnTo>
                      <a:pt x="730" y="407"/>
                    </a:lnTo>
                    <a:lnTo>
                      <a:pt x="730" y="411"/>
                    </a:lnTo>
                    <a:lnTo>
                      <a:pt x="730" y="415"/>
                    </a:lnTo>
                    <a:lnTo>
                      <a:pt x="736" y="415"/>
                    </a:lnTo>
                    <a:lnTo>
                      <a:pt x="743" y="420"/>
                    </a:lnTo>
                    <a:lnTo>
                      <a:pt x="749" y="420"/>
                    </a:lnTo>
                    <a:lnTo>
                      <a:pt x="749" y="424"/>
                    </a:lnTo>
                    <a:lnTo>
                      <a:pt x="749" y="429"/>
                    </a:lnTo>
                    <a:lnTo>
                      <a:pt x="749" y="433"/>
                    </a:lnTo>
                    <a:lnTo>
                      <a:pt x="743" y="433"/>
                    </a:lnTo>
                    <a:lnTo>
                      <a:pt x="743" y="438"/>
                    </a:lnTo>
                    <a:lnTo>
                      <a:pt x="736" y="438"/>
                    </a:lnTo>
                    <a:lnTo>
                      <a:pt x="730" y="442"/>
                    </a:lnTo>
                    <a:lnTo>
                      <a:pt x="724" y="442"/>
                    </a:lnTo>
                    <a:lnTo>
                      <a:pt x="718" y="442"/>
                    </a:lnTo>
                    <a:lnTo>
                      <a:pt x="711" y="442"/>
                    </a:lnTo>
                    <a:lnTo>
                      <a:pt x="711" y="447"/>
                    </a:lnTo>
                    <a:lnTo>
                      <a:pt x="705" y="447"/>
                    </a:lnTo>
                    <a:lnTo>
                      <a:pt x="699" y="447"/>
                    </a:lnTo>
                    <a:lnTo>
                      <a:pt x="692" y="451"/>
                    </a:lnTo>
                    <a:lnTo>
                      <a:pt x="686" y="451"/>
                    </a:lnTo>
                    <a:lnTo>
                      <a:pt x="686" y="456"/>
                    </a:lnTo>
                    <a:lnTo>
                      <a:pt x="680" y="456"/>
                    </a:lnTo>
                    <a:lnTo>
                      <a:pt x="680" y="460"/>
                    </a:lnTo>
                    <a:lnTo>
                      <a:pt x="680" y="465"/>
                    </a:lnTo>
                    <a:lnTo>
                      <a:pt x="680" y="469"/>
                    </a:lnTo>
                    <a:lnTo>
                      <a:pt x="686" y="473"/>
                    </a:lnTo>
                    <a:lnTo>
                      <a:pt x="686" y="478"/>
                    </a:lnTo>
                    <a:lnTo>
                      <a:pt x="686" y="482"/>
                    </a:lnTo>
                    <a:lnTo>
                      <a:pt x="686" y="487"/>
                    </a:lnTo>
                    <a:lnTo>
                      <a:pt x="686" y="491"/>
                    </a:lnTo>
                    <a:lnTo>
                      <a:pt x="686" y="496"/>
                    </a:lnTo>
                    <a:lnTo>
                      <a:pt x="686" y="500"/>
                    </a:lnTo>
                    <a:lnTo>
                      <a:pt x="680" y="505"/>
                    </a:lnTo>
                    <a:lnTo>
                      <a:pt x="680" y="509"/>
                    </a:lnTo>
                    <a:lnTo>
                      <a:pt x="680" y="514"/>
                    </a:lnTo>
                    <a:lnTo>
                      <a:pt x="680" y="518"/>
                    </a:lnTo>
                    <a:lnTo>
                      <a:pt x="674" y="518"/>
                    </a:lnTo>
                    <a:lnTo>
                      <a:pt x="667" y="518"/>
                    </a:lnTo>
                    <a:lnTo>
                      <a:pt x="667" y="523"/>
                    </a:lnTo>
                    <a:lnTo>
                      <a:pt x="661" y="527"/>
                    </a:lnTo>
                    <a:lnTo>
                      <a:pt x="655" y="527"/>
                    </a:lnTo>
                    <a:lnTo>
                      <a:pt x="648" y="527"/>
                    </a:lnTo>
                    <a:lnTo>
                      <a:pt x="642" y="527"/>
                    </a:lnTo>
                    <a:lnTo>
                      <a:pt x="636" y="531"/>
                    </a:lnTo>
                    <a:lnTo>
                      <a:pt x="630" y="531"/>
                    </a:lnTo>
                    <a:lnTo>
                      <a:pt x="623" y="527"/>
                    </a:lnTo>
                    <a:lnTo>
                      <a:pt x="623" y="523"/>
                    </a:lnTo>
                    <a:lnTo>
                      <a:pt x="617" y="523"/>
                    </a:lnTo>
                    <a:lnTo>
                      <a:pt x="611" y="518"/>
                    </a:lnTo>
                    <a:lnTo>
                      <a:pt x="604" y="518"/>
                    </a:lnTo>
                    <a:lnTo>
                      <a:pt x="598" y="518"/>
                    </a:lnTo>
                    <a:lnTo>
                      <a:pt x="598" y="523"/>
                    </a:lnTo>
                    <a:lnTo>
                      <a:pt x="598" y="527"/>
                    </a:lnTo>
                    <a:lnTo>
                      <a:pt x="604" y="531"/>
                    </a:lnTo>
                    <a:lnTo>
                      <a:pt x="604" y="536"/>
                    </a:lnTo>
                    <a:lnTo>
                      <a:pt x="598" y="536"/>
                    </a:lnTo>
                    <a:lnTo>
                      <a:pt x="592" y="536"/>
                    </a:lnTo>
                    <a:lnTo>
                      <a:pt x="586" y="531"/>
                    </a:lnTo>
                    <a:lnTo>
                      <a:pt x="579" y="531"/>
                    </a:lnTo>
                    <a:lnTo>
                      <a:pt x="573" y="531"/>
                    </a:lnTo>
                    <a:lnTo>
                      <a:pt x="573" y="536"/>
                    </a:lnTo>
                    <a:lnTo>
                      <a:pt x="567" y="531"/>
                    </a:lnTo>
                    <a:lnTo>
                      <a:pt x="560" y="531"/>
                    </a:lnTo>
                    <a:lnTo>
                      <a:pt x="560" y="527"/>
                    </a:lnTo>
                    <a:lnTo>
                      <a:pt x="554" y="523"/>
                    </a:lnTo>
                    <a:lnTo>
                      <a:pt x="548" y="523"/>
                    </a:lnTo>
                    <a:lnTo>
                      <a:pt x="542" y="523"/>
                    </a:lnTo>
                    <a:lnTo>
                      <a:pt x="535" y="523"/>
                    </a:lnTo>
                    <a:lnTo>
                      <a:pt x="535" y="527"/>
                    </a:lnTo>
                    <a:lnTo>
                      <a:pt x="529" y="531"/>
                    </a:lnTo>
                    <a:lnTo>
                      <a:pt x="523" y="531"/>
                    </a:lnTo>
                    <a:lnTo>
                      <a:pt x="516" y="531"/>
                    </a:lnTo>
                    <a:lnTo>
                      <a:pt x="510" y="531"/>
                    </a:lnTo>
                    <a:lnTo>
                      <a:pt x="504" y="531"/>
                    </a:lnTo>
                    <a:lnTo>
                      <a:pt x="498" y="531"/>
                    </a:lnTo>
                    <a:lnTo>
                      <a:pt x="491" y="527"/>
                    </a:lnTo>
                    <a:lnTo>
                      <a:pt x="479" y="527"/>
                    </a:lnTo>
                    <a:lnTo>
                      <a:pt x="472" y="523"/>
                    </a:lnTo>
                    <a:lnTo>
                      <a:pt x="466" y="523"/>
                    </a:lnTo>
                    <a:lnTo>
                      <a:pt x="460" y="523"/>
                    </a:lnTo>
                    <a:lnTo>
                      <a:pt x="453" y="518"/>
                    </a:lnTo>
                    <a:lnTo>
                      <a:pt x="447" y="518"/>
                    </a:lnTo>
                    <a:lnTo>
                      <a:pt x="441" y="523"/>
                    </a:lnTo>
                    <a:lnTo>
                      <a:pt x="435" y="523"/>
                    </a:lnTo>
                    <a:lnTo>
                      <a:pt x="428" y="523"/>
                    </a:lnTo>
                    <a:lnTo>
                      <a:pt x="422" y="523"/>
                    </a:lnTo>
                    <a:lnTo>
                      <a:pt x="422" y="518"/>
                    </a:lnTo>
                    <a:lnTo>
                      <a:pt x="422" y="514"/>
                    </a:lnTo>
                    <a:lnTo>
                      <a:pt x="422" y="509"/>
                    </a:lnTo>
                    <a:lnTo>
                      <a:pt x="416" y="509"/>
                    </a:lnTo>
                    <a:lnTo>
                      <a:pt x="416" y="505"/>
                    </a:lnTo>
                    <a:lnTo>
                      <a:pt x="409" y="500"/>
                    </a:lnTo>
                    <a:lnTo>
                      <a:pt x="409" y="496"/>
                    </a:lnTo>
                    <a:lnTo>
                      <a:pt x="403" y="491"/>
                    </a:lnTo>
                    <a:lnTo>
                      <a:pt x="403" y="487"/>
                    </a:lnTo>
                    <a:lnTo>
                      <a:pt x="397" y="487"/>
                    </a:lnTo>
                    <a:lnTo>
                      <a:pt x="391" y="482"/>
                    </a:lnTo>
                    <a:lnTo>
                      <a:pt x="384" y="482"/>
                    </a:lnTo>
                    <a:lnTo>
                      <a:pt x="384" y="487"/>
                    </a:lnTo>
                    <a:lnTo>
                      <a:pt x="378" y="487"/>
                    </a:lnTo>
                    <a:lnTo>
                      <a:pt x="372" y="487"/>
                    </a:lnTo>
                    <a:lnTo>
                      <a:pt x="365" y="487"/>
                    </a:lnTo>
                    <a:lnTo>
                      <a:pt x="359" y="487"/>
                    </a:lnTo>
                    <a:lnTo>
                      <a:pt x="353" y="482"/>
                    </a:lnTo>
                    <a:lnTo>
                      <a:pt x="347" y="482"/>
                    </a:lnTo>
                    <a:lnTo>
                      <a:pt x="340" y="482"/>
                    </a:lnTo>
                    <a:lnTo>
                      <a:pt x="340" y="478"/>
                    </a:lnTo>
                    <a:lnTo>
                      <a:pt x="334" y="473"/>
                    </a:lnTo>
                    <a:lnTo>
                      <a:pt x="334" y="469"/>
                    </a:lnTo>
                    <a:lnTo>
                      <a:pt x="334" y="465"/>
                    </a:lnTo>
                    <a:lnTo>
                      <a:pt x="334" y="460"/>
                    </a:lnTo>
                    <a:lnTo>
                      <a:pt x="334" y="456"/>
                    </a:lnTo>
                    <a:lnTo>
                      <a:pt x="334" y="451"/>
                    </a:lnTo>
                    <a:lnTo>
                      <a:pt x="328" y="451"/>
                    </a:lnTo>
                    <a:lnTo>
                      <a:pt x="328" y="447"/>
                    </a:lnTo>
                    <a:lnTo>
                      <a:pt x="321" y="447"/>
                    </a:lnTo>
                    <a:lnTo>
                      <a:pt x="315" y="447"/>
                    </a:lnTo>
                    <a:lnTo>
                      <a:pt x="309" y="447"/>
                    </a:lnTo>
                    <a:lnTo>
                      <a:pt x="303" y="447"/>
                    </a:lnTo>
                    <a:lnTo>
                      <a:pt x="303" y="442"/>
                    </a:lnTo>
                    <a:lnTo>
                      <a:pt x="303" y="438"/>
                    </a:lnTo>
                    <a:lnTo>
                      <a:pt x="303" y="433"/>
                    </a:lnTo>
                    <a:lnTo>
                      <a:pt x="296" y="433"/>
                    </a:lnTo>
                    <a:lnTo>
                      <a:pt x="290" y="433"/>
                    </a:lnTo>
                    <a:lnTo>
                      <a:pt x="284" y="433"/>
                    </a:lnTo>
                    <a:lnTo>
                      <a:pt x="277" y="438"/>
                    </a:lnTo>
                    <a:lnTo>
                      <a:pt x="271" y="438"/>
                    </a:lnTo>
                    <a:lnTo>
                      <a:pt x="271" y="433"/>
                    </a:lnTo>
                    <a:lnTo>
                      <a:pt x="265" y="433"/>
                    </a:lnTo>
                    <a:lnTo>
                      <a:pt x="259" y="429"/>
                    </a:lnTo>
                    <a:lnTo>
                      <a:pt x="252" y="429"/>
                    </a:lnTo>
                    <a:lnTo>
                      <a:pt x="246" y="429"/>
                    </a:lnTo>
                    <a:lnTo>
                      <a:pt x="240" y="429"/>
                    </a:lnTo>
                    <a:lnTo>
                      <a:pt x="240" y="424"/>
                    </a:lnTo>
                    <a:lnTo>
                      <a:pt x="233" y="424"/>
                    </a:lnTo>
                    <a:lnTo>
                      <a:pt x="227" y="424"/>
                    </a:lnTo>
                    <a:lnTo>
                      <a:pt x="221" y="420"/>
                    </a:lnTo>
                    <a:lnTo>
                      <a:pt x="215" y="420"/>
                    </a:lnTo>
                    <a:lnTo>
                      <a:pt x="208" y="420"/>
                    </a:lnTo>
                    <a:lnTo>
                      <a:pt x="202" y="420"/>
                    </a:lnTo>
                    <a:lnTo>
                      <a:pt x="196" y="420"/>
                    </a:lnTo>
                    <a:lnTo>
                      <a:pt x="189" y="415"/>
                    </a:lnTo>
                    <a:lnTo>
                      <a:pt x="183" y="415"/>
                    </a:lnTo>
                    <a:lnTo>
                      <a:pt x="177" y="415"/>
                    </a:lnTo>
                    <a:lnTo>
                      <a:pt x="177" y="411"/>
                    </a:lnTo>
                    <a:lnTo>
                      <a:pt x="177" y="407"/>
                    </a:lnTo>
                    <a:lnTo>
                      <a:pt x="177" y="402"/>
                    </a:lnTo>
                    <a:lnTo>
                      <a:pt x="169" y="398"/>
                    </a:lnTo>
                    <a:lnTo>
                      <a:pt x="169" y="393"/>
                    </a:lnTo>
                    <a:lnTo>
                      <a:pt x="163" y="389"/>
                    </a:lnTo>
                    <a:lnTo>
                      <a:pt x="157" y="389"/>
                    </a:lnTo>
                    <a:lnTo>
                      <a:pt x="151" y="389"/>
                    </a:lnTo>
                    <a:lnTo>
                      <a:pt x="144" y="389"/>
                    </a:lnTo>
                    <a:lnTo>
                      <a:pt x="138" y="393"/>
                    </a:lnTo>
                    <a:lnTo>
                      <a:pt x="132" y="398"/>
                    </a:lnTo>
                    <a:lnTo>
                      <a:pt x="132" y="402"/>
                    </a:lnTo>
                    <a:lnTo>
                      <a:pt x="125" y="402"/>
                    </a:lnTo>
                    <a:lnTo>
                      <a:pt x="125" y="398"/>
                    </a:lnTo>
                    <a:lnTo>
                      <a:pt x="119" y="398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3"/>
                    </a:lnTo>
                    <a:lnTo>
                      <a:pt x="100" y="398"/>
                    </a:lnTo>
                    <a:lnTo>
                      <a:pt x="100" y="402"/>
                    </a:lnTo>
                    <a:lnTo>
                      <a:pt x="100" y="407"/>
                    </a:lnTo>
                    <a:lnTo>
                      <a:pt x="94" y="407"/>
                    </a:lnTo>
                    <a:lnTo>
                      <a:pt x="88" y="407"/>
                    </a:lnTo>
                    <a:lnTo>
                      <a:pt x="81" y="411"/>
                    </a:lnTo>
                    <a:lnTo>
                      <a:pt x="81" y="415"/>
                    </a:lnTo>
                    <a:lnTo>
                      <a:pt x="88" y="420"/>
                    </a:lnTo>
                    <a:lnTo>
                      <a:pt x="94" y="420"/>
                    </a:lnTo>
                    <a:lnTo>
                      <a:pt x="100" y="420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24"/>
                    </a:lnTo>
                    <a:lnTo>
                      <a:pt x="81" y="424"/>
                    </a:lnTo>
                    <a:lnTo>
                      <a:pt x="75" y="424"/>
                    </a:lnTo>
                    <a:lnTo>
                      <a:pt x="75" y="429"/>
                    </a:lnTo>
                    <a:lnTo>
                      <a:pt x="69" y="433"/>
                    </a:lnTo>
                    <a:lnTo>
                      <a:pt x="63" y="433"/>
                    </a:lnTo>
                    <a:lnTo>
                      <a:pt x="56" y="433"/>
                    </a:lnTo>
                    <a:lnTo>
                      <a:pt x="50" y="429"/>
                    </a:lnTo>
                    <a:lnTo>
                      <a:pt x="50" y="424"/>
                    </a:lnTo>
                    <a:lnTo>
                      <a:pt x="44" y="424"/>
                    </a:lnTo>
                    <a:lnTo>
                      <a:pt x="37" y="424"/>
                    </a:lnTo>
                    <a:lnTo>
                      <a:pt x="31" y="424"/>
                    </a:lnTo>
                    <a:lnTo>
                      <a:pt x="25" y="424"/>
                    </a:lnTo>
                    <a:lnTo>
                      <a:pt x="19" y="424"/>
                    </a:lnTo>
                    <a:lnTo>
                      <a:pt x="12" y="424"/>
                    </a:lnTo>
                    <a:lnTo>
                      <a:pt x="6" y="424"/>
                    </a:lnTo>
                    <a:lnTo>
                      <a:pt x="12" y="420"/>
                    </a:lnTo>
                    <a:lnTo>
                      <a:pt x="12" y="415"/>
                    </a:lnTo>
                    <a:lnTo>
                      <a:pt x="12" y="411"/>
                    </a:lnTo>
                    <a:lnTo>
                      <a:pt x="12" y="407"/>
                    </a:lnTo>
                    <a:lnTo>
                      <a:pt x="12" y="402"/>
                    </a:lnTo>
                    <a:lnTo>
                      <a:pt x="6" y="398"/>
                    </a:lnTo>
                    <a:lnTo>
                      <a:pt x="6" y="393"/>
                    </a:lnTo>
                    <a:lnTo>
                      <a:pt x="0" y="389"/>
                    </a:lnTo>
                    <a:lnTo>
                      <a:pt x="0" y="384"/>
                    </a:lnTo>
                    <a:lnTo>
                      <a:pt x="0" y="380"/>
                    </a:lnTo>
                    <a:lnTo>
                      <a:pt x="6" y="380"/>
                    </a:lnTo>
                    <a:lnTo>
                      <a:pt x="12" y="375"/>
                    </a:lnTo>
                    <a:lnTo>
                      <a:pt x="19" y="371"/>
                    </a:lnTo>
                    <a:lnTo>
                      <a:pt x="19" y="366"/>
                    </a:lnTo>
                    <a:lnTo>
                      <a:pt x="19" y="362"/>
                    </a:lnTo>
                    <a:lnTo>
                      <a:pt x="25" y="357"/>
                    </a:lnTo>
                    <a:lnTo>
                      <a:pt x="31" y="353"/>
                    </a:lnTo>
                    <a:lnTo>
                      <a:pt x="37" y="353"/>
                    </a:lnTo>
                    <a:lnTo>
                      <a:pt x="44" y="349"/>
                    </a:lnTo>
                    <a:lnTo>
                      <a:pt x="50" y="344"/>
                    </a:lnTo>
                    <a:lnTo>
                      <a:pt x="56" y="344"/>
                    </a:lnTo>
                    <a:lnTo>
                      <a:pt x="56" y="340"/>
                    </a:lnTo>
                    <a:lnTo>
                      <a:pt x="63" y="335"/>
                    </a:lnTo>
                    <a:lnTo>
                      <a:pt x="63" y="331"/>
                    </a:lnTo>
                    <a:lnTo>
                      <a:pt x="56" y="326"/>
                    </a:lnTo>
                    <a:lnTo>
                      <a:pt x="56" y="322"/>
                    </a:lnTo>
                    <a:lnTo>
                      <a:pt x="56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63" y="308"/>
                    </a:lnTo>
                    <a:lnTo>
                      <a:pt x="63" y="304"/>
                    </a:lnTo>
                    <a:lnTo>
                      <a:pt x="63" y="299"/>
                    </a:lnTo>
                    <a:lnTo>
                      <a:pt x="63" y="294"/>
                    </a:lnTo>
                    <a:lnTo>
                      <a:pt x="63" y="290"/>
                    </a:lnTo>
                    <a:lnTo>
                      <a:pt x="63" y="285"/>
                    </a:lnTo>
                    <a:lnTo>
                      <a:pt x="69" y="281"/>
                    </a:lnTo>
                    <a:lnTo>
                      <a:pt x="75" y="276"/>
                    </a:lnTo>
                    <a:lnTo>
                      <a:pt x="81" y="281"/>
                    </a:lnTo>
                    <a:lnTo>
                      <a:pt x="88" y="281"/>
                    </a:lnTo>
                    <a:lnTo>
                      <a:pt x="94" y="285"/>
                    </a:lnTo>
                    <a:lnTo>
                      <a:pt x="100" y="285"/>
                    </a:lnTo>
                    <a:lnTo>
                      <a:pt x="113" y="290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44" y="290"/>
                    </a:lnTo>
                    <a:lnTo>
                      <a:pt x="151" y="285"/>
                    </a:lnTo>
                    <a:lnTo>
                      <a:pt x="157" y="285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7" y="281"/>
                    </a:lnTo>
                    <a:lnTo>
                      <a:pt x="183" y="281"/>
                    </a:lnTo>
                    <a:lnTo>
                      <a:pt x="189" y="281"/>
                    </a:lnTo>
                    <a:lnTo>
                      <a:pt x="196" y="281"/>
                    </a:lnTo>
                    <a:lnTo>
                      <a:pt x="202" y="276"/>
                    </a:lnTo>
                    <a:lnTo>
                      <a:pt x="208" y="272"/>
                    </a:lnTo>
                    <a:lnTo>
                      <a:pt x="215" y="268"/>
                    </a:lnTo>
                    <a:lnTo>
                      <a:pt x="221" y="263"/>
                    </a:lnTo>
                    <a:lnTo>
                      <a:pt x="221" y="259"/>
                    </a:lnTo>
                    <a:lnTo>
                      <a:pt x="221" y="254"/>
                    </a:lnTo>
                    <a:lnTo>
                      <a:pt x="215" y="250"/>
                    </a:lnTo>
                    <a:lnTo>
                      <a:pt x="215" y="245"/>
                    </a:lnTo>
                    <a:lnTo>
                      <a:pt x="221" y="245"/>
                    </a:lnTo>
                    <a:lnTo>
                      <a:pt x="227" y="245"/>
                    </a:lnTo>
                    <a:lnTo>
                      <a:pt x="233" y="241"/>
                    </a:lnTo>
                    <a:lnTo>
                      <a:pt x="240" y="241"/>
                    </a:lnTo>
                    <a:lnTo>
                      <a:pt x="246" y="241"/>
                    </a:lnTo>
                    <a:lnTo>
                      <a:pt x="252" y="241"/>
                    </a:lnTo>
                    <a:lnTo>
                      <a:pt x="259" y="241"/>
                    </a:lnTo>
                    <a:lnTo>
                      <a:pt x="265" y="241"/>
                    </a:lnTo>
                    <a:lnTo>
                      <a:pt x="271" y="245"/>
                    </a:lnTo>
                    <a:lnTo>
                      <a:pt x="277" y="241"/>
                    </a:lnTo>
                    <a:lnTo>
                      <a:pt x="277" y="236"/>
                    </a:lnTo>
                    <a:lnTo>
                      <a:pt x="277" y="232"/>
                    </a:lnTo>
                    <a:lnTo>
                      <a:pt x="277" y="227"/>
                    </a:lnTo>
                    <a:lnTo>
                      <a:pt x="277" y="223"/>
                    </a:lnTo>
                    <a:lnTo>
                      <a:pt x="271" y="219"/>
                    </a:lnTo>
                    <a:lnTo>
                      <a:pt x="271" y="214"/>
                    </a:lnTo>
                    <a:lnTo>
                      <a:pt x="271" y="210"/>
                    </a:lnTo>
                    <a:lnTo>
                      <a:pt x="271" y="205"/>
                    </a:lnTo>
                    <a:lnTo>
                      <a:pt x="265" y="205"/>
                    </a:lnTo>
                    <a:lnTo>
                      <a:pt x="265" y="201"/>
                    </a:lnTo>
                    <a:lnTo>
                      <a:pt x="259" y="201"/>
                    </a:lnTo>
                    <a:lnTo>
                      <a:pt x="252" y="196"/>
                    </a:lnTo>
                    <a:lnTo>
                      <a:pt x="246" y="196"/>
                    </a:lnTo>
                    <a:lnTo>
                      <a:pt x="240" y="196"/>
                    </a:lnTo>
                    <a:lnTo>
                      <a:pt x="233" y="201"/>
                    </a:lnTo>
                    <a:lnTo>
                      <a:pt x="227" y="201"/>
                    </a:lnTo>
                    <a:lnTo>
                      <a:pt x="221" y="201"/>
                    </a:lnTo>
                    <a:lnTo>
                      <a:pt x="221" y="196"/>
                    </a:lnTo>
                    <a:lnTo>
                      <a:pt x="221" y="192"/>
                    </a:lnTo>
                    <a:lnTo>
                      <a:pt x="215" y="187"/>
                    </a:lnTo>
                    <a:lnTo>
                      <a:pt x="215" y="183"/>
                    </a:lnTo>
                    <a:lnTo>
                      <a:pt x="215" y="178"/>
                    </a:lnTo>
                    <a:lnTo>
                      <a:pt x="215" y="174"/>
                    </a:lnTo>
                    <a:lnTo>
                      <a:pt x="215" y="169"/>
                    </a:lnTo>
                    <a:lnTo>
                      <a:pt x="215" y="165"/>
                    </a:lnTo>
                    <a:lnTo>
                      <a:pt x="215" y="161"/>
                    </a:lnTo>
                    <a:lnTo>
                      <a:pt x="215" y="156"/>
                    </a:lnTo>
                    <a:lnTo>
                      <a:pt x="208" y="152"/>
                    </a:lnTo>
                    <a:lnTo>
                      <a:pt x="208" y="147"/>
                    </a:lnTo>
                    <a:lnTo>
                      <a:pt x="202" y="143"/>
                    </a:lnTo>
                    <a:lnTo>
                      <a:pt x="202" y="138"/>
                    </a:lnTo>
                    <a:lnTo>
                      <a:pt x="202" y="134"/>
                    </a:lnTo>
                    <a:lnTo>
                      <a:pt x="202" y="129"/>
                    </a:lnTo>
                    <a:lnTo>
                      <a:pt x="202" y="125"/>
                    </a:lnTo>
                    <a:lnTo>
                      <a:pt x="202" y="120"/>
                    </a:lnTo>
                    <a:lnTo>
                      <a:pt x="202" y="116"/>
                    </a:lnTo>
                    <a:lnTo>
                      <a:pt x="208" y="116"/>
                    </a:lnTo>
                    <a:lnTo>
                      <a:pt x="208" y="111"/>
                    </a:lnTo>
                    <a:lnTo>
                      <a:pt x="208" y="107"/>
                    </a:lnTo>
                    <a:lnTo>
                      <a:pt x="215" y="107"/>
                    </a:lnTo>
                    <a:lnTo>
                      <a:pt x="215" y="103"/>
                    </a:lnTo>
                    <a:lnTo>
                      <a:pt x="221" y="103"/>
                    </a:lnTo>
                    <a:lnTo>
                      <a:pt x="221" y="107"/>
                    </a:lnTo>
                    <a:lnTo>
                      <a:pt x="227" y="111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3"/>
                    </a:lnTo>
                    <a:lnTo>
                      <a:pt x="233" y="98"/>
                    </a:lnTo>
                    <a:lnTo>
                      <a:pt x="240" y="94"/>
                    </a:lnTo>
                    <a:lnTo>
                      <a:pt x="246" y="89"/>
                    </a:lnTo>
                    <a:lnTo>
                      <a:pt x="252" y="94"/>
                    </a:lnTo>
                    <a:lnTo>
                      <a:pt x="259" y="94"/>
                    </a:lnTo>
                    <a:lnTo>
                      <a:pt x="265" y="98"/>
                    </a:lnTo>
                    <a:lnTo>
                      <a:pt x="265" y="103"/>
                    </a:lnTo>
                    <a:lnTo>
                      <a:pt x="265" y="107"/>
                    </a:lnTo>
                    <a:lnTo>
                      <a:pt x="271" y="107"/>
                    </a:lnTo>
                    <a:lnTo>
                      <a:pt x="277" y="103"/>
                    </a:lnTo>
                    <a:lnTo>
                      <a:pt x="284" y="103"/>
                    </a:lnTo>
                    <a:lnTo>
                      <a:pt x="290" y="103"/>
                    </a:lnTo>
                    <a:lnTo>
                      <a:pt x="296" y="107"/>
                    </a:lnTo>
                    <a:lnTo>
                      <a:pt x="303" y="107"/>
                    </a:lnTo>
                    <a:lnTo>
                      <a:pt x="309" y="107"/>
                    </a:lnTo>
                    <a:lnTo>
                      <a:pt x="309" y="103"/>
                    </a:lnTo>
                    <a:lnTo>
                      <a:pt x="309" y="98"/>
                    </a:lnTo>
                    <a:lnTo>
                      <a:pt x="315" y="98"/>
                    </a:lnTo>
                    <a:lnTo>
                      <a:pt x="315" y="94"/>
                    </a:lnTo>
                    <a:lnTo>
                      <a:pt x="321" y="94"/>
                    </a:lnTo>
                    <a:lnTo>
                      <a:pt x="328" y="94"/>
                    </a:lnTo>
                    <a:lnTo>
                      <a:pt x="328" y="98"/>
                    </a:lnTo>
                    <a:lnTo>
                      <a:pt x="334" y="94"/>
                    </a:lnTo>
                    <a:lnTo>
                      <a:pt x="340" y="94"/>
                    </a:lnTo>
                    <a:lnTo>
                      <a:pt x="340" y="89"/>
                    </a:lnTo>
                    <a:lnTo>
                      <a:pt x="347" y="85"/>
                    </a:lnTo>
                    <a:lnTo>
                      <a:pt x="353" y="80"/>
                    </a:lnTo>
                    <a:lnTo>
                      <a:pt x="359" y="76"/>
                    </a:lnTo>
                    <a:lnTo>
                      <a:pt x="359" y="71"/>
                    </a:lnTo>
                    <a:lnTo>
                      <a:pt x="359" y="67"/>
                    </a:lnTo>
                    <a:lnTo>
                      <a:pt x="365" y="62"/>
                    </a:lnTo>
                    <a:lnTo>
                      <a:pt x="372" y="62"/>
                    </a:lnTo>
                    <a:lnTo>
                      <a:pt x="378" y="62"/>
                    </a:lnTo>
                    <a:lnTo>
                      <a:pt x="384" y="67"/>
                    </a:lnTo>
                    <a:lnTo>
                      <a:pt x="391" y="71"/>
                    </a:lnTo>
                    <a:lnTo>
                      <a:pt x="397" y="76"/>
                    </a:lnTo>
                    <a:lnTo>
                      <a:pt x="403" y="71"/>
                    </a:lnTo>
                    <a:lnTo>
                      <a:pt x="403" y="67"/>
                    </a:lnTo>
                    <a:lnTo>
                      <a:pt x="403" y="62"/>
                    </a:lnTo>
                    <a:lnTo>
                      <a:pt x="403" y="58"/>
                    </a:lnTo>
                    <a:lnTo>
                      <a:pt x="403" y="53"/>
                    </a:lnTo>
                    <a:lnTo>
                      <a:pt x="409" y="53"/>
                    </a:lnTo>
                    <a:lnTo>
                      <a:pt x="416" y="53"/>
                    </a:lnTo>
                    <a:lnTo>
                      <a:pt x="422" y="53"/>
                    </a:lnTo>
                    <a:lnTo>
                      <a:pt x="428" y="53"/>
                    </a:lnTo>
                    <a:lnTo>
                      <a:pt x="435" y="58"/>
                    </a:lnTo>
                    <a:lnTo>
                      <a:pt x="435" y="62"/>
                    </a:lnTo>
                    <a:lnTo>
                      <a:pt x="435" y="67"/>
                    </a:lnTo>
                    <a:lnTo>
                      <a:pt x="435" y="71"/>
                    </a:lnTo>
                    <a:lnTo>
                      <a:pt x="435" y="76"/>
                    </a:lnTo>
                    <a:lnTo>
                      <a:pt x="435" y="80"/>
                    </a:lnTo>
                    <a:lnTo>
                      <a:pt x="441" y="80"/>
                    </a:lnTo>
                    <a:lnTo>
                      <a:pt x="447" y="76"/>
                    </a:lnTo>
                    <a:lnTo>
                      <a:pt x="453" y="76"/>
                    </a:lnTo>
                    <a:lnTo>
                      <a:pt x="460" y="71"/>
                    </a:lnTo>
                    <a:lnTo>
                      <a:pt x="460" y="67"/>
                    </a:lnTo>
                    <a:lnTo>
                      <a:pt x="466" y="62"/>
                    </a:lnTo>
                    <a:lnTo>
                      <a:pt x="466" y="58"/>
                    </a:lnTo>
                    <a:lnTo>
                      <a:pt x="472" y="53"/>
                    </a:lnTo>
                    <a:lnTo>
                      <a:pt x="479" y="53"/>
                    </a:lnTo>
                    <a:lnTo>
                      <a:pt x="485" y="53"/>
                    </a:lnTo>
                    <a:lnTo>
                      <a:pt x="491" y="58"/>
                    </a:lnTo>
                    <a:lnTo>
                      <a:pt x="498" y="62"/>
                    </a:lnTo>
                    <a:lnTo>
                      <a:pt x="504" y="67"/>
                    </a:lnTo>
                    <a:lnTo>
                      <a:pt x="504" y="71"/>
                    </a:lnTo>
                    <a:lnTo>
                      <a:pt x="510" y="71"/>
                    </a:lnTo>
                    <a:lnTo>
                      <a:pt x="516" y="71"/>
                    </a:lnTo>
                    <a:lnTo>
                      <a:pt x="523" y="67"/>
                    </a:lnTo>
                    <a:lnTo>
                      <a:pt x="529" y="62"/>
                    </a:lnTo>
                    <a:lnTo>
                      <a:pt x="535" y="62"/>
                    </a:lnTo>
                    <a:lnTo>
                      <a:pt x="542" y="58"/>
                    </a:lnTo>
                    <a:lnTo>
                      <a:pt x="548" y="62"/>
                    </a:lnTo>
                    <a:lnTo>
                      <a:pt x="554" y="62"/>
                    </a:lnTo>
                    <a:lnTo>
                      <a:pt x="560" y="67"/>
                    </a:lnTo>
                    <a:lnTo>
                      <a:pt x="560" y="71"/>
                    </a:lnTo>
                    <a:lnTo>
                      <a:pt x="567" y="76"/>
                    </a:lnTo>
                    <a:lnTo>
                      <a:pt x="573" y="80"/>
                    </a:lnTo>
                    <a:lnTo>
                      <a:pt x="579" y="80"/>
                    </a:lnTo>
                    <a:lnTo>
                      <a:pt x="586" y="80"/>
                    </a:lnTo>
                    <a:lnTo>
                      <a:pt x="592" y="80"/>
                    </a:lnTo>
                    <a:lnTo>
                      <a:pt x="598" y="80"/>
                    </a:lnTo>
                    <a:lnTo>
                      <a:pt x="598" y="85"/>
                    </a:lnTo>
                    <a:lnTo>
                      <a:pt x="604" y="89"/>
                    </a:lnTo>
                    <a:lnTo>
                      <a:pt x="611" y="94"/>
                    </a:lnTo>
                    <a:lnTo>
                      <a:pt x="617" y="89"/>
                    </a:lnTo>
                    <a:lnTo>
                      <a:pt x="623" y="89"/>
                    </a:lnTo>
                    <a:lnTo>
                      <a:pt x="623" y="85"/>
                    </a:lnTo>
                    <a:lnTo>
                      <a:pt x="623" y="80"/>
                    </a:lnTo>
                    <a:lnTo>
                      <a:pt x="630" y="80"/>
                    </a:lnTo>
                    <a:lnTo>
                      <a:pt x="630" y="76"/>
                    </a:lnTo>
                    <a:lnTo>
                      <a:pt x="636" y="71"/>
                    </a:lnTo>
                    <a:lnTo>
                      <a:pt x="642" y="71"/>
                    </a:lnTo>
                    <a:lnTo>
                      <a:pt x="648" y="71"/>
                    </a:lnTo>
                    <a:lnTo>
                      <a:pt x="655" y="71"/>
                    </a:lnTo>
                    <a:lnTo>
                      <a:pt x="661" y="71"/>
                    </a:lnTo>
                    <a:lnTo>
                      <a:pt x="667" y="71"/>
                    </a:lnTo>
                    <a:lnTo>
                      <a:pt x="674" y="67"/>
                    </a:lnTo>
                    <a:lnTo>
                      <a:pt x="680" y="67"/>
                    </a:lnTo>
                    <a:lnTo>
                      <a:pt x="692" y="67"/>
                    </a:lnTo>
                    <a:lnTo>
                      <a:pt x="699" y="67"/>
                    </a:lnTo>
                    <a:lnTo>
                      <a:pt x="705" y="67"/>
                    </a:lnTo>
                    <a:lnTo>
                      <a:pt x="711" y="67"/>
                    </a:lnTo>
                    <a:lnTo>
                      <a:pt x="718" y="67"/>
                    </a:lnTo>
                    <a:lnTo>
                      <a:pt x="724" y="67"/>
                    </a:lnTo>
                    <a:lnTo>
                      <a:pt x="730" y="67"/>
                    </a:lnTo>
                    <a:lnTo>
                      <a:pt x="736" y="62"/>
                    </a:lnTo>
                    <a:lnTo>
                      <a:pt x="743" y="62"/>
                    </a:lnTo>
                    <a:lnTo>
                      <a:pt x="743" y="67"/>
                    </a:lnTo>
                    <a:lnTo>
                      <a:pt x="743" y="71"/>
                    </a:lnTo>
                    <a:lnTo>
                      <a:pt x="749" y="71"/>
                    </a:lnTo>
                    <a:lnTo>
                      <a:pt x="762" y="71"/>
                    </a:lnTo>
                    <a:lnTo>
                      <a:pt x="762" y="67"/>
                    </a:lnTo>
                    <a:lnTo>
                      <a:pt x="768" y="62"/>
                    </a:lnTo>
                    <a:lnTo>
                      <a:pt x="768" y="58"/>
                    </a:lnTo>
                    <a:lnTo>
                      <a:pt x="768" y="53"/>
                    </a:lnTo>
                    <a:lnTo>
                      <a:pt x="762" y="49"/>
                    </a:lnTo>
                    <a:lnTo>
                      <a:pt x="762" y="45"/>
                    </a:lnTo>
                    <a:lnTo>
                      <a:pt x="762" y="40"/>
                    </a:lnTo>
                    <a:lnTo>
                      <a:pt x="768" y="36"/>
                    </a:lnTo>
                    <a:lnTo>
                      <a:pt x="768" y="31"/>
                    </a:lnTo>
                    <a:lnTo>
                      <a:pt x="768" y="27"/>
                    </a:lnTo>
                    <a:lnTo>
                      <a:pt x="774" y="22"/>
                    </a:lnTo>
                    <a:lnTo>
                      <a:pt x="780" y="22"/>
                    </a:lnTo>
                    <a:lnTo>
                      <a:pt x="780" y="18"/>
                    </a:lnTo>
                    <a:lnTo>
                      <a:pt x="787" y="13"/>
                    </a:lnTo>
                    <a:lnTo>
                      <a:pt x="793" y="9"/>
                    </a:lnTo>
                    <a:lnTo>
                      <a:pt x="793" y="4"/>
                    </a:lnTo>
                    <a:lnTo>
                      <a:pt x="793" y="0"/>
                    </a:lnTo>
                    <a:lnTo>
                      <a:pt x="799" y="0"/>
                    </a:lnTo>
                    <a:lnTo>
                      <a:pt x="806" y="0"/>
                    </a:lnTo>
                    <a:lnTo>
                      <a:pt x="812" y="0"/>
                    </a:lnTo>
                    <a:lnTo>
                      <a:pt x="81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65" name="Group 967"/>
            <p:cNvGrpSpPr>
              <a:grpSpLocks/>
            </p:cNvGrpSpPr>
            <p:nvPr/>
          </p:nvGrpSpPr>
          <p:grpSpPr bwMode="auto">
            <a:xfrm>
              <a:off x="1381" y="1979"/>
              <a:ext cx="843" cy="464"/>
              <a:chOff x="1381" y="1979"/>
              <a:chExt cx="843" cy="464"/>
            </a:xfrm>
          </p:grpSpPr>
          <p:sp>
            <p:nvSpPr>
              <p:cNvPr id="5064" name="Freeform 968"/>
              <p:cNvSpPr>
                <a:spLocks/>
              </p:cNvSpPr>
              <p:nvPr/>
            </p:nvSpPr>
            <p:spPr bwMode="auto">
              <a:xfrm>
                <a:off x="1381" y="1979"/>
                <a:ext cx="843" cy="464"/>
              </a:xfrm>
              <a:custGeom>
                <a:avLst/>
                <a:gdLst/>
                <a:ahLst/>
                <a:cxnLst>
                  <a:cxn ang="0">
                    <a:pos x="711" y="9"/>
                  </a:cxn>
                  <a:cxn ang="0">
                    <a:pos x="748" y="13"/>
                  </a:cxn>
                  <a:cxn ang="0">
                    <a:pos x="773" y="40"/>
                  </a:cxn>
                  <a:cxn ang="0">
                    <a:pos x="830" y="35"/>
                  </a:cxn>
                  <a:cxn ang="0">
                    <a:pos x="830" y="67"/>
                  </a:cxn>
                  <a:cxn ang="0">
                    <a:pos x="830" y="107"/>
                  </a:cxn>
                  <a:cxn ang="0">
                    <a:pos x="811" y="138"/>
                  </a:cxn>
                  <a:cxn ang="0">
                    <a:pos x="773" y="160"/>
                  </a:cxn>
                  <a:cxn ang="0">
                    <a:pos x="711" y="160"/>
                  </a:cxn>
                  <a:cxn ang="0">
                    <a:pos x="660" y="160"/>
                  </a:cxn>
                  <a:cxn ang="0">
                    <a:pos x="610" y="142"/>
                  </a:cxn>
                  <a:cxn ang="0">
                    <a:pos x="597" y="178"/>
                  </a:cxn>
                  <a:cxn ang="0">
                    <a:pos x="591" y="214"/>
                  </a:cxn>
                  <a:cxn ang="0">
                    <a:pos x="585" y="259"/>
                  </a:cxn>
                  <a:cxn ang="0">
                    <a:pos x="623" y="286"/>
                  </a:cxn>
                  <a:cxn ang="0">
                    <a:pos x="667" y="304"/>
                  </a:cxn>
                  <a:cxn ang="0">
                    <a:pos x="679" y="330"/>
                  </a:cxn>
                  <a:cxn ang="0">
                    <a:pos x="654" y="366"/>
                  </a:cxn>
                  <a:cxn ang="0">
                    <a:pos x="667" y="397"/>
                  </a:cxn>
                  <a:cxn ang="0">
                    <a:pos x="723" y="397"/>
                  </a:cxn>
                  <a:cxn ang="0">
                    <a:pos x="761" y="424"/>
                  </a:cxn>
                  <a:cxn ang="0">
                    <a:pos x="761" y="451"/>
                  </a:cxn>
                  <a:cxn ang="0">
                    <a:pos x="698" y="451"/>
                  </a:cxn>
                  <a:cxn ang="0">
                    <a:pos x="648" y="433"/>
                  </a:cxn>
                  <a:cxn ang="0">
                    <a:pos x="597" y="442"/>
                  </a:cxn>
                  <a:cxn ang="0">
                    <a:pos x="566" y="455"/>
                  </a:cxn>
                  <a:cxn ang="0">
                    <a:pos x="516" y="442"/>
                  </a:cxn>
                  <a:cxn ang="0">
                    <a:pos x="453" y="429"/>
                  </a:cxn>
                  <a:cxn ang="0">
                    <a:pos x="396" y="433"/>
                  </a:cxn>
                  <a:cxn ang="0">
                    <a:pos x="340" y="446"/>
                  </a:cxn>
                  <a:cxn ang="0">
                    <a:pos x="321" y="451"/>
                  </a:cxn>
                  <a:cxn ang="0">
                    <a:pos x="277" y="429"/>
                  </a:cxn>
                  <a:cxn ang="0">
                    <a:pos x="264" y="393"/>
                  </a:cxn>
                  <a:cxn ang="0">
                    <a:pos x="214" y="375"/>
                  </a:cxn>
                  <a:cxn ang="0">
                    <a:pos x="157" y="357"/>
                  </a:cxn>
                  <a:cxn ang="0">
                    <a:pos x="101" y="362"/>
                  </a:cxn>
                  <a:cxn ang="0">
                    <a:pos x="44" y="348"/>
                  </a:cxn>
                  <a:cxn ang="0">
                    <a:pos x="0" y="317"/>
                  </a:cxn>
                  <a:cxn ang="0">
                    <a:pos x="32" y="295"/>
                  </a:cxn>
                  <a:cxn ang="0">
                    <a:pos x="69" y="277"/>
                  </a:cxn>
                  <a:cxn ang="0">
                    <a:pos x="107" y="250"/>
                  </a:cxn>
                  <a:cxn ang="0">
                    <a:pos x="145" y="219"/>
                  </a:cxn>
                  <a:cxn ang="0">
                    <a:pos x="170" y="187"/>
                  </a:cxn>
                  <a:cxn ang="0">
                    <a:pos x="208" y="160"/>
                  </a:cxn>
                  <a:cxn ang="0">
                    <a:pos x="252" y="142"/>
                  </a:cxn>
                  <a:cxn ang="0">
                    <a:pos x="245" y="102"/>
                  </a:cxn>
                  <a:cxn ang="0">
                    <a:pos x="252" y="71"/>
                  </a:cxn>
                  <a:cxn ang="0">
                    <a:pos x="283" y="49"/>
                  </a:cxn>
                  <a:cxn ang="0">
                    <a:pos x="289" y="18"/>
                  </a:cxn>
                  <a:cxn ang="0">
                    <a:pos x="346" y="0"/>
                  </a:cxn>
                  <a:cxn ang="0">
                    <a:pos x="390" y="9"/>
                  </a:cxn>
                  <a:cxn ang="0">
                    <a:pos x="434" y="26"/>
                  </a:cxn>
                  <a:cxn ang="0">
                    <a:pos x="478" y="26"/>
                  </a:cxn>
                  <a:cxn ang="0">
                    <a:pos x="528" y="22"/>
                  </a:cxn>
                  <a:cxn ang="0">
                    <a:pos x="572" y="13"/>
                  </a:cxn>
                  <a:cxn ang="0">
                    <a:pos x="610" y="18"/>
                  </a:cxn>
                  <a:cxn ang="0">
                    <a:pos x="641" y="22"/>
                  </a:cxn>
                  <a:cxn ang="0">
                    <a:pos x="673" y="22"/>
                  </a:cxn>
                </a:cxnLst>
                <a:rect l="0" t="0" r="r" b="b"/>
                <a:pathLst>
                  <a:path w="843" h="464">
                    <a:moveTo>
                      <a:pt x="679" y="26"/>
                    </a:moveTo>
                    <a:lnTo>
                      <a:pt x="685" y="26"/>
                    </a:lnTo>
                    <a:lnTo>
                      <a:pt x="692" y="26"/>
                    </a:lnTo>
                    <a:lnTo>
                      <a:pt x="698" y="26"/>
                    </a:lnTo>
                    <a:lnTo>
                      <a:pt x="698" y="22"/>
                    </a:lnTo>
                    <a:lnTo>
                      <a:pt x="704" y="18"/>
                    </a:lnTo>
                    <a:lnTo>
                      <a:pt x="704" y="13"/>
                    </a:lnTo>
                    <a:lnTo>
                      <a:pt x="704" y="9"/>
                    </a:lnTo>
                    <a:lnTo>
                      <a:pt x="711" y="9"/>
                    </a:lnTo>
                    <a:lnTo>
                      <a:pt x="711" y="4"/>
                    </a:lnTo>
                    <a:lnTo>
                      <a:pt x="717" y="4"/>
                    </a:lnTo>
                    <a:lnTo>
                      <a:pt x="723" y="4"/>
                    </a:lnTo>
                    <a:lnTo>
                      <a:pt x="729" y="4"/>
                    </a:lnTo>
                    <a:lnTo>
                      <a:pt x="736" y="4"/>
                    </a:lnTo>
                    <a:lnTo>
                      <a:pt x="742" y="4"/>
                    </a:lnTo>
                    <a:lnTo>
                      <a:pt x="748" y="4"/>
                    </a:lnTo>
                    <a:lnTo>
                      <a:pt x="748" y="9"/>
                    </a:lnTo>
                    <a:lnTo>
                      <a:pt x="748" y="13"/>
                    </a:lnTo>
                    <a:lnTo>
                      <a:pt x="742" y="18"/>
                    </a:lnTo>
                    <a:lnTo>
                      <a:pt x="742" y="26"/>
                    </a:lnTo>
                    <a:lnTo>
                      <a:pt x="742" y="31"/>
                    </a:lnTo>
                    <a:lnTo>
                      <a:pt x="748" y="35"/>
                    </a:lnTo>
                    <a:lnTo>
                      <a:pt x="755" y="35"/>
                    </a:lnTo>
                    <a:lnTo>
                      <a:pt x="755" y="40"/>
                    </a:lnTo>
                    <a:lnTo>
                      <a:pt x="761" y="40"/>
                    </a:lnTo>
                    <a:lnTo>
                      <a:pt x="767" y="40"/>
                    </a:lnTo>
                    <a:lnTo>
                      <a:pt x="773" y="40"/>
                    </a:lnTo>
                    <a:lnTo>
                      <a:pt x="780" y="40"/>
                    </a:lnTo>
                    <a:lnTo>
                      <a:pt x="786" y="40"/>
                    </a:lnTo>
                    <a:lnTo>
                      <a:pt x="792" y="40"/>
                    </a:lnTo>
                    <a:lnTo>
                      <a:pt x="799" y="40"/>
                    </a:lnTo>
                    <a:lnTo>
                      <a:pt x="805" y="35"/>
                    </a:lnTo>
                    <a:lnTo>
                      <a:pt x="811" y="40"/>
                    </a:lnTo>
                    <a:lnTo>
                      <a:pt x="817" y="35"/>
                    </a:lnTo>
                    <a:lnTo>
                      <a:pt x="824" y="35"/>
                    </a:lnTo>
                    <a:lnTo>
                      <a:pt x="830" y="35"/>
                    </a:lnTo>
                    <a:lnTo>
                      <a:pt x="836" y="35"/>
                    </a:lnTo>
                    <a:lnTo>
                      <a:pt x="836" y="40"/>
                    </a:lnTo>
                    <a:lnTo>
                      <a:pt x="843" y="40"/>
                    </a:lnTo>
                    <a:lnTo>
                      <a:pt x="843" y="44"/>
                    </a:lnTo>
                    <a:lnTo>
                      <a:pt x="836" y="49"/>
                    </a:lnTo>
                    <a:lnTo>
                      <a:pt x="836" y="53"/>
                    </a:lnTo>
                    <a:lnTo>
                      <a:pt x="836" y="58"/>
                    </a:lnTo>
                    <a:lnTo>
                      <a:pt x="830" y="62"/>
                    </a:lnTo>
                    <a:lnTo>
                      <a:pt x="830" y="67"/>
                    </a:lnTo>
                    <a:lnTo>
                      <a:pt x="830" y="71"/>
                    </a:lnTo>
                    <a:lnTo>
                      <a:pt x="830" y="76"/>
                    </a:lnTo>
                    <a:lnTo>
                      <a:pt x="830" y="80"/>
                    </a:lnTo>
                    <a:lnTo>
                      <a:pt x="836" y="84"/>
                    </a:lnTo>
                    <a:lnTo>
                      <a:pt x="836" y="89"/>
                    </a:lnTo>
                    <a:lnTo>
                      <a:pt x="836" y="93"/>
                    </a:lnTo>
                    <a:lnTo>
                      <a:pt x="830" y="98"/>
                    </a:lnTo>
                    <a:lnTo>
                      <a:pt x="830" y="102"/>
                    </a:lnTo>
                    <a:lnTo>
                      <a:pt x="830" y="107"/>
                    </a:lnTo>
                    <a:lnTo>
                      <a:pt x="824" y="111"/>
                    </a:lnTo>
                    <a:lnTo>
                      <a:pt x="824" y="116"/>
                    </a:lnTo>
                    <a:lnTo>
                      <a:pt x="824" y="120"/>
                    </a:lnTo>
                    <a:lnTo>
                      <a:pt x="817" y="120"/>
                    </a:lnTo>
                    <a:lnTo>
                      <a:pt x="811" y="120"/>
                    </a:lnTo>
                    <a:lnTo>
                      <a:pt x="805" y="125"/>
                    </a:lnTo>
                    <a:lnTo>
                      <a:pt x="805" y="129"/>
                    </a:lnTo>
                    <a:lnTo>
                      <a:pt x="805" y="134"/>
                    </a:lnTo>
                    <a:lnTo>
                      <a:pt x="811" y="138"/>
                    </a:lnTo>
                    <a:lnTo>
                      <a:pt x="811" y="142"/>
                    </a:lnTo>
                    <a:lnTo>
                      <a:pt x="805" y="147"/>
                    </a:lnTo>
                    <a:lnTo>
                      <a:pt x="805" y="151"/>
                    </a:lnTo>
                    <a:lnTo>
                      <a:pt x="805" y="156"/>
                    </a:lnTo>
                    <a:lnTo>
                      <a:pt x="799" y="156"/>
                    </a:lnTo>
                    <a:lnTo>
                      <a:pt x="792" y="160"/>
                    </a:lnTo>
                    <a:lnTo>
                      <a:pt x="786" y="160"/>
                    </a:lnTo>
                    <a:lnTo>
                      <a:pt x="780" y="160"/>
                    </a:lnTo>
                    <a:lnTo>
                      <a:pt x="773" y="160"/>
                    </a:lnTo>
                    <a:lnTo>
                      <a:pt x="773" y="156"/>
                    </a:lnTo>
                    <a:lnTo>
                      <a:pt x="767" y="156"/>
                    </a:lnTo>
                    <a:lnTo>
                      <a:pt x="761" y="151"/>
                    </a:lnTo>
                    <a:lnTo>
                      <a:pt x="755" y="151"/>
                    </a:lnTo>
                    <a:lnTo>
                      <a:pt x="742" y="151"/>
                    </a:lnTo>
                    <a:lnTo>
                      <a:pt x="736" y="156"/>
                    </a:lnTo>
                    <a:lnTo>
                      <a:pt x="723" y="156"/>
                    </a:lnTo>
                    <a:lnTo>
                      <a:pt x="717" y="160"/>
                    </a:lnTo>
                    <a:lnTo>
                      <a:pt x="711" y="160"/>
                    </a:lnTo>
                    <a:lnTo>
                      <a:pt x="704" y="160"/>
                    </a:lnTo>
                    <a:lnTo>
                      <a:pt x="704" y="165"/>
                    </a:lnTo>
                    <a:lnTo>
                      <a:pt x="698" y="165"/>
                    </a:lnTo>
                    <a:lnTo>
                      <a:pt x="692" y="169"/>
                    </a:lnTo>
                    <a:lnTo>
                      <a:pt x="685" y="169"/>
                    </a:lnTo>
                    <a:lnTo>
                      <a:pt x="679" y="169"/>
                    </a:lnTo>
                    <a:lnTo>
                      <a:pt x="673" y="165"/>
                    </a:lnTo>
                    <a:lnTo>
                      <a:pt x="667" y="165"/>
                    </a:lnTo>
                    <a:lnTo>
                      <a:pt x="660" y="160"/>
                    </a:lnTo>
                    <a:lnTo>
                      <a:pt x="654" y="160"/>
                    </a:lnTo>
                    <a:lnTo>
                      <a:pt x="648" y="156"/>
                    </a:lnTo>
                    <a:lnTo>
                      <a:pt x="641" y="151"/>
                    </a:lnTo>
                    <a:lnTo>
                      <a:pt x="635" y="151"/>
                    </a:lnTo>
                    <a:lnTo>
                      <a:pt x="635" y="147"/>
                    </a:lnTo>
                    <a:lnTo>
                      <a:pt x="629" y="147"/>
                    </a:lnTo>
                    <a:lnTo>
                      <a:pt x="623" y="142"/>
                    </a:lnTo>
                    <a:lnTo>
                      <a:pt x="616" y="142"/>
                    </a:lnTo>
                    <a:lnTo>
                      <a:pt x="610" y="142"/>
                    </a:lnTo>
                    <a:lnTo>
                      <a:pt x="604" y="147"/>
                    </a:lnTo>
                    <a:lnTo>
                      <a:pt x="604" y="151"/>
                    </a:lnTo>
                    <a:lnTo>
                      <a:pt x="604" y="156"/>
                    </a:lnTo>
                    <a:lnTo>
                      <a:pt x="597" y="156"/>
                    </a:lnTo>
                    <a:lnTo>
                      <a:pt x="597" y="160"/>
                    </a:lnTo>
                    <a:lnTo>
                      <a:pt x="604" y="165"/>
                    </a:lnTo>
                    <a:lnTo>
                      <a:pt x="597" y="169"/>
                    </a:lnTo>
                    <a:lnTo>
                      <a:pt x="597" y="174"/>
                    </a:lnTo>
                    <a:lnTo>
                      <a:pt x="597" y="178"/>
                    </a:lnTo>
                    <a:lnTo>
                      <a:pt x="604" y="178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1"/>
                    </a:lnTo>
                    <a:lnTo>
                      <a:pt x="597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85" y="214"/>
                    </a:lnTo>
                    <a:lnTo>
                      <a:pt x="585" y="219"/>
                    </a:lnTo>
                    <a:lnTo>
                      <a:pt x="585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85" y="246"/>
                    </a:lnTo>
                    <a:lnTo>
                      <a:pt x="585" y="250"/>
                    </a:lnTo>
                    <a:lnTo>
                      <a:pt x="585" y="255"/>
                    </a:lnTo>
                    <a:lnTo>
                      <a:pt x="585" y="259"/>
                    </a:lnTo>
                    <a:lnTo>
                      <a:pt x="585" y="264"/>
                    </a:lnTo>
                    <a:lnTo>
                      <a:pt x="585" y="268"/>
                    </a:lnTo>
                    <a:lnTo>
                      <a:pt x="591" y="272"/>
                    </a:lnTo>
                    <a:lnTo>
                      <a:pt x="597" y="277"/>
                    </a:lnTo>
                    <a:lnTo>
                      <a:pt x="597" y="281"/>
                    </a:lnTo>
                    <a:lnTo>
                      <a:pt x="604" y="281"/>
                    </a:lnTo>
                    <a:lnTo>
                      <a:pt x="610" y="286"/>
                    </a:lnTo>
                    <a:lnTo>
                      <a:pt x="616" y="286"/>
                    </a:lnTo>
                    <a:lnTo>
                      <a:pt x="623" y="286"/>
                    </a:lnTo>
                    <a:lnTo>
                      <a:pt x="629" y="286"/>
                    </a:lnTo>
                    <a:lnTo>
                      <a:pt x="635" y="286"/>
                    </a:lnTo>
                    <a:lnTo>
                      <a:pt x="641" y="290"/>
                    </a:lnTo>
                    <a:lnTo>
                      <a:pt x="648" y="290"/>
                    </a:lnTo>
                    <a:lnTo>
                      <a:pt x="654" y="295"/>
                    </a:lnTo>
                    <a:lnTo>
                      <a:pt x="654" y="299"/>
                    </a:lnTo>
                    <a:lnTo>
                      <a:pt x="660" y="299"/>
                    </a:lnTo>
                    <a:lnTo>
                      <a:pt x="660" y="304"/>
                    </a:lnTo>
                    <a:lnTo>
                      <a:pt x="667" y="304"/>
                    </a:lnTo>
                    <a:lnTo>
                      <a:pt x="673" y="308"/>
                    </a:lnTo>
                    <a:lnTo>
                      <a:pt x="673" y="313"/>
                    </a:lnTo>
                    <a:lnTo>
                      <a:pt x="679" y="313"/>
                    </a:lnTo>
                    <a:lnTo>
                      <a:pt x="679" y="317"/>
                    </a:lnTo>
                    <a:lnTo>
                      <a:pt x="685" y="317"/>
                    </a:lnTo>
                    <a:lnTo>
                      <a:pt x="685" y="322"/>
                    </a:lnTo>
                    <a:lnTo>
                      <a:pt x="685" y="326"/>
                    </a:lnTo>
                    <a:lnTo>
                      <a:pt x="679" y="326"/>
                    </a:lnTo>
                    <a:lnTo>
                      <a:pt x="679" y="330"/>
                    </a:lnTo>
                    <a:lnTo>
                      <a:pt x="673" y="330"/>
                    </a:lnTo>
                    <a:lnTo>
                      <a:pt x="673" y="335"/>
                    </a:lnTo>
                    <a:lnTo>
                      <a:pt x="673" y="339"/>
                    </a:lnTo>
                    <a:lnTo>
                      <a:pt x="667" y="344"/>
                    </a:lnTo>
                    <a:lnTo>
                      <a:pt x="667" y="348"/>
                    </a:lnTo>
                    <a:lnTo>
                      <a:pt x="667" y="353"/>
                    </a:lnTo>
                    <a:lnTo>
                      <a:pt x="660" y="357"/>
                    </a:lnTo>
                    <a:lnTo>
                      <a:pt x="660" y="362"/>
                    </a:lnTo>
                    <a:lnTo>
                      <a:pt x="654" y="366"/>
                    </a:lnTo>
                    <a:lnTo>
                      <a:pt x="654" y="371"/>
                    </a:lnTo>
                    <a:lnTo>
                      <a:pt x="648" y="375"/>
                    </a:lnTo>
                    <a:lnTo>
                      <a:pt x="648" y="380"/>
                    </a:lnTo>
                    <a:lnTo>
                      <a:pt x="648" y="384"/>
                    </a:lnTo>
                    <a:lnTo>
                      <a:pt x="654" y="388"/>
                    </a:lnTo>
                    <a:lnTo>
                      <a:pt x="654" y="393"/>
                    </a:lnTo>
                    <a:lnTo>
                      <a:pt x="660" y="393"/>
                    </a:lnTo>
                    <a:lnTo>
                      <a:pt x="667" y="393"/>
                    </a:lnTo>
                    <a:lnTo>
                      <a:pt x="667" y="397"/>
                    </a:lnTo>
                    <a:lnTo>
                      <a:pt x="673" y="397"/>
                    </a:lnTo>
                    <a:lnTo>
                      <a:pt x="679" y="397"/>
                    </a:lnTo>
                    <a:lnTo>
                      <a:pt x="685" y="397"/>
                    </a:lnTo>
                    <a:lnTo>
                      <a:pt x="692" y="397"/>
                    </a:lnTo>
                    <a:lnTo>
                      <a:pt x="698" y="397"/>
                    </a:lnTo>
                    <a:lnTo>
                      <a:pt x="704" y="397"/>
                    </a:lnTo>
                    <a:lnTo>
                      <a:pt x="711" y="397"/>
                    </a:lnTo>
                    <a:lnTo>
                      <a:pt x="717" y="397"/>
                    </a:lnTo>
                    <a:lnTo>
                      <a:pt x="723" y="397"/>
                    </a:lnTo>
                    <a:lnTo>
                      <a:pt x="723" y="402"/>
                    </a:lnTo>
                    <a:lnTo>
                      <a:pt x="729" y="402"/>
                    </a:lnTo>
                    <a:lnTo>
                      <a:pt x="729" y="406"/>
                    </a:lnTo>
                    <a:lnTo>
                      <a:pt x="736" y="406"/>
                    </a:lnTo>
                    <a:lnTo>
                      <a:pt x="736" y="411"/>
                    </a:lnTo>
                    <a:lnTo>
                      <a:pt x="742" y="411"/>
                    </a:lnTo>
                    <a:lnTo>
                      <a:pt x="748" y="415"/>
                    </a:lnTo>
                    <a:lnTo>
                      <a:pt x="755" y="420"/>
                    </a:lnTo>
                    <a:lnTo>
                      <a:pt x="761" y="424"/>
                    </a:lnTo>
                    <a:lnTo>
                      <a:pt x="767" y="424"/>
                    </a:lnTo>
                    <a:lnTo>
                      <a:pt x="767" y="429"/>
                    </a:lnTo>
                    <a:lnTo>
                      <a:pt x="773" y="429"/>
                    </a:lnTo>
                    <a:lnTo>
                      <a:pt x="773" y="433"/>
                    </a:lnTo>
                    <a:lnTo>
                      <a:pt x="773" y="438"/>
                    </a:lnTo>
                    <a:lnTo>
                      <a:pt x="773" y="442"/>
                    </a:lnTo>
                    <a:lnTo>
                      <a:pt x="767" y="442"/>
                    </a:lnTo>
                    <a:lnTo>
                      <a:pt x="767" y="446"/>
                    </a:lnTo>
                    <a:lnTo>
                      <a:pt x="761" y="451"/>
                    </a:lnTo>
                    <a:lnTo>
                      <a:pt x="755" y="455"/>
                    </a:lnTo>
                    <a:lnTo>
                      <a:pt x="748" y="455"/>
                    </a:lnTo>
                    <a:lnTo>
                      <a:pt x="736" y="455"/>
                    </a:lnTo>
                    <a:lnTo>
                      <a:pt x="729" y="455"/>
                    </a:lnTo>
                    <a:lnTo>
                      <a:pt x="723" y="455"/>
                    </a:lnTo>
                    <a:lnTo>
                      <a:pt x="717" y="455"/>
                    </a:lnTo>
                    <a:lnTo>
                      <a:pt x="711" y="455"/>
                    </a:lnTo>
                    <a:lnTo>
                      <a:pt x="704" y="451"/>
                    </a:lnTo>
                    <a:lnTo>
                      <a:pt x="698" y="451"/>
                    </a:lnTo>
                    <a:lnTo>
                      <a:pt x="692" y="451"/>
                    </a:lnTo>
                    <a:lnTo>
                      <a:pt x="685" y="451"/>
                    </a:lnTo>
                    <a:lnTo>
                      <a:pt x="679" y="451"/>
                    </a:lnTo>
                    <a:lnTo>
                      <a:pt x="667" y="451"/>
                    </a:lnTo>
                    <a:lnTo>
                      <a:pt x="660" y="451"/>
                    </a:lnTo>
                    <a:lnTo>
                      <a:pt x="654" y="446"/>
                    </a:lnTo>
                    <a:lnTo>
                      <a:pt x="654" y="442"/>
                    </a:lnTo>
                    <a:lnTo>
                      <a:pt x="648" y="438"/>
                    </a:lnTo>
                    <a:lnTo>
                      <a:pt x="648" y="433"/>
                    </a:lnTo>
                    <a:lnTo>
                      <a:pt x="641" y="429"/>
                    </a:lnTo>
                    <a:lnTo>
                      <a:pt x="635" y="424"/>
                    </a:lnTo>
                    <a:lnTo>
                      <a:pt x="629" y="424"/>
                    </a:lnTo>
                    <a:lnTo>
                      <a:pt x="623" y="424"/>
                    </a:lnTo>
                    <a:lnTo>
                      <a:pt x="616" y="429"/>
                    </a:lnTo>
                    <a:lnTo>
                      <a:pt x="610" y="429"/>
                    </a:lnTo>
                    <a:lnTo>
                      <a:pt x="604" y="433"/>
                    </a:lnTo>
                    <a:lnTo>
                      <a:pt x="604" y="438"/>
                    </a:lnTo>
                    <a:lnTo>
                      <a:pt x="597" y="442"/>
                    </a:lnTo>
                    <a:lnTo>
                      <a:pt x="597" y="446"/>
                    </a:lnTo>
                    <a:lnTo>
                      <a:pt x="597" y="451"/>
                    </a:lnTo>
                    <a:lnTo>
                      <a:pt x="597" y="455"/>
                    </a:lnTo>
                    <a:lnTo>
                      <a:pt x="591" y="455"/>
                    </a:lnTo>
                    <a:lnTo>
                      <a:pt x="591" y="460"/>
                    </a:lnTo>
                    <a:lnTo>
                      <a:pt x="585" y="460"/>
                    </a:lnTo>
                    <a:lnTo>
                      <a:pt x="579" y="455"/>
                    </a:lnTo>
                    <a:lnTo>
                      <a:pt x="572" y="455"/>
                    </a:lnTo>
                    <a:lnTo>
                      <a:pt x="566" y="455"/>
                    </a:lnTo>
                    <a:lnTo>
                      <a:pt x="566" y="451"/>
                    </a:lnTo>
                    <a:lnTo>
                      <a:pt x="560" y="451"/>
                    </a:lnTo>
                    <a:lnTo>
                      <a:pt x="553" y="451"/>
                    </a:lnTo>
                    <a:lnTo>
                      <a:pt x="547" y="451"/>
                    </a:lnTo>
                    <a:lnTo>
                      <a:pt x="541" y="451"/>
                    </a:lnTo>
                    <a:lnTo>
                      <a:pt x="535" y="446"/>
                    </a:lnTo>
                    <a:lnTo>
                      <a:pt x="528" y="446"/>
                    </a:lnTo>
                    <a:lnTo>
                      <a:pt x="522" y="442"/>
                    </a:lnTo>
                    <a:lnTo>
                      <a:pt x="516" y="442"/>
                    </a:lnTo>
                    <a:lnTo>
                      <a:pt x="509" y="438"/>
                    </a:lnTo>
                    <a:lnTo>
                      <a:pt x="503" y="438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72" y="433"/>
                    </a:lnTo>
                    <a:lnTo>
                      <a:pt x="459" y="433"/>
                    </a:lnTo>
                    <a:lnTo>
                      <a:pt x="453" y="429"/>
                    </a:lnTo>
                    <a:lnTo>
                      <a:pt x="446" y="429"/>
                    </a:lnTo>
                    <a:lnTo>
                      <a:pt x="440" y="429"/>
                    </a:lnTo>
                    <a:lnTo>
                      <a:pt x="434" y="433"/>
                    </a:lnTo>
                    <a:lnTo>
                      <a:pt x="428" y="433"/>
                    </a:lnTo>
                    <a:lnTo>
                      <a:pt x="421" y="433"/>
                    </a:lnTo>
                    <a:lnTo>
                      <a:pt x="415" y="433"/>
                    </a:lnTo>
                    <a:lnTo>
                      <a:pt x="409" y="438"/>
                    </a:lnTo>
                    <a:lnTo>
                      <a:pt x="402" y="438"/>
                    </a:lnTo>
                    <a:lnTo>
                      <a:pt x="396" y="433"/>
                    </a:lnTo>
                    <a:lnTo>
                      <a:pt x="390" y="433"/>
                    </a:lnTo>
                    <a:lnTo>
                      <a:pt x="384" y="429"/>
                    </a:lnTo>
                    <a:lnTo>
                      <a:pt x="377" y="429"/>
                    </a:lnTo>
                    <a:lnTo>
                      <a:pt x="365" y="429"/>
                    </a:lnTo>
                    <a:lnTo>
                      <a:pt x="358" y="429"/>
                    </a:lnTo>
                    <a:lnTo>
                      <a:pt x="352" y="433"/>
                    </a:lnTo>
                    <a:lnTo>
                      <a:pt x="346" y="433"/>
                    </a:lnTo>
                    <a:lnTo>
                      <a:pt x="340" y="438"/>
                    </a:lnTo>
                    <a:lnTo>
                      <a:pt x="340" y="446"/>
                    </a:lnTo>
                    <a:lnTo>
                      <a:pt x="340" y="451"/>
                    </a:lnTo>
                    <a:lnTo>
                      <a:pt x="333" y="455"/>
                    </a:lnTo>
                    <a:lnTo>
                      <a:pt x="333" y="460"/>
                    </a:lnTo>
                    <a:lnTo>
                      <a:pt x="333" y="464"/>
                    </a:lnTo>
                    <a:lnTo>
                      <a:pt x="327" y="464"/>
                    </a:lnTo>
                    <a:lnTo>
                      <a:pt x="321" y="464"/>
                    </a:lnTo>
                    <a:lnTo>
                      <a:pt x="321" y="460"/>
                    </a:lnTo>
                    <a:lnTo>
                      <a:pt x="321" y="455"/>
                    </a:lnTo>
                    <a:lnTo>
                      <a:pt x="321" y="451"/>
                    </a:lnTo>
                    <a:lnTo>
                      <a:pt x="321" y="446"/>
                    </a:lnTo>
                    <a:lnTo>
                      <a:pt x="314" y="446"/>
                    </a:lnTo>
                    <a:lnTo>
                      <a:pt x="314" y="442"/>
                    </a:lnTo>
                    <a:lnTo>
                      <a:pt x="308" y="442"/>
                    </a:lnTo>
                    <a:lnTo>
                      <a:pt x="302" y="438"/>
                    </a:lnTo>
                    <a:lnTo>
                      <a:pt x="296" y="433"/>
                    </a:lnTo>
                    <a:lnTo>
                      <a:pt x="289" y="433"/>
                    </a:lnTo>
                    <a:lnTo>
                      <a:pt x="283" y="429"/>
                    </a:lnTo>
                    <a:lnTo>
                      <a:pt x="277" y="429"/>
                    </a:lnTo>
                    <a:lnTo>
                      <a:pt x="264" y="424"/>
                    </a:lnTo>
                    <a:lnTo>
                      <a:pt x="264" y="420"/>
                    </a:lnTo>
                    <a:lnTo>
                      <a:pt x="264" y="415"/>
                    </a:lnTo>
                    <a:lnTo>
                      <a:pt x="270" y="411"/>
                    </a:lnTo>
                    <a:lnTo>
                      <a:pt x="270" y="406"/>
                    </a:lnTo>
                    <a:lnTo>
                      <a:pt x="270" y="402"/>
                    </a:lnTo>
                    <a:lnTo>
                      <a:pt x="264" y="402"/>
                    </a:lnTo>
                    <a:lnTo>
                      <a:pt x="264" y="397"/>
                    </a:lnTo>
                    <a:lnTo>
                      <a:pt x="264" y="393"/>
                    </a:lnTo>
                    <a:lnTo>
                      <a:pt x="258" y="388"/>
                    </a:lnTo>
                    <a:lnTo>
                      <a:pt x="252" y="384"/>
                    </a:lnTo>
                    <a:lnTo>
                      <a:pt x="252" y="380"/>
                    </a:lnTo>
                    <a:lnTo>
                      <a:pt x="245" y="380"/>
                    </a:lnTo>
                    <a:lnTo>
                      <a:pt x="239" y="375"/>
                    </a:lnTo>
                    <a:lnTo>
                      <a:pt x="233" y="371"/>
                    </a:lnTo>
                    <a:lnTo>
                      <a:pt x="226" y="371"/>
                    </a:lnTo>
                    <a:lnTo>
                      <a:pt x="220" y="371"/>
                    </a:lnTo>
                    <a:lnTo>
                      <a:pt x="214" y="375"/>
                    </a:lnTo>
                    <a:lnTo>
                      <a:pt x="208" y="375"/>
                    </a:lnTo>
                    <a:lnTo>
                      <a:pt x="201" y="375"/>
                    </a:lnTo>
                    <a:lnTo>
                      <a:pt x="195" y="371"/>
                    </a:lnTo>
                    <a:lnTo>
                      <a:pt x="189" y="371"/>
                    </a:lnTo>
                    <a:lnTo>
                      <a:pt x="182" y="366"/>
                    </a:lnTo>
                    <a:lnTo>
                      <a:pt x="176" y="366"/>
                    </a:lnTo>
                    <a:lnTo>
                      <a:pt x="170" y="362"/>
                    </a:lnTo>
                    <a:lnTo>
                      <a:pt x="164" y="357"/>
                    </a:lnTo>
                    <a:lnTo>
                      <a:pt x="157" y="357"/>
                    </a:lnTo>
                    <a:lnTo>
                      <a:pt x="151" y="357"/>
                    </a:lnTo>
                    <a:lnTo>
                      <a:pt x="151" y="353"/>
                    </a:lnTo>
                    <a:lnTo>
                      <a:pt x="138" y="353"/>
                    </a:lnTo>
                    <a:lnTo>
                      <a:pt x="132" y="353"/>
                    </a:lnTo>
                    <a:lnTo>
                      <a:pt x="126" y="353"/>
                    </a:lnTo>
                    <a:lnTo>
                      <a:pt x="120" y="357"/>
                    </a:lnTo>
                    <a:lnTo>
                      <a:pt x="113" y="357"/>
                    </a:lnTo>
                    <a:lnTo>
                      <a:pt x="107" y="357"/>
                    </a:lnTo>
                    <a:lnTo>
                      <a:pt x="101" y="362"/>
                    </a:lnTo>
                    <a:lnTo>
                      <a:pt x="94" y="362"/>
                    </a:lnTo>
                    <a:lnTo>
                      <a:pt x="88" y="362"/>
                    </a:lnTo>
                    <a:lnTo>
                      <a:pt x="82" y="362"/>
                    </a:lnTo>
                    <a:lnTo>
                      <a:pt x="76" y="362"/>
                    </a:lnTo>
                    <a:lnTo>
                      <a:pt x="63" y="362"/>
                    </a:lnTo>
                    <a:lnTo>
                      <a:pt x="57" y="357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44" y="344"/>
                    </a:lnTo>
                    <a:lnTo>
                      <a:pt x="38" y="344"/>
                    </a:lnTo>
                    <a:lnTo>
                      <a:pt x="32" y="339"/>
                    </a:lnTo>
                    <a:lnTo>
                      <a:pt x="25" y="339"/>
                    </a:lnTo>
                    <a:lnTo>
                      <a:pt x="19" y="335"/>
                    </a:lnTo>
                    <a:lnTo>
                      <a:pt x="13" y="330"/>
                    </a:lnTo>
                    <a:lnTo>
                      <a:pt x="6" y="326"/>
                    </a:lnTo>
                    <a:lnTo>
                      <a:pt x="6" y="322"/>
                    </a:lnTo>
                    <a:lnTo>
                      <a:pt x="0" y="317"/>
                    </a:lnTo>
                    <a:lnTo>
                      <a:pt x="0" y="313"/>
                    </a:lnTo>
                    <a:lnTo>
                      <a:pt x="0" y="308"/>
                    </a:lnTo>
                    <a:lnTo>
                      <a:pt x="0" y="299"/>
                    </a:lnTo>
                    <a:lnTo>
                      <a:pt x="6" y="299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25" y="299"/>
                    </a:lnTo>
                    <a:lnTo>
                      <a:pt x="25" y="295"/>
                    </a:lnTo>
                    <a:lnTo>
                      <a:pt x="32" y="295"/>
                    </a:lnTo>
                    <a:lnTo>
                      <a:pt x="38" y="290"/>
                    </a:lnTo>
                    <a:lnTo>
                      <a:pt x="44" y="290"/>
                    </a:lnTo>
                    <a:lnTo>
                      <a:pt x="50" y="290"/>
                    </a:lnTo>
                    <a:lnTo>
                      <a:pt x="50" y="286"/>
                    </a:lnTo>
                    <a:lnTo>
                      <a:pt x="57" y="286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81"/>
                    </a:lnTo>
                    <a:lnTo>
                      <a:pt x="69" y="277"/>
                    </a:lnTo>
                    <a:lnTo>
                      <a:pt x="76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4"/>
                    </a:lnTo>
                    <a:lnTo>
                      <a:pt x="88" y="259"/>
                    </a:lnTo>
                    <a:lnTo>
                      <a:pt x="88" y="255"/>
                    </a:lnTo>
                    <a:lnTo>
                      <a:pt x="94" y="255"/>
                    </a:lnTo>
                    <a:lnTo>
                      <a:pt x="101" y="250"/>
                    </a:lnTo>
                    <a:lnTo>
                      <a:pt x="107" y="250"/>
                    </a:lnTo>
                    <a:lnTo>
                      <a:pt x="107" y="246"/>
                    </a:lnTo>
                    <a:lnTo>
                      <a:pt x="113" y="241"/>
                    </a:lnTo>
                    <a:lnTo>
                      <a:pt x="120" y="241"/>
                    </a:lnTo>
                    <a:lnTo>
                      <a:pt x="120" y="237"/>
                    </a:lnTo>
                    <a:lnTo>
                      <a:pt x="126" y="232"/>
                    </a:lnTo>
                    <a:lnTo>
                      <a:pt x="132" y="228"/>
                    </a:lnTo>
                    <a:lnTo>
                      <a:pt x="138" y="228"/>
                    </a:lnTo>
                    <a:lnTo>
                      <a:pt x="138" y="223"/>
                    </a:lnTo>
                    <a:lnTo>
                      <a:pt x="145" y="219"/>
                    </a:lnTo>
                    <a:lnTo>
                      <a:pt x="151" y="214"/>
                    </a:lnTo>
                    <a:lnTo>
                      <a:pt x="151" y="209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0"/>
                    </a:lnTo>
                    <a:lnTo>
                      <a:pt x="164" y="196"/>
                    </a:lnTo>
                    <a:lnTo>
                      <a:pt x="170" y="196"/>
                    </a:lnTo>
                    <a:lnTo>
                      <a:pt x="170" y="191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6" y="178"/>
                    </a:lnTo>
                    <a:lnTo>
                      <a:pt x="182" y="174"/>
                    </a:lnTo>
                    <a:lnTo>
                      <a:pt x="189" y="174"/>
                    </a:lnTo>
                    <a:lnTo>
                      <a:pt x="195" y="169"/>
                    </a:lnTo>
                    <a:lnTo>
                      <a:pt x="201" y="169"/>
                    </a:lnTo>
                    <a:lnTo>
                      <a:pt x="201" y="165"/>
                    </a:lnTo>
                    <a:lnTo>
                      <a:pt x="208" y="165"/>
                    </a:lnTo>
                    <a:lnTo>
                      <a:pt x="208" y="160"/>
                    </a:lnTo>
                    <a:lnTo>
                      <a:pt x="214" y="160"/>
                    </a:lnTo>
                    <a:lnTo>
                      <a:pt x="214" y="156"/>
                    </a:lnTo>
                    <a:lnTo>
                      <a:pt x="220" y="151"/>
                    </a:lnTo>
                    <a:lnTo>
                      <a:pt x="226" y="151"/>
                    </a:lnTo>
                    <a:lnTo>
                      <a:pt x="233" y="151"/>
                    </a:lnTo>
                    <a:lnTo>
                      <a:pt x="239" y="151"/>
                    </a:lnTo>
                    <a:lnTo>
                      <a:pt x="245" y="147"/>
                    </a:lnTo>
                    <a:lnTo>
                      <a:pt x="245" y="142"/>
                    </a:lnTo>
                    <a:lnTo>
                      <a:pt x="252" y="142"/>
                    </a:lnTo>
                    <a:lnTo>
                      <a:pt x="252" y="138"/>
                    </a:lnTo>
                    <a:lnTo>
                      <a:pt x="252" y="129"/>
                    </a:lnTo>
                    <a:lnTo>
                      <a:pt x="252" y="125"/>
                    </a:lnTo>
                    <a:lnTo>
                      <a:pt x="252" y="120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39" y="93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52" y="84"/>
                    </a:lnTo>
                    <a:lnTo>
                      <a:pt x="252" y="80"/>
                    </a:lnTo>
                    <a:lnTo>
                      <a:pt x="252" y="76"/>
                    </a:lnTo>
                    <a:lnTo>
                      <a:pt x="252" y="71"/>
                    </a:lnTo>
                    <a:lnTo>
                      <a:pt x="258" y="71"/>
                    </a:lnTo>
                    <a:lnTo>
                      <a:pt x="258" y="67"/>
                    </a:lnTo>
                    <a:lnTo>
                      <a:pt x="258" y="62"/>
                    </a:lnTo>
                    <a:lnTo>
                      <a:pt x="258" y="58"/>
                    </a:lnTo>
                    <a:lnTo>
                      <a:pt x="258" y="53"/>
                    </a:lnTo>
                    <a:lnTo>
                      <a:pt x="264" y="49"/>
                    </a:lnTo>
                    <a:lnTo>
                      <a:pt x="270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3" y="44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35"/>
                    </a:lnTo>
                    <a:lnTo>
                      <a:pt x="289" y="31"/>
                    </a:lnTo>
                    <a:lnTo>
                      <a:pt x="289" y="26"/>
                    </a:lnTo>
                    <a:lnTo>
                      <a:pt x="289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89" y="13"/>
                    </a:lnTo>
                    <a:lnTo>
                      <a:pt x="296" y="9"/>
                    </a:lnTo>
                    <a:lnTo>
                      <a:pt x="308" y="4"/>
                    </a:lnTo>
                    <a:lnTo>
                      <a:pt x="314" y="4"/>
                    </a:lnTo>
                    <a:lnTo>
                      <a:pt x="321" y="0"/>
                    </a:lnTo>
                    <a:lnTo>
                      <a:pt x="327" y="0"/>
                    </a:lnTo>
                    <a:lnTo>
                      <a:pt x="333" y="0"/>
                    </a:lnTo>
                    <a:lnTo>
                      <a:pt x="340" y="0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5" y="4"/>
                    </a:lnTo>
                    <a:lnTo>
                      <a:pt x="371" y="4"/>
                    </a:lnTo>
                    <a:lnTo>
                      <a:pt x="377" y="4"/>
                    </a:lnTo>
                    <a:lnTo>
                      <a:pt x="384" y="4"/>
                    </a:lnTo>
                    <a:lnTo>
                      <a:pt x="390" y="4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13"/>
                    </a:lnTo>
                    <a:lnTo>
                      <a:pt x="402" y="18"/>
                    </a:lnTo>
                    <a:lnTo>
                      <a:pt x="409" y="18"/>
                    </a:lnTo>
                    <a:lnTo>
                      <a:pt x="409" y="22"/>
                    </a:lnTo>
                    <a:lnTo>
                      <a:pt x="415" y="22"/>
                    </a:lnTo>
                    <a:lnTo>
                      <a:pt x="421" y="26"/>
                    </a:lnTo>
                    <a:lnTo>
                      <a:pt x="428" y="26"/>
                    </a:lnTo>
                    <a:lnTo>
                      <a:pt x="434" y="26"/>
                    </a:lnTo>
                    <a:lnTo>
                      <a:pt x="440" y="26"/>
                    </a:lnTo>
                    <a:lnTo>
                      <a:pt x="446" y="22"/>
                    </a:lnTo>
                    <a:lnTo>
                      <a:pt x="446" y="18"/>
                    </a:lnTo>
                    <a:lnTo>
                      <a:pt x="453" y="18"/>
                    </a:lnTo>
                    <a:lnTo>
                      <a:pt x="459" y="13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2" y="22"/>
                    </a:lnTo>
                    <a:lnTo>
                      <a:pt x="478" y="26"/>
                    </a:lnTo>
                    <a:lnTo>
                      <a:pt x="484" y="31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26"/>
                    </a:lnTo>
                    <a:lnTo>
                      <a:pt x="509" y="22"/>
                    </a:lnTo>
                    <a:lnTo>
                      <a:pt x="516" y="22"/>
                    </a:lnTo>
                    <a:lnTo>
                      <a:pt x="522" y="22"/>
                    </a:lnTo>
                    <a:lnTo>
                      <a:pt x="528" y="22"/>
                    </a:lnTo>
                    <a:lnTo>
                      <a:pt x="535" y="22"/>
                    </a:lnTo>
                    <a:lnTo>
                      <a:pt x="541" y="18"/>
                    </a:lnTo>
                    <a:lnTo>
                      <a:pt x="547" y="13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60" y="9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13"/>
                    </a:lnTo>
                    <a:lnTo>
                      <a:pt x="572" y="18"/>
                    </a:lnTo>
                    <a:lnTo>
                      <a:pt x="579" y="18"/>
                    </a:lnTo>
                    <a:lnTo>
                      <a:pt x="585" y="18"/>
                    </a:lnTo>
                    <a:lnTo>
                      <a:pt x="591" y="13"/>
                    </a:lnTo>
                    <a:lnTo>
                      <a:pt x="597" y="13"/>
                    </a:lnTo>
                    <a:lnTo>
                      <a:pt x="604" y="9"/>
                    </a:lnTo>
                    <a:lnTo>
                      <a:pt x="604" y="13"/>
                    </a:lnTo>
                    <a:lnTo>
                      <a:pt x="610" y="13"/>
                    </a:lnTo>
                    <a:lnTo>
                      <a:pt x="610" y="18"/>
                    </a:lnTo>
                    <a:lnTo>
                      <a:pt x="610" y="22"/>
                    </a:lnTo>
                    <a:lnTo>
                      <a:pt x="616" y="26"/>
                    </a:lnTo>
                    <a:lnTo>
                      <a:pt x="616" y="31"/>
                    </a:lnTo>
                    <a:lnTo>
                      <a:pt x="623" y="31"/>
                    </a:lnTo>
                    <a:lnTo>
                      <a:pt x="629" y="31"/>
                    </a:lnTo>
                    <a:lnTo>
                      <a:pt x="635" y="31"/>
                    </a:lnTo>
                    <a:lnTo>
                      <a:pt x="641" y="31"/>
                    </a:lnTo>
                    <a:lnTo>
                      <a:pt x="641" y="26"/>
                    </a:lnTo>
                    <a:lnTo>
                      <a:pt x="641" y="22"/>
                    </a:lnTo>
                    <a:lnTo>
                      <a:pt x="641" y="18"/>
                    </a:lnTo>
                    <a:lnTo>
                      <a:pt x="641" y="13"/>
                    </a:lnTo>
                    <a:lnTo>
                      <a:pt x="654" y="13"/>
                    </a:lnTo>
                    <a:lnTo>
                      <a:pt x="654" y="9"/>
                    </a:lnTo>
                    <a:lnTo>
                      <a:pt x="660" y="9"/>
                    </a:lnTo>
                    <a:lnTo>
                      <a:pt x="667" y="9"/>
                    </a:lnTo>
                    <a:lnTo>
                      <a:pt x="667" y="13"/>
                    </a:lnTo>
                    <a:lnTo>
                      <a:pt x="673" y="18"/>
                    </a:lnTo>
                    <a:lnTo>
                      <a:pt x="673" y="22"/>
                    </a:lnTo>
                    <a:lnTo>
                      <a:pt x="679" y="26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65" name="Freeform 969"/>
              <p:cNvSpPr>
                <a:spLocks/>
              </p:cNvSpPr>
              <p:nvPr/>
            </p:nvSpPr>
            <p:spPr bwMode="auto">
              <a:xfrm>
                <a:off x="1381" y="1979"/>
                <a:ext cx="843" cy="464"/>
              </a:xfrm>
              <a:custGeom>
                <a:avLst/>
                <a:gdLst/>
                <a:ahLst/>
                <a:cxnLst>
                  <a:cxn ang="0">
                    <a:pos x="711" y="9"/>
                  </a:cxn>
                  <a:cxn ang="0">
                    <a:pos x="748" y="13"/>
                  </a:cxn>
                  <a:cxn ang="0">
                    <a:pos x="773" y="40"/>
                  </a:cxn>
                  <a:cxn ang="0">
                    <a:pos x="830" y="35"/>
                  </a:cxn>
                  <a:cxn ang="0">
                    <a:pos x="830" y="67"/>
                  </a:cxn>
                  <a:cxn ang="0">
                    <a:pos x="830" y="107"/>
                  </a:cxn>
                  <a:cxn ang="0">
                    <a:pos x="811" y="138"/>
                  </a:cxn>
                  <a:cxn ang="0">
                    <a:pos x="773" y="160"/>
                  </a:cxn>
                  <a:cxn ang="0">
                    <a:pos x="711" y="160"/>
                  </a:cxn>
                  <a:cxn ang="0">
                    <a:pos x="660" y="160"/>
                  </a:cxn>
                  <a:cxn ang="0">
                    <a:pos x="610" y="142"/>
                  </a:cxn>
                  <a:cxn ang="0">
                    <a:pos x="597" y="178"/>
                  </a:cxn>
                  <a:cxn ang="0">
                    <a:pos x="591" y="214"/>
                  </a:cxn>
                  <a:cxn ang="0">
                    <a:pos x="585" y="259"/>
                  </a:cxn>
                  <a:cxn ang="0">
                    <a:pos x="623" y="286"/>
                  </a:cxn>
                  <a:cxn ang="0">
                    <a:pos x="667" y="304"/>
                  </a:cxn>
                  <a:cxn ang="0">
                    <a:pos x="679" y="330"/>
                  </a:cxn>
                  <a:cxn ang="0">
                    <a:pos x="654" y="366"/>
                  </a:cxn>
                  <a:cxn ang="0">
                    <a:pos x="667" y="397"/>
                  </a:cxn>
                  <a:cxn ang="0">
                    <a:pos x="723" y="397"/>
                  </a:cxn>
                  <a:cxn ang="0">
                    <a:pos x="761" y="424"/>
                  </a:cxn>
                  <a:cxn ang="0">
                    <a:pos x="761" y="451"/>
                  </a:cxn>
                  <a:cxn ang="0">
                    <a:pos x="698" y="451"/>
                  </a:cxn>
                  <a:cxn ang="0">
                    <a:pos x="648" y="433"/>
                  </a:cxn>
                  <a:cxn ang="0">
                    <a:pos x="597" y="442"/>
                  </a:cxn>
                  <a:cxn ang="0">
                    <a:pos x="566" y="455"/>
                  </a:cxn>
                  <a:cxn ang="0">
                    <a:pos x="516" y="442"/>
                  </a:cxn>
                  <a:cxn ang="0">
                    <a:pos x="453" y="429"/>
                  </a:cxn>
                  <a:cxn ang="0">
                    <a:pos x="396" y="433"/>
                  </a:cxn>
                  <a:cxn ang="0">
                    <a:pos x="340" y="446"/>
                  </a:cxn>
                  <a:cxn ang="0">
                    <a:pos x="321" y="451"/>
                  </a:cxn>
                  <a:cxn ang="0">
                    <a:pos x="277" y="429"/>
                  </a:cxn>
                  <a:cxn ang="0">
                    <a:pos x="264" y="393"/>
                  </a:cxn>
                  <a:cxn ang="0">
                    <a:pos x="214" y="375"/>
                  </a:cxn>
                  <a:cxn ang="0">
                    <a:pos x="157" y="357"/>
                  </a:cxn>
                  <a:cxn ang="0">
                    <a:pos x="101" y="362"/>
                  </a:cxn>
                  <a:cxn ang="0">
                    <a:pos x="44" y="348"/>
                  </a:cxn>
                  <a:cxn ang="0">
                    <a:pos x="0" y="317"/>
                  </a:cxn>
                  <a:cxn ang="0">
                    <a:pos x="32" y="295"/>
                  </a:cxn>
                  <a:cxn ang="0">
                    <a:pos x="69" y="277"/>
                  </a:cxn>
                  <a:cxn ang="0">
                    <a:pos x="107" y="250"/>
                  </a:cxn>
                  <a:cxn ang="0">
                    <a:pos x="145" y="219"/>
                  </a:cxn>
                  <a:cxn ang="0">
                    <a:pos x="170" y="187"/>
                  </a:cxn>
                  <a:cxn ang="0">
                    <a:pos x="208" y="160"/>
                  </a:cxn>
                  <a:cxn ang="0">
                    <a:pos x="252" y="142"/>
                  </a:cxn>
                  <a:cxn ang="0">
                    <a:pos x="245" y="102"/>
                  </a:cxn>
                  <a:cxn ang="0">
                    <a:pos x="252" y="71"/>
                  </a:cxn>
                  <a:cxn ang="0">
                    <a:pos x="283" y="49"/>
                  </a:cxn>
                  <a:cxn ang="0">
                    <a:pos x="289" y="18"/>
                  </a:cxn>
                  <a:cxn ang="0">
                    <a:pos x="346" y="0"/>
                  </a:cxn>
                  <a:cxn ang="0">
                    <a:pos x="390" y="9"/>
                  </a:cxn>
                  <a:cxn ang="0">
                    <a:pos x="434" y="26"/>
                  </a:cxn>
                  <a:cxn ang="0">
                    <a:pos x="478" y="26"/>
                  </a:cxn>
                  <a:cxn ang="0">
                    <a:pos x="528" y="22"/>
                  </a:cxn>
                  <a:cxn ang="0">
                    <a:pos x="572" y="13"/>
                  </a:cxn>
                  <a:cxn ang="0">
                    <a:pos x="610" y="18"/>
                  </a:cxn>
                  <a:cxn ang="0">
                    <a:pos x="641" y="22"/>
                  </a:cxn>
                  <a:cxn ang="0">
                    <a:pos x="673" y="22"/>
                  </a:cxn>
                </a:cxnLst>
                <a:rect l="0" t="0" r="r" b="b"/>
                <a:pathLst>
                  <a:path w="843" h="464">
                    <a:moveTo>
                      <a:pt x="679" y="26"/>
                    </a:moveTo>
                    <a:lnTo>
                      <a:pt x="685" y="26"/>
                    </a:lnTo>
                    <a:lnTo>
                      <a:pt x="692" y="26"/>
                    </a:lnTo>
                    <a:lnTo>
                      <a:pt x="698" y="26"/>
                    </a:lnTo>
                    <a:lnTo>
                      <a:pt x="698" y="22"/>
                    </a:lnTo>
                    <a:lnTo>
                      <a:pt x="704" y="18"/>
                    </a:lnTo>
                    <a:lnTo>
                      <a:pt x="704" y="13"/>
                    </a:lnTo>
                    <a:lnTo>
                      <a:pt x="704" y="9"/>
                    </a:lnTo>
                    <a:lnTo>
                      <a:pt x="711" y="9"/>
                    </a:lnTo>
                    <a:lnTo>
                      <a:pt x="711" y="4"/>
                    </a:lnTo>
                    <a:lnTo>
                      <a:pt x="717" y="4"/>
                    </a:lnTo>
                    <a:lnTo>
                      <a:pt x="723" y="4"/>
                    </a:lnTo>
                    <a:lnTo>
                      <a:pt x="729" y="4"/>
                    </a:lnTo>
                    <a:lnTo>
                      <a:pt x="736" y="4"/>
                    </a:lnTo>
                    <a:lnTo>
                      <a:pt x="742" y="4"/>
                    </a:lnTo>
                    <a:lnTo>
                      <a:pt x="748" y="4"/>
                    </a:lnTo>
                    <a:lnTo>
                      <a:pt x="748" y="9"/>
                    </a:lnTo>
                    <a:lnTo>
                      <a:pt x="748" y="13"/>
                    </a:lnTo>
                    <a:lnTo>
                      <a:pt x="742" y="18"/>
                    </a:lnTo>
                    <a:lnTo>
                      <a:pt x="742" y="26"/>
                    </a:lnTo>
                    <a:lnTo>
                      <a:pt x="742" y="31"/>
                    </a:lnTo>
                    <a:lnTo>
                      <a:pt x="748" y="35"/>
                    </a:lnTo>
                    <a:lnTo>
                      <a:pt x="755" y="35"/>
                    </a:lnTo>
                    <a:lnTo>
                      <a:pt x="755" y="40"/>
                    </a:lnTo>
                    <a:lnTo>
                      <a:pt x="761" y="40"/>
                    </a:lnTo>
                    <a:lnTo>
                      <a:pt x="767" y="40"/>
                    </a:lnTo>
                    <a:lnTo>
                      <a:pt x="773" y="40"/>
                    </a:lnTo>
                    <a:lnTo>
                      <a:pt x="780" y="40"/>
                    </a:lnTo>
                    <a:lnTo>
                      <a:pt x="786" y="40"/>
                    </a:lnTo>
                    <a:lnTo>
                      <a:pt x="792" y="40"/>
                    </a:lnTo>
                    <a:lnTo>
                      <a:pt x="799" y="40"/>
                    </a:lnTo>
                    <a:lnTo>
                      <a:pt x="805" y="35"/>
                    </a:lnTo>
                    <a:lnTo>
                      <a:pt x="811" y="40"/>
                    </a:lnTo>
                    <a:lnTo>
                      <a:pt x="817" y="35"/>
                    </a:lnTo>
                    <a:lnTo>
                      <a:pt x="824" y="35"/>
                    </a:lnTo>
                    <a:lnTo>
                      <a:pt x="830" y="35"/>
                    </a:lnTo>
                    <a:lnTo>
                      <a:pt x="836" y="35"/>
                    </a:lnTo>
                    <a:lnTo>
                      <a:pt x="836" y="40"/>
                    </a:lnTo>
                    <a:lnTo>
                      <a:pt x="843" y="40"/>
                    </a:lnTo>
                    <a:lnTo>
                      <a:pt x="843" y="44"/>
                    </a:lnTo>
                    <a:lnTo>
                      <a:pt x="836" y="49"/>
                    </a:lnTo>
                    <a:lnTo>
                      <a:pt x="836" y="53"/>
                    </a:lnTo>
                    <a:lnTo>
                      <a:pt x="836" y="58"/>
                    </a:lnTo>
                    <a:lnTo>
                      <a:pt x="830" y="62"/>
                    </a:lnTo>
                    <a:lnTo>
                      <a:pt x="830" y="67"/>
                    </a:lnTo>
                    <a:lnTo>
                      <a:pt x="830" y="71"/>
                    </a:lnTo>
                    <a:lnTo>
                      <a:pt x="830" y="76"/>
                    </a:lnTo>
                    <a:lnTo>
                      <a:pt x="830" y="80"/>
                    </a:lnTo>
                    <a:lnTo>
                      <a:pt x="836" y="84"/>
                    </a:lnTo>
                    <a:lnTo>
                      <a:pt x="836" y="89"/>
                    </a:lnTo>
                    <a:lnTo>
                      <a:pt x="836" y="93"/>
                    </a:lnTo>
                    <a:lnTo>
                      <a:pt x="830" y="98"/>
                    </a:lnTo>
                    <a:lnTo>
                      <a:pt x="830" y="102"/>
                    </a:lnTo>
                    <a:lnTo>
                      <a:pt x="830" y="107"/>
                    </a:lnTo>
                    <a:lnTo>
                      <a:pt x="824" y="111"/>
                    </a:lnTo>
                    <a:lnTo>
                      <a:pt x="824" y="116"/>
                    </a:lnTo>
                    <a:lnTo>
                      <a:pt x="824" y="120"/>
                    </a:lnTo>
                    <a:lnTo>
                      <a:pt x="817" y="120"/>
                    </a:lnTo>
                    <a:lnTo>
                      <a:pt x="811" y="120"/>
                    </a:lnTo>
                    <a:lnTo>
                      <a:pt x="805" y="125"/>
                    </a:lnTo>
                    <a:lnTo>
                      <a:pt x="805" y="129"/>
                    </a:lnTo>
                    <a:lnTo>
                      <a:pt x="805" y="134"/>
                    </a:lnTo>
                    <a:lnTo>
                      <a:pt x="811" y="138"/>
                    </a:lnTo>
                    <a:lnTo>
                      <a:pt x="811" y="142"/>
                    </a:lnTo>
                    <a:lnTo>
                      <a:pt x="805" y="147"/>
                    </a:lnTo>
                    <a:lnTo>
                      <a:pt x="805" y="151"/>
                    </a:lnTo>
                    <a:lnTo>
                      <a:pt x="805" y="156"/>
                    </a:lnTo>
                    <a:lnTo>
                      <a:pt x="799" y="156"/>
                    </a:lnTo>
                    <a:lnTo>
                      <a:pt x="792" y="160"/>
                    </a:lnTo>
                    <a:lnTo>
                      <a:pt x="786" y="160"/>
                    </a:lnTo>
                    <a:lnTo>
                      <a:pt x="780" y="160"/>
                    </a:lnTo>
                    <a:lnTo>
                      <a:pt x="773" y="160"/>
                    </a:lnTo>
                    <a:lnTo>
                      <a:pt x="773" y="156"/>
                    </a:lnTo>
                    <a:lnTo>
                      <a:pt x="767" y="156"/>
                    </a:lnTo>
                    <a:lnTo>
                      <a:pt x="761" y="151"/>
                    </a:lnTo>
                    <a:lnTo>
                      <a:pt x="755" y="151"/>
                    </a:lnTo>
                    <a:lnTo>
                      <a:pt x="742" y="151"/>
                    </a:lnTo>
                    <a:lnTo>
                      <a:pt x="736" y="156"/>
                    </a:lnTo>
                    <a:lnTo>
                      <a:pt x="723" y="156"/>
                    </a:lnTo>
                    <a:lnTo>
                      <a:pt x="717" y="160"/>
                    </a:lnTo>
                    <a:lnTo>
                      <a:pt x="711" y="160"/>
                    </a:lnTo>
                    <a:lnTo>
                      <a:pt x="704" y="160"/>
                    </a:lnTo>
                    <a:lnTo>
                      <a:pt x="704" y="165"/>
                    </a:lnTo>
                    <a:lnTo>
                      <a:pt x="698" y="165"/>
                    </a:lnTo>
                    <a:lnTo>
                      <a:pt x="692" y="169"/>
                    </a:lnTo>
                    <a:lnTo>
                      <a:pt x="685" y="169"/>
                    </a:lnTo>
                    <a:lnTo>
                      <a:pt x="679" y="169"/>
                    </a:lnTo>
                    <a:lnTo>
                      <a:pt x="673" y="165"/>
                    </a:lnTo>
                    <a:lnTo>
                      <a:pt x="667" y="165"/>
                    </a:lnTo>
                    <a:lnTo>
                      <a:pt x="660" y="160"/>
                    </a:lnTo>
                    <a:lnTo>
                      <a:pt x="654" y="160"/>
                    </a:lnTo>
                    <a:lnTo>
                      <a:pt x="648" y="156"/>
                    </a:lnTo>
                    <a:lnTo>
                      <a:pt x="641" y="151"/>
                    </a:lnTo>
                    <a:lnTo>
                      <a:pt x="635" y="151"/>
                    </a:lnTo>
                    <a:lnTo>
                      <a:pt x="635" y="147"/>
                    </a:lnTo>
                    <a:lnTo>
                      <a:pt x="629" y="147"/>
                    </a:lnTo>
                    <a:lnTo>
                      <a:pt x="623" y="142"/>
                    </a:lnTo>
                    <a:lnTo>
                      <a:pt x="616" y="142"/>
                    </a:lnTo>
                    <a:lnTo>
                      <a:pt x="610" y="142"/>
                    </a:lnTo>
                    <a:lnTo>
                      <a:pt x="604" y="147"/>
                    </a:lnTo>
                    <a:lnTo>
                      <a:pt x="604" y="151"/>
                    </a:lnTo>
                    <a:lnTo>
                      <a:pt x="604" y="156"/>
                    </a:lnTo>
                    <a:lnTo>
                      <a:pt x="597" y="156"/>
                    </a:lnTo>
                    <a:lnTo>
                      <a:pt x="597" y="160"/>
                    </a:lnTo>
                    <a:lnTo>
                      <a:pt x="604" y="165"/>
                    </a:lnTo>
                    <a:lnTo>
                      <a:pt x="597" y="169"/>
                    </a:lnTo>
                    <a:lnTo>
                      <a:pt x="597" y="174"/>
                    </a:lnTo>
                    <a:lnTo>
                      <a:pt x="597" y="178"/>
                    </a:lnTo>
                    <a:lnTo>
                      <a:pt x="604" y="178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1"/>
                    </a:lnTo>
                    <a:lnTo>
                      <a:pt x="597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85" y="214"/>
                    </a:lnTo>
                    <a:lnTo>
                      <a:pt x="585" y="219"/>
                    </a:lnTo>
                    <a:lnTo>
                      <a:pt x="585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85" y="246"/>
                    </a:lnTo>
                    <a:lnTo>
                      <a:pt x="585" y="250"/>
                    </a:lnTo>
                    <a:lnTo>
                      <a:pt x="585" y="255"/>
                    </a:lnTo>
                    <a:lnTo>
                      <a:pt x="585" y="259"/>
                    </a:lnTo>
                    <a:lnTo>
                      <a:pt x="585" y="264"/>
                    </a:lnTo>
                    <a:lnTo>
                      <a:pt x="585" y="268"/>
                    </a:lnTo>
                    <a:lnTo>
                      <a:pt x="591" y="272"/>
                    </a:lnTo>
                    <a:lnTo>
                      <a:pt x="597" y="277"/>
                    </a:lnTo>
                    <a:lnTo>
                      <a:pt x="597" y="281"/>
                    </a:lnTo>
                    <a:lnTo>
                      <a:pt x="604" y="281"/>
                    </a:lnTo>
                    <a:lnTo>
                      <a:pt x="610" y="286"/>
                    </a:lnTo>
                    <a:lnTo>
                      <a:pt x="616" y="286"/>
                    </a:lnTo>
                    <a:lnTo>
                      <a:pt x="623" y="286"/>
                    </a:lnTo>
                    <a:lnTo>
                      <a:pt x="629" y="286"/>
                    </a:lnTo>
                    <a:lnTo>
                      <a:pt x="635" y="286"/>
                    </a:lnTo>
                    <a:lnTo>
                      <a:pt x="641" y="290"/>
                    </a:lnTo>
                    <a:lnTo>
                      <a:pt x="648" y="290"/>
                    </a:lnTo>
                    <a:lnTo>
                      <a:pt x="654" y="295"/>
                    </a:lnTo>
                    <a:lnTo>
                      <a:pt x="654" y="299"/>
                    </a:lnTo>
                    <a:lnTo>
                      <a:pt x="660" y="299"/>
                    </a:lnTo>
                    <a:lnTo>
                      <a:pt x="660" y="304"/>
                    </a:lnTo>
                    <a:lnTo>
                      <a:pt x="667" y="304"/>
                    </a:lnTo>
                    <a:lnTo>
                      <a:pt x="673" y="308"/>
                    </a:lnTo>
                    <a:lnTo>
                      <a:pt x="673" y="313"/>
                    </a:lnTo>
                    <a:lnTo>
                      <a:pt x="679" y="313"/>
                    </a:lnTo>
                    <a:lnTo>
                      <a:pt x="679" y="317"/>
                    </a:lnTo>
                    <a:lnTo>
                      <a:pt x="685" y="317"/>
                    </a:lnTo>
                    <a:lnTo>
                      <a:pt x="685" y="322"/>
                    </a:lnTo>
                    <a:lnTo>
                      <a:pt x="685" y="326"/>
                    </a:lnTo>
                    <a:lnTo>
                      <a:pt x="679" y="326"/>
                    </a:lnTo>
                    <a:lnTo>
                      <a:pt x="679" y="330"/>
                    </a:lnTo>
                    <a:lnTo>
                      <a:pt x="673" y="330"/>
                    </a:lnTo>
                    <a:lnTo>
                      <a:pt x="673" y="335"/>
                    </a:lnTo>
                    <a:lnTo>
                      <a:pt x="673" y="339"/>
                    </a:lnTo>
                    <a:lnTo>
                      <a:pt x="667" y="344"/>
                    </a:lnTo>
                    <a:lnTo>
                      <a:pt x="667" y="348"/>
                    </a:lnTo>
                    <a:lnTo>
                      <a:pt x="667" y="353"/>
                    </a:lnTo>
                    <a:lnTo>
                      <a:pt x="660" y="357"/>
                    </a:lnTo>
                    <a:lnTo>
                      <a:pt x="660" y="362"/>
                    </a:lnTo>
                    <a:lnTo>
                      <a:pt x="654" y="366"/>
                    </a:lnTo>
                    <a:lnTo>
                      <a:pt x="654" y="371"/>
                    </a:lnTo>
                    <a:lnTo>
                      <a:pt x="648" y="375"/>
                    </a:lnTo>
                    <a:lnTo>
                      <a:pt x="648" y="380"/>
                    </a:lnTo>
                    <a:lnTo>
                      <a:pt x="648" y="384"/>
                    </a:lnTo>
                    <a:lnTo>
                      <a:pt x="654" y="388"/>
                    </a:lnTo>
                    <a:lnTo>
                      <a:pt x="654" y="393"/>
                    </a:lnTo>
                    <a:lnTo>
                      <a:pt x="660" y="393"/>
                    </a:lnTo>
                    <a:lnTo>
                      <a:pt x="667" y="393"/>
                    </a:lnTo>
                    <a:lnTo>
                      <a:pt x="667" y="397"/>
                    </a:lnTo>
                    <a:lnTo>
                      <a:pt x="673" y="397"/>
                    </a:lnTo>
                    <a:lnTo>
                      <a:pt x="679" y="397"/>
                    </a:lnTo>
                    <a:lnTo>
                      <a:pt x="685" y="397"/>
                    </a:lnTo>
                    <a:lnTo>
                      <a:pt x="692" y="397"/>
                    </a:lnTo>
                    <a:lnTo>
                      <a:pt x="698" y="397"/>
                    </a:lnTo>
                    <a:lnTo>
                      <a:pt x="704" y="397"/>
                    </a:lnTo>
                    <a:lnTo>
                      <a:pt x="711" y="397"/>
                    </a:lnTo>
                    <a:lnTo>
                      <a:pt x="717" y="397"/>
                    </a:lnTo>
                    <a:lnTo>
                      <a:pt x="723" y="397"/>
                    </a:lnTo>
                    <a:lnTo>
                      <a:pt x="723" y="402"/>
                    </a:lnTo>
                    <a:lnTo>
                      <a:pt x="729" y="402"/>
                    </a:lnTo>
                    <a:lnTo>
                      <a:pt x="729" y="406"/>
                    </a:lnTo>
                    <a:lnTo>
                      <a:pt x="736" y="406"/>
                    </a:lnTo>
                    <a:lnTo>
                      <a:pt x="736" y="411"/>
                    </a:lnTo>
                    <a:lnTo>
                      <a:pt x="742" y="411"/>
                    </a:lnTo>
                    <a:lnTo>
                      <a:pt x="748" y="415"/>
                    </a:lnTo>
                    <a:lnTo>
                      <a:pt x="755" y="420"/>
                    </a:lnTo>
                    <a:lnTo>
                      <a:pt x="761" y="424"/>
                    </a:lnTo>
                    <a:lnTo>
                      <a:pt x="767" y="424"/>
                    </a:lnTo>
                    <a:lnTo>
                      <a:pt x="767" y="429"/>
                    </a:lnTo>
                    <a:lnTo>
                      <a:pt x="773" y="429"/>
                    </a:lnTo>
                    <a:lnTo>
                      <a:pt x="773" y="433"/>
                    </a:lnTo>
                    <a:lnTo>
                      <a:pt x="773" y="438"/>
                    </a:lnTo>
                    <a:lnTo>
                      <a:pt x="773" y="442"/>
                    </a:lnTo>
                    <a:lnTo>
                      <a:pt x="767" y="442"/>
                    </a:lnTo>
                    <a:lnTo>
                      <a:pt x="767" y="446"/>
                    </a:lnTo>
                    <a:lnTo>
                      <a:pt x="761" y="451"/>
                    </a:lnTo>
                    <a:lnTo>
                      <a:pt x="755" y="455"/>
                    </a:lnTo>
                    <a:lnTo>
                      <a:pt x="748" y="455"/>
                    </a:lnTo>
                    <a:lnTo>
                      <a:pt x="736" y="455"/>
                    </a:lnTo>
                    <a:lnTo>
                      <a:pt x="729" y="455"/>
                    </a:lnTo>
                    <a:lnTo>
                      <a:pt x="723" y="455"/>
                    </a:lnTo>
                    <a:lnTo>
                      <a:pt x="717" y="455"/>
                    </a:lnTo>
                    <a:lnTo>
                      <a:pt x="711" y="455"/>
                    </a:lnTo>
                    <a:lnTo>
                      <a:pt x="704" y="451"/>
                    </a:lnTo>
                    <a:lnTo>
                      <a:pt x="698" y="451"/>
                    </a:lnTo>
                    <a:lnTo>
                      <a:pt x="692" y="451"/>
                    </a:lnTo>
                    <a:lnTo>
                      <a:pt x="685" y="451"/>
                    </a:lnTo>
                    <a:lnTo>
                      <a:pt x="679" y="451"/>
                    </a:lnTo>
                    <a:lnTo>
                      <a:pt x="667" y="451"/>
                    </a:lnTo>
                    <a:lnTo>
                      <a:pt x="660" y="451"/>
                    </a:lnTo>
                    <a:lnTo>
                      <a:pt x="654" y="446"/>
                    </a:lnTo>
                    <a:lnTo>
                      <a:pt x="654" y="442"/>
                    </a:lnTo>
                    <a:lnTo>
                      <a:pt x="648" y="438"/>
                    </a:lnTo>
                    <a:lnTo>
                      <a:pt x="648" y="433"/>
                    </a:lnTo>
                    <a:lnTo>
                      <a:pt x="641" y="429"/>
                    </a:lnTo>
                    <a:lnTo>
                      <a:pt x="635" y="424"/>
                    </a:lnTo>
                    <a:lnTo>
                      <a:pt x="629" y="424"/>
                    </a:lnTo>
                    <a:lnTo>
                      <a:pt x="623" y="424"/>
                    </a:lnTo>
                    <a:lnTo>
                      <a:pt x="616" y="429"/>
                    </a:lnTo>
                    <a:lnTo>
                      <a:pt x="610" y="429"/>
                    </a:lnTo>
                    <a:lnTo>
                      <a:pt x="604" y="433"/>
                    </a:lnTo>
                    <a:lnTo>
                      <a:pt x="604" y="438"/>
                    </a:lnTo>
                    <a:lnTo>
                      <a:pt x="597" y="442"/>
                    </a:lnTo>
                    <a:lnTo>
                      <a:pt x="597" y="446"/>
                    </a:lnTo>
                    <a:lnTo>
                      <a:pt x="597" y="451"/>
                    </a:lnTo>
                    <a:lnTo>
                      <a:pt x="597" y="455"/>
                    </a:lnTo>
                    <a:lnTo>
                      <a:pt x="591" y="455"/>
                    </a:lnTo>
                    <a:lnTo>
                      <a:pt x="591" y="460"/>
                    </a:lnTo>
                    <a:lnTo>
                      <a:pt x="585" y="460"/>
                    </a:lnTo>
                    <a:lnTo>
                      <a:pt x="579" y="455"/>
                    </a:lnTo>
                    <a:lnTo>
                      <a:pt x="572" y="455"/>
                    </a:lnTo>
                    <a:lnTo>
                      <a:pt x="566" y="455"/>
                    </a:lnTo>
                    <a:lnTo>
                      <a:pt x="566" y="451"/>
                    </a:lnTo>
                    <a:lnTo>
                      <a:pt x="560" y="451"/>
                    </a:lnTo>
                    <a:lnTo>
                      <a:pt x="553" y="451"/>
                    </a:lnTo>
                    <a:lnTo>
                      <a:pt x="547" y="451"/>
                    </a:lnTo>
                    <a:lnTo>
                      <a:pt x="541" y="451"/>
                    </a:lnTo>
                    <a:lnTo>
                      <a:pt x="535" y="446"/>
                    </a:lnTo>
                    <a:lnTo>
                      <a:pt x="528" y="446"/>
                    </a:lnTo>
                    <a:lnTo>
                      <a:pt x="522" y="442"/>
                    </a:lnTo>
                    <a:lnTo>
                      <a:pt x="516" y="442"/>
                    </a:lnTo>
                    <a:lnTo>
                      <a:pt x="509" y="438"/>
                    </a:lnTo>
                    <a:lnTo>
                      <a:pt x="503" y="438"/>
                    </a:lnTo>
                    <a:lnTo>
                      <a:pt x="503" y="433"/>
                    </a:lnTo>
                    <a:lnTo>
                      <a:pt x="497" y="433"/>
                    </a:lnTo>
                    <a:lnTo>
                      <a:pt x="491" y="433"/>
                    </a:lnTo>
                    <a:lnTo>
                      <a:pt x="484" y="433"/>
                    </a:lnTo>
                    <a:lnTo>
                      <a:pt x="472" y="433"/>
                    </a:lnTo>
                    <a:lnTo>
                      <a:pt x="459" y="433"/>
                    </a:lnTo>
                    <a:lnTo>
                      <a:pt x="453" y="429"/>
                    </a:lnTo>
                    <a:lnTo>
                      <a:pt x="446" y="429"/>
                    </a:lnTo>
                    <a:lnTo>
                      <a:pt x="440" y="429"/>
                    </a:lnTo>
                    <a:lnTo>
                      <a:pt x="434" y="433"/>
                    </a:lnTo>
                    <a:lnTo>
                      <a:pt x="428" y="433"/>
                    </a:lnTo>
                    <a:lnTo>
                      <a:pt x="421" y="433"/>
                    </a:lnTo>
                    <a:lnTo>
                      <a:pt x="415" y="433"/>
                    </a:lnTo>
                    <a:lnTo>
                      <a:pt x="409" y="438"/>
                    </a:lnTo>
                    <a:lnTo>
                      <a:pt x="402" y="438"/>
                    </a:lnTo>
                    <a:lnTo>
                      <a:pt x="396" y="433"/>
                    </a:lnTo>
                    <a:lnTo>
                      <a:pt x="390" y="433"/>
                    </a:lnTo>
                    <a:lnTo>
                      <a:pt x="384" y="429"/>
                    </a:lnTo>
                    <a:lnTo>
                      <a:pt x="377" y="429"/>
                    </a:lnTo>
                    <a:lnTo>
                      <a:pt x="365" y="429"/>
                    </a:lnTo>
                    <a:lnTo>
                      <a:pt x="358" y="429"/>
                    </a:lnTo>
                    <a:lnTo>
                      <a:pt x="352" y="433"/>
                    </a:lnTo>
                    <a:lnTo>
                      <a:pt x="346" y="433"/>
                    </a:lnTo>
                    <a:lnTo>
                      <a:pt x="340" y="438"/>
                    </a:lnTo>
                    <a:lnTo>
                      <a:pt x="340" y="446"/>
                    </a:lnTo>
                    <a:lnTo>
                      <a:pt x="340" y="451"/>
                    </a:lnTo>
                    <a:lnTo>
                      <a:pt x="333" y="455"/>
                    </a:lnTo>
                    <a:lnTo>
                      <a:pt x="333" y="460"/>
                    </a:lnTo>
                    <a:lnTo>
                      <a:pt x="333" y="464"/>
                    </a:lnTo>
                    <a:lnTo>
                      <a:pt x="327" y="464"/>
                    </a:lnTo>
                    <a:lnTo>
                      <a:pt x="321" y="464"/>
                    </a:lnTo>
                    <a:lnTo>
                      <a:pt x="321" y="460"/>
                    </a:lnTo>
                    <a:lnTo>
                      <a:pt x="321" y="455"/>
                    </a:lnTo>
                    <a:lnTo>
                      <a:pt x="321" y="451"/>
                    </a:lnTo>
                    <a:lnTo>
                      <a:pt x="321" y="446"/>
                    </a:lnTo>
                    <a:lnTo>
                      <a:pt x="314" y="446"/>
                    </a:lnTo>
                    <a:lnTo>
                      <a:pt x="314" y="442"/>
                    </a:lnTo>
                    <a:lnTo>
                      <a:pt x="308" y="442"/>
                    </a:lnTo>
                    <a:lnTo>
                      <a:pt x="302" y="438"/>
                    </a:lnTo>
                    <a:lnTo>
                      <a:pt x="296" y="433"/>
                    </a:lnTo>
                    <a:lnTo>
                      <a:pt x="289" y="433"/>
                    </a:lnTo>
                    <a:lnTo>
                      <a:pt x="283" y="429"/>
                    </a:lnTo>
                    <a:lnTo>
                      <a:pt x="277" y="429"/>
                    </a:lnTo>
                    <a:lnTo>
                      <a:pt x="264" y="424"/>
                    </a:lnTo>
                    <a:lnTo>
                      <a:pt x="264" y="420"/>
                    </a:lnTo>
                    <a:lnTo>
                      <a:pt x="264" y="415"/>
                    </a:lnTo>
                    <a:lnTo>
                      <a:pt x="270" y="411"/>
                    </a:lnTo>
                    <a:lnTo>
                      <a:pt x="270" y="406"/>
                    </a:lnTo>
                    <a:lnTo>
                      <a:pt x="270" y="402"/>
                    </a:lnTo>
                    <a:lnTo>
                      <a:pt x="264" y="402"/>
                    </a:lnTo>
                    <a:lnTo>
                      <a:pt x="264" y="397"/>
                    </a:lnTo>
                    <a:lnTo>
                      <a:pt x="264" y="393"/>
                    </a:lnTo>
                    <a:lnTo>
                      <a:pt x="258" y="388"/>
                    </a:lnTo>
                    <a:lnTo>
                      <a:pt x="252" y="384"/>
                    </a:lnTo>
                    <a:lnTo>
                      <a:pt x="252" y="380"/>
                    </a:lnTo>
                    <a:lnTo>
                      <a:pt x="245" y="380"/>
                    </a:lnTo>
                    <a:lnTo>
                      <a:pt x="239" y="375"/>
                    </a:lnTo>
                    <a:lnTo>
                      <a:pt x="233" y="371"/>
                    </a:lnTo>
                    <a:lnTo>
                      <a:pt x="226" y="371"/>
                    </a:lnTo>
                    <a:lnTo>
                      <a:pt x="220" y="371"/>
                    </a:lnTo>
                    <a:lnTo>
                      <a:pt x="214" y="375"/>
                    </a:lnTo>
                    <a:lnTo>
                      <a:pt x="208" y="375"/>
                    </a:lnTo>
                    <a:lnTo>
                      <a:pt x="201" y="375"/>
                    </a:lnTo>
                    <a:lnTo>
                      <a:pt x="195" y="371"/>
                    </a:lnTo>
                    <a:lnTo>
                      <a:pt x="189" y="371"/>
                    </a:lnTo>
                    <a:lnTo>
                      <a:pt x="182" y="366"/>
                    </a:lnTo>
                    <a:lnTo>
                      <a:pt x="176" y="366"/>
                    </a:lnTo>
                    <a:lnTo>
                      <a:pt x="170" y="362"/>
                    </a:lnTo>
                    <a:lnTo>
                      <a:pt x="164" y="357"/>
                    </a:lnTo>
                    <a:lnTo>
                      <a:pt x="157" y="357"/>
                    </a:lnTo>
                    <a:lnTo>
                      <a:pt x="151" y="357"/>
                    </a:lnTo>
                    <a:lnTo>
                      <a:pt x="151" y="353"/>
                    </a:lnTo>
                    <a:lnTo>
                      <a:pt x="138" y="353"/>
                    </a:lnTo>
                    <a:lnTo>
                      <a:pt x="132" y="353"/>
                    </a:lnTo>
                    <a:lnTo>
                      <a:pt x="126" y="353"/>
                    </a:lnTo>
                    <a:lnTo>
                      <a:pt x="120" y="357"/>
                    </a:lnTo>
                    <a:lnTo>
                      <a:pt x="113" y="357"/>
                    </a:lnTo>
                    <a:lnTo>
                      <a:pt x="107" y="357"/>
                    </a:lnTo>
                    <a:lnTo>
                      <a:pt x="101" y="362"/>
                    </a:lnTo>
                    <a:lnTo>
                      <a:pt x="94" y="362"/>
                    </a:lnTo>
                    <a:lnTo>
                      <a:pt x="88" y="362"/>
                    </a:lnTo>
                    <a:lnTo>
                      <a:pt x="82" y="362"/>
                    </a:lnTo>
                    <a:lnTo>
                      <a:pt x="76" y="362"/>
                    </a:lnTo>
                    <a:lnTo>
                      <a:pt x="63" y="362"/>
                    </a:lnTo>
                    <a:lnTo>
                      <a:pt x="57" y="357"/>
                    </a:lnTo>
                    <a:lnTo>
                      <a:pt x="50" y="353"/>
                    </a:lnTo>
                    <a:lnTo>
                      <a:pt x="50" y="348"/>
                    </a:lnTo>
                    <a:lnTo>
                      <a:pt x="44" y="348"/>
                    </a:lnTo>
                    <a:lnTo>
                      <a:pt x="44" y="344"/>
                    </a:lnTo>
                    <a:lnTo>
                      <a:pt x="38" y="344"/>
                    </a:lnTo>
                    <a:lnTo>
                      <a:pt x="32" y="339"/>
                    </a:lnTo>
                    <a:lnTo>
                      <a:pt x="25" y="339"/>
                    </a:lnTo>
                    <a:lnTo>
                      <a:pt x="19" y="335"/>
                    </a:lnTo>
                    <a:lnTo>
                      <a:pt x="13" y="330"/>
                    </a:lnTo>
                    <a:lnTo>
                      <a:pt x="6" y="326"/>
                    </a:lnTo>
                    <a:lnTo>
                      <a:pt x="6" y="322"/>
                    </a:lnTo>
                    <a:lnTo>
                      <a:pt x="0" y="317"/>
                    </a:lnTo>
                    <a:lnTo>
                      <a:pt x="0" y="313"/>
                    </a:lnTo>
                    <a:lnTo>
                      <a:pt x="0" y="308"/>
                    </a:lnTo>
                    <a:lnTo>
                      <a:pt x="0" y="299"/>
                    </a:lnTo>
                    <a:lnTo>
                      <a:pt x="6" y="299"/>
                    </a:lnTo>
                    <a:lnTo>
                      <a:pt x="13" y="299"/>
                    </a:lnTo>
                    <a:lnTo>
                      <a:pt x="19" y="295"/>
                    </a:lnTo>
                    <a:lnTo>
                      <a:pt x="25" y="299"/>
                    </a:lnTo>
                    <a:lnTo>
                      <a:pt x="25" y="295"/>
                    </a:lnTo>
                    <a:lnTo>
                      <a:pt x="32" y="295"/>
                    </a:lnTo>
                    <a:lnTo>
                      <a:pt x="38" y="290"/>
                    </a:lnTo>
                    <a:lnTo>
                      <a:pt x="44" y="290"/>
                    </a:lnTo>
                    <a:lnTo>
                      <a:pt x="50" y="290"/>
                    </a:lnTo>
                    <a:lnTo>
                      <a:pt x="50" y="286"/>
                    </a:lnTo>
                    <a:lnTo>
                      <a:pt x="57" y="286"/>
                    </a:lnTo>
                    <a:lnTo>
                      <a:pt x="63" y="286"/>
                    </a:lnTo>
                    <a:lnTo>
                      <a:pt x="63" y="281"/>
                    </a:lnTo>
                    <a:lnTo>
                      <a:pt x="69" y="281"/>
                    </a:lnTo>
                    <a:lnTo>
                      <a:pt x="69" y="277"/>
                    </a:lnTo>
                    <a:lnTo>
                      <a:pt x="76" y="277"/>
                    </a:lnTo>
                    <a:lnTo>
                      <a:pt x="76" y="272"/>
                    </a:lnTo>
                    <a:lnTo>
                      <a:pt x="82" y="268"/>
                    </a:lnTo>
                    <a:lnTo>
                      <a:pt x="88" y="264"/>
                    </a:lnTo>
                    <a:lnTo>
                      <a:pt x="88" y="259"/>
                    </a:lnTo>
                    <a:lnTo>
                      <a:pt x="88" y="255"/>
                    </a:lnTo>
                    <a:lnTo>
                      <a:pt x="94" y="255"/>
                    </a:lnTo>
                    <a:lnTo>
                      <a:pt x="101" y="250"/>
                    </a:lnTo>
                    <a:lnTo>
                      <a:pt x="107" y="250"/>
                    </a:lnTo>
                    <a:lnTo>
                      <a:pt x="107" y="246"/>
                    </a:lnTo>
                    <a:lnTo>
                      <a:pt x="113" y="241"/>
                    </a:lnTo>
                    <a:lnTo>
                      <a:pt x="120" y="241"/>
                    </a:lnTo>
                    <a:lnTo>
                      <a:pt x="120" y="237"/>
                    </a:lnTo>
                    <a:lnTo>
                      <a:pt x="126" y="232"/>
                    </a:lnTo>
                    <a:lnTo>
                      <a:pt x="132" y="228"/>
                    </a:lnTo>
                    <a:lnTo>
                      <a:pt x="138" y="228"/>
                    </a:lnTo>
                    <a:lnTo>
                      <a:pt x="138" y="223"/>
                    </a:lnTo>
                    <a:lnTo>
                      <a:pt x="145" y="219"/>
                    </a:lnTo>
                    <a:lnTo>
                      <a:pt x="151" y="214"/>
                    </a:lnTo>
                    <a:lnTo>
                      <a:pt x="151" y="209"/>
                    </a:lnTo>
                    <a:lnTo>
                      <a:pt x="151" y="205"/>
                    </a:lnTo>
                    <a:lnTo>
                      <a:pt x="157" y="205"/>
                    </a:lnTo>
                    <a:lnTo>
                      <a:pt x="164" y="200"/>
                    </a:lnTo>
                    <a:lnTo>
                      <a:pt x="164" y="196"/>
                    </a:lnTo>
                    <a:lnTo>
                      <a:pt x="170" y="196"/>
                    </a:lnTo>
                    <a:lnTo>
                      <a:pt x="170" y="191"/>
                    </a:lnTo>
                    <a:lnTo>
                      <a:pt x="170" y="187"/>
                    </a:lnTo>
                    <a:lnTo>
                      <a:pt x="170" y="183"/>
                    </a:lnTo>
                    <a:lnTo>
                      <a:pt x="176" y="178"/>
                    </a:lnTo>
                    <a:lnTo>
                      <a:pt x="182" y="174"/>
                    </a:lnTo>
                    <a:lnTo>
                      <a:pt x="189" y="174"/>
                    </a:lnTo>
                    <a:lnTo>
                      <a:pt x="195" y="169"/>
                    </a:lnTo>
                    <a:lnTo>
                      <a:pt x="201" y="169"/>
                    </a:lnTo>
                    <a:lnTo>
                      <a:pt x="201" y="165"/>
                    </a:lnTo>
                    <a:lnTo>
                      <a:pt x="208" y="165"/>
                    </a:lnTo>
                    <a:lnTo>
                      <a:pt x="208" y="160"/>
                    </a:lnTo>
                    <a:lnTo>
                      <a:pt x="214" y="160"/>
                    </a:lnTo>
                    <a:lnTo>
                      <a:pt x="214" y="156"/>
                    </a:lnTo>
                    <a:lnTo>
                      <a:pt x="220" y="151"/>
                    </a:lnTo>
                    <a:lnTo>
                      <a:pt x="226" y="151"/>
                    </a:lnTo>
                    <a:lnTo>
                      <a:pt x="233" y="151"/>
                    </a:lnTo>
                    <a:lnTo>
                      <a:pt x="239" y="151"/>
                    </a:lnTo>
                    <a:lnTo>
                      <a:pt x="245" y="147"/>
                    </a:lnTo>
                    <a:lnTo>
                      <a:pt x="245" y="142"/>
                    </a:lnTo>
                    <a:lnTo>
                      <a:pt x="252" y="142"/>
                    </a:lnTo>
                    <a:lnTo>
                      <a:pt x="252" y="138"/>
                    </a:lnTo>
                    <a:lnTo>
                      <a:pt x="252" y="129"/>
                    </a:lnTo>
                    <a:lnTo>
                      <a:pt x="252" y="125"/>
                    </a:lnTo>
                    <a:lnTo>
                      <a:pt x="252" y="120"/>
                    </a:lnTo>
                    <a:lnTo>
                      <a:pt x="245" y="120"/>
                    </a:lnTo>
                    <a:lnTo>
                      <a:pt x="245" y="116"/>
                    </a:lnTo>
                    <a:lnTo>
                      <a:pt x="245" y="111"/>
                    </a:lnTo>
                    <a:lnTo>
                      <a:pt x="245" y="107"/>
                    </a:lnTo>
                    <a:lnTo>
                      <a:pt x="245" y="102"/>
                    </a:lnTo>
                    <a:lnTo>
                      <a:pt x="245" y="98"/>
                    </a:lnTo>
                    <a:lnTo>
                      <a:pt x="239" y="93"/>
                    </a:lnTo>
                    <a:lnTo>
                      <a:pt x="245" y="93"/>
                    </a:lnTo>
                    <a:lnTo>
                      <a:pt x="245" y="89"/>
                    </a:lnTo>
                    <a:lnTo>
                      <a:pt x="245" y="84"/>
                    </a:lnTo>
                    <a:lnTo>
                      <a:pt x="252" y="84"/>
                    </a:lnTo>
                    <a:lnTo>
                      <a:pt x="252" y="80"/>
                    </a:lnTo>
                    <a:lnTo>
                      <a:pt x="252" y="76"/>
                    </a:lnTo>
                    <a:lnTo>
                      <a:pt x="252" y="71"/>
                    </a:lnTo>
                    <a:lnTo>
                      <a:pt x="258" y="71"/>
                    </a:lnTo>
                    <a:lnTo>
                      <a:pt x="258" y="67"/>
                    </a:lnTo>
                    <a:lnTo>
                      <a:pt x="258" y="62"/>
                    </a:lnTo>
                    <a:lnTo>
                      <a:pt x="258" y="58"/>
                    </a:lnTo>
                    <a:lnTo>
                      <a:pt x="258" y="53"/>
                    </a:lnTo>
                    <a:lnTo>
                      <a:pt x="264" y="49"/>
                    </a:lnTo>
                    <a:lnTo>
                      <a:pt x="270" y="49"/>
                    </a:lnTo>
                    <a:lnTo>
                      <a:pt x="277" y="49"/>
                    </a:lnTo>
                    <a:lnTo>
                      <a:pt x="283" y="49"/>
                    </a:lnTo>
                    <a:lnTo>
                      <a:pt x="283" y="44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35"/>
                    </a:lnTo>
                    <a:lnTo>
                      <a:pt x="289" y="31"/>
                    </a:lnTo>
                    <a:lnTo>
                      <a:pt x="289" y="26"/>
                    </a:lnTo>
                    <a:lnTo>
                      <a:pt x="289" y="22"/>
                    </a:lnTo>
                    <a:lnTo>
                      <a:pt x="283" y="18"/>
                    </a:lnTo>
                    <a:lnTo>
                      <a:pt x="289" y="18"/>
                    </a:lnTo>
                    <a:lnTo>
                      <a:pt x="289" y="13"/>
                    </a:lnTo>
                    <a:lnTo>
                      <a:pt x="296" y="9"/>
                    </a:lnTo>
                    <a:lnTo>
                      <a:pt x="308" y="4"/>
                    </a:lnTo>
                    <a:lnTo>
                      <a:pt x="314" y="4"/>
                    </a:lnTo>
                    <a:lnTo>
                      <a:pt x="321" y="0"/>
                    </a:lnTo>
                    <a:lnTo>
                      <a:pt x="327" y="0"/>
                    </a:lnTo>
                    <a:lnTo>
                      <a:pt x="333" y="0"/>
                    </a:lnTo>
                    <a:lnTo>
                      <a:pt x="340" y="0"/>
                    </a:lnTo>
                    <a:lnTo>
                      <a:pt x="346" y="0"/>
                    </a:lnTo>
                    <a:lnTo>
                      <a:pt x="352" y="0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5" y="4"/>
                    </a:lnTo>
                    <a:lnTo>
                      <a:pt x="371" y="4"/>
                    </a:lnTo>
                    <a:lnTo>
                      <a:pt x="377" y="4"/>
                    </a:lnTo>
                    <a:lnTo>
                      <a:pt x="384" y="4"/>
                    </a:lnTo>
                    <a:lnTo>
                      <a:pt x="390" y="4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13"/>
                    </a:lnTo>
                    <a:lnTo>
                      <a:pt x="402" y="18"/>
                    </a:lnTo>
                    <a:lnTo>
                      <a:pt x="409" y="18"/>
                    </a:lnTo>
                    <a:lnTo>
                      <a:pt x="409" y="22"/>
                    </a:lnTo>
                    <a:lnTo>
                      <a:pt x="415" y="22"/>
                    </a:lnTo>
                    <a:lnTo>
                      <a:pt x="421" y="26"/>
                    </a:lnTo>
                    <a:lnTo>
                      <a:pt x="428" y="26"/>
                    </a:lnTo>
                    <a:lnTo>
                      <a:pt x="434" y="26"/>
                    </a:lnTo>
                    <a:lnTo>
                      <a:pt x="440" y="26"/>
                    </a:lnTo>
                    <a:lnTo>
                      <a:pt x="446" y="22"/>
                    </a:lnTo>
                    <a:lnTo>
                      <a:pt x="446" y="18"/>
                    </a:lnTo>
                    <a:lnTo>
                      <a:pt x="453" y="18"/>
                    </a:lnTo>
                    <a:lnTo>
                      <a:pt x="459" y="13"/>
                    </a:lnTo>
                    <a:lnTo>
                      <a:pt x="465" y="18"/>
                    </a:lnTo>
                    <a:lnTo>
                      <a:pt x="472" y="18"/>
                    </a:lnTo>
                    <a:lnTo>
                      <a:pt x="472" y="22"/>
                    </a:lnTo>
                    <a:lnTo>
                      <a:pt x="478" y="26"/>
                    </a:lnTo>
                    <a:lnTo>
                      <a:pt x="484" y="31"/>
                    </a:lnTo>
                    <a:lnTo>
                      <a:pt x="491" y="35"/>
                    </a:lnTo>
                    <a:lnTo>
                      <a:pt x="497" y="35"/>
                    </a:lnTo>
                    <a:lnTo>
                      <a:pt x="503" y="31"/>
                    </a:lnTo>
                    <a:lnTo>
                      <a:pt x="509" y="26"/>
                    </a:lnTo>
                    <a:lnTo>
                      <a:pt x="509" y="22"/>
                    </a:lnTo>
                    <a:lnTo>
                      <a:pt x="516" y="22"/>
                    </a:lnTo>
                    <a:lnTo>
                      <a:pt x="522" y="22"/>
                    </a:lnTo>
                    <a:lnTo>
                      <a:pt x="528" y="22"/>
                    </a:lnTo>
                    <a:lnTo>
                      <a:pt x="535" y="22"/>
                    </a:lnTo>
                    <a:lnTo>
                      <a:pt x="541" y="18"/>
                    </a:lnTo>
                    <a:lnTo>
                      <a:pt x="547" y="13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60" y="9"/>
                    </a:lnTo>
                    <a:lnTo>
                      <a:pt x="560" y="13"/>
                    </a:lnTo>
                    <a:lnTo>
                      <a:pt x="566" y="13"/>
                    </a:lnTo>
                    <a:lnTo>
                      <a:pt x="572" y="13"/>
                    </a:lnTo>
                    <a:lnTo>
                      <a:pt x="572" y="18"/>
                    </a:lnTo>
                    <a:lnTo>
                      <a:pt x="579" y="18"/>
                    </a:lnTo>
                    <a:lnTo>
                      <a:pt x="585" y="18"/>
                    </a:lnTo>
                    <a:lnTo>
                      <a:pt x="591" y="13"/>
                    </a:lnTo>
                    <a:lnTo>
                      <a:pt x="597" y="13"/>
                    </a:lnTo>
                    <a:lnTo>
                      <a:pt x="604" y="9"/>
                    </a:lnTo>
                    <a:lnTo>
                      <a:pt x="604" y="13"/>
                    </a:lnTo>
                    <a:lnTo>
                      <a:pt x="610" y="13"/>
                    </a:lnTo>
                    <a:lnTo>
                      <a:pt x="610" y="18"/>
                    </a:lnTo>
                    <a:lnTo>
                      <a:pt x="610" y="22"/>
                    </a:lnTo>
                    <a:lnTo>
                      <a:pt x="616" y="26"/>
                    </a:lnTo>
                    <a:lnTo>
                      <a:pt x="616" y="31"/>
                    </a:lnTo>
                    <a:lnTo>
                      <a:pt x="623" y="31"/>
                    </a:lnTo>
                    <a:lnTo>
                      <a:pt x="629" y="31"/>
                    </a:lnTo>
                    <a:lnTo>
                      <a:pt x="635" y="31"/>
                    </a:lnTo>
                    <a:lnTo>
                      <a:pt x="641" y="31"/>
                    </a:lnTo>
                    <a:lnTo>
                      <a:pt x="641" y="26"/>
                    </a:lnTo>
                    <a:lnTo>
                      <a:pt x="641" y="22"/>
                    </a:lnTo>
                    <a:lnTo>
                      <a:pt x="641" y="18"/>
                    </a:lnTo>
                    <a:lnTo>
                      <a:pt x="641" y="13"/>
                    </a:lnTo>
                    <a:lnTo>
                      <a:pt x="654" y="13"/>
                    </a:lnTo>
                    <a:lnTo>
                      <a:pt x="654" y="9"/>
                    </a:lnTo>
                    <a:lnTo>
                      <a:pt x="660" y="9"/>
                    </a:lnTo>
                    <a:lnTo>
                      <a:pt x="667" y="9"/>
                    </a:lnTo>
                    <a:lnTo>
                      <a:pt x="667" y="13"/>
                    </a:lnTo>
                    <a:lnTo>
                      <a:pt x="673" y="18"/>
                    </a:lnTo>
                    <a:lnTo>
                      <a:pt x="673" y="22"/>
                    </a:lnTo>
                    <a:lnTo>
                      <a:pt x="679" y="26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68" name="Group 970"/>
            <p:cNvGrpSpPr>
              <a:grpSpLocks/>
            </p:cNvGrpSpPr>
            <p:nvPr/>
          </p:nvGrpSpPr>
          <p:grpSpPr bwMode="auto">
            <a:xfrm>
              <a:off x="2948" y="2063"/>
              <a:ext cx="622" cy="474"/>
              <a:chOff x="2948" y="2063"/>
              <a:chExt cx="622" cy="474"/>
            </a:xfrm>
          </p:grpSpPr>
          <p:sp>
            <p:nvSpPr>
              <p:cNvPr id="5067" name="Freeform 971"/>
              <p:cNvSpPr>
                <a:spLocks/>
              </p:cNvSpPr>
              <p:nvPr/>
            </p:nvSpPr>
            <p:spPr bwMode="auto">
              <a:xfrm>
                <a:off x="2948" y="2063"/>
                <a:ext cx="622" cy="474"/>
              </a:xfrm>
              <a:custGeom>
                <a:avLst/>
                <a:gdLst/>
                <a:ahLst/>
                <a:cxnLst>
                  <a:cxn ang="0">
                    <a:pos x="220" y="27"/>
                  </a:cxn>
                  <a:cxn ang="0">
                    <a:pos x="251" y="14"/>
                  </a:cxn>
                  <a:cxn ang="0">
                    <a:pos x="295" y="0"/>
                  </a:cxn>
                  <a:cxn ang="0">
                    <a:pos x="358" y="9"/>
                  </a:cxn>
                  <a:cxn ang="0">
                    <a:pos x="427" y="14"/>
                  </a:cxn>
                  <a:cxn ang="0">
                    <a:pos x="421" y="45"/>
                  </a:cxn>
                  <a:cxn ang="0">
                    <a:pos x="421" y="58"/>
                  </a:cxn>
                  <a:cxn ang="0">
                    <a:pos x="440" y="85"/>
                  </a:cxn>
                  <a:cxn ang="0">
                    <a:pos x="471" y="116"/>
                  </a:cxn>
                  <a:cxn ang="0">
                    <a:pos x="503" y="157"/>
                  </a:cxn>
                  <a:cxn ang="0">
                    <a:pos x="553" y="148"/>
                  </a:cxn>
                  <a:cxn ang="0">
                    <a:pos x="603" y="139"/>
                  </a:cxn>
                  <a:cxn ang="0">
                    <a:pos x="616" y="166"/>
                  </a:cxn>
                  <a:cxn ang="0">
                    <a:pos x="603" y="175"/>
                  </a:cxn>
                  <a:cxn ang="0">
                    <a:pos x="603" y="193"/>
                  </a:cxn>
                  <a:cxn ang="0">
                    <a:pos x="591" y="215"/>
                  </a:cxn>
                  <a:cxn ang="0">
                    <a:pos x="578" y="233"/>
                  </a:cxn>
                  <a:cxn ang="0">
                    <a:pos x="566" y="260"/>
                  </a:cxn>
                  <a:cxn ang="0">
                    <a:pos x="559" y="282"/>
                  </a:cxn>
                  <a:cxn ang="0">
                    <a:pos x="572" y="304"/>
                  </a:cxn>
                  <a:cxn ang="0">
                    <a:pos x="591" y="327"/>
                  </a:cxn>
                  <a:cxn ang="0">
                    <a:pos x="566" y="336"/>
                  </a:cxn>
                  <a:cxn ang="0">
                    <a:pos x="509" y="349"/>
                  </a:cxn>
                  <a:cxn ang="0">
                    <a:pos x="471" y="376"/>
                  </a:cxn>
                  <a:cxn ang="0">
                    <a:pos x="427" y="389"/>
                  </a:cxn>
                  <a:cxn ang="0">
                    <a:pos x="377" y="380"/>
                  </a:cxn>
                  <a:cxn ang="0">
                    <a:pos x="358" y="385"/>
                  </a:cxn>
                  <a:cxn ang="0">
                    <a:pos x="371" y="354"/>
                  </a:cxn>
                  <a:cxn ang="0">
                    <a:pos x="352" y="336"/>
                  </a:cxn>
                  <a:cxn ang="0">
                    <a:pos x="302" y="331"/>
                  </a:cxn>
                  <a:cxn ang="0">
                    <a:pos x="264" y="322"/>
                  </a:cxn>
                  <a:cxn ang="0">
                    <a:pos x="214" y="313"/>
                  </a:cxn>
                  <a:cxn ang="0">
                    <a:pos x="176" y="327"/>
                  </a:cxn>
                  <a:cxn ang="0">
                    <a:pos x="138" y="349"/>
                  </a:cxn>
                  <a:cxn ang="0">
                    <a:pos x="94" y="367"/>
                  </a:cxn>
                  <a:cxn ang="0">
                    <a:pos x="82" y="403"/>
                  </a:cxn>
                  <a:cxn ang="0">
                    <a:pos x="100" y="434"/>
                  </a:cxn>
                  <a:cxn ang="0">
                    <a:pos x="88" y="465"/>
                  </a:cxn>
                  <a:cxn ang="0">
                    <a:pos x="69" y="447"/>
                  </a:cxn>
                  <a:cxn ang="0">
                    <a:pos x="31" y="429"/>
                  </a:cxn>
                  <a:cxn ang="0">
                    <a:pos x="19" y="394"/>
                  </a:cxn>
                  <a:cxn ang="0">
                    <a:pos x="6" y="362"/>
                  </a:cxn>
                  <a:cxn ang="0">
                    <a:pos x="38" y="349"/>
                  </a:cxn>
                  <a:cxn ang="0">
                    <a:pos x="50" y="318"/>
                  </a:cxn>
                  <a:cxn ang="0">
                    <a:pos x="50" y="287"/>
                  </a:cxn>
                  <a:cxn ang="0">
                    <a:pos x="88" y="273"/>
                  </a:cxn>
                  <a:cxn ang="0">
                    <a:pos x="113" y="251"/>
                  </a:cxn>
                  <a:cxn ang="0">
                    <a:pos x="107" y="229"/>
                  </a:cxn>
                  <a:cxn ang="0">
                    <a:pos x="119" y="193"/>
                  </a:cxn>
                  <a:cxn ang="0">
                    <a:pos x="138" y="171"/>
                  </a:cxn>
                  <a:cxn ang="0">
                    <a:pos x="138" y="144"/>
                  </a:cxn>
                  <a:cxn ang="0">
                    <a:pos x="182" y="148"/>
                  </a:cxn>
                  <a:cxn ang="0">
                    <a:pos x="214" y="153"/>
                  </a:cxn>
                  <a:cxn ang="0">
                    <a:pos x="251" y="148"/>
                  </a:cxn>
                  <a:cxn ang="0">
                    <a:pos x="302" y="157"/>
                  </a:cxn>
                  <a:cxn ang="0">
                    <a:pos x="321" y="135"/>
                  </a:cxn>
                  <a:cxn ang="0">
                    <a:pos x="302" y="103"/>
                  </a:cxn>
                  <a:cxn ang="0">
                    <a:pos x="264" y="81"/>
                  </a:cxn>
                  <a:cxn ang="0">
                    <a:pos x="232" y="63"/>
                  </a:cxn>
                </a:cxnLst>
                <a:rect l="0" t="0" r="r" b="b"/>
                <a:pathLst>
                  <a:path w="622" h="474">
                    <a:moveTo>
                      <a:pt x="195" y="50"/>
                    </a:moveTo>
                    <a:lnTo>
                      <a:pt x="201" y="45"/>
                    </a:lnTo>
                    <a:lnTo>
                      <a:pt x="207" y="45"/>
                    </a:lnTo>
                    <a:lnTo>
                      <a:pt x="214" y="41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2"/>
                    </a:lnTo>
                    <a:lnTo>
                      <a:pt x="220" y="27"/>
                    </a:lnTo>
                    <a:lnTo>
                      <a:pt x="226" y="27"/>
                    </a:lnTo>
                    <a:lnTo>
                      <a:pt x="226" y="23"/>
                    </a:lnTo>
                    <a:lnTo>
                      <a:pt x="232" y="23"/>
                    </a:lnTo>
                    <a:lnTo>
                      <a:pt x="239" y="23"/>
                    </a:lnTo>
                    <a:lnTo>
                      <a:pt x="245" y="23"/>
                    </a:lnTo>
                    <a:lnTo>
                      <a:pt x="245" y="18"/>
                    </a:lnTo>
                    <a:lnTo>
                      <a:pt x="251" y="18"/>
                    </a:lnTo>
                    <a:lnTo>
                      <a:pt x="251" y="14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5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5" y="0"/>
                    </a:lnTo>
                    <a:lnTo>
                      <a:pt x="302" y="0"/>
                    </a:lnTo>
                    <a:lnTo>
                      <a:pt x="308" y="5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33" y="5"/>
                    </a:lnTo>
                    <a:lnTo>
                      <a:pt x="339" y="9"/>
                    </a:lnTo>
                    <a:lnTo>
                      <a:pt x="352" y="9"/>
                    </a:lnTo>
                    <a:lnTo>
                      <a:pt x="358" y="9"/>
                    </a:lnTo>
                    <a:lnTo>
                      <a:pt x="371" y="9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14"/>
                    </a:lnTo>
                    <a:lnTo>
                      <a:pt x="402" y="14"/>
                    </a:lnTo>
                    <a:lnTo>
                      <a:pt x="415" y="14"/>
                    </a:lnTo>
                    <a:lnTo>
                      <a:pt x="421" y="14"/>
                    </a:lnTo>
                    <a:lnTo>
                      <a:pt x="427" y="14"/>
                    </a:lnTo>
                    <a:lnTo>
                      <a:pt x="434" y="18"/>
                    </a:lnTo>
                    <a:lnTo>
                      <a:pt x="434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27" y="36"/>
                    </a:lnTo>
                    <a:lnTo>
                      <a:pt x="421" y="36"/>
                    </a:lnTo>
                    <a:lnTo>
                      <a:pt x="421" y="41"/>
                    </a:lnTo>
                    <a:lnTo>
                      <a:pt x="421" y="45"/>
                    </a:lnTo>
                    <a:lnTo>
                      <a:pt x="427" y="50"/>
                    </a:lnTo>
                    <a:lnTo>
                      <a:pt x="434" y="50"/>
                    </a:lnTo>
                    <a:lnTo>
                      <a:pt x="440" y="50"/>
                    </a:lnTo>
                    <a:lnTo>
                      <a:pt x="440" y="54"/>
                    </a:lnTo>
                    <a:lnTo>
                      <a:pt x="440" y="58"/>
                    </a:lnTo>
                    <a:lnTo>
                      <a:pt x="434" y="58"/>
                    </a:lnTo>
                    <a:lnTo>
                      <a:pt x="427" y="58"/>
                    </a:lnTo>
                    <a:lnTo>
                      <a:pt x="421" y="58"/>
                    </a:lnTo>
                    <a:lnTo>
                      <a:pt x="421" y="63"/>
                    </a:lnTo>
                    <a:lnTo>
                      <a:pt x="421" y="67"/>
                    </a:lnTo>
                    <a:lnTo>
                      <a:pt x="427" y="72"/>
                    </a:lnTo>
                    <a:lnTo>
                      <a:pt x="434" y="72"/>
                    </a:lnTo>
                    <a:lnTo>
                      <a:pt x="440" y="72"/>
                    </a:lnTo>
                    <a:lnTo>
                      <a:pt x="440" y="76"/>
                    </a:lnTo>
                    <a:lnTo>
                      <a:pt x="440" y="81"/>
                    </a:lnTo>
                    <a:lnTo>
                      <a:pt x="440" y="85"/>
                    </a:lnTo>
                    <a:lnTo>
                      <a:pt x="446" y="85"/>
                    </a:lnTo>
                    <a:lnTo>
                      <a:pt x="446" y="90"/>
                    </a:lnTo>
                    <a:lnTo>
                      <a:pt x="453" y="94"/>
                    </a:lnTo>
                    <a:lnTo>
                      <a:pt x="453" y="99"/>
                    </a:lnTo>
                    <a:lnTo>
                      <a:pt x="459" y="103"/>
                    </a:lnTo>
                    <a:lnTo>
                      <a:pt x="465" y="107"/>
                    </a:lnTo>
                    <a:lnTo>
                      <a:pt x="465" y="112"/>
                    </a:lnTo>
                    <a:lnTo>
                      <a:pt x="471" y="116"/>
                    </a:lnTo>
                    <a:lnTo>
                      <a:pt x="478" y="121"/>
                    </a:lnTo>
                    <a:lnTo>
                      <a:pt x="484" y="125"/>
                    </a:lnTo>
                    <a:lnTo>
                      <a:pt x="490" y="130"/>
                    </a:lnTo>
                    <a:lnTo>
                      <a:pt x="490" y="135"/>
                    </a:lnTo>
                    <a:lnTo>
                      <a:pt x="497" y="139"/>
                    </a:lnTo>
                    <a:lnTo>
                      <a:pt x="497" y="144"/>
                    </a:lnTo>
                    <a:lnTo>
                      <a:pt x="497" y="153"/>
                    </a:lnTo>
                    <a:lnTo>
                      <a:pt x="503" y="157"/>
                    </a:lnTo>
                    <a:lnTo>
                      <a:pt x="509" y="157"/>
                    </a:lnTo>
                    <a:lnTo>
                      <a:pt x="515" y="157"/>
                    </a:lnTo>
                    <a:lnTo>
                      <a:pt x="522" y="157"/>
                    </a:lnTo>
                    <a:lnTo>
                      <a:pt x="528" y="157"/>
                    </a:lnTo>
                    <a:lnTo>
                      <a:pt x="534" y="153"/>
                    </a:lnTo>
                    <a:lnTo>
                      <a:pt x="541" y="153"/>
                    </a:lnTo>
                    <a:lnTo>
                      <a:pt x="547" y="148"/>
                    </a:lnTo>
                    <a:lnTo>
                      <a:pt x="553" y="148"/>
                    </a:lnTo>
                    <a:lnTo>
                      <a:pt x="559" y="144"/>
                    </a:lnTo>
                    <a:lnTo>
                      <a:pt x="566" y="144"/>
                    </a:lnTo>
                    <a:lnTo>
                      <a:pt x="572" y="139"/>
                    </a:lnTo>
                    <a:lnTo>
                      <a:pt x="578" y="139"/>
                    </a:lnTo>
                    <a:lnTo>
                      <a:pt x="585" y="135"/>
                    </a:lnTo>
                    <a:lnTo>
                      <a:pt x="591" y="135"/>
                    </a:lnTo>
                    <a:lnTo>
                      <a:pt x="603" y="135"/>
                    </a:lnTo>
                    <a:lnTo>
                      <a:pt x="603" y="139"/>
                    </a:lnTo>
                    <a:lnTo>
                      <a:pt x="603" y="144"/>
                    </a:lnTo>
                    <a:lnTo>
                      <a:pt x="610" y="144"/>
                    </a:lnTo>
                    <a:lnTo>
                      <a:pt x="610" y="148"/>
                    </a:lnTo>
                    <a:lnTo>
                      <a:pt x="616" y="148"/>
                    </a:lnTo>
                    <a:lnTo>
                      <a:pt x="616" y="153"/>
                    </a:lnTo>
                    <a:lnTo>
                      <a:pt x="616" y="157"/>
                    </a:lnTo>
                    <a:lnTo>
                      <a:pt x="616" y="162"/>
                    </a:lnTo>
                    <a:lnTo>
                      <a:pt x="616" y="166"/>
                    </a:lnTo>
                    <a:lnTo>
                      <a:pt x="622" y="166"/>
                    </a:lnTo>
                    <a:lnTo>
                      <a:pt x="622" y="171"/>
                    </a:lnTo>
                    <a:lnTo>
                      <a:pt x="616" y="171"/>
                    </a:lnTo>
                    <a:lnTo>
                      <a:pt x="616" y="175"/>
                    </a:lnTo>
                    <a:lnTo>
                      <a:pt x="616" y="171"/>
                    </a:lnTo>
                    <a:lnTo>
                      <a:pt x="610" y="171"/>
                    </a:lnTo>
                    <a:lnTo>
                      <a:pt x="610" y="175"/>
                    </a:lnTo>
                    <a:lnTo>
                      <a:pt x="603" y="175"/>
                    </a:lnTo>
                    <a:lnTo>
                      <a:pt x="603" y="180"/>
                    </a:lnTo>
                    <a:lnTo>
                      <a:pt x="603" y="184"/>
                    </a:lnTo>
                    <a:lnTo>
                      <a:pt x="610" y="184"/>
                    </a:lnTo>
                    <a:lnTo>
                      <a:pt x="610" y="188"/>
                    </a:lnTo>
                    <a:lnTo>
                      <a:pt x="603" y="188"/>
                    </a:lnTo>
                    <a:lnTo>
                      <a:pt x="603" y="193"/>
                    </a:lnTo>
                    <a:lnTo>
                      <a:pt x="597" y="193"/>
                    </a:lnTo>
                    <a:lnTo>
                      <a:pt x="603" y="193"/>
                    </a:lnTo>
                    <a:lnTo>
                      <a:pt x="603" y="197"/>
                    </a:lnTo>
                    <a:lnTo>
                      <a:pt x="597" y="197"/>
                    </a:lnTo>
                    <a:lnTo>
                      <a:pt x="597" y="202"/>
                    </a:lnTo>
                    <a:lnTo>
                      <a:pt x="591" y="202"/>
                    </a:lnTo>
                    <a:lnTo>
                      <a:pt x="591" y="206"/>
                    </a:lnTo>
                    <a:lnTo>
                      <a:pt x="597" y="211"/>
                    </a:lnTo>
                    <a:lnTo>
                      <a:pt x="591" y="211"/>
                    </a:lnTo>
                    <a:lnTo>
                      <a:pt x="591" y="215"/>
                    </a:lnTo>
                    <a:lnTo>
                      <a:pt x="597" y="215"/>
                    </a:lnTo>
                    <a:lnTo>
                      <a:pt x="591" y="215"/>
                    </a:lnTo>
                    <a:lnTo>
                      <a:pt x="591" y="220"/>
                    </a:lnTo>
                    <a:lnTo>
                      <a:pt x="591" y="224"/>
                    </a:lnTo>
                    <a:lnTo>
                      <a:pt x="591" y="229"/>
                    </a:lnTo>
                    <a:lnTo>
                      <a:pt x="585" y="229"/>
                    </a:lnTo>
                    <a:lnTo>
                      <a:pt x="578" y="229"/>
                    </a:lnTo>
                    <a:lnTo>
                      <a:pt x="578" y="233"/>
                    </a:lnTo>
                    <a:lnTo>
                      <a:pt x="578" y="238"/>
                    </a:lnTo>
                    <a:lnTo>
                      <a:pt x="578" y="242"/>
                    </a:lnTo>
                    <a:lnTo>
                      <a:pt x="578" y="246"/>
                    </a:lnTo>
                    <a:lnTo>
                      <a:pt x="572" y="246"/>
                    </a:lnTo>
                    <a:lnTo>
                      <a:pt x="572" y="251"/>
                    </a:lnTo>
                    <a:lnTo>
                      <a:pt x="566" y="251"/>
                    </a:lnTo>
                    <a:lnTo>
                      <a:pt x="566" y="255"/>
                    </a:lnTo>
                    <a:lnTo>
                      <a:pt x="566" y="260"/>
                    </a:lnTo>
                    <a:lnTo>
                      <a:pt x="566" y="264"/>
                    </a:lnTo>
                    <a:lnTo>
                      <a:pt x="572" y="264"/>
                    </a:lnTo>
                    <a:lnTo>
                      <a:pt x="572" y="269"/>
                    </a:lnTo>
                    <a:lnTo>
                      <a:pt x="566" y="269"/>
                    </a:lnTo>
                    <a:lnTo>
                      <a:pt x="566" y="273"/>
                    </a:lnTo>
                    <a:lnTo>
                      <a:pt x="559" y="273"/>
                    </a:lnTo>
                    <a:lnTo>
                      <a:pt x="559" y="278"/>
                    </a:lnTo>
                    <a:lnTo>
                      <a:pt x="559" y="282"/>
                    </a:lnTo>
                    <a:lnTo>
                      <a:pt x="566" y="282"/>
                    </a:lnTo>
                    <a:lnTo>
                      <a:pt x="566" y="287"/>
                    </a:lnTo>
                    <a:lnTo>
                      <a:pt x="566" y="291"/>
                    </a:lnTo>
                    <a:lnTo>
                      <a:pt x="572" y="291"/>
                    </a:lnTo>
                    <a:lnTo>
                      <a:pt x="572" y="296"/>
                    </a:lnTo>
                    <a:lnTo>
                      <a:pt x="566" y="300"/>
                    </a:lnTo>
                    <a:lnTo>
                      <a:pt x="572" y="300"/>
                    </a:lnTo>
                    <a:lnTo>
                      <a:pt x="572" y="304"/>
                    </a:lnTo>
                    <a:lnTo>
                      <a:pt x="572" y="309"/>
                    </a:lnTo>
                    <a:lnTo>
                      <a:pt x="578" y="309"/>
                    </a:lnTo>
                    <a:lnTo>
                      <a:pt x="578" y="313"/>
                    </a:lnTo>
                    <a:lnTo>
                      <a:pt x="585" y="313"/>
                    </a:lnTo>
                    <a:lnTo>
                      <a:pt x="591" y="313"/>
                    </a:lnTo>
                    <a:lnTo>
                      <a:pt x="591" y="318"/>
                    </a:lnTo>
                    <a:lnTo>
                      <a:pt x="591" y="322"/>
                    </a:lnTo>
                    <a:lnTo>
                      <a:pt x="591" y="327"/>
                    </a:lnTo>
                    <a:lnTo>
                      <a:pt x="597" y="327"/>
                    </a:lnTo>
                    <a:lnTo>
                      <a:pt x="591" y="327"/>
                    </a:lnTo>
                    <a:lnTo>
                      <a:pt x="591" y="331"/>
                    </a:lnTo>
                    <a:lnTo>
                      <a:pt x="591" y="336"/>
                    </a:lnTo>
                    <a:lnTo>
                      <a:pt x="585" y="336"/>
                    </a:lnTo>
                    <a:lnTo>
                      <a:pt x="578" y="336"/>
                    </a:lnTo>
                    <a:lnTo>
                      <a:pt x="572" y="336"/>
                    </a:lnTo>
                    <a:lnTo>
                      <a:pt x="566" y="336"/>
                    </a:lnTo>
                    <a:lnTo>
                      <a:pt x="559" y="336"/>
                    </a:lnTo>
                    <a:lnTo>
                      <a:pt x="553" y="340"/>
                    </a:lnTo>
                    <a:lnTo>
                      <a:pt x="547" y="340"/>
                    </a:lnTo>
                    <a:lnTo>
                      <a:pt x="541" y="340"/>
                    </a:lnTo>
                    <a:lnTo>
                      <a:pt x="534" y="340"/>
                    </a:lnTo>
                    <a:lnTo>
                      <a:pt x="528" y="345"/>
                    </a:lnTo>
                    <a:lnTo>
                      <a:pt x="515" y="345"/>
                    </a:lnTo>
                    <a:lnTo>
                      <a:pt x="509" y="349"/>
                    </a:lnTo>
                    <a:lnTo>
                      <a:pt x="503" y="349"/>
                    </a:lnTo>
                    <a:lnTo>
                      <a:pt x="503" y="354"/>
                    </a:lnTo>
                    <a:lnTo>
                      <a:pt x="497" y="354"/>
                    </a:lnTo>
                    <a:lnTo>
                      <a:pt x="490" y="358"/>
                    </a:lnTo>
                    <a:lnTo>
                      <a:pt x="484" y="362"/>
                    </a:lnTo>
                    <a:lnTo>
                      <a:pt x="484" y="367"/>
                    </a:lnTo>
                    <a:lnTo>
                      <a:pt x="478" y="371"/>
                    </a:lnTo>
                    <a:lnTo>
                      <a:pt x="471" y="376"/>
                    </a:lnTo>
                    <a:lnTo>
                      <a:pt x="471" y="380"/>
                    </a:lnTo>
                    <a:lnTo>
                      <a:pt x="465" y="380"/>
                    </a:lnTo>
                    <a:lnTo>
                      <a:pt x="459" y="385"/>
                    </a:lnTo>
                    <a:lnTo>
                      <a:pt x="453" y="389"/>
                    </a:lnTo>
                    <a:lnTo>
                      <a:pt x="446" y="389"/>
                    </a:lnTo>
                    <a:lnTo>
                      <a:pt x="440" y="389"/>
                    </a:lnTo>
                    <a:lnTo>
                      <a:pt x="434" y="389"/>
                    </a:lnTo>
                    <a:lnTo>
                      <a:pt x="427" y="389"/>
                    </a:lnTo>
                    <a:lnTo>
                      <a:pt x="421" y="389"/>
                    </a:lnTo>
                    <a:lnTo>
                      <a:pt x="415" y="389"/>
                    </a:lnTo>
                    <a:lnTo>
                      <a:pt x="409" y="389"/>
                    </a:lnTo>
                    <a:lnTo>
                      <a:pt x="402" y="389"/>
                    </a:lnTo>
                    <a:lnTo>
                      <a:pt x="396" y="385"/>
                    </a:lnTo>
                    <a:lnTo>
                      <a:pt x="390" y="385"/>
                    </a:lnTo>
                    <a:lnTo>
                      <a:pt x="383" y="380"/>
                    </a:lnTo>
                    <a:lnTo>
                      <a:pt x="377" y="380"/>
                    </a:lnTo>
                    <a:lnTo>
                      <a:pt x="377" y="385"/>
                    </a:lnTo>
                    <a:lnTo>
                      <a:pt x="371" y="385"/>
                    </a:lnTo>
                    <a:lnTo>
                      <a:pt x="371" y="389"/>
                    </a:lnTo>
                    <a:lnTo>
                      <a:pt x="371" y="394"/>
                    </a:lnTo>
                    <a:lnTo>
                      <a:pt x="365" y="394"/>
                    </a:lnTo>
                    <a:lnTo>
                      <a:pt x="365" y="398"/>
                    </a:lnTo>
                    <a:lnTo>
                      <a:pt x="358" y="394"/>
                    </a:lnTo>
                    <a:lnTo>
                      <a:pt x="358" y="385"/>
                    </a:lnTo>
                    <a:lnTo>
                      <a:pt x="358" y="380"/>
                    </a:lnTo>
                    <a:lnTo>
                      <a:pt x="365" y="376"/>
                    </a:lnTo>
                    <a:lnTo>
                      <a:pt x="365" y="371"/>
                    </a:lnTo>
                    <a:lnTo>
                      <a:pt x="365" y="367"/>
                    </a:lnTo>
                    <a:lnTo>
                      <a:pt x="371" y="367"/>
                    </a:lnTo>
                    <a:lnTo>
                      <a:pt x="371" y="362"/>
                    </a:lnTo>
                    <a:lnTo>
                      <a:pt x="371" y="358"/>
                    </a:lnTo>
                    <a:lnTo>
                      <a:pt x="371" y="354"/>
                    </a:lnTo>
                    <a:lnTo>
                      <a:pt x="371" y="349"/>
                    </a:lnTo>
                    <a:lnTo>
                      <a:pt x="377" y="349"/>
                    </a:lnTo>
                    <a:lnTo>
                      <a:pt x="377" y="345"/>
                    </a:lnTo>
                    <a:lnTo>
                      <a:pt x="371" y="340"/>
                    </a:lnTo>
                    <a:lnTo>
                      <a:pt x="371" y="336"/>
                    </a:lnTo>
                    <a:lnTo>
                      <a:pt x="365" y="336"/>
                    </a:lnTo>
                    <a:lnTo>
                      <a:pt x="358" y="336"/>
                    </a:lnTo>
                    <a:lnTo>
                      <a:pt x="352" y="336"/>
                    </a:lnTo>
                    <a:lnTo>
                      <a:pt x="346" y="336"/>
                    </a:lnTo>
                    <a:lnTo>
                      <a:pt x="339" y="336"/>
                    </a:lnTo>
                    <a:lnTo>
                      <a:pt x="333" y="331"/>
                    </a:lnTo>
                    <a:lnTo>
                      <a:pt x="327" y="327"/>
                    </a:lnTo>
                    <a:lnTo>
                      <a:pt x="321" y="327"/>
                    </a:lnTo>
                    <a:lnTo>
                      <a:pt x="314" y="327"/>
                    </a:lnTo>
                    <a:lnTo>
                      <a:pt x="308" y="327"/>
                    </a:lnTo>
                    <a:lnTo>
                      <a:pt x="302" y="331"/>
                    </a:lnTo>
                    <a:lnTo>
                      <a:pt x="295" y="336"/>
                    </a:lnTo>
                    <a:lnTo>
                      <a:pt x="289" y="336"/>
                    </a:lnTo>
                    <a:lnTo>
                      <a:pt x="289" y="331"/>
                    </a:lnTo>
                    <a:lnTo>
                      <a:pt x="289" y="327"/>
                    </a:lnTo>
                    <a:lnTo>
                      <a:pt x="283" y="327"/>
                    </a:lnTo>
                    <a:lnTo>
                      <a:pt x="276" y="322"/>
                    </a:lnTo>
                    <a:lnTo>
                      <a:pt x="270" y="322"/>
                    </a:lnTo>
                    <a:lnTo>
                      <a:pt x="264" y="322"/>
                    </a:lnTo>
                    <a:lnTo>
                      <a:pt x="258" y="322"/>
                    </a:lnTo>
                    <a:lnTo>
                      <a:pt x="251" y="322"/>
                    </a:lnTo>
                    <a:lnTo>
                      <a:pt x="245" y="318"/>
                    </a:lnTo>
                    <a:lnTo>
                      <a:pt x="239" y="318"/>
                    </a:lnTo>
                    <a:lnTo>
                      <a:pt x="232" y="318"/>
                    </a:lnTo>
                    <a:lnTo>
                      <a:pt x="226" y="313"/>
                    </a:lnTo>
                    <a:lnTo>
                      <a:pt x="220" y="313"/>
                    </a:lnTo>
                    <a:lnTo>
                      <a:pt x="214" y="313"/>
                    </a:lnTo>
                    <a:lnTo>
                      <a:pt x="207" y="313"/>
                    </a:lnTo>
                    <a:lnTo>
                      <a:pt x="207" y="309"/>
                    </a:lnTo>
                    <a:lnTo>
                      <a:pt x="201" y="309"/>
                    </a:lnTo>
                    <a:lnTo>
                      <a:pt x="195" y="309"/>
                    </a:lnTo>
                    <a:lnTo>
                      <a:pt x="188" y="313"/>
                    </a:lnTo>
                    <a:lnTo>
                      <a:pt x="182" y="318"/>
                    </a:lnTo>
                    <a:lnTo>
                      <a:pt x="182" y="322"/>
                    </a:lnTo>
                    <a:lnTo>
                      <a:pt x="176" y="327"/>
                    </a:lnTo>
                    <a:lnTo>
                      <a:pt x="170" y="331"/>
                    </a:lnTo>
                    <a:lnTo>
                      <a:pt x="163" y="336"/>
                    </a:lnTo>
                    <a:lnTo>
                      <a:pt x="157" y="336"/>
                    </a:lnTo>
                    <a:lnTo>
                      <a:pt x="157" y="340"/>
                    </a:lnTo>
                    <a:lnTo>
                      <a:pt x="151" y="340"/>
                    </a:lnTo>
                    <a:lnTo>
                      <a:pt x="151" y="345"/>
                    </a:lnTo>
                    <a:lnTo>
                      <a:pt x="144" y="345"/>
                    </a:lnTo>
                    <a:lnTo>
                      <a:pt x="138" y="349"/>
                    </a:lnTo>
                    <a:lnTo>
                      <a:pt x="132" y="354"/>
                    </a:lnTo>
                    <a:lnTo>
                      <a:pt x="126" y="354"/>
                    </a:lnTo>
                    <a:lnTo>
                      <a:pt x="119" y="354"/>
                    </a:lnTo>
                    <a:lnTo>
                      <a:pt x="113" y="354"/>
                    </a:lnTo>
                    <a:lnTo>
                      <a:pt x="107" y="358"/>
                    </a:lnTo>
                    <a:lnTo>
                      <a:pt x="100" y="358"/>
                    </a:lnTo>
                    <a:lnTo>
                      <a:pt x="94" y="362"/>
                    </a:lnTo>
                    <a:lnTo>
                      <a:pt x="94" y="367"/>
                    </a:lnTo>
                    <a:lnTo>
                      <a:pt x="94" y="371"/>
                    </a:lnTo>
                    <a:lnTo>
                      <a:pt x="94" y="376"/>
                    </a:lnTo>
                    <a:lnTo>
                      <a:pt x="88" y="380"/>
                    </a:lnTo>
                    <a:lnTo>
                      <a:pt x="88" y="385"/>
                    </a:lnTo>
                    <a:lnTo>
                      <a:pt x="82" y="389"/>
                    </a:lnTo>
                    <a:lnTo>
                      <a:pt x="82" y="394"/>
                    </a:lnTo>
                    <a:lnTo>
                      <a:pt x="82" y="398"/>
                    </a:lnTo>
                    <a:lnTo>
                      <a:pt x="82" y="403"/>
                    </a:lnTo>
                    <a:lnTo>
                      <a:pt x="82" y="407"/>
                    </a:lnTo>
                    <a:lnTo>
                      <a:pt x="82" y="411"/>
                    </a:lnTo>
                    <a:lnTo>
                      <a:pt x="88" y="411"/>
                    </a:lnTo>
                    <a:lnTo>
                      <a:pt x="88" y="416"/>
                    </a:lnTo>
                    <a:lnTo>
                      <a:pt x="88" y="420"/>
                    </a:lnTo>
                    <a:lnTo>
                      <a:pt x="94" y="425"/>
                    </a:lnTo>
                    <a:lnTo>
                      <a:pt x="94" y="429"/>
                    </a:lnTo>
                    <a:lnTo>
                      <a:pt x="100" y="434"/>
                    </a:lnTo>
                    <a:lnTo>
                      <a:pt x="100" y="438"/>
                    </a:lnTo>
                    <a:lnTo>
                      <a:pt x="100" y="443"/>
                    </a:lnTo>
                    <a:lnTo>
                      <a:pt x="100" y="447"/>
                    </a:lnTo>
                    <a:lnTo>
                      <a:pt x="94" y="447"/>
                    </a:lnTo>
                    <a:lnTo>
                      <a:pt x="94" y="452"/>
                    </a:lnTo>
                    <a:lnTo>
                      <a:pt x="94" y="456"/>
                    </a:lnTo>
                    <a:lnTo>
                      <a:pt x="88" y="461"/>
                    </a:lnTo>
                    <a:lnTo>
                      <a:pt x="88" y="465"/>
                    </a:lnTo>
                    <a:lnTo>
                      <a:pt x="88" y="469"/>
                    </a:lnTo>
                    <a:lnTo>
                      <a:pt x="82" y="474"/>
                    </a:lnTo>
                    <a:lnTo>
                      <a:pt x="75" y="469"/>
                    </a:lnTo>
                    <a:lnTo>
                      <a:pt x="75" y="465"/>
                    </a:lnTo>
                    <a:lnTo>
                      <a:pt x="75" y="461"/>
                    </a:lnTo>
                    <a:lnTo>
                      <a:pt x="75" y="456"/>
                    </a:lnTo>
                    <a:lnTo>
                      <a:pt x="69" y="452"/>
                    </a:lnTo>
                    <a:lnTo>
                      <a:pt x="69" y="447"/>
                    </a:lnTo>
                    <a:lnTo>
                      <a:pt x="69" y="443"/>
                    </a:lnTo>
                    <a:lnTo>
                      <a:pt x="63" y="443"/>
                    </a:lnTo>
                    <a:lnTo>
                      <a:pt x="63" y="438"/>
                    </a:lnTo>
                    <a:lnTo>
                      <a:pt x="56" y="438"/>
                    </a:lnTo>
                    <a:lnTo>
                      <a:pt x="50" y="438"/>
                    </a:lnTo>
                    <a:lnTo>
                      <a:pt x="44" y="434"/>
                    </a:lnTo>
                    <a:lnTo>
                      <a:pt x="38" y="434"/>
                    </a:lnTo>
                    <a:lnTo>
                      <a:pt x="31" y="429"/>
                    </a:lnTo>
                    <a:lnTo>
                      <a:pt x="25" y="425"/>
                    </a:lnTo>
                    <a:lnTo>
                      <a:pt x="19" y="420"/>
                    </a:lnTo>
                    <a:lnTo>
                      <a:pt x="19" y="416"/>
                    </a:lnTo>
                    <a:lnTo>
                      <a:pt x="19" y="411"/>
                    </a:lnTo>
                    <a:lnTo>
                      <a:pt x="19" y="407"/>
                    </a:lnTo>
                    <a:lnTo>
                      <a:pt x="19" y="403"/>
                    </a:lnTo>
                    <a:lnTo>
                      <a:pt x="19" y="398"/>
                    </a:lnTo>
                    <a:lnTo>
                      <a:pt x="19" y="394"/>
                    </a:lnTo>
                    <a:lnTo>
                      <a:pt x="19" y="389"/>
                    </a:lnTo>
                    <a:lnTo>
                      <a:pt x="19" y="385"/>
                    </a:lnTo>
                    <a:lnTo>
                      <a:pt x="19" y="380"/>
                    </a:lnTo>
                    <a:lnTo>
                      <a:pt x="12" y="380"/>
                    </a:lnTo>
                    <a:lnTo>
                      <a:pt x="12" y="376"/>
                    </a:lnTo>
                    <a:lnTo>
                      <a:pt x="12" y="371"/>
                    </a:lnTo>
                    <a:lnTo>
                      <a:pt x="6" y="367"/>
                    </a:lnTo>
                    <a:lnTo>
                      <a:pt x="6" y="362"/>
                    </a:lnTo>
                    <a:lnTo>
                      <a:pt x="0" y="362"/>
                    </a:lnTo>
                    <a:lnTo>
                      <a:pt x="6" y="358"/>
                    </a:lnTo>
                    <a:lnTo>
                      <a:pt x="12" y="358"/>
                    </a:lnTo>
                    <a:lnTo>
                      <a:pt x="19" y="358"/>
                    </a:lnTo>
                    <a:lnTo>
                      <a:pt x="25" y="358"/>
                    </a:lnTo>
                    <a:lnTo>
                      <a:pt x="31" y="354"/>
                    </a:lnTo>
                    <a:lnTo>
                      <a:pt x="31" y="349"/>
                    </a:lnTo>
                    <a:lnTo>
                      <a:pt x="38" y="349"/>
                    </a:lnTo>
                    <a:lnTo>
                      <a:pt x="44" y="349"/>
                    </a:lnTo>
                    <a:lnTo>
                      <a:pt x="44" y="345"/>
                    </a:lnTo>
                    <a:lnTo>
                      <a:pt x="44" y="340"/>
                    </a:lnTo>
                    <a:lnTo>
                      <a:pt x="44" y="336"/>
                    </a:lnTo>
                    <a:lnTo>
                      <a:pt x="50" y="331"/>
                    </a:lnTo>
                    <a:lnTo>
                      <a:pt x="50" y="327"/>
                    </a:lnTo>
                    <a:lnTo>
                      <a:pt x="50" y="322"/>
                    </a:lnTo>
                    <a:lnTo>
                      <a:pt x="50" y="318"/>
                    </a:lnTo>
                    <a:lnTo>
                      <a:pt x="50" y="313"/>
                    </a:lnTo>
                    <a:lnTo>
                      <a:pt x="50" y="309"/>
                    </a:lnTo>
                    <a:lnTo>
                      <a:pt x="50" y="304"/>
                    </a:lnTo>
                    <a:lnTo>
                      <a:pt x="44" y="300"/>
                    </a:lnTo>
                    <a:lnTo>
                      <a:pt x="44" y="296"/>
                    </a:lnTo>
                    <a:lnTo>
                      <a:pt x="44" y="291"/>
                    </a:lnTo>
                    <a:lnTo>
                      <a:pt x="44" y="287"/>
                    </a:lnTo>
                    <a:lnTo>
                      <a:pt x="50" y="287"/>
                    </a:lnTo>
                    <a:lnTo>
                      <a:pt x="50" y="282"/>
                    </a:lnTo>
                    <a:lnTo>
                      <a:pt x="56" y="282"/>
                    </a:lnTo>
                    <a:lnTo>
                      <a:pt x="63" y="278"/>
                    </a:lnTo>
                    <a:lnTo>
                      <a:pt x="69" y="278"/>
                    </a:lnTo>
                    <a:lnTo>
                      <a:pt x="75" y="278"/>
                    </a:lnTo>
                    <a:lnTo>
                      <a:pt x="75" y="273"/>
                    </a:lnTo>
                    <a:lnTo>
                      <a:pt x="82" y="273"/>
                    </a:lnTo>
                    <a:lnTo>
                      <a:pt x="88" y="273"/>
                    </a:lnTo>
                    <a:lnTo>
                      <a:pt x="94" y="273"/>
                    </a:lnTo>
                    <a:lnTo>
                      <a:pt x="100" y="269"/>
                    </a:lnTo>
                    <a:lnTo>
                      <a:pt x="107" y="269"/>
                    </a:lnTo>
                    <a:lnTo>
                      <a:pt x="107" y="264"/>
                    </a:lnTo>
                    <a:lnTo>
                      <a:pt x="113" y="264"/>
                    </a:lnTo>
                    <a:lnTo>
                      <a:pt x="113" y="260"/>
                    </a:lnTo>
                    <a:lnTo>
                      <a:pt x="113" y="255"/>
                    </a:lnTo>
                    <a:lnTo>
                      <a:pt x="113" y="251"/>
                    </a:lnTo>
                    <a:lnTo>
                      <a:pt x="107" y="251"/>
                    </a:lnTo>
                    <a:lnTo>
                      <a:pt x="100" y="246"/>
                    </a:lnTo>
                    <a:lnTo>
                      <a:pt x="94" y="246"/>
                    </a:lnTo>
                    <a:lnTo>
                      <a:pt x="94" y="242"/>
                    </a:lnTo>
                    <a:lnTo>
                      <a:pt x="94" y="238"/>
                    </a:lnTo>
                    <a:lnTo>
                      <a:pt x="94" y="233"/>
                    </a:lnTo>
                    <a:lnTo>
                      <a:pt x="100" y="229"/>
                    </a:lnTo>
                    <a:lnTo>
                      <a:pt x="107" y="229"/>
                    </a:lnTo>
                    <a:lnTo>
                      <a:pt x="107" y="224"/>
                    </a:lnTo>
                    <a:lnTo>
                      <a:pt x="107" y="220"/>
                    </a:lnTo>
                    <a:lnTo>
                      <a:pt x="107" y="215"/>
                    </a:lnTo>
                    <a:lnTo>
                      <a:pt x="107" y="211"/>
                    </a:lnTo>
                    <a:lnTo>
                      <a:pt x="113" y="206"/>
                    </a:lnTo>
                    <a:lnTo>
                      <a:pt x="113" y="202"/>
                    </a:lnTo>
                    <a:lnTo>
                      <a:pt x="113" y="197"/>
                    </a:lnTo>
                    <a:lnTo>
                      <a:pt x="119" y="193"/>
                    </a:lnTo>
                    <a:lnTo>
                      <a:pt x="113" y="188"/>
                    </a:lnTo>
                    <a:lnTo>
                      <a:pt x="119" y="184"/>
                    </a:lnTo>
                    <a:lnTo>
                      <a:pt x="119" y="180"/>
                    </a:lnTo>
                    <a:lnTo>
                      <a:pt x="119" y="175"/>
                    </a:lnTo>
                    <a:lnTo>
                      <a:pt x="126" y="175"/>
                    </a:lnTo>
                    <a:lnTo>
                      <a:pt x="132" y="175"/>
                    </a:lnTo>
                    <a:lnTo>
                      <a:pt x="138" y="175"/>
                    </a:lnTo>
                    <a:lnTo>
                      <a:pt x="138" y="171"/>
                    </a:lnTo>
                    <a:lnTo>
                      <a:pt x="138" y="166"/>
                    </a:lnTo>
                    <a:lnTo>
                      <a:pt x="138" y="162"/>
                    </a:lnTo>
                    <a:lnTo>
                      <a:pt x="132" y="162"/>
                    </a:lnTo>
                    <a:lnTo>
                      <a:pt x="132" y="157"/>
                    </a:lnTo>
                    <a:lnTo>
                      <a:pt x="132" y="153"/>
                    </a:lnTo>
                    <a:lnTo>
                      <a:pt x="138" y="153"/>
                    </a:lnTo>
                    <a:lnTo>
                      <a:pt x="138" y="148"/>
                    </a:lnTo>
                    <a:lnTo>
                      <a:pt x="138" y="144"/>
                    </a:lnTo>
                    <a:lnTo>
                      <a:pt x="138" y="139"/>
                    </a:lnTo>
                    <a:lnTo>
                      <a:pt x="144" y="139"/>
                    </a:lnTo>
                    <a:lnTo>
                      <a:pt x="151" y="144"/>
                    </a:lnTo>
                    <a:lnTo>
                      <a:pt x="157" y="144"/>
                    </a:lnTo>
                    <a:lnTo>
                      <a:pt x="163" y="148"/>
                    </a:lnTo>
                    <a:lnTo>
                      <a:pt x="170" y="148"/>
                    </a:lnTo>
                    <a:lnTo>
                      <a:pt x="176" y="148"/>
                    </a:lnTo>
                    <a:lnTo>
                      <a:pt x="182" y="148"/>
                    </a:lnTo>
                    <a:lnTo>
                      <a:pt x="182" y="153"/>
                    </a:lnTo>
                    <a:lnTo>
                      <a:pt x="188" y="153"/>
                    </a:lnTo>
                    <a:lnTo>
                      <a:pt x="188" y="157"/>
                    </a:lnTo>
                    <a:lnTo>
                      <a:pt x="195" y="157"/>
                    </a:lnTo>
                    <a:lnTo>
                      <a:pt x="201" y="157"/>
                    </a:lnTo>
                    <a:lnTo>
                      <a:pt x="201" y="153"/>
                    </a:lnTo>
                    <a:lnTo>
                      <a:pt x="207" y="153"/>
                    </a:lnTo>
                    <a:lnTo>
                      <a:pt x="214" y="153"/>
                    </a:lnTo>
                    <a:lnTo>
                      <a:pt x="220" y="153"/>
                    </a:lnTo>
                    <a:lnTo>
                      <a:pt x="226" y="153"/>
                    </a:lnTo>
                    <a:lnTo>
                      <a:pt x="226" y="148"/>
                    </a:lnTo>
                    <a:lnTo>
                      <a:pt x="232" y="148"/>
                    </a:lnTo>
                    <a:lnTo>
                      <a:pt x="232" y="144"/>
                    </a:lnTo>
                    <a:lnTo>
                      <a:pt x="239" y="144"/>
                    </a:lnTo>
                    <a:lnTo>
                      <a:pt x="245" y="144"/>
                    </a:lnTo>
                    <a:lnTo>
                      <a:pt x="251" y="148"/>
                    </a:lnTo>
                    <a:lnTo>
                      <a:pt x="258" y="148"/>
                    </a:lnTo>
                    <a:lnTo>
                      <a:pt x="264" y="153"/>
                    </a:lnTo>
                    <a:lnTo>
                      <a:pt x="270" y="153"/>
                    </a:lnTo>
                    <a:lnTo>
                      <a:pt x="276" y="153"/>
                    </a:lnTo>
                    <a:lnTo>
                      <a:pt x="283" y="157"/>
                    </a:lnTo>
                    <a:lnTo>
                      <a:pt x="289" y="157"/>
                    </a:lnTo>
                    <a:lnTo>
                      <a:pt x="295" y="157"/>
                    </a:lnTo>
                    <a:lnTo>
                      <a:pt x="302" y="157"/>
                    </a:lnTo>
                    <a:lnTo>
                      <a:pt x="308" y="157"/>
                    </a:lnTo>
                    <a:lnTo>
                      <a:pt x="314" y="157"/>
                    </a:lnTo>
                    <a:lnTo>
                      <a:pt x="321" y="157"/>
                    </a:lnTo>
                    <a:lnTo>
                      <a:pt x="321" y="153"/>
                    </a:lnTo>
                    <a:lnTo>
                      <a:pt x="321" y="148"/>
                    </a:lnTo>
                    <a:lnTo>
                      <a:pt x="321" y="144"/>
                    </a:lnTo>
                    <a:lnTo>
                      <a:pt x="321" y="139"/>
                    </a:lnTo>
                    <a:lnTo>
                      <a:pt x="321" y="135"/>
                    </a:lnTo>
                    <a:lnTo>
                      <a:pt x="321" y="130"/>
                    </a:lnTo>
                    <a:lnTo>
                      <a:pt x="314" y="130"/>
                    </a:lnTo>
                    <a:lnTo>
                      <a:pt x="308" y="125"/>
                    </a:lnTo>
                    <a:lnTo>
                      <a:pt x="308" y="121"/>
                    </a:lnTo>
                    <a:lnTo>
                      <a:pt x="308" y="116"/>
                    </a:lnTo>
                    <a:lnTo>
                      <a:pt x="308" y="112"/>
                    </a:lnTo>
                    <a:lnTo>
                      <a:pt x="302" y="107"/>
                    </a:lnTo>
                    <a:lnTo>
                      <a:pt x="302" y="103"/>
                    </a:lnTo>
                    <a:lnTo>
                      <a:pt x="302" y="99"/>
                    </a:lnTo>
                    <a:lnTo>
                      <a:pt x="302" y="94"/>
                    </a:lnTo>
                    <a:lnTo>
                      <a:pt x="295" y="90"/>
                    </a:lnTo>
                    <a:lnTo>
                      <a:pt x="289" y="85"/>
                    </a:lnTo>
                    <a:lnTo>
                      <a:pt x="283" y="85"/>
                    </a:lnTo>
                    <a:lnTo>
                      <a:pt x="276" y="85"/>
                    </a:lnTo>
                    <a:lnTo>
                      <a:pt x="270" y="81"/>
                    </a:lnTo>
                    <a:lnTo>
                      <a:pt x="264" y="81"/>
                    </a:lnTo>
                    <a:lnTo>
                      <a:pt x="258" y="81"/>
                    </a:lnTo>
                    <a:lnTo>
                      <a:pt x="258" y="76"/>
                    </a:lnTo>
                    <a:lnTo>
                      <a:pt x="251" y="76"/>
                    </a:lnTo>
                    <a:lnTo>
                      <a:pt x="245" y="76"/>
                    </a:lnTo>
                    <a:lnTo>
                      <a:pt x="239" y="72"/>
                    </a:lnTo>
                    <a:lnTo>
                      <a:pt x="239" y="67"/>
                    </a:lnTo>
                    <a:lnTo>
                      <a:pt x="232" y="67"/>
                    </a:lnTo>
                    <a:lnTo>
                      <a:pt x="232" y="63"/>
                    </a:lnTo>
                    <a:lnTo>
                      <a:pt x="226" y="63"/>
                    </a:lnTo>
                    <a:lnTo>
                      <a:pt x="220" y="58"/>
                    </a:lnTo>
                    <a:lnTo>
                      <a:pt x="214" y="54"/>
                    </a:lnTo>
                    <a:lnTo>
                      <a:pt x="207" y="54"/>
                    </a:lnTo>
                    <a:lnTo>
                      <a:pt x="201" y="54"/>
                    </a:lnTo>
                    <a:lnTo>
                      <a:pt x="195" y="54"/>
                    </a:lnTo>
                    <a:lnTo>
                      <a:pt x="195" y="5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68" name="Freeform 972"/>
              <p:cNvSpPr>
                <a:spLocks/>
              </p:cNvSpPr>
              <p:nvPr/>
            </p:nvSpPr>
            <p:spPr bwMode="auto">
              <a:xfrm>
                <a:off x="2948" y="2063"/>
                <a:ext cx="622" cy="474"/>
              </a:xfrm>
              <a:custGeom>
                <a:avLst/>
                <a:gdLst/>
                <a:ahLst/>
                <a:cxnLst>
                  <a:cxn ang="0">
                    <a:pos x="220" y="27"/>
                  </a:cxn>
                  <a:cxn ang="0">
                    <a:pos x="251" y="14"/>
                  </a:cxn>
                  <a:cxn ang="0">
                    <a:pos x="295" y="0"/>
                  </a:cxn>
                  <a:cxn ang="0">
                    <a:pos x="358" y="9"/>
                  </a:cxn>
                  <a:cxn ang="0">
                    <a:pos x="427" y="14"/>
                  </a:cxn>
                  <a:cxn ang="0">
                    <a:pos x="421" y="45"/>
                  </a:cxn>
                  <a:cxn ang="0">
                    <a:pos x="421" y="58"/>
                  </a:cxn>
                  <a:cxn ang="0">
                    <a:pos x="440" y="85"/>
                  </a:cxn>
                  <a:cxn ang="0">
                    <a:pos x="471" y="116"/>
                  </a:cxn>
                  <a:cxn ang="0">
                    <a:pos x="503" y="157"/>
                  </a:cxn>
                  <a:cxn ang="0">
                    <a:pos x="553" y="148"/>
                  </a:cxn>
                  <a:cxn ang="0">
                    <a:pos x="603" y="139"/>
                  </a:cxn>
                  <a:cxn ang="0">
                    <a:pos x="616" y="166"/>
                  </a:cxn>
                  <a:cxn ang="0">
                    <a:pos x="603" y="175"/>
                  </a:cxn>
                  <a:cxn ang="0">
                    <a:pos x="603" y="193"/>
                  </a:cxn>
                  <a:cxn ang="0">
                    <a:pos x="591" y="215"/>
                  </a:cxn>
                  <a:cxn ang="0">
                    <a:pos x="578" y="233"/>
                  </a:cxn>
                  <a:cxn ang="0">
                    <a:pos x="566" y="260"/>
                  </a:cxn>
                  <a:cxn ang="0">
                    <a:pos x="559" y="282"/>
                  </a:cxn>
                  <a:cxn ang="0">
                    <a:pos x="572" y="304"/>
                  </a:cxn>
                  <a:cxn ang="0">
                    <a:pos x="591" y="327"/>
                  </a:cxn>
                  <a:cxn ang="0">
                    <a:pos x="566" y="336"/>
                  </a:cxn>
                  <a:cxn ang="0">
                    <a:pos x="509" y="349"/>
                  </a:cxn>
                  <a:cxn ang="0">
                    <a:pos x="471" y="376"/>
                  </a:cxn>
                  <a:cxn ang="0">
                    <a:pos x="427" y="389"/>
                  </a:cxn>
                  <a:cxn ang="0">
                    <a:pos x="377" y="380"/>
                  </a:cxn>
                  <a:cxn ang="0">
                    <a:pos x="358" y="385"/>
                  </a:cxn>
                  <a:cxn ang="0">
                    <a:pos x="371" y="354"/>
                  </a:cxn>
                  <a:cxn ang="0">
                    <a:pos x="352" y="336"/>
                  </a:cxn>
                  <a:cxn ang="0">
                    <a:pos x="302" y="331"/>
                  </a:cxn>
                  <a:cxn ang="0">
                    <a:pos x="264" y="322"/>
                  </a:cxn>
                  <a:cxn ang="0">
                    <a:pos x="214" y="313"/>
                  </a:cxn>
                  <a:cxn ang="0">
                    <a:pos x="176" y="327"/>
                  </a:cxn>
                  <a:cxn ang="0">
                    <a:pos x="138" y="349"/>
                  </a:cxn>
                  <a:cxn ang="0">
                    <a:pos x="94" y="367"/>
                  </a:cxn>
                  <a:cxn ang="0">
                    <a:pos x="82" y="403"/>
                  </a:cxn>
                  <a:cxn ang="0">
                    <a:pos x="100" y="434"/>
                  </a:cxn>
                  <a:cxn ang="0">
                    <a:pos x="88" y="465"/>
                  </a:cxn>
                  <a:cxn ang="0">
                    <a:pos x="69" y="447"/>
                  </a:cxn>
                  <a:cxn ang="0">
                    <a:pos x="31" y="429"/>
                  </a:cxn>
                  <a:cxn ang="0">
                    <a:pos x="19" y="394"/>
                  </a:cxn>
                  <a:cxn ang="0">
                    <a:pos x="6" y="362"/>
                  </a:cxn>
                  <a:cxn ang="0">
                    <a:pos x="38" y="349"/>
                  </a:cxn>
                  <a:cxn ang="0">
                    <a:pos x="50" y="318"/>
                  </a:cxn>
                  <a:cxn ang="0">
                    <a:pos x="50" y="287"/>
                  </a:cxn>
                  <a:cxn ang="0">
                    <a:pos x="88" y="273"/>
                  </a:cxn>
                  <a:cxn ang="0">
                    <a:pos x="113" y="251"/>
                  </a:cxn>
                  <a:cxn ang="0">
                    <a:pos x="107" y="229"/>
                  </a:cxn>
                  <a:cxn ang="0">
                    <a:pos x="119" y="193"/>
                  </a:cxn>
                  <a:cxn ang="0">
                    <a:pos x="138" y="171"/>
                  </a:cxn>
                  <a:cxn ang="0">
                    <a:pos x="138" y="144"/>
                  </a:cxn>
                  <a:cxn ang="0">
                    <a:pos x="182" y="148"/>
                  </a:cxn>
                  <a:cxn ang="0">
                    <a:pos x="214" y="153"/>
                  </a:cxn>
                  <a:cxn ang="0">
                    <a:pos x="251" y="148"/>
                  </a:cxn>
                  <a:cxn ang="0">
                    <a:pos x="302" y="157"/>
                  </a:cxn>
                  <a:cxn ang="0">
                    <a:pos x="321" y="135"/>
                  </a:cxn>
                  <a:cxn ang="0">
                    <a:pos x="302" y="103"/>
                  </a:cxn>
                  <a:cxn ang="0">
                    <a:pos x="264" y="81"/>
                  </a:cxn>
                  <a:cxn ang="0">
                    <a:pos x="232" y="63"/>
                  </a:cxn>
                </a:cxnLst>
                <a:rect l="0" t="0" r="r" b="b"/>
                <a:pathLst>
                  <a:path w="622" h="474">
                    <a:moveTo>
                      <a:pt x="195" y="50"/>
                    </a:moveTo>
                    <a:lnTo>
                      <a:pt x="201" y="45"/>
                    </a:lnTo>
                    <a:lnTo>
                      <a:pt x="207" y="45"/>
                    </a:lnTo>
                    <a:lnTo>
                      <a:pt x="214" y="41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2"/>
                    </a:lnTo>
                    <a:lnTo>
                      <a:pt x="220" y="27"/>
                    </a:lnTo>
                    <a:lnTo>
                      <a:pt x="226" y="27"/>
                    </a:lnTo>
                    <a:lnTo>
                      <a:pt x="226" y="23"/>
                    </a:lnTo>
                    <a:lnTo>
                      <a:pt x="232" y="23"/>
                    </a:lnTo>
                    <a:lnTo>
                      <a:pt x="239" y="23"/>
                    </a:lnTo>
                    <a:lnTo>
                      <a:pt x="245" y="23"/>
                    </a:lnTo>
                    <a:lnTo>
                      <a:pt x="245" y="18"/>
                    </a:lnTo>
                    <a:lnTo>
                      <a:pt x="251" y="18"/>
                    </a:lnTo>
                    <a:lnTo>
                      <a:pt x="251" y="14"/>
                    </a:lnTo>
                    <a:lnTo>
                      <a:pt x="251" y="9"/>
                    </a:lnTo>
                    <a:lnTo>
                      <a:pt x="258" y="9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5"/>
                    </a:lnTo>
                    <a:lnTo>
                      <a:pt x="283" y="0"/>
                    </a:lnTo>
                    <a:lnTo>
                      <a:pt x="289" y="0"/>
                    </a:lnTo>
                    <a:lnTo>
                      <a:pt x="295" y="0"/>
                    </a:lnTo>
                    <a:lnTo>
                      <a:pt x="302" y="0"/>
                    </a:lnTo>
                    <a:lnTo>
                      <a:pt x="308" y="5"/>
                    </a:lnTo>
                    <a:lnTo>
                      <a:pt x="314" y="5"/>
                    </a:lnTo>
                    <a:lnTo>
                      <a:pt x="321" y="5"/>
                    </a:lnTo>
                    <a:lnTo>
                      <a:pt x="333" y="5"/>
                    </a:lnTo>
                    <a:lnTo>
                      <a:pt x="339" y="9"/>
                    </a:lnTo>
                    <a:lnTo>
                      <a:pt x="352" y="9"/>
                    </a:lnTo>
                    <a:lnTo>
                      <a:pt x="358" y="9"/>
                    </a:lnTo>
                    <a:lnTo>
                      <a:pt x="371" y="9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14"/>
                    </a:lnTo>
                    <a:lnTo>
                      <a:pt x="402" y="14"/>
                    </a:lnTo>
                    <a:lnTo>
                      <a:pt x="415" y="14"/>
                    </a:lnTo>
                    <a:lnTo>
                      <a:pt x="421" y="14"/>
                    </a:lnTo>
                    <a:lnTo>
                      <a:pt x="427" y="14"/>
                    </a:lnTo>
                    <a:lnTo>
                      <a:pt x="434" y="18"/>
                    </a:lnTo>
                    <a:lnTo>
                      <a:pt x="434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27" y="36"/>
                    </a:lnTo>
                    <a:lnTo>
                      <a:pt x="421" y="36"/>
                    </a:lnTo>
                    <a:lnTo>
                      <a:pt x="421" y="41"/>
                    </a:lnTo>
                    <a:lnTo>
                      <a:pt x="421" y="45"/>
                    </a:lnTo>
                    <a:lnTo>
                      <a:pt x="427" y="50"/>
                    </a:lnTo>
                    <a:lnTo>
                      <a:pt x="434" y="50"/>
                    </a:lnTo>
                    <a:lnTo>
                      <a:pt x="440" y="50"/>
                    </a:lnTo>
                    <a:lnTo>
                      <a:pt x="440" y="54"/>
                    </a:lnTo>
                    <a:lnTo>
                      <a:pt x="440" y="58"/>
                    </a:lnTo>
                    <a:lnTo>
                      <a:pt x="434" y="58"/>
                    </a:lnTo>
                    <a:lnTo>
                      <a:pt x="427" y="58"/>
                    </a:lnTo>
                    <a:lnTo>
                      <a:pt x="421" y="58"/>
                    </a:lnTo>
                    <a:lnTo>
                      <a:pt x="421" y="63"/>
                    </a:lnTo>
                    <a:lnTo>
                      <a:pt x="421" y="67"/>
                    </a:lnTo>
                    <a:lnTo>
                      <a:pt x="427" y="72"/>
                    </a:lnTo>
                    <a:lnTo>
                      <a:pt x="434" y="72"/>
                    </a:lnTo>
                    <a:lnTo>
                      <a:pt x="440" y="72"/>
                    </a:lnTo>
                    <a:lnTo>
                      <a:pt x="440" y="76"/>
                    </a:lnTo>
                    <a:lnTo>
                      <a:pt x="440" y="81"/>
                    </a:lnTo>
                    <a:lnTo>
                      <a:pt x="440" y="85"/>
                    </a:lnTo>
                    <a:lnTo>
                      <a:pt x="446" y="85"/>
                    </a:lnTo>
                    <a:lnTo>
                      <a:pt x="446" y="90"/>
                    </a:lnTo>
                    <a:lnTo>
                      <a:pt x="453" y="94"/>
                    </a:lnTo>
                    <a:lnTo>
                      <a:pt x="453" y="99"/>
                    </a:lnTo>
                    <a:lnTo>
                      <a:pt x="459" y="103"/>
                    </a:lnTo>
                    <a:lnTo>
                      <a:pt x="465" y="107"/>
                    </a:lnTo>
                    <a:lnTo>
                      <a:pt x="465" y="112"/>
                    </a:lnTo>
                    <a:lnTo>
                      <a:pt x="471" y="116"/>
                    </a:lnTo>
                    <a:lnTo>
                      <a:pt x="478" y="121"/>
                    </a:lnTo>
                    <a:lnTo>
                      <a:pt x="484" y="125"/>
                    </a:lnTo>
                    <a:lnTo>
                      <a:pt x="490" y="130"/>
                    </a:lnTo>
                    <a:lnTo>
                      <a:pt x="490" y="135"/>
                    </a:lnTo>
                    <a:lnTo>
                      <a:pt x="497" y="139"/>
                    </a:lnTo>
                    <a:lnTo>
                      <a:pt x="497" y="144"/>
                    </a:lnTo>
                    <a:lnTo>
                      <a:pt x="497" y="153"/>
                    </a:lnTo>
                    <a:lnTo>
                      <a:pt x="503" y="157"/>
                    </a:lnTo>
                    <a:lnTo>
                      <a:pt x="509" y="157"/>
                    </a:lnTo>
                    <a:lnTo>
                      <a:pt x="515" y="157"/>
                    </a:lnTo>
                    <a:lnTo>
                      <a:pt x="522" y="157"/>
                    </a:lnTo>
                    <a:lnTo>
                      <a:pt x="528" y="157"/>
                    </a:lnTo>
                    <a:lnTo>
                      <a:pt x="534" y="153"/>
                    </a:lnTo>
                    <a:lnTo>
                      <a:pt x="541" y="153"/>
                    </a:lnTo>
                    <a:lnTo>
                      <a:pt x="547" y="148"/>
                    </a:lnTo>
                    <a:lnTo>
                      <a:pt x="553" y="148"/>
                    </a:lnTo>
                    <a:lnTo>
                      <a:pt x="559" y="144"/>
                    </a:lnTo>
                    <a:lnTo>
                      <a:pt x="566" y="144"/>
                    </a:lnTo>
                    <a:lnTo>
                      <a:pt x="572" y="139"/>
                    </a:lnTo>
                    <a:lnTo>
                      <a:pt x="578" y="139"/>
                    </a:lnTo>
                    <a:lnTo>
                      <a:pt x="585" y="135"/>
                    </a:lnTo>
                    <a:lnTo>
                      <a:pt x="591" y="135"/>
                    </a:lnTo>
                    <a:lnTo>
                      <a:pt x="603" y="135"/>
                    </a:lnTo>
                    <a:lnTo>
                      <a:pt x="603" y="139"/>
                    </a:lnTo>
                    <a:lnTo>
                      <a:pt x="603" y="144"/>
                    </a:lnTo>
                    <a:lnTo>
                      <a:pt x="610" y="144"/>
                    </a:lnTo>
                    <a:lnTo>
                      <a:pt x="610" y="148"/>
                    </a:lnTo>
                    <a:lnTo>
                      <a:pt x="616" y="148"/>
                    </a:lnTo>
                    <a:lnTo>
                      <a:pt x="616" y="153"/>
                    </a:lnTo>
                    <a:lnTo>
                      <a:pt x="616" y="157"/>
                    </a:lnTo>
                    <a:lnTo>
                      <a:pt x="616" y="162"/>
                    </a:lnTo>
                    <a:lnTo>
                      <a:pt x="616" y="166"/>
                    </a:lnTo>
                    <a:lnTo>
                      <a:pt x="622" y="166"/>
                    </a:lnTo>
                    <a:lnTo>
                      <a:pt x="622" y="171"/>
                    </a:lnTo>
                    <a:lnTo>
                      <a:pt x="616" y="171"/>
                    </a:lnTo>
                    <a:lnTo>
                      <a:pt x="616" y="175"/>
                    </a:lnTo>
                    <a:lnTo>
                      <a:pt x="616" y="171"/>
                    </a:lnTo>
                    <a:lnTo>
                      <a:pt x="610" y="171"/>
                    </a:lnTo>
                    <a:lnTo>
                      <a:pt x="610" y="175"/>
                    </a:lnTo>
                    <a:lnTo>
                      <a:pt x="603" y="175"/>
                    </a:lnTo>
                    <a:lnTo>
                      <a:pt x="603" y="180"/>
                    </a:lnTo>
                    <a:lnTo>
                      <a:pt x="603" y="184"/>
                    </a:lnTo>
                    <a:lnTo>
                      <a:pt x="610" y="184"/>
                    </a:lnTo>
                    <a:lnTo>
                      <a:pt x="610" y="188"/>
                    </a:lnTo>
                    <a:lnTo>
                      <a:pt x="603" y="188"/>
                    </a:lnTo>
                    <a:lnTo>
                      <a:pt x="603" y="193"/>
                    </a:lnTo>
                    <a:lnTo>
                      <a:pt x="597" y="193"/>
                    </a:lnTo>
                    <a:lnTo>
                      <a:pt x="603" y="193"/>
                    </a:lnTo>
                    <a:lnTo>
                      <a:pt x="603" y="197"/>
                    </a:lnTo>
                    <a:lnTo>
                      <a:pt x="597" y="197"/>
                    </a:lnTo>
                    <a:lnTo>
                      <a:pt x="597" y="202"/>
                    </a:lnTo>
                    <a:lnTo>
                      <a:pt x="591" y="202"/>
                    </a:lnTo>
                    <a:lnTo>
                      <a:pt x="591" y="206"/>
                    </a:lnTo>
                    <a:lnTo>
                      <a:pt x="597" y="211"/>
                    </a:lnTo>
                    <a:lnTo>
                      <a:pt x="591" y="211"/>
                    </a:lnTo>
                    <a:lnTo>
                      <a:pt x="591" y="215"/>
                    </a:lnTo>
                    <a:lnTo>
                      <a:pt x="597" y="215"/>
                    </a:lnTo>
                    <a:lnTo>
                      <a:pt x="591" y="215"/>
                    </a:lnTo>
                    <a:lnTo>
                      <a:pt x="591" y="220"/>
                    </a:lnTo>
                    <a:lnTo>
                      <a:pt x="591" y="224"/>
                    </a:lnTo>
                    <a:lnTo>
                      <a:pt x="591" y="229"/>
                    </a:lnTo>
                    <a:lnTo>
                      <a:pt x="585" y="229"/>
                    </a:lnTo>
                    <a:lnTo>
                      <a:pt x="578" y="229"/>
                    </a:lnTo>
                    <a:lnTo>
                      <a:pt x="578" y="233"/>
                    </a:lnTo>
                    <a:lnTo>
                      <a:pt x="578" y="238"/>
                    </a:lnTo>
                    <a:lnTo>
                      <a:pt x="578" y="242"/>
                    </a:lnTo>
                    <a:lnTo>
                      <a:pt x="578" y="246"/>
                    </a:lnTo>
                    <a:lnTo>
                      <a:pt x="572" y="246"/>
                    </a:lnTo>
                    <a:lnTo>
                      <a:pt x="572" y="251"/>
                    </a:lnTo>
                    <a:lnTo>
                      <a:pt x="566" y="251"/>
                    </a:lnTo>
                    <a:lnTo>
                      <a:pt x="566" y="255"/>
                    </a:lnTo>
                    <a:lnTo>
                      <a:pt x="566" y="260"/>
                    </a:lnTo>
                    <a:lnTo>
                      <a:pt x="566" y="264"/>
                    </a:lnTo>
                    <a:lnTo>
                      <a:pt x="572" y="264"/>
                    </a:lnTo>
                    <a:lnTo>
                      <a:pt x="572" y="269"/>
                    </a:lnTo>
                    <a:lnTo>
                      <a:pt x="566" y="269"/>
                    </a:lnTo>
                    <a:lnTo>
                      <a:pt x="566" y="273"/>
                    </a:lnTo>
                    <a:lnTo>
                      <a:pt x="559" y="273"/>
                    </a:lnTo>
                    <a:lnTo>
                      <a:pt x="559" y="278"/>
                    </a:lnTo>
                    <a:lnTo>
                      <a:pt x="559" y="282"/>
                    </a:lnTo>
                    <a:lnTo>
                      <a:pt x="566" y="282"/>
                    </a:lnTo>
                    <a:lnTo>
                      <a:pt x="566" y="287"/>
                    </a:lnTo>
                    <a:lnTo>
                      <a:pt x="566" y="291"/>
                    </a:lnTo>
                    <a:lnTo>
                      <a:pt x="572" y="291"/>
                    </a:lnTo>
                    <a:lnTo>
                      <a:pt x="572" y="296"/>
                    </a:lnTo>
                    <a:lnTo>
                      <a:pt x="566" y="300"/>
                    </a:lnTo>
                    <a:lnTo>
                      <a:pt x="572" y="300"/>
                    </a:lnTo>
                    <a:lnTo>
                      <a:pt x="572" y="304"/>
                    </a:lnTo>
                    <a:lnTo>
                      <a:pt x="572" y="309"/>
                    </a:lnTo>
                    <a:lnTo>
                      <a:pt x="578" y="309"/>
                    </a:lnTo>
                    <a:lnTo>
                      <a:pt x="578" y="313"/>
                    </a:lnTo>
                    <a:lnTo>
                      <a:pt x="585" y="313"/>
                    </a:lnTo>
                    <a:lnTo>
                      <a:pt x="591" y="313"/>
                    </a:lnTo>
                    <a:lnTo>
                      <a:pt x="591" y="318"/>
                    </a:lnTo>
                    <a:lnTo>
                      <a:pt x="591" y="322"/>
                    </a:lnTo>
                    <a:lnTo>
                      <a:pt x="591" y="327"/>
                    </a:lnTo>
                    <a:lnTo>
                      <a:pt x="597" y="327"/>
                    </a:lnTo>
                    <a:lnTo>
                      <a:pt x="591" y="327"/>
                    </a:lnTo>
                    <a:lnTo>
                      <a:pt x="591" y="331"/>
                    </a:lnTo>
                    <a:lnTo>
                      <a:pt x="591" y="336"/>
                    </a:lnTo>
                    <a:lnTo>
                      <a:pt x="585" y="336"/>
                    </a:lnTo>
                    <a:lnTo>
                      <a:pt x="578" y="336"/>
                    </a:lnTo>
                    <a:lnTo>
                      <a:pt x="572" y="336"/>
                    </a:lnTo>
                    <a:lnTo>
                      <a:pt x="566" y="336"/>
                    </a:lnTo>
                    <a:lnTo>
                      <a:pt x="559" y="336"/>
                    </a:lnTo>
                    <a:lnTo>
                      <a:pt x="553" y="340"/>
                    </a:lnTo>
                    <a:lnTo>
                      <a:pt x="547" y="340"/>
                    </a:lnTo>
                    <a:lnTo>
                      <a:pt x="541" y="340"/>
                    </a:lnTo>
                    <a:lnTo>
                      <a:pt x="534" y="340"/>
                    </a:lnTo>
                    <a:lnTo>
                      <a:pt x="528" y="345"/>
                    </a:lnTo>
                    <a:lnTo>
                      <a:pt x="515" y="345"/>
                    </a:lnTo>
                    <a:lnTo>
                      <a:pt x="509" y="349"/>
                    </a:lnTo>
                    <a:lnTo>
                      <a:pt x="503" y="349"/>
                    </a:lnTo>
                    <a:lnTo>
                      <a:pt x="503" y="354"/>
                    </a:lnTo>
                    <a:lnTo>
                      <a:pt x="497" y="354"/>
                    </a:lnTo>
                    <a:lnTo>
                      <a:pt x="490" y="358"/>
                    </a:lnTo>
                    <a:lnTo>
                      <a:pt x="484" y="362"/>
                    </a:lnTo>
                    <a:lnTo>
                      <a:pt x="484" y="367"/>
                    </a:lnTo>
                    <a:lnTo>
                      <a:pt x="478" y="371"/>
                    </a:lnTo>
                    <a:lnTo>
                      <a:pt x="471" y="376"/>
                    </a:lnTo>
                    <a:lnTo>
                      <a:pt x="471" y="380"/>
                    </a:lnTo>
                    <a:lnTo>
                      <a:pt x="465" y="380"/>
                    </a:lnTo>
                    <a:lnTo>
                      <a:pt x="459" y="385"/>
                    </a:lnTo>
                    <a:lnTo>
                      <a:pt x="453" y="389"/>
                    </a:lnTo>
                    <a:lnTo>
                      <a:pt x="446" y="389"/>
                    </a:lnTo>
                    <a:lnTo>
                      <a:pt x="440" y="389"/>
                    </a:lnTo>
                    <a:lnTo>
                      <a:pt x="434" y="389"/>
                    </a:lnTo>
                    <a:lnTo>
                      <a:pt x="427" y="389"/>
                    </a:lnTo>
                    <a:lnTo>
                      <a:pt x="421" y="389"/>
                    </a:lnTo>
                    <a:lnTo>
                      <a:pt x="415" y="389"/>
                    </a:lnTo>
                    <a:lnTo>
                      <a:pt x="409" y="389"/>
                    </a:lnTo>
                    <a:lnTo>
                      <a:pt x="402" y="389"/>
                    </a:lnTo>
                    <a:lnTo>
                      <a:pt x="396" y="385"/>
                    </a:lnTo>
                    <a:lnTo>
                      <a:pt x="390" y="385"/>
                    </a:lnTo>
                    <a:lnTo>
                      <a:pt x="383" y="380"/>
                    </a:lnTo>
                    <a:lnTo>
                      <a:pt x="377" y="380"/>
                    </a:lnTo>
                    <a:lnTo>
                      <a:pt x="377" y="385"/>
                    </a:lnTo>
                    <a:lnTo>
                      <a:pt x="371" y="385"/>
                    </a:lnTo>
                    <a:lnTo>
                      <a:pt x="371" y="389"/>
                    </a:lnTo>
                    <a:lnTo>
                      <a:pt x="371" y="394"/>
                    </a:lnTo>
                    <a:lnTo>
                      <a:pt x="365" y="394"/>
                    </a:lnTo>
                    <a:lnTo>
                      <a:pt x="365" y="398"/>
                    </a:lnTo>
                    <a:lnTo>
                      <a:pt x="358" y="394"/>
                    </a:lnTo>
                    <a:lnTo>
                      <a:pt x="358" y="385"/>
                    </a:lnTo>
                    <a:lnTo>
                      <a:pt x="358" y="380"/>
                    </a:lnTo>
                    <a:lnTo>
                      <a:pt x="365" y="376"/>
                    </a:lnTo>
                    <a:lnTo>
                      <a:pt x="365" y="371"/>
                    </a:lnTo>
                    <a:lnTo>
                      <a:pt x="365" y="367"/>
                    </a:lnTo>
                    <a:lnTo>
                      <a:pt x="371" y="367"/>
                    </a:lnTo>
                    <a:lnTo>
                      <a:pt x="371" y="362"/>
                    </a:lnTo>
                    <a:lnTo>
                      <a:pt x="371" y="358"/>
                    </a:lnTo>
                    <a:lnTo>
                      <a:pt x="371" y="354"/>
                    </a:lnTo>
                    <a:lnTo>
                      <a:pt x="371" y="349"/>
                    </a:lnTo>
                    <a:lnTo>
                      <a:pt x="377" y="349"/>
                    </a:lnTo>
                    <a:lnTo>
                      <a:pt x="377" y="345"/>
                    </a:lnTo>
                    <a:lnTo>
                      <a:pt x="371" y="340"/>
                    </a:lnTo>
                    <a:lnTo>
                      <a:pt x="371" y="336"/>
                    </a:lnTo>
                    <a:lnTo>
                      <a:pt x="365" y="336"/>
                    </a:lnTo>
                    <a:lnTo>
                      <a:pt x="358" y="336"/>
                    </a:lnTo>
                    <a:lnTo>
                      <a:pt x="352" y="336"/>
                    </a:lnTo>
                    <a:lnTo>
                      <a:pt x="346" y="336"/>
                    </a:lnTo>
                    <a:lnTo>
                      <a:pt x="339" y="336"/>
                    </a:lnTo>
                    <a:lnTo>
                      <a:pt x="333" y="331"/>
                    </a:lnTo>
                    <a:lnTo>
                      <a:pt x="327" y="327"/>
                    </a:lnTo>
                    <a:lnTo>
                      <a:pt x="321" y="327"/>
                    </a:lnTo>
                    <a:lnTo>
                      <a:pt x="314" y="327"/>
                    </a:lnTo>
                    <a:lnTo>
                      <a:pt x="308" y="327"/>
                    </a:lnTo>
                    <a:lnTo>
                      <a:pt x="302" y="331"/>
                    </a:lnTo>
                    <a:lnTo>
                      <a:pt x="295" y="336"/>
                    </a:lnTo>
                    <a:lnTo>
                      <a:pt x="289" y="336"/>
                    </a:lnTo>
                    <a:lnTo>
                      <a:pt x="289" y="331"/>
                    </a:lnTo>
                    <a:lnTo>
                      <a:pt x="289" y="327"/>
                    </a:lnTo>
                    <a:lnTo>
                      <a:pt x="283" y="327"/>
                    </a:lnTo>
                    <a:lnTo>
                      <a:pt x="276" y="322"/>
                    </a:lnTo>
                    <a:lnTo>
                      <a:pt x="270" y="322"/>
                    </a:lnTo>
                    <a:lnTo>
                      <a:pt x="264" y="322"/>
                    </a:lnTo>
                    <a:lnTo>
                      <a:pt x="258" y="322"/>
                    </a:lnTo>
                    <a:lnTo>
                      <a:pt x="251" y="322"/>
                    </a:lnTo>
                    <a:lnTo>
                      <a:pt x="245" y="318"/>
                    </a:lnTo>
                    <a:lnTo>
                      <a:pt x="239" y="318"/>
                    </a:lnTo>
                    <a:lnTo>
                      <a:pt x="232" y="318"/>
                    </a:lnTo>
                    <a:lnTo>
                      <a:pt x="226" y="313"/>
                    </a:lnTo>
                    <a:lnTo>
                      <a:pt x="220" y="313"/>
                    </a:lnTo>
                    <a:lnTo>
                      <a:pt x="214" y="313"/>
                    </a:lnTo>
                    <a:lnTo>
                      <a:pt x="207" y="313"/>
                    </a:lnTo>
                    <a:lnTo>
                      <a:pt x="207" y="309"/>
                    </a:lnTo>
                    <a:lnTo>
                      <a:pt x="201" y="309"/>
                    </a:lnTo>
                    <a:lnTo>
                      <a:pt x="195" y="309"/>
                    </a:lnTo>
                    <a:lnTo>
                      <a:pt x="188" y="313"/>
                    </a:lnTo>
                    <a:lnTo>
                      <a:pt x="182" y="318"/>
                    </a:lnTo>
                    <a:lnTo>
                      <a:pt x="182" y="322"/>
                    </a:lnTo>
                    <a:lnTo>
                      <a:pt x="176" y="327"/>
                    </a:lnTo>
                    <a:lnTo>
                      <a:pt x="170" y="331"/>
                    </a:lnTo>
                    <a:lnTo>
                      <a:pt x="163" y="336"/>
                    </a:lnTo>
                    <a:lnTo>
                      <a:pt x="157" y="336"/>
                    </a:lnTo>
                    <a:lnTo>
                      <a:pt x="157" y="340"/>
                    </a:lnTo>
                    <a:lnTo>
                      <a:pt x="151" y="340"/>
                    </a:lnTo>
                    <a:lnTo>
                      <a:pt x="151" y="345"/>
                    </a:lnTo>
                    <a:lnTo>
                      <a:pt x="144" y="345"/>
                    </a:lnTo>
                    <a:lnTo>
                      <a:pt x="138" y="349"/>
                    </a:lnTo>
                    <a:lnTo>
                      <a:pt x="132" y="354"/>
                    </a:lnTo>
                    <a:lnTo>
                      <a:pt x="126" y="354"/>
                    </a:lnTo>
                    <a:lnTo>
                      <a:pt x="119" y="354"/>
                    </a:lnTo>
                    <a:lnTo>
                      <a:pt x="113" y="354"/>
                    </a:lnTo>
                    <a:lnTo>
                      <a:pt x="107" y="358"/>
                    </a:lnTo>
                    <a:lnTo>
                      <a:pt x="100" y="358"/>
                    </a:lnTo>
                    <a:lnTo>
                      <a:pt x="94" y="362"/>
                    </a:lnTo>
                    <a:lnTo>
                      <a:pt x="94" y="367"/>
                    </a:lnTo>
                    <a:lnTo>
                      <a:pt x="94" y="371"/>
                    </a:lnTo>
                    <a:lnTo>
                      <a:pt x="94" y="376"/>
                    </a:lnTo>
                    <a:lnTo>
                      <a:pt x="88" y="380"/>
                    </a:lnTo>
                    <a:lnTo>
                      <a:pt x="88" y="385"/>
                    </a:lnTo>
                    <a:lnTo>
                      <a:pt x="82" y="389"/>
                    </a:lnTo>
                    <a:lnTo>
                      <a:pt x="82" y="394"/>
                    </a:lnTo>
                    <a:lnTo>
                      <a:pt x="82" y="398"/>
                    </a:lnTo>
                    <a:lnTo>
                      <a:pt x="82" y="403"/>
                    </a:lnTo>
                    <a:lnTo>
                      <a:pt x="82" y="407"/>
                    </a:lnTo>
                    <a:lnTo>
                      <a:pt x="82" y="411"/>
                    </a:lnTo>
                    <a:lnTo>
                      <a:pt x="88" y="411"/>
                    </a:lnTo>
                    <a:lnTo>
                      <a:pt x="88" y="416"/>
                    </a:lnTo>
                    <a:lnTo>
                      <a:pt x="88" y="420"/>
                    </a:lnTo>
                    <a:lnTo>
                      <a:pt x="94" y="425"/>
                    </a:lnTo>
                    <a:lnTo>
                      <a:pt x="94" y="429"/>
                    </a:lnTo>
                    <a:lnTo>
                      <a:pt x="100" y="434"/>
                    </a:lnTo>
                    <a:lnTo>
                      <a:pt x="100" y="438"/>
                    </a:lnTo>
                    <a:lnTo>
                      <a:pt x="100" y="443"/>
                    </a:lnTo>
                    <a:lnTo>
                      <a:pt x="100" y="447"/>
                    </a:lnTo>
                    <a:lnTo>
                      <a:pt x="94" y="447"/>
                    </a:lnTo>
                    <a:lnTo>
                      <a:pt x="94" y="452"/>
                    </a:lnTo>
                    <a:lnTo>
                      <a:pt x="94" y="456"/>
                    </a:lnTo>
                    <a:lnTo>
                      <a:pt x="88" y="461"/>
                    </a:lnTo>
                    <a:lnTo>
                      <a:pt x="88" y="465"/>
                    </a:lnTo>
                    <a:lnTo>
                      <a:pt x="88" y="469"/>
                    </a:lnTo>
                    <a:lnTo>
                      <a:pt x="82" y="474"/>
                    </a:lnTo>
                    <a:lnTo>
                      <a:pt x="75" y="469"/>
                    </a:lnTo>
                    <a:lnTo>
                      <a:pt x="75" y="465"/>
                    </a:lnTo>
                    <a:lnTo>
                      <a:pt x="75" y="461"/>
                    </a:lnTo>
                    <a:lnTo>
                      <a:pt x="75" y="456"/>
                    </a:lnTo>
                    <a:lnTo>
                      <a:pt x="69" y="452"/>
                    </a:lnTo>
                    <a:lnTo>
                      <a:pt x="69" y="447"/>
                    </a:lnTo>
                    <a:lnTo>
                      <a:pt x="69" y="443"/>
                    </a:lnTo>
                    <a:lnTo>
                      <a:pt x="63" y="443"/>
                    </a:lnTo>
                    <a:lnTo>
                      <a:pt x="63" y="438"/>
                    </a:lnTo>
                    <a:lnTo>
                      <a:pt x="56" y="438"/>
                    </a:lnTo>
                    <a:lnTo>
                      <a:pt x="50" y="438"/>
                    </a:lnTo>
                    <a:lnTo>
                      <a:pt x="44" y="434"/>
                    </a:lnTo>
                    <a:lnTo>
                      <a:pt x="38" y="434"/>
                    </a:lnTo>
                    <a:lnTo>
                      <a:pt x="31" y="429"/>
                    </a:lnTo>
                    <a:lnTo>
                      <a:pt x="25" y="425"/>
                    </a:lnTo>
                    <a:lnTo>
                      <a:pt x="19" y="420"/>
                    </a:lnTo>
                    <a:lnTo>
                      <a:pt x="19" y="416"/>
                    </a:lnTo>
                    <a:lnTo>
                      <a:pt x="19" y="411"/>
                    </a:lnTo>
                    <a:lnTo>
                      <a:pt x="19" y="407"/>
                    </a:lnTo>
                    <a:lnTo>
                      <a:pt x="19" y="403"/>
                    </a:lnTo>
                    <a:lnTo>
                      <a:pt x="19" y="398"/>
                    </a:lnTo>
                    <a:lnTo>
                      <a:pt x="19" y="394"/>
                    </a:lnTo>
                    <a:lnTo>
                      <a:pt x="19" y="389"/>
                    </a:lnTo>
                    <a:lnTo>
                      <a:pt x="19" y="385"/>
                    </a:lnTo>
                    <a:lnTo>
                      <a:pt x="19" y="380"/>
                    </a:lnTo>
                    <a:lnTo>
                      <a:pt x="12" y="380"/>
                    </a:lnTo>
                    <a:lnTo>
                      <a:pt x="12" y="376"/>
                    </a:lnTo>
                    <a:lnTo>
                      <a:pt x="12" y="371"/>
                    </a:lnTo>
                    <a:lnTo>
                      <a:pt x="6" y="367"/>
                    </a:lnTo>
                    <a:lnTo>
                      <a:pt x="6" y="362"/>
                    </a:lnTo>
                    <a:lnTo>
                      <a:pt x="0" y="362"/>
                    </a:lnTo>
                    <a:lnTo>
                      <a:pt x="6" y="358"/>
                    </a:lnTo>
                    <a:lnTo>
                      <a:pt x="12" y="358"/>
                    </a:lnTo>
                    <a:lnTo>
                      <a:pt x="19" y="358"/>
                    </a:lnTo>
                    <a:lnTo>
                      <a:pt x="25" y="358"/>
                    </a:lnTo>
                    <a:lnTo>
                      <a:pt x="31" y="354"/>
                    </a:lnTo>
                    <a:lnTo>
                      <a:pt x="31" y="349"/>
                    </a:lnTo>
                    <a:lnTo>
                      <a:pt x="38" y="349"/>
                    </a:lnTo>
                    <a:lnTo>
                      <a:pt x="44" y="349"/>
                    </a:lnTo>
                    <a:lnTo>
                      <a:pt x="44" y="345"/>
                    </a:lnTo>
                    <a:lnTo>
                      <a:pt x="44" y="340"/>
                    </a:lnTo>
                    <a:lnTo>
                      <a:pt x="44" y="336"/>
                    </a:lnTo>
                    <a:lnTo>
                      <a:pt x="50" y="331"/>
                    </a:lnTo>
                    <a:lnTo>
                      <a:pt x="50" y="327"/>
                    </a:lnTo>
                    <a:lnTo>
                      <a:pt x="50" y="322"/>
                    </a:lnTo>
                    <a:lnTo>
                      <a:pt x="50" y="318"/>
                    </a:lnTo>
                    <a:lnTo>
                      <a:pt x="50" y="313"/>
                    </a:lnTo>
                    <a:lnTo>
                      <a:pt x="50" y="309"/>
                    </a:lnTo>
                    <a:lnTo>
                      <a:pt x="50" y="304"/>
                    </a:lnTo>
                    <a:lnTo>
                      <a:pt x="44" y="300"/>
                    </a:lnTo>
                    <a:lnTo>
                      <a:pt x="44" y="296"/>
                    </a:lnTo>
                    <a:lnTo>
                      <a:pt x="44" y="291"/>
                    </a:lnTo>
                    <a:lnTo>
                      <a:pt x="44" y="287"/>
                    </a:lnTo>
                    <a:lnTo>
                      <a:pt x="50" y="287"/>
                    </a:lnTo>
                    <a:lnTo>
                      <a:pt x="50" y="282"/>
                    </a:lnTo>
                    <a:lnTo>
                      <a:pt x="56" y="282"/>
                    </a:lnTo>
                    <a:lnTo>
                      <a:pt x="63" y="278"/>
                    </a:lnTo>
                    <a:lnTo>
                      <a:pt x="69" y="278"/>
                    </a:lnTo>
                    <a:lnTo>
                      <a:pt x="75" y="278"/>
                    </a:lnTo>
                    <a:lnTo>
                      <a:pt x="75" y="273"/>
                    </a:lnTo>
                    <a:lnTo>
                      <a:pt x="82" y="273"/>
                    </a:lnTo>
                    <a:lnTo>
                      <a:pt x="88" y="273"/>
                    </a:lnTo>
                    <a:lnTo>
                      <a:pt x="94" y="273"/>
                    </a:lnTo>
                    <a:lnTo>
                      <a:pt x="100" y="269"/>
                    </a:lnTo>
                    <a:lnTo>
                      <a:pt x="107" y="269"/>
                    </a:lnTo>
                    <a:lnTo>
                      <a:pt x="107" y="264"/>
                    </a:lnTo>
                    <a:lnTo>
                      <a:pt x="113" y="264"/>
                    </a:lnTo>
                    <a:lnTo>
                      <a:pt x="113" y="260"/>
                    </a:lnTo>
                    <a:lnTo>
                      <a:pt x="113" y="255"/>
                    </a:lnTo>
                    <a:lnTo>
                      <a:pt x="113" y="251"/>
                    </a:lnTo>
                    <a:lnTo>
                      <a:pt x="107" y="251"/>
                    </a:lnTo>
                    <a:lnTo>
                      <a:pt x="100" y="246"/>
                    </a:lnTo>
                    <a:lnTo>
                      <a:pt x="94" y="246"/>
                    </a:lnTo>
                    <a:lnTo>
                      <a:pt x="94" y="242"/>
                    </a:lnTo>
                    <a:lnTo>
                      <a:pt x="94" y="238"/>
                    </a:lnTo>
                    <a:lnTo>
                      <a:pt x="94" y="233"/>
                    </a:lnTo>
                    <a:lnTo>
                      <a:pt x="100" y="229"/>
                    </a:lnTo>
                    <a:lnTo>
                      <a:pt x="107" y="229"/>
                    </a:lnTo>
                    <a:lnTo>
                      <a:pt x="107" y="224"/>
                    </a:lnTo>
                    <a:lnTo>
                      <a:pt x="107" y="220"/>
                    </a:lnTo>
                    <a:lnTo>
                      <a:pt x="107" y="215"/>
                    </a:lnTo>
                    <a:lnTo>
                      <a:pt x="107" y="211"/>
                    </a:lnTo>
                    <a:lnTo>
                      <a:pt x="113" y="206"/>
                    </a:lnTo>
                    <a:lnTo>
                      <a:pt x="113" y="202"/>
                    </a:lnTo>
                    <a:lnTo>
                      <a:pt x="113" y="197"/>
                    </a:lnTo>
                    <a:lnTo>
                      <a:pt x="119" y="193"/>
                    </a:lnTo>
                    <a:lnTo>
                      <a:pt x="113" y="188"/>
                    </a:lnTo>
                    <a:lnTo>
                      <a:pt x="119" y="184"/>
                    </a:lnTo>
                    <a:lnTo>
                      <a:pt x="119" y="180"/>
                    </a:lnTo>
                    <a:lnTo>
                      <a:pt x="119" y="175"/>
                    </a:lnTo>
                    <a:lnTo>
                      <a:pt x="126" y="175"/>
                    </a:lnTo>
                    <a:lnTo>
                      <a:pt x="132" y="175"/>
                    </a:lnTo>
                    <a:lnTo>
                      <a:pt x="138" y="175"/>
                    </a:lnTo>
                    <a:lnTo>
                      <a:pt x="138" y="171"/>
                    </a:lnTo>
                    <a:lnTo>
                      <a:pt x="138" y="166"/>
                    </a:lnTo>
                    <a:lnTo>
                      <a:pt x="138" y="162"/>
                    </a:lnTo>
                    <a:lnTo>
                      <a:pt x="132" y="162"/>
                    </a:lnTo>
                    <a:lnTo>
                      <a:pt x="132" y="157"/>
                    </a:lnTo>
                    <a:lnTo>
                      <a:pt x="132" y="153"/>
                    </a:lnTo>
                    <a:lnTo>
                      <a:pt x="138" y="153"/>
                    </a:lnTo>
                    <a:lnTo>
                      <a:pt x="138" y="148"/>
                    </a:lnTo>
                    <a:lnTo>
                      <a:pt x="138" y="144"/>
                    </a:lnTo>
                    <a:lnTo>
                      <a:pt x="138" y="139"/>
                    </a:lnTo>
                    <a:lnTo>
                      <a:pt x="144" y="139"/>
                    </a:lnTo>
                    <a:lnTo>
                      <a:pt x="151" y="144"/>
                    </a:lnTo>
                    <a:lnTo>
                      <a:pt x="157" y="144"/>
                    </a:lnTo>
                    <a:lnTo>
                      <a:pt x="163" y="148"/>
                    </a:lnTo>
                    <a:lnTo>
                      <a:pt x="170" y="148"/>
                    </a:lnTo>
                    <a:lnTo>
                      <a:pt x="176" y="148"/>
                    </a:lnTo>
                    <a:lnTo>
                      <a:pt x="182" y="148"/>
                    </a:lnTo>
                    <a:lnTo>
                      <a:pt x="182" y="153"/>
                    </a:lnTo>
                    <a:lnTo>
                      <a:pt x="188" y="153"/>
                    </a:lnTo>
                    <a:lnTo>
                      <a:pt x="188" y="157"/>
                    </a:lnTo>
                    <a:lnTo>
                      <a:pt x="195" y="157"/>
                    </a:lnTo>
                    <a:lnTo>
                      <a:pt x="201" y="157"/>
                    </a:lnTo>
                    <a:lnTo>
                      <a:pt x="201" y="153"/>
                    </a:lnTo>
                    <a:lnTo>
                      <a:pt x="207" y="153"/>
                    </a:lnTo>
                    <a:lnTo>
                      <a:pt x="214" y="153"/>
                    </a:lnTo>
                    <a:lnTo>
                      <a:pt x="220" y="153"/>
                    </a:lnTo>
                    <a:lnTo>
                      <a:pt x="226" y="153"/>
                    </a:lnTo>
                    <a:lnTo>
                      <a:pt x="226" y="148"/>
                    </a:lnTo>
                    <a:lnTo>
                      <a:pt x="232" y="148"/>
                    </a:lnTo>
                    <a:lnTo>
                      <a:pt x="232" y="144"/>
                    </a:lnTo>
                    <a:lnTo>
                      <a:pt x="239" y="144"/>
                    </a:lnTo>
                    <a:lnTo>
                      <a:pt x="245" y="144"/>
                    </a:lnTo>
                    <a:lnTo>
                      <a:pt x="251" y="148"/>
                    </a:lnTo>
                    <a:lnTo>
                      <a:pt x="258" y="148"/>
                    </a:lnTo>
                    <a:lnTo>
                      <a:pt x="264" y="153"/>
                    </a:lnTo>
                    <a:lnTo>
                      <a:pt x="270" y="153"/>
                    </a:lnTo>
                    <a:lnTo>
                      <a:pt x="276" y="153"/>
                    </a:lnTo>
                    <a:lnTo>
                      <a:pt x="283" y="157"/>
                    </a:lnTo>
                    <a:lnTo>
                      <a:pt x="289" y="157"/>
                    </a:lnTo>
                    <a:lnTo>
                      <a:pt x="295" y="157"/>
                    </a:lnTo>
                    <a:lnTo>
                      <a:pt x="302" y="157"/>
                    </a:lnTo>
                    <a:lnTo>
                      <a:pt x="308" y="157"/>
                    </a:lnTo>
                    <a:lnTo>
                      <a:pt x="314" y="157"/>
                    </a:lnTo>
                    <a:lnTo>
                      <a:pt x="321" y="157"/>
                    </a:lnTo>
                    <a:lnTo>
                      <a:pt x="321" y="153"/>
                    </a:lnTo>
                    <a:lnTo>
                      <a:pt x="321" y="148"/>
                    </a:lnTo>
                    <a:lnTo>
                      <a:pt x="321" y="144"/>
                    </a:lnTo>
                    <a:lnTo>
                      <a:pt x="321" y="139"/>
                    </a:lnTo>
                    <a:lnTo>
                      <a:pt x="321" y="135"/>
                    </a:lnTo>
                    <a:lnTo>
                      <a:pt x="321" y="130"/>
                    </a:lnTo>
                    <a:lnTo>
                      <a:pt x="314" y="130"/>
                    </a:lnTo>
                    <a:lnTo>
                      <a:pt x="308" y="125"/>
                    </a:lnTo>
                    <a:lnTo>
                      <a:pt x="308" y="121"/>
                    </a:lnTo>
                    <a:lnTo>
                      <a:pt x="308" y="116"/>
                    </a:lnTo>
                    <a:lnTo>
                      <a:pt x="308" y="112"/>
                    </a:lnTo>
                    <a:lnTo>
                      <a:pt x="302" y="107"/>
                    </a:lnTo>
                    <a:lnTo>
                      <a:pt x="302" y="103"/>
                    </a:lnTo>
                    <a:lnTo>
                      <a:pt x="302" y="99"/>
                    </a:lnTo>
                    <a:lnTo>
                      <a:pt x="302" y="94"/>
                    </a:lnTo>
                    <a:lnTo>
                      <a:pt x="295" y="90"/>
                    </a:lnTo>
                    <a:lnTo>
                      <a:pt x="289" y="85"/>
                    </a:lnTo>
                    <a:lnTo>
                      <a:pt x="283" y="85"/>
                    </a:lnTo>
                    <a:lnTo>
                      <a:pt x="276" y="85"/>
                    </a:lnTo>
                    <a:lnTo>
                      <a:pt x="270" y="81"/>
                    </a:lnTo>
                    <a:lnTo>
                      <a:pt x="264" y="81"/>
                    </a:lnTo>
                    <a:lnTo>
                      <a:pt x="258" y="81"/>
                    </a:lnTo>
                    <a:lnTo>
                      <a:pt x="258" y="76"/>
                    </a:lnTo>
                    <a:lnTo>
                      <a:pt x="251" y="76"/>
                    </a:lnTo>
                    <a:lnTo>
                      <a:pt x="245" y="76"/>
                    </a:lnTo>
                    <a:lnTo>
                      <a:pt x="239" y="72"/>
                    </a:lnTo>
                    <a:lnTo>
                      <a:pt x="239" y="67"/>
                    </a:lnTo>
                    <a:lnTo>
                      <a:pt x="232" y="67"/>
                    </a:lnTo>
                    <a:lnTo>
                      <a:pt x="232" y="63"/>
                    </a:lnTo>
                    <a:lnTo>
                      <a:pt x="226" y="63"/>
                    </a:lnTo>
                    <a:lnTo>
                      <a:pt x="220" y="58"/>
                    </a:lnTo>
                    <a:lnTo>
                      <a:pt x="214" y="54"/>
                    </a:lnTo>
                    <a:lnTo>
                      <a:pt x="207" y="54"/>
                    </a:lnTo>
                    <a:lnTo>
                      <a:pt x="201" y="54"/>
                    </a:lnTo>
                    <a:lnTo>
                      <a:pt x="195" y="54"/>
                    </a:lnTo>
                    <a:lnTo>
                      <a:pt x="195" y="5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71" name="Group 973"/>
            <p:cNvGrpSpPr>
              <a:grpSpLocks/>
            </p:cNvGrpSpPr>
            <p:nvPr/>
          </p:nvGrpSpPr>
          <p:grpSpPr bwMode="auto">
            <a:xfrm>
              <a:off x="1966" y="2099"/>
              <a:ext cx="825" cy="487"/>
              <a:chOff x="1966" y="2099"/>
              <a:chExt cx="825" cy="487"/>
            </a:xfrm>
          </p:grpSpPr>
          <p:sp>
            <p:nvSpPr>
              <p:cNvPr id="5070" name="Freeform 974"/>
              <p:cNvSpPr>
                <a:spLocks/>
              </p:cNvSpPr>
              <p:nvPr/>
            </p:nvSpPr>
            <p:spPr bwMode="auto">
              <a:xfrm>
                <a:off x="1966" y="2099"/>
                <a:ext cx="825" cy="487"/>
              </a:xfrm>
              <a:custGeom>
                <a:avLst/>
                <a:gdLst/>
                <a:ahLst/>
                <a:cxnLst>
                  <a:cxn ang="0">
                    <a:pos x="289" y="9"/>
                  </a:cxn>
                  <a:cxn ang="0">
                    <a:pos x="314" y="45"/>
                  </a:cxn>
                  <a:cxn ang="0">
                    <a:pos x="365" y="58"/>
                  </a:cxn>
                  <a:cxn ang="0">
                    <a:pos x="415" y="67"/>
                  </a:cxn>
                  <a:cxn ang="0">
                    <a:pos x="409" y="103"/>
                  </a:cxn>
                  <a:cxn ang="0">
                    <a:pos x="402" y="135"/>
                  </a:cxn>
                  <a:cxn ang="0">
                    <a:pos x="365" y="161"/>
                  </a:cxn>
                  <a:cxn ang="0">
                    <a:pos x="352" y="193"/>
                  </a:cxn>
                  <a:cxn ang="0">
                    <a:pos x="365" y="219"/>
                  </a:cxn>
                  <a:cxn ang="0">
                    <a:pos x="409" y="228"/>
                  </a:cxn>
                  <a:cxn ang="0">
                    <a:pos x="446" y="215"/>
                  </a:cxn>
                  <a:cxn ang="0">
                    <a:pos x="446" y="197"/>
                  </a:cxn>
                  <a:cxn ang="0">
                    <a:pos x="478" y="197"/>
                  </a:cxn>
                  <a:cxn ang="0">
                    <a:pos x="515" y="193"/>
                  </a:cxn>
                  <a:cxn ang="0">
                    <a:pos x="548" y="215"/>
                  </a:cxn>
                  <a:cxn ang="0">
                    <a:pos x="592" y="224"/>
                  </a:cxn>
                  <a:cxn ang="0">
                    <a:pos x="636" y="228"/>
                  </a:cxn>
                  <a:cxn ang="0">
                    <a:pos x="667" y="242"/>
                  </a:cxn>
                  <a:cxn ang="0">
                    <a:pos x="680" y="268"/>
                  </a:cxn>
                  <a:cxn ang="0">
                    <a:pos x="724" y="282"/>
                  </a:cxn>
                  <a:cxn ang="0">
                    <a:pos x="755" y="295"/>
                  </a:cxn>
                  <a:cxn ang="0">
                    <a:pos x="781" y="318"/>
                  </a:cxn>
                  <a:cxn ang="0">
                    <a:pos x="825" y="326"/>
                  </a:cxn>
                  <a:cxn ang="0">
                    <a:pos x="787" y="335"/>
                  </a:cxn>
                  <a:cxn ang="0">
                    <a:pos x="737" y="331"/>
                  </a:cxn>
                  <a:cxn ang="0">
                    <a:pos x="686" y="340"/>
                  </a:cxn>
                  <a:cxn ang="0">
                    <a:pos x="636" y="331"/>
                  </a:cxn>
                  <a:cxn ang="0">
                    <a:pos x="579" y="344"/>
                  </a:cxn>
                  <a:cxn ang="0">
                    <a:pos x="561" y="380"/>
                  </a:cxn>
                  <a:cxn ang="0">
                    <a:pos x="548" y="407"/>
                  </a:cxn>
                  <a:cxn ang="0">
                    <a:pos x="548" y="425"/>
                  </a:cxn>
                  <a:cxn ang="0">
                    <a:pos x="535" y="451"/>
                  </a:cxn>
                  <a:cxn ang="0">
                    <a:pos x="509" y="478"/>
                  </a:cxn>
                  <a:cxn ang="0">
                    <a:pos x="459" y="487"/>
                  </a:cxn>
                  <a:cxn ang="0">
                    <a:pos x="421" y="474"/>
                  </a:cxn>
                  <a:cxn ang="0">
                    <a:pos x="365" y="447"/>
                  </a:cxn>
                  <a:cxn ang="0">
                    <a:pos x="314" y="425"/>
                  </a:cxn>
                  <a:cxn ang="0">
                    <a:pos x="283" y="393"/>
                  </a:cxn>
                  <a:cxn ang="0">
                    <a:pos x="239" y="371"/>
                  </a:cxn>
                  <a:cxn ang="0">
                    <a:pos x="220" y="344"/>
                  </a:cxn>
                  <a:cxn ang="0">
                    <a:pos x="232" y="326"/>
                  </a:cxn>
                  <a:cxn ang="0">
                    <a:pos x="207" y="318"/>
                  </a:cxn>
                  <a:cxn ang="0">
                    <a:pos x="176" y="304"/>
                  </a:cxn>
                  <a:cxn ang="0">
                    <a:pos x="138" y="282"/>
                  </a:cxn>
                  <a:cxn ang="0">
                    <a:pos x="94" y="277"/>
                  </a:cxn>
                  <a:cxn ang="0">
                    <a:pos x="63" y="260"/>
                  </a:cxn>
                  <a:cxn ang="0">
                    <a:pos x="82" y="224"/>
                  </a:cxn>
                  <a:cxn ang="0">
                    <a:pos x="100" y="197"/>
                  </a:cxn>
                  <a:cxn ang="0">
                    <a:pos x="69" y="179"/>
                  </a:cxn>
                  <a:cxn ang="0">
                    <a:pos x="25" y="166"/>
                  </a:cxn>
                  <a:cxn ang="0">
                    <a:pos x="0" y="135"/>
                  </a:cxn>
                  <a:cxn ang="0">
                    <a:pos x="6" y="94"/>
                  </a:cxn>
                  <a:cxn ang="0">
                    <a:pos x="19" y="58"/>
                  </a:cxn>
                  <a:cxn ang="0">
                    <a:pos x="19" y="31"/>
                  </a:cxn>
                  <a:cxn ang="0">
                    <a:pos x="56" y="31"/>
                  </a:cxn>
                  <a:cxn ang="0">
                    <a:pos x="107" y="49"/>
                  </a:cxn>
                  <a:cxn ang="0">
                    <a:pos x="157" y="31"/>
                  </a:cxn>
                  <a:cxn ang="0">
                    <a:pos x="207" y="40"/>
                  </a:cxn>
                  <a:cxn ang="0">
                    <a:pos x="220" y="9"/>
                  </a:cxn>
                </a:cxnLst>
                <a:rect l="0" t="0" r="r" b="b"/>
                <a:pathLst>
                  <a:path w="825" h="487">
                    <a:moveTo>
                      <a:pt x="239" y="0"/>
                    </a:moveTo>
                    <a:lnTo>
                      <a:pt x="245" y="0"/>
                    </a:lnTo>
                    <a:lnTo>
                      <a:pt x="251" y="5"/>
                    </a:lnTo>
                    <a:lnTo>
                      <a:pt x="258" y="5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9"/>
                    </a:lnTo>
                    <a:lnTo>
                      <a:pt x="289" y="9"/>
                    </a:lnTo>
                    <a:lnTo>
                      <a:pt x="295" y="14"/>
                    </a:lnTo>
                    <a:lnTo>
                      <a:pt x="295" y="18"/>
                    </a:lnTo>
                    <a:lnTo>
                      <a:pt x="295" y="22"/>
                    </a:lnTo>
                    <a:lnTo>
                      <a:pt x="302" y="27"/>
                    </a:lnTo>
                    <a:lnTo>
                      <a:pt x="302" y="31"/>
                    </a:lnTo>
                    <a:lnTo>
                      <a:pt x="308" y="36"/>
                    </a:lnTo>
                    <a:lnTo>
                      <a:pt x="314" y="40"/>
                    </a:lnTo>
                    <a:lnTo>
                      <a:pt x="314" y="45"/>
                    </a:lnTo>
                    <a:lnTo>
                      <a:pt x="320" y="49"/>
                    </a:lnTo>
                    <a:lnTo>
                      <a:pt x="327" y="54"/>
                    </a:lnTo>
                    <a:lnTo>
                      <a:pt x="333" y="58"/>
                    </a:lnTo>
                    <a:lnTo>
                      <a:pt x="339" y="58"/>
                    </a:lnTo>
                    <a:lnTo>
                      <a:pt x="346" y="58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3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2" y="63"/>
                    </a:lnTo>
                    <a:lnTo>
                      <a:pt x="409" y="67"/>
                    </a:lnTo>
                    <a:lnTo>
                      <a:pt x="415" y="67"/>
                    </a:lnTo>
                    <a:lnTo>
                      <a:pt x="421" y="71"/>
                    </a:lnTo>
                    <a:lnTo>
                      <a:pt x="415" y="76"/>
                    </a:lnTo>
                    <a:lnTo>
                      <a:pt x="409" y="80"/>
                    </a:lnTo>
                    <a:lnTo>
                      <a:pt x="409" y="85"/>
                    </a:lnTo>
                    <a:lnTo>
                      <a:pt x="409" y="89"/>
                    </a:lnTo>
                    <a:lnTo>
                      <a:pt x="409" y="94"/>
                    </a:lnTo>
                    <a:lnTo>
                      <a:pt x="409" y="99"/>
                    </a:lnTo>
                    <a:lnTo>
                      <a:pt x="409" y="103"/>
                    </a:lnTo>
                    <a:lnTo>
                      <a:pt x="409" y="108"/>
                    </a:lnTo>
                    <a:lnTo>
                      <a:pt x="409" y="112"/>
                    </a:lnTo>
                    <a:lnTo>
                      <a:pt x="402" y="112"/>
                    </a:lnTo>
                    <a:lnTo>
                      <a:pt x="402" y="117"/>
                    </a:lnTo>
                    <a:lnTo>
                      <a:pt x="402" y="121"/>
                    </a:lnTo>
                    <a:lnTo>
                      <a:pt x="409" y="126"/>
                    </a:lnTo>
                    <a:lnTo>
                      <a:pt x="409" y="130"/>
                    </a:lnTo>
                    <a:lnTo>
                      <a:pt x="402" y="135"/>
                    </a:lnTo>
                    <a:lnTo>
                      <a:pt x="402" y="139"/>
                    </a:lnTo>
                    <a:lnTo>
                      <a:pt x="396" y="139"/>
                    </a:lnTo>
                    <a:lnTo>
                      <a:pt x="390" y="144"/>
                    </a:lnTo>
                    <a:lnTo>
                      <a:pt x="383" y="148"/>
                    </a:lnTo>
                    <a:lnTo>
                      <a:pt x="377" y="148"/>
                    </a:lnTo>
                    <a:lnTo>
                      <a:pt x="371" y="152"/>
                    </a:lnTo>
                    <a:lnTo>
                      <a:pt x="365" y="157"/>
                    </a:lnTo>
                    <a:lnTo>
                      <a:pt x="365" y="161"/>
                    </a:lnTo>
                    <a:lnTo>
                      <a:pt x="365" y="166"/>
                    </a:lnTo>
                    <a:lnTo>
                      <a:pt x="358" y="170"/>
                    </a:lnTo>
                    <a:lnTo>
                      <a:pt x="352" y="175"/>
                    </a:lnTo>
                    <a:lnTo>
                      <a:pt x="346" y="175"/>
                    </a:lnTo>
                    <a:lnTo>
                      <a:pt x="346" y="179"/>
                    </a:lnTo>
                    <a:lnTo>
                      <a:pt x="346" y="184"/>
                    </a:lnTo>
                    <a:lnTo>
                      <a:pt x="352" y="188"/>
                    </a:lnTo>
                    <a:lnTo>
                      <a:pt x="352" y="193"/>
                    </a:lnTo>
                    <a:lnTo>
                      <a:pt x="358" y="197"/>
                    </a:lnTo>
                    <a:lnTo>
                      <a:pt x="358" y="202"/>
                    </a:lnTo>
                    <a:lnTo>
                      <a:pt x="358" y="206"/>
                    </a:lnTo>
                    <a:lnTo>
                      <a:pt x="358" y="210"/>
                    </a:lnTo>
                    <a:lnTo>
                      <a:pt x="358" y="215"/>
                    </a:lnTo>
                    <a:lnTo>
                      <a:pt x="352" y="219"/>
                    </a:lnTo>
                    <a:lnTo>
                      <a:pt x="358" y="219"/>
                    </a:lnTo>
                    <a:lnTo>
                      <a:pt x="365" y="219"/>
                    </a:lnTo>
                    <a:lnTo>
                      <a:pt x="371" y="219"/>
                    </a:lnTo>
                    <a:lnTo>
                      <a:pt x="377" y="219"/>
                    </a:lnTo>
                    <a:lnTo>
                      <a:pt x="383" y="219"/>
                    </a:lnTo>
                    <a:lnTo>
                      <a:pt x="390" y="219"/>
                    </a:lnTo>
                    <a:lnTo>
                      <a:pt x="396" y="219"/>
                    </a:lnTo>
                    <a:lnTo>
                      <a:pt x="396" y="224"/>
                    </a:lnTo>
                    <a:lnTo>
                      <a:pt x="402" y="228"/>
                    </a:lnTo>
                    <a:lnTo>
                      <a:pt x="409" y="228"/>
                    </a:lnTo>
                    <a:lnTo>
                      <a:pt x="415" y="228"/>
                    </a:lnTo>
                    <a:lnTo>
                      <a:pt x="421" y="224"/>
                    </a:lnTo>
                    <a:lnTo>
                      <a:pt x="421" y="219"/>
                    </a:lnTo>
                    <a:lnTo>
                      <a:pt x="427" y="219"/>
                    </a:lnTo>
                    <a:lnTo>
                      <a:pt x="434" y="219"/>
                    </a:lnTo>
                    <a:lnTo>
                      <a:pt x="440" y="219"/>
                    </a:lnTo>
                    <a:lnTo>
                      <a:pt x="446" y="219"/>
                    </a:lnTo>
                    <a:lnTo>
                      <a:pt x="446" y="215"/>
                    </a:lnTo>
                    <a:lnTo>
                      <a:pt x="440" y="215"/>
                    </a:lnTo>
                    <a:lnTo>
                      <a:pt x="434" y="215"/>
                    </a:lnTo>
                    <a:lnTo>
                      <a:pt x="427" y="210"/>
                    </a:lnTo>
                    <a:lnTo>
                      <a:pt x="427" y="206"/>
                    </a:lnTo>
                    <a:lnTo>
                      <a:pt x="434" y="202"/>
                    </a:lnTo>
                    <a:lnTo>
                      <a:pt x="440" y="202"/>
                    </a:lnTo>
                    <a:lnTo>
                      <a:pt x="446" y="202"/>
                    </a:lnTo>
                    <a:lnTo>
                      <a:pt x="446" y="197"/>
                    </a:lnTo>
                    <a:lnTo>
                      <a:pt x="446" y="193"/>
                    </a:lnTo>
                    <a:lnTo>
                      <a:pt x="453" y="188"/>
                    </a:lnTo>
                    <a:lnTo>
                      <a:pt x="459" y="188"/>
                    </a:lnTo>
                    <a:lnTo>
                      <a:pt x="465" y="188"/>
                    </a:lnTo>
                    <a:lnTo>
                      <a:pt x="465" y="193"/>
                    </a:lnTo>
                    <a:lnTo>
                      <a:pt x="471" y="193"/>
                    </a:lnTo>
                    <a:lnTo>
                      <a:pt x="471" y="197"/>
                    </a:lnTo>
                    <a:lnTo>
                      <a:pt x="478" y="197"/>
                    </a:lnTo>
                    <a:lnTo>
                      <a:pt x="478" y="193"/>
                    </a:lnTo>
                    <a:lnTo>
                      <a:pt x="484" y="188"/>
                    </a:lnTo>
                    <a:lnTo>
                      <a:pt x="490" y="184"/>
                    </a:lnTo>
                    <a:lnTo>
                      <a:pt x="497" y="184"/>
                    </a:lnTo>
                    <a:lnTo>
                      <a:pt x="503" y="184"/>
                    </a:lnTo>
                    <a:lnTo>
                      <a:pt x="509" y="184"/>
                    </a:lnTo>
                    <a:lnTo>
                      <a:pt x="515" y="188"/>
                    </a:lnTo>
                    <a:lnTo>
                      <a:pt x="515" y="193"/>
                    </a:lnTo>
                    <a:lnTo>
                      <a:pt x="523" y="197"/>
                    </a:lnTo>
                    <a:lnTo>
                      <a:pt x="523" y="202"/>
                    </a:lnTo>
                    <a:lnTo>
                      <a:pt x="523" y="206"/>
                    </a:lnTo>
                    <a:lnTo>
                      <a:pt x="523" y="210"/>
                    </a:lnTo>
                    <a:lnTo>
                      <a:pt x="529" y="210"/>
                    </a:lnTo>
                    <a:lnTo>
                      <a:pt x="535" y="210"/>
                    </a:lnTo>
                    <a:lnTo>
                      <a:pt x="542" y="215"/>
                    </a:lnTo>
                    <a:lnTo>
                      <a:pt x="548" y="215"/>
                    </a:lnTo>
                    <a:lnTo>
                      <a:pt x="554" y="215"/>
                    </a:lnTo>
                    <a:lnTo>
                      <a:pt x="561" y="215"/>
                    </a:lnTo>
                    <a:lnTo>
                      <a:pt x="567" y="215"/>
                    </a:lnTo>
                    <a:lnTo>
                      <a:pt x="573" y="219"/>
                    </a:lnTo>
                    <a:lnTo>
                      <a:pt x="579" y="219"/>
                    </a:lnTo>
                    <a:lnTo>
                      <a:pt x="586" y="219"/>
                    </a:lnTo>
                    <a:lnTo>
                      <a:pt x="586" y="224"/>
                    </a:lnTo>
                    <a:lnTo>
                      <a:pt x="592" y="224"/>
                    </a:lnTo>
                    <a:lnTo>
                      <a:pt x="598" y="224"/>
                    </a:lnTo>
                    <a:lnTo>
                      <a:pt x="605" y="224"/>
                    </a:lnTo>
                    <a:lnTo>
                      <a:pt x="611" y="228"/>
                    </a:lnTo>
                    <a:lnTo>
                      <a:pt x="617" y="228"/>
                    </a:lnTo>
                    <a:lnTo>
                      <a:pt x="617" y="233"/>
                    </a:lnTo>
                    <a:lnTo>
                      <a:pt x="623" y="233"/>
                    </a:lnTo>
                    <a:lnTo>
                      <a:pt x="630" y="228"/>
                    </a:lnTo>
                    <a:lnTo>
                      <a:pt x="636" y="228"/>
                    </a:lnTo>
                    <a:lnTo>
                      <a:pt x="642" y="228"/>
                    </a:lnTo>
                    <a:lnTo>
                      <a:pt x="649" y="228"/>
                    </a:lnTo>
                    <a:lnTo>
                      <a:pt x="649" y="233"/>
                    </a:lnTo>
                    <a:lnTo>
                      <a:pt x="649" y="237"/>
                    </a:lnTo>
                    <a:lnTo>
                      <a:pt x="649" y="242"/>
                    </a:lnTo>
                    <a:lnTo>
                      <a:pt x="655" y="242"/>
                    </a:lnTo>
                    <a:lnTo>
                      <a:pt x="661" y="242"/>
                    </a:lnTo>
                    <a:lnTo>
                      <a:pt x="667" y="242"/>
                    </a:lnTo>
                    <a:lnTo>
                      <a:pt x="674" y="242"/>
                    </a:lnTo>
                    <a:lnTo>
                      <a:pt x="674" y="246"/>
                    </a:lnTo>
                    <a:lnTo>
                      <a:pt x="680" y="246"/>
                    </a:lnTo>
                    <a:lnTo>
                      <a:pt x="680" y="251"/>
                    </a:lnTo>
                    <a:lnTo>
                      <a:pt x="680" y="255"/>
                    </a:lnTo>
                    <a:lnTo>
                      <a:pt x="680" y="260"/>
                    </a:lnTo>
                    <a:lnTo>
                      <a:pt x="680" y="264"/>
                    </a:lnTo>
                    <a:lnTo>
                      <a:pt x="680" y="268"/>
                    </a:lnTo>
                    <a:lnTo>
                      <a:pt x="686" y="273"/>
                    </a:lnTo>
                    <a:lnTo>
                      <a:pt x="686" y="277"/>
                    </a:lnTo>
                    <a:lnTo>
                      <a:pt x="693" y="277"/>
                    </a:lnTo>
                    <a:lnTo>
                      <a:pt x="699" y="277"/>
                    </a:lnTo>
                    <a:lnTo>
                      <a:pt x="705" y="282"/>
                    </a:lnTo>
                    <a:lnTo>
                      <a:pt x="711" y="282"/>
                    </a:lnTo>
                    <a:lnTo>
                      <a:pt x="718" y="282"/>
                    </a:lnTo>
                    <a:lnTo>
                      <a:pt x="724" y="282"/>
                    </a:lnTo>
                    <a:lnTo>
                      <a:pt x="730" y="282"/>
                    </a:lnTo>
                    <a:lnTo>
                      <a:pt x="730" y="277"/>
                    </a:lnTo>
                    <a:lnTo>
                      <a:pt x="737" y="277"/>
                    </a:lnTo>
                    <a:lnTo>
                      <a:pt x="743" y="282"/>
                    </a:lnTo>
                    <a:lnTo>
                      <a:pt x="749" y="282"/>
                    </a:lnTo>
                    <a:lnTo>
                      <a:pt x="749" y="286"/>
                    </a:lnTo>
                    <a:lnTo>
                      <a:pt x="755" y="291"/>
                    </a:lnTo>
                    <a:lnTo>
                      <a:pt x="755" y="295"/>
                    </a:lnTo>
                    <a:lnTo>
                      <a:pt x="762" y="300"/>
                    </a:lnTo>
                    <a:lnTo>
                      <a:pt x="762" y="304"/>
                    </a:lnTo>
                    <a:lnTo>
                      <a:pt x="768" y="304"/>
                    </a:lnTo>
                    <a:lnTo>
                      <a:pt x="768" y="309"/>
                    </a:lnTo>
                    <a:lnTo>
                      <a:pt x="768" y="313"/>
                    </a:lnTo>
                    <a:lnTo>
                      <a:pt x="768" y="318"/>
                    </a:lnTo>
                    <a:lnTo>
                      <a:pt x="774" y="318"/>
                    </a:lnTo>
                    <a:lnTo>
                      <a:pt x="781" y="318"/>
                    </a:lnTo>
                    <a:lnTo>
                      <a:pt x="787" y="318"/>
                    </a:lnTo>
                    <a:lnTo>
                      <a:pt x="793" y="313"/>
                    </a:lnTo>
                    <a:lnTo>
                      <a:pt x="799" y="313"/>
                    </a:lnTo>
                    <a:lnTo>
                      <a:pt x="806" y="318"/>
                    </a:lnTo>
                    <a:lnTo>
                      <a:pt x="812" y="318"/>
                    </a:lnTo>
                    <a:lnTo>
                      <a:pt x="818" y="318"/>
                    </a:lnTo>
                    <a:lnTo>
                      <a:pt x="825" y="322"/>
                    </a:lnTo>
                    <a:lnTo>
                      <a:pt x="825" y="326"/>
                    </a:lnTo>
                    <a:lnTo>
                      <a:pt x="825" y="331"/>
                    </a:lnTo>
                    <a:lnTo>
                      <a:pt x="825" y="335"/>
                    </a:lnTo>
                    <a:lnTo>
                      <a:pt x="818" y="335"/>
                    </a:lnTo>
                    <a:lnTo>
                      <a:pt x="812" y="340"/>
                    </a:lnTo>
                    <a:lnTo>
                      <a:pt x="806" y="340"/>
                    </a:lnTo>
                    <a:lnTo>
                      <a:pt x="799" y="340"/>
                    </a:lnTo>
                    <a:lnTo>
                      <a:pt x="793" y="340"/>
                    </a:lnTo>
                    <a:lnTo>
                      <a:pt x="787" y="335"/>
                    </a:lnTo>
                    <a:lnTo>
                      <a:pt x="781" y="335"/>
                    </a:lnTo>
                    <a:lnTo>
                      <a:pt x="774" y="335"/>
                    </a:lnTo>
                    <a:lnTo>
                      <a:pt x="768" y="335"/>
                    </a:lnTo>
                    <a:lnTo>
                      <a:pt x="762" y="331"/>
                    </a:lnTo>
                    <a:lnTo>
                      <a:pt x="755" y="331"/>
                    </a:lnTo>
                    <a:lnTo>
                      <a:pt x="749" y="331"/>
                    </a:lnTo>
                    <a:lnTo>
                      <a:pt x="743" y="331"/>
                    </a:lnTo>
                    <a:lnTo>
                      <a:pt x="737" y="331"/>
                    </a:lnTo>
                    <a:lnTo>
                      <a:pt x="730" y="335"/>
                    </a:lnTo>
                    <a:lnTo>
                      <a:pt x="724" y="335"/>
                    </a:lnTo>
                    <a:lnTo>
                      <a:pt x="718" y="340"/>
                    </a:lnTo>
                    <a:lnTo>
                      <a:pt x="711" y="340"/>
                    </a:lnTo>
                    <a:lnTo>
                      <a:pt x="705" y="340"/>
                    </a:lnTo>
                    <a:lnTo>
                      <a:pt x="699" y="340"/>
                    </a:lnTo>
                    <a:lnTo>
                      <a:pt x="693" y="340"/>
                    </a:lnTo>
                    <a:lnTo>
                      <a:pt x="686" y="340"/>
                    </a:lnTo>
                    <a:lnTo>
                      <a:pt x="680" y="340"/>
                    </a:lnTo>
                    <a:lnTo>
                      <a:pt x="674" y="335"/>
                    </a:lnTo>
                    <a:lnTo>
                      <a:pt x="667" y="335"/>
                    </a:lnTo>
                    <a:lnTo>
                      <a:pt x="661" y="335"/>
                    </a:lnTo>
                    <a:lnTo>
                      <a:pt x="655" y="335"/>
                    </a:lnTo>
                    <a:lnTo>
                      <a:pt x="649" y="331"/>
                    </a:lnTo>
                    <a:lnTo>
                      <a:pt x="642" y="331"/>
                    </a:lnTo>
                    <a:lnTo>
                      <a:pt x="636" y="331"/>
                    </a:lnTo>
                    <a:lnTo>
                      <a:pt x="630" y="331"/>
                    </a:lnTo>
                    <a:lnTo>
                      <a:pt x="617" y="331"/>
                    </a:lnTo>
                    <a:lnTo>
                      <a:pt x="611" y="335"/>
                    </a:lnTo>
                    <a:lnTo>
                      <a:pt x="605" y="340"/>
                    </a:lnTo>
                    <a:lnTo>
                      <a:pt x="598" y="340"/>
                    </a:lnTo>
                    <a:lnTo>
                      <a:pt x="592" y="340"/>
                    </a:lnTo>
                    <a:lnTo>
                      <a:pt x="586" y="344"/>
                    </a:lnTo>
                    <a:lnTo>
                      <a:pt x="579" y="344"/>
                    </a:lnTo>
                    <a:lnTo>
                      <a:pt x="579" y="349"/>
                    </a:lnTo>
                    <a:lnTo>
                      <a:pt x="573" y="349"/>
                    </a:lnTo>
                    <a:lnTo>
                      <a:pt x="573" y="353"/>
                    </a:lnTo>
                    <a:lnTo>
                      <a:pt x="567" y="362"/>
                    </a:lnTo>
                    <a:lnTo>
                      <a:pt x="567" y="367"/>
                    </a:lnTo>
                    <a:lnTo>
                      <a:pt x="561" y="371"/>
                    </a:lnTo>
                    <a:lnTo>
                      <a:pt x="561" y="375"/>
                    </a:lnTo>
                    <a:lnTo>
                      <a:pt x="561" y="380"/>
                    </a:lnTo>
                    <a:lnTo>
                      <a:pt x="561" y="384"/>
                    </a:lnTo>
                    <a:lnTo>
                      <a:pt x="567" y="389"/>
                    </a:lnTo>
                    <a:lnTo>
                      <a:pt x="567" y="393"/>
                    </a:lnTo>
                    <a:lnTo>
                      <a:pt x="567" y="398"/>
                    </a:lnTo>
                    <a:lnTo>
                      <a:pt x="561" y="402"/>
                    </a:lnTo>
                    <a:lnTo>
                      <a:pt x="561" y="407"/>
                    </a:lnTo>
                    <a:lnTo>
                      <a:pt x="554" y="407"/>
                    </a:lnTo>
                    <a:lnTo>
                      <a:pt x="548" y="407"/>
                    </a:lnTo>
                    <a:lnTo>
                      <a:pt x="542" y="407"/>
                    </a:lnTo>
                    <a:lnTo>
                      <a:pt x="542" y="411"/>
                    </a:lnTo>
                    <a:lnTo>
                      <a:pt x="535" y="411"/>
                    </a:lnTo>
                    <a:lnTo>
                      <a:pt x="535" y="416"/>
                    </a:lnTo>
                    <a:lnTo>
                      <a:pt x="535" y="420"/>
                    </a:lnTo>
                    <a:lnTo>
                      <a:pt x="535" y="425"/>
                    </a:lnTo>
                    <a:lnTo>
                      <a:pt x="542" y="425"/>
                    </a:lnTo>
                    <a:lnTo>
                      <a:pt x="548" y="425"/>
                    </a:lnTo>
                    <a:lnTo>
                      <a:pt x="548" y="429"/>
                    </a:lnTo>
                    <a:lnTo>
                      <a:pt x="548" y="433"/>
                    </a:lnTo>
                    <a:lnTo>
                      <a:pt x="548" y="438"/>
                    </a:lnTo>
                    <a:lnTo>
                      <a:pt x="548" y="442"/>
                    </a:lnTo>
                    <a:lnTo>
                      <a:pt x="548" y="447"/>
                    </a:lnTo>
                    <a:lnTo>
                      <a:pt x="542" y="447"/>
                    </a:lnTo>
                    <a:lnTo>
                      <a:pt x="542" y="451"/>
                    </a:lnTo>
                    <a:lnTo>
                      <a:pt x="535" y="451"/>
                    </a:lnTo>
                    <a:lnTo>
                      <a:pt x="535" y="456"/>
                    </a:lnTo>
                    <a:lnTo>
                      <a:pt x="529" y="460"/>
                    </a:lnTo>
                    <a:lnTo>
                      <a:pt x="523" y="465"/>
                    </a:lnTo>
                    <a:lnTo>
                      <a:pt x="523" y="469"/>
                    </a:lnTo>
                    <a:lnTo>
                      <a:pt x="523" y="474"/>
                    </a:lnTo>
                    <a:lnTo>
                      <a:pt x="515" y="474"/>
                    </a:lnTo>
                    <a:lnTo>
                      <a:pt x="515" y="478"/>
                    </a:lnTo>
                    <a:lnTo>
                      <a:pt x="509" y="478"/>
                    </a:lnTo>
                    <a:lnTo>
                      <a:pt x="503" y="478"/>
                    </a:lnTo>
                    <a:lnTo>
                      <a:pt x="497" y="478"/>
                    </a:lnTo>
                    <a:lnTo>
                      <a:pt x="490" y="478"/>
                    </a:lnTo>
                    <a:lnTo>
                      <a:pt x="484" y="478"/>
                    </a:lnTo>
                    <a:lnTo>
                      <a:pt x="478" y="478"/>
                    </a:lnTo>
                    <a:lnTo>
                      <a:pt x="471" y="483"/>
                    </a:lnTo>
                    <a:lnTo>
                      <a:pt x="465" y="487"/>
                    </a:lnTo>
                    <a:lnTo>
                      <a:pt x="459" y="487"/>
                    </a:lnTo>
                    <a:lnTo>
                      <a:pt x="453" y="483"/>
                    </a:lnTo>
                    <a:lnTo>
                      <a:pt x="446" y="483"/>
                    </a:lnTo>
                    <a:lnTo>
                      <a:pt x="446" y="478"/>
                    </a:lnTo>
                    <a:lnTo>
                      <a:pt x="440" y="478"/>
                    </a:lnTo>
                    <a:lnTo>
                      <a:pt x="434" y="478"/>
                    </a:lnTo>
                    <a:lnTo>
                      <a:pt x="434" y="474"/>
                    </a:lnTo>
                    <a:lnTo>
                      <a:pt x="427" y="474"/>
                    </a:lnTo>
                    <a:lnTo>
                      <a:pt x="421" y="474"/>
                    </a:lnTo>
                    <a:lnTo>
                      <a:pt x="415" y="469"/>
                    </a:lnTo>
                    <a:lnTo>
                      <a:pt x="402" y="465"/>
                    </a:lnTo>
                    <a:lnTo>
                      <a:pt x="396" y="460"/>
                    </a:lnTo>
                    <a:lnTo>
                      <a:pt x="390" y="460"/>
                    </a:lnTo>
                    <a:lnTo>
                      <a:pt x="383" y="456"/>
                    </a:lnTo>
                    <a:lnTo>
                      <a:pt x="377" y="451"/>
                    </a:lnTo>
                    <a:lnTo>
                      <a:pt x="371" y="447"/>
                    </a:lnTo>
                    <a:lnTo>
                      <a:pt x="365" y="447"/>
                    </a:lnTo>
                    <a:lnTo>
                      <a:pt x="358" y="442"/>
                    </a:lnTo>
                    <a:lnTo>
                      <a:pt x="352" y="438"/>
                    </a:lnTo>
                    <a:lnTo>
                      <a:pt x="346" y="438"/>
                    </a:lnTo>
                    <a:lnTo>
                      <a:pt x="339" y="433"/>
                    </a:lnTo>
                    <a:lnTo>
                      <a:pt x="333" y="433"/>
                    </a:lnTo>
                    <a:lnTo>
                      <a:pt x="327" y="433"/>
                    </a:lnTo>
                    <a:lnTo>
                      <a:pt x="320" y="429"/>
                    </a:lnTo>
                    <a:lnTo>
                      <a:pt x="314" y="425"/>
                    </a:lnTo>
                    <a:lnTo>
                      <a:pt x="314" y="420"/>
                    </a:lnTo>
                    <a:lnTo>
                      <a:pt x="308" y="416"/>
                    </a:lnTo>
                    <a:lnTo>
                      <a:pt x="302" y="411"/>
                    </a:lnTo>
                    <a:lnTo>
                      <a:pt x="302" y="407"/>
                    </a:lnTo>
                    <a:lnTo>
                      <a:pt x="295" y="407"/>
                    </a:lnTo>
                    <a:lnTo>
                      <a:pt x="295" y="402"/>
                    </a:lnTo>
                    <a:lnTo>
                      <a:pt x="289" y="402"/>
                    </a:lnTo>
                    <a:lnTo>
                      <a:pt x="283" y="393"/>
                    </a:lnTo>
                    <a:lnTo>
                      <a:pt x="276" y="393"/>
                    </a:lnTo>
                    <a:lnTo>
                      <a:pt x="276" y="389"/>
                    </a:lnTo>
                    <a:lnTo>
                      <a:pt x="270" y="384"/>
                    </a:lnTo>
                    <a:lnTo>
                      <a:pt x="264" y="380"/>
                    </a:lnTo>
                    <a:lnTo>
                      <a:pt x="258" y="375"/>
                    </a:lnTo>
                    <a:lnTo>
                      <a:pt x="251" y="371"/>
                    </a:lnTo>
                    <a:lnTo>
                      <a:pt x="245" y="371"/>
                    </a:lnTo>
                    <a:lnTo>
                      <a:pt x="239" y="371"/>
                    </a:lnTo>
                    <a:lnTo>
                      <a:pt x="239" y="367"/>
                    </a:lnTo>
                    <a:lnTo>
                      <a:pt x="232" y="367"/>
                    </a:lnTo>
                    <a:lnTo>
                      <a:pt x="226" y="362"/>
                    </a:lnTo>
                    <a:lnTo>
                      <a:pt x="226" y="358"/>
                    </a:lnTo>
                    <a:lnTo>
                      <a:pt x="226" y="353"/>
                    </a:lnTo>
                    <a:lnTo>
                      <a:pt x="226" y="349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40"/>
                    </a:lnTo>
                    <a:lnTo>
                      <a:pt x="214" y="340"/>
                    </a:lnTo>
                    <a:lnTo>
                      <a:pt x="214" y="335"/>
                    </a:lnTo>
                    <a:lnTo>
                      <a:pt x="214" y="331"/>
                    </a:lnTo>
                    <a:lnTo>
                      <a:pt x="220" y="331"/>
                    </a:lnTo>
                    <a:lnTo>
                      <a:pt x="220" y="326"/>
                    </a:lnTo>
                    <a:lnTo>
                      <a:pt x="226" y="326"/>
                    </a:lnTo>
                    <a:lnTo>
                      <a:pt x="232" y="326"/>
                    </a:lnTo>
                    <a:lnTo>
                      <a:pt x="239" y="322"/>
                    </a:lnTo>
                    <a:lnTo>
                      <a:pt x="239" y="318"/>
                    </a:lnTo>
                    <a:lnTo>
                      <a:pt x="239" y="313"/>
                    </a:lnTo>
                    <a:lnTo>
                      <a:pt x="232" y="313"/>
                    </a:lnTo>
                    <a:lnTo>
                      <a:pt x="226" y="313"/>
                    </a:lnTo>
                    <a:lnTo>
                      <a:pt x="220" y="318"/>
                    </a:lnTo>
                    <a:lnTo>
                      <a:pt x="214" y="318"/>
                    </a:lnTo>
                    <a:lnTo>
                      <a:pt x="207" y="318"/>
                    </a:lnTo>
                    <a:lnTo>
                      <a:pt x="201" y="318"/>
                    </a:lnTo>
                    <a:lnTo>
                      <a:pt x="195" y="318"/>
                    </a:lnTo>
                    <a:lnTo>
                      <a:pt x="188" y="318"/>
                    </a:lnTo>
                    <a:lnTo>
                      <a:pt x="188" y="313"/>
                    </a:lnTo>
                    <a:lnTo>
                      <a:pt x="188" y="309"/>
                    </a:lnTo>
                    <a:lnTo>
                      <a:pt x="182" y="309"/>
                    </a:lnTo>
                    <a:lnTo>
                      <a:pt x="182" y="304"/>
                    </a:lnTo>
                    <a:lnTo>
                      <a:pt x="176" y="304"/>
                    </a:lnTo>
                    <a:lnTo>
                      <a:pt x="170" y="300"/>
                    </a:lnTo>
                    <a:lnTo>
                      <a:pt x="163" y="295"/>
                    </a:lnTo>
                    <a:lnTo>
                      <a:pt x="157" y="291"/>
                    </a:lnTo>
                    <a:lnTo>
                      <a:pt x="151" y="291"/>
                    </a:lnTo>
                    <a:lnTo>
                      <a:pt x="151" y="286"/>
                    </a:lnTo>
                    <a:lnTo>
                      <a:pt x="144" y="286"/>
                    </a:lnTo>
                    <a:lnTo>
                      <a:pt x="144" y="282"/>
                    </a:lnTo>
                    <a:lnTo>
                      <a:pt x="138" y="282"/>
                    </a:lnTo>
                    <a:lnTo>
                      <a:pt x="138" y="277"/>
                    </a:lnTo>
                    <a:lnTo>
                      <a:pt x="132" y="277"/>
                    </a:lnTo>
                    <a:lnTo>
                      <a:pt x="126" y="277"/>
                    </a:lnTo>
                    <a:lnTo>
                      <a:pt x="119" y="277"/>
                    </a:lnTo>
                    <a:lnTo>
                      <a:pt x="113" y="277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7"/>
                    </a:lnTo>
                    <a:lnTo>
                      <a:pt x="88" y="277"/>
                    </a:lnTo>
                    <a:lnTo>
                      <a:pt x="82" y="277"/>
                    </a:lnTo>
                    <a:lnTo>
                      <a:pt x="82" y="273"/>
                    </a:lnTo>
                    <a:lnTo>
                      <a:pt x="75" y="273"/>
                    </a:lnTo>
                    <a:lnTo>
                      <a:pt x="69" y="273"/>
                    </a:lnTo>
                    <a:lnTo>
                      <a:pt x="69" y="268"/>
                    </a:lnTo>
                    <a:lnTo>
                      <a:pt x="63" y="264"/>
                    </a:lnTo>
                    <a:lnTo>
                      <a:pt x="63" y="260"/>
                    </a:lnTo>
                    <a:lnTo>
                      <a:pt x="63" y="255"/>
                    </a:lnTo>
                    <a:lnTo>
                      <a:pt x="69" y="251"/>
                    </a:lnTo>
                    <a:lnTo>
                      <a:pt x="69" y="246"/>
                    </a:lnTo>
                    <a:lnTo>
                      <a:pt x="75" y="242"/>
                    </a:lnTo>
                    <a:lnTo>
                      <a:pt x="75" y="237"/>
                    </a:lnTo>
                    <a:lnTo>
                      <a:pt x="82" y="233"/>
                    </a:lnTo>
                    <a:lnTo>
                      <a:pt x="82" y="228"/>
                    </a:lnTo>
                    <a:lnTo>
                      <a:pt x="82" y="224"/>
                    </a:lnTo>
                    <a:lnTo>
                      <a:pt x="88" y="219"/>
                    </a:lnTo>
                    <a:lnTo>
                      <a:pt x="88" y="215"/>
                    </a:lnTo>
                    <a:lnTo>
                      <a:pt x="88" y="210"/>
                    </a:lnTo>
                    <a:lnTo>
                      <a:pt x="94" y="210"/>
                    </a:lnTo>
                    <a:lnTo>
                      <a:pt x="94" y="206"/>
                    </a:lnTo>
                    <a:lnTo>
                      <a:pt x="100" y="206"/>
                    </a:lnTo>
                    <a:lnTo>
                      <a:pt x="100" y="202"/>
                    </a:lnTo>
                    <a:lnTo>
                      <a:pt x="100" y="197"/>
                    </a:lnTo>
                    <a:lnTo>
                      <a:pt x="94" y="197"/>
                    </a:lnTo>
                    <a:lnTo>
                      <a:pt x="94" y="193"/>
                    </a:lnTo>
                    <a:lnTo>
                      <a:pt x="88" y="193"/>
                    </a:lnTo>
                    <a:lnTo>
                      <a:pt x="88" y="188"/>
                    </a:lnTo>
                    <a:lnTo>
                      <a:pt x="82" y="184"/>
                    </a:lnTo>
                    <a:lnTo>
                      <a:pt x="75" y="184"/>
                    </a:lnTo>
                    <a:lnTo>
                      <a:pt x="75" y="179"/>
                    </a:lnTo>
                    <a:lnTo>
                      <a:pt x="69" y="179"/>
                    </a:lnTo>
                    <a:lnTo>
                      <a:pt x="69" y="175"/>
                    </a:lnTo>
                    <a:lnTo>
                      <a:pt x="63" y="170"/>
                    </a:lnTo>
                    <a:lnTo>
                      <a:pt x="56" y="170"/>
                    </a:lnTo>
                    <a:lnTo>
                      <a:pt x="50" y="166"/>
                    </a:lnTo>
                    <a:lnTo>
                      <a:pt x="44" y="166"/>
                    </a:lnTo>
                    <a:lnTo>
                      <a:pt x="38" y="166"/>
                    </a:lnTo>
                    <a:lnTo>
                      <a:pt x="31" y="166"/>
                    </a:lnTo>
                    <a:lnTo>
                      <a:pt x="25" y="166"/>
                    </a:lnTo>
                    <a:lnTo>
                      <a:pt x="19" y="161"/>
                    </a:lnTo>
                    <a:lnTo>
                      <a:pt x="12" y="161"/>
                    </a:lnTo>
                    <a:lnTo>
                      <a:pt x="12" y="157"/>
                    </a:lnTo>
                    <a:lnTo>
                      <a:pt x="6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0" y="139"/>
                    </a:lnTo>
                    <a:lnTo>
                      <a:pt x="0" y="135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0" y="99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2" y="63"/>
                    </a:lnTo>
                    <a:lnTo>
                      <a:pt x="19" y="58"/>
                    </a:lnTo>
                    <a:lnTo>
                      <a:pt x="12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19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9" y="36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25" y="22"/>
                    </a:lnTo>
                    <a:lnTo>
                      <a:pt x="31" y="22"/>
                    </a:lnTo>
                    <a:lnTo>
                      <a:pt x="38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0" y="31"/>
                    </a:lnTo>
                    <a:lnTo>
                      <a:pt x="56" y="31"/>
                    </a:lnTo>
                    <a:lnTo>
                      <a:pt x="63" y="36"/>
                    </a:lnTo>
                    <a:lnTo>
                      <a:pt x="69" y="40"/>
                    </a:lnTo>
                    <a:lnTo>
                      <a:pt x="75" y="40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5"/>
                    </a:lnTo>
                    <a:lnTo>
                      <a:pt x="119" y="45"/>
                    </a:lnTo>
                    <a:lnTo>
                      <a:pt x="119" y="40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36"/>
                    </a:lnTo>
                    <a:lnTo>
                      <a:pt x="151" y="36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36"/>
                    </a:lnTo>
                    <a:lnTo>
                      <a:pt x="188" y="36"/>
                    </a:lnTo>
                    <a:lnTo>
                      <a:pt x="188" y="40"/>
                    </a:lnTo>
                    <a:lnTo>
                      <a:pt x="195" y="40"/>
                    </a:lnTo>
                    <a:lnTo>
                      <a:pt x="201" y="40"/>
                    </a:lnTo>
                    <a:lnTo>
                      <a:pt x="207" y="40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1"/>
                    </a:lnTo>
                    <a:lnTo>
                      <a:pt x="220" y="27"/>
                    </a:lnTo>
                    <a:lnTo>
                      <a:pt x="226" y="22"/>
                    </a:lnTo>
                    <a:lnTo>
                      <a:pt x="226" y="18"/>
                    </a:lnTo>
                    <a:lnTo>
                      <a:pt x="220" y="14"/>
                    </a:lnTo>
                    <a:lnTo>
                      <a:pt x="220" y="9"/>
                    </a:lnTo>
                    <a:lnTo>
                      <a:pt x="220" y="5"/>
                    </a:lnTo>
                    <a:lnTo>
                      <a:pt x="226" y="0"/>
                    </a:lnTo>
                    <a:lnTo>
                      <a:pt x="232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71" name="Freeform 975"/>
              <p:cNvSpPr>
                <a:spLocks/>
              </p:cNvSpPr>
              <p:nvPr/>
            </p:nvSpPr>
            <p:spPr bwMode="auto">
              <a:xfrm>
                <a:off x="1966" y="2099"/>
                <a:ext cx="825" cy="487"/>
              </a:xfrm>
              <a:custGeom>
                <a:avLst/>
                <a:gdLst/>
                <a:ahLst/>
                <a:cxnLst>
                  <a:cxn ang="0">
                    <a:pos x="289" y="9"/>
                  </a:cxn>
                  <a:cxn ang="0">
                    <a:pos x="314" y="45"/>
                  </a:cxn>
                  <a:cxn ang="0">
                    <a:pos x="365" y="58"/>
                  </a:cxn>
                  <a:cxn ang="0">
                    <a:pos x="415" y="67"/>
                  </a:cxn>
                  <a:cxn ang="0">
                    <a:pos x="409" y="103"/>
                  </a:cxn>
                  <a:cxn ang="0">
                    <a:pos x="402" y="135"/>
                  </a:cxn>
                  <a:cxn ang="0">
                    <a:pos x="365" y="161"/>
                  </a:cxn>
                  <a:cxn ang="0">
                    <a:pos x="352" y="193"/>
                  </a:cxn>
                  <a:cxn ang="0">
                    <a:pos x="365" y="219"/>
                  </a:cxn>
                  <a:cxn ang="0">
                    <a:pos x="409" y="228"/>
                  </a:cxn>
                  <a:cxn ang="0">
                    <a:pos x="446" y="215"/>
                  </a:cxn>
                  <a:cxn ang="0">
                    <a:pos x="446" y="197"/>
                  </a:cxn>
                  <a:cxn ang="0">
                    <a:pos x="478" y="197"/>
                  </a:cxn>
                  <a:cxn ang="0">
                    <a:pos x="515" y="193"/>
                  </a:cxn>
                  <a:cxn ang="0">
                    <a:pos x="548" y="215"/>
                  </a:cxn>
                  <a:cxn ang="0">
                    <a:pos x="592" y="224"/>
                  </a:cxn>
                  <a:cxn ang="0">
                    <a:pos x="636" y="228"/>
                  </a:cxn>
                  <a:cxn ang="0">
                    <a:pos x="667" y="242"/>
                  </a:cxn>
                  <a:cxn ang="0">
                    <a:pos x="680" y="268"/>
                  </a:cxn>
                  <a:cxn ang="0">
                    <a:pos x="724" y="282"/>
                  </a:cxn>
                  <a:cxn ang="0">
                    <a:pos x="755" y="295"/>
                  </a:cxn>
                  <a:cxn ang="0">
                    <a:pos x="781" y="318"/>
                  </a:cxn>
                  <a:cxn ang="0">
                    <a:pos x="825" y="326"/>
                  </a:cxn>
                  <a:cxn ang="0">
                    <a:pos x="787" y="335"/>
                  </a:cxn>
                  <a:cxn ang="0">
                    <a:pos x="737" y="331"/>
                  </a:cxn>
                  <a:cxn ang="0">
                    <a:pos x="686" y="340"/>
                  </a:cxn>
                  <a:cxn ang="0">
                    <a:pos x="636" y="331"/>
                  </a:cxn>
                  <a:cxn ang="0">
                    <a:pos x="579" y="344"/>
                  </a:cxn>
                  <a:cxn ang="0">
                    <a:pos x="561" y="380"/>
                  </a:cxn>
                  <a:cxn ang="0">
                    <a:pos x="548" y="407"/>
                  </a:cxn>
                  <a:cxn ang="0">
                    <a:pos x="548" y="425"/>
                  </a:cxn>
                  <a:cxn ang="0">
                    <a:pos x="535" y="451"/>
                  </a:cxn>
                  <a:cxn ang="0">
                    <a:pos x="509" y="478"/>
                  </a:cxn>
                  <a:cxn ang="0">
                    <a:pos x="459" y="487"/>
                  </a:cxn>
                  <a:cxn ang="0">
                    <a:pos x="421" y="474"/>
                  </a:cxn>
                  <a:cxn ang="0">
                    <a:pos x="365" y="447"/>
                  </a:cxn>
                  <a:cxn ang="0">
                    <a:pos x="314" y="425"/>
                  </a:cxn>
                  <a:cxn ang="0">
                    <a:pos x="283" y="393"/>
                  </a:cxn>
                  <a:cxn ang="0">
                    <a:pos x="239" y="371"/>
                  </a:cxn>
                  <a:cxn ang="0">
                    <a:pos x="220" y="344"/>
                  </a:cxn>
                  <a:cxn ang="0">
                    <a:pos x="232" y="326"/>
                  </a:cxn>
                  <a:cxn ang="0">
                    <a:pos x="207" y="318"/>
                  </a:cxn>
                  <a:cxn ang="0">
                    <a:pos x="176" y="304"/>
                  </a:cxn>
                  <a:cxn ang="0">
                    <a:pos x="138" y="282"/>
                  </a:cxn>
                  <a:cxn ang="0">
                    <a:pos x="94" y="277"/>
                  </a:cxn>
                  <a:cxn ang="0">
                    <a:pos x="63" y="260"/>
                  </a:cxn>
                  <a:cxn ang="0">
                    <a:pos x="82" y="224"/>
                  </a:cxn>
                  <a:cxn ang="0">
                    <a:pos x="100" y="197"/>
                  </a:cxn>
                  <a:cxn ang="0">
                    <a:pos x="69" y="179"/>
                  </a:cxn>
                  <a:cxn ang="0">
                    <a:pos x="25" y="166"/>
                  </a:cxn>
                  <a:cxn ang="0">
                    <a:pos x="0" y="135"/>
                  </a:cxn>
                  <a:cxn ang="0">
                    <a:pos x="6" y="94"/>
                  </a:cxn>
                  <a:cxn ang="0">
                    <a:pos x="19" y="58"/>
                  </a:cxn>
                  <a:cxn ang="0">
                    <a:pos x="19" y="31"/>
                  </a:cxn>
                  <a:cxn ang="0">
                    <a:pos x="56" y="31"/>
                  </a:cxn>
                  <a:cxn ang="0">
                    <a:pos x="107" y="49"/>
                  </a:cxn>
                  <a:cxn ang="0">
                    <a:pos x="157" y="31"/>
                  </a:cxn>
                  <a:cxn ang="0">
                    <a:pos x="207" y="40"/>
                  </a:cxn>
                  <a:cxn ang="0">
                    <a:pos x="220" y="9"/>
                  </a:cxn>
                </a:cxnLst>
                <a:rect l="0" t="0" r="r" b="b"/>
                <a:pathLst>
                  <a:path w="825" h="487">
                    <a:moveTo>
                      <a:pt x="239" y="0"/>
                    </a:moveTo>
                    <a:lnTo>
                      <a:pt x="245" y="0"/>
                    </a:lnTo>
                    <a:lnTo>
                      <a:pt x="251" y="5"/>
                    </a:lnTo>
                    <a:lnTo>
                      <a:pt x="258" y="5"/>
                    </a:lnTo>
                    <a:lnTo>
                      <a:pt x="264" y="5"/>
                    </a:lnTo>
                    <a:lnTo>
                      <a:pt x="270" y="5"/>
                    </a:lnTo>
                    <a:lnTo>
                      <a:pt x="276" y="9"/>
                    </a:lnTo>
                    <a:lnTo>
                      <a:pt x="289" y="9"/>
                    </a:lnTo>
                    <a:lnTo>
                      <a:pt x="295" y="14"/>
                    </a:lnTo>
                    <a:lnTo>
                      <a:pt x="295" y="18"/>
                    </a:lnTo>
                    <a:lnTo>
                      <a:pt x="295" y="22"/>
                    </a:lnTo>
                    <a:lnTo>
                      <a:pt x="302" y="27"/>
                    </a:lnTo>
                    <a:lnTo>
                      <a:pt x="302" y="31"/>
                    </a:lnTo>
                    <a:lnTo>
                      <a:pt x="308" y="36"/>
                    </a:lnTo>
                    <a:lnTo>
                      <a:pt x="314" y="40"/>
                    </a:lnTo>
                    <a:lnTo>
                      <a:pt x="314" y="45"/>
                    </a:lnTo>
                    <a:lnTo>
                      <a:pt x="320" y="49"/>
                    </a:lnTo>
                    <a:lnTo>
                      <a:pt x="327" y="54"/>
                    </a:lnTo>
                    <a:lnTo>
                      <a:pt x="333" y="58"/>
                    </a:lnTo>
                    <a:lnTo>
                      <a:pt x="339" y="58"/>
                    </a:lnTo>
                    <a:lnTo>
                      <a:pt x="346" y="58"/>
                    </a:lnTo>
                    <a:lnTo>
                      <a:pt x="352" y="58"/>
                    </a:lnTo>
                    <a:lnTo>
                      <a:pt x="358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3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2" y="63"/>
                    </a:lnTo>
                    <a:lnTo>
                      <a:pt x="409" y="67"/>
                    </a:lnTo>
                    <a:lnTo>
                      <a:pt x="415" y="67"/>
                    </a:lnTo>
                    <a:lnTo>
                      <a:pt x="421" y="71"/>
                    </a:lnTo>
                    <a:lnTo>
                      <a:pt x="415" y="76"/>
                    </a:lnTo>
                    <a:lnTo>
                      <a:pt x="409" y="80"/>
                    </a:lnTo>
                    <a:lnTo>
                      <a:pt x="409" y="85"/>
                    </a:lnTo>
                    <a:lnTo>
                      <a:pt x="409" y="89"/>
                    </a:lnTo>
                    <a:lnTo>
                      <a:pt x="409" y="94"/>
                    </a:lnTo>
                    <a:lnTo>
                      <a:pt x="409" y="99"/>
                    </a:lnTo>
                    <a:lnTo>
                      <a:pt x="409" y="103"/>
                    </a:lnTo>
                    <a:lnTo>
                      <a:pt x="409" y="108"/>
                    </a:lnTo>
                    <a:lnTo>
                      <a:pt x="409" y="112"/>
                    </a:lnTo>
                    <a:lnTo>
                      <a:pt x="402" y="112"/>
                    </a:lnTo>
                    <a:lnTo>
                      <a:pt x="402" y="117"/>
                    </a:lnTo>
                    <a:lnTo>
                      <a:pt x="402" y="121"/>
                    </a:lnTo>
                    <a:lnTo>
                      <a:pt x="409" y="126"/>
                    </a:lnTo>
                    <a:lnTo>
                      <a:pt x="409" y="130"/>
                    </a:lnTo>
                    <a:lnTo>
                      <a:pt x="402" y="135"/>
                    </a:lnTo>
                    <a:lnTo>
                      <a:pt x="402" y="139"/>
                    </a:lnTo>
                    <a:lnTo>
                      <a:pt x="396" y="139"/>
                    </a:lnTo>
                    <a:lnTo>
                      <a:pt x="390" y="144"/>
                    </a:lnTo>
                    <a:lnTo>
                      <a:pt x="383" y="148"/>
                    </a:lnTo>
                    <a:lnTo>
                      <a:pt x="377" y="148"/>
                    </a:lnTo>
                    <a:lnTo>
                      <a:pt x="371" y="152"/>
                    </a:lnTo>
                    <a:lnTo>
                      <a:pt x="365" y="157"/>
                    </a:lnTo>
                    <a:lnTo>
                      <a:pt x="365" y="161"/>
                    </a:lnTo>
                    <a:lnTo>
                      <a:pt x="365" y="166"/>
                    </a:lnTo>
                    <a:lnTo>
                      <a:pt x="358" y="170"/>
                    </a:lnTo>
                    <a:lnTo>
                      <a:pt x="352" y="175"/>
                    </a:lnTo>
                    <a:lnTo>
                      <a:pt x="346" y="175"/>
                    </a:lnTo>
                    <a:lnTo>
                      <a:pt x="346" y="179"/>
                    </a:lnTo>
                    <a:lnTo>
                      <a:pt x="346" y="184"/>
                    </a:lnTo>
                    <a:lnTo>
                      <a:pt x="352" y="188"/>
                    </a:lnTo>
                    <a:lnTo>
                      <a:pt x="352" y="193"/>
                    </a:lnTo>
                    <a:lnTo>
                      <a:pt x="358" y="197"/>
                    </a:lnTo>
                    <a:lnTo>
                      <a:pt x="358" y="202"/>
                    </a:lnTo>
                    <a:lnTo>
                      <a:pt x="358" y="206"/>
                    </a:lnTo>
                    <a:lnTo>
                      <a:pt x="358" y="210"/>
                    </a:lnTo>
                    <a:lnTo>
                      <a:pt x="358" y="215"/>
                    </a:lnTo>
                    <a:lnTo>
                      <a:pt x="352" y="219"/>
                    </a:lnTo>
                    <a:lnTo>
                      <a:pt x="358" y="219"/>
                    </a:lnTo>
                    <a:lnTo>
                      <a:pt x="365" y="219"/>
                    </a:lnTo>
                    <a:lnTo>
                      <a:pt x="371" y="219"/>
                    </a:lnTo>
                    <a:lnTo>
                      <a:pt x="377" y="219"/>
                    </a:lnTo>
                    <a:lnTo>
                      <a:pt x="383" y="219"/>
                    </a:lnTo>
                    <a:lnTo>
                      <a:pt x="390" y="219"/>
                    </a:lnTo>
                    <a:lnTo>
                      <a:pt x="396" y="219"/>
                    </a:lnTo>
                    <a:lnTo>
                      <a:pt x="396" y="224"/>
                    </a:lnTo>
                    <a:lnTo>
                      <a:pt x="402" y="228"/>
                    </a:lnTo>
                    <a:lnTo>
                      <a:pt x="409" y="228"/>
                    </a:lnTo>
                    <a:lnTo>
                      <a:pt x="415" y="228"/>
                    </a:lnTo>
                    <a:lnTo>
                      <a:pt x="421" y="224"/>
                    </a:lnTo>
                    <a:lnTo>
                      <a:pt x="421" y="219"/>
                    </a:lnTo>
                    <a:lnTo>
                      <a:pt x="427" y="219"/>
                    </a:lnTo>
                    <a:lnTo>
                      <a:pt x="434" y="219"/>
                    </a:lnTo>
                    <a:lnTo>
                      <a:pt x="440" y="219"/>
                    </a:lnTo>
                    <a:lnTo>
                      <a:pt x="446" y="219"/>
                    </a:lnTo>
                    <a:lnTo>
                      <a:pt x="446" y="215"/>
                    </a:lnTo>
                    <a:lnTo>
                      <a:pt x="440" y="215"/>
                    </a:lnTo>
                    <a:lnTo>
                      <a:pt x="434" y="215"/>
                    </a:lnTo>
                    <a:lnTo>
                      <a:pt x="427" y="210"/>
                    </a:lnTo>
                    <a:lnTo>
                      <a:pt x="427" y="206"/>
                    </a:lnTo>
                    <a:lnTo>
                      <a:pt x="434" y="202"/>
                    </a:lnTo>
                    <a:lnTo>
                      <a:pt x="440" y="202"/>
                    </a:lnTo>
                    <a:lnTo>
                      <a:pt x="446" y="202"/>
                    </a:lnTo>
                    <a:lnTo>
                      <a:pt x="446" y="197"/>
                    </a:lnTo>
                    <a:lnTo>
                      <a:pt x="446" y="193"/>
                    </a:lnTo>
                    <a:lnTo>
                      <a:pt x="453" y="188"/>
                    </a:lnTo>
                    <a:lnTo>
                      <a:pt x="459" y="188"/>
                    </a:lnTo>
                    <a:lnTo>
                      <a:pt x="465" y="188"/>
                    </a:lnTo>
                    <a:lnTo>
                      <a:pt x="465" y="193"/>
                    </a:lnTo>
                    <a:lnTo>
                      <a:pt x="471" y="193"/>
                    </a:lnTo>
                    <a:lnTo>
                      <a:pt x="471" y="197"/>
                    </a:lnTo>
                    <a:lnTo>
                      <a:pt x="478" y="197"/>
                    </a:lnTo>
                    <a:lnTo>
                      <a:pt x="478" y="193"/>
                    </a:lnTo>
                    <a:lnTo>
                      <a:pt x="484" y="188"/>
                    </a:lnTo>
                    <a:lnTo>
                      <a:pt x="490" y="184"/>
                    </a:lnTo>
                    <a:lnTo>
                      <a:pt x="497" y="184"/>
                    </a:lnTo>
                    <a:lnTo>
                      <a:pt x="503" y="184"/>
                    </a:lnTo>
                    <a:lnTo>
                      <a:pt x="509" y="184"/>
                    </a:lnTo>
                    <a:lnTo>
                      <a:pt x="515" y="188"/>
                    </a:lnTo>
                    <a:lnTo>
                      <a:pt x="515" y="193"/>
                    </a:lnTo>
                    <a:lnTo>
                      <a:pt x="523" y="197"/>
                    </a:lnTo>
                    <a:lnTo>
                      <a:pt x="523" y="202"/>
                    </a:lnTo>
                    <a:lnTo>
                      <a:pt x="523" y="206"/>
                    </a:lnTo>
                    <a:lnTo>
                      <a:pt x="523" y="210"/>
                    </a:lnTo>
                    <a:lnTo>
                      <a:pt x="529" y="210"/>
                    </a:lnTo>
                    <a:lnTo>
                      <a:pt x="535" y="210"/>
                    </a:lnTo>
                    <a:lnTo>
                      <a:pt x="542" y="215"/>
                    </a:lnTo>
                    <a:lnTo>
                      <a:pt x="548" y="215"/>
                    </a:lnTo>
                    <a:lnTo>
                      <a:pt x="554" y="215"/>
                    </a:lnTo>
                    <a:lnTo>
                      <a:pt x="561" y="215"/>
                    </a:lnTo>
                    <a:lnTo>
                      <a:pt x="567" y="215"/>
                    </a:lnTo>
                    <a:lnTo>
                      <a:pt x="573" y="219"/>
                    </a:lnTo>
                    <a:lnTo>
                      <a:pt x="579" y="219"/>
                    </a:lnTo>
                    <a:lnTo>
                      <a:pt x="586" y="219"/>
                    </a:lnTo>
                    <a:lnTo>
                      <a:pt x="586" y="224"/>
                    </a:lnTo>
                    <a:lnTo>
                      <a:pt x="592" y="224"/>
                    </a:lnTo>
                    <a:lnTo>
                      <a:pt x="598" y="224"/>
                    </a:lnTo>
                    <a:lnTo>
                      <a:pt x="605" y="224"/>
                    </a:lnTo>
                    <a:lnTo>
                      <a:pt x="611" y="228"/>
                    </a:lnTo>
                    <a:lnTo>
                      <a:pt x="617" y="228"/>
                    </a:lnTo>
                    <a:lnTo>
                      <a:pt x="617" y="233"/>
                    </a:lnTo>
                    <a:lnTo>
                      <a:pt x="623" y="233"/>
                    </a:lnTo>
                    <a:lnTo>
                      <a:pt x="630" y="228"/>
                    </a:lnTo>
                    <a:lnTo>
                      <a:pt x="636" y="228"/>
                    </a:lnTo>
                    <a:lnTo>
                      <a:pt x="642" y="228"/>
                    </a:lnTo>
                    <a:lnTo>
                      <a:pt x="649" y="228"/>
                    </a:lnTo>
                    <a:lnTo>
                      <a:pt x="649" y="233"/>
                    </a:lnTo>
                    <a:lnTo>
                      <a:pt x="649" y="237"/>
                    </a:lnTo>
                    <a:lnTo>
                      <a:pt x="649" y="242"/>
                    </a:lnTo>
                    <a:lnTo>
                      <a:pt x="655" y="242"/>
                    </a:lnTo>
                    <a:lnTo>
                      <a:pt x="661" y="242"/>
                    </a:lnTo>
                    <a:lnTo>
                      <a:pt x="667" y="242"/>
                    </a:lnTo>
                    <a:lnTo>
                      <a:pt x="674" y="242"/>
                    </a:lnTo>
                    <a:lnTo>
                      <a:pt x="674" y="246"/>
                    </a:lnTo>
                    <a:lnTo>
                      <a:pt x="680" y="246"/>
                    </a:lnTo>
                    <a:lnTo>
                      <a:pt x="680" y="251"/>
                    </a:lnTo>
                    <a:lnTo>
                      <a:pt x="680" y="255"/>
                    </a:lnTo>
                    <a:lnTo>
                      <a:pt x="680" y="260"/>
                    </a:lnTo>
                    <a:lnTo>
                      <a:pt x="680" y="264"/>
                    </a:lnTo>
                    <a:lnTo>
                      <a:pt x="680" y="268"/>
                    </a:lnTo>
                    <a:lnTo>
                      <a:pt x="686" y="273"/>
                    </a:lnTo>
                    <a:lnTo>
                      <a:pt x="686" y="277"/>
                    </a:lnTo>
                    <a:lnTo>
                      <a:pt x="693" y="277"/>
                    </a:lnTo>
                    <a:lnTo>
                      <a:pt x="699" y="277"/>
                    </a:lnTo>
                    <a:lnTo>
                      <a:pt x="705" y="282"/>
                    </a:lnTo>
                    <a:lnTo>
                      <a:pt x="711" y="282"/>
                    </a:lnTo>
                    <a:lnTo>
                      <a:pt x="718" y="282"/>
                    </a:lnTo>
                    <a:lnTo>
                      <a:pt x="724" y="282"/>
                    </a:lnTo>
                    <a:lnTo>
                      <a:pt x="730" y="282"/>
                    </a:lnTo>
                    <a:lnTo>
                      <a:pt x="730" y="277"/>
                    </a:lnTo>
                    <a:lnTo>
                      <a:pt x="737" y="277"/>
                    </a:lnTo>
                    <a:lnTo>
                      <a:pt x="743" y="282"/>
                    </a:lnTo>
                    <a:lnTo>
                      <a:pt x="749" y="282"/>
                    </a:lnTo>
                    <a:lnTo>
                      <a:pt x="749" y="286"/>
                    </a:lnTo>
                    <a:lnTo>
                      <a:pt x="755" y="291"/>
                    </a:lnTo>
                    <a:lnTo>
                      <a:pt x="755" y="295"/>
                    </a:lnTo>
                    <a:lnTo>
                      <a:pt x="762" y="300"/>
                    </a:lnTo>
                    <a:lnTo>
                      <a:pt x="762" y="304"/>
                    </a:lnTo>
                    <a:lnTo>
                      <a:pt x="768" y="304"/>
                    </a:lnTo>
                    <a:lnTo>
                      <a:pt x="768" y="309"/>
                    </a:lnTo>
                    <a:lnTo>
                      <a:pt x="768" y="313"/>
                    </a:lnTo>
                    <a:lnTo>
                      <a:pt x="768" y="318"/>
                    </a:lnTo>
                    <a:lnTo>
                      <a:pt x="774" y="318"/>
                    </a:lnTo>
                    <a:lnTo>
                      <a:pt x="781" y="318"/>
                    </a:lnTo>
                    <a:lnTo>
                      <a:pt x="787" y="318"/>
                    </a:lnTo>
                    <a:lnTo>
                      <a:pt x="793" y="313"/>
                    </a:lnTo>
                    <a:lnTo>
                      <a:pt x="799" y="313"/>
                    </a:lnTo>
                    <a:lnTo>
                      <a:pt x="806" y="318"/>
                    </a:lnTo>
                    <a:lnTo>
                      <a:pt x="812" y="318"/>
                    </a:lnTo>
                    <a:lnTo>
                      <a:pt x="818" y="318"/>
                    </a:lnTo>
                    <a:lnTo>
                      <a:pt x="825" y="322"/>
                    </a:lnTo>
                    <a:lnTo>
                      <a:pt x="825" y="326"/>
                    </a:lnTo>
                    <a:lnTo>
                      <a:pt x="825" y="331"/>
                    </a:lnTo>
                    <a:lnTo>
                      <a:pt x="825" y="335"/>
                    </a:lnTo>
                    <a:lnTo>
                      <a:pt x="818" y="335"/>
                    </a:lnTo>
                    <a:lnTo>
                      <a:pt x="812" y="340"/>
                    </a:lnTo>
                    <a:lnTo>
                      <a:pt x="806" y="340"/>
                    </a:lnTo>
                    <a:lnTo>
                      <a:pt x="799" y="340"/>
                    </a:lnTo>
                    <a:lnTo>
                      <a:pt x="793" y="340"/>
                    </a:lnTo>
                    <a:lnTo>
                      <a:pt x="787" y="335"/>
                    </a:lnTo>
                    <a:lnTo>
                      <a:pt x="781" y="335"/>
                    </a:lnTo>
                    <a:lnTo>
                      <a:pt x="774" y="335"/>
                    </a:lnTo>
                    <a:lnTo>
                      <a:pt x="768" y="335"/>
                    </a:lnTo>
                    <a:lnTo>
                      <a:pt x="762" y="331"/>
                    </a:lnTo>
                    <a:lnTo>
                      <a:pt x="755" y="331"/>
                    </a:lnTo>
                    <a:lnTo>
                      <a:pt x="749" y="331"/>
                    </a:lnTo>
                    <a:lnTo>
                      <a:pt x="743" y="331"/>
                    </a:lnTo>
                    <a:lnTo>
                      <a:pt x="737" y="331"/>
                    </a:lnTo>
                    <a:lnTo>
                      <a:pt x="730" y="335"/>
                    </a:lnTo>
                    <a:lnTo>
                      <a:pt x="724" y="335"/>
                    </a:lnTo>
                    <a:lnTo>
                      <a:pt x="718" y="340"/>
                    </a:lnTo>
                    <a:lnTo>
                      <a:pt x="711" y="340"/>
                    </a:lnTo>
                    <a:lnTo>
                      <a:pt x="705" y="340"/>
                    </a:lnTo>
                    <a:lnTo>
                      <a:pt x="699" y="340"/>
                    </a:lnTo>
                    <a:lnTo>
                      <a:pt x="693" y="340"/>
                    </a:lnTo>
                    <a:lnTo>
                      <a:pt x="686" y="340"/>
                    </a:lnTo>
                    <a:lnTo>
                      <a:pt x="680" y="340"/>
                    </a:lnTo>
                    <a:lnTo>
                      <a:pt x="674" y="335"/>
                    </a:lnTo>
                    <a:lnTo>
                      <a:pt x="667" y="335"/>
                    </a:lnTo>
                    <a:lnTo>
                      <a:pt x="661" y="335"/>
                    </a:lnTo>
                    <a:lnTo>
                      <a:pt x="655" y="335"/>
                    </a:lnTo>
                    <a:lnTo>
                      <a:pt x="649" y="331"/>
                    </a:lnTo>
                    <a:lnTo>
                      <a:pt x="642" y="331"/>
                    </a:lnTo>
                    <a:lnTo>
                      <a:pt x="636" y="331"/>
                    </a:lnTo>
                    <a:lnTo>
                      <a:pt x="630" y="331"/>
                    </a:lnTo>
                    <a:lnTo>
                      <a:pt x="617" y="331"/>
                    </a:lnTo>
                    <a:lnTo>
                      <a:pt x="611" y="335"/>
                    </a:lnTo>
                    <a:lnTo>
                      <a:pt x="605" y="340"/>
                    </a:lnTo>
                    <a:lnTo>
                      <a:pt x="598" y="340"/>
                    </a:lnTo>
                    <a:lnTo>
                      <a:pt x="592" y="340"/>
                    </a:lnTo>
                    <a:lnTo>
                      <a:pt x="586" y="344"/>
                    </a:lnTo>
                    <a:lnTo>
                      <a:pt x="579" y="344"/>
                    </a:lnTo>
                    <a:lnTo>
                      <a:pt x="579" y="349"/>
                    </a:lnTo>
                    <a:lnTo>
                      <a:pt x="573" y="349"/>
                    </a:lnTo>
                    <a:lnTo>
                      <a:pt x="573" y="353"/>
                    </a:lnTo>
                    <a:lnTo>
                      <a:pt x="567" y="362"/>
                    </a:lnTo>
                    <a:lnTo>
                      <a:pt x="567" y="367"/>
                    </a:lnTo>
                    <a:lnTo>
                      <a:pt x="561" y="371"/>
                    </a:lnTo>
                    <a:lnTo>
                      <a:pt x="561" y="375"/>
                    </a:lnTo>
                    <a:lnTo>
                      <a:pt x="561" y="380"/>
                    </a:lnTo>
                    <a:lnTo>
                      <a:pt x="561" y="384"/>
                    </a:lnTo>
                    <a:lnTo>
                      <a:pt x="567" y="389"/>
                    </a:lnTo>
                    <a:lnTo>
                      <a:pt x="567" y="393"/>
                    </a:lnTo>
                    <a:lnTo>
                      <a:pt x="567" y="398"/>
                    </a:lnTo>
                    <a:lnTo>
                      <a:pt x="561" y="402"/>
                    </a:lnTo>
                    <a:lnTo>
                      <a:pt x="561" y="407"/>
                    </a:lnTo>
                    <a:lnTo>
                      <a:pt x="554" y="407"/>
                    </a:lnTo>
                    <a:lnTo>
                      <a:pt x="548" y="407"/>
                    </a:lnTo>
                    <a:lnTo>
                      <a:pt x="542" y="407"/>
                    </a:lnTo>
                    <a:lnTo>
                      <a:pt x="542" y="411"/>
                    </a:lnTo>
                    <a:lnTo>
                      <a:pt x="535" y="411"/>
                    </a:lnTo>
                    <a:lnTo>
                      <a:pt x="535" y="416"/>
                    </a:lnTo>
                    <a:lnTo>
                      <a:pt x="535" y="420"/>
                    </a:lnTo>
                    <a:lnTo>
                      <a:pt x="535" y="425"/>
                    </a:lnTo>
                    <a:lnTo>
                      <a:pt x="542" y="425"/>
                    </a:lnTo>
                    <a:lnTo>
                      <a:pt x="548" y="425"/>
                    </a:lnTo>
                    <a:lnTo>
                      <a:pt x="548" y="429"/>
                    </a:lnTo>
                    <a:lnTo>
                      <a:pt x="548" y="433"/>
                    </a:lnTo>
                    <a:lnTo>
                      <a:pt x="548" y="438"/>
                    </a:lnTo>
                    <a:lnTo>
                      <a:pt x="548" y="442"/>
                    </a:lnTo>
                    <a:lnTo>
                      <a:pt x="548" y="447"/>
                    </a:lnTo>
                    <a:lnTo>
                      <a:pt x="542" y="447"/>
                    </a:lnTo>
                    <a:lnTo>
                      <a:pt x="542" y="451"/>
                    </a:lnTo>
                    <a:lnTo>
                      <a:pt x="535" y="451"/>
                    </a:lnTo>
                    <a:lnTo>
                      <a:pt x="535" y="456"/>
                    </a:lnTo>
                    <a:lnTo>
                      <a:pt x="529" y="460"/>
                    </a:lnTo>
                    <a:lnTo>
                      <a:pt x="523" y="465"/>
                    </a:lnTo>
                    <a:lnTo>
                      <a:pt x="523" y="469"/>
                    </a:lnTo>
                    <a:lnTo>
                      <a:pt x="523" y="474"/>
                    </a:lnTo>
                    <a:lnTo>
                      <a:pt x="515" y="474"/>
                    </a:lnTo>
                    <a:lnTo>
                      <a:pt x="515" y="478"/>
                    </a:lnTo>
                    <a:lnTo>
                      <a:pt x="509" y="478"/>
                    </a:lnTo>
                    <a:lnTo>
                      <a:pt x="503" y="478"/>
                    </a:lnTo>
                    <a:lnTo>
                      <a:pt x="497" y="478"/>
                    </a:lnTo>
                    <a:lnTo>
                      <a:pt x="490" y="478"/>
                    </a:lnTo>
                    <a:lnTo>
                      <a:pt x="484" y="478"/>
                    </a:lnTo>
                    <a:lnTo>
                      <a:pt x="478" y="478"/>
                    </a:lnTo>
                    <a:lnTo>
                      <a:pt x="471" y="483"/>
                    </a:lnTo>
                    <a:lnTo>
                      <a:pt x="465" y="487"/>
                    </a:lnTo>
                    <a:lnTo>
                      <a:pt x="459" y="487"/>
                    </a:lnTo>
                    <a:lnTo>
                      <a:pt x="453" y="483"/>
                    </a:lnTo>
                    <a:lnTo>
                      <a:pt x="446" y="483"/>
                    </a:lnTo>
                    <a:lnTo>
                      <a:pt x="446" y="478"/>
                    </a:lnTo>
                    <a:lnTo>
                      <a:pt x="440" y="478"/>
                    </a:lnTo>
                    <a:lnTo>
                      <a:pt x="434" y="478"/>
                    </a:lnTo>
                    <a:lnTo>
                      <a:pt x="434" y="474"/>
                    </a:lnTo>
                    <a:lnTo>
                      <a:pt x="427" y="474"/>
                    </a:lnTo>
                    <a:lnTo>
                      <a:pt x="421" y="474"/>
                    </a:lnTo>
                    <a:lnTo>
                      <a:pt x="415" y="469"/>
                    </a:lnTo>
                    <a:lnTo>
                      <a:pt x="402" y="465"/>
                    </a:lnTo>
                    <a:lnTo>
                      <a:pt x="396" y="460"/>
                    </a:lnTo>
                    <a:lnTo>
                      <a:pt x="390" y="460"/>
                    </a:lnTo>
                    <a:lnTo>
                      <a:pt x="383" y="456"/>
                    </a:lnTo>
                    <a:lnTo>
                      <a:pt x="377" y="451"/>
                    </a:lnTo>
                    <a:lnTo>
                      <a:pt x="371" y="447"/>
                    </a:lnTo>
                    <a:lnTo>
                      <a:pt x="365" y="447"/>
                    </a:lnTo>
                    <a:lnTo>
                      <a:pt x="358" y="442"/>
                    </a:lnTo>
                    <a:lnTo>
                      <a:pt x="352" y="438"/>
                    </a:lnTo>
                    <a:lnTo>
                      <a:pt x="346" y="438"/>
                    </a:lnTo>
                    <a:lnTo>
                      <a:pt x="339" y="433"/>
                    </a:lnTo>
                    <a:lnTo>
                      <a:pt x="333" y="433"/>
                    </a:lnTo>
                    <a:lnTo>
                      <a:pt x="327" y="433"/>
                    </a:lnTo>
                    <a:lnTo>
                      <a:pt x="320" y="429"/>
                    </a:lnTo>
                    <a:lnTo>
                      <a:pt x="314" y="425"/>
                    </a:lnTo>
                    <a:lnTo>
                      <a:pt x="314" y="420"/>
                    </a:lnTo>
                    <a:lnTo>
                      <a:pt x="308" y="416"/>
                    </a:lnTo>
                    <a:lnTo>
                      <a:pt x="302" y="411"/>
                    </a:lnTo>
                    <a:lnTo>
                      <a:pt x="302" y="407"/>
                    </a:lnTo>
                    <a:lnTo>
                      <a:pt x="295" y="407"/>
                    </a:lnTo>
                    <a:lnTo>
                      <a:pt x="295" y="402"/>
                    </a:lnTo>
                    <a:lnTo>
                      <a:pt x="289" y="402"/>
                    </a:lnTo>
                    <a:lnTo>
                      <a:pt x="283" y="393"/>
                    </a:lnTo>
                    <a:lnTo>
                      <a:pt x="276" y="393"/>
                    </a:lnTo>
                    <a:lnTo>
                      <a:pt x="276" y="389"/>
                    </a:lnTo>
                    <a:lnTo>
                      <a:pt x="270" y="384"/>
                    </a:lnTo>
                    <a:lnTo>
                      <a:pt x="264" y="380"/>
                    </a:lnTo>
                    <a:lnTo>
                      <a:pt x="258" y="375"/>
                    </a:lnTo>
                    <a:lnTo>
                      <a:pt x="251" y="371"/>
                    </a:lnTo>
                    <a:lnTo>
                      <a:pt x="245" y="371"/>
                    </a:lnTo>
                    <a:lnTo>
                      <a:pt x="239" y="371"/>
                    </a:lnTo>
                    <a:lnTo>
                      <a:pt x="239" y="367"/>
                    </a:lnTo>
                    <a:lnTo>
                      <a:pt x="232" y="367"/>
                    </a:lnTo>
                    <a:lnTo>
                      <a:pt x="226" y="362"/>
                    </a:lnTo>
                    <a:lnTo>
                      <a:pt x="226" y="358"/>
                    </a:lnTo>
                    <a:lnTo>
                      <a:pt x="226" y="353"/>
                    </a:lnTo>
                    <a:lnTo>
                      <a:pt x="226" y="349"/>
                    </a:lnTo>
                    <a:lnTo>
                      <a:pt x="226" y="344"/>
                    </a:lnTo>
                    <a:lnTo>
                      <a:pt x="220" y="344"/>
                    </a:lnTo>
                    <a:lnTo>
                      <a:pt x="220" y="340"/>
                    </a:lnTo>
                    <a:lnTo>
                      <a:pt x="214" y="340"/>
                    </a:lnTo>
                    <a:lnTo>
                      <a:pt x="214" y="335"/>
                    </a:lnTo>
                    <a:lnTo>
                      <a:pt x="214" y="331"/>
                    </a:lnTo>
                    <a:lnTo>
                      <a:pt x="220" y="331"/>
                    </a:lnTo>
                    <a:lnTo>
                      <a:pt x="220" y="326"/>
                    </a:lnTo>
                    <a:lnTo>
                      <a:pt x="226" y="326"/>
                    </a:lnTo>
                    <a:lnTo>
                      <a:pt x="232" y="326"/>
                    </a:lnTo>
                    <a:lnTo>
                      <a:pt x="239" y="322"/>
                    </a:lnTo>
                    <a:lnTo>
                      <a:pt x="239" y="318"/>
                    </a:lnTo>
                    <a:lnTo>
                      <a:pt x="239" y="313"/>
                    </a:lnTo>
                    <a:lnTo>
                      <a:pt x="232" y="313"/>
                    </a:lnTo>
                    <a:lnTo>
                      <a:pt x="226" y="313"/>
                    </a:lnTo>
                    <a:lnTo>
                      <a:pt x="220" y="318"/>
                    </a:lnTo>
                    <a:lnTo>
                      <a:pt x="214" y="318"/>
                    </a:lnTo>
                    <a:lnTo>
                      <a:pt x="207" y="318"/>
                    </a:lnTo>
                    <a:lnTo>
                      <a:pt x="201" y="318"/>
                    </a:lnTo>
                    <a:lnTo>
                      <a:pt x="195" y="318"/>
                    </a:lnTo>
                    <a:lnTo>
                      <a:pt x="188" y="318"/>
                    </a:lnTo>
                    <a:lnTo>
                      <a:pt x="188" y="313"/>
                    </a:lnTo>
                    <a:lnTo>
                      <a:pt x="188" y="309"/>
                    </a:lnTo>
                    <a:lnTo>
                      <a:pt x="182" y="309"/>
                    </a:lnTo>
                    <a:lnTo>
                      <a:pt x="182" y="304"/>
                    </a:lnTo>
                    <a:lnTo>
                      <a:pt x="176" y="304"/>
                    </a:lnTo>
                    <a:lnTo>
                      <a:pt x="170" y="300"/>
                    </a:lnTo>
                    <a:lnTo>
                      <a:pt x="163" y="295"/>
                    </a:lnTo>
                    <a:lnTo>
                      <a:pt x="157" y="291"/>
                    </a:lnTo>
                    <a:lnTo>
                      <a:pt x="151" y="291"/>
                    </a:lnTo>
                    <a:lnTo>
                      <a:pt x="151" y="286"/>
                    </a:lnTo>
                    <a:lnTo>
                      <a:pt x="144" y="286"/>
                    </a:lnTo>
                    <a:lnTo>
                      <a:pt x="144" y="282"/>
                    </a:lnTo>
                    <a:lnTo>
                      <a:pt x="138" y="282"/>
                    </a:lnTo>
                    <a:lnTo>
                      <a:pt x="138" y="277"/>
                    </a:lnTo>
                    <a:lnTo>
                      <a:pt x="132" y="277"/>
                    </a:lnTo>
                    <a:lnTo>
                      <a:pt x="126" y="277"/>
                    </a:lnTo>
                    <a:lnTo>
                      <a:pt x="119" y="277"/>
                    </a:lnTo>
                    <a:lnTo>
                      <a:pt x="113" y="277"/>
                    </a:lnTo>
                    <a:lnTo>
                      <a:pt x="107" y="277"/>
                    </a:lnTo>
                    <a:lnTo>
                      <a:pt x="100" y="277"/>
                    </a:lnTo>
                    <a:lnTo>
                      <a:pt x="94" y="277"/>
                    </a:lnTo>
                    <a:lnTo>
                      <a:pt x="88" y="277"/>
                    </a:lnTo>
                    <a:lnTo>
                      <a:pt x="82" y="277"/>
                    </a:lnTo>
                    <a:lnTo>
                      <a:pt x="82" y="273"/>
                    </a:lnTo>
                    <a:lnTo>
                      <a:pt x="75" y="273"/>
                    </a:lnTo>
                    <a:lnTo>
                      <a:pt x="69" y="273"/>
                    </a:lnTo>
                    <a:lnTo>
                      <a:pt x="69" y="268"/>
                    </a:lnTo>
                    <a:lnTo>
                      <a:pt x="63" y="264"/>
                    </a:lnTo>
                    <a:lnTo>
                      <a:pt x="63" y="260"/>
                    </a:lnTo>
                    <a:lnTo>
                      <a:pt x="63" y="255"/>
                    </a:lnTo>
                    <a:lnTo>
                      <a:pt x="69" y="251"/>
                    </a:lnTo>
                    <a:lnTo>
                      <a:pt x="69" y="246"/>
                    </a:lnTo>
                    <a:lnTo>
                      <a:pt x="75" y="242"/>
                    </a:lnTo>
                    <a:lnTo>
                      <a:pt x="75" y="237"/>
                    </a:lnTo>
                    <a:lnTo>
                      <a:pt x="82" y="233"/>
                    </a:lnTo>
                    <a:lnTo>
                      <a:pt x="82" y="228"/>
                    </a:lnTo>
                    <a:lnTo>
                      <a:pt x="82" y="224"/>
                    </a:lnTo>
                    <a:lnTo>
                      <a:pt x="88" y="219"/>
                    </a:lnTo>
                    <a:lnTo>
                      <a:pt x="88" y="215"/>
                    </a:lnTo>
                    <a:lnTo>
                      <a:pt x="88" y="210"/>
                    </a:lnTo>
                    <a:lnTo>
                      <a:pt x="94" y="210"/>
                    </a:lnTo>
                    <a:lnTo>
                      <a:pt x="94" y="206"/>
                    </a:lnTo>
                    <a:lnTo>
                      <a:pt x="100" y="206"/>
                    </a:lnTo>
                    <a:lnTo>
                      <a:pt x="100" y="202"/>
                    </a:lnTo>
                    <a:lnTo>
                      <a:pt x="100" y="197"/>
                    </a:lnTo>
                    <a:lnTo>
                      <a:pt x="94" y="197"/>
                    </a:lnTo>
                    <a:lnTo>
                      <a:pt x="94" y="193"/>
                    </a:lnTo>
                    <a:lnTo>
                      <a:pt x="88" y="193"/>
                    </a:lnTo>
                    <a:lnTo>
                      <a:pt x="88" y="188"/>
                    </a:lnTo>
                    <a:lnTo>
                      <a:pt x="82" y="184"/>
                    </a:lnTo>
                    <a:lnTo>
                      <a:pt x="75" y="184"/>
                    </a:lnTo>
                    <a:lnTo>
                      <a:pt x="75" y="179"/>
                    </a:lnTo>
                    <a:lnTo>
                      <a:pt x="69" y="179"/>
                    </a:lnTo>
                    <a:lnTo>
                      <a:pt x="69" y="175"/>
                    </a:lnTo>
                    <a:lnTo>
                      <a:pt x="63" y="170"/>
                    </a:lnTo>
                    <a:lnTo>
                      <a:pt x="56" y="170"/>
                    </a:lnTo>
                    <a:lnTo>
                      <a:pt x="50" y="166"/>
                    </a:lnTo>
                    <a:lnTo>
                      <a:pt x="44" y="166"/>
                    </a:lnTo>
                    <a:lnTo>
                      <a:pt x="38" y="166"/>
                    </a:lnTo>
                    <a:lnTo>
                      <a:pt x="31" y="166"/>
                    </a:lnTo>
                    <a:lnTo>
                      <a:pt x="25" y="166"/>
                    </a:lnTo>
                    <a:lnTo>
                      <a:pt x="19" y="161"/>
                    </a:lnTo>
                    <a:lnTo>
                      <a:pt x="12" y="161"/>
                    </a:lnTo>
                    <a:lnTo>
                      <a:pt x="12" y="157"/>
                    </a:lnTo>
                    <a:lnTo>
                      <a:pt x="6" y="152"/>
                    </a:lnTo>
                    <a:lnTo>
                      <a:pt x="0" y="148"/>
                    </a:lnTo>
                    <a:lnTo>
                      <a:pt x="0" y="144"/>
                    </a:lnTo>
                    <a:lnTo>
                      <a:pt x="0" y="139"/>
                    </a:lnTo>
                    <a:lnTo>
                      <a:pt x="0" y="135"/>
                    </a:lnTo>
                    <a:lnTo>
                      <a:pt x="0" y="130"/>
                    </a:lnTo>
                    <a:lnTo>
                      <a:pt x="0" y="126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0" y="108"/>
                    </a:lnTo>
                    <a:lnTo>
                      <a:pt x="0" y="99"/>
                    </a:lnTo>
                    <a:lnTo>
                      <a:pt x="0" y="94"/>
                    </a:lnTo>
                    <a:lnTo>
                      <a:pt x="6" y="94"/>
                    </a:lnTo>
                    <a:lnTo>
                      <a:pt x="6" y="89"/>
                    </a:lnTo>
                    <a:lnTo>
                      <a:pt x="6" y="85"/>
                    </a:lnTo>
                    <a:lnTo>
                      <a:pt x="6" y="80"/>
                    </a:lnTo>
                    <a:lnTo>
                      <a:pt x="12" y="76"/>
                    </a:lnTo>
                    <a:lnTo>
                      <a:pt x="12" y="71"/>
                    </a:lnTo>
                    <a:lnTo>
                      <a:pt x="12" y="67"/>
                    </a:lnTo>
                    <a:lnTo>
                      <a:pt x="12" y="63"/>
                    </a:lnTo>
                    <a:lnTo>
                      <a:pt x="19" y="58"/>
                    </a:lnTo>
                    <a:lnTo>
                      <a:pt x="12" y="58"/>
                    </a:lnTo>
                    <a:lnTo>
                      <a:pt x="12" y="54"/>
                    </a:lnTo>
                    <a:lnTo>
                      <a:pt x="12" y="49"/>
                    </a:lnTo>
                    <a:lnTo>
                      <a:pt x="19" y="45"/>
                    </a:lnTo>
                    <a:lnTo>
                      <a:pt x="12" y="40"/>
                    </a:lnTo>
                    <a:lnTo>
                      <a:pt x="12" y="36"/>
                    </a:lnTo>
                    <a:lnTo>
                      <a:pt x="19" y="36"/>
                    </a:lnTo>
                    <a:lnTo>
                      <a:pt x="19" y="31"/>
                    </a:lnTo>
                    <a:lnTo>
                      <a:pt x="19" y="27"/>
                    </a:lnTo>
                    <a:lnTo>
                      <a:pt x="25" y="22"/>
                    </a:lnTo>
                    <a:lnTo>
                      <a:pt x="31" y="22"/>
                    </a:lnTo>
                    <a:lnTo>
                      <a:pt x="38" y="22"/>
                    </a:lnTo>
                    <a:lnTo>
                      <a:pt x="44" y="27"/>
                    </a:lnTo>
                    <a:lnTo>
                      <a:pt x="50" y="27"/>
                    </a:lnTo>
                    <a:lnTo>
                      <a:pt x="50" y="31"/>
                    </a:lnTo>
                    <a:lnTo>
                      <a:pt x="56" y="31"/>
                    </a:lnTo>
                    <a:lnTo>
                      <a:pt x="63" y="36"/>
                    </a:lnTo>
                    <a:lnTo>
                      <a:pt x="69" y="40"/>
                    </a:lnTo>
                    <a:lnTo>
                      <a:pt x="75" y="40"/>
                    </a:lnTo>
                    <a:lnTo>
                      <a:pt x="82" y="45"/>
                    </a:lnTo>
                    <a:lnTo>
                      <a:pt x="88" y="45"/>
                    </a:lnTo>
                    <a:lnTo>
                      <a:pt x="94" y="49"/>
                    </a:lnTo>
                    <a:lnTo>
                      <a:pt x="100" y="49"/>
                    </a:lnTo>
                    <a:lnTo>
                      <a:pt x="107" y="49"/>
                    </a:lnTo>
                    <a:lnTo>
                      <a:pt x="113" y="45"/>
                    </a:lnTo>
                    <a:lnTo>
                      <a:pt x="119" y="45"/>
                    </a:lnTo>
                    <a:lnTo>
                      <a:pt x="119" y="40"/>
                    </a:lnTo>
                    <a:lnTo>
                      <a:pt x="126" y="40"/>
                    </a:lnTo>
                    <a:lnTo>
                      <a:pt x="132" y="40"/>
                    </a:lnTo>
                    <a:lnTo>
                      <a:pt x="138" y="36"/>
                    </a:lnTo>
                    <a:lnTo>
                      <a:pt x="151" y="36"/>
                    </a:lnTo>
                    <a:lnTo>
                      <a:pt x="157" y="31"/>
                    </a:lnTo>
                    <a:lnTo>
                      <a:pt x="170" y="31"/>
                    </a:lnTo>
                    <a:lnTo>
                      <a:pt x="176" y="31"/>
                    </a:lnTo>
                    <a:lnTo>
                      <a:pt x="182" y="36"/>
                    </a:lnTo>
                    <a:lnTo>
                      <a:pt x="188" y="36"/>
                    </a:lnTo>
                    <a:lnTo>
                      <a:pt x="188" y="40"/>
                    </a:lnTo>
                    <a:lnTo>
                      <a:pt x="195" y="40"/>
                    </a:lnTo>
                    <a:lnTo>
                      <a:pt x="201" y="40"/>
                    </a:lnTo>
                    <a:lnTo>
                      <a:pt x="207" y="40"/>
                    </a:lnTo>
                    <a:lnTo>
                      <a:pt x="214" y="36"/>
                    </a:lnTo>
                    <a:lnTo>
                      <a:pt x="220" y="36"/>
                    </a:lnTo>
                    <a:lnTo>
                      <a:pt x="220" y="31"/>
                    </a:lnTo>
                    <a:lnTo>
                      <a:pt x="220" y="27"/>
                    </a:lnTo>
                    <a:lnTo>
                      <a:pt x="226" y="22"/>
                    </a:lnTo>
                    <a:lnTo>
                      <a:pt x="226" y="18"/>
                    </a:lnTo>
                    <a:lnTo>
                      <a:pt x="220" y="14"/>
                    </a:lnTo>
                    <a:lnTo>
                      <a:pt x="220" y="9"/>
                    </a:lnTo>
                    <a:lnTo>
                      <a:pt x="220" y="5"/>
                    </a:lnTo>
                    <a:lnTo>
                      <a:pt x="226" y="0"/>
                    </a:lnTo>
                    <a:lnTo>
                      <a:pt x="232" y="0"/>
                    </a:lnTo>
                    <a:lnTo>
                      <a:pt x="239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74" name="Group 976"/>
            <p:cNvGrpSpPr>
              <a:grpSpLocks/>
            </p:cNvGrpSpPr>
            <p:nvPr/>
          </p:nvGrpSpPr>
          <p:grpSpPr bwMode="auto">
            <a:xfrm>
              <a:off x="803" y="2278"/>
              <a:ext cx="1150" cy="705"/>
              <a:chOff x="803" y="2278"/>
              <a:chExt cx="1150" cy="705"/>
            </a:xfrm>
          </p:grpSpPr>
          <p:sp>
            <p:nvSpPr>
              <p:cNvPr id="5073" name="Freeform 977"/>
              <p:cNvSpPr>
                <a:spLocks/>
              </p:cNvSpPr>
              <p:nvPr/>
            </p:nvSpPr>
            <p:spPr bwMode="auto">
              <a:xfrm>
                <a:off x="803" y="2278"/>
                <a:ext cx="1150" cy="705"/>
              </a:xfrm>
              <a:custGeom>
                <a:avLst/>
                <a:gdLst/>
                <a:ahLst/>
                <a:cxnLst>
                  <a:cxn ang="0">
                    <a:pos x="622" y="45"/>
                  </a:cxn>
                  <a:cxn ang="0">
                    <a:pos x="691" y="58"/>
                  </a:cxn>
                  <a:cxn ang="0">
                    <a:pos x="767" y="72"/>
                  </a:cxn>
                  <a:cxn ang="0">
                    <a:pos x="836" y="89"/>
                  </a:cxn>
                  <a:cxn ang="0">
                    <a:pos x="867" y="134"/>
                  </a:cxn>
                  <a:cxn ang="0">
                    <a:pos x="911" y="165"/>
                  </a:cxn>
                  <a:cxn ang="0">
                    <a:pos x="968" y="134"/>
                  </a:cxn>
                  <a:cxn ang="0">
                    <a:pos x="1050" y="134"/>
                  </a:cxn>
                  <a:cxn ang="0">
                    <a:pos x="1125" y="152"/>
                  </a:cxn>
                  <a:cxn ang="0">
                    <a:pos x="1144" y="179"/>
                  </a:cxn>
                  <a:cxn ang="0">
                    <a:pos x="1100" y="210"/>
                  </a:cxn>
                  <a:cxn ang="0">
                    <a:pos x="1075" y="254"/>
                  </a:cxn>
                  <a:cxn ang="0">
                    <a:pos x="1024" y="286"/>
                  </a:cxn>
                  <a:cxn ang="0">
                    <a:pos x="1031" y="330"/>
                  </a:cxn>
                  <a:cxn ang="0">
                    <a:pos x="1043" y="379"/>
                  </a:cxn>
                  <a:cxn ang="0">
                    <a:pos x="993" y="411"/>
                  </a:cxn>
                  <a:cxn ang="0">
                    <a:pos x="924" y="397"/>
                  </a:cxn>
                  <a:cxn ang="0">
                    <a:pos x="874" y="428"/>
                  </a:cxn>
                  <a:cxn ang="0">
                    <a:pos x="842" y="460"/>
                  </a:cxn>
                  <a:cxn ang="0">
                    <a:pos x="823" y="477"/>
                  </a:cxn>
                  <a:cxn ang="0">
                    <a:pos x="767" y="486"/>
                  </a:cxn>
                  <a:cxn ang="0">
                    <a:pos x="748" y="513"/>
                  </a:cxn>
                  <a:cxn ang="0">
                    <a:pos x="704" y="531"/>
                  </a:cxn>
                  <a:cxn ang="0">
                    <a:pos x="691" y="567"/>
                  </a:cxn>
                  <a:cxn ang="0">
                    <a:pos x="716" y="616"/>
                  </a:cxn>
                  <a:cxn ang="0">
                    <a:pos x="647" y="665"/>
                  </a:cxn>
                  <a:cxn ang="0">
                    <a:pos x="603" y="629"/>
                  </a:cxn>
                  <a:cxn ang="0">
                    <a:pos x="528" y="647"/>
                  </a:cxn>
                  <a:cxn ang="0">
                    <a:pos x="471" y="665"/>
                  </a:cxn>
                  <a:cxn ang="0">
                    <a:pos x="383" y="660"/>
                  </a:cxn>
                  <a:cxn ang="0">
                    <a:pos x="308" y="643"/>
                  </a:cxn>
                  <a:cxn ang="0">
                    <a:pos x="239" y="660"/>
                  </a:cxn>
                  <a:cxn ang="0">
                    <a:pos x="201" y="687"/>
                  </a:cxn>
                  <a:cxn ang="0">
                    <a:pos x="144" y="692"/>
                  </a:cxn>
                  <a:cxn ang="0">
                    <a:pos x="81" y="656"/>
                  </a:cxn>
                  <a:cxn ang="0">
                    <a:pos x="37" y="683"/>
                  </a:cxn>
                  <a:cxn ang="0">
                    <a:pos x="18" y="643"/>
                  </a:cxn>
                  <a:cxn ang="0">
                    <a:pos x="18" y="611"/>
                  </a:cxn>
                  <a:cxn ang="0">
                    <a:pos x="62" y="580"/>
                  </a:cxn>
                  <a:cxn ang="0">
                    <a:pos x="50" y="518"/>
                  </a:cxn>
                  <a:cxn ang="0">
                    <a:pos x="18" y="473"/>
                  </a:cxn>
                  <a:cxn ang="0">
                    <a:pos x="69" y="464"/>
                  </a:cxn>
                  <a:cxn ang="0">
                    <a:pos x="81" y="424"/>
                  </a:cxn>
                  <a:cxn ang="0">
                    <a:pos x="81" y="388"/>
                  </a:cxn>
                  <a:cxn ang="0">
                    <a:pos x="132" y="375"/>
                  </a:cxn>
                  <a:cxn ang="0">
                    <a:pos x="119" y="330"/>
                  </a:cxn>
                  <a:cxn ang="0">
                    <a:pos x="169" y="304"/>
                  </a:cxn>
                  <a:cxn ang="0">
                    <a:pos x="226" y="308"/>
                  </a:cxn>
                  <a:cxn ang="0">
                    <a:pos x="295" y="295"/>
                  </a:cxn>
                  <a:cxn ang="0">
                    <a:pos x="352" y="312"/>
                  </a:cxn>
                  <a:cxn ang="0">
                    <a:pos x="408" y="299"/>
                  </a:cxn>
                  <a:cxn ang="0">
                    <a:pos x="459" y="263"/>
                  </a:cxn>
                  <a:cxn ang="0">
                    <a:pos x="415" y="232"/>
                  </a:cxn>
                  <a:cxn ang="0">
                    <a:pos x="383" y="192"/>
                  </a:cxn>
                  <a:cxn ang="0">
                    <a:pos x="377" y="161"/>
                  </a:cxn>
                  <a:cxn ang="0">
                    <a:pos x="402" y="121"/>
                  </a:cxn>
                  <a:cxn ang="0">
                    <a:pos x="459" y="89"/>
                  </a:cxn>
                  <a:cxn ang="0">
                    <a:pos x="496" y="54"/>
                  </a:cxn>
                  <a:cxn ang="0">
                    <a:pos x="528" y="23"/>
                  </a:cxn>
                </a:cxnLst>
                <a:rect l="0" t="0" r="r" b="b"/>
                <a:pathLst>
                  <a:path w="1150" h="705">
                    <a:moveTo>
                      <a:pt x="578" y="0"/>
                    </a:moveTo>
                    <a:lnTo>
                      <a:pt x="578" y="9"/>
                    </a:lnTo>
                    <a:lnTo>
                      <a:pt x="578" y="14"/>
                    </a:lnTo>
                    <a:lnTo>
                      <a:pt x="578" y="18"/>
                    </a:lnTo>
                    <a:lnTo>
                      <a:pt x="584" y="23"/>
                    </a:lnTo>
                    <a:lnTo>
                      <a:pt x="584" y="27"/>
                    </a:lnTo>
                    <a:lnTo>
                      <a:pt x="591" y="31"/>
                    </a:lnTo>
                    <a:lnTo>
                      <a:pt x="597" y="36"/>
                    </a:lnTo>
                    <a:lnTo>
                      <a:pt x="603" y="40"/>
                    </a:lnTo>
                    <a:lnTo>
                      <a:pt x="610" y="40"/>
                    </a:lnTo>
                    <a:lnTo>
                      <a:pt x="616" y="45"/>
                    </a:lnTo>
                    <a:lnTo>
                      <a:pt x="622" y="45"/>
                    </a:lnTo>
                    <a:lnTo>
                      <a:pt x="622" y="49"/>
                    </a:lnTo>
                    <a:lnTo>
                      <a:pt x="628" y="49"/>
                    </a:lnTo>
                    <a:lnTo>
                      <a:pt x="628" y="54"/>
                    </a:lnTo>
                    <a:lnTo>
                      <a:pt x="635" y="58"/>
                    </a:lnTo>
                    <a:lnTo>
                      <a:pt x="641" y="63"/>
                    </a:lnTo>
                    <a:lnTo>
                      <a:pt x="654" y="63"/>
                    </a:lnTo>
                    <a:lnTo>
                      <a:pt x="660" y="63"/>
                    </a:lnTo>
                    <a:lnTo>
                      <a:pt x="666" y="63"/>
                    </a:lnTo>
                    <a:lnTo>
                      <a:pt x="672" y="63"/>
                    </a:lnTo>
                    <a:lnTo>
                      <a:pt x="679" y="63"/>
                    </a:lnTo>
                    <a:lnTo>
                      <a:pt x="685" y="58"/>
                    </a:lnTo>
                    <a:lnTo>
                      <a:pt x="691" y="58"/>
                    </a:lnTo>
                    <a:lnTo>
                      <a:pt x="698" y="58"/>
                    </a:lnTo>
                    <a:lnTo>
                      <a:pt x="704" y="54"/>
                    </a:lnTo>
                    <a:lnTo>
                      <a:pt x="710" y="54"/>
                    </a:lnTo>
                    <a:lnTo>
                      <a:pt x="716" y="54"/>
                    </a:lnTo>
                    <a:lnTo>
                      <a:pt x="729" y="54"/>
                    </a:lnTo>
                    <a:lnTo>
                      <a:pt x="729" y="58"/>
                    </a:lnTo>
                    <a:lnTo>
                      <a:pt x="735" y="58"/>
                    </a:lnTo>
                    <a:lnTo>
                      <a:pt x="742" y="58"/>
                    </a:lnTo>
                    <a:lnTo>
                      <a:pt x="748" y="63"/>
                    </a:lnTo>
                    <a:lnTo>
                      <a:pt x="754" y="67"/>
                    </a:lnTo>
                    <a:lnTo>
                      <a:pt x="760" y="67"/>
                    </a:lnTo>
                    <a:lnTo>
                      <a:pt x="767" y="72"/>
                    </a:lnTo>
                    <a:lnTo>
                      <a:pt x="773" y="72"/>
                    </a:lnTo>
                    <a:lnTo>
                      <a:pt x="779" y="76"/>
                    </a:lnTo>
                    <a:lnTo>
                      <a:pt x="786" y="76"/>
                    </a:lnTo>
                    <a:lnTo>
                      <a:pt x="792" y="76"/>
                    </a:lnTo>
                    <a:lnTo>
                      <a:pt x="798" y="72"/>
                    </a:lnTo>
                    <a:lnTo>
                      <a:pt x="804" y="72"/>
                    </a:lnTo>
                    <a:lnTo>
                      <a:pt x="811" y="72"/>
                    </a:lnTo>
                    <a:lnTo>
                      <a:pt x="817" y="76"/>
                    </a:lnTo>
                    <a:lnTo>
                      <a:pt x="823" y="81"/>
                    </a:lnTo>
                    <a:lnTo>
                      <a:pt x="830" y="81"/>
                    </a:lnTo>
                    <a:lnTo>
                      <a:pt x="830" y="85"/>
                    </a:lnTo>
                    <a:lnTo>
                      <a:pt x="836" y="89"/>
                    </a:lnTo>
                    <a:lnTo>
                      <a:pt x="842" y="94"/>
                    </a:lnTo>
                    <a:lnTo>
                      <a:pt x="842" y="98"/>
                    </a:lnTo>
                    <a:lnTo>
                      <a:pt x="842" y="103"/>
                    </a:lnTo>
                    <a:lnTo>
                      <a:pt x="848" y="103"/>
                    </a:lnTo>
                    <a:lnTo>
                      <a:pt x="848" y="107"/>
                    </a:lnTo>
                    <a:lnTo>
                      <a:pt x="848" y="112"/>
                    </a:lnTo>
                    <a:lnTo>
                      <a:pt x="842" y="116"/>
                    </a:lnTo>
                    <a:lnTo>
                      <a:pt x="842" y="121"/>
                    </a:lnTo>
                    <a:lnTo>
                      <a:pt x="842" y="125"/>
                    </a:lnTo>
                    <a:lnTo>
                      <a:pt x="855" y="130"/>
                    </a:lnTo>
                    <a:lnTo>
                      <a:pt x="861" y="130"/>
                    </a:lnTo>
                    <a:lnTo>
                      <a:pt x="867" y="134"/>
                    </a:lnTo>
                    <a:lnTo>
                      <a:pt x="874" y="134"/>
                    </a:lnTo>
                    <a:lnTo>
                      <a:pt x="880" y="139"/>
                    </a:lnTo>
                    <a:lnTo>
                      <a:pt x="886" y="143"/>
                    </a:lnTo>
                    <a:lnTo>
                      <a:pt x="892" y="143"/>
                    </a:lnTo>
                    <a:lnTo>
                      <a:pt x="892" y="147"/>
                    </a:lnTo>
                    <a:lnTo>
                      <a:pt x="899" y="147"/>
                    </a:lnTo>
                    <a:lnTo>
                      <a:pt x="899" y="152"/>
                    </a:lnTo>
                    <a:lnTo>
                      <a:pt x="899" y="156"/>
                    </a:lnTo>
                    <a:lnTo>
                      <a:pt x="899" y="161"/>
                    </a:lnTo>
                    <a:lnTo>
                      <a:pt x="899" y="165"/>
                    </a:lnTo>
                    <a:lnTo>
                      <a:pt x="905" y="165"/>
                    </a:lnTo>
                    <a:lnTo>
                      <a:pt x="911" y="165"/>
                    </a:lnTo>
                    <a:lnTo>
                      <a:pt x="911" y="161"/>
                    </a:lnTo>
                    <a:lnTo>
                      <a:pt x="911" y="156"/>
                    </a:lnTo>
                    <a:lnTo>
                      <a:pt x="918" y="152"/>
                    </a:lnTo>
                    <a:lnTo>
                      <a:pt x="918" y="147"/>
                    </a:lnTo>
                    <a:lnTo>
                      <a:pt x="918" y="139"/>
                    </a:lnTo>
                    <a:lnTo>
                      <a:pt x="924" y="134"/>
                    </a:lnTo>
                    <a:lnTo>
                      <a:pt x="930" y="134"/>
                    </a:lnTo>
                    <a:lnTo>
                      <a:pt x="936" y="130"/>
                    </a:lnTo>
                    <a:lnTo>
                      <a:pt x="943" y="130"/>
                    </a:lnTo>
                    <a:lnTo>
                      <a:pt x="955" y="130"/>
                    </a:lnTo>
                    <a:lnTo>
                      <a:pt x="962" y="130"/>
                    </a:lnTo>
                    <a:lnTo>
                      <a:pt x="968" y="134"/>
                    </a:lnTo>
                    <a:lnTo>
                      <a:pt x="974" y="134"/>
                    </a:lnTo>
                    <a:lnTo>
                      <a:pt x="980" y="139"/>
                    </a:lnTo>
                    <a:lnTo>
                      <a:pt x="987" y="139"/>
                    </a:lnTo>
                    <a:lnTo>
                      <a:pt x="993" y="134"/>
                    </a:lnTo>
                    <a:lnTo>
                      <a:pt x="999" y="134"/>
                    </a:lnTo>
                    <a:lnTo>
                      <a:pt x="1006" y="134"/>
                    </a:lnTo>
                    <a:lnTo>
                      <a:pt x="1012" y="134"/>
                    </a:lnTo>
                    <a:lnTo>
                      <a:pt x="1018" y="130"/>
                    </a:lnTo>
                    <a:lnTo>
                      <a:pt x="1024" y="130"/>
                    </a:lnTo>
                    <a:lnTo>
                      <a:pt x="1031" y="130"/>
                    </a:lnTo>
                    <a:lnTo>
                      <a:pt x="1037" y="134"/>
                    </a:lnTo>
                    <a:lnTo>
                      <a:pt x="1050" y="134"/>
                    </a:lnTo>
                    <a:lnTo>
                      <a:pt x="1062" y="134"/>
                    </a:lnTo>
                    <a:lnTo>
                      <a:pt x="1069" y="134"/>
                    </a:lnTo>
                    <a:lnTo>
                      <a:pt x="1075" y="134"/>
                    </a:lnTo>
                    <a:lnTo>
                      <a:pt x="1081" y="134"/>
                    </a:lnTo>
                    <a:lnTo>
                      <a:pt x="1081" y="139"/>
                    </a:lnTo>
                    <a:lnTo>
                      <a:pt x="1087" y="139"/>
                    </a:lnTo>
                    <a:lnTo>
                      <a:pt x="1094" y="143"/>
                    </a:lnTo>
                    <a:lnTo>
                      <a:pt x="1100" y="143"/>
                    </a:lnTo>
                    <a:lnTo>
                      <a:pt x="1106" y="147"/>
                    </a:lnTo>
                    <a:lnTo>
                      <a:pt x="1113" y="147"/>
                    </a:lnTo>
                    <a:lnTo>
                      <a:pt x="1119" y="152"/>
                    </a:lnTo>
                    <a:lnTo>
                      <a:pt x="1125" y="152"/>
                    </a:lnTo>
                    <a:lnTo>
                      <a:pt x="1131" y="152"/>
                    </a:lnTo>
                    <a:lnTo>
                      <a:pt x="1138" y="152"/>
                    </a:lnTo>
                    <a:lnTo>
                      <a:pt x="1144" y="152"/>
                    </a:lnTo>
                    <a:lnTo>
                      <a:pt x="1144" y="156"/>
                    </a:lnTo>
                    <a:lnTo>
                      <a:pt x="1150" y="156"/>
                    </a:lnTo>
                    <a:lnTo>
                      <a:pt x="1144" y="161"/>
                    </a:lnTo>
                    <a:lnTo>
                      <a:pt x="1144" y="165"/>
                    </a:lnTo>
                    <a:lnTo>
                      <a:pt x="1144" y="170"/>
                    </a:lnTo>
                    <a:lnTo>
                      <a:pt x="1138" y="170"/>
                    </a:lnTo>
                    <a:lnTo>
                      <a:pt x="1138" y="174"/>
                    </a:lnTo>
                    <a:lnTo>
                      <a:pt x="1138" y="179"/>
                    </a:lnTo>
                    <a:lnTo>
                      <a:pt x="1144" y="179"/>
                    </a:lnTo>
                    <a:lnTo>
                      <a:pt x="1144" y="183"/>
                    </a:lnTo>
                    <a:lnTo>
                      <a:pt x="1138" y="188"/>
                    </a:lnTo>
                    <a:lnTo>
                      <a:pt x="1131" y="188"/>
                    </a:lnTo>
                    <a:lnTo>
                      <a:pt x="1131" y="183"/>
                    </a:lnTo>
                    <a:lnTo>
                      <a:pt x="1125" y="188"/>
                    </a:lnTo>
                    <a:lnTo>
                      <a:pt x="1119" y="188"/>
                    </a:lnTo>
                    <a:lnTo>
                      <a:pt x="1113" y="192"/>
                    </a:lnTo>
                    <a:lnTo>
                      <a:pt x="1106" y="192"/>
                    </a:lnTo>
                    <a:lnTo>
                      <a:pt x="1106" y="196"/>
                    </a:lnTo>
                    <a:lnTo>
                      <a:pt x="1100" y="201"/>
                    </a:lnTo>
                    <a:lnTo>
                      <a:pt x="1100" y="205"/>
                    </a:lnTo>
                    <a:lnTo>
                      <a:pt x="1100" y="210"/>
                    </a:lnTo>
                    <a:lnTo>
                      <a:pt x="1100" y="214"/>
                    </a:lnTo>
                    <a:lnTo>
                      <a:pt x="1100" y="219"/>
                    </a:lnTo>
                    <a:lnTo>
                      <a:pt x="1094" y="219"/>
                    </a:lnTo>
                    <a:lnTo>
                      <a:pt x="1094" y="223"/>
                    </a:lnTo>
                    <a:lnTo>
                      <a:pt x="1094" y="228"/>
                    </a:lnTo>
                    <a:lnTo>
                      <a:pt x="1094" y="232"/>
                    </a:lnTo>
                    <a:lnTo>
                      <a:pt x="1087" y="237"/>
                    </a:lnTo>
                    <a:lnTo>
                      <a:pt x="1087" y="241"/>
                    </a:lnTo>
                    <a:lnTo>
                      <a:pt x="1087" y="246"/>
                    </a:lnTo>
                    <a:lnTo>
                      <a:pt x="1081" y="250"/>
                    </a:lnTo>
                    <a:lnTo>
                      <a:pt x="1081" y="254"/>
                    </a:lnTo>
                    <a:lnTo>
                      <a:pt x="1075" y="254"/>
                    </a:lnTo>
                    <a:lnTo>
                      <a:pt x="1069" y="259"/>
                    </a:lnTo>
                    <a:lnTo>
                      <a:pt x="1062" y="263"/>
                    </a:lnTo>
                    <a:lnTo>
                      <a:pt x="1062" y="268"/>
                    </a:lnTo>
                    <a:lnTo>
                      <a:pt x="1062" y="272"/>
                    </a:lnTo>
                    <a:lnTo>
                      <a:pt x="1056" y="277"/>
                    </a:lnTo>
                    <a:lnTo>
                      <a:pt x="1056" y="281"/>
                    </a:lnTo>
                    <a:lnTo>
                      <a:pt x="1050" y="286"/>
                    </a:lnTo>
                    <a:lnTo>
                      <a:pt x="1050" y="290"/>
                    </a:lnTo>
                    <a:lnTo>
                      <a:pt x="1043" y="290"/>
                    </a:lnTo>
                    <a:lnTo>
                      <a:pt x="1037" y="290"/>
                    </a:lnTo>
                    <a:lnTo>
                      <a:pt x="1031" y="290"/>
                    </a:lnTo>
                    <a:lnTo>
                      <a:pt x="1024" y="286"/>
                    </a:lnTo>
                    <a:lnTo>
                      <a:pt x="1024" y="290"/>
                    </a:lnTo>
                    <a:lnTo>
                      <a:pt x="1018" y="290"/>
                    </a:lnTo>
                    <a:lnTo>
                      <a:pt x="1018" y="295"/>
                    </a:lnTo>
                    <a:lnTo>
                      <a:pt x="1018" y="299"/>
                    </a:lnTo>
                    <a:lnTo>
                      <a:pt x="1018" y="304"/>
                    </a:lnTo>
                    <a:lnTo>
                      <a:pt x="1024" y="308"/>
                    </a:lnTo>
                    <a:lnTo>
                      <a:pt x="1024" y="312"/>
                    </a:lnTo>
                    <a:lnTo>
                      <a:pt x="1024" y="317"/>
                    </a:lnTo>
                    <a:lnTo>
                      <a:pt x="1024" y="321"/>
                    </a:lnTo>
                    <a:lnTo>
                      <a:pt x="1031" y="321"/>
                    </a:lnTo>
                    <a:lnTo>
                      <a:pt x="1031" y="326"/>
                    </a:lnTo>
                    <a:lnTo>
                      <a:pt x="1031" y="330"/>
                    </a:lnTo>
                    <a:lnTo>
                      <a:pt x="1031" y="335"/>
                    </a:lnTo>
                    <a:lnTo>
                      <a:pt x="1031" y="339"/>
                    </a:lnTo>
                    <a:lnTo>
                      <a:pt x="1037" y="344"/>
                    </a:lnTo>
                    <a:lnTo>
                      <a:pt x="1037" y="348"/>
                    </a:lnTo>
                    <a:lnTo>
                      <a:pt x="1037" y="353"/>
                    </a:lnTo>
                    <a:lnTo>
                      <a:pt x="1037" y="357"/>
                    </a:lnTo>
                    <a:lnTo>
                      <a:pt x="1037" y="362"/>
                    </a:lnTo>
                    <a:lnTo>
                      <a:pt x="1037" y="366"/>
                    </a:lnTo>
                    <a:lnTo>
                      <a:pt x="1037" y="370"/>
                    </a:lnTo>
                    <a:lnTo>
                      <a:pt x="1037" y="375"/>
                    </a:lnTo>
                    <a:lnTo>
                      <a:pt x="1043" y="375"/>
                    </a:lnTo>
                    <a:lnTo>
                      <a:pt x="1043" y="379"/>
                    </a:lnTo>
                    <a:lnTo>
                      <a:pt x="1043" y="384"/>
                    </a:lnTo>
                    <a:lnTo>
                      <a:pt x="1037" y="384"/>
                    </a:lnTo>
                    <a:lnTo>
                      <a:pt x="1031" y="384"/>
                    </a:lnTo>
                    <a:lnTo>
                      <a:pt x="1031" y="388"/>
                    </a:lnTo>
                    <a:lnTo>
                      <a:pt x="1024" y="393"/>
                    </a:lnTo>
                    <a:lnTo>
                      <a:pt x="1018" y="397"/>
                    </a:lnTo>
                    <a:lnTo>
                      <a:pt x="1018" y="402"/>
                    </a:lnTo>
                    <a:lnTo>
                      <a:pt x="1012" y="406"/>
                    </a:lnTo>
                    <a:lnTo>
                      <a:pt x="1006" y="406"/>
                    </a:lnTo>
                    <a:lnTo>
                      <a:pt x="1006" y="411"/>
                    </a:lnTo>
                    <a:lnTo>
                      <a:pt x="999" y="411"/>
                    </a:lnTo>
                    <a:lnTo>
                      <a:pt x="993" y="411"/>
                    </a:lnTo>
                    <a:lnTo>
                      <a:pt x="987" y="411"/>
                    </a:lnTo>
                    <a:lnTo>
                      <a:pt x="980" y="406"/>
                    </a:lnTo>
                    <a:lnTo>
                      <a:pt x="974" y="406"/>
                    </a:lnTo>
                    <a:lnTo>
                      <a:pt x="974" y="402"/>
                    </a:lnTo>
                    <a:lnTo>
                      <a:pt x="968" y="402"/>
                    </a:lnTo>
                    <a:lnTo>
                      <a:pt x="962" y="402"/>
                    </a:lnTo>
                    <a:lnTo>
                      <a:pt x="955" y="402"/>
                    </a:lnTo>
                    <a:lnTo>
                      <a:pt x="949" y="402"/>
                    </a:lnTo>
                    <a:lnTo>
                      <a:pt x="936" y="402"/>
                    </a:lnTo>
                    <a:lnTo>
                      <a:pt x="930" y="402"/>
                    </a:lnTo>
                    <a:lnTo>
                      <a:pt x="930" y="397"/>
                    </a:lnTo>
                    <a:lnTo>
                      <a:pt x="924" y="397"/>
                    </a:lnTo>
                    <a:lnTo>
                      <a:pt x="918" y="397"/>
                    </a:lnTo>
                    <a:lnTo>
                      <a:pt x="911" y="397"/>
                    </a:lnTo>
                    <a:lnTo>
                      <a:pt x="905" y="397"/>
                    </a:lnTo>
                    <a:lnTo>
                      <a:pt x="899" y="402"/>
                    </a:lnTo>
                    <a:lnTo>
                      <a:pt x="899" y="406"/>
                    </a:lnTo>
                    <a:lnTo>
                      <a:pt x="899" y="411"/>
                    </a:lnTo>
                    <a:lnTo>
                      <a:pt x="892" y="415"/>
                    </a:lnTo>
                    <a:lnTo>
                      <a:pt x="892" y="419"/>
                    </a:lnTo>
                    <a:lnTo>
                      <a:pt x="886" y="419"/>
                    </a:lnTo>
                    <a:lnTo>
                      <a:pt x="880" y="424"/>
                    </a:lnTo>
                    <a:lnTo>
                      <a:pt x="874" y="424"/>
                    </a:lnTo>
                    <a:lnTo>
                      <a:pt x="874" y="428"/>
                    </a:lnTo>
                    <a:lnTo>
                      <a:pt x="867" y="433"/>
                    </a:lnTo>
                    <a:lnTo>
                      <a:pt x="867" y="437"/>
                    </a:lnTo>
                    <a:lnTo>
                      <a:pt x="861" y="442"/>
                    </a:lnTo>
                    <a:lnTo>
                      <a:pt x="861" y="446"/>
                    </a:lnTo>
                    <a:lnTo>
                      <a:pt x="861" y="451"/>
                    </a:lnTo>
                    <a:lnTo>
                      <a:pt x="867" y="455"/>
                    </a:lnTo>
                    <a:lnTo>
                      <a:pt x="867" y="460"/>
                    </a:lnTo>
                    <a:lnTo>
                      <a:pt x="867" y="464"/>
                    </a:lnTo>
                    <a:lnTo>
                      <a:pt x="861" y="469"/>
                    </a:lnTo>
                    <a:lnTo>
                      <a:pt x="855" y="469"/>
                    </a:lnTo>
                    <a:lnTo>
                      <a:pt x="848" y="464"/>
                    </a:lnTo>
                    <a:lnTo>
                      <a:pt x="842" y="460"/>
                    </a:lnTo>
                    <a:lnTo>
                      <a:pt x="842" y="455"/>
                    </a:lnTo>
                    <a:lnTo>
                      <a:pt x="836" y="451"/>
                    </a:lnTo>
                    <a:lnTo>
                      <a:pt x="830" y="451"/>
                    </a:lnTo>
                    <a:lnTo>
                      <a:pt x="830" y="455"/>
                    </a:lnTo>
                    <a:lnTo>
                      <a:pt x="823" y="455"/>
                    </a:lnTo>
                    <a:lnTo>
                      <a:pt x="823" y="460"/>
                    </a:lnTo>
                    <a:lnTo>
                      <a:pt x="830" y="460"/>
                    </a:lnTo>
                    <a:lnTo>
                      <a:pt x="830" y="464"/>
                    </a:lnTo>
                    <a:lnTo>
                      <a:pt x="836" y="469"/>
                    </a:lnTo>
                    <a:lnTo>
                      <a:pt x="836" y="473"/>
                    </a:lnTo>
                    <a:lnTo>
                      <a:pt x="830" y="473"/>
                    </a:lnTo>
                    <a:lnTo>
                      <a:pt x="823" y="477"/>
                    </a:lnTo>
                    <a:lnTo>
                      <a:pt x="817" y="477"/>
                    </a:lnTo>
                    <a:lnTo>
                      <a:pt x="811" y="473"/>
                    </a:lnTo>
                    <a:lnTo>
                      <a:pt x="804" y="477"/>
                    </a:lnTo>
                    <a:lnTo>
                      <a:pt x="804" y="482"/>
                    </a:lnTo>
                    <a:lnTo>
                      <a:pt x="804" y="486"/>
                    </a:lnTo>
                    <a:lnTo>
                      <a:pt x="798" y="491"/>
                    </a:lnTo>
                    <a:lnTo>
                      <a:pt x="792" y="495"/>
                    </a:lnTo>
                    <a:lnTo>
                      <a:pt x="792" y="491"/>
                    </a:lnTo>
                    <a:lnTo>
                      <a:pt x="786" y="491"/>
                    </a:lnTo>
                    <a:lnTo>
                      <a:pt x="779" y="491"/>
                    </a:lnTo>
                    <a:lnTo>
                      <a:pt x="773" y="486"/>
                    </a:lnTo>
                    <a:lnTo>
                      <a:pt x="767" y="486"/>
                    </a:lnTo>
                    <a:lnTo>
                      <a:pt x="760" y="486"/>
                    </a:lnTo>
                    <a:lnTo>
                      <a:pt x="754" y="491"/>
                    </a:lnTo>
                    <a:lnTo>
                      <a:pt x="748" y="495"/>
                    </a:lnTo>
                    <a:lnTo>
                      <a:pt x="748" y="500"/>
                    </a:lnTo>
                    <a:lnTo>
                      <a:pt x="754" y="500"/>
                    </a:lnTo>
                    <a:lnTo>
                      <a:pt x="760" y="500"/>
                    </a:lnTo>
                    <a:lnTo>
                      <a:pt x="767" y="500"/>
                    </a:lnTo>
                    <a:lnTo>
                      <a:pt x="767" y="504"/>
                    </a:lnTo>
                    <a:lnTo>
                      <a:pt x="767" y="509"/>
                    </a:lnTo>
                    <a:lnTo>
                      <a:pt x="760" y="509"/>
                    </a:lnTo>
                    <a:lnTo>
                      <a:pt x="754" y="513"/>
                    </a:lnTo>
                    <a:lnTo>
                      <a:pt x="748" y="513"/>
                    </a:lnTo>
                    <a:lnTo>
                      <a:pt x="742" y="513"/>
                    </a:lnTo>
                    <a:lnTo>
                      <a:pt x="742" y="518"/>
                    </a:lnTo>
                    <a:lnTo>
                      <a:pt x="742" y="522"/>
                    </a:lnTo>
                    <a:lnTo>
                      <a:pt x="742" y="527"/>
                    </a:lnTo>
                    <a:lnTo>
                      <a:pt x="735" y="531"/>
                    </a:lnTo>
                    <a:lnTo>
                      <a:pt x="729" y="531"/>
                    </a:lnTo>
                    <a:lnTo>
                      <a:pt x="723" y="531"/>
                    </a:lnTo>
                    <a:lnTo>
                      <a:pt x="723" y="527"/>
                    </a:lnTo>
                    <a:lnTo>
                      <a:pt x="716" y="522"/>
                    </a:lnTo>
                    <a:lnTo>
                      <a:pt x="710" y="522"/>
                    </a:lnTo>
                    <a:lnTo>
                      <a:pt x="704" y="527"/>
                    </a:lnTo>
                    <a:lnTo>
                      <a:pt x="704" y="531"/>
                    </a:lnTo>
                    <a:lnTo>
                      <a:pt x="704" y="535"/>
                    </a:lnTo>
                    <a:lnTo>
                      <a:pt x="698" y="535"/>
                    </a:lnTo>
                    <a:lnTo>
                      <a:pt x="691" y="535"/>
                    </a:lnTo>
                    <a:lnTo>
                      <a:pt x="685" y="535"/>
                    </a:lnTo>
                    <a:lnTo>
                      <a:pt x="685" y="540"/>
                    </a:lnTo>
                    <a:lnTo>
                      <a:pt x="691" y="544"/>
                    </a:lnTo>
                    <a:lnTo>
                      <a:pt x="691" y="549"/>
                    </a:lnTo>
                    <a:lnTo>
                      <a:pt x="685" y="549"/>
                    </a:lnTo>
                    <a:lnTo>
                      <a:pt x="685" y="553"/>
                    </a:lnTo>
                    <a:lnTo>
                      <a:pt x="685" y="558"/>
                    </a:lnTo>
                    <a:lnTo>
                      <a:pt x="691" y="562"/>
                    </a:lnTo>
                    <a:lnTo>
                      <a:pt x="691" y="567"/>
                    </a:lnTo>
                    <a:lnTo>
                      <a:pt x="698" y="571"/>
                    </a:lnTo>
                    <a:lnTo>
                      <a:pt x="704" y="571"/>
                    </a:lnTo>
                    <a:lnTo>
                      <a:pt x="710" y="576"/>
                    </a:lnTo>
                    <a:lnTo>
                      <a:pt x="716" y="576"/>
                    </a:lnTo>
                    <a:lnTo>
                      <a:pt x="716" y="580"/>
                    </a:lnTo>
                    <a:lnTo>
                      <a:pt x="723" y="589"/>
                    </a:lnTo>
                    <a:lnTo>
                      <a:pt x="723" y="593"/>
                    </a:lnTo>
                    <a:lnTo>
                      <a:pt x="723" y="598"/>
                    </a:lnTo>
                    <a:lnTo>
                      <a:pt x="723" y="602"/>
                    </a:lnTo>
                    <a:lnTo>
                      <a:pt x="716" y="607"/>
                    </a:lnTo>
                    <a:lnTo>
                      <a:pt x="716" y="611"/>
                    </a:lnTo>
                    <a:lnTo>
                      <a:pt x="716" y="616"/>
                    </a:lnTo>
                    <a:lnTo>
                      <a:pt x="710" y="620"/>
                    </a:lnTo>
                    <a:lnTo>
                      <a:pt x="710" y="625"/>
                    </a:lnTo>
                    <a:lnTo>
                      <a:pt x="704" y="629"/>
                    </a:lnTo>
                    <a:lnTo>
                      <a:pt x="698" y="634"/>
                    </a:lnTo>
                    <a:lnTo>
                      <a:pt x="691" y="643"/>
                    </a:lnTo>
                    <a:lnTo>
                      <a:pt x="685" y="643"/>
                    </a:lnTo>
                    <a:lnTo>
                      <a:pt x="685" y="647"/>
                    </a:lnTo>
                    <a:lnTo>
                      <a:pt x="679" y="651"/>
                    </a:lnTo>
                    <a:lnTo>
                      <a:pt x="666" y="656"/>
                    </a:lnTo>
                    <a:lnTo>
                      <a:pt x="666" y="660"/>
                    </a:lnTo>
                    <a:lnTo>
                      <a:pt x="654" y="660"/>
                    </a:lnTo>
                    <a:lnTo>
                      <a:pt x="647" y="665"/>
                    </a:lnTo>
                    <a:lnTo>
                      <a:pt x="641" y="660"/>
                    </a:lnTo>
                    <a:lnTo>
                      <a:pt x="641" y="656"/>
                    </a:lnTo>
                    <a:lnTo>
                      <a:pt x="641" y="651"/>
                    </a:lnTo>
                    <a:lnTo>
                      <a:pt x="641" y="647"/>
                    </a:lnTo>
                    <a:lnTo>
                      <a:pt x="635" y="647"/>
                    </a:lnTo>
                    <a:lnTo>
                      <a:pt x="635" y="643"/>
                    </a:lnTo>
                    <a:lnTo>
                      <a:pt x="628" y="643"/>
                    </a:lnTo>
                    <a:lnTo>
                      <a:pt x="622" y="638"/>
                    </a:lnTo>
                    <a:lnTo>
                      <a:pt x="616" y="638"/>
                    </a:lnTo>
                    <a:lnTo>
                      <a:pt x="616" y="634"/>
                    </a:lnTo>
                    <a:lnTo>
                      <a:pt x="610" y="634"/>
                    </a:lnTo>
                    <a:lnTo>
                      <a:pt x="603" y="629"/>
                    </a:lnTo>
                    <a:lnTo>
                      <a:pt x="597" y="629"/>
                    </a:lnTo>
                    <a:lnTo>
                      <a:pt x="591" y="629"/>
                    </a:lnTo>
                    <a:lnTo>
                      <a:pt x="584" y="629"/>
                    </a:lnTo>
                    <a:lnTo>
                      <a:pt x="578" y="629"/>
                    </a:lnTo>
                    <a:lnTo>
                      <a:pt x="572" y="629"/>
                    </a:lnTo>
                    <a:lnTo>
                      <a:pt x="566" y="629"/>
                    </a:lnTo>
                    <a:lnTo>
                      <a:pt x="559" y="634"/>
                    </a:lnTo>
                    <a:lnTo>
                      <a:pt x="553" y="634"/>
                    </a:lnTo>
                    <a:lnTo>
                      <a:pt x="547" y="638"/>
                    </a:lnTo>
                    <a:lnTo>
                      <a:pt x="540" y="638"/>
                    </a:lnTo>
                    <a:lnTo>
                      <a:pt x="534" y="643"/>
                    </a:lnTo>
                    <a:lnTo>
                      <a:pt x="528" y="647"/>
                    </a:lnTo>
                    <a:lnTo>
                      <a:pt x="521" y="647"/>
                    </a:lnTo>
                    <a:lnTo>
                      <a:pt x="521" y="651"/>
                    </a:lnTo>
                    <a:lnTo>
                      <a:pt x="515" y="651"/>
                    </a:lnTo>
                    <a:lnTo>
                      <a:pt x="509" y="651"/>
                    </a:lnTo>
                    <a:lnTo>
                      <a:pt x="503" y="651"/>
                    </a:lnTo>
                    <a:lnTo>
                      <a:pt x="496" y="651"/>
                    </a:lnTo>
                    <a:lnTo>
                      <a:pt x="496" y="656"/>
                    </a:lnTo>
                    <a:lnTo>
                      <a:pt x="490" y="656"/>
                    </a:lnTo>
                    <a:lnTo>
                      <a:pt x="484" y="656"/>
                    </a:lnTo>
                    <a:lnTo>
                      <a:pt x="484" y="660"/>
                    </a:lnTo>
                    <a:lnTo>
                      <a:pt x="477" y="660"/>
                    </a:lnTo>
                    <a:lnTo>
                      <a:pt x="471" y="665"/>
                    </a:lnTo>
                    <a:lnTo>
                      <a:pt x="459" y="665"/>
                    </a:lnTo>
                    <a:lnTo>
                      <a:pt x="452" y="669"/>
                    </a:lnTo>
                    <a:lnTo>
                      <a:pt x="446" y="669"/>
                    </a:lnTo>
                    <a:lnTo>
                      <a:pt x="440" y="669"/>
                    </a:lnTo>
                    <a:lnTo>
                      <a:pt x="433" y="665"/>
                    </a:lnTo>
                    <a:lnTo>
                      <a:pt x="433" y="669"/>
                    </a:lnTo>
                    <a:lnTo>
                      <a:pt x="415" y="665"/>
                    </a:lnTo>
                    <a:lnTo>
                      <a:pt x="408" y="665"/>
                    </a:lnTo>
                    <a:lnTo>
                      <a:pt x="402" y="665"/>
                    </a:lnTo>
                    <a:lnTo>
                      <a:pt x="396" y="660"/>
                    </a:lnTo>
                    <a:lnTo>
                      <a:pt x="389" y="660"/>
                    </a:lnTo>
                    <a:lnTo>
                      <a:pt x="383" y="660"/>
                    </a:lnTo>
                    <a:lnTo>
                      <a:pt x="377" y="660"/>
                    </a:lnTo>
                    <a:lnTo>
                      <a:pt x="371" y="660"/>
                    </a:lnTo>
                    <a:lnTo>
                      <a:pt x="371" y="656"/>
                    </a:lnTo>
                    <a:lnTo>
                      <a:pt x="364" y="656"/>
                    </a:lnTo>
                    <a:lnTo>
                      <a:pt x="358" y="656"/>
                    </a:lnTo>
                    <a:lnTo>
                      <a:pt x="345" y="651"/>
                    </a:lnTo>
                    <a:lnTo>
                      <a:pt x="339" y="651"/>
                    </a:lnTo>
                    <a:lnTo>
                      <a:pt x="333" y="647"/>
                    </a:lnTo>
                    <a:lnTo>
                      <a:pt x="327" y="647"/>
                    </a:lnTo>
                    <a:lnTo>
                      <a:pt x="320" y="647"/>
                    </a:lnTo>
                    <a:lnTo>
                      <a:pt x="314" y="647"/>
                    </a:lnTo>
                    <a:lnTo>
                      <a:pt x="308" y="643"/>
                    </a:lnTo>
                    <a:lnTo>
                      <a:pt x="301" y="643"/>
                    </a:lnTo>
                    <a:lnTo>
                      <a:pt x="295" y="647"/>
                    </a:lnTo>
                    <a:lnTo>
                      <a:pt x="289" y="643"/>
                    </a:lnTo>
                    <a:lnTo>
                      <a:pt x="283" y="643"/>
                    </a:lnTo>
                    <a:lnTo>
                      <a:pt x="276" y="643"/>
                    </a:lnTo>
                    <a:lnTo>
                      <a:pt x="270" y="643"/>
                    </a:lnTo>
                    <a:lnTo>
                      <a:pt x="264" y="647"/>
                    </a:lnTo>
                    <a:lnTo>
                      <a:pt x="257" y="647"/>
                    </a:lnTo>
                    <a:lnTo>
                      <a:pt x="257" y="651"/>
                    </a:lnTo>
                    <a:lnTo>
                      <a:pt x="251" y="651"/>
                    </a:lnTo>
                    <a:lnTo>
                      <a:pt x="245" y="656"/>
                    </a:lnTo>
                    <a:lnTo>
                      <a:pt x="239" y="660"/>
                    </a:lnTo>
                    <a:lnTo>
                      <a:pt x="239" y="665"/>
                    </a:lnTo>
                    <a:lnTo>
                      <a:pt x="232" y="665"/>
                    </a:lnTo>
                    <a:lnTo>
                      <a:pt x="232" y="669"/>
                    </a:lnTo>
                    <a:lnTo>
                      <a:pt x="232" y="674"/>
                    </a:lnTo>
                    <a:lnTo>
                      <a:pt x="232" y="678"/>
                    </a:lnTo>
                    <a:lnTo>
                      <a:pt x="226" y="678"/>
                    </a:lnTo>
                    <a:lnTo>
                      <a:pt x="226" y="683"/>
                    </a:lnTo>
                    <a:lnTo>
                      <a:pt x="220" y="683"/>
                    </a:lnTo>
                    <a:lnTo>
                      <a:pt x="213" y="683"/>
                    </a:lnTo>
                    <a:lnTo>
                      <a:pt x="213" y="687"/>
                    </a:lnTo>
                    <a:lnTo>
                      <a:pt x="207" y="687"/>
                    </a:lnTo>
                    <a:lnTo>
                      <a:pt x="201" y="687"/>
                    </a:lnTo>
                    <a:lnTo>
                      <a:pt x="195" y="687"/>
                    </a:lnTo>
                    <a:lnTo>
                      <a:pt x="188" y="687"/>
                    </a:lnTo>
                    <a:lnTo>
                      <a:pt x="182" y="692"/>
                    </a:lnTo>
                    <a:lnTo>
                      <a:pt x="176" y="692"/>
                    </a:lnTo>
                    <a:lnTo>
                      <a:pt x="176" y="696"/>
                    </a:lnTo>
                    <a:lnTo>
                      <a:pt x="176" y="700"/>
                    </a:lnTo>
                    <a:lnTo>
                      <a:pt x="169" y="705"/>
                    </a:lnTo>
                    <a:lnTo>
                      <a:pt x="163" y="705"/>
                    </a:lnTo>
                    <a:lnTo>
                      <a:pt x="157" y="705"/>
                    </a:lnTo>
                    <a:lnTo>
                      <a:pt x="151" y="700"/>
                    </a:lnTo>
                    <a:lnTo>
                      <a:pt x="151" y="696"/>
                    </a:lnTo>
                    <a:lnTo>
                      <a:pt x="144" y="692"/>
                    </a:lnTo>
                    <a:lnTo>
                      <a:pt x="144" y="687"/>
                    </a:lnTo>
                    <a:lnTo>
                      <a:pt x="138" y="687"/>
                    </a:lnTo>
                    <a:lnTo>
                      <a:pt x="132" y="683"/>
                    </a:lnTo>
                    <a:lnTo>
                      <a:pt x="125" y="678"/>
                    </a:lnTo>
                    <a:lnTo>
                      <a:pt x="119" y="678"/>
                    </a:lnTo>
                    <a:lnTo>
                      <a:pt x="113" y="674"/>
                    </a:lnTo>
                    <a:lnTo>
                      <a:pt x="107" y="674"/>
                    </a:lnTo>
                    <a:lnTo>
                      <a:pt x="100" y="669"/>
                    </a:lnTo>
                    <a:lnTo>
                      <a:pt x="94" y="669"/>
                    </a:lnTo>
                    <a:lnTo>
                      <a:pt x="88" y="665"/>
                    </a:lnTo>
                    <a:lnTo>
                      <a:pt x="88" y="660"/>
                    </a:lnTo>
                    <a:lnTo>
                      <a:pt x="81" y="656"/>
                    </a:lnTo>
                    <a:lnTo>
                      <a:pt x="75" y="656"/>
                    </a:lnTo>
                    <a:lnTo>
                      <a:pt x="75" y="660"/>
                    </a:lnTo>
                    <a:lnTo>
                      <a:pt x="75" y="665"/>
                    </a:lnTo>
                    <a:lnTo>
                      <a:pt x="69" y="665"/>
                    </a:lnTo>
                    <a:lnTo>
                      <a:pt x="69" y="669"/>
                    </a:lnTo>
                    <a:lnTo>
                      <a:pt x="62" y="674"/>
                    </a:lnTo>
                    <a:lnTo>
                      <a:pt x="56" y="674"/>
                    </a:lnTo>
                    <a:lnTo>
                      <a:pt x="50" y="674"/>
                    </a:lnTo>
                    <a:lnTo>
                      <a:pt x="50" y="678"/>
                    </a:lnTo>
                    <a:lnTo>
                      <a:pt x="44" y="678"/>
                    </a:lnTo>
                    <a:lnTo>
                      <a:pt x="44" y="683"/>
                    </a:lnTo>
                    <a:lnTo>
                      <a:pt x="37" y="683"/>
                    </a:lnTo>
                    <a:lnTo>
                      <a:pt x="31" y="683"/>
                    </a:lnTo>
                    <a:lnTo>
                      <a:pt x="37" y="683"/>
                    </a:lnTo>
                    <a:lnTo>
                      <a:pt x="37" y="678"/>
                    </a:lnTo>
                    <a:lnTo>
                      <a:pt x="37" y="674"/>
                    </a:lnTo>
                    <a:lnTo>
                      <a:pt x="37" y="669"/>
                    </a:lnTo>
                    <a:lnTo>
                      <a:pt x="31" y="665"/>
                    </a:lnTo>
                    <a:lnTo>
                      <a:pt x="31" y="660"/>
                    </a:lnTo>
                    <a:lnTo>
                      <a:pt x="31" y="656"/>
                    </a:lnTo>
                    <a:lnTo>
                      <a:pt x="25" y="656"/>
                    </a:lnTo>
                    <a:lnTo>
                      <a:pt x="25" y="651"/>
                    </a:lnTo>
                    <a:lnTo>
                      <a:pt x="18" y="647"/>
                    </a:lnTo>
                    <a:lnTo>
                      <a:pt x="18" y="643"/>
                    </a:lnTo>
                    <a:lnTo>
                      <a:pt x="12" y="643"/>
                    </a:lnTo>
                    <a:lnTo>
                      <a:pt x="12" y="638"/>
                    </a:lnTo>
                    <a:lnTo>
                      <a:pt x="6" y="638"/>
                    </a:lnTo>
                    <a:lnTo>
                      <a:pt x="6" y="634"/>
                    </a:lnTo>
                    <a:lnTo>
                      <a:pt x="6" y="629"/>
                    </a:lnTo>
                    <a:lnTo>
                      <a:pt x="6" y="625"/>
                    </a:lnTo>
                    <a:lnTo>
                      <a:pt x="0" y="620"/>
                    </a:lnTo>
                    <a:lnTo>
                      <a:pt x="0" y="616"/>
                    </a:lnTo>
                    <a:lnTo>
                      <a:pt x="6" y="611"/>
                    </a:lnTo>
                    <a:lnTo>
                      <a:pt x="12" y="611"/>
                    </a:lnTo>
                    <a:lnTo>
                      <a:pt x="12" y="607"/>
                    </a:lnTo>
                    <a:lnTo>
                      <a:pt x="18" y="611"/>
                    </a:lnTo>
                    <a:lnTo>
                      <a:pt x="25" y="611"/>
                    </a:lnTo>
                    <a:lnTo>
                      <a:pt x="25" y="607"/>
                    </a:lnTo>
                    <a:lnTo>
                      <a:pt x="31" y="607"/>
                    </a:lnTo>
                    <a:lnTo>
                      <a:pt x="31" y="602"/>
                    </a:lnTo>
                    <a:lnTo>
                      <a:pt x="37" y="602"/>
                    </a:lnTo>
                    <a:lnTo>
                      <a:pt x="44" y="602"/>
                    </a:lnTo>
                    <a:lnTo>
                      <a:pt x="44" y="598"/>
                    </a:lnTo>
                    <a:lnTo>
                      <a:pt x="50" y="593"/>
                    </a:lnTo>
                    <a:lnTo>
                      <a:pt x="50" y="589"/>
                    </a:lnTo>
                    <a:lnTo>
                      <a:pt x="56" y="589"/>
                    </a:lnTo>
                    <a:lnTo>
                      <a:pt x="62" y="585"/>
                    </a:lnTo>
                    <a:lnTo>
                      <a:pt x="62" y="580"/>
                    </a:lnTo>
                    <a:lnTo>
                      <a:pt x="62" y="576"/>
                    </a:lnTo>
                    <a:lnTo>
                      <a:pt x="69" y="571"/>
                    </a:lnTo>
                    <a:lnTo>
                      <a:pt x="69" y="567"/>
                    </a:lnTo>
                    <a:lnTo>
                      <a:pt x="69" y="562"/>
                    </a:lnTo>
                    <a:lnTo>
                      <a:pt x="69" y="558"/>
                    </a:lnTo>
                    <a:lnTo>
                      <a:pt x="62" y="553"/>
                    </a:lnTo>
                    <a:lnTo>
                      <a:pt x="62" y="549"/>
                    </a:lnTo>
                    <a:lnTo>
                      <a:pt x="56" y="544"/>
                    </a:lnTo>
                    <a:lnTo>
                      <a:pt x="56" y="535"/>
                    </a:lnTo>
                    <a:lnTo>
                      <a:pt x="56" y="531"/>
                    </a:lnTo>
                    <a:lnTo>
                      <a:pt x="50" y="527"/>
                    </a:lnTo>
                    <a:lnTo>
                      <a:pt x="50" y="518"/>
                    </a:lnTo>
                    <a:lnTo>
                      <a:pt x="44" y="509"/>
                    </a:lnTo>
                    <a:lnTo>
                      <a:pt x="37" y="509"/>
                    </a:lnTo>
                    <a:lnTo>
                      <a:pt x="37" y="504"/>
                    </a:lnTo>
                    <a:lnTo>
                      <a:pt x="37" y="500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1" y="486"/>
                    </a:lnTo>
                    <a:lnTo>
                      <a:pt x="25" y="482"/>
                    </a:lnTo>
                    <a:lnTo>
                      <a:pt x="18" y="477"/>
                    </a:lnTo>
                    <a:lnTo>
                      <a:pt x="12" y="477"/>
                    </a:lnTo>
                    <a:lnTo>
                      <a:pt x="12" y="473"/>
                    </a:lnTo>
                    <a:lnTo>
                      <a:pt x="18" y="473"/>
                    </a:lnTo>
                    <a:lnTo>
                      <a:pt x="25" y="473"/>
                    </a:lnTo>
                    <a:lnTo>
                      <a:pt x="31" y="473"/>
                    </a:lnTo>
                    <a:lnTo>
                      <a:pt x="31" y="477"/>
                    </a:lnTo>
                    <a:lnTo>
                      <a:pt x="37" y="477"/>
                    </a:lnTo>
                    <a:lnTo>
                      <a:pt x="37" y="482"/>
                    </a:lnTo>
                    <a:lnTo>
                      <a:pt x="44" y="482"/>
                    </a:lnTo>
                    <a:lnTo>
                      <a:pt x="50" y="482"/>
                    </a:lnTo>
                    <a:lnTo>
                      <a:pt x="50" y="477"/>
                    </a:lnTo>
                    <a:lnTo>
                      <a:pt x="56" y="477"/>
                    </a:lnTo>
                    <a:lnTo>
                      <a:pt x="62" y="473"/>
                    </a:lnTo>
                    <a:lnTo>
                      <a:pt x="69" y="469"/>
                    </a:lnTo>
                    <a:lnTo>
                      <a:pt x="69" y="464"/>
                    </a:lnTo>
                    <a:lnTo>
                      <a:pt x="75" y="464"/>
                    </a:lnTo>
                    <a:lnTo>
                      <a:pt x="75" y="460"/>
                    </a:lnTo>
                    <a:lnTo>
                      <a:pt x="81" y="455"/>
                    </a:lnTo>
                    <a:lnTo>
                      <a:pt x="81" y="451"/>
                    </a:lnTo>
                    <a:lnTo>
                      <a:pt x="88" y="451"/>
                    </a:lnTo>
                    <a:lnTo>
                      <a:pt x="88" y="446"/>
                    </a:lnTo>
                    <a:lnTo>
                      <a:pt x="88" y="442"/>
                    </a:lnTo>
                    <a:lnTo>
                      <a:pt x="94" y="437"/>
                    </a:lnTo>
                    <a:lnTo>
                      <a:pt x="94" y="433"/>
                    </a:lnTo>
                    <a:lnTo>
                      <a:pt x="88" y="433"/>
                    </a:lnTo>
                    <a:lnTo>
                      <a:pt x="88" y="428"/>
                    </a:lnTo>
                    <a:lnTo>
                      <a:pt x="81" y="424"/>
                    </a:lnTo>
                    <a:lnTo>
                      <a:pt x="81" y="419"/>
                    </a:lnTo>
                    <a:lnTo>
                      <a:pt x="81" y="415"/>
                    </a:lnTo>
                    <a:lnTo>
                      <a:pt x="81" y="411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1" y="402"/>
                    </a:lnTo>
                    <a:lnTo>
                      <a:pt x="75" y="406"/>
                    </a:lnTo>
                    <a:lnTo>
                      <a:pt x="75" y="402"/>
                    </a:lnTo>
                    <a:lnTo>
                      <a:pt x="75" y="397"/>
                    </a:lnTo>
                    <a:lnTo>
                      <a:pt x="75" y="393"/>
                    </a:lnTo>
                    <a:lnTo>
                      <a:pt x="81" y="393"/>
                    </a:lnTo>
                    <a:lnTo>
                      <a:pt x="81" y="388"/>
                    </a:lnTo>
                    <a:lnTo>
                      <a:pt x="88" y="388"/>
                    </a:lnTo>
                    <a:lnTo>
                      <a:pt x="88" y="384"/>
                    </a:lnTo>
                    <a:lnTo>
                      <a:pt x="94" y="384"/>
                    </a:lnTo>
                    <a:lnTo>
                      <a:pt x="100" y="384"/>
                    </a:lnTo>
                    <a:lnTo>
                      <a:pt x="107" y="384"/>
                    </a:lnTo>
                    <a:lnTo>
                      <a:pt x="107" y="388"/>
                    </a:lnTo>
                    <a:lnTo>
                      <a:pt x="113" y="388"/>
                    </a:lnTo>
                    <a:lnTo>
                      <a:pt x="113" y="384"/>
                    </a:lnTo>
                    <a:lnTo>
                      <a:pt x="119" y="384"/>
                    </a:lnTo>
                    <a:lnTo>
                      <a:pt x="125" y="379"/>
                    </a:lnTo>
                    <a:lnTo>
                      <a:pt x="125" y="375"/>
                    </a:lnTo>
                    <a:lnTo>
                      <a:pt x="132" y="375"/>
                    </a:lnTo>
                    <a:lnTo>
                      <a:pt x="132" y="370"/>
                    </a:lnTo>
                    <a:lnTo>
                      <a:pt x="132" y="366"/>
                    </a:lnTo>
                    <a:lnTo>
                      <a:pt x="138" y="366"/>
                    </a:lnTo>
                    <a:lnTo>
                      <a:pt x="138" y="362"/>
                    </a:lnTo>
                    <a:lnTo>
                      <a:pt x="138" y="357"/>
                    </a:lnTo>
                    <a:lnTo>
                      <a:pt x="138" y="353"/>
                    </a:lnTo>
                    <a:lnTo>
                      <a:pt x="132" y="348"/>
                    </a:lnTo>
                    <a:lnTo>
                      <a:pt x="125" y="348"/>
                    </a:lnTo>
                    <a:lnTo>
                      <a:pt x="119" y="344"/>
                    </a:lnTo>
                    <a:lnTo>
                      <a:pt x="119" y="339"/>
                    </a:lnTo>
                    <a:lnTo>
                      <a:pt x="119" y="335"/>
                    </a:lnTo>
                    <a:lnTo>
                      <a:pt x="119" y="330"/>
                    </a:lnTo>
                    <a:lnTo>
                      <a:pt x="125" y="326"/>
                    </a:lnTo>
                    <a:lnTo>
                      <a:pt x="132" y="321"/>
                    </a:lnTo>
                    <a:lnTo>
                      <a:pt x="132" y="317"/>
                    </a:lnTo>
                    <a:lnTo>
                      <a:pt x="138" y="317"/>
                    </a:lnTo>
                    <a:lnTo>
                      <a:pt x="132" y="312"/>
                    </a:lnTo>
                    <a:lnTo>
                      <a:pt x="132" y="308"/>
                    </a:lnTo>
                    <a:lnTo>
                      <a:pt x="138" y="304"/>
                    </a:lnTo>
                    <a:lnTo>
                      <a:pt x="144" y="299"/>
                    </a:lnTo>
                    <a:lnTo>
                      <a:pt x="151" y="299"/>
                    </a:lnTo>
                    <a:lnTo>
                      <a:pt x="157" y="299"/>
                    </a:lnTo>
                    <a:lnTo>
                      <a:pt x="163" y="304"/>
                    </a:lnTo>
                    <a:lnTo>
                      <a:pt x="169" y="304"/>
                    </a:lnTo>
                    <a:lnTo>
                      <a:pt x="176" y="308"/>
                    </a:lnTo>
                    <a:lnTo>
                      <a:pt x="182" y="308"/>
                    </a:lnTo>
                    <a:lnTo>
                      <a:pt x="182" y="304"/>
                    </a:lnTo>
                    <a:lnTo>
                      <a:pt x="188" y="304"/>
                    </a:lnTo>
                    <a:lnTo>
                      <a:pt x="195" y="304"/>
                    </a:lnTo>
                    <a:lnTo>
                      <a:pt x="201" y="304"/>
                    </a:lnTo>
                    <a:lnTo>
                      <a:pt x="201" y="299"/>
                    </a:lnTo>
                    <a:lnTo>
                      <a:pt x="207" y="304"/>
                    </a:lnTo>
                    <a:lnTo>
                      <a:pt x="213" y="304"/>
                    </a:lnTo>
                    <a:lnTo>
                      <a:pt x="213" y="308"/>
                    </a:lnTo>
                    <a:lnTo>
                      <a:pt x="220" y="308"/>
                    </a:lnTo>
                    <a:lnTo>
                      <a:pt x="226" y="308"/>
                    </a:lnTo>
                    <a:lnTo>
                      <a:pt x="232" y="308"/>
                    </a:lnTo>
                    <a:lnTo>
                      <a:pt x="239" y="308"/>
                    </a:lnTo>
                    <a:lnTo>
                      <a:pt x="245" y="312"/>
                    </a:lnTo>
                    <a:lnTo>
                      <a:pt x="251" y="312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8"/>
                    </a:lnTo>
                    <a:lnTo>
                      <a:pt x="283" y="308"/>
                    </a:lnTo>
                    <a:lnTo>
                      <a:pt x="289" y="304"/>
                    </a:lnTo>
                    <a:lnTo>
                      <a:pt x="295" y="299"/>
                    </a:lnTo>
                    <a:lnTo>
                      <a:pt x="295" y="295"/>
                    </a:lnTo>
                    <a:lnTo>
                      <a:pt x="301" y="295"/>
                    </a:lnTo>
                    <a:lnTo>
                      <a:pt x="308" y="295"/>
                    </a:lnTo>
                    <a:lnTo>
                      <a:pt x="314" y="295"/>
                    </a:lnTo>
                    <a:lnTo>
                      <a:pt x="314" y="299"/>
                    </a:lnTo>
                    <a:lnTo>
                      <a:pt x="320" y="299"/>
                    </a:lnTo>
                    <a:lnTo>
                      <a:pt x="320" y="304"/>
                    </a:lnTo>
                    <a:lnTo>
                      <a:pt x="327" y="308"/>
                    </a:lnTo>
                    <a:lnTo>
                      <a:pt x="327" y="312"/>
                    </a:lnTo>
                    <a:lnTo>
                      <a:pt x="333" y="317"/>
                    </a:lnTo>
                    <a:lnTo>
                      <a:pt x="339" y="312"/>
                    </a:lnTo>
                    <a:lnTo>
                      <a:pt x="345" y="312"/>
                    </a:lnTo>
                    <a:lnTo>
                      <a:pt x="352" y="312"/>
                    </a:lnTo>
                    <a:lnTo>
                      <a:pt x="358" y="308"/>
                    </a:lnTo>
                    <a:lnTo>
                      <a:pt x="358" y="304"/>
                    </a:lnTo>
                    <a:lnTo>
                      <a:pt x="358" y="299"/>
                    </a:lnTo>
                    <a:lnTo>
                      <a:pt x="364" y="299"/>
                    </a:lnTo>
                    <a:lnTo>
                      <a:pt x="371" y="299"/>
                    </a:lnTo>
                    <a:lnTo>
                      <a:pt x="377" y="304"/>
                    </a:lnTo>
                    <a:lnTo>
                      <a:pt x="383" y="304"/>
                    </a:lnTo>
                    <a:lnTo>
                      <a:pt x="389" y="304"/>
                    </a:lnTo>
                    <a:lnTo>
                      <a:pt x="396" y="304"/>
                    </a:lnTo>
                    <a:lnTo>
                      <a:pt x="402" y="304"/>
                    </a:lnTo>
                    <a:lnTo>
                      <a:pt x="402" y="299"/>
                    </a:lnTo>
                    <a:lnTo>
                      <a:pt x="408" y="299"/>
                    </a:lnTo>
                    <a:lnTo>
                      <a:pt x="415" y="299"/>
                    </a:lnTo>
                    <a:lnTo>
                      <a:pt x="421" y="295"/>
                    </a:lnTo>
                    <a:lnTo>
                      <a:pt x="427" y="295"/>
                    </a:lnTo>
                    <a:lnTo>
                      <a:pt x="427" y="290"/>
                    </a:lnTo>
                    <a:lnTo>
                      <a:pt x="433" y="290"/>
                    </a:lnTo>
                    <a:lnTo>
                      <a:pt x="433" y="286"/>
                    </a:lnTo>
                    <a:lnTo>
                      <a:pt x="440" y="286"/>
                    </a:lnTo>
                    <a:lnTo>
                      <a:pt x="446" y="281"/>
                    </a:lnTo>
                    <a:lnTo>
                      <a:pt x="452" y="277"/>
                    </a:lnTo>
                    <a:lnTo>
                      <a:pt x="452" y="272"/>
                    </a:lnTo>
                    <a:lnTo>
                      <a:pt x="452" y="268"/>
                    </a:lnTo>
                    <a:lnTo>
                      <a:pt x="459" y="263"/>
                    </a:lnTo>
                    <a:lnTo>
                      <a:pt x="459" y="259"/>
                    </a:lnTo>
                    <a:lnTo>
                      <a:pt x="459" y="254"/>
                    </a:lnTo>
                    <a:lnTo>
                      <a:pt x="459" y="250"/>
                    </a:lnTo>
                    <a:lnTo>
                      <a:pt x="452" y="250"/>
                    </a:lnTo>
                    <a:lnTo>
                      <a:pt x="452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7" y="237"/>
                    </a:lnTo>
                    <a:lnTo>
                      <a:pt x="421" y="237"/>
                    </a:lnTo>
                    <a:lnTo>
                      <a:pt x="415" y="232"/>
                    </a:lnTo>
                    <a:lnTo>
                      <a:pt x="408" y="228"/>
                    </a:lnTo>
                    <a:lnTo>
                      <a:pt x="408" y="223"/>
                    </a:lnTo>
                    <a:lnTo>
                      <a:pt x="408" y="219"/>
                    </a:lnTo>
                    <a:lnTo>
                      <a:pt x="402" y="219"/>
                    </a:lnTo>
                    <a:lnTo>
                      <a:pt x="402" y="214"/>
                    </a:lnTo>
                    <a:lnTo>
                      <a:pt x="396" y="210"/>
                    </a:lnTo>
                    <a:lnTo>
                      <a:pt x="396" y="205"/>
                    </a:lnTo>
                    <a:lnTo>
                      <a:pt x="389" y="205"/>
                    </a:lnTo>
                    <a:lnTo>
                      <a:pt x="389" y="201"/>
                    </a:lnTo>
                    <a:lnTo>
                      <a:pt x="383" y="201"/>
                    </a:lnTo>
                    <a:lnTo>
                      <a:pt x="383" y="196"/>
                    </a:lnTo>
                    <a:lnTo>
                      <a:pt x="383" y="192"/>
                    </a:lnTo>
                    <a:lnTo>
                      <a:pt x="377" y="192"/>
                    </a:lnTo>
                    <a:lnTo>
                      <a:pt x="371" y="192"/>
                    </a:lnTo>
                    <a:lnTo>
                      <a:pt x="371" y="188"/>
                    </a:lnTo>
                    <a:lnTo>
                      <a:pt x="364" y="188"/>
                    </a:lnTo>
                    <a:lnTo>
                      <a:pt x="364" y="183"/>
                    </a:lnTo>
                    <a:lnTo>
                      <a:pt x="364" y="179"/>
                    </a:lnTo>
                    <a:lnTo>
                      <a:pt x="364" y="174"/>
                    </a:lnTo>
                    <a:lnTo>
                      <a:pt x="364" y="170"/>
                    </a:lnTo>
                    <a:lnTo>
                      <a:pt x="371" y="170"/>
                    </a:lnTo>
                    <a:lnTo>
                      <a:pt x="371" y="165"/>
                    </a:lnTo>
                    <a:lnTo>
                      <a:pt x="377" y="165"/>
                    </a:lnTo>
                    <a:lnTo>
                      <a:pt x="377" y="161"/>
                    </a:lnTo>
                    <a:lnTo>
                      <a:pt x="383" y="161"/>
                    </a:lnTo>
                    <a:lnTo>
                      <a:pt x="383" y="156"/>
                    </a:lnTo>
                    <a:lnTo>
                      <a:pt x="383" y="152"/>
                    </a:lnTo>
                    <a:lnTo>
                      <a:pt x="383" y="147"/>
                    </a:lnTo>
                    <a:lnTo>
                      <a:pt x="389" y="147"/>
                    </a:lnTo>
                    <a:lnTo>
                      <a:pt x="389" y="143"/>
                    </a:lnTo>
                    <a:lnTo>
                      <a:pt x="389" y="139"/>
                    </a:lnTo>
                    <a:lnTo>
                      <a:pt x="396" y="139"/>
                    </a:lnTo>
                    <a:lnTo>
                      <a:pt x="396" y="134"/>
                    </a:lnTo>
                    <a:lnTo>
                      <a:pt x="396" y="130"/>
                    </a:lnTo>
                    <a:lnTo>
                      <a:pt x="402" y="125"/>
                    </a:lnTo>
                    <a:lnTo>
                      <a:pt x="402" y="121"/>
                    </a:lnTo>
                    <a:lnTo>
                      <a:pt x="408" y="116"/>
                    </a:lnTo>
                    <a:lnTo>
                      <a:pt x="408" y="112"/>
                    </a:lnTo>
                    <a:lnTo>
                      <a:pt x="408" y="107"/>
                    </a:lnTo>
                    <a:lnTo>
                      <a:pt x="408" y="103"/>
                    </a:lnTo>
                    <a:lnTo>
                      <a:pt x="415" y="98"/>
                    </a:lnTo>
                    <a:lnTo>
                      <a:pt x="421" y="98"/>
                    </a:lnTo>
                    <a:lnTo>
                      <a:pt x="427" y="98"/>
                    </a:lnTo>
                    <a:lnTo>
                      <a:pt x="433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2" y="94"/>
                    </a:lnTo>
                    <a:lnTo>
                      <a:pt x="459" y="89"/>
                    </a:lnTo>
                    <a:lnTo>
                      <a:pt x="459" y="85"/>
                    </a:lnTo>
                    <a:lnTo>
                      <a:pt x="465" y="85"/>
                    </a:lnTo>
                    <a:lnTo>
                      <a:pt x="459" y="81"/>
                    </a:lnTo>
                    <a:lnTo>
                      <a:pt x="459" y="76"/>
                    </a:lnTo>
                    <a:lnTo>
                      <a:pt x="465" y="72"/>
                    </a:lnTo>
                    <a:lnTo>
                      <a:pt x="465" y="67"/>
                    </a:lnTo>
                    <a:lnTo>
                      <a:pt x="471" y="67"/>
                    </a:lnTo>
                    <a:lnTo>
                      <a:pt x="477" y="67"/>
                    </a:lnTo>
                    <a:lnTo>
                      <a:pt x="484" y="63"/>
                    </a:lnTo>
                    <a:lnTo>
                      <a:pt x="484" y="58"/>
                    </a:lnTo>
                    <a:lnTo>
                      <a:pt x="490" y="54"/>
                    </a:lnTo>
                    <a:lnTo>
                      <a:pt x="496" y="54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5" y="45"/>
                    </a:lnTo>
                    <a:lnTo>
                      <a:pt x="521" y="45"/>
                    </a:lnTo>
                    <a:lnTo>
                      <a:pt x="521" y="40"/>
                    </a:lnTo>
                    <a:lnTo>
                      <a:pt x="528" y="40"/>
                    </a:lnTo>
                    <a:lnTo>
                      <a:pt x="528" y="36"/>
                    </a:lnTo>
                    <a:lnTo>
                      <a:pt x="534" y="31"/>
                    </a:lnTo>
                    <a:lnTo>
                      <a:pt x="534" y="27"/>
                    </a:lnTo>
                    <a:lnTo>
                      <a:pt x="528" y="27"/>
                    </a:lnTo>
                    <a:lnTo>
                      <a:pt x="528" y="23"/>
                    </a:lnTo>
                    <a:lnTo>
                      <a:pt x="528" y="18"/>
                    </a:lnTo>
                    <a:lnTo>
                      <a:pt x="528" y="14"/>
                    </a:lnTo>
                    <a:lnTo>
                      <a:pt x="534" y="14"/>
                    </a:lnTo>
                    <a:lnTo>
                      <a:pt x="540" y="14"/>
                    </a:lnTo>
                    <a:lnTo>
                      <a:pt x="540" y="9"/>
                    </a:lnTo>
                    <a:lnTo>
                      <a:pt x="547" y="9"/>
                    </a:lnTo>
                    <a:lnTo>
                      <a:pt x="553" y="5"/>
                    </a:lnTo>
                    <a:lnTo>
                      <a:pt x="559" y="5"/>
                    </a:lnTo>
                    <a:lnTo>
                      <a:pt x="566" y="5"/>
                    </a:lnTo>
                    <a:lnTo>
                      <a:pt x="572" y="0"/>
                    </a:lnTo>
                    <a:lnTo>
                      <a:pt x="57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74" name="Freeform 978"/>
              <p:cNvSpPr>
                <a:spLocks/>
              </p:cNvSpPr>
              <p:nvPr/>
            </p:nvSpPr>
            <p:spPr bwMode="auto">
              <a:xfrm>
                <a:off x="803" y="2278"/>
                <a:ext cx="1150" cy="705"/>
              </a:xfrm>
              <a:custGeom>
                <a:avLst/>
                <a:gdLst/>
                <a:ahLst/>
                <a:cxnLst>
                  <a:cxn ang="0">
                    <a:pos x="622" y="45"/>
                  </a:cxn>
                  <a:cxn ang="0">
                    <a:pos x="691" y="58"/>
                  </a:cxn>
                  <a:cxn ang="0">
                    <a:pos x="767" y="72"/>
                  </a:cxn>
                  <a:cxn ang="0">
                    <a:pos x="836" y="89"/>
                  </a:cxn>
                  <a:cxn ang="0">
                    <a:pos x="867" y="134"/>
                  </a:cxn>
                  <a:cxn ang="0">
                    <a:pos x="911" y="165"/>
                  </a:cxn>
                  <a:cxn ang="0">
                    <a:pos x="968" y="134"/>
                  </a:cxn>
                  <a:cxn ang="0">
                    <a:pos x="1050" y="134"/>
                  </a:cxn>
                  <a:cxn ang="0">
                    <a:pos x="1125" y="152"/>
                  </a:cxn>
                  <a:cxn ang="0">
                    <a:pos x="1144" y="179"/>
                  </a:cxn>
                  <a:cxn ang="0">
                    <a:pos x="1100" y="210"/>
                  </a:cxn>
                  <a:cxn ang="0">
                    <a:pos x="1075" y="254"/>
                  </a:cxn>
                  <a:cxn ang="0">
                    <a:pos x="1024" y="286"/>
                  </a:cxn>
                  <a:cxn ang="0">
                    <a:pos x="1031" y="330"/>
                  </a:cxn>
                  <a:cxn ang="0">
                    <a:pos x="1043" y="379"/>
                  </a:cxn>
                  <a:cxn ang="0">
                    <a:pos x="993" y="411"/>
                  </a:cxn>
                  <a:cxn ang="0">
                    <a:pos x="924" y="397"/>
                  </a:cxn>
                  <a:cxn ang="0">
                    <a:pos x="874" y="428"/>
                  </a:cxn>
                  <a:cxn ang="0">
                    <a:pos x="842" y="460"/>
                  </a:cxn>
                  <a:cxn ang="0">
                    <a:pos x="823" y="477"/>
                  </a:cxn>
                  <a:cxn ang="0">
                    <a:pos x="767" y="486"/>
                  </a:cxn>
                  <a:cxn ang="0">
                    <a:pos x="748" y="513"/>
                  </a:cxn>
                  <a:cxn ang="0">
                    <a:pos x="704" y="531"/>
                  </a:cxn>
                  <a:cxn ang="0">
                    <a:pos x="691" y="567"/>
                  </a:cxn>
                  <a:cxn ang="0">
                    <a:pos x="716" y="616"/>
                  </a:cxn>
                  <a:cxn ang="0">
                    <a:pos x="647" y="665"/>
                  </a:cxn>
                  <a:cxn ang="0">
                    <a:pos x="603" y="629"/>
                  </a:cxn>
                  <a:cxn ang="0">
                    <a:pos x="528" y="647"/>
                  </a:cxn>
                  <a:cxn ang="0">
                    <a:pos x="471" y="665"/>
                  </a:cxn>
                  <a:cxn ang="0">
                    <a:pos x="383" y="660"/>
                  </a:cxn>
                  <a:cxn ang="0">
                    <a:pos x="308" y="643"/>
                  </a:cxn>
                  <a:cxn ang="0">
                    <a:pos x="239" y="660"/>
                  </a:cxn>
                  <a:cxn ang="0">
                    <a:pos x="201" y="687"/>
                  </a:cxn>
                  <a:cxn ang="0">
                    <a:pos x="144" y="692"/>
                  </a:cxn>
                  <a:cxn ang="0">
                    <a:pos x="81" y="656"/>
                  </a:cxn>
                  <a:cxn ang="0">
                    <a:pos x="37" y="683"/>
                  </a:cxn>
                  <a:cxn ang="0">
                    <a:pos x="18" y="643"/>
                  </a:cxn>
                  <a:cxn ang="0">
                    <a:pos x="18" y="611"/>
                  </a:cxn>
                  <a:cxn ang="0">
                    <a:pos x="62" y="580"/>
                  </a:cxn>
                  <a:cxn ang="0">
                    <a:pos x="50" y="518"/>
                  </a:cxn>
                  <a:cxn ang="0">
                    <a:pos x="18" y="473"/>
                  </a:cxn>
                  <a:cxn ang="0">
                    <a:pos x="69" y="464"/>
                  </a:cxn>
                  <a:cxn ang="0">
                    <a:pos x="81" y="424"/>
                  </a:cxn>
                  <a:cxn ang="0">
                    <a:pos x="81" y="388"/>
                  </a:cxn>
                  <a:cxn ang="0">
                    <a:pos x="132" y="375"/>
                  </a:cxn>
                  <a:cxn ang="0">
                    <a:pos x="119" y="330"/>
                  </a:cxn>
                  <a:cxn ang="0">
                    <a:pos x="169" y="304"/>
                  </a:cxn>
                  <a:cxn ang="0">
                    <a:pos x="226" y="308"/>
                  </a:cxn>
                  <a:cxn ang="0">
                    <a:pos x="295" y="295"/>
                  </a:cxn>
                  <a:cxn ang="0">
                    <a:pos x="352" y="312"/>
                  </a:cxn>
                  <a:cxn ang="0">
                    <a:pos x="408" y="299"/>
                  </a:cxn>
                  <a:cxn ang="0">
                    <a:pos x="459" y="263"/>
                  </a:cxn>
                  <a:cxn ang="0">
                    <a:pos x="415" y="232"/>
                  </a:cxn>
                  <a:cxn ang="0">
                    <a:pos x="383" y="192"/>
                  </a:cxn>
                  <a:cxn ang="0">
                    <a:pos x="377" y="161"/>
                  </a:cxn>
                  <a:cxn ang="0">
                    <a:pos x="402" y="121"/>
                  </a:cxn>
                  <a:cxn ang="0">
                    <a:pos x="459" y="89"/>
                  </a:cxn>
                  <a:cxn ang="0">
                    <a:pos x="496" y="54"/>
                  </a:cxn>
                  <a:cxn ang="0">
                    <a:pos x="528" y="23"/>
                  </a:cxn>
                </a:cxnLst>
                <a:rect l="0" t="0" r="r" b="b"/>
                <a:pathLst>
                  <a:path w="1150" h="705">
                    <a:moveTo>
                      <a:pt x="578" y="0"/>
                    </a:moveTo>
                    <a:lnTo>
                      <a:pt x="578" y="9"/>
                    </a:lnTo>
                    <a:lnTo>
                      <a:pt x="578" y="14"/>
                    </a:lnTo>
                    <a:lnTo>
                      <a:pt x="578" y="18"/>
                    </a:lnTo>
                    <a:lnTo>
                      <a:pt x="584" y="23"/>
                    </a:lnTo>
                    <a:lnTo>
                      <a:pt x="584" y="27"/>
                    </a:lnTo>
                    <a:lnTo>
                      <a:pt x="591" y="31"/>
                    </a:lnTo>
                    <a:lnTo>
                      <a:pt x="597" y="36"/>
                    </a:lnTo>
                    <a:lnTo>
                      <a:pt x="603" y="40"/>
                    </a:lnTo>
                    <a:lnTo>
                      <a:pt x="610" y="40"/>
                    </a:lnTo>
                    <a:lnTo>
                      <a:pt x="616" y="45"/>
                    </a:lnTo>
                    <a:lnTo>
                      <a:pt x="622" y="45"/>
                    </a:lnTo>
                    <a:lnTo>
                      <a:pt x="622" y="49"/>
                    </a:lnTo>
                    <a:lnTo>
                      <a:pt x="628" y="49"/>
                    </a:lnTo>
                    <a:lnTo>
                      <a:pt x="628" y="54"/>
                    </a:lnTo>
                    <a:lnTo>
                      <a:pt x="635" y="58"/>
                    </a:lnTo>
                    <a:lnTo>
                      <a:pt x="641" y="63"/>
                    </a:lnTo>
                    <a:lnTo>
                      <a:pt x="654" y="63"/>
                    </a:lnTo>
                    <a:lnTo>
                      <a:pt x="660" y="63"/>
                    </a:lnTo>
                    <a:lnTo>
                      <a:pt x="666" y="63"/>
                    </a:lnTo>
                    <a:lnTo>
                      <a:pt x="672" y="63"/>
                    </a:lnTo>
                    <a:lnTo>
                      <a:pt x="679" y="63"/>
                    </a:lnTo>
                    <a:lnTo>
                      <a:pt x="685" y="58"/>
                    </a:lnTo>
                    <a:lnTo>
                      <a:pt x="691" y="58"/>
                    </a:lnTo>
                    <a:lnTo>
                      <a:pt x="698" y="58"/>
                    </a:lnTo>
                    <a:lnTo>
                      <a:pt x="704" y="54"/>
                    </a:lnTo>
                    <a:lnTo>
                      <a:pt x="710" y="54"/>
                    </a:lnTo>
                    <a:lnTo>
                      <a:pt x="716" y="54"/>
                    </a:lnTo>
                    <a:lnTo>
                      <a:pt x="729" y="54"/>
                    </a:lnTo>
                    <a:lnTo>
                      <a:pt x="729" y="58"/>
                    </a:lnTo>
                    <a:lnTo>
                      <a:pt x="735" y="58"/>
                    </a:lnTo>
                    <a:lnTo>
                      <a:pt x="742" y="58"/>
                    </a:lnTo>
                    <a:lnTo>
                      <a:pt x="748" y="63"/>
                    </a:lnTo>
                    <a:lnTo>
                      <a:pt x="754" y="67"/>
                    </a:lnTo>
                    <a:lnTo>
                      <a:pt x="760" y="67"/>
                    </a:lnTo>
                    <a:lnTo>
                      <a:pt x="767" y="72"/>
                    </a:lnTo>
                    <a:lnTo>
                      <a:pt x="773" y="72"/>
                    </a:lnTo>
                    <a:lnTo>
                      <a:pt x="779" y="76"/>
                    </a:lnTo>
                    <a:lnTo>
                      <a:pt x="786" y="76"/>
                    </a:lnTo>
                    <a:lnTo>
                      <a:pt x="792" y="76"/>
                    </a:lnTo>
                    <a:lnTo>
                      <a:pt x="798" y="72"/>
                    </a:lnTo>
                    <a:lnTo>
                      <a:pt x="804" y="72"/>
                    </a:lnTo>
                    <a:lnTo>
                      <a:pt x="811" y="72"/>
                    </a:lnTo>
                    <a:lnTo>
                      <a:pt x="817" y="76"/>
                    </a:lnTo>
                    <a:lnTo>
                      <a:pt x="823" y="81"/>
                    </a:lnTo>
                    <a:lnTo>
                      <a:pt x="830" y="81"/>
                    </a:lnTo>
                    <a:lnTo>
                      <a:pt x="830" y="85"/>
                    </a:lnTo>
                    <a:lnTo>
                      <a:pt x="836" y="89"/>
                    </a:lnTo>
                    <a:lnTo>
                      <a:pt x="842" y="94"/>
                    </a:lnTo>
                    <a:lnTo>
                      <a:pt x="842" y="98"/>
                    </a:lnTo>
                    <a:lnTo>
                      <a:pt x="842" y="103"/>
                    </a:lnTo>
                    <a:lnTo>
                      <a:pt x="848" y="103"/>
                    </a:lnTo>
                    <a:lnTo>
                      <a:pt x="848" y="107"/>
                    </a:lnTo>
                    <a:lnTo>
                      <a:pt x="848" y="112"/>
                    </a:lnTo>
                    <a:lnTo>
                      <a:pt x="842" y="116"/>
                    </a:lnTo>
                    <a:lnTo>
                      <a:pt x="842" y="121"/>
                    </a:lnTo>
                    <a:lnTo>
                      <a:pt x="842" y="125"/>
                    </a:lnTo>
                    <a:lnTo>
                      <a:pt x="855" y="130"/>
                    </a:lnTo>
                    <a:lnTo>
                      <a:pt x="861" y="130"/>
                    </a:lnTo>
                    <a:lnTo>
                      <a:pt x="867" y="134"/>
                    </a:lnTo>
                    <a:lnTo>
                      <a:pt x="874" y="134"/>
                    </a:lnTo>
                    <a:lnTo>
                      <a:pt x="880" y="139"/>
                    </a:lnTo>
                    <a:lnTo>
                      <a:pt x="886" y="143"/>
                    </a:lnTo>
                    <a:lnTo>
                      <a:pt x="892" y="143"/>
                    </a:lnTo>
                    <a:lnTo>
                      <a:pt x="892" y="147"/>
                    </a:lnTo>
                    <a:lnTo>
                      <a:pt x="899" y="147"/>
                    </a:lnTo>
                    <a:lnTo>
                      <a:pt x="899" y="152"/>
                    </a:lnTo>
                    <a:lnTo>
                      <a:pt x="899" y="156"/>
                    </a:lnTo>
                    <a:lnTo>
                      <a:pt x="899" y="161"/>
                    </a:lnTo>
                    <a:lnTo>
                      <a:pt x="899" y="165"/>
                    </a:lnTo>
                    <a:lnTo>
                      <a:pt x="905" y="165"/>
                    </a:lnTo>
                    <a:lnTo>
                      <a:pt x="911" y="165"/>
                    </a:lnTo>
                    <a:lnTo>
                      <a:pt x="911" y="161"/>
                    </a:lnTo>
                    <a:lnTo>
                      <a:pt x="911" y="156"/>
                    </a:lnTo>
                    <a:lnTo>
                      <a:pt x="918" y="152"/>
                    </a:lnTo>
                    <a:lnTo>
                      <a:pt x="918" y="147"/>
                    </a:lnTo>
                    <a:lnTo>
                      <a:pt x="918" y="139"/>
                    </a:lnTo>
                    <a:lnTo>
                      <a:pt x="924" y="134"/>
                    </a:lnTo>
                    <a:lnTo>
                      <a:pt x="930" y="134"/>
                    </a:lnTo>
                    <a:lnTo>
                      <a:pt x="936" y="130"/>
                    </a:lnTo>
                    <a:lnTo>
                      <a:pt x="943" y="130"/>
                    </a:lnTo>
                    <a:lnTo>
                      <a:pt x="955" y="130"/>
                    </a:lnTo>
                    <a:lnTo>
                      <a:pt x="962" y="130"/>
                    </a:lnTo>
                    <a:lnTo>
                      <a:pt x="968" y="134"/>
                    </a:lnTo>
                    <a:lnTo>
                      <a:pt x="974" y="134"/>
                    </a:lnTo>
                    <a:lnTo>
                      <a:pt x="980" y="139"/>
                    </a:lnTo>
                    <a:lnTo>
                      <a:pt x="987" y="139"/>
                    </a:lnTo>
                    <a:lnTo>
                      <a:pt x="993" y="134"/>
                    </a:lnTo>
                    <a:lnTo>
                      <a:pt x="999" y="134"/>
                    </a:lnTo>
                    <a:lnTo>
                      <a:pt x="1006" y="134"/>
                    </a:lnTo>
                    <a:lnTo>
                      <a:pt x="1012" y="134"/>
                    </a:lnTo>
                    <a:lnTo>
                      <a:pt x="1018" y="130"/>
                    </a:lnTo>
                    <a:lnTo>
                      <a:pt x="1024" y="130"/>
                    </a:lnTo>
                    <a:lnTo>
                      <a:pt x="1031" y="130"/>
                    </a:lnTo>
                    <a:lnTo>
                      <a:pt x="1037" y="134"/>
                    </a:lnTo>
                    <a:lnTo>
                      <a:pt x="1050" y="134"/>
                    </a:lnTo>
                    <a:lnTo>
                      <a:pt x="1062" y="134"/>
                    </a:lnTo>
                    <a:lnTo>
                      <a:pt x="1069" y="134"/>
                    </a:lnTo>
                    <a:lnTo>
                      <a:pt x="1075" y="134"/>
                    </a:lnTo>
                    <a:lnTo>
                      <a:pt x="1081" y="134"/>
                    </a:lnTo>
                    <a:lnTo>
                      <a:pt x="1081" y="139"/>
                    </a:lnTo>
                    <a:lnTo>
                      <a:pt x="1087" y="139"/>
                    </a:lnTo>
                    <a:lnTo>
                      <a:pt x="1094" y="143"/>
                    </a:lnTo>
                    <a:lnTo>
                      <a:pt x="1100" y="143"/>
                    </a:lnTo>
                    <a:lnTo>
                      <a:pt x="1106" y="147"/>
                    </a:lnTo>
                    <a:lnTo>
                      <a:pt x="1113" y="147"/>
                    </a:lnTo>
                    <a:lnTo>
                      <a:pt x="1119" y="152"/>
                    </a:lnTo>
                    <a:lnTo>
                      <a:pt x="1125" y="152"/>
                    </a:lnTo>
                    <a:lnTo>
                      <a:pt x="1131" y="152"/>
                    </a:lnTo>
                    <a:lnTo>
                      <a:pt x="1138" y="152"/>
                    </a:lnTo>
                    <a:lnTo>
                      <a:pt x="1144" y="152"/>
                    </a:lnTo>
                    <a:lnTo>
                      <a:pt x="1144" y="156"/>
                    </a:lnTo>
                    <a:lnTo>
                      <a:pt x="1150" y="156"/>
                    </a:lnTo>
                    <a:lnTo>
                      <a:pt x="1144" y="161"/>
                    </a:lnTo>
                    <a:lnTo>
                      <a:pt x="1144" y="165"/>
                    </a:lnTo>
                    <a:lnTo>
                      <a:pt x="1144" y="170"/>
                    </a:lnTo>
                    <a:lnTo>
                      <a:pt x="1138" y="170"/>
                    </a:lnTo>
                    <a:lnTo>
                      <a:pt x="1138" y="174"/>
                    </a:lnTo>
                    <a:lnTo>
                      <a:pt x="1138" y="179"/>
                    </a:lnTo>
                    <a:lnTo>
                      <a:pt x="1144" y="179"/>
                    </a:lnTo>
                    <a:lnTo>
                      <a:pt x="1144" y="183"/>
                    </a:lnTo>
                    <a:lnTo>
                      <a:pt x="1138" y="188"/>
                    </a:lnTo>
                    <a:lnTo>
                      <a:pt x="1131" y="188"/>
                    </a:lnTo>
                    <a:lnTo>
                      <a:pt x="1131" y="183"/>
                    </a:lnTo>
                    <a:lnTo>
                      <a:pt x="1125" y="188"/>
                    </a:lnTo>
                    <a:lnTo>
                      <a:pt x="1119" y="188"/>
                    </a:lnTo>
                    <a:lnTo>
                      <a:pt x="1113" y="192"/>
                    </a:lnTo>
                    <a:lnTo>
                      <a:pt x="1106" y="192"/>
                    </a:lnTo>
                    <a:lnTo>
                      <a:pt x="1106" y="196"/>
                    </a:lnTo>
                    <a:lnTo>
                      <a:pt x="1100" y="201"/>
                    </a:lnTo>
                    <a:lnTo>
                      <a:pt x="1100" y="205"/>
                    </a:lnTo>
                    <a:lnTo>
                      <a:pt x="1100" y="210"/>
                    </a:lnTo>
                    <a:lnTo>
                      <a:pt x="1100" y="214"/>
                    </a:lnTo>
                    <a:lnTo>
                      <a:pt x="1100" y="219"/>
                    </a:lnTo>
                    <a:lnTo>
                      <a:pt x="1094" y="219"/>
                    </a:lnTo>
                    <a:lnTo>
                      <a:pt x="1094" y="223"/>
                    </a:lnTo>
                    <a:lnTo>
                      <a:pt x="1094" y="228"/>
                    </a:lnTo>
                    <a:lnTo>
                      <a:pt x="1094" y="232"/>
                    </a:lnTo>
                    <a:lnTo>
                      <a:pt x="1087" y="237"/>
                    </a:lnTo>
                    <a:lnTo>
                      <a:pt x="1087" y="241"/>
                    </a:lnTo>
                    <a:lnTo>
                      <a:pt x="1087" y="246"/>
                    </a:lnTo>
                    <a:lnTo>
                      <a:pt x="1081" y="250"/>
                    </a:lnTo>
                    <a:lnTo>
                      <a:pt x="1081" y="254"/>
                    </a:lnTo>
                    <a:lnTo>
                      <a:pt x="1075" y="254"/>
                    </a:lnTo>
                    <a:lnTo>
                      <a:pt x="1069" y="259"/>
                    </a:lnTo>
                    <a:lnTo>
                      <a:pt x="1062" y="263"/>
                    </a:lnTo>
                    <a:lnTo>
                      <a:pt x="1062" y="268"/>
                    </a:lnTo>
                    <a:lnTo>
                      <a:pt x="1062" y="272"/>
                    </a:lnTo>
                    <a:lnTo>
                      <a:pt x="1056" y="277"/>
                    </a:lnTo>
                    <a:lnTo>
                      <a:pt x="1056" y="281"/>
                    </a:lnTo>
                    <a:lnTo>
                      <a:pt x="1050" y="286"/>
                    </a:lnTo>
                    <a:lnTo>
                      <a:pt x="1050" y="290"/>
                    </a:lnTo>
                    <a:lnTo>
                      <a:pt x="1043" y="290"/>
                    </a:lnTo>
                    <a:lnTo>
                      <a:pt x="1037" y="290"/>
                    </a:lnTo>
                    <a:lnTo>
                      <a:pt x="1031" y="290"/>
                    </a:lnTo>
                    <a:lnTo>
                      <a:pt x="1024" y="286"/>
                    </a:lnTo>
                    <a:lnTo>
                      <a:pt x="1024" y="290"/>
                    </a:lnTo>
                    <a:lnTo>
                      <a:pt x="1018" y="290"/>
                    </a:lnTo>
                    <a:lnTo>
                      <a:pt x="1018" y="295"/>
                    </a:lnTo>
                    <a:lnTo>
                      <a:pt x="1018" y="299"/>
                    </a:lnTo>
                    <a:lnTo>
                      <a:pt x="1018" y="304"/>
                    </a:lnTo>
                    <a:lnTo>
                      <a:pt x="1024" y="308"/>
                    </a:lnTo>
                    <a:lnTo>
                      <a:pt x="1024" y="312"/>
                    </a:lnTo>
                    <a:lnTo>
                      <a:pt x="1024" y="317"/>
                    </a:lnTo>
                    <a:lnTo>
                      <a:pt x="1024" y="321"/>
                    </a:lnTo>
                    <a:lnTo>
                      <a:pt x="1031" y="321"/>
                    </a:lnTo>
                    <a:lnTo>
                      <a:pt x="1031" y="326"/>
                    </a:lnTo>
                    <a:lnTo>
                      <a:pt x="1031" y="330"/>
                    </a:lnTo>
                    <a:lnTo>
                      <a:pt x="1031" y="335"/>
                    </a:lnTo>
                    <a:lnTo>
                      <a:pt x="1031" y="339"/>
                    </a:lnTo>
                    <a:lnTo>
                      <a:pt x="1037" y="344"/>
                    </a:lnTo>
                    <a:lnTo>
                      <a:pt x="1037" y="348"/>
                    </a:lnTo>
                    <a:lnTo>
                      <a:pt x="1037" y="353"/>
                    </a:lnTo>
                    <a:lnTo>
                      <a:pt x="1037" y="357"/>
                    </a:lnTo>
                    <a:lnTo>
                      <a:pt x="1037" y="362"/>
                    </a:lnTo>
                    <a:lnTo>
                      <a:pt x="1037" y="366"/>
                    </a:lnTo>
                    <a:lnTo>
                      <a:pt x="1037" y="370"/>
                    </a:lnTo>
                    <a:lnTo>
                      <a:pt x="1037" y="375"/>
                    </a:lnTo>
                    <a:lnTo>
                      <a:pt x="1043" y="375"/>
                    </a:lnTo>
                    <a:lnTo>
                      <a:pt x="1043" y="379"/>
                    </a:lnTo>
                    <a:lnTo>
                      <a:pt x="1043" y="384"/>
                    </a:lnTo>
                    <a:lnTo>
                      <a:pt x="1037" y="384"/>
                    </a:lnTo>
                    <a:lnTo>
                      <a:pt x="1031" y="384"/>
                    </a:lnTo>
                    <a:lnTo>
                      <a:pt x="1031" y="388"/>
                    </a:lnTo>
                    <a:lnTo>
                      <a:pt x="1024" y="393"/>
                    </a:lnTo>
                    <a:lnTo>
                      <a:pt x="1018" y="397"/>
                    </a:lnTo>
                    <a:lnTo>
                      <a:pt x="1018" y="402"/>
                    </a:lnTo>
                    <a:lnTo>
                      <a:pt x="1012" y="406"/>
                    </a:lnTo>
                    <a:lnTo>
                      <a:pt x="1006" y="406"/>
                    </a:lnTo>
                    <a:lnTo>
                      <a:pt x="1006" y="411"/>
                    </a:lnTo>
                    <a:lnTo>
                      <a:pt x="999" y="411"/>
                    </a:lnTo>
                    <a:lnTo>
                      <a:pt x="993" y="411"/>
                    </a:lnTo>
                    <a:lnTo>
                      <a:pt x="987" y="411"/>
                    </a:lnTo>
                    <a:lnTo>
                      <a:pt x="980" y="406"/>
                    </a:lnTo>
                    <a:lnTo>
                      <a:pt x="974" y="406"/>
                    </a:lnTo>
                    <a:lnTo>
                      <a:pt x="974" y="402"/>
                    </a:lnTo>
                    <a:lnTo>
                      <a:pt x="968" y="402"/>
                    </a:lnTo>
                    <a:lnTo>
                      <a:pt x="962" y="402"/>
                    </a:lnTo>
                    <a:lnTo>
                      <a:pt x="955" y="402"/>
                    </a:lnTo>
                    <a:lnTo>
                      <a:pt x="949" y="402"/>
                    </a:lnTo>
                    <a:lnTo>
                      <a:pt x="936" y="402"/>
                    </a:lnTo>
                    <a:lnTo>
                      <a:pt x="930" y="402"/>
                    </a:lnTo>
                    <a:lnTo>
                      <a:pt x="930" y="397"/>
                    </a:lnTo>
                    <a:lnTo>
                      <a:pt x="924" y="397"/>
                    </a:lnTo>
                    <a:lnTo>
                      <a:pt x="918" y="397"/>
                    </a:lnTo>
                    <a:lnTo>
                      <a:pt x="911" y="397"/>
                    </a:lnTo>
                    <a:lnTo>
                      <a:pt x="905" y="397"/>
                    </a:lnTo>
                    <a:lnTo>
                      <a:pt x="899" y="402"/>
                    </a:lnTo>
                    <a:lnTo>
                      <a:pt x="899" y="406"/>
                    </a:lnTo>
                    <a:lnTo>
                      <a:pt x="899" y="411"/>
                    </a:lnTo>
                    <a:lnTo>
                      <a:pt x="892" y="415"/>
                    </a:lnTo>
                    <a:lnTo>
                      <a:pt x="892" y="419"/>
                    </a:lnTo>
                    <a:lnTo>
                      <a:pt x="886" y="419"/>
                    </a:lnTo>
                    <a:lnTo>
                      <a:pt x="880" y="424"/>
                    </a:lnTo>
                    <a:lnTo>
                      <a:pt x="874" y="424"/>
                    </a:lnTo>
                    <a:lnTo>
                      <a:pt x="874" y="428"/>
                    </a:lnTo>
                    <a:lnTo>
                      <a:pt x="867" y="433"/>
                    </a:lnTo>
                    <a:lnTo>
                      <a:pt x="867" y="437"/>
                    </a:lnTo>
                    <a:lnTo>
                      <a:pt x="861" y="442"/>
                    </a:lnTo>
                    <a:lnTo>
                      <a:pt x="861" y="446"/>
                    </a:lnTo>
                    <a:lnTo>
                      <a:pt x="861" y="451"/>
                    </a:lnTo>
                    <a:lnTo>
                      <a:pt x="867" y="455"/>
                    </a:lnTo>
                    <a:lnTo>
                      <a:pt x="867" y="460"/>
                    </a:lnTo>
                    <a:lnTo>
                      <a:pt x="867" y="464"/>
                    </a:lnTo>
                    <a:lnTo>
                      <a:pt x="861" y="469"/>
                    </a:lnTo>
                    <a:lnTo>
                      <a:pt x="855" y="469"/>
                    </a:lnTo>
                    <a:lnTo>
                      <a:pt x="848" y="464"/>
                    </a:lnTo>
                    <a:lnTo>
                      <a:pt x="842" y="460"/>
                    </a:lnTo>
                    <a:lnTo>
                      <a:pt x="842" y="455"/>
                    </a:lnTo>
                    <a:lnTo>
                      <a:pt x="836" y="451"/>
                    </a:lnTo>
                    <a:lnTo>
                      <a:pt x="830" y="451"/>
                    </a:lnTo>
                    <a:lnTo>
                      <a:pt x="830" y="455"/>
                    </a:lnTo>
                    <a:lnTo>
                      <a:pt x="823" y="455"/>
                    </a:lnTo>
                    <a:lnTo>
                      <a:pt x="823" y="460"/>
                    </a:lnTo>
                    <a:lnTo>
                      <a:pt x="830" y="460"/>
                    </a:lnTo>
                    <a:lnTo>
                      <a:pt x="830" y="464"/>
                    </a:lnTo>
                    <a:lnTo>
                      <a:pt x="836" y="469"/>
                    </a:lnTo>
                    <a:lnTo>
                      <a:pt x="836" y="473"/>
                    </a:lnTo>
                    <a:lnTo>
                      <a:pt x="830" y="473"/>
                    </a:lnTo>
                    <a:lnTo>
                      <a:pt x="823" y="477"/>
                    </a:lnTo>
                    <a:lnTo>
                      <a:pt x="817" y="477"/>
                    </a:lnTo>
                    <a:lnTo>
                      <a:pt x="811" y="473"/>
                    </a:lnTo>
                    <a:lnTo>
                      <a:pt x="804" y="477"/>
                    </a:lnTo>
                    <a:lnTo>
                      <a:pt x="804" y="482"/>
                    </a:lnTo>
                    <a:lnTo>
                      <a:pt x="804" y="486"/>
                    </a:lnTo>
                    <a:lnTo>
                      <a:pt x="798" y="491"/>
                    </a:lnTo>
                    <a:lnTo>
                      <a:pt x="792" y="495"/>
                    </a:lnTo>
                    <a:lnTo>
                      <a:pt x="792" y="491"/>
                    </a:lnTo>
                    <a:lnTo>
                      <a:pt x="786" y="491"/>
                    </a:lnTo>
                    <a:lnTo>
                      <a:pt x="779" y="491"/>
                    </a:lnTo>
                    <a:lnTo>
                      <a:pt x="773" y="486"/>
                    </a:lnTo>
                    <a:lnTo>
                      <a:pt x="767" y="486"/>
                    </a:lnTo>
                    <a:lnTo>
                      <a:pt x="760" y="486"/>
                    </a:lnTo>
                    <a:lnTo>
                      <a:pt x="754" y="491"/>
                    </a:lnTo>
                    <a:lnTo>
                      <a:pt x="748" y="495"/>
                    </a:lnTo>
                    <a:lnTo>
                      <a:pt x="748" y="500"/>
                    </a:lnTo>
                    <a:lnTo>
                      <a:pt x="754" y="500"/>
                    </a:lnTo>
                    <a:lnTo>
                      <a:pt x="760" y="500"/>
                    </a:lnTo>
                    <a:lnTo>
                      <a:pt x="767" y="500"/>
                    </a:lnTo>
                    <a:lnTo>
                      <a:pt x="767" y="504"/>
                    </a:lnTo>
                    <a:lnTo>
                      <a:pt x="767" y="509"/>
                    </a:lnTo>
                    <a:lnTo>
                      <a:pt x="760" y="509"/>
                    </a:lnTo>
                    <a:lnTo>
                      <a:pt x="754" y="513"/>
                    </a:lnTo>
                    <a:lnTo>
                      <a:pt x="748" y="513"/>
                    </a:lnTo>
                    <a:lnTo>
                      <a:pt x="742" y="513"/>
                    </a:lnTo>
                    <a:lnTo>
                      <a:pt x="742" y="518"/>
                    </a:lnTo>
                    <a:lnTo>
                      <a:pt x="742" y="522"/>
                    </a:lnTo>
                    <a:lnTo>
                      <a:pt x="742" y="527"/>
                    </a:lnTo>
                    <a:lnTo>
                      <a:pt x="735" y="531"/>
                    </a:lnTo>
                    <a:lnTo>
                      <a:pt x="729" y="531"/>
                    </a:lnTo>
                    <a:lnTo>
                      <a:pt x="723" y="531"/>
                    </a:lnTo>
                    <a:lnTo>
                      <a:pt x="723" y="527"/>
                    </a:lnTo>
                    <a:lnTo>
                      <a:pt x="716" y="522"/>
                    </a:lnTo>
                    <a:lnTo>
                      <a:pt x="710" y="522"/>
                    </a:lnTo>
                    <a:lnTo>
                      <a:pt x="704" y="527"/>
                    </a:lnTo>
                    <a:lnTo>
                      <a:pt x="704" y="531"/>
                    </a:lnTo>
                    <a:lnTo>
                      <a:pt x="704" y="535"/>
                    </a:lnTo>
                    <a:lnTo>
                      <a:pt x="698" y="535"/>
                    </a:lnTo>
                    <a:lnTo>
                      <a:pt x="691" y="535"/>
                    </a:lnTo>
                    <a:lnTo>
                      <a:pt x="685" y="535"/>
                    </a:lnTo>
                    <a:lnTo>
                      <a:pt x="685" y="540"/>
                    </a:lnTo>
                    <a:lnTo>
                      <a:pt x="691" y="544"/>
                    </a:lnTo>
                    <a:lnTo>
                      <a:pt x="691" y="549"/>
                    </a:lnTo>
                    <a:lnTo>
                      <a:pt x="685" y="549"/>
                    </a:lnTo>
                    <a:lnTo>
                      <a:pt x="685" y="553"/>
                    </a:lnTo>
                    <a:lnTo>
                      <a:pt x="685" y="558"/>
                    </a:lnTo>
                    <a:lnTo>
                      <a:pt x="691" y="562"/>
                    </a:lnTo>
                    <a:lnTo>
                      <a:pt x="691" y="567"/>
                    </a:lnTo>
                    <a:lnTo>
                      <a:pt x="698" y="571"/>
                    </a:lnTo>
                    <a:lnTo>
                      <a:pt x="704" y="571"/>
                    </a:lnTo>
                    <a:lnTo>
                      <a:pt x="710" y="576"/>
                    </a:lnTo>
                    <a:lnTo>
                      <a:pt x="716" y="576"/>
                    </a:lnTo>
                    <a:lnTo>
                      <a:pt x="716" y="580"/>
                    </a:lnTo>
                    <a:lnTo>
                      <a:pt x="723" y="589"/>
                    </a:lnTo>
                    <a:lnTo>
                      <a:pt x="723" y="593"/>
                    </a:lnTo>
                    <a:lnTo>
                      <a:pt x="723" y="598"/>
                    </a:lnTo>
                    <a:lnTo>
                      <a:pt x="723" y="602"/>
                    </a:lnTo>
                    <a:lnTo>
                      <a:pt x="716" y="607"/>
                    </a:lnTo>
                    <a:lnTo>
                      <a:pt x="716" y="611"/>
                    </a:lnTo>
                    <a:lnTo>
                      <a:pt x="716" y="616"/>
                    </a:lnTo>
                    <a:lnTo>
                      <a:pt x="710" y="620"/>
                    </a:lnTo>
                    <a:lnTo>
                      <a:pt x="710" y="625"/>
                    </a:lnTo>
                    <a:lnTo>
                      <a:pt x="704" y="629"/>
                    </a:lnTo>
                    <a:lnTo>
                      <a:pt x="698" y="634"/>
                    </a:lnTo>
                    <a:lnTo>
                      <a:pt x="691" y="643"/>
                    </a:lnTo>
                    <a:lnTo>
                      <a:pt x="685" y="643"/>
                    </a:lnTo>
                    <a:lnTo>
                      <a:pt x="685" y="647"/>
                    </a:lnTo>
                    <a:lnTo>
                      <a:pt x="679" y="651"/>
                    </a:lnTo>
                    <a:lnTo>
                      <a:pt x="666" y="656"/>
                    </a:lnTo>
                    <a:lnTo>
                      <a:pt x="666" y="660"/>
                    </a:lnTo>
                    <a:lnTo>
                      <a:pt x="654" y="660"/>
                    </a:lnTo>
                    <a:lnTo>
                      <a:pt x="647" y="665"/>
                    </a:lnTo>
                    <a:lnTo>
                      <a:pt x="641" y="660"/>
                    </a:lnTo>
                    <a:lnTo>
                      <a:pt x="641" y="656"/>
                    </a:lnTo>
                    <a:lnTo>
                      <a:pt x="641" y="651"/>
                    </a:lnTo>
                    <a:lnTo>
                      <a:pt x="641" y="647"/>
                    </a:lnTo>
                    <a:lnTo>
                      <a:pt x="635" y="647"/>
                    </a:lnTo>
                    <a:lnTo>
                      <a:pt x="635" y="643"/>
                    </a:lnTo>
                    <a:lnTo>
                      <a:pt x="628" y="643"/>
                    </a:lnTo>
                    <a:lnTo>
                      <a:pt x="622" y="638"/>
                    </a:lnTo>
                    <a:lnTo>
                      <a:pt x="616" y="638"/>
                    </a:lnTo>
                    <a:lnTo>
                      <a:pt x="616" y="634"/>
                    </a:lnTo>
                    <a:lnTo>
                      <a:pt x="610" y="634"/>
                    </a:lnTo>
                    <a:lnTo>
                      <a:pt x="603" y="629"/>
                    </a:lnTo>
                    <a:lnTo>
                      <a:pt x="597" y="629"/>
                    </a:lnTo>
                    <a:lnTo>
                      <a:pt x="591" y="629"/>
                    </a:lnTo>
                    <a:lnTo>
                      <a:pt x="584" y="629"/>
                    </a:lnTo>
                    <a:lnTo>
                      <a:pt x="578" y="629"/>
                    </a:lnTo>
                    <a:lnTo>
                      <a:pt x="572" y="629"/>
                    </a:lnTo>
                    <a:lnTo>
                      <a:pt x="566" y="629"/>
                    </a:lnTo>
                    <a:lnTo>
                      <a:pt x="559" y="634"/>
                    </a:lnTo>
                    <a:lnTo>
                      <a:pt x="553" y="634"/>
                    </a:lnTo>
                    <a:lnTo>
                      <a:pt x="547" y="638"/>
                    </a:lnTo>
                    <a:lnTo>
                      <a:pt x="540" y="638"/>
                    </a:lnTo>
                    <a:lnTo>
                      <a:pt x="534" y="643"/>
                    </a:lnTo>
                    <a:lnTo>
                      <a:pt x="528" y="647"/>
                    </a:lnTo>
                    <a:lnTo>
                      <a:pt x="521" y="647"/>
                    </a:lnTo>
                    <a:lnTo>
                      <a:pt x="521" y="651"/>
                    </a:lnTo>
                    <a:lnTo>
                      <a:pt x="515" y="651"/>
                    </a:lnTo>
                    <a:lnTo>
                      <a:pt x="509" y="651"/>
                    </a:lnTo>
                    <a:lnTo>
                      <a:pt x="503" y="651"/>
                    </a:lnTo>
                    <a:lnTo>
                      <a:pt x="496" y="651"/>
                    </a:lnTo>
                    <a:lnTo>
                      <a:pt x="496" y="656"/>
                    </a:lnTo>
                    <a:lnTo>
                      <a:pt x="490" y="656"/>
                    </a:lnTo>
                    <a:lnTo>
                      <a:pt x="484" y="656"/>
                    </a:lnTo>
                    <a:lnTo>
                      <a:pt x="484" y="660"/>
                    </a:lnTo>
                    <a:lnTo>
                      <a:pt x="477" y="660"/>
                    </a:lnTo>
                    <a:lnTo>
                      <a:pt x="471" y="665"/>
                    </a:lnTo>
                    <a:lnTo>
                      <a:pt x="459" y="665"/>
                    </a:lnTo>
                    <a:lnTo>
                      <a:pt x="452" y="669"/>
                    </a:lnTo>
                    <a:lnTo>
                      <a:pt x="446" y="669"/>
                    </a:lnTo>
                    <a:lnTo>
                      <a:pt x="440" y="669"/>
                    </a:lnTo>
                    <a:lnTo>
                      <a:pt x="433" y="665"/>
                    </a:lnTo>
                    <a:lnTo>
                      <a:pt x="433" y="669"/>
                    </a:lnTo>
                    <a:lnTo>
                      <a:pt x="415" y="665"/>
                    </a:lnTo>
                    <a:lnTo>
                      <a:pt x="408" y="665"/>
                    </a:lnTo>
                    <a:lnTo>
                      <a:pt x="402" y="665"/>
                    </a:lnTo>
                    <a:lnTo>
                      <a:pt x="396" y="660"/>
                    </a:lnTo>
                    <a:lnTo>
                      <a:pt x="389" y="660"/>
                    </a:lnTo>
                    <a:lnTo>
                      <a:pt x="383" y="660"/>
                    </a:lnTo>
                    <a:lnTo>
                      <a:pt x="377" y="660"/>
                    </a:lnTo>
                    <a:lnTo>
                      <a:pt x="371" y="660"/>
                    </a:lnTo>
                    <a:lnTo>
                      <a:pt x="371" y="656"/>
                    </a:lnTo>
                    <a:lnTo>
                      <a:pt x="364" y="656"/>
                    </a:lnTo>
                    <a:lnTo>
                      <a:pt x="358" y="656"/>
                    </a:lnTo>
                    <a:lnTo>
                      <a:pt x="345" y="651"/>
                    </a:lnTo>
                    <a:lnTo>
                      <a:pt x="339" y="651"/>
                    </a:lnTo>
                    <a:lnTo>
                      <a:pt x="333" y="647"/>
                    </a:lnTo>
                    <a:lnTo>
                      <a:pt x="327" y="647"/>
                    </a:lnTo>
                    <a:lnTo>
                      <a:pt x="320" y="647"/>
                    </a:lnTo>
                    <a:lnTo>
                      <a:pt x="314" y="647"/>
                    </a:lnTo>
                    <a:lnTo>
                      <a:pt x="308" y="643"/>
                    </a:lnTo>
                    <a:lnTo>
                      <a:pt x="301" y="643"/>
                    </a:lnTo>
                    <a:lnTo>
                      <a:pt x="295" y="647"/>
                    </a:lnTo>
                    <a:lnTo>
                      <a:pt x="289" y="643"/>
                    </a:lnTo>
                    <a:lnTo>
                      <a:pt x="283" y="643"/>
                    </a:lnTo>
                    <a:lnTo>
                      <a:pt x="276" y="643"/>
                    </a:lnTo>
                    <a:lnTo>
                      <a:pt x="270" y="643"/>
                    </a:lnTo>
                    <a:lnTo>
                      <a:pt x="264" y="647"/>
                    </a:lnTo>
                    <a:lnTo>
                      <a:pt x="257" y="647"/>
                    </a:lnTo>
                    <a:lnTo>
                      <a:pt x="257" y="651"/>
                    </a:lnTo>
                    <a:lnTo>
                      <a:pt x="251" y="651"/>
                    </a:lnTo>
                    <a:lnTo>
                      <a:pt x="245" y="656"/>
                    </a:lnTo>
                    <a:lnTo>
                      <a:pt x="239" y="660"/>
                    </a:lnTo>
                    <a:lnTo>
                      <a:pt x="239" y="665"/>
                    </a:lnTo>
                    <a:lnTo>
                      <a:pt x="232" y="665"/>
                    </a:lnTo>
                    <a:lnTo>
                      <a:pt x="232" y="669"/>
                    </a:lnTo>
                    <a:lnTo>
                      <a:pt x="232" y="674"/>
                    </a:lnTo>
                    <a:lnTo>
                      <a:pt x="232" y="678"/>
                    </a:lnTo>
                    <a:lnTo>
                      <a:pt x="226" y="678"/>
                    </a:lnTo>
                    <a:lnTo>
                      <a:pt x="226" y="683"/>
                    </a:lnTo>
                    <a:lnTo>
                      <a:pt x="220" y="683"/>
                    </a:lnTo>
                    <a:lnTo>
                      <a:pt x="213" y="683"/>
                    </a:lnTo>
                    <a:lnTo>
                      <a:pt x="213" y="687"/>
                    </a:lnTo>
                    <a:lnTo>
                      <a:pt x="207" y="687"/>
                    </a:lnTo>
                    <a:lnTo>
                      <a:pt x="201" y="687"/>
                    </a:lnTo>
                    <a:lnTo>
                      <a:pt x="195" y="687"/>
                    </a:lnTo>
                    <a:lnTo>
                      <a:pt x="188" y="687"/>
                    </a:lnTo>
                    <a:lnTo>
                      <a:pt x="182" y="692"/>
                    </a:lnTo>
                    <a:lnTo>
                      <a:pt x="176" y="692"/>
                    </a:lnTo>
                    <a:lnTo>
                      <a:pt x="176" y="696"/>
                    </a:lnTo>
                    <a:lnTo>
                      <a:pt x="176" y="700"/>
                    </a:lnTo>
                    <a:lnTo>
                      <a:pt x="169" y="705"/>
                    </a:lnTo>
                    <a:lnTo>
                      <a:pt x="163" y="705"/>
                    </a:lnTo>
                    <a:lnTo>
                      <a:pt x="157" y="705"/>
                    </a:lnTo>
                    <a:lnTo>
                      <a:pt x="151" y="700"/>
                    </a:lnTo>
                    <a:lnTo>
                      <a:pt x="151" y="696"/>
                    </a:lnTo>
                    <a:lnTo>
                      <a:pt x="144" y="692"/>
                    </a:lnTo>
                    <a:lnTo>
                      <a:pt x="144" y="687"/>
                    </a:lnTo>
                    <a:lnTo>
                      <a:pt x="138" y="687"/>
                    </a:lnTo>
                    <a:lnTo>
                      <a:pt x="132" y="683"/>
                    </a:lnTo>
                    <a:lnTo>
                      <a:pt x="125" y="678"/>
                    </a:lnTo>
                    <a:lnTo>
                      <a:pt x="119" y="678"/>
                    </a:lnTo>
                    <a:lnTo>
                      <a:pt x="113" y="674"/>
                    </a:lnTo>
                    <a:lnTo>
                      <a:pt x="107" y="674"/>
                    </a:lnTo>
                    <a:lnTo>
                      <a:pt x="100" y="669"/>
                    </a:lnTo>
                    <a:lnTo>
                      <a:pt x="94" y="669"/>
                    </a:lnTo>
                    <a:lnTo>
                      <a:pt x="88" y="665"/>
                    </a:lnTo>
                    <a:lnTo>
                      <a:pt x="88" y="660"/>
                    </a:lnTo>
                    <a:lnTo>
                      <a:pt x="81" y="656"/>
                    </a:lnTo>
                    <a:lnTo>
                      <a:pt x="75" y="656"/>
                    </a:lnTo>
                    <a:lnTo>
                      <a:pt x="75" y="660"/>
                    </a:lnTo>
                    <a:lnTo>
                      <a:pt x="75" y="665"/>
                    </a:lnTo>
                    <a:lnTo>
                      <a:pt x="69" y="665"/>
                    </a:lnTo>
                    <a:lnTo>
                      <a:pt x="69" y="669"/>
                    </a:lnTo>
                    <a:lnTo>
                      <a:pt x="62" y="674"/>
                    </a:lnTo>
                    <a:lnTo>
                      <a:pt x="56" y="674"/>
                    </a:lnTo>
                    <a:lnTo>
                      <a:pt x="50" y="674"/>
                    </a:lnTo>
                    <a:lnTo>
                      <a:pt x="50" y="678"/>
                    </a:lnTo>
                    <a:lnTo>
                      <a:pt x="44" y="678"/>
                    </a:lnTo>
                    <a:lnTo>
                      <a:pt x="44" y="683"/>
                    </a:lnTo>
                    <a:lnTo>
                      <a:pt x="37" y="683"/>
                    </a:lnTo>
                    <a:lnTo>
                      <a:pt x="31" y="683"/>
                    </a:lnTo>
                    <a:lnTo>
                      <a:pt x="37" y="683"/>
                    </a:lnTo>
                    <a:lnTo>
                      <a:pt x="37" y="678"/>
                    </a:lnTo>
                    <a:lnTo>
                      <a:pt x="37" y="674"/>
                    </a:lnTo>
                    <a:lnTo>
                      <a:pt x="37" y="669"/>
                    </a:lnTo>
                    <a:lnTo>
                      <a:pt x="31" y="665"/>
                    </a:lnTo>
                    <a:lnTo>
                      <a:pt x="31" y="660"/>
                    </a:lnTo>
                    <a:lnTo>
                      <a:pt x="31" y="656"/>
                    </a:lnTo>
                    <a:lnTo>
                      <a:pt x="25" y="656"/>
                    </a:lnTo>
                    <a:lnTo>
                      <a:pt x="25" y="651"/>
                    </a:lnTo>
                    <a:lnTo>
                      <a:pt x="18" y="647"/>
                    </a:lnTo>
                    <a:lnTo>
                      <a:pt x="18" y="643"/>
                    </a:lnTo>
                    <a:lnTo>
                      <a:pt x="12" y="643"/>
                    </a:lnTo>
                    <a:lnTo>
                      <a:pt x="12" y="638"/>
                    </a:lnTo>
                    <a:lnTo>
                      <a:pt x="6" y="638"/>
                    </a:lnTo>
                    <a:lnTo>
                      <a:pt x="6" y="634"/>
                    </a:lnTo>
                    <a:lnTo>
                      <a:pt x="6" y="629"/>
                    </a:lnTo>
                    <a:lnTo>
                      <a:pt x="6" y="625"/>
                    </a:lnTo>
                    <a:lnTo>
                      <a:pt x="0" y="620"/>
                    </a:lnTo>
                    <a:lnTo>
                      <a:pt x="0" y="616"/>
                    </a:lnTo>
                    <a:lnTo>
                      <a:pt x="6" y="611"/>
                    </a:lnTo>
                    <a:lnTo>
                      <a:pt x="12" y="611"/>
                    </a:lnTo>
                    <a:lnTo>
                      <a:pt x="12" y="607"/>
                    </a:lnTo>
                    <a:lnTo>
                      <a:pt x="18" y="611"/>
                    </a:lnTo>
                    <a:lnTo>
                      <a:pt x="25" y="611"/>
                    </a:lnTo>
                    <a:lnTo>
                      <a:pt x="25" y="607"/>
                    </a:lnTo>
                    <a:lnTo>
                      <a:pt x="31" y="607"/>
                    </a:lnTo>
                    <a:lnTo>
                      <a:pt x="31" y="602"/>
                    </a:lnTo>
                    <a:lnTo>
                      <a:pt x="37" y="602"/>
                    </a:lnTo>
                    <a:lnTo>
                      <a:pt x="44" y="602"/>
                    </a:lnTo>
                    <a:lnTo>
                      <a:pt x="44" y="598"/>
                    </a:lnTo>
                    <a:lnTo>
                      <a:pt x="50" y="593"/>
                    </a:lnTo>
                    <a:lnTo>
                      <a:pt x="50" y="589"/>
                    </a:lnTo>
                    <a:lnTo>
                      <a:pt x="56" y="589"/>
                    </a:lnTo>
                    <a:lnTo>
                      <a:pt x="62" y="585"/>
                    </a:lnTo>
                    <a:lnTo>
                      <a:pt x="62" y="580"/>
                    </a:lnTo>
                    <a:lnTo>
                      <a:pt x="62" y="576"/>
                    </a:lnTo>
                    <a:lnTo>
                      <a:pt x="69" y="571"/>
                    </a:lnTo>
                    <a:lnTo>
                      <a:pt x="69" y="567"/>
                    </a:lnTo>
                    <a:lnTo>
                      <a:pt x="69" y="562"/>
                    </a:lnTo>
                    <a:lnTo>
                      <a:pt x="69" y="558"/>
                    </a:lnTo>
                    <a:lnTo>
                      <a:pt x="62" y="553"/>
                    </a:lnTo>
                    <a:lnTo>
                      <a:pt x="62" y="549"/>
                    </a:lnTo>
                    <a:lnTo>
                      <a:pt x="56" y="544"/>
                    </a:lnTo>
                    <a:lnTo>
                      <a:pt x="56" y="535"/>
                    </a:lnTo>
                    <a:lnTo>
                      <a:pt x="56" y="531"/>
                    </a:lnTo>
                    <a:lnTo>
                      <a:pt x="50" y="527"/>
                    </a:lnTo>
                    <a:lnTo>
                      <a:pt x="50" y="518"/>
                    </a:lnTo>
                    <a:lnTo>
                      <a:pt x="44" y="509"/>
                    </a:lnTo>
                    <a:lnTo>
                      <a:pt x="37" y="509"/>
                    </a:lnTo>
                    <a:lnTo>
                      <a:pt x="37" y="504"/>
                    </a:lnTo>
                    <a:lnTo>
                      <a:pt x="37" y="500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1" y="486"/>
                    </a:lnTo>
                    <a:lnTo>
                      <a:pt x="25" y="482"/>
                    </a:lnTo>
                    <a:lnTo>
                      <a:pt x="18" y="477"/>
                    </a:lnTo>
                    <a:lnTo>
                      <a:pt x="12" y="477"/>
                    </a:lnTo>
                    <a:lnTo>
                      <a:pt x="12" y="473"/>
                    </a:lnTo>
                    <a:lnTo>
                      <a:pt x="18" y="473"/>
                    </a:lnTo>
                    <a:lnTo>
                      <a:pt x="25" y="473"/>
                    </a:lnTo>
                    <a:lnTo>
                      <a:pt x="31" y="473"/>
                    </a:lnTo>
                    <a:lnTo>
                      <a:pt x="31" y="477"/>
                    </a:lnTo>
                    <a:lnTo>
                      <a:pt x="37" y="477"/>
                    </a:lnTo>
                    <a:lnTo>
                      <a:pt x="37" y="482"/>
                    </a:lnTo>
                    <a:lnTo>
                      <a:pt x="44" y="482"/>
                    </a:lnTo>
                    <a:lnTo>
                      <a:pt x="50" y="482"/>
                    </a:lnTo>
                    <a:lnTo>
                      <a:pt x="50" y="477"/>
                    </a:lnTo>
                    <a:lnTo>
                      <a:pt x="56" y="477"/>
                    </a:lnTo>
                    <a:lnTo>
                      <a:pt x="62" y="473"/>
                    </a:lnTo>
                    <a:lnTo>
                      <a:pt x="69" y="469"/>
                    </a:lnTo>
                    <a:lnTo>
                      <a:pt x="69" y="464"/>
                    </a:lnTo>
                    <a:lnTo>
                      <a:pt x="75" y="464"/>
                    </a:lnTo>
                    <a:lnTo>
                      <a:pt x="75" y="460"/>
                    </a:lnTo>
                    <a:lnTo>
                      <a:pt x="81" y="455"/>
                    </a:lnTo>
                    <a:lnTo>
                      <a:pt x="81" y="451"/>
                    </a:lnTo>
                    <a:lnTo>
                      <a:pt x="88" y="451"/>
                    </a:lnTo>
                    <a:lnTo>
                      <a:pt x="88" y="446"/>
                    </a:lnTo>
                    <a:lnTo>
                      <a:pt x="88" y="442"/>
                    </a:lnTo>
                    <a:lnTo>
                      <a:pt x="94" y="437"/>
                    </a:lnTo>
                    <a:lnTo>
                      <a:pt x="94" y="433"/>
                    </a:lnTo>
                    <a:lnTo>
                      <a:pt x="88" y="433"/>
                    </a:lnTo>
                    <a:lnTo>
                      <a:pt x="88" y="428"/>
                    </a:lnTo>
                    <a:lnTo>
                      <a:pt x="81" y="424"/>
                    </a:lnTo>
                    <a:lnTo>
                      <a:pt x="81" y="419"/>
                    </a:lnTo>
                    <a:lnTo>
                      <a:pt x="81" y="415"/>
                    </a:lnTo>
                    <a:lnTo>
                      <a:pt x="81" y="411"/>
                    </a:lnTo>
                    <a:lnTo>
                      <a:pt x="88" y="411"/>
                    </a:lnTo>
                    <a:lnTo>
                      <a:pt x="88" y="406"/>
                    </a:lnTo>
                    <a:lnTo>
                      <a:pt x="81" y="402"/>
                    </a:lnTo>
                    <a:lnTo>
                      <a:pt x="75" y="406"/>
                    </a:lnTo>
                    <a:lnTo>
                      <a:pt x="75" y="402"/>
                    </a:lnTo>
                    <a:lnTo>
                      <a:pt x="75" y="397"/>
                    </a:lnTo>
                    <a:lnTo>
                      <a:pt x="75" y="393"/>
                    </a:lnTo>
                    <a:lnTo>
                      <a:pt x="81" y="393"/>
                    </a:lnTo>
                    <a:lnTo>
                      <a:pt x="81" y="388"/>
                    </a:lnTo>
                    <a:lnTo>
                      <a:pt x="88" y="388"/>
                    </a:lnTo>
                    <a:lnTo>
                      <a:pt x="88" y="384"/>
                    </a:lnTo>
                    <a:lnTo>
                      <a:pt x="94" y="384"/>
                    </a:lnTo>
                    <a:lnTo>
                      <a:pt x="100" y="384"/>
                    </a:lnTo>
                    <a:lnTo>
                      <a:pt x="107" y="384"/>
                    </a:lnTo>
                    <a:lnTo>
                      <a:pt x="107" y="388"/>
                    </a:lnTo>
                    <a:lnTo>
                      <a:pt x="113" y="388"/>
                    </a:lnTo>
                    <a:lnTo>
                      <a:pt x="113" y="384"/>
                    </a:lnTo>
                    <a:lnTo>
                      <a:pt x="119" y="384"/>
                    </a:lnTo>
                    <a:lnTo>
                      <a:pt x="125" y="379"/>
                    </a:lnTo>
                    <a:lnTo>
                      <a:pt x="125" y="375"/>
                    </a:lnTo>
                    <a:lnTo>
                      <a:pt x="132" y="375"/>
                    </a:lnTo>
                    <a:lnTo>
                      <a:pt x="132" y="370"/>
                    </a:lnTo>
                    <a:lnTo>
                      <a:pt x="132" y="366"/>
                    </a:lnTo>
                    <a:lnTo>
                      <a:pt x="138" y="366"/>
                    </a:lnTo>
                    <a:lnTo>
                      <a:pt x="138" y="362"/>
                    </a:lnTo>
                    <a:lnTo>
                      <a:pt x="138" y="357"/>
                    </a:lnTo>
                    <a:lnTo>
                      <a:pt x="138" y="353"/>
                    </a:lnTo>
                    <a:lnTo>
                      <a:pt x="132" y="348"/>
                    </a:lnTo>
                    <a:lnTo>
                      <a:pt x="125" y="348"/>
                    </a:lnTo>
                    <a:lnTo>
                      <a:pt x="119" y="344"/>
                    </a:lnTo>
                    <a:lnTo>
                      <a:pt x="119" y="339"/>
                    </a:lnTo>
                    <a:lnTo>
                      <a:pt x="119" y="335"/>
                    </a:lnTo>
                    <a:lnTo>
                      <a:pt x="119" y="330"/>
                    </a:lnTo>
                    <a:lnTo>
                      <a:pt x="125" y="326"/>
                    </a:lnTo>
                    <a:lnTo>
                      <a:pt x="132" y="321"/>
                    </a:lnTo>
                    <a:lnTo>
                      <a:pt x="132" y="317"/>
                    </a:lnTo>
                    <a:lnTo>
                      <a:pt x="138" y="317"/>
                    </a:lnTo>
                    <a:lnTo>
                      <a:pt x="132" y="312"/>
                    </a:lnTo>
                    <a:lnTo>
                      <a:pt x="132" y="308"/>
                    </a:lnTo>
                    <a:lnTo>
                      <a:pt x="138" y="304"/>
                    </a:lnTo>
                    <a:lnTo>
                      <a:pt x="144" y="299"/>
                    </a:lnTo>
                    <a:lnTo>
                      <a:pt x="151" y="299"/>
                    </a:lnTo>
                    <a:lnTo>
                      <a:pt x="157" y="299"/>
                    </a:lnTo>
                    <a:lnTo>
                      <a:pt x="163" y="304"/>
                    </a:lnTo>
                    <a:lnTo>
                      <a:pt x="169" y="304"/>
                    </a:lnTo>
                    <a:lnTo>
                      <a:pt x="176" y="308"/>
                    </a:lnTo>
                    <a:lnTo>
                      <a:pt x="182" y="308"/>
                    </a:lnTo>
                    <a:lnTo>
                      <a:pt x="182" y="304"/>
                    </a:lnTo>
                    <a:lnTo>
                      <a:pt x="188" y="304"/>
                    </a:lnTo>
                    <a:lnTo>
                      <a:pt x="195" y="304"/>
                    </a:lnTo>
                    <a:lnTo>
                      <a:pt x="201" y="304"/>
                    </a:lnTo>
                    <a:lnTo>
                      <a:pt x="201" y="299"/>
                    </a:lnTo>
                    <a:lnTo>
                      <a:pt x="207" y="304"/>
                    </a:lnTo>
                    <a:lnTo>
                      <a:pt x="213" y="304"/>
                    </a:lnTo>
                    <a:lnTo>
                      <a:pt x="213" y="308"/>
                    </a:lnTo>
                    <a:lnTo>
                      <a:pt x="220" y="308"/>
                    </a:lnTo>
                    <a:lnTo>
                      <a:pt x="226" y="308"/>
                    </a:lnTo>
                    <a:lnTo>
                      <a:pt x="232" y="308"/>
                    </a:lnTo>
                    <a:lnTo>
                      <a:pt x="239" y="308"/>
                    </a:lnTo>
                    <a:lnTo>
                      <a:pt x="245" y="312"/>
                    </a:lnTo>
                    <a:lnTo>
                      <a:pt x="251" y="312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8"/>
                    </a:lnTo>
                    <a:lnTo>
                      <a:pt x="283" y="308"/>
                    </a:lnTo>
                    <a:lnTo>
                      <a:pt x="289" y="304"/>
                    </a:lnTo>
                    <a:lnTo>
                      <a:pt x="295" y="299"/>
                    </a:lnTo>
                    <a:lnTo>
                      <a:pt x="295" y="295"/>
                    </a:lnTo>
                    <a:lnTo>
                      <a:pt x="301" y="295"/>
                    </a:lnTo>
                    <a:lnTo>
                      <a:pt x="308" y="295"/>
                    </a:lnTo>
                    <a:lnTo>
                      <a:pt x="314" y="295"/>
                    </a:lnTo>
                    <a:lnTo>
                      <a:pt x="314" y="299"/>
                    </a:lnTo>
                    <a:lnTo>
                      <a:pt x="320" y="299"/>
                    </a:lnTo>
                    <a:lnTo>
                      <a:pt x="320" y="304"/>
                    </a:lnTo>
                    <a:lnTo>
                      <a:pt x="327" y="308"/>
                    </a:lnTo>
                    <a:lnTo>
                      <a:pt x="327" y="312"/>
                    </a:lnTo>
                    <a:lnTo>
                      <a:pt x="333" y="317"/>
                    </a:lnTo>
                    <a:lnTo>
                      <a:pt x="339" y="312"/>
                    </a:lnTo>
                    <a:lnTo>
                      <a:pt x="345" y="312"/>
                    </a:lnTo>
                    <a:lnTo>
                      <a:pt x="352" y="312"/>
                    </a:lnTo>
                    <a:lnTo>
                      <a:pt x="358" y="308"/>
                    </a:lnTo>
                    <a:lnTo>
                      <a:pt x="358" y="304"/>
                    </a:lnTo>
                    <a:lnTo>
                      <a:pt x="358" y="299"/>
                    </a:lnTo>
                    <a:lnTo>
                      <a:pt x="364" y="299"/>
                    </a:lnTo>
                    <a:lnTo>
                      <a:pt x="371" y="299"/>
                    </a:lnTo>
                    <a:lnTo>
                      <a:pt x="377" y="304"/>
                    </a:lnTo>
                    <a:lnTo>
                      <a:pt x="383" y="304"/>
                    </a:lnTo>
                    <a:lnTo>
                      <a:pt x="389" y="304"/>
                    </a:lnTo>
                    <a:lnTo>
                      <a:pt x="396" y="304"/>
                    </a:lnTo>
                    <a:lnTo>
                      <a:pt x="402" y="304"/>
                    </a:lnTo>
                    <a:lnTo>
                      <a:pt x="402" y="299"/>
                    </a:lnTo>
                    <a:lnTo>
                      <a:pt x="408" y="299"/>
                    </a:lnTo>
                    <a:lnTo>
                      <a:pt x="415" y="299"/>
                    </a:lnTo>
                    <a:lnTo>
                      <a:pt x="421" y="295"/>
                    </a:lnTo>
                    <a:lnTo>
                      <a:pt x="427" y="295"/>
                    </a:lnTo>
                    <a:lnTo>
                      <a:pt x="427" y="290"/>
                    </a:lnTo>
                    <a:lnTo>
                      <a:pt x="433" y="290"/>
                    </a:lnTo>
                    <a:lnTo>
                      <a:pt x="433" y="286"/>
                    </a:lnTo>
                    <a:lnTo>
                      <a:pt x="440" y="286"/>
                    </a:lnTo>
                    <a:lnTo>
                      <a:pt x="446" y="281"/>
                    </a:lnTo>
                    <a:lnTo>
                      <a:pt x="452" y="277"/>
                    </a:lnTo>
                    <a:lnTo>
                      <a:pt x="452" y="272"/>
                    </a:lnTo>
                    <a:lnTo>
                      <a:pt x="452" y="268"/>
                    </a:lnTo>
                    <a:lnTo>
                      <a:pt x="459" y="263"/>
                    </a:lnTo>
                    <a:lnTo>
                      <a:pt x="459" y="259"/>
                    </a:lnTo>
                    <a:lnTo>
                      <a:pt x="459" y="254"/>
                    </a:lnTo>
                    <a:lnTo>
                      <a:pt x="459" y="250"/>
                    </a:lnTo>
                    <a:lnTo>
                      <a:pt x="452" y="250"/>
                    </a:lnTo>
                    <a:lnTo>
                      <a:pt x="452" y="246"/>
                    </a:lnTo>
                    <a:lnTo>
                      <a:pt x="446" y="246"/>
                    </a:lnTo>
                    <a:lnTo>
                      <a:pt x="440" y="246"/>
                    </a:lnTo>
                    <a:lnTo>
                      <a:pt x="440" y="241"/>
                    </a:lnTo>
                    <a:lnTo>
                      <a:pt x="433" y="241"/>
                    </a:lnTo>
                    <a:lnTo>
                      <a:pt x="427" y="237"/>
                    </a:lnTo>
                    <a:lnTo>
                      <a:pt x="421" y="237"/>
                    </a:lnTo>
                    <a:lnTo>
                      <a:pt x="415" y="232"/>
                    </a:lnTo>
                    <a:lnTo>
                      <a:pt x="408" y="228"/>
                    </a:lnTo>
                    <a:lnTo>
                      <a:pt x="408" y="223"/>
                    </a:lnTo>
                    <a:lnTo>
                      <a:pt x="408" y="219"/>
                    </a:lnTo>
                    <a:lnTo>
                      <a:pt x="402" y="219"/>
                    </a:lnTo>
                    <a:lnTo>
                      <a:pt x="402" y="214"/>
                    </a:lnTo>
                    <a:lnTo>
                      <a:pt x="396" y="210"/>
                    </a:lnTo>
                    <a:lnTo>
                      <a:pt x="396" y="205"/>
                    </a:lnTo>
                    <a:lnTo>
                      <a:pt x="389" y="205"/>
                    </a:lnTo>
                    <a:lnTo>
                      <a:pt x="389" y="201"/>
                    </a:lnTo>
                    <a:lnTo>
                      <a:pt x="383" y="201"/>
                    </a:lnTo>
                    <a:lnTo>
                      <a:pt x="383" y="196"/>
                    </a:lnTo>
                    <a:lnTo>
                      <a:pt x="383" y="192"/>
                    </a:lnTo>
                    <a:lnTo>
                      <a:pt x="377" y="192"/>
                    </a:lnTo>
                    <a:lnTo>
                      <a:pt x="371" y="192"/>
                    </a:lnTo>
                    <a:lnTo>
                      <a:pt x="371" y="188"/>
                    </a:lnTo>
                    <a:lnTo>
                      <a:pt x="364" y="188"/>
                    </a:lnTo>
                    <a:lnTo>
                      <a:pt x="364" y="183"/>
                    </a:lnTo>
                    <a:lnTo>
                      <a:pt x="364" y="179"/>
                    </a:lnTo>
                    <a:lnTo>
                      <a:pt x="364" y="174"/>
                    </a:lnTo>
                    <a:lnTo>
                      <a:pt x="364" y="170"/>
                    </a:lnTo>
                    <a:lnTo>
                      <a:pt x="371" y="170"/>
                    </a:lnTo>
                    <a:lnTo>
                      <a:pt x="371" y="165"/>
                    </a:lnTo>
                    <a:lnTo>
                      <a:pt x="377" y="165"/>
                    </a:lnTo>
                    <a:lnTo>
                      <a:pt x="377" y="161"/>
                    </a:lnTo>
                    <a:lnTo>
                      <a:pt x="383" y="161"/>
                    </a:lnTo>
                    <a:lnTo>
                      <a:pt x="383" y="156"/>
                    </a:lnTo>
                    <a:lnTo>
                      <a:pt x="383" y="152"/>
                    </a:lnTo>
                    <a:lnTo>
                      <a:pt x="383" y="147"/>
                    </a:lnTo>
                    <a:lnTo>
                      <a:pt x="389" y="147"/>
                    </a:lnTo>
                    <a:lnTo>
                      <a:pt x="389" y="143"/>
                    </a:lnTo>
                    <a:lnTo>
                      <a:pt x="389" y="139"/>
                    </a:lnTo>
                    <a:lnTo>
                      <a:pt x="396" y="139"/>
                    </a:lnTo>
                    <a:lnTo>
                      <a:pt x="396" y="134"/>
                    </a:lnTo>
                    <a:lnTo>
                      <a:pt x="396" y="130"/>
                    </a:lnTo>
                    <a:lnTo>
                      <a:pt x="402" y="125"/>
                    </a:lnTo>
                    <a:lnTo>
                      <a:pt x="402" y="121"/>
                    </a:lnTo>
                    <a:lnTo>
                      <a:pt x="408" y="116"/>
                    </a:lnTo>
                    <a:lnTo>
                      <a:pt x="408" y="112"/>
                    </a:lnTo>
                    <a:lnTo>
                      <a:pt x="408" y="107"/>
                    </a:lnTo>
                    <a:lnTo>
                      <a:pt x="408" y="103"/>
                    </a:lnTo>
                    <a:lnTo>
                      <a:pt x="415" y="98"/>
                    </a:lnTo>
                    <a:lnTo>
                      <a:pt x="421" y="98"/>
                    </a:lnTo>
                    <a:lnTo>
                      <a:pt x="427" y="98"/>
                    </a:lnTo>
                    <a:lnTo>
                      <a:pt x="433" y="98"/>
                    </a:lnTo>
                    <a:lnTo>
                      <a:pt x="440" y="98"/>
                    </a:lnTo>
                    <a:lnTo>
                      <a:pt x="446" y="98"/>
                    </a:lnTo>
                    <a:lnTo>
                      <a:pt x="452" y="94"/>
                    </a:lnTo>
                    <a:lnTo>
                      <a:pt x="459" y="89"/>
                    </a:lnTo>
                    <a:lnTo>
                      <a:pt x="459" y="85"/>
                    </a:lnTo>
                    <a:lnTo>
                      <a:pt x="465" y="85"/>
                    </a:lnTo>
                    <a:lnTo>
                      <a:pt x="459" y="81"/>
                    </a:lnTo>
                    <a:lnTo>
                      <a:pt x="459" y="76"/>
                    </a:lnTo>
                    <a:lnTo>
                      <a:pt x="465" y="72"/>
                    </a:lnTo>
                    <a:lnTo>
                      <a:pt x="465" y="67"/>
                    </a:lnTo>
                    <a:lnTo>
                      <a:pt x="471" y="67"/>
                    </a:lnTo>
                    <a:lnTo>
                      <a:pt x="477" y="67"/>
                    </a:lnTo>
                    <a:lnTo>
                      <a:pt x="484" y="63"/>
                    </a:lnTo>
                    <a:lnTo>
                      <a:pt x="484" y="58"/>
                    </a:lnTo>
                    <a:lnTo>
                      <a:pt x="490" y="54"/>
                    </a:lnTo>
                    <a:lnTo>
                      <a:pt x="496" y="54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5" y="45"/>
                    </a:lnTo>
                    <a:lnTo>
                      <a:pt x="521" y="45"/>
                    </a:lnTo>
                    <a:lnTo>
                      <a:pt x="521" y="40"/>
                    </a:lnTo>
                    <a:lnTo>
                      <a:pt x="528" y="40"/>
                    </a:lnTo>
                    <a:lnTo>
                      <a:pt x="528" y="36"/>
                    </a:lnTo>
                    <a:lnTo>
                      <a:pt x="534" y="31"/>
                    </a:lnTo>
                    <a:lnTo>
                      <a:pt x="534" y="27"/>
                    </a:lnTo>
                    <a:lnTo>
                      <a:pt x="528" y="27"/>
                    </a:lnTo>
                    <a:lnTo>
                      <a:pt x="528" y="23"/>
                    </a:lnTo>
                    <a:lnTo>
                      <a:pt x="528" y="18"/>
                    </a:lnTo>
                    <a:lnTo>
                      <a:pt x="528" y="14"/>
                    </a:lnTo>
                    <a:lnTo>
                      <a:pt x="534" y="14"/>
                    </a:lnTo>
                    <a:lnTo>
                      <a:pt x="540" y="14"/>
                    </a:lnTo>
                    <a:lnTo>
                      <a:pt x="540" y="9"/>
                    </a:lnTo>
                    <a:lnTo>
                      <a:pt x="547" y="9"/>
                    </a:lnTo>
                    <a:lnTo>
                      <a:pt x="553" y="5"/>
                    </a:lnTo>
                    <a:lnTo>
                      <a:pt x="559" y="5"/>
                    </a:lnTo>
                    <a:lnTo>
                      <a:pt x="566" y="5"/>
                    </a:lnTo>
                    <a:lnTo>
                      <a:pt x="572" y="0"/>
                    </a:lnTo>
                    <a:lnTo>
                      <a:pt x="57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77" name="Group 979"/>
            <p:cNvGrpSpPr>
              <a:grpSpLocks/>
            </p:cNvGrpSpPr>
            <p:nvPr/>
          </p:nvGrpSpPr>
          <p:grpSpPr bwMode="auto">
            <a:xfrm>
              <a:off x="2810" y="2372"/>
              <a:ext cx="635" cy="477"/>
              <a:chOff x="2810" y="2372"/>
              <a:chExt cx="635" cy="477"/>
            </a:xfrm>
          </p:grpSpPr>
          <p:sp>
            <p:nvSpPr>
              <p:cNvPr id="5076" name="Freeform 980"/>
              <p:cNvSpPr>
                <a:spLocks/>
              </p:cNvSpPr>
              <p:nvPr/>
            </p:nvSpPr>
            <p:spPr bwMode="auto">
              <a:xfrm>
                <a:off x="2810" y="2372"/>
                <a:ext cx="635" cy="477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09" y="58"/>
                  </a:cxn>
                  <a:cxn ang="0">
                    <a:pos x="503" y="85"/>
                  </a:cxn>
                  <a:cxn ang="0">
                    <a:pos x="534" y="76"/>
                  </a:cxn>
                  <a:cxn ang="0">
                    <a:pos x="584" y="80"/>
                  </a:cxn>
                  <a:cxn ang="0">
                    <a:pos x="578" y="111"/>
                  </a:cxn>
                  <a:cxn ang="0">
                    <a:pos x="572" y="138"/>
                  </a:cxn>
                  <a:cxn ang="0">
                    <a:pos x="553" y="169"/>
                  </a:cxn>
                  <a:cxn ang="0">
                    <a:pos x="591" y="183"/>
                  </a:cxn>
                  <a:cxn ang="0">
                    <a:pos x="609" y="210"/>
                  </a:cxn>
                  <a:cxn ang="0">
                    <a:pos x="609" y="241"/>
                  </a:cxn>
                  <a:cxn ang="0">
                    <a:pos x="616" y="276"/>
                  </a:cxn>
                  <a:cxn ang="0">
                    <a:pos x="609" y="303"/>
                  </a:cxn>
                  <a:cxn ang="0">
                    <a:pos x="635" y="325"/>
                  </a:cxn>
                  <a:cxn ang="0">
                    <a:pos x="603" y="343"/>
                  </a:cxn>
                  <a:cxn ang="0">
                    <a:pos x="559" y="357"/>
                  </a:cxn>
                  <a:cxn ang="0">
                    <a:pos x="559" y="388"/>
                  </a:cxn>
                  <a:cxn ang="0">
                    <a:pos x="515" y="388"/>
                  </a:cxn>
                  <a:cxn ang="0">
                    <a:pos x="465" y="388"/>
                  </a:cxn>
                  <a:cxn ang="0">
                    <a:pos x="408" y="392"/>
                  </a:cxn>
                  <a:cxn ang="0">
                    <a:pos x="370" y="379"/>
                  </a:cxn>
                  <a:cxn ang="0">
                    <a:pos x="320" y="383"/>
                  </a:cxn>
                  <a:cxn ang="0">
                    <a:pos x="276" y="406"/>
                  </a:cxn>
                  <a:cxn ang="0">
                    <a:pos x="232" y="415"/>
                  </a:cxn>
                  <a:cxn ang="0">
                    <a:pos x="188" y="433"/>
                  </a:cxn>
                  <a:cxn ang="0">
                    <a:pos x="213" y="450"/>
                  </a:cxn>
                  <a:cxn ang="0">
                    <a:pos x="188" y="473"/>
                  </a:cxn>
                  <a:cxn ang="0">
                    <a:pos x="150" y="459"/>
                  </a:cxn>
                  <a:cxn ang="0">
                    <a:pos x="113" y="433"/>
                  </a:cxn>
                  <a:cxn ang="0">
                    <a:pos x="56" y="419"/>
                  </a:cxn>
                  <a:cxn ang="0">
                    <a:pos x="12" y="410"/>
                  </a:cxn>
                  <a:cxn ang="0">
                    <a:pos x="12" y="379"/>
                  </a:cxn>
                  <a:cxn ang="0">
                    <a:pos x="62" y="370"/>
                  </a:cxn>
                  <a:cxn ang="0">
                    <a:pos x="94" y="361"/>
                  </a:cxn>
                  <a:cxn ang="0">
                    <a:pos x="138" y="361"/>
                  </a:cxn>
                  <a:cxn ang="0">
                    <a:pos x="157" y="325"/>
                  </a:cxn>
                  <a:cxn ang="0">
                    <a:pos x="194" y="330"/>
                  </a:cxn>
                  <a:cxn ang="0">
                    <a:pos x="207" y="361"/>
                  </a:cxn>
                  <a:cxn ang="0">
                    <a:pos x="245" y="343"/>
                  </a:cxn>
                  <a:cxn ang="0">
                    <a:pos x="264" y="312"/>
                  </a:cxn>
                  <a:cxn ang="0">
                    <a:pos x="295" y="281"/>
                  </a:cxn>
                  <a:cxn ang="0">
                    <a:pos x="270" y="272"/>
                  </a:cxn>
                  <a:cxn ang="0">
                    <a:pos x="257" y="250"/>
                  </a:cxn>
                  <a:cxn ang="0">
                    <a:pos x="232" y="245"/>
                  </a:cxn>
                  <a:cxn ang="0">
                    <a:pos x="238" y="227"/>
                  </a:cxn>
                  <a:cxn ang="0">
                    <a:pos x="270" y="214"/>
                  </a:cxn>
                  <a:cxn ang="0">
                    <a:pos x="308" y="196"/>
                  </a:cxn>
                  <a:cxn ang="0">
                    <a:pos x="257" y="187"/>
                  </a:cxn>
                  <a:cxn ang="0">
                    <a:pos x="264" y="160"/>
                  </a:cxn>
                  <a:cxn ang="0">
                    <a:pos x="238" y="138"/>
                  </a:cxn>
                  <a:cxn ang="0">
                    <a:pos x="226" y="102"/>
                  </a:cxn>
                  <a:cxn ang="0">
                    <a:pos x="226" y="71"/>
                  </a:cxn>
                  <a:cxn ang="0">
                    <a:pos x="257" y="45"/>
                  </a:cxn>
                  <a:cxn ang="0">
                    <a:pos x="295" y="27"/>
                  </a:cxn>
                  <a:cxn ang="0">
                    <a:pos x="339" y="0"/>
                  </a:cxn>
                  <a:cxn ang="0">
                    <a:pos x="383" y="9"/>
                  </a:cxn>
                  <a:cxn ang="0">
                    <a:pos x="427" y="22"/>
                  </a:cxn>
                </a:cxnLst>
                <a:rect l="0" t="0" r="r" b="b"/>
                <a:pathLst>
                  <a:path w="635" h="477">
                    <a:moveTo>
                      <a:pt x="465" y="18"/>
                    </a:moveTo>
                    <a:lnTo>
                      <a:pt x="471" y="22"/>
                    </a:lnTo>
                    <a:lnTo>
                      <a:pt x="477" y="27"/>
                    </a:lnTo>
                    <a:lnTo>
                      <a:pt x="484" y="27"/>
                    </a:lnTo>
                    <a:lnTo>
                      <a:pt x="490" y="27"/>
                    </a:lnTo>
                    <a:lnTo>
                      <a:pt x="496" y="27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09" y="31"/>
                    </a:lnTo>
                    <a:lnTo>
                      <a:pt x="515" y="36"/>
                    </a:lnTo>
                    <a:lnTo>
                      <a:pt x="515" y="40"/>
                    </a:lnTo>
                    <a:lnTo>
                      <a:pt x="509" y="40"/>
                    </a:lnTo>
                    <a:lnTo>
                      <a:pt x="509" y="45"/>
                    </a:lnTo>
                    <a:lnTo>
                      <a:pt x="509" y="49"/>
                    </a:lnTo>
                    <a:lnTo>
                      <a:pt x="509" y="53"/>
                    </a:lnTo>
                    <a:lnTo>
                      <a:pt x="509" y="58"/>
                    </a:lnTo>
                    <a:lnTo>
                      <a:pt x="503" y="58"/>
                    </a:lnTo>
                    <a:lnTo>
                      <a:pt x="503" y="62"/>
                    </a:lnTo>
                    <a:lnTo>
                      <a:pt x="503" y="67"/>
                    </a:lnTo>
                    <a:lnTo>
                      <a:pt x="496" y="71"/>
                    </a:lnTo>
                    <a:lnTo>
                      <a:pt x="496" y="76"/>
                    </a:lnTo>
                    <a:lnTo>
                      <a:pt x="496" y="85"/>
                    </a:lnTo>
                    <a:lnTo>
                      <a:pt x="503" y="89"/>
                    </a:lnTo>
                    <a:lnTo>
                      <a:pt x="503" y="85"/>
                    </a:lnTo>
                    <a:lnTo>
                      <a:pt x="509" y="85"/>
                    </a:lnTo>
                    <a:lnTo>
                      <a:pt x="509" y="80"/>
                    </a:lnTo>
                    <a:lnTo>
                      <a:pt x="509" y="76"/>
                    </a:lnTo>
                    <a:lnTo>
                      <a:pt x="515" y="76"/>
                    </a:lnTo>
                    <a:lnTo>
                      <a:pt x="515" y="71"/>
                    </a:lnTo>
                    <a:lnTo>
                      <a:pt x="521" y="71"/>
                    </a:lnTo>
                    <a:lnTo>
                      <a:pt x="528" y="76"/>
                    </a:lnTo>
                    <a:lnTo>
                      <a:pt x="534" y="76"/>
                    </a:lnTo>
                    <a:lnTo>
                      <a:pt x="540" y="80"/>
                    </a:lnTo>
                    <a:lnTo>
                      <a:pt x="547" y="80"/>
                    </a:lnTo>
                    <a:lnTo>
                      <a:pt x="553" y="80"/>
                    </a:lnTo>
                    <a:lnTo>
                      <a:pt x="559" y="80"/>
                    </a:lnTo>
                    <a:lnTo>
                      <a:pt x="565" y="80"/>
                    </a:lnTo>
                    <a:lnTo>
                      <a:pt x="572" y="80"/>
                    </a:lnTo>
                    <a:lnTo>
                      <a:pt x="578" y="80"/>
                    </a:lnTo>
                    <a:lnTo>
                      <a:pt x="584" y="80"/>
                    </a:lnTo>
                    <a:lnTo>
                      <a:pt x="591" y="80"/>
                    </a:lnTo>
                    <a:lnTo>
                      <a:pt x="591" y="85"/>
                    </a:lnTo>
                    <a:lnTo>
                      <a:pt x="591" y="89"/>
                    </a:lnTo>
                    <a:lnTo>
                      <a:pt x="591" y="94"/>
                    </a:lnTo>
                    <a:lnTo>
                      <a:pt x="584" y="98"/>
                    </a:lnTo>
                    <a:lnTo>
                      <a:pt x="584" y="102"/>
                    </a:lnTo>
                    <a:lnTo>
                      <a:pt x="578" y="107"/>
                    </a:lnTo>
                    <a:lnTo>
                      <a:pt x="578" y="111"/>
                    </a:lnTo>
                    <a:lnTo>
                      <a:pt x="578" y="116"/>
                    </a:lnTo>
                    <a:lnTo>
                      <a:pt x="578" y="120"/>
                    </a:lnTo>
                    <a:lnTo>
                      <a:pt x="584" y="120"/>
                    </a:lnTo>
                    <a:lnTo>
                      <a:pt x="584" y="125"/>
                    </a:lnTo>
                    <a:lnTo>
                      <a:pt x="584" y="129"/>
                    </a:lnTo>
                    <a:lnTo>
                      <a:pt x="578" y="134"/>
                    </a:lnTo>
                    <a:lnTo>
                      <a:pt x="578" y="138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5" y="147"/>
                    </a:lnTo>
                    <a:lnTo>
                      <a:pt x="565" y="152"/>
                    </a:lnTo>
                    <a:lnTo>
                      <a:pt x="559" y="152"/>
                    </a:lnTo>
                    <a:lnTo>
                      <a:pt x="559" y="156"/>
                    </a:lnTo>
                    <a:lnTo>
                      <a:pt x="559" y="160"/>
                    </a:lnTo>
                    <a:lnTo>
                      <a:pt x="553" y="165"/>
                    </a:lnTo>
                    <a:lnTo>
                      <a:pt x="553" y="169"/>
                    </a:lnTo>
                    <a:lnTo>
                      <a:pt x="559" y="174"/>
                    </a:lnTo>
                    <a:lnTo>
                      <a:pt x="559" y="178"/>
                    </a:lnTo>
                    <a:lnTo>
                      <a:pt x="565" y="178"/>
                    </a:lnTo>
                    <a:lnTo>
                      <a:pt x="565" y="183"/>
                    </a:lnTo>
                    <a:lnTo>
                      <a:pt x="572" y="183"/>
                    </a:lnTo>
                    <a:lnTo>
                      <a:pt x="578" y="183"/>
                    </a:lnTo>
                    <a:lnTo>
                      <a:pt x="584" y="183"/>
                    </a:lnTo>
                    <a:lnTo>
                      <a:pt x="591" y="183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603" y="205"/>
                    </a:lnTo>
                    <a:lnTo>
                      <a:pt x="609" y="205"/>
                    </a:lnTo>
                    <a:lnTo>
                      <a:pt x="609" y="210"/>
                    </a:lnTo>
                    <a:lnTo>
                      <a:pt x="609" y="214"/>
                    </a:lnTo>
                    <a:lnTo>
                      <a:pt x="609" y="218"/>
                    </a:lnTo>
                    <a:lnTo>
                      <a:pt x="616" y="223"/>
                    </a:lnTo>
                    <a:lnTo>
                      <a:pt x="616" y="227"/>
                    </a:lnTo>
                    <a:lnTo>
                      <a:pt x="616" y="232"/>
                    </a:lnTo>
                    <a:lnTo>
                      <a:pt x="609" y="232"/>
                    </a:lnTo>
                    <a:lnTo>
                      <a:pt x="609" y="236"/>
                    </a:lnTo>
                    <a:lnTo>
                      <a:pt x="609" y="241"/>
                    </a:lnTo>
                    <a:lnTo>
                      <a:pt x="609" y="245"/>
                    </a:lnTo>
                    <a:lnTo>
                      <a:pt x="609" y="250"/>
                    </a:lnTo>
                    <a:lnTo>
                      <a:pt x="609" y="254"/>
                    </a:lnTo>
                    <a:lnTo>
                      <a:pt x="616" y="259"/>
                    </a:lnTo>
                    <a:lnTo>
                      <a:pt x="616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6"/>
                    </a:lnTo>
                    <a:lnTo>
                      <a:pt x="609" y="276"/>
                    </a:lnTo>
                    <a:lnTo>
                      <a:pt x="609" y="281"/>
                    </a:lnTo>
                    <a:lnTo>
                      <a:pt x="609" y="285"/>
                    </a:lnTo>
                    <a:lnTo>
                      <a:pt x="609" y="290"/>
                    </a:lnTo>
                    <a:lnTo>
                      <a:pt x="603" y="290"/>
                    </a:lnTo>
                    <a:lnTo>
                      <a:pt x="609" y="294"/>
                    </a:lnTo>
                    <a:lnTo>
                      <a:pt x="609" y="299"/>
                    </a:lnTo>
                    <a:lnTo>
                      <a:pt x="609" y="303"/>
                    </a:lnTo>
                    <a:lnTo>
                      <a:pt x="616" y="303"/>
                    </a:lnTo>
                    <a:lnTo>
                      <a:pt x="622" y="303"/>
                    </a:lnTo>
                    <a:lnTo>
                      <a:pt x="622" y="308"/>
                    </a:lnTo>
                    <a:lnTo>
                      <a:pt x="622" y="312"/>
                    </a:lnTo>
                    <a:lnTo>
                      <a:pt x="628" y="312"/>
                    </a:lnTo>
                    <a:lnTo>
                      <a:pt x="635" y="317"/>
                    </a:lnTo>
                    <a:lnTo>
                      <a:pt x="635" y="321"/>
                    </a:lnTo>
                    <a:lnTo>
                      <a:pt x="635" y="325"/>
                    </a:lnTo>
                    <a:lnTo>
                      <a:pt x="635" y="330"/>
                    </a:lnTo>
                    <a:lnTo>
                      <a:pt x="628" y="334"/>
                    </a:lnTo>
                    <a:lnTo>
                      <a:pt x="628" y="339"/>
                    </a:lnTo>
                    <a:lnTo>
                      <a:pt x="622" y="339"/>
                    </a:lnTo>
                    <a:lnTo>
                      <a:pt x="622" y="343"/>
                    </a:lnTo>
                    <a:lnTo>
                      <a:pt x="616" y="343"/>
                    </a:lnTo>
                    <a:lnTo>
                      <a:pt x="609" y="343"/>
                    </a:lnTo>
                    <a:lnTo>
                      <a:pt x="603" y="343"/>
                    </a:lnTo>
                    <a:lnTo>
                      <a:pt x="597" y="343"/>
                    </a:lnTo>
                    <a:lnTo>
                      <a:pt x="597" y="348"/>
                    </a:lnTo>
                    <a:lnTo>
                      <a:pt x="591" y="348"/>
                    </a:lnTo>
                    <a:lnTo>
                      <a:pt x="584" y="348"/>
                    </a:lnTo>
                    <a:lnTo>
                      <a:pt x="578" y="352"/>
                    </a:lnTo>
                    <a:lnTo>
                      <a:pt x="572" y="352"/>
                    </a:lnTo>
                    <a:lnTo>
                      <a:pt x="565" y="352"/>
                    </a:lnTo>
                    <a:lnTo>
                      <a:pt x="559" y="357"/>
                    </a:lnTo>
                    <a:lnTo>
                      <a:pt x="553" y="361"/>
                    </a:lnTo>
                    <a:lnTo>
                      <a:pt x="547" y="366"/>
                    </a:lnTo>
                    <a:lnTo>
                      <a:pt x="547" y="370"/>
                    </a:lnTo>
                    <a:lnTo>
                      <a:pt x="547" y="375"/>
                    </a:lnTo>
                    <a:lnTo>
                      <a:pt x="547" y="379"/>
                    </a:lnTo>
                    <a:lnTo>
                      <a:pt x="553" y="383"/>
                    </a:lnTo>
                    <a:lnTo>
                      <a:pt x="553" y="388"/>
                    </a:lnTo>
                    <a:lnTo>
                      <a:pt x="559" y="388"/>
                    </a:lnTo>
                    <a:lnTo>
                      <a:pt x="553" y="388"/>
                    </a:lnTo>
                    <a:lnTo>
                      <a:pt x="553" y="392"/>
                    </a:lnTo>
                    <a:lnTo>
                      <a:pt x="547" y="392"/>
                    </a:lnTo>
                    <a:lnTo>
                      <a:pt x="540" y="392"/>
                    </a:lnTo>
                    <a:lnTo>
                      <a:pt x="534" y="392"/>
                    </a:lnTo>
                    <a:lnTo>
                      <a:pt x="528" y="388"/>
                    </a:lnTo>
                    <a:lnTo>
                      <a:pt x="521" y="388"/>
                    </a:lnTo>
                    <a:lnTo>
                      <a:pt x="515" y="388"/>
                    </a:lnTo>
                    <a:lnTo>
                      <a:pt x="509" y="388"/>
                    </a:lnTo>
                    <a:lnTo>
                      <a:pt x="503" y="388"/>
                    </a:lnTo>
                    <a:lnTo>
                      <a:pt x="496" y="383"/>
                    </a:lnTo>
                    <a:lnTo>
                      <a:pt x="490" y="383"/>
                    </a:lnTo>
                    <a:lnTo>
                      <a:pt x="484" y="388"/>
                    </a:lnTo>
                    <a:lnTo>
                      <a:pt x="477" y="388"/>
                    </a:lnTo>
                    <a:lnTo>
                      <a:pt x="471" y="388"/>
                    </a:lnTo>
                    <a:lnTo>
                      <a:pt x="465" y="388"/>
                    </a:lnTo>
                    <a:lnTo>
                      <a:pt x="459" y="388"/>
                    </a:lnTo>
                    <a:lnTo>
                      <a:pt x="446" y="388"/>
                    </a:lnTo>
                    <a:lnTo>
                      <a:pt x="446" y="392"/>
                    </a:lnTo>
                    <a:lnTo>
                      <a:pt x="440" y="392"/>
                    </a:lnTo>
                    <a:lnTo>
                      <a:pt x="427" y="392"/>
                    </a:lnTo>
                    <a:lnTo>
                      <a:pt x="421" y="392"/>
                    </a:lnTo>
                    <a:lnTo>
                      <a:pt x="414" y="392"/>
                    </a:lnTo>
                    <a:lnTo>
                      <a:pt x="408" y="392"/>
                    </a:lnTo>
                    <a:lnTo>
                      <a:pt x="408" y="388"/>
                    </a:lnTo>
                    <a:lnTo>
                      <a:pt x="402" y="388"/>
                    </a:lnTo>
                    <a:lnTo>
                      <a:pt x="396" y="388"/>
                    </a:lnTo>
                    <a:lnTo>
                      <a:pt x="389" y="383"/>
                    </a:lnTo>
                    <a:lnTo>
                      <a:pt x="383" y="383"/>
                    </a:lnTo>
                    <a:lnTo>
                      <a:pt x="383" y="379"/>
                    </a:lnTo>
                    <a:lnTo>
                      <a:pt x="377" y="379"/>
                    </a:lnTo>
                    <a:lnTo>
                      <a:pt x="370" y="379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5" y="379"/>
                    </a:lnTo>
                    <a:lnTo>
                      <a:pt x="339" y="383"/>
                    </a:lnTo>
                    <a:lnTo>
                      <a:pt x="333" y="383"/>
                    </a:lnTo>
                    <a:lnTo>
                      <a:pt x="326" y="383"/>
                    </a:lnTo>
                    <a:lnTo>
                      <a:pt x="320" y="383"/>
                    </a:lnTo>
                    <a:lnTo>
                      <a:pt x="314" y="383"/>
                    </a:lnTo>
                    <a:lnTo>
                      <a:pt x="314" y="388"/>
                    </a:lnTo>
                    <a:lnTo>
                      <a:pt x="308" y="388"/>
                    </a:lnTo>
                    <a:lnTo>
                      <a:pt x="301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2" y="401"/>
                    </a:lnTo>
                    <a:lnTo>
                      <a:pt x="276" y="406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15"/>
                    </a:lnTo>
                    <a:lnTo>
                      <a:pt x="257" y="415"/>
                    </a:lnTo>
                    <a:lnTo>
                      <a:pt x="251" y="415"/>
                    </a:lnTo>
                    <a:lnTo>
                      <a:pt x="245" y="415"/>
                    </a:lnTo>
                    <a:lnTo>
                      <a:pt x="238" y="415"/>
                    </a:lnTo>
                    <a:lnTo>
                      <a:pt x="232" y="415"/>
                    </a:lnTo>
                    <a:lnTo>
                      <a:pt x="226" y="419"/>
                    </a:lnTo>
                    <a:lnTo>
                      <a:pt x="220" y="424"/>
                    </a:lnTo>
                    <a:lnTo>
                      <a:pt x="213" y="424"/>
                    </a:lnTo>
                    <a:lnTo>
                      <a:pt x="207" y="428"/>
                    </a:lnTo>
                    <a:lnTo>
                      <a:pt x="201" y="428"/>
                    </a:lnTo>
                    <a:lnTo>
                      <a:pt x="194" y="428"/>
                    </a:lnTo>
                    <a:lnTo>
                      <a:pt x="194" y="433"/>
                    </a:lnTo>
                    <a:lnTo>
                      <a:pt x="188" y="433"/>
                    </a:lnTo>
                    <a:lnTo>
                      <a:pt x="188" y="437"/>
                    </a:lnTo>
                    <a:lnTo>
                      <a:pt x="188" y="441"/>
                    </a:lnTo>
                    <a:lnTo>
                      <a:pt x="194" y="441"/>
                    </a:lnTo>
                    <a:lnTo>
                      <a:pt x="201" y="441"/>
                    </a:lnTo>
                    <a:lnTo>
                      <a:pt x="207" y="441"/>
                    </a:lnTo>
                    <a:lnTo>
                      <a:pt x="207" y="446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13" y="455"/>
                    </a:lnTo>
                    <a:lnTo>
                      <a:pt x="213" y="459"/>
                    </a:lnTo>
                    <a:lnTo>
                      <a:pt x="213" y="464"/>
                    </a:lnTo>
                    <a:lnTo>
                      <a:pt x="213" y="468"/>
                    </a:lnTo>
                    <a:lnTo>
                      <a:pt x="207" y="468"/>
                    </a:lnTo>
                    <a:lnTo>
                      <a:pt x="201" y="473"/>
                    </a:lnTo>
                    <a:lnTo>
                      <a:pt x="194" y="473"/>
                    </a:lnTo>
                    <a:lnTo>
                      <a:pt x="188" y="473"/>
                    </a:lnTo>
                    <a:lnTo>
                      <a:pt x="182" y="473"/>
                    </a:lnTo>
                    <a:lnTo>
                      <a:pt x="176" y="473"/>
                    </a:lnTo>
                    <a:lnTo>
                      <a:pt x="169" y="477"/>
                    </a:lnTo>
                    <a:lnTo>
                      <a:pt x="163" y="477"/>
                    </a:lnTo>
                    <a:lnTo>
                      <a:pt x="157" y="473"/>
                    </a:lnTo>
                    <a:lnTo>
                      <a:pt x="157" y="468"/>
                    </a:lnTo>
                    <a:lnTo>
                      <a:pt x="157" y="464"/>
                    </a:lnTo>
                    <a:lnTo>
                      <a:pt x="150" y="459"/>
                    </a:lnTo>
                    <a:lnTo>
                      <a:pt x="150" y="455"/>
                    </a:lnTo>
                    <a:lnTo>
                      <a:pt x="144" y="455"/>
                    </a:lnTo>
                    <a:lnTo>
                      <a:pt x="144" y="450"/>
                    </a:lnTo>
                    <a:lnTo>
                      <a:pt x="138" y="446"/>
                    </a:lnTo>
                    <a:lnTo>
                      <a:pt x="132" y="441"/>
                    </a:lnTo>
                    <a:lnTo>
                      <a:pt x="125" y="437"/>
                    </a:lnTo>
                    <a:lnTo>
                      <a:pt x="119" y="433"/>
                    </a:lnTo>
                    <a:lnTo>
                      <a:pt x="113" y="433"/>
                    </a:lnTo>
                    <a:lnTo>
                      <a:pt x="106" y="428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19"/>
                    </a:lnTo>
                    <a:lnTo>
                      <a:pt x="75" y="419"/>
                    </a:lnTo>
                    <a:lnTo>
                      <a:pt x="69" y="419"/>
                    </a:lnTo>
                    <a:lnTo>
                      <a:pt x="62" y="419"/>
                    </a:lnTo>
                    <a:lnTo>
                      <a:pt x="56" y="419"/>
                    </a:lnTo>
                    <a:lnTo>
                      <a:pt x="50" y="419"/>
                    </a:lnTo>
                    <a:lnTo>
                      <a:pt x="44" y="415"/>
                    </a:lnTo>
                    <a:lnTo>
                      <a:pt x="37" y="415"/>
                    </a:lnTo>
                    <a:lnTo>
                      <a:pt x="37" y="410"/>
                    </a:lnTo>
                    <a:lnTo>
                      <a:pt x="31" y="406"/>
                    </a:lnTo>
                    <a:lnTo>
                      <a:pt x="25" y="406"/>
                    </a:lnTo>
                    <a:lnTo>
                      <a:pt x="18" y="406"/>
                    </a:lnTo>
                    <a:lnTo>
                      <a:pt x="12" y="410"/>
                    </a:lnTo>
                    <a:lnTo>
                      <a:pt x="6" y="410"/>
                    </a:lnTo>
                    <a:lnTo>
                      <a:pt x="0" y="406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6" y="388"/>
                    </a:lnTo>
                    <a:lnTo>
                      <a:pt x="6" y="383"/>
                    </a:lnTo>
                    <a:lnTo>
                      <a:pt x="12" y="379"/>
                    </a:lnTo>
                    <a:lnTo>
                      <a:pt x="18" y="379"/>
                    </a:lnTo>
                    <a:lnTo>
                      <a:pt x="25" y="375"/>
                    </a:lnTo>
                    <a:lnTo>
                      <a:pt x="31" y="379"/>
                    </a:lnTo>
                    <a:lnTo>
                      <a:pt x="37" y="379"/>
                    </a:lnTo>
                    <a:lnTo>
                      <a:pt x="44" y="379"/>
                    </a:lnTo>
                    <a:lnTo>
                      <a:pt x="50" y="379"/>
                    </a:lnTo>
                    <a:lnTo>
                      <a:pt x="56" y="375"/>
                    </a:lnTo>
                    <a:lnTo>
                      <a:pt x="62" y="370"/>
                    </a:lnTo>
                    <a:lnTo>
                      <a:pt x="62" y="366"/>
                    </a:lnTo>
                    <a:lnTo>
                      <a:pt x="62" y="361"/>
                    </a:lnTo>
                    <a:lnTo>
                      <a:pt x="69" y="361"/>
                    </a:lnTo>
                    <a:lnTo>
                      <a:pt x="69" y="357"/>
                    </a:lnTo>
                    <a:lnTo>
                      <a:pt x="75" y="357"/>
                    </a:lnTo>
                    <a:lnTo>
                      <a:pt x="81" y="357"/>
                    </a:lnTo>
                    <a:lnTo>
                      <a:pt x="88" y="357"/>
                    </a:lnTo>
                    <a:lnTo>
                      <a:pt x="94" y="361"/>
                    </a:lnTo>
                    <a:lnTo>
                      <a:pt x="94" y="366"/>
                    </a:lnTo>
                    <a:lnTo>
                      <a:pt x="100" y="366"/>
                    </a:lnTo>
                    <a:lnTo>
                      <a:pt x="106" y="370"/>
                    </a:lnTo>
                    <a:lnTo>
                      <a:pt x="113" y="370"/>
                    </a:lnTo>
                    <a:lnTo>
                      <a:pt x="119" y="370"/>
                    </a:lnTo>
                    <a:lnTo>
                      <a:pt x="125" y="370"/>
                    </a:lnTo>
                    <a:lnTo>
                      <a:pt x="132" y="366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8" y="352"/>
                    </a:lnTo>
                    <a:lnTo>
                      <a:pt x="138" y="348"/>
                    </a:lnTo>
                    <a:lnTo>
                      <a:pt x="144" y="343"/>
                    </a:lnTo>
                    <a:lnTo>
                      <a:pt x="144" y="339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7" y="325"/>
                    </a:lnTo>
                    <a:lnTo>
                      <a:pt x="163" y="321"/>
                    </a:lnTo>
                    <a:lnTo>
                      <a:pt x="169" y="321"/>
                    </a:lnTo>
                    <a:lnTo>
                      <a:pt x="169" y="325"/>
                    </a:lnTo>
                    <a:lnTo>
                      <a:pt x="176" y="325"/>
                    </a:lnTo>
                    <a:lnTo>
                      <a:pt x="182" y="325"/>
                    </a:lnTo>
                    <a:lnTo>
                      <a:pt x="188" y="321"/>
                    </a:lnTo>
                    <a:lnTo>
                      <a:pt x="194" y="325"/>
                    </a:lnTo>
                    <a:lnTo>
                      <a:pt x="194" y="330"/>
                    </a:lnTo>
                    <a:lnTo>
                      <a:pt x="194" y="334"/>
                    </a:lnTo>
                    <a:lnTo>
                      <a:pt x="194" y="339"/>
                    </a:lnTo>
                    <a:lnTo>
                      <a:pt x="194" y="343"/>
                    </a:lnTo>
                    <a:lnTo>
                      <a:pt x="194" y="348"/>
                    </a:lnTo>
                    <a:lnTo>
                      <a:pt x="194" y="352"/>
                    </a:lnTo>
                    <a:lnTo>
                      <a:pt x="194" y="357"/>
                    </a:lnTo>
                    <a:lnTo>
                      <a:pt x="201" y="361"/>
                    </a:lnTo>
                    <a:lnTo>
                      <a:pt x="207" y="361"/>
                    </a:lnTo>
                    <a:lnTo>
                      <a:pt x="213" y="361"/>
                    </a:lnTo>
                    <a:lnTo>
                      <a:pt x="220" y="357"/>
                    </a:lnTo>
                    <a:lnTo>
                      <a:pt x="226" y="357"/>
                    </a:lnTo>
                    <a:lnTo>
                      <a:pt x="232" y="352"/>
                    </a:lnTo>
                    <a:lnTo>
                      <a:pt x="238" y="352"/>
                    </a:lnTo>
                    <a:lnTo>
                      <a:pt x="238" y="348"/>
                    </a:lnTo>
                    <a:lnTo>
                      <a:pt x="245" y="348"/>
                    </a:lnTo>
                    <a:lnTo>
                      <a:pt x="245" y="343"/>
                    </a:lnTo>
                    <a:lnTo>
                      <a:pt x="251" y="339"/>
                    </a:lnTo>
                    <a:lnTo>
                      <a:pt x="251" y="334"/>
                    </a:lnTo>
                    <a:lnTo>
                      <a:pt x="251" y="330"/>
                    </a:lnTo>
                    <a:lnTo>
                      <a:pt x="251" y="325"/>
                    </a:lnTo>
                    <a:lnTo>
                      <a:pt x="257" y="321"/>
                    </a:lnTo>
                    <a:lnTo>
                      <a:pt x="257" y="317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3"/>
                    </a:lnTo>
                    <a:lnTo>
                      <a:pt x="282" y="303"/>
                    </a:lnTo>
                    <a:lnTo>
                      <a:pt x="282" y="299"/>
                    </a:lnTo>
                    <a:lnTo>
                      <a:pt x="289" y="294"/>
                    </a:lnTo>
                    <a:lnTo>
                      <a:pt x="289" y="290"/>
                    </a:lnTo>
                    <a:lnTo>
                      <a:pt x="295" y="285"/>
                    </a:lnTo>
                    <a:lnTo>
                      <a:pt x="295" y="281"/>
                    </a:lnTo>
                    <a:lnTo>
                      <a:pt x="289" y="276"/>
                    </a:lnTo>
                    <a:lnTo>
                      <a:pt x="289" y="272"/>
                    </a:lnTo>
                    <a:lnTo>
                      <a:pt x="289" y="268"/>
                    </a:lnTo>
                    <a:lnTo>
                      <a:pt x="282" y="268"/>
                    </a:lnTo>
                    <a:lnTo>
                      <a:pt x="282" y="263"/>
                    </a:lnTo>
                    <a:lnTo>
                      <a:pt x="276" y="263"/>
                    </a:lnTo>
                    <a:lnTo>
                      <a:pt x="270" y="268"/>
                    </a:lnTo>
                    <a:lnTo>
                      <a:pt x="270" y="272"/>
                    </a:lnTo>
                    <a:lnTo>
                      <a:pt x="270" y="276"/>
                    </a:lnTo>
                    <a:lnTo>
                      <a:pt x="264" y="276"/>
                    </a:lnTo>
                    <a:lnTo>
                      <a:pt x="257" y="272"/>
                    </a:lnTo>
                    <a:lnTo>
                      <a:pt x="251" y="268"/>
                    </a:lnTo>
                    <a:lnTo>
                      <a:pt x="251" y="263"/>
                    </a:lnTo>
                    <a:lnTo>
                      <a:pt x="251" y="259"/>
                    </a:lnTo>
                    <a:lnTo>
                      <a:pt x="251" y="254"/>
                    </a:lnTo>
                    <a:lnTo>
                      <a:pt x="257" y="250"/>
                    </a:lnTo>
                    <a:lnTo>
                      <a:pt x="257" y="245"/>
                    </a:lnTo>
                    <a:lnTo>
                      <a:pt x="251" y="245"/>
                    </a:lnTo>
                    <a:lnTo>
                      <a:pt x="251" y="241"/>
                    </a:lnTo>
                    <a:lnTo>
                      <a:pt x="245" y="241"/>
                    </a:lnTo>
                    <a:lnTo>
                      <a:pt x="245" y="236"/>
                    </a:lnTo>
                    <a:lnTo>
                      <a:pt x="238" y="241"/>
                    </a:lnTo>
                    <a:lnTo>
                      <a:pt x="232" y="241"/>
                    </a:lnTo>
                    <a:lnTo>
                      <a:pt x="232" y="245"/>
                    </a:lnTo>
                    <a:lnTo>
                      <a:pt x="226" y="250"/>
                    </a:lnTo>
                    <a:lnTo>
                      <a:pt x="220" y="254"/>
                    </a:lnTo>
                    <a:lnTo>
                      <a:pt x="220" y="250"/>
                    </a:lnTo>
                    <a:lnTo>
                      <a:pt x="220" y="245"/>
                    </a:lnTo>
                    <a:lnTo>
                      <a:pt x="226" y="241"/>
                    </a:lnTo>
                    <a:lnTo>
                      <a:pt x="232" y="236"/>
                    </a:lnTo>
                    <a:lnTo>
                      <a:pt x="232" y="232"/>
                    </a:lnTo>
                    <a:lnTo>
                      <a:pt x="238" y="227"/>
                    </a:lnTo>
                    <a:lnTo>
                      <a:pt x="238" y="223"/>
                    </a:lnTo>
                    <a:lnTo>
                      <a:pt x="245" y="223"/>
                    </a:lnTo>
                    <a:lnTo>
                      <a:pt x="251" y="223"/>
                    </a:lnTo>
                    <a:lnTo>
                      <a:pt x="257" y="223"/>
                    </a:lnTo>
                    <a:lnTo>
                      <a:pt x="264" y="223"/>
                    </a:lnTo>
                    <a:lnTo>
                      <a:pt x="264" y="218"/>
                    </a:lnTo>
                    <a:lnTo>
                      <a:pt x="264" y="214"/>
                    </a:lnTo>
                    <a:lnTo>
                      <a:pt x="270" y="214"/>
                    </a:lnTo>
                    <a:lnTo>
                      <a:pt x="270" y="210"/>
                    </a:lnTo>
                    <a:lnTo>
                      <a:pt x="276" y="210"/>
                    </a:lnTo>
                    <a:lnTo>
                      <a:pt x="282" y="210"/>
                    </a:lnTo>
                    <a:lnTo>
                      <a:pt x="289" y="210"/>
                    </a:lnTo>
                    <a:lnTo>
                      <a:pt x="295" y="210"/>
                    </a:lnTo>
                    <a:lnTo>
                      <a:pt x="301" y="205"/>
                    </a:lnTo>
                    <a:lnTo>
                      <a:pt x="308" y="201"/>
                    </a:lnTo>
                    <a:lnTo>
                      <a:pt x="308" y="196"/>
                    </a:lnTo>
                    <a:lnTo>
                      <a:pt x="308" y="192"/>
                    </a:lnTo>
                    <a:lnTo>
                      <a:pt x="301" y="192"/>
                    </a:lnTo>
                    <a:lnTo>
                      <a:pt x="295" y="192"/>
                    </a:lnTo>
                    <a:lnTo>
                      <a:pt x="289" y="187"/>
                    </a:lnTo>
                    <a:lnTo>
                      <a:pt x="282" y="187"/>
                    </a:lnTo>
                    <a:lnTo>
                      <a:pt x="276" y="187"/>
                    </a:lnTo>
                    <a:lnTo>
                      <a:pt x="270" y="192"/>
                    </a:lnTo>
                    <a:lnTo>
                      <a:pt x="257" y="187"/>
                    </a:lnTo>
                    <a:lnTo>
                      <a:pt x="251" y="187"/>
                    </a:lnTo>
                    <a:lnTo>
                      <a:pt x="251" y="183"/>
                    </a:lnTo>
                    <a:lnTo>
                      <a:pt x="251" y="178"/>
                    </a:lnTo>
                    <a:lnTo>
                      <a:pt x="257" y="174"/>
                    </a:lnTo>
                    <a:lnTo>
                      <a:pt x="264" y="174"/>
                    </a:lnTo>
                    <a:lnTo>
                      <a:pt x="264" y="169"/>
                    </a:lnTo>
                    <a:lnTo>
                      <a:pt x="264" y="165"/>
                    </a:lnTo>
                    <a:lnTo>
                      <a:pt x="264" y="160"/>
                    </a:lnTo>
                    <a:lnTo>
                      <a:pt x="257" y="160"/>
                    </a:lnTo>
                    <a:lnTo>
                      <a:pt x="251" y="156"/>
                    </a:lnTo>
                    <a:lnTo>
                      <a:pt x="245" y="156"/>
                    </a:lnTo>
                    <a:lnTo>
                      <a:pt x="238" y="152"/>
                    </a:lnTo>
                    <a:lnTo>
                      <a:pt x="232" y="147"/>
                    </a:lnTo>
                    <a:lnTo>
                      <a:pt x="232" y="143"/>
                    </a:lnTo>
                    <a:lnTo>
                      <a:pt x="232" y="138"/>
                    </a:lnTo>
                    <a:lnTo>
                      <a:pt x="238" y="138"/>
                    </a:lnTo>
                    <a:lnTo>
                      <a:pt x="238" y="134"/>
                    </a:lnTo>
                    <a:lnTo>
                      <a:pt x="238" y="129"/>
                    </a:lnTo>
                    <a:lnTo>
                      <a:pt x="238" y="125"/>
                    </a:lnTo>
                    <a:lnTo>
                      <a:pt x="232" y="120"/>
                    </a:lnTo>
                    <a:lnTo>
                      <a:pt x="232" y="116"/>
                    </a:lnTo>
                    <a:lnTo>
                      <a:pt x="226" y="111"/>
                    </a:lnTo>
                    <a:lnTo>
                      <a:pt x="226" y="107"/>
                    </a:lnTo>
                    <a:lnTo>
                      <a:pt x="226" y="102"/>
                    </a:lnTo>
                    <a:lnTo>
                      <a:pt x="220" y="102"/>
                    </a:lnTo>
                    <a:lnTo>
                      <a:pt x="220" y="98"/>
                    </a:lnTo>
                    <a:lnTo>
                      <a:pt x="220" y="94"/>
                    </a:lnTo>
                    <a:lnTo>
                      <a:pt x="220" y="89"/>
                    </a:lnTo>
                    <a:lnTo>
                      <a:pt x="220" y="85"/>
                    </a:lnTo>
                    <a:lnTo>
                      <a:pt x="220" y="80"/>
                    </a:lnTo>
                    <a:lnTo>
                      <a:pt x="226" y="76"/>
                    </a:lnTo>
                    <a:lnTo>
                      <a:pt x="226" y="71"/>
                    </a:lnTo>
                    <a:lnTo>
                      <a:pt x="232" y="67"/>
                    </a:lnTo>
                    <a:lnTo>
                      <a:pt x="232" y="62"/>
                    </a:lnTo>
                    <a:lnTo>
                      <a:pt x="232" y="58"/>
                    </a:lnTo>
                    <a:lnTo>
                      <a:pt x="232" y="53"/>
                    </a:lnTo>
                    <a:lnTo>
                      <a:pt x="238" y="49"/>
                    </a:lnTo>
                    <a:lnTo>
                      <a:pt x="245" y="49"/>
                    </a:lnTo>
                    <a:lnTo>
                      <a:pt x="251" y="45"/>
                    </a:lnTo>
                    <a:lnTo>
                      <a:pt x="257" y="45"/>
                    </a:lnTo>
                    <a:lnTo>
                      <a:pt x="264" y="45"/>
                    </a:lnTo>
                    <a:lnTo>
                      <a:pt x="270" y="45"/>
                    </a:lnTo>
                    <a:lnTo>
                      <a:pt x="276" y="40"/>
                    </a:lnTo>
                    <a:lnTo>
                      <a:pt x="282" y="36"/>
                    </a:lnTo>
                    <a:lnTo>
                      <a:pt x="289" y="36"/>
                    </a:lnTo>
                    <a:lnTo>
                      <a:pt x="289" y="31"/>
                    </a:lnTo>
                    <a:lnTo>
                      <a:pt x="295" y="31"/>
                    </a:lnTo>
                    <a:lnTo>
                      <a:pt x="295" y="27"/>
                    </a:lnTo>
                    <a:lnTo>
                      <a:pt x="301" y="27"/>
                    </a:lnTo>
                    <a:lnTo>
                      <a:pt x="308" y="22"/>
                    </a:lnTo>
                    <a:lnTo>
                      <a:pt x="314" y="18"/>
                    </a:lnTo>
                    <a:lnTo>
                      <a:pt x="320" y="13"/>
                    </a:lnTo>
                    <a:lnTo>
                      <a:pt x="320" y="9"/>
                    </a:lnTo>
                    <a:lnTo>
                      <a:pt x="326" y="4"/>
                    </a:lnTo>
                    <a:lnTo>
                      <a:pt x="333" y="0"/>
                    </a:lnTo>
                    <a:lnTo>
                      <a:pt x="339" y="0"/>
                    </a:lnTo>
                    <a:lnTo>
                      <a:pt x="345" y="0"/>
                    </a:lnTo>
                    <a:lnTo>
                      <a:pt x="345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0" y="9"/>
                    </a:lnTo>
                    <a:lnTo>
                      <a:pt x="377" y="9"/>
                    </a:lnTo>
                    <a:lnTo>
                      <a:pt x="383" y="9"/>
                    </a:lnTo>
                    <a:lnTo>
                      <a:pt x="389" y="13"/>
                    </a:lnTo>
                    <a:lnTo>
                      <a:pt x="396" y="13"/>
                    </a:lnTo>
                    <a:lnTo>
                      <a:pt x="402" y="13"/>
                    </a:lnTo>
                    <a:lnTo>
                      <a:pt x="408" y="13"/>
                    </a:lnTo>
                    <a:lnTo>
                      <a:pt x="414" y="13"/>
                    </a:lnTo>
                    <a:lnTo>
                      <a:pt x="421" y="18"/>
                    </a:lnTo>
                    <a:lnTo>
                      <a:pt x="427" y="18"/>
                    </a:lnTo>
                    <a:lnTo>
                      <a:pt x="427" y="22"/>
                    </a:lnTo>
                    <a:lnTo>
                      <a:pt x="427" y="27"/>
                    </a:lnTo>
                    <a:lnTo>
                      <a:pt x="433" y="27"/>
                    </a:lnTo>
                    <a:lnTo>
                      <a:pt x="440" y="22"/>
                    </a:lnTo>
                    <a:lnTo>
                      <a:pt x="446" y="18"/>
                    </a:lnTo>
                    <a:lnTo>
                      <a:pt x="452" y="18"/>
                    </a:lnTo>
                    <a:lnTo>
                      <a:pt x="459" y="18"/>
                    </a:lnTo>
                    <a:lnTo>
                      <a:pt x="465" y="18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77" name="Freeform 981"/>
              <p:cNvSpPr>
                <a:spLocks/>
              </p:cNvSpPr>
              <p:nvPr/>
            </p:nvSpPr>
            <p:spPr bwMode="auto">
              <a:xfrm>
                <a:off x="2810" y="2372"/>
                <a:ext cx="635" cy="477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09" y="58"/>
                  </a:cxn>
                  <a:cxn ang="0">
                    <a:pos x="503" y="85"/>
                  </a:cxn>
                  <a:cxn ang="0">
                    <a:pos x="534" y="76"/>
                  </a:cxn>
                  <a:cxn ang="0">
                    <a:pos x="584" y="80"/>
                  </a:cxn>
                  <a:cxn ang="0">
                    <a:pos x="578" y="111"/>
                  </a:cxn>
                  <a:cxn ang="0">
                    <a:pos x="572" y="138"/>
                  </a:cxn>
                  <a:cxn ang="0">
                    <a:pos x="553" y="169"/>
                  </a:cxn>
                  <a:cxn ang="0">
                    <a:pos x="591" y="183"/>
                  </a:cxn>
                  <a:cxn ang="0">
                    <a:pos x="609" y="210"/>
                  </a:cxn>
                  <a:cxn ang="0">
                    <a:pos x="609" y="241"/>
                  </a:cxn>
                  <a:cxn ang="0">
                    <a:pos x="616" y="276"/>
                  </a:cxn>
                  <a:cxn ang="0">
                    <a:pos x="609" y="303"/>
                  </a:cxn>
                  <a:cxn ang="0">
                    <a:pos x="635" y="325"/>
                  </a:cxn>
                  <a:cxn ang="0">
                    <a:pos x="603" y="343"/>
                  </a:cxn>
                  <a:cxn ang="0">
                    <a:pos x="559" y="357"/>
                  </a:cxn>
                  <a:cxn ang="0">
                    <a:pos x="559" y="388"/>
                  </a:cxn>
                  <a:cxn ang="0">
                    <a:pos x="515" y="388"/>
                  </a:cxn>
                  <a:cxn ang="0">
                    <a:pos x="465" y="388"/>
                  </a:cxn>
                  <a:cxn ang="0">
                    <a:pos x="408" y="392"/>
                  </a:cxn>
                  <a:cxn ang="0">
                    <a:pos x="370" y="379"/>
                  </a:cxn>
                  <a:cxn ang="0">
                    <a:pos x="320" y="383"/>
                  </a:cxn>
                  <a:cxn ang="0">
                    <a:pos x="276" y="406"/>
                  </a:cxn>
                  <a:cxn ang="0">
                    <a:pos x="232" y="415"/>
                  </a:cxn>
                  <a:cxn ang="0">
                    <a:pos x="188" y="433"/>
                  </a:cxn>
                  <a:cxn ang="0">
                    <a:pos x="213" y="450"/>
                  </a:cxn>
                  <a:cxn ang="0">
                    <a:pos x="188" y="473"/>
                  </a:cxn>
                  <a:cxn ang="0">
                    <a:pos x="150" y="459"/>
                  </a:cxn>
                  <a:cxn ang="0">
                    <a:pos x="113" y="433"/>
                  </a:cxn>
                  <a:cxn ang="0">
                    <a:pos x="56" y="419"/>
                  </a:cxn>
                  <a:cxn ang="0">
                    <a:pos x="12" y="410"/>
                  </a:cxn>
                  <a:cxn ang="0">
                    <a:pos x="12" y="379"/>
                  </a:cxn>
                  <a:cxn ang="0">
                    <a:pos x="62" y="370"/>
                  </a:cxn>
                  <a:cxn ang="0">
                    <a:pos x="94" y="361"/>
                  </a:cxn>
                  <a:cxn ang="0">
                    <a:pos x="138" y="361"/>
                  </a:cxn>
                  <a:cxn ang="0">
                    <a:pos x="157" y="325"/>
                  </a:cxn>
                  <a:cxn ang="0">
                    <a:pos x="194" y="330"/>
                  </a:cxn>
                  <a:cxn ang="0">
                    <a:pos x="207" y="361"/>
                  </a:cxn>
                  <a:cxn ang="0">
                    <a:pos x="245" y="343"/>
                  </a:cxn>
                  <a:cxn ang="0">
                    <a:pos x="264" y="312"/>
                  </a:cxn>
                  <a:cxn ang="0">
                    <a:pos x="295" y="281"/>
                  </a:cxn>
                  <a:cxn ang="0">
                    <a:pos x="270" y="272"/>
                  </a:cxn>
                  <a:cxn ang="0">
                    <a:pos x="257" y="250"/>
                  </a:cxn>
                  <a:cxn ang="0">
                    <a:pos x="232" y="245"/>
                  </a:cxn>
                  <a:cxn ang="0">
                    <a:pos x="238" y="227"/>
                  </a:cxn>
                  <a:cxn ang="0">
                    <a:pos x="270" y="214"/>
                  </a:cxn>
                  <a:cxn ang="0">
                    <a:pos x="308" y="196"/>
                  </a:cxn>
                  <a:cxn ang="0">
                    <a:pos x="257" y="187"/>
                  </a:cxn>
                  <a:cxn ang="0">
                    <a:pos x="264" y="160"/>
                  </a:cxn>
                  <a:cxn ang="0">
                    <a:pos x="238" y="138"/>
                  </a:cxn>
                  <a:cxn ang="0">
                    <a:pos x="226" y="102"/>
                  </a:cxn>
                  <a:cxn ang="0">
                    <a:pos x="226" y="71"/>
                  </a:cxn>
                  <a:cxn ang="0">
                    <a:pos x="257" y="45"/>
                  </a:cxn>
                  <a:cxn ang="0">
                    <a:pos x="295" y="27"/>
                  </a:cxn>
                  <a:cxn ang="0">
                    <a:pos x="339" y="0"/>
                  </a:cxn>
                  <a:cxn ang="0">
                    <a:pos x="383" y="9"/>
                  </a:cxn>
                  <a:cxn ang="0">
                    <a:pos x="427" y="22"/>
                  </a:cxn>
                </a:cxnLst>
                <a:rect l="0" t="0" r="r" b="b"/>
                <a:pathLst>
                  <a:path w="635" h="477">
                    <a:moveTo>
                      <a:pt x="465" y="18"/>
                    </a:moveTo>
                    <a:lnTo>
                      <a:pt x="471" y="22"/>
                    </a:lnTo>
                    <a:lnTo>
                      <a:pt x="477" y="27"/>
                    </a:lnTo>
                    <a:lnTo>
                      <a:pt x="484" y="27"/>
                    </a:lnTo>
                    <a:lnTo>
                      <a:pt x="490" y="27"/>
                    </a:lnTo>
                    <a:lnTo>
                      <a:pt x="496" y="27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09" y="31"/>
                    </a:lnTo>
                    <a:lnTo>
                      <a:pt x="515" y="36"/>
                    </a:lnTo>
                    <a:lnTo>
                      <a:pt x="515" y="40"/>
                    </a:lnTo>
                    <a:lnTo>
                      <a:pt x="509" y="40"/>
                    </a:lnTo>
                    <a:lnTo>
                      <a:pt x="509" y="45"/>
                    </a:lnTo>
                    <a:lnTo>
                      <a:pt x="509" y="49"/>
                    </a:lnTo>
                    <a:lnTo>
                      <a:pt x="509" y="53"/>
                    </a:lnTo>
                    <a:lnTo>
                      <a:pt x="509" y="58"/>
                    </a:lnTo>
                    <a:lnTo>
                      <a:pt x="503" y="58"/>
                    </a:lnTo>
                    <a:lnTo>
                      <a:pt x="503" y="62"/>
                    </a:lnTo>
                    <a:lnTo>
                      <a:pt x="503" y="67"/>
                    </a:lnTo>
                    <a:lnTo>
                      <a:pt x="496" y="71"/>
                    </a:lnTo>
                    <a:lnTo>
                      <a:pt x="496" y="76"/>
                    </a:lnTo>
                    <a:lnTo>
                      <a:pt x="496" y="85"/>
                    </a:lnTo>
                    <a:lnTo>
                      <a:pt x="503" y="89"/>
                    </a:lnTo>
                    <a:lnTo>
                      <a:pt x="503" y="85"/>
                    </a:lnTo>
                    <a:lnTo>
                      <a:pt x="509" y="85"/>
                    </a:lnTo>
                    <a:lnTo>
                      <a:pt x="509" y="80"/>
                    </a:lnTo>
                    <a:lnTo>
                      <a:pt x="509" y="76"/>
                    </a:lnTo>
                    <a:lnTo>
                      <a:pt x="515" y="76"/>
                    </a:lnTo>
                    <a:lnTo>
                      <a:pt x="515" y="71"/>
                    </a:lnTo>
                    <a:lnTo>
                      <a:pt x="521" y="71"/>
                    </a:lnTo>
                    <a:lnTo>
                      <a:pt x="528" y="76"/>
                    </a:lnTo>
                    <a:lnTo>
                      <a:pt x="534" y="76"/>
                    </a:lnTo>
                    <a:lnTo>
                      <a:pt x="540" y="80"/>
                    </a:lnTo>
                    <a:lnTo>
                      <a:pt x="547" y="80"/>
                    </a:lnTo>
                    <a:lnTo>
                      <a:pt x="553" y="80"/>
                    </a:lnTo>
                    <a:lnTo>
                      <a:pt x="559" y="80"/>
                    </a:lnTo>
                    <a:lnTo>
                      <a:pt x="565" y="80"/>
                    </a:lnTo>
                    <a:lnTo>
                      <a:pt x="572" y="80"/>
                    </a:lnTo>
                    <a:lnTo>
                      <a:pt x="578" y="80"/>
                    </a:lnTo>
                    <a:lnTo>
                      <a:pt x="584" y="80"/>
                    </a:lnTo>
                    <a:lnTo>
                      <a:pt x="591" y="80"/>
                    </a:lnTo>
                    <a:lnTo>
                      <a:pt x="591" y="85"/>
                    </a:lnTo>
                    <a:lnTo>
                      <a:pt x="591" y="89"/>
                    </a:lnTo>
                    <a:lnTo>
                      <a:pt x="591" y="94"/>
                    </a:lnTo>
                    <a:lnTo>
                      <a:pt x="584" y="98"/>
                    </a:lnTo>
                    <a:lnTo>
                      <a:pt x="584" y="102"/>
                    </a:lnTo>
                    <a:lnTo>
                      <a:pt x="578" y="107"/>
                    </a:lnTo>
                    <a:lnTo>
                      <a:pt x="578" y="111"/>
                    </a:lnTo>
                    <a:lnTo>
                      <a:pt x="578" y="116"/>
                    </a:lnTo>
                    <a:lnTo>
                      <a:pt x="578" y="120"/>
                    </a:lnTo>
                    <a:lnTo>
                      <a:pt x="584" y="120"/>
                    </a:lnTo>
                    <a:lnTo>
                      <a:pt x="584" y="125"/>
                    </a:lnTo>
                    <a:lnTo>
                      <a:pt x="584" y="129"/>
                    </a:lnTo>
                    <a:lnTo>
                      <a:pt x="578" y="134"/>
                    </a:lnTo>
                    <a:lnTo>
                      <a:pt x="578" y="138"/>
                    </a:lnTo>
                    <a:lnTo>
                      <a:pt x="572" y="138"/>
                    </a:lnTo>
                    <a:lnTo>
                      <a:pt x="572" y="143"/>
                    </a:lnTo>
                    <a:lnTo>
                      <a:pt x="565" y="147"/>
                    </a:lnTo>
                    <a:lnTo>
                      <a:pt x="565" y="152"/>
                    </a:lnTo>
                    <a:lnTo>
                      <a:pt x="559" y="152"/>
                    </a:lnTo>
                    <a:lnTo>
                      <a:pt x="559" y="156"/>
                    </a:lnTo>
                    <a:lnTo>
                      <a:pt x="559" y="160"/>
                    </a:lnTo>
                    <a:lnTo>
                      <a:pt x="553" y="165"/>
                    </a:lnTo>
                    <a:lnTo>
                      <a:pt x="553" y="169"/>
                    </a:lnTo>
                    <a:lnTo>
                      <a:pt x="559" y="174"/>
                    </a:lnTo>
                    <a:lnTo>
                      <a:pt x="559" y="178"/>
                    </a:lnTo>
                    <a:lnTo>
                      <a:pt x="565" y="178"/>
                    </a:lnTo>
                    <a:lnTo>
                      <a:pt x="565" y="183"/>
                    </a:lnTo>
                    <a:lnTo>
                      <a:pt x="572" y="183"/>
                    </a:lnTo>
                    <a:lnTo>
                      <a:pt x="578" y="183"/>
                    </a:lnTo>
                    <a:lnTo>
                      <a:pt x="584" y="183"/>
                    </a:lnTo>
                    <a:lnTo>
                      <a:pt x="591" y="183"/>
                    </a:lnTo>
                    <a:lnTo>
                      <a:pt x="597" y="183"/>
                    </a:lnTo>
                    <a:lnTo>
                      <a:pt x="597" y="187"/>
                    </a:lnTo>
                    <a:lnTo>
                      <a:pt x="597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603" y="205"/>
                    </a:lnTo>
                    <a:lnTo>
                      <a:pt x="609" y="205"/>
                    </a:lnTo>
                    <a:lnTo>
                      <a:pt x="609" y="210"/>
                    </a:lnTo>
                    <a:lnTo>
                      <a:pt x="609" y="214"/>
                    </a:lnTo>
                    <a:lnTo>
                      <a:pt x="609" y="218"/>
                    </a:lnTo>
                    <a:lnTo>
                      <a:pt x="616" y="223"/>
                    </a:lnTo>
                    <a:lnTo>
                      <a:pt x="616" y="227"/>
                    </a:lnTo>
                    <a:lnTo>
                      <a:pt x="616" y="232"/>
                    </a:lnTo>
                    <a:lnTo>
                      <a:pt x="609" y="232"/>
                    </a:lnTo>
                    <a:lnTo>
                      <a:pt x="609" y="236"/>
                    </a:lnTo>
                    <a:lnTo>
                      <a:pt x="609" y="241"/>
                    </a:lnTo>
                    <a:lnTo>
                      <a:pt x="609" y="245"/>
                    </a:lnTo>
                    <a:lnTo>
                      <a:pt x="609" y="250"/>
                    </a:lnTo>
                    <a:lnTo>
                      <a:pt x="609" y="254"/>
                    </a:lnTo>
                    <a:lnTo>
                      <a:pt x="616" y="259"/>
                    </a:lnTo>
                    <a:lnTo>
                      <a:pt x="616" y="263"/>
                    </a:lnTo>
                    <a:lnTo>
                      <a:pt x="616" y="268"/>
                    </a:lnTo>
                    <a:lnTo>
                      <a:pt x="616" y="272"/>
                    </a:lnTo>
                    <a:lnTo>
                      <a:pt x="616" y="276"/>
                    </a:lnTo>
                    <a:lnTo>
                      <a:pt x="609" y="276"/>
                    </a:lnTo>
                    <a:lnTo>
                      <a:pt x="609" y="281"/>
                    </a:lnTo>
                    <a:lnTo>
                      <a:pt x="609" y="285"/>
                    </a:lnTo>
                    <a:lnTo>
                      <a:pt x="609" y="290"/>
                    </a:lnTo>
                    <a:lnTo>
                      <a:pt x="603" y="290"/>
                    </a:lnTo>
                    <a:lnTo>
                      <a:pt x="609" y="294"/>
                    </a:lnTo>
                    <a:lnTo>
                      <a:pt x="609" y="299"/>
                    </a:lnTo>
                    <a:lnTo>
                      <a:pt x="609" y="303"/>
                    </a:lnTo>
                    <a:lnTo>
                      <a:pt x="616" y="303"/>
                    </a:lnTo>
                    <a:lnTo>
                      <a:pt x="622" y="303"/>
                    </a:lnTo>
                    <a:lnTo>
                      <a:pt x="622" y="308"/>
                    </a:lnTo>
                    <a:lnTo>
                      <a:pt x="622" y="312"/>
                    </a:lnTo>
                    <a:lnTo>
                      <a:pt x="628" y="312"/>
                    </a:lnTo>
                    <a:lnTo>
                      <a:pt x="635" y="317"/>
                    </a:lnTo>
                    <a:lnTo>
                      <a:pt x="635" y="321"/>
                    </a:lnTo>
                    <a:lnTo>
                      <a:pt x="635" y="325"/>
                    </a:lnTo>
                    <a:lnTo>
                      <a:pt x="635" y="330"/>
                    </a:lnTo>
                    <a:lnTo>
                      <a:pt x="628" y="334"/>
                    </a:lnTo>
                    <a:lnTo>
                      <a:pt x="628" y="339"/>
                    </a:lnTo>
                    <a:lnTo>
                      <a:pt x="622" y="339"/>
                    </a:lnTo>
                    <a:lnTo>
                      <a:pt x="622" y="343"/>
                    </a:lnTo>
                    <a:lnTo>
                      <a:pt x="616" y="343"/>
                    </a:lnTo>
                    <a:lnTo>
                      <a:pt x="609" y="343"/>
                    </a:lnTo>
                    <a:lnTo>
                      <a:pt x="603" y="343"/>
                    </a:lnTo>
                    <a:lnTo>
                      <a:pt x="597" y="343"/>
                    </a:lnTo>
                    <a:lnTo>
                      <a:pt x="597" y="348"/>
                    </a:lnTo>
                    <a:lnTo>
                      <a:pt x="591" y="348"/>
                    </a:lnTo>
                    <a:lnTo>
                      <a:pt x="584" y="348"/>
                    </a:lnTo>
                    <a:lnTo>
                      <a:pt x="578" y="352"/>
                    </a:lnTo>
                    <a:lnTo>
                      <a:pt x="572" y="352"/>
                    </a:lnTo>
                    <a:lnTo>
                      <a:pt x="565" y="352"/>
                    </a:lnTo>
                    <a:lnTo>
                      <a:pt x="559" y="357"/>
                    </a:lnTo>
                    <a:lnTo>
                      <a:pt x="553" y="361"/>
                    </a:lnTo>
                    <a:lnTo>
                      <a:pt x="547" y="366"/>
                    </a:lnTo>
                    <a:lnTo>
                      <a:pt x="547" y="370"/>
                    </a:lnTo>
                    <a:lnTo>
                      <a:pt x="547" y="375"/>
                    </a:lnTo>
                    <a:lnTo>
                      <a:pt x="547" y="379"/>
                    </a:lnTo>
                    <a:lnTo>
                      <a:pt x="553" y="383"/>
                    </a:lnTo>
                    <a:lnTo>
                      <a:pt x="553" y="388"/>
                    </a:lnTo>
                    <a:lnTo>
                      <a:pt x="559" y="388"/>
                    </a:lnTo>
                    <a:lnTo>
                      <a:pt x="553" y="388"/>
                    </a:lnTo>
                    <a:lnTo>
                      <a:pt x="553" y="392"/>
                    </a:lnTo>
                    <a:lnTo>
                      <a:pt x="547" y="392"/>
                    </a:lnTo>
                    <a:lnTo>
                      <a:pt x="540" y="392"/>
                    </a:lnTo>
                    <a:lnTo>
                      <a:pt x="534" y="392"/>
                    </a:lnTo>
                    <a:lnTo>
                      <a:pt x="528" y="388"/>
                    </a:lnTo>
                    <a:lnTo>
                      <a:pt x="521" y="388"/>
                    </a:lnTo>
                    <a:lnTo>
                      <a:pt x="515" y="388"/>
                    </a:lnTo>
                    <a:lnTo>
                      <a:pt x="509" y="388"/>
                    </a:lnTo>
                    <a:lnTo>
                      <a:pt x="503" y="388"/>
                    </a:lnTo>
                    <a:lnTo>
                      <a:pt x="496" y="383"/>
                    </a:lnTo>
                    <a:lnTo>
                      <a:pt x="490" y="383"/>
                    </a:lnTo>
                    <a:lnTo>
                      <a:pt x="484" y="388"/>
                    </a:lnTo>
                    <a:lnTo>
                      <a:pt x="477" y="388"/>
                    </a:lnTo>
                    <a:lnTo>
                      <a:pt x="471" y="388"/>
                    </a:lnTo>
                    <a:lnTo>
                      <a:pt x="465" y="388"/>
                    </a:lnTo>
                    <a:lnTo>
                      <a:pt x="459" y="388"/>
                    </a:lnTo>
                    <a:lnTo>
                      <a:pt x="446" y="388"/>
                    </a:lnTo>
                    <a:lnTo>
                      <a:pt x="446" y="392"/>
                    </a:lnTo>
                    <a:lnTo>
                      <a:pt x="440" y="392"/>
                    </a:lnTo>
                    <a:lnTo>
                      <a:pt x="427" y="392"/>
                    </a:lnTo>
                    <a:lnTo>
                      <a:pt x="421" y="392"/>
                    </a:lnTo>
                    <a:lnTo>
                      <a:pt x="414" y="392"/>
                    </a:lnTo>
                    <a:lnTo>
                      <a:pt x="408" y="392"/>
                    </a:lnTo>
                    <a:lnTo>
                      <a:pt x="408" y="388"/>
                    </a:lnTo>
                    <a:lnTo>
                      <a:pt x="402" y="388"/>
                    </a:lnTo>
                    <a:lnTo>
                      <a:pt x="396" y="388"/>
                    </a:lnTo>
                    <a:lnTo>
                      <a:pt x="389" y="383"/>
                    </a:lnTo>
                    <a:lnTo>
                      <a:pt x="383" y="383"/>
                    </a:lnTo>
                    <a:lnTo>
                      <a:pt x="383" y="379"/>
                    </a:lnTo>
                    <a:lnTo>
                      <a:pt x="377" y="379"/>
                    </a:lnTo>
                    <a:lnTo>
                      <a:pt x="370" y="379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5" y="379"/>
                    </a:lnTo>
                    <a:lnTo>
                      <a:pt x="339" y="383"/>
                    </a:lnTo>
                    <a:lnTo>
                      <a:pt x="333" y="383"/>
                    </a:lnTo>
                    <a:lnTo>
                      <a:pt x="326" y="383"/>
                    </a:lnTo>
                    <a:lnTo>
                      <a:pt x="320" y="383"/>
                    </a:lnTo>
                    <a:lnTo>
                      <a:pt x="314" y="383"/>
                    </a:lnTo>
                    <a:lnTo>
                      <a:pt x="314" y="388"/>
                    </a:lnTo>
                    <a:lnTo>
                      <a:pt x="308" y="388"/>
                    </a:lnTo>
                    <a:lnTo>
                      <a:pt x="301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2" y="401"/>
                    </a:lnTo>
                    <a:lnTo>
                      <a:pt x="276" y="406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15"/>
                    </a:lnTo>
                    <a:lnTo>
                      <a:pt x="257" y="415"/>
                    </a:lnTo>
                    <a:lnTo>
                      <a:pt x="251" y="415"/>
                    </a:lnTo>
                    <a:lnTo>
                      <a:pt x="245" y="415"/>
                    </a:lnTo>
                    <a:lnTo>
                      <a:pt x="238" y="415"/>
                    </a:lnTo>
                    <a:lnTo>
                      <a:pt x="232" y="415"/>
                    </a:lnTo>
                    <a:lnTo>
                      <a:pt x="226" y="419"/>
                    </a:lnTo>
                    <a:lnTo>
                      <a:pt x="220" y="424"/>
                    </a:lnTo>
                    <a:lnTo>
                      <a:pt x="213" y="424"/>
                    </a:lnTo>
                    <a:lnTo>
                      <a:pt x="207" y="428"/>
                    </a:lnTo>
                    <a:lnTo>
                      <a:pt x="201" y="428"/>
                    </a:lnTo>
                    <a:lnTo>
                      <a:pt x="194" y="428"/>
                    </a:lnTo>
                    <a:lnTo>
                      <a:pt x="194" y="433"/>
                    </a:lnTo>
                    <a:lnTo>
                      <a:pt x="188" y="433"/>
                    </a:lnTo>
                    <a:lnTo>
                      <a:pt x="188" y="437"/>
                    </a:lnTo>
                    <a:lnTo>
                      <a:pt x="188" y="441"/>
                    </a:lnTo>
                    <a:lnTo>
                      <a:pt x="194" y="441"/>
                    </a:lnTo>
                    <a:lnTo>
                      <a:pt x="201" y="441"/>
                    </a:lnTo>
                    <a:lnTo>
                      <a:pt x="207" y="441"/>
                    </a:lnTo>
                    <a:lnTo>
                      <a:pt x="207" y="446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13" y="455"/>
                    </a:lnTo>
                    <a:lnTo>
                      <a:pt x="213" y="459"/>
                    </a:lnTo>
                    <a:lnTo>
                      <a:pt x="213" y="464"/>
                    </a:lnTo>
                    <a:lnTo>
                      <a:pt x="213" y="468"/>
                    </a:lnTo>
                    <a:lnTo>
                      <a:pt x="207" y="468"/>
                    </a:lnTo>
                    <a:lnTo>
                      <a:pt x="201" y="473"/>
                    </a:lnTo>
                    <a:lnTo>
                      <a:pt x="194" y="473"/>
                    </a:lnTo>
                    <a:lnTo>
                      <a:pt x="188" y="473"/>
                    </a:lnTo>
                    <a:lnTo>
                      <a:pt x="182" y="473"/>
                    </a:lnTo>
                    <a:lnTo>
                      <a:pt x="176" y="473"/>
                    </a:lnTo>
                    <a:lnTo>
                      <a:pt x="169" y="477"/>
                    </a:lnTo>
                    <a:lnTo>
                      <a:pt x="163" y="477"/>
                    </a:lnTo>
                    <a:lnTo>
                      <a:pt x="157" y="473"/>
                    </a:lnTo>
                    <a:lnTo>
                      <a:pt x="157" y="468"/>
                    </a:lnTo>
                    <a:lnTo>
                      <a:pt x="157" y="464"/>
                    </a:lnTo>
                    <a:lnTo>
                      <a:pt x="150" y="459"/>
                    </a:lnTo>
                    <a:lnTo>
                      <a:pt x="150" y="455"/>
                    </a:lnTo>
                    <a:lnTo>
                      <a:pt x="144" y="455"/>
                    </a:lnTo>
                    <a:lnTo>
                      <a:pt x="144" y="450"/>
                    </a:lnTo>
                    <a:lnTo>
                      <a:pt x="138" y="446"/>
                    </a:lnTo>
                    <a:lnTo>
                      <a:pt x="132" y="441"/>
                    </a:lnTo>
                    <a:lnTo>
                      <a:pt x="125" y="437"/>
                    </a:lnTo>
                    <a:lnTo>
                      <a:pt x="119" y="433"/>
                    </a:lnTo>
                    <a:lnTo>
                      <a:pt x="113" y="433"/>
                    </a:lnTo>
                    <a:lnTo>
                      <a:pt x="106" y="428"/>
                    </a:lnTo>
                    <a:lnTo>
                      <a:pt x="100" y="424"/>
                    </a:lnTo>
                    <a:lnTo>
                      <a:pt x="94" y="424"/>
                    </a:lnTo>
                    <a:lnTo>
                      <a:pt x="88" y="419"/>
                    </a:lnTo>
                    <a:lnTo>
                      <a:pt x="75" y="419"/>
                    </a:lnTo>
                    <a:lnTo>
                      <a:pt x="69" y="419"/>
                    </a:lnTo>
                    <a:lnTo>
                      <a:pt x="62" y="419"/>
                    </a:lnTo>
                    <a:lnTo>
                      <a:pt x="56" y="419"/>
                    </a:lnTo>
                    <a:lnTo>
                      <a:pt x="50" y="419"/>
                    </a:lnTo>
                    <a:lnTo>
                      <a:pt x="44" y="415"/>
                    </a:lnTo>
                    <a:lnTo>
                      <a:pt x="37" y="415"/>
                    </a:lnTo>
                    <a:lnTo>
                      <a:pt x="37" y="410"/>
                    </a:lnTo>
                    <a:lnTo>
                      <a:pt x="31" y="406"/>
                    </a:lnTo>
                    <a:lnTo>
                      <a:pt x="25" y="406"/>
                    </a:lnTo>
                    <a:lnTo>
                      <a:pt x="18" y="406"/>
                    </a:lnTo>
                    <a:lnTo>
                      <a:pt x="12" y="410"/>
                    </a:lnTo>
                    <a:lnTo>
                      <a:pt x="6" y="410"/>
                    </a:lnTo>
                    <a:lnTo>
                      <a:pt x="0" y="406"/>
                    </a:lnTo>
                    <a:lnTo>
                      <a:pt x="0" y="401"/>
                    </a:lnTo>
                    <a:lnTo>
                      <a:pt x="0" y="397"/>
                    </a:lnTo>
                    <a:lnTo>
                      <a:pt x="6" y="392"/>
                    </a:lnTo>
                    <a:lnTo>
                      <a:pt x="6" y="388"/>
                    </a:lnTo>
                    <a:lnTo>
                      <a:pt x="6" y="383"/>
                    </a:lnTo>
                    <a:lnTo>
                      <a:pt x="12" y="379"/>
                    </a:lnTo>
                    <a:lnTo>
                      <a:pt x="18" y="379"/>
                    </a:lnTo>
                    <a:lnTo>
                      <a:pt x="25" y="375"/>
                    </a:lnTo>
                    <a:lnTo>
                      <a:pt x="31" y="379"/>
                    </a:lnTo>
                    <a:lnTo>
                      <a:pt x="37" y="379"/>
                    </a:lnTo>
                    <a:lnTo>
                      <a:pt x="44" y="379"/>
                    </a:lnTo>
                    <a:lnTo>
                      <a:pt x="50" y="379"/>
                    </a:lnTo>
                    <a:lnTo>
                      <a:pt x="56" y="375"/>
                    </a:lnTo>
                    <a:lnTo>
                      <a:pt x="62" y="370"/>
                    </a:lnTo>
                    <a:lnTo>
                      <a:pt x="62" y="366"/>
                    </a:lnTo>
                    <a:lnTo>
                      <a:pt x="62" y="361"/>
                    </a:lnTo>
                    <a:lnTo>
                      <a:pt x="69" y="361"/>
                    </a:lnTo>
                    <a:lnTo>
                      <a:pt x="69" y="357"/>
                    </a:lnTo>
                    <a:lnTo>
                      <a:pt x="75" y="357"/>
                    </a:lnTo>
                    <a:lnTo>
                      <a:pt x="81" y="357"/>
                    </a:lnTo>
                    <a:lnTo>
                      <a:pt x="88" y="357"/>
                    </a:lnTo>
                    <a:lnTo>
                      <a:pt x="94" y="361"/>
                    </a:lnTo>
                    <a:lnTo>
                      <a:pt x="94" y="366"/>
                    </a:lnTo>
                    <a:lnTo>
                      <a:pt x="100" y="366"/>
                    </a:lnTo>
                    <a:lnTo>
                      <a:pt x="106" y="370"/>
                    </a:lnTo>
                    <a:lnTo>
                      <a:pt x="113" y="370"/>
                    </a:lnTo>
                    <a:lnTo>
                      <a:pt x="119" y="370"/>
                    </a:lnTo>
                    <a:lnTo>
                      <a:pt x="125" y="370"/>
                    </a:lnTo>
                    <a:lnTo>
                      <a:pt x="132" y="366"/>
                    </a:lnTo>
                    <a:lnTo>
                      <a:pt x="138" y="361"/>
                    </a:lnTo>
                    <a:lnTo>
                      <a:pt x="138" y="357"/>
                    </a:lnTo>
                    <a:lnTo>
                      <a:pt x="138" y="352"/>
                    </a:lnTo>
                    <a:lnTo>
                      <a:pt x="138" y="348"/>
                    </a:lnTo>
                    <a:lnTo>
                      <a:pt x="144" y="343"/>
                    </a:lnTo>
                    <a:lnTo>
                      <a:pt x="144" y="339"/>
                    </a:lnTo>
                    <a:lnTo>
                      <a:pt x="150" y="334"/>
                    </a:lnTo>
                    <a:lnTo>
                      <a:pt x="150" y="330"/>
                    </a:lnTo>
                    <a:lnTo>
                      <a:pt x="157" y="325"/>
                    </a:lnTo>
                    <a:lnTo>
                      <a:pt x="163" y="321"/>
                    </a:lnTo>
                    <a:lnTo>
                      <a:pt x="169" y="321"/>
                    </a:lnTo>
                    <a:lnTo>
                      <a:pt x="169" y="325"/>
                    </a:lnTo>
                    <a:lnTo>
                      <a:pt x="176" y="325"/>
                    </a:lnTo>
                    <a:lnTo>
                      <a:pt x="182" y="325"/>
                    </a:lnTo>
                    <a:lnTo>
                      <a:pt x="188" y="321"/>
                    </a:lnTo>
                    <a:lnTo>
                      <a:pt x="194" y="325"/>
                    </a:lnTo>
                    <a:lnTo>
                      <a:pt x="194" y="330"/>
                    </a:lnTo>
                    <a:lnTo>
                      <a:pt x="194" y="334"/>
                    </a:lnTo>
                    <a:lnTo>
                      <a:pt x="194" y="339"/>
                    </a:lnTo>
                    <a:lnTo>
                      <a:pt x="194" y="343"/>
                    </a:lnTo>
                    <a:lnTo>
                      <a:pt x="194" y="348"/>
                    </a:lnTo>
                    <a:lnTo>
                      <a:pt x="194" y="352"/>
                    </a:lnTo>
                    <a:lnTo>
                      <a:pt x="194" y="357"/>
                    </a:lnTo>
                    <a:lnTo>
                      <a:pt x="201" y="361"/>
                    </a:lnTo>
                    <a:lnTo>
                      <a:pt x="207" y="361"/>
                    </a:lnTo>
                    <a:lnTo>
                      <a:pt x="213" y="361"/>
                    </a:lnTo>
                    <a:lnTo>
                      <a:pt x="220" y="357"/>
                    </a:lnTo>
                    <a:lnTo>
                      <a:pt x="226" y="357"/>
                    </a:lnTo>
                    <a:lnTo>
                      <a:pt x="232" y="352"/>
                    </a:lnTo>
                    <a:lnTo>
                      <a:pt x="238" y="352"/>
                    </a:lnTo>
                    <a:lnTo>
                      <a:pt x="238" y="348"/>
                    </a:lnTo>
                    <a:lnTo>
                      <a:pt x="245" y="348"/>
                    </a:lnTo>
                    <a:lnTo>
                      <a:pt x="245" y="343"/>
                    </a:lnTo>
                    <a:lnTo>
                      <a:pt x="251" y="339"/>
                    </a:lnTo>
                    <a:lnTo>
                      <a:pt x="251" y="334"/>
                    </a:lnTo>
                    <a:lnTo>
                      <a:pt x="251" y="330"/>
                    </a:lnTo>
                    <a:lnTo>
                      <a:pt x="251" y="325"/>
                    </a:lnTo>
                    <a:lnTo>
                      <a:pt x="257" y="321"/>
                    </a:lnTo>
                    <a:lnTo>
                      <a:pt x="257" y="317"/>
                    </a:lnTo>
                    <a:lnTo>
                      <a:pt x="257" y="312"/>
                    </a:lnTo>
                    <a:lnTo>
                      <a:pt x="264" y="312"/>
                    </a:lnTo>
                    <a:lnTo>
                      <a:pt x="270" y="308"/>
                    </a:lnTo>
                    <a:lnTo>
                      <a:pt x="276" y="303"/>
                    </a:lnTo>
                    <a:lnTo>
                      <a:pt x="282" y="303"/>
                    </a:lnTo>
                    <a:lnTo>
                      <a:pt x="282" y="299"/>
                    </a:lnTo>
                    <a:lnTo>
                      <a:pt x="289" y="294"/>
                    </a:lnTo>
                    <a:lnTo>
                      <a:pt x="289" y="290"/>
                    </a:lnTo>
                    <a:lnTo>
                      <a:pt x="295" y="285"/>
                    </a:lnTo>
                    <a:lnTo>
                      <a:pt x="295" y="281"/>
                    </a:lnTo>
                    <a:lnTo>
                      <a:pt x="289" y="276"/>
                    </a:lnTo>
                    <a:lnTo>
                      <a:pt x="289" y="272"/>
                    </a:lnTo>
                    <a:lnTo>
                      <a:pt x="289" y="268"/>
                    </a:lnTo>
                    <a:lnTo>
                      <a:pt x="282" y="268"/>
                    </a:lnTo>
                    <a:lnTo>
                      <a:pt x="282" y="263"/>
                    </a:lnTo>
                    <a:lnTo>
                      <a:pt x="276" y="263"/>
                    </a:lnTo>
                    <a:lnTo>
                      <a:pt x="270" y="268"/>
                    </a:lnTo>
                    <a:lnTo>
                      <a:pt x="270" y="272"/>
                    </a:lnTo>
                    <a:lnTo>
                      <a:pt x="270" y="276"/>
                    </a:lnTo>
                    <a:lnTo>
                      <a:pt x="264" y="276"/>
                    </a:lnTo>
                    <a:lnTo>
                      <a:pt x="257" y="272"/>
                    </a:lnTo>
                    <a:lnTo>
                      <a:pt x="251" y="268"/>
                    </a:lnTo>
                    <a:lnTo>
                      <a:pt x="251" y="263"/>
                    </a:lnTo>
                    <a:lnTo>
                      <a:pt x="251" y="259"/>
                    </a:lnTo>
                    <a:lnTo>
                      <a:pt x="251" y="254"/>
                    </a:lnTo>
                    <a:lnTo>
                      <a:pt x="257" y="250"/>
                    </a:lnTo>
                    <a:lnTo>
                      <a:pt x="257" y="245"/>
                    </a:lnTo>
                    <a:lnTo>
                      <a:pt x="251" y="245"/>
                    </a:lnTo>
                    <a:lnTo>
                      <a:pt x="251" y="241"/>
                    </a:lnTo>
                    <a:lnTo>
                      <a:pt x="245" y="241"/>
                    </a:lnTo>
                    <a:lnTo>
                      <a:pt x="245" y="236"/>
                    </a:lnTo>
                    <a:lnTo>
                      <a:pt x="238" y="241"/>
                    </a:lnTo>
                    <a:lnTo>
                      <a:pt x="232" y="241"/>
                    </a:lnTo>
                    <a:lnTo>
                      <a:pt x="232" y="245"/>
                    </a:lnTo>
                    <a:lnTo>
                      <a:pt x="226" y="250"/>
                    </a:lnTo>
                    <a:lnTo>
                      <a:pt x="220" y="254"/>
                    </a:lnTo>
                    <a:lnTo>
                      <a:pt x="220" y="250"/>
                    </a:lnTo>
                    <a:lnTo>
                      <a:pt x="220" y="245"/>
                    </a:lnTo>
                    <a:lnTo>
                      <a:pt x="226" y="241"/>
                    </a:lnTo>
                    <a:lnTo>
                      <a:pt x="232" y="236"/>
                    </a:lnTo>
                    <a:lnTo>
                      <a:pt x="232" y="232"/>
                    </a:lnTo>
                    <a:lnTo>
                      <a:pt x="238" y="227"/>
                    </a:lnTo>
                    <a:lnTo>
                      <a:pt x="238" y="223"/>
                    </a:lnTo>
                    <a:lnTo>
                      <a:pt x="245" y="223"/>
                    </a:lnTo>
                    <a:lnTo>
                      <a:pt x="251" y="223"/>
                    </a:lnTo>
                    <a:lnTo>
                      <a:pt x="257" y="223"/>
                    </a:lnTo>
                    <a:lnTo>
                      <a:pt x="264" y="223"/>
                    </a:lnTo>
                    <a:lnTo>
                      <a:pt x="264" y="218"/>
                    </a:lnTo>
                    <a:lnTo>
                      <a:pt x="264" y="214"/>
                    </a:lnTo>
                    <a:lnTo>
                      <a:pt x="270" y="214"/>
                    </a:lnTo>
                    <a:lnTo>
                      <a:pt x="270" y="210"/>
                    </a:lnTo>
                    <a:lnTo>
                      <a:pt x="276" y="210"/>
                    </a:lnTo>
                    <a:lnTo>
                      <a:pt x="282" y="210"/>
                    </a:lnTo>
                    <a:lnTo>
                      <a:pt x="289" y="210"/>
                    </a:lnTo>
                    <a:lnTo>
                      <a:pt x="295" y="210"/>
                    </a:lnTo>
                    <a:lnTo>
                      <a:pt x="301" y="205"/>
                    </a:lnTo>
                    <a:lnTo>
                      <a:pt x="308" y="201"/>
                    </a:lnTo>
                    <a:lnTo>
                      <a:pt x="308" y="196"/>
                    </a:lnTo>
                    <a:lnTo>
                      <a:pt x="308" y="192"/>
                    </a:lnTo>
                    <a:lnTo>
                      <a:pt x="301" y="192"/>
                    </a:lnTo>
                    <a:lnTo>
                      <a:pt x="295" y="192"/>
                    </a:lnTo>
                    <a:lnTo>
                      <a:pt x="289" y="187"/>
                    </a:lnTo>
                    <a:lnTo>
                      <a:pt x="282" y="187"/>
                    </a:lnTo>
                    <a:lnTo>
                      <a:pt x="276" y="187"/>
                    </a:lnTo>
                    <a:lnTo>
                      <a:pt x="270" y="192"/>
                    </a:lnTo>
                    <a:lnTo>
                      <a:pt x="257" y="187"/>
                    </a:lnTo>
                    <a:lnTo>
                      <a:pt x="251" y="187"/>
                    </a:lnTo>
                    <a:lnTo>
                      <a:pt x="251" y="183"/>
                    </a:lnTo>
                    <a:lnTo>
                      <a:pt x="251" y="178"/>
                    </a:lnTo>
                    <a:lnTo>
                      <a:pt x="257" y="174"/>
                    </a:lnTo>
                    <a:lnTo>
                      <a:pt x="264" y="174"/>
                    </a:lnTo>
                    <a:lnTo>
                      <a:pt x="264" y="169"/>
                    </a:lnTo>
                    <a:lnTo>
                      <a:pt x="264" y="165"/>
                    </a:lnTo>
                    <a:lnTo>
                      <a:pt x="264" y="160"/>
                    </a:lnTo>
                    <a:lnTo>
                      <a:pt x="257" y="160"/>
                    </a:lnTo>
                    <a:lnTo>
                      <a:pt x="251" y="156"/>
                    </a:lnTo>
                    <a:lnTo>
                      <a:pt x="245" y="156"/>
                    </a:lnTo>
                    <a:lnTo>
                      <a:pt x="238" y="152"/>
                    </a:lnTo>
                    <a:lnTo>
                      <a:pt x="232" y="147"/>
                    </a:lnTo>
                    <a:lnTo>
                      <a:pt x="232" y="143"/>
                    </a:lnTo>
                    <a:lnTo>
                      <a:pt x="232" y="138"/>
                    </a:lnTo>
                    <a:lnTo>
                      <a:pt x="238" y="138"/>
                    </a:lnTo>
                    <a:lnTo>
                      <a:pt x="238" y="134"/>
                    </a:lnTo>
                    <a:lnTo>
                      <a:pt x="238" y="129"/>
                    </a:lnTo>
                    <a:lnTo>
                      <a:pt x="238" y="125"/>
                    </a:lnTo>
                    <a:lnTo>
                      <a:pt x="232" y="120"/>
                    </a:lnTo>
                    <a:lnTo>
                      <a:pt x="232" y="116"/>
                    </a:lnTo>
                    <a:lnTo>
                      <a:pt x="226" y="111"/>
                    </a:lnTo>
                    <a:lnTo>
                      <a:pt x="226" y="107"/>
                    </a:lnTo>
                    <a:lnTo>
                      <a:pt x="226" y="102"/>
                    </a:lnTo>
                    <a:lnTo>
                      <a:pt x="220" y="102"/>
                    </a:lnTo>
                    <a:lnTo>
                      <a:pt x="220" y="98"/>
                    </a:lnTo>
                    <a:lnTo>
                      <a:pt x="220" y="94"/>
                    </a:lnTo>
                    <a:lnTo>
                      <a:pt x="220" y="89"/>
                    </a:lnTo>
                    <a:lnTo>
                      <a:pt x="220" y="85"/>
                    </a:lnTo>
                    <a:lnTo>
                      <a:pt x="220" y="80"/>
                    </a:lnTo>
                    <a:lnTo>
                      <a:pt x="226" y="76"/>
                    </a:lnTo>
                    <a:lnTo>
                      <a:pt x="226" y="71"/>
                    </a:lnTo>
                    <a:lnTo>
                      <a:pt x="232" y="67"/>
                    </a:lnTo>
                    <a:lnTo>
                      <a:pt x="232" y="62"/>
                    </a:lnTo>
                    <a:lnTo>
                      <a:pt x="232" y="58"/>
                    </a:lnTo>
                    <a:lnTo>
                      <a:pt x="232" y="53"/>
                    </a:lnTo>
                    <a:lnTo>
                      <a:pt x="238" y="49"/>
                    </a:lnTo>
                    <a:lnTo>
                      <a:pt x="245" y="49"/>
                    </a:lnTo>
                    <a:lnTo>
                      <a:pt x="251" y="45"/>
                    </a:lnTo>
                    <a:lnTo>
                      <a:pt x="257" y="45"/>
                    </a:lnTo>
                    <a:lnTo>
                      <a:pt x="264" y="45"/>
                    </a:lnTo>
                    <a:lnTo>
                      <a:pt x="270" y="45"/>
                    </a:lnTo>
                    <a:lnTo>
                      <a:pt x="276" y="40"/>
                    </a:lnTo>
                    <a:lnTo>
                      <a:pt x="282" y="36"/>
                    </a:lnTo>
                    <a:lnTo>
                      <a:pt x="289" y="36"/>
                    </a:lnTo>
                    <a:lnTo>
                      <a:pt x="289" y="31"/>
                    </a:lnTo>
                    <a:lnTo>
                      <a:pt x="295" y="31"/>
                    </a:lnTo>
                    <a:lnTo>
                      <a:pt x="295" y="27"/>
                    </a:lnTo>
                    <a:lnTo>
                      <a:pt x="301" y="27"/>
                    </a:lnTo>
                    <a:lnTo>
                      <a:pt x="308" y="22"/>
                    </a:lnTo>
                    <a:lnTo>
                      <a:pt x="314" y="18"/>
                    </a:lnTo>
                    <a:lnTo>
                      <a:pt x="320" y="13"/>
                    </a:lnTo>
                    <a:lnTo>
                      <a:pt x="320" y="9"/>
                    </a:lnTo>
                    <a:lnTo>
                      <a:pt x="326" y="4"/>
                    </a:lnTo>
                    <a:lnTo>
                      <a:pt x="333" y="0"/>
                    </a:lnTo>
                    <a:lnTo>
                      <a:pt x="339" y="0"/>
                    </a:lnTo>
                    <a:lnTo>
                      <a:pt x="345" y="0"/>
                    </a:lnTo>
                    <a:lnTo>
                      <a:pt x="345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0" y="9"/>
                    </a:lnTo>
                    <a:lnTo>
                      <a:pt x="377" y="9"/>
                    </a:lnTo>
                    <a:lnTo>
                      <a:pt x="383" y="9"/>
                    </a:lnTo>
                    <a:lnTo>
                      <a:pt x="389" y="13"/>
                    </a:lnTo>
                    <a:lnTo>
                      <a:pt x="396" y="13"/>
                    </a:lnTo>
                    <a:lnTo>
                      <a:pt x="402" y="13"/>
                    </a:lnTo>
                    <a:lnTo>
                      <a:pt x="408" y="13"/>
                    </a:lnTo>
                    <a:lnTo>
                      <a:pt x="414" y="13"/>
                    </a:lnTo>
                    <a:lnTo>
                      <a:pt x="421" y="18"/>
                    </a:lnTo>
                    <a:lnTo>
                      <a:pt x="427" y="18"/>
                    </a:lnTo>
                    <a:lnTo>
                      <a:pt x="427" y="22"/>
                    </a:lnTo>
                    <a:lnTo>
                      <a:pt x="427" y="27"/>
                    </a:lnTo>
                    <a:lnTo>
                      <a:pt x="433" y="27"/>
                    </a:lnTo>
                    <a:lnTo>
                      <a:pt x="440" y="22"/>
                    </a:lnTo>
                    <a:lnTo>
                      <a:pt x="446" y="18"/>
                    </a:lnTo>
                    <a:lnTo>
                      <a:pt x="452" y="18"/>
                    </a:lnTo>
                    <a:lnTo>
                      <a:pt x="459" y="18"/>
                    </a:lnTo>
                    <a:lnTo>
                      <a:pt x="465" y="1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80" name="Group 982"/>
            <p:cNvGrpSpPr>
              <a:grpSpLocks/>
            </p:cNvGrpSpPr>
            <p:nvPr/>
          </p:nvGrpSpPr>
          <p:grpSpPr bwMode="auto">
            <a:xfrm>
              <a:off x="3363" y="2394"/>
              <a:ext cx="377" cy="397"/>
              <a:chOff x="3363" y="2394"/>
              <a:chExt cx="377" cy="397"/>
            </a:xfrm>
          </p:grpSpPr>
          <p:sp>
            <p:nvSpPr>
              <p:cNvPr id="5079" name="Freeform 983"/>
              <p:cNvSpPr>
                <a:spLocks/>
              </p:cNvSpPr>
              <p:nvPr/>
            </p:nvSpPr>
            <p:spPr bwMode="auto">
              <a:xfrm>
                <a:off x="3363" y="2394"/>
                <a:ext cx="377" cy="397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201" y="9"/>
                  </a:cxn>
                  <a:cxn ang="0">
                    <a:pos x="220" y="5"/>
                  </a:cxn>
                  <a:cxn ang="0">
                    <a:pos x="239" y="14"/>
                  </a:cxn>
                  <a:cxn ang="0">
                    <a:pos x="258" y="27"/>
                  </a:cxn>
                  <a:cxn ang="0">
                    <a:pos x="283" y="40"/>
                  </a:cxn>
                  <a:cxn ang="0">
                    <a:pos x="289" y="58"/>
                  </a:cxn>
                  <a:cxn ang="0">
                    <a:pos x="295" y="80"/>
                  </a:cxn>
                  <a:cxn ang="0">
                    <a:pos x="270" y="85"/>
                  </a:cxn>
                  <a:cxn ang="0">
                    <a:pos x="258" y="98"/>
                  </a:cxn>
                  <a:cxn ang="0">
                    <a:pos x="258" y="112"/>
                  </a:cxn>
                  <a:cxn ang="0">
                    <a:pos x="270" y="134"/>
                  </a:cxn>
                  <a:cxn ang="0">
                    <a:pos x="283" y="147"/>
                  </a:cxn>
                  <a:cxn ang="0">
                    <a:pos x="302" y="156"/>
                  </a:cxn>
                  <a:cxn ang="0">
                    <a:pos x="314" y="152"/>
                  </a:cxn>
                  <a:cxn ang="0">
                    <a:pos x="327" y="174"/>
                  </a:cxn>
                  <a:cxn ang="0">
                    <a:pos x="327" y="196"/>
                  </a:cxn>
                  <a:cxn ang="0">
                    <a:pos x="302" y="201"/>
                  </a:cxn>
                  <a:cxn ang="0">
                    <a:pos x="314" y="223"/>
                  </a:cxn>
                  <a:cxn ang="0">
                    <a:pos x="333" y="241"/>
                  </a:cxn>
                  <a:cxn ang="0">
                    <a:pos x="339" y="259"/>
                  </a:cxn>
                  <a:cxn ang="0">
                    <a:pos x="339" y="281"/>
                  </a:cxn>
                  <a:cxn ang="0">
                    <a:pos x="358" y="290"/>
                  </a:cxn>
                  <a:cxn ang="0">
                    <a:pos x="371" y="303"/>
                  </a:cxn>
                  <a:cxn ang="0">
                    <a:pos x="371" y="321"/>
                  </a:cxn>
                  <a:cxn ang="0">
                    <a:pos x="371" y="339"/>
                  </a:cxn>
                  <a:cxn ang="0">
                    <a:pos x="365" y="357"/>
                  </a:cxn>
                  <a:cxn ang="0">
                    <a:pos x="358" y="379"/>
                  </a:cxn>
                  <a:cxn ang="0">
                    <a:pos x="333" y="384"/>
                  </a:cxn>
                  <a:cxn ang="0">
                    <a:pos x="321" y="397"/>
                  </a:cxn>
                  <a:cxn ang="0">
                    <a:pos x="295" y="388"/>
                  </a:cxn>
                  <a:cxn ang="0">
                    <a:pos x="277" y="361"/>
                  </a:cxn>
                  <a:cxn ang="0">
                    <a:pos x="251" y="339"/>
                  </a:cxn>
                  <a:cxn ang="0">
                    <a:pos x="226" y="330"/>
                  </a:cxn>
                  <a:cxn ang="0">
                    <a:pos x="201" y="321"/>
                  </a:cxn>
                  <a:cxn ang="0">
                    <a:pos x="170" y="326"/>
                  </a:cxn>
                  <a:cxn ang="0">
                    <a:pos x="151" y="308"/>
                  </a:cxn>
                  <a:cxn ang="0">
                    <a:pos x="119" y="303"/>
                  </a:cxn>
                  <a:cxn ang="0">
                    <a:pos x="88" y="299"/>
                  </a:cxn>
                  <a:cxn ang="0">
                    <a:pos x="69" y="281"/>
                  </a:cxn>
                  <a:cxn ang="0">
                    <a:pos x="50" y="268"/>
                  </a:cxn>
                  <a:cxn ang="0">
                    <a:pos x="63" y="254"/>
                  </a:cxn>
                  <a:cxn ang="0">
                    <a:pos x="57" y="232"/>
                  </a:cxn>
                  <a:cxn ang="0">
                    <a:pos x="57" y="210"/>
                  </a:cxn>
                  <a:cxn ang="0">
                    <a:pos x="57" y="192"/>
                  </a:cxn>
                  <a:cxn ang="0">
                    <a:pos x="50" y="174"/>
                  </a:cxn>
                  <a:cxn ang="0">
                    <a:pos x="31" y="161"/>
                  </a:cxn>
                  <a:cxn ang="0">
                    <a:pos x="6" y="156"/>
                  </a:cxn>
                  <a:cxn ang="0">
                    <a:pos x="6" y="134"/>
                  </a:cxn>
                  <a:cxn ang="0">
                    <a:pos x="19" y="116"/>
                  </a:cxn>
                  <a:cxn ang="0">
                    <a:pos x="31" y="98"/>
                  </a:cxn>
                  <a:cxn ang="0">
                    <a:pos x="31" y="80"/>
                  </a:cxn>
                  <a:cxn ang="0">
                    <a:pos x="38" y="58"/>
                  </a:cxn>
                  <a:cxn ang="0">
                    <a:pos x="63" y="40"/>
                  </a:cxn>
                  <a:cxn ang="0">
                    <a:pos x="88" y="23"/>
                  </a:cxn>
                  <a:cxn ang="0">
                    <a:pos x="119" y="9"/>
                  </a:cxn>
                  <a:cxn ang="0">
                    <a:pos x="151" y="5"/>
                  </a:cxn>
                  <a:cxn ang="0">
                    <a:pos x="176" y="0"/>
                  </a:cxn>
                </a:cxnLst>
                <a:rect l="0" t="0" r="r" b="b"/>
                <a:pathLst>
                  <a:path w="377" h="397">
                    <a:moveTo>
                      <a:pt x="176" y="0"/>
                    </a:moveTo>
                    <a:lnTo>
                      <a:pt x="176" y="5"/>
                    </a:lnTo>
                    <a:lnTo>
                      <a:pt x="182" y="5"/>
                    </a:lnTo>
                    <a:lnTo>
                      <a:pt x="182" y="0"/>
                    </a:lnTo>
                    <a:lnTo>
                      <a:pt x="189" y="0"/>
                    </a:lnTo>
                    <a:lnTo>
                      <a:pt x="195" y="0"/>
                    </a:lnTo>
                    <a:lnTo>
                      <a:pt x="189" y="5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1" y="9"/>
                    </a:lnTo>
                    <a:lnTo>
                      <a:pt x="207" y="9"/>
                    </a:lnTo>
                    <a:lnTo>
                      <a:pt x="207" y="5"/>
                    </a:lnTo>
                    <a:lnTo>
                      <a:pt x="214" y="0"/>
                    </a:lnTo>
                    <a:lnTo>
                      <a:pt x="214" y="5"/>
                    </a:lnTo>
                    <a:lnTo>
                      <a:pt x="220" y="5"/>
                    </a:lnTo>
                    <a:lnTo>
                      <a:pt x="226" y="5"/>
                    </a:lnTo>
                    <a:lnTo>
                      <a:pt x="226" y="9"/>
                    </a:lnTo>
                    <a:lnTo>
                      <a:pt x="233" y="9"/>
                    </a:lnTo>
                    <a:lnTo>
                      <a:pt x="233" y="14"/>
                    </a:lnTo>
                    <a:lnTo>
                      <a:pt x="239" y="14"/>
                    </a:lnTo>
                    <a:lnTo>
                      <a:pt x="245" y="18"/>
                    </a:lnTo>
                    <a:lnTo>
                      <a:pt x="245" y="23"/>
                    </a:lnTo>
                    <a:lnTo>
                      <a:pt x="251" y="23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7"/>
                    </a:lnTo>
                    <a:lnTo>
                      <a:pt x="270" y="31"/>
                    </a:lnTo>
                    <a:lnTo>
                      <a:pt x="277" y="31"/>
                    </a:lnTo>
                    <a:lnTo>
                      <a:pt x="283" y="36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45"/>
                    </a:lnTo>
                    <a:lnTo>
                      <a:pt x="289" y="49"/>
                    </a:lnTo>
                    <a:lnTo>
                      <a:pt x="289" y="54"/>
                    </a:lnTo>
                    <a:lnTo>
                      <a:pt x="289" y="58"/>
                    </a:lnTo>
                    <a:lnTo>
                      <a:pt x="289" y="63"/>
                    </a:lnTo>
                    <a:lnTo>
                      <a:pt x="295" y="67"/>
                    </a:lnTo>
                    <a:lnTo>
                      <a:pt x="295" y="72"/>
                    </a:lnTo>
                    <a:lnTo>
                      <a:pt x="295" y="76"/>
                    </a:lnTo>
                    <a:lnTo>
                      <a:pt x="295" y="80"/>
                    </a:lnTo>
                    <a:lnTo>
                      <a:pt x="289" y="80"/>
                    </a:lnTo>
                    <a:lnTo>
                      <a:pt x="283" y="76"/>
                    </a:lnTo>
                    <a:lnTo>
                      <a:pt x="283" y="80"/>
                    </a:lnTo>
                    <a:lnTo>
                      <a:pt x="277" y="80"/>
                    </a:lnTo>
                    <a:lnTo>
                      <a:pt x="270" y="85"/>
                    </a:lnTo>
                    <a:lnTo>
                      <a:pt x="264" y="85"/>
                    </a:lnTo>
                    <a:lnTo>
                      <a:pt x="264" y="89"/>
                    </a:lnTo>
                    <a:lnTo>
                      <a:pt x="264" y="94"/>
                    </a:lnTo>
                    <a:lnTo>
                      <a:pt x="258" y="94"/>
                    </a:lnTo>
                    <a:lnTo>
                      <a:pt x="258" y="98"/>
                    </a:lnTo>
                    <a:lnTo>
                      <a:pt x="251" y="98"/>
                    </a:lnTo>
                    <a:lnTo>
                      <a:pt x="251" y="103"/>
                    </a:lnTo>
                    <a:lnTo>
                      <a:pt x="251" y="107"/>
                    </a:lnTo>
                    <a:lnTo>
                      <a:pt x="251" y="112"/>
                    </a:lnTo>
                    <a:lnTo>
                      <a:pt x="258" y="112"/>
                    </a:lnTo>
                    <a:lnTo>
                      <a:pt x="258" y="116"/>
                    </a:lnTo>
                    <a:lnTo>
                      <a:pt x="264" y="121"/>
                    </a:lnTo>
                    <a:lnTo>
                      <a:pt x="264" y="125"/>
                    </a:lnTo>
                    <a:lnTo>
                      <a:pt x="270" y="130"/>
                    </a:lnTo>
                    <a:lnTo>
                      <a:pt x="270" y="134"/>
                    </a:lnTo>
                    <a:lnTo>
                      <a:pt x="277" y="138"/>
                    </a:lnTo>
                    <a:lnTo>
                      <a:pt x="283" y="143"/>
                    </a:lnTo>
                    <a:lnTo>
                      <a:pt x="289" y="143"/>
                    </a:lnTo>
                    <a:lnTo>
                      <a:pt x="283" y="143"/>
                    </a:lnTo>
                    <a:lnTo>
                      <a:pt x="283" y="147"/>
                    </a:lnTo>
                    <a:lnTo>
                      <a:pt x="283" y="152"/>
                    </a:lnTo>
                    <a:lnTo>
                      <a:pt x="283" y="156"/>
                    </a:lnTo>
                    <a:lnTo>
                      <a:pt x="289" y="156"/>
                    </a:lnTo>
                    <a:lnTo>
                      <a:pt x="295" y="156"/>
                    </a:lnTo>
                    <a:lnTo>
                      <a:pt x="302" y="156"/>
                    </a:lnTo>
                    <a:lnTo>
                      <a:pt x="302" y="161"/>
                    </a:lnTo>
                    <a:lnTo>
                      <a:pt x="308" y="161"/>
                    </a:lnTo>
                    <a:lnTo>
                      <a:pt x="308" y="156"/>
                    </a:lnTo>
                    <a:lnTo>
                      <a:pt x="308" y="152"/>
                    </a:lnTo>
                    <a:lnTo>
                      <a:pt x="314" y="152"/>
                    </a:lnTo>
                    <a:lnTo>
                      <a:pt x="321" y="156"/>
                    </a:lnTo>
                    <a:lnTo>
                      <a:pt x="321" y="161"/>
                    </a:lnTo>
                    <a:lnTo>
                      <a:pt x="321" y="165"/>
                    </a:lnTo>
                    <a:lnTo>
                      <a:pt x="327" y="170"/>
                    </a:lnTo>
                    <a:lnTo>
                      <a:pt x="327" y="174"/>
                    </a:lnTo>
                    <a:lnTo>
                      <a:pt x="333" y="179"/>
                    </a:lnTo>
                    <a:lnTo>
                      <a:pt x="333" y="183"/>
                    </a:lnTo>
                    <a:lnTo>
                      <a:pt x="333" y="188"/>
                    </a:lnTo>
                    <a:lnTo>
                      <a:pt x="333" y="192"/>
                    </a:lnTo>
                    <a:lnTo>
                      <a:pt x="327" y="196"/>
                    </a:lnTo>
                    <a:lnTo>
                      <a:pt x="321" y="196"/>
                    </a:lnTo>
                    <a:lnTo>
                      <a:pt x="314" y="196"/>
                    </a:lnTo>
                    <a:lnTo>
                      <a:pt x="308" y="196"/>
                    </a:lnTo>
                    <a:lnTo>
                      <a:pt x="302" y="196"/>
                    </a:lnTo>
                    <a:lnTo>
                      <a:pt x="302" y="201"/>
                    </a:lnTo>
                    <a:lnTo>
                      <a:pt x="302" y="205"/>
                    </a:lnTo>
                    <a:lnTo>
                      <a:pt x="302" y="210"/>
                    </a:lnTo>
                    <a:lnTo>
                      <a:pt x="308" y="214"/>
                    </a:lnTo>
                    <a:lnTo>
                      <a:pt x="308" y="219"/>
                    </a:lnTo>
                    <a:lnTo>
                      <a:pt x="314" y="223"/>
                    </a:lnTo>
                    <a:lnTo>
                      <a:pt x="321" y="228"/>
                    </a:lnTo>
                    <a:lnTo>
                      <a:pt x="327" y="232"/>
                    </a:lnTo>
                    <a:lnTo>
                      <a:pt x="327" y="237"/>
                    </a:lnTo>
                    <a:lnTo>
                      <a:pt x="333" y="237"/>
                    </a:lnTo>
                    <a:lnTo>
                      <a:pt x="333" y="241"/>
                    </a:lnTo>
                    <a:lnTo>
                      <a:pt x="333" y="246"/>
                    </a:lnTo>
                    <a:lnTo>
                      <a:pt x="333" y="250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39" y="259"/>
                    </a:lnTo>
                    <a:lnTo>
                      <a:pt x="339" y="263"/>
                    </a:lnTo>
                    <a:lnTo>
                      <a:pt x="339" y="268"/>
                    </a:lnTo>
                    <a:lnTo>
                      <a:pt x="339" y="272"/>
                    </a:lnTo>
                    <a:lnTo>
                      <a:pt x="339" y="277"/>
                    </a:lnTo>
                    <a:lnTo>
                      <a:pt x="339" y="281"/>
                    </a:lnTo>
                    <a:lnTo>
                      <a:pt x="339" y="286"/>
                    </a:lnTo>
                    <a:lnTo>
                      <a:pt x="339" y="290"/>
                    </a:lnTo>
                    <a:lnTo>
                      <a:pt x="346" y="290"/>
                    </a:lnTo>
                    <a:lnTo>
                      <a:pt x="352" y="290"/>
                    </a:lnTo>
                    <a:lnTo>
                      <a:pt x="358" y="290"/>
                    </a:lnTo>
                    <a:lnTo>
                      <a:pt x="358" y="295"/>
                    </a:lnTo>
                    <a:lnTo>
                      <a:pt x="365" y="295"/>
                    </a:lnTo>
                    <a:lnTo>
                      <a:pt x="371" y="295"/>
                    </a:lnTo>
                    <a:lnTo>
                      <a:pt x="371" y="299"/>
                    </a:lnTo>
                    <a:lnTo>
                      <a:pt x="371" y="303"/>
                    </a:lnTo>
                    <a:lnTo>
                      <a:pt x="377" y="308"/>
                    </a:lnTo>
                    <a:lnTo>
                      <a:pt x="377" y="312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71" y="321"/>
                    </a:lnTo>
                    <a:lnTo>
                      <a:pt x="371" y="326"/>
                    </a:lnTo>
                    <a:lnTo>
                      <a:pt x="377" y="330"/>
                    </a:lnTo>
                    <a:lnTo>
                      <a:pt x="377" y="335"/>
                    </a:lnTo>
                    <a:lnTo>
                      <a:pt x="371" y="335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44"/>
                    </a:lnTo>
                    <a:lnTo>
                      <a:pt x="365" y="348"/>
                    </a:lnTo>
                    <a:lnTo>
                      <a:pt x="365" y="353"/>
                    </a:lnTo>
                    <a:lnTo>
                      <a:pt x="365" y="357"/>
                    </a:lnTo>
                    <a:lnTo>
                      <a:pt x="358" y="357"/>
                    </a:lnTo>
                    <a:lnTo>
                      <a:pt x="358" y="361"/>
                    </a:lnTo>
                    <a:lnTo>
                      <a:pt x="358" y="366"/>
                    </a:lnTo>
                    <a:lnTo>
                      <a:pt x="358" y="375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6" y="379"/>
                    </a:lnTo>
                    <a:lnTo>
                      <a:pt x="339" y="379"/>
                    </a:lnTo>
                    <a:lnTo>
                      <a:pt x="333" y="379"/>
                    </a:lnTo>
                    <a:lnTo>
                      <a:pt x="333" y="384"/>
                    </a:lnTo>
                    <a:lnTo>
                      <a:pt x="333" y="388"/>
                    </a:lnTo>
                    <a:lnTo>
                      <a:pt x="327" y="388"/>
                    </a:lnTo>
                    <a:lnTo>
                      <a:pt x="327" y="393"/>
                    </a:lnTo>
                    <a:lnTo>
                      <a:pt x="327" y="397"/>
                    </a:lnTo>
                    <a:lnTo>
                      <a:pt x="321" y="397"/>
                    </a:lnTo>
                    <a:lnTo>
                      <a:pt x="314" y="397"/>
                    </a:lnTo>
                    <a:lnTo>
                      <a:pt x="308" y="397"/>
                    </a:lnTo>
                    <a:lnTo>
                      <a:pt x="308" y="393"/>
                    </a:lnTo>
                    <a:lnTo>
                      <a:pt x="302" y="393"/>
                    </a:lnTo>
                    <a:lnTo>
                      <a:pt x="295" y="388"/>
                    </a:lnTo>
                    <a:lnTo>
                      <a:pt x="289" y="379"/>
                    </a:lnTo>
                    <a:lnTo>
                      <a:pt x="289" y="375"/>
                    </a:lnTo>
                    <a:lnTo>
                      <a:pt x="283" y="370"/>
                    </a:lnTo>
                    <a:lnTo>
                      <a:pt x="283" y="366"/>
                    </a:lnTo>
                    <a:lnTo>
                      <a:pt x="277" y="361"/>
                    </a:lnTo>
                    <a:lnTo>
                      <a:pt x="270" y="357"/>
                    </a:lnTo>
                    <a:lnTo>
                      <a:pt x="264" y="353"/>
                    </a:lnTo>
                    <a:lnTo>
                      <a:pt x="264" y="348"/>
                    </a:lnTo>
                    <a:lnTo>
                      <a:pt x="258" y="344"/>
                    </a:lnTo>
                    <a:lnTo>
                      <a:pt x="251" y="339"/>
                    </a:lnTo>
                    <a:lnTo>
                      <a:pt x="245" y="339"/>
                    </a:lnTo>
                    <a:lnTo>
                      <a:pt x="245" y="335"/>
                    </a:lnTo>
                    <a:lnTo>
                      <a:pt x="239" y="335"/>
                    </a:lnTo>
                    <a:lnTo>
                      <a:pt x="233" y="335"/>
                    </a:lnTo>
                    <a:lnTo>
                      <a:pt x="226" y="330"/>
                    </a:lnTo>
                    <a:lnTo>
                      <a:pt x="220" y="330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7" y="326"/>
                    </a:lnTo>
                    <a:lnTo>
                      <a:pt x="201" y="321"/>
                    </a:lnTo>
                    <a:lnTo>
                      <a:pt x="195" y="321"/>
                    </a:lnTo>
                    <a:lnTo>
                      <a:pt x="189" y="321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70" y="326"/>
                    </a:lnTo>
                    <a:lnTo>
                      <a:pt x="163" y="326"/>
                    </a:lnTo>
                    <a:lnTo>
                      <a:pt x="163" y="321"/>
                    </a:lnTo>
                    <a:lnTo>
                      <a:pt x="157" y="317"/>
                    </a:lnTo>
                    <a:lnTo>
                      <a:pt x="151" y="312"/>
                    </a:lnTo>
                    <a:lnTo>
                      <a:pt x="151" y="308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3"/>
                    </a:lnTo>
                    <a:lnTo>
                      <a:pt x="126" y="303"/>
                    </a:lnTo>
                    <a:lnTo>
                      <a:pt x="119" y="303"/>
                    </a:lnTo>
                    <a:lnTo>
                      <a:pt x="113" y="303"/>
                    </a:lnTo>
                    <a:lnTo>
                      <a:pt x="107" y="303"/>
                    </a:lnTo>
                    <a:lnTo>
                      <a:pt x="101" y="303"/>
                    </a:lnTo>
                    <a:lnTo>
                      <a:pt x="94" y="303"/>
                    </a:lnTo>
                    <a:lnTo>
                      <a:pt x="88" y="299"/>
                    </a:lnTo>
                    <a:lnTo>
                      <a:pt x="82" y="295"/>
                    </a:lnTo>
                    <a:lnTo>
                      <a:pt x="75" y="290"/>
                    </a:lnTo>
                    <a:lnTo>
                      <a:pt x="69" y="290"/>
                    </a:lnTo>
                    <a:lnTo>
                      <a:pt x="69" y="286"/>
                    </a:lnTo>
                    <a:lnTo>
                      <a:pt x="69" y="281"/>
                    </a:lnTo>
                    <a:lnTo>
                      <a:pt x="63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50" y="268"/>
                    </a:lnTo>
                    <a:lnTo>
                      <a:pt x="57" y="268"/>
                    </a:lnTo>
                    <a:lnTo>
                      <a:pt x="57" y="263"/>
                    </a:lnTo>
                    <a:lnTo>
                      <a:pt x="57" y="259"/>
                    </a:lnTo>
                    <a:lnTo>
                      <a:pt x="57" y="254"/>
                    </a:lnTo>
                    <a:lnTo>
                      <a:pt x="63" y="254"/>
                    </a:lnTo>
                    <a:lnTo>
                      <a:pt x="63" y="250"/>
                    </a:lnTo>
                    <a:lnTo>
                      <a:pt x="63" y="246"/>
                    </a:lnTo>
                    <a:lnTo>
                      <a:pt x="63" y="241"/>
                    </a:lnTo>
                    <a:lnTo>
                      <a:pt x="63" y="237"/>
                    </a:lnTo>
                    <a:lnTo>
                      <a:pt x="57" y="232"/>
                    </a:lnTo>
                    <a:lnTo>
                      <a:pt x="57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57" y="196"/>
                    </a:lnTo>
                    <a:lnTo>
                      <a:pt x="57" y="192"/>
                    </a:lnTo>
                    <a:lnTo>
                      <a:pt x="57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50" y="179"/>
                    </a:lnTo>
                    <a:lnTo>
                      <a:pt x="50" y="174"/>
                    </a:lnTo>
                    <a:lnTo>
                      <a:pt x="44" y="170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38" y="161"/>
                    </a:lnTo>
                    <a:lnTo>
                      <a:pt x="31" y="161"/>
                    </a:lnTo>
                    <a:lnTo>
                      <a:pt x="25" y="161"/>
                    </a:lnTo>
                    <a:lnTo>
                      <a:pt x="19" y="161"/>
                    </a:lnTo>
                    <a:lnTo>
                      <a:pt x="13" y="161"/>
                    </a:lnTo>
                    <a:lnTo>
                      <a:pt x="13" y="156"/>
                    </a:lnTo>
                    <a:lnTo>
                      <a:pt x="6" y="156"/>
                    </a:lnTo>
                    <a:lnTo>
                      <a:pt x="6" y="152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6" y="138"/>
                    </a:lnTo>
                    <a:lnTo>
                      <a:pt x="6" y="134"/>
                    </a:lnTo>
                    <a:lnTo>
                      <a:pt x="6" y="130"/>
                    </a:lnTo>
                    <a:lnTo>
                      <a:pt x="13" y="130"/>
                    </a:lnTo>
                    <a:lnTo>
                      <a:pt x="13" y="125"/>
                    </a:lnTo>
                    <a:lnTo>
                      <a:pt x="19" y="121"/>
                    </a:lnTo>
                    <a:lnTo>
                      <a:pt x="19" y="116"/>
                    </a:lnTo>
                    <a:lnTo>
                      <a:pt x="25" y="116"/>
                    </a:lnTo>
                    <a:lnTo>
                      <a:pt x="25" y="112"/>
                    </a:lnTo>
                    <a:lnTo>
                      <a:pt x="31" y="107"/>
                    </a:lnTo>
                    <a:lnTo>
                      <a:pt x="31" y="103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25" y="89"/>
                    </a:lnTo>
                    <a:lnTo>
                      <a:pt x="25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8" y="72"/>
                    </a:lnTo>
                    <a:lnTo>
                      <a:pt x="38" y="67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4"/>
                    </a:lnTo>
                    <a:lnTo>
                      <a:pt x="5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63" y="40"/>
                    </a:lnTo>
                    <a:lnTo>
                      <a:pt x="69" y="36"/>
                    </a:lnTo>
                    <a:lnTo>
                      <a:pt x="69" y="31"/>
                    </a:lnTo>
                    <a:lnTo>
                      <a:pt x="75" y="27"/>
                    </a:lnTo>
                    <a:lnTo>
                      <a:pt x="82" y="23"/>
                    </a:lnTo>
                    <a:lnTo>
                      <a:pt x="88" y="23"/>
                    </a:lnTo>
                    <a:lnTo>
                      <a:pt x="88" y="18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3" y="14"/>
                    </a:lnTo>
                    <a:lnTo>
                      <a:pt x="119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8" y="9"/>
                    </a:lnTo>
                    <a:lnTo>
                      <a:pt x="145" y="5"/>
                    </a:lnTo>
                    <a:lnTo>
                      <a:pt x="151" y="5"/>
                    </a:lnTo>
                    <a:lnTo>
                      <a:pt x="157" y="5"/>
                    </a:lnTo>
                    <a:lnTo>
                      <a:pt x="163" y="5"/>
                    </a:lnTo>
                    <a:lnTo>
                      <a:pt x="170" y="5"/>
                    </a:lnTo>
                    <a:lnTo>
                      <a:pt x="176" y="5"/>
                    </a:lnTo>
                    <a:lnTo>
                      <a:pt x="176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80" name="Freeform 984"/>
              <p:cNvSpPr>
                <a:spLocks/>
              </p:cNvSpPr>
              <p:nvPr/>
            </p:nvSpPr>
            <p:spPr bwMode="auto">
              <a:xfrm>
                <a:off x="3363" y="2394"/>
                <a:ext cx="377" cy="397"/>
              </a:xfrm>
              <a:custGeom>
                <a:avLst/>
                <a:gdLst/>
                <a:ahLst/>
                <a:cxnLst>
                  <a:cxn ang="0">
                    <a:pos x="189" y="0"/>
                  </a:cxn>
                  <a:cxn ang="0">
                    <a:pos x="201" y="9"/>
                  </a:cxn>
                  <a:cxn ang="0">
                    <a:pos x="220" y="5"/>
                  </a:cxn>
                  <a:cxn ang="0">
                    <a:pos x="239" y="14"/>
                  </a:cxn>
                  <a:cxn ang="0">
                    <a:pos x="258" y="27"/>
                  </a:cxn>
                  <a:cxn ang="0">
                    <a:pos x="283" y="40"/>
                  </a:cxn>
                  <a:cxn ang="0">
                    <a:pos x="289" y="58"/>
                  </a:cxn>
                  <a:cxn ang="0">
                    <a:pos x="295" y="80"/>
                  </a:cxn>
                  <a:cxn ang="0">
                    <a:pos x="270" y="85"/>
                  </a:cxn>
                  <a:cxn ang="0">
                    <a:pos x="258" y="98"/>
                  </a:cxn>
                  <a:cxn ang="0">
                    <a:pos x="258" y="112"/>
                  </a:cxn>
                  <a:cxn ang="0">
                    <a:pos x="270" y="134"/>
                  </a:cxn>
                  <a:cxn ang="0">
                    <a:pos x="283" y="147"/>
                  </a:cxn>
                  <a:cxn ang="0">
                    <a:pos x="302" y="156"/>
                  </a:cxn>
                  <a:cxn ang="0">
                    <a:pos x="314" y="152"/>
                  </a:cxn>
                  <a:cxn ang="0">
                    <a:pos x="327" y="174"/>
                  </a:cxn>
                  <a:cxn ang="0">
                    <a:pos x="327" y="196"/>
                  </a:cxn>
                  <a:cxn ang="0">
                    <a:pos x="302" y="201"/>
                  </a:cxn>
                  <a:cxn ang="0">
                    <a:pos x="314" y="223"/>
                  </a:cxn>
                  <a:cxn ang="0">
                    <a:pos x="333" y="241"/>
                  </a:cxn>
                  <a:cxn ang="0">
                    <a:pos x="339" y="259"/>
                  </a:cxn>
                  <a:cxn ang="0">
                    <a:pos x="339" y="281"/>
                  </a:cxn>
                  <a:cxn ang="0">
                    <a:pos x="358" y="290"/>
                  </a:cxn>
                  <a:cxn ang="0">
                    <a:pos x="371" y="303"/>
                  </a:cxn>
                  <a:cxn ang="0">
                    <a:pos x="371" y="321"/>
                  </a:cxn>
                  <a:cxn ang="0">
                    <a:pos x="371" y="339"/>
                  </a:cxn>
                  <a:cxn ang="0">
                    <a:pos x="365" y="357"/>
                  </a:cxn>
                  <a:cxn ang="0">
                    <a:pos x="358" y="379"/>
                  </a:cxn>
                  <a:cxn ang="0">
                    <a:pos x="333" y="384"/>
                  </a:cxn>
                  <a:cxn ang="0">
                    <a:pos x="321" y="397"/>
                  </a:cxn>
                  <a:cxn ang="0">
                    <a:pos x="295" y="388"/>
                  </a:cxn>
                  <a:cxn ang="0">
                    <a:pos x="277" y="361"/>
                  </a:cxn>
                  <a:cxn ang="0">
                    <a:pos x="251" y="339"/>
                  </a:cxn>
                  <a:cxn ang="0">
                    <a:pos x="226" y="330"/>
                  </a:cxn>
                  <a:cxn ang="0">
                    <a:pos x="201" y="321"/>
                  </a:cxn>
                  <a:cxn ang="0">
                    <a:pos x="170" y="326"/>
                  </a:cxn>
                  <a:cxn ang="0">
                    <a:pos x="151" y="308"/>
                  </a:cxn>
                  <a:cxn ang="0">
                    <a:pos x="119" y="303"/>
                  </a:cxn>
                  <a:cxn ang="0">
                    <a:pos x="88" y="299"/>
                  </a:cxn>
                  <a:cxn ang="0">
                    <a:pos x="69" y="281"/>
                  </a:cxn>
                  <a:cxn ang="0">
                    <a:pos x="50" y="268"/>
                  </a:cxn>
                  <a:cxn ang="0">
                    <a:pos x="63" y="254"/>
                  </a:cxn>
                  <a:cxn ang="0">
                    <a:pos x="57" y="232"/>
                  </a:cxn>
                  <a:cxn ang="0">
                    <a:pos x="57" y="210"/>
                  </a:cxn>
                  <a:cxn ang="0">
                    <a:pos x="57" y="192"/>
                  </a:cxn>
                  <a:cxn ang="0">
                    <a:pos x="50" y="174"/>
                  </a:cxn>
                  <a:cxn ang="0">
                    <a:pos x="31" y="161"/>
                  </a:cxn>
                  <a:cxn ang="0">
                    <a:pos x="6" y="156"/>
                  </a:cxn>
                  <a:cxn ang="0">
                    <a:pos x="6" y="134"/>
                  </a:cxn>
                  <a:cxn ang="0">
                    <a:pos x="19" y="116"/>
                  </a:cxn>
                  <a:cxn ang="0">
                    <a:pos x="31" y="98"/>
                  </a:cxn>
                  <a:cxn ang="0">
                    <a:pos x="31" y="80"/>
                  </a:cxn>
                  <a:cxn ang="0">
                    <a:pos x="38" y="58"/>
                  </a:cxn>
                  <a:cxn ang="0">
                    <a:pos x="63" y="40"/>
                  </a:cxn>
                  <a:cxn ang="0">
                    <a:pos x="88" y="23"/>
                  </a:cxn>
                  <a:cxn ang="0">
                    <a:pos x="119" y="9"/>
                  </a:cxn>
                  <a:cxn ang="0">
                    <a:pos x="151" y="5"/>
                  </a:cxn>
                  <a:cxn ang="0">
                    <a:pos x="176" y="0"/>
                  </a:cxn>
                </a:cxnLst>
                <a:rect l="0" t="0" r="r" b="b"/>
                <a:pathLst>
                  <a:path w="377" h="397">
                    <a:moveTo>
                      <a:pt x="176" y="0"/>
                    </a:moveTo>
                    <a:lnTo>
                      <a:pt x="176" y="5"/>
                    </a:lnTo>
                    <a:lnTo>
                      <a:pt x="182" y="5"/>
                    </a:lnTo>
                    <a:lnTo>
                      <a:pt x="182" y="0"/>
                    </a:lnTo>
                    <a:lnTo>
                      <a:pt x="189" y="0"/>
                    </a:lnTo>
                    <a:lnTo>
                      <a:pt x="195" y="0"/>
                    </a:lnTo>
                    <a:lnTo>
                      <a:pt x="189" y="5"/>
                    </a:lnTo>
                    <a:lnTo>
                      <a:pt x="195" y="5"/>
                    </a:lnTo>
                    <a:lnTo>
                      <a:pt x="201" y="5"/>
                    </a:lnTo>
                    <a:lnTo>
                      <a:pt x="201" y="9"/>
                    </a:lnTo>
                    <a:lnTo>
                      <a:pt x="207" y="9"/>
                    </a:lnTo>
                    <a:lnTo>
                      <a:pt x="207" y="5"/>
                    </a:lnTo>
                    <a:lnTo>
                      <a:pt x="214" y="0"/>
                    </a:lnTo>
                    <a:lnTo>
                      <a:pt x="214" y="5"/>
                    </a:lnTo>
                    <a:lnTo>
                      <a:pt x="220" y="5"/>
                    </a:lnTo>
                    <a:lnTo>
                      <a:pt x="226" y="5"/>
                    </a:lnTo>
                    <a:lnTo>
                      <a:pt x="226" y="9"/>
                    </a:lnTo>
                    <a:lnTo>
                      <a:pt x="233" y="9"/>
                    </a:lnTo>
                    <a:lnTo>
                      <a:pt x="233" y="14"/>
                    </a:lnTo>
                    <a:lnTo>
                      <a:pt x="239" y="14"/>
                    </a:lnTo>
                    <a:lnTo>
                      <a:pt x="245" y="18"/>
                    </a:lnTo>
                    <a:lnTo>
                      <a:pt x="245" y="23"/>
                    </a:lnTo>
                    <a:lnTo>
                      <a:pt x="251" y="23"/>
                    </a:lnTo>
                    <a:lnTo>
                      <a:pt x="251" y="27"/>
                    </a:lnTo>
                    <a:lnTo>
                      <a:pt x="258" y="27"/>
                    </a:lnTo>
                    <a:lnTo>
                      <a:pt x="264" y="27"/>
                    </a:lnTo>
                    <a:lnTo>
                      <a:pt x="270" y="31"/>
                    </a:lnTo>
                    <a:lnTo>
                      <a:pt x="277" y="31"/>
                    </a:lnTo>
                    <a:lnTo>
                      <a:pt x="283" y="36"/>
                    </a:lnTo>
                    <a:lnTo>
                      <a:pt x="283" y="40"/>
                    </a:lnTo>
                    <a:lnTo>
                      <a:pt x="289" y="40"/>
                    </a:lnTo>
                    <a:lnTo>
                      <a:pt x="289" y="45"/>
                    </a:lnTo>
                    <a:lnTo>
                      <a:pt x="289" y="49"/>
                    </a:lnTo>
                    <a:lnTo>
                      <a:pt x="289" y="54"/>
                    </a:lnTo>
                    <a:lnTo>
                      <a:pt x="289" y="58"/>
                    </a:lnTo>
                    <a:lnTo>
                      <a:pt x="289" y="63"/>
                    </a:lnTo>
                    <a:lnTo>
                      <a:pt x="295" y="67"/>
                    </a:lnTo>
                    <a:lnTo>
                      <a:pt x="295" y="72"/>
                    </a:lnTo>
                    <a:lnTo>
                      <a:pt x="295" y="76"/>
                    </a:lnTo>
                    <a:lnTo>
                      <a:pt x="295" y="80"/>
                    </a:lnTo>
                    <a:lnTo>
                      <a:pt x="289" y="80"/>
                    </a:lnTo>
                    <a:lnTo>
                      <a:pt x="283" y="76"/>
                    </a:lnTo>
                    <a:lnTo>
                      <a:pt x="283" y="80"/>
                    </a:lnTo>
                    <a:lnTo>
                      <a:pt x="277" y="80"/>
                    </a:lnTo>
                    <a:lnTo>
                      <a:pt x="270" y="85"/>
                    </a:lnTo>
                    <a:lnTo>
                      <a:pt x="264" y="85"/>
                    </a:lnTo>
                    <a:lnTo>
                      <a:pt x="264" y="89"/>
                    </a:lnTo>
                    <a:lnTo>
                      <a:pt x="264" y="94"/>
                    </a:lnTo>
                    <a:lnTo>
                      <a:pt x="258" y="94"/>
                    </a:lnTo>
                    <a:lnTo>
                      <a:pt x="258" y="98"/>
                    </a:lnTo>
                    <a:lnTo>
                      <a:pt x="251" y="98"/>
                    </a:lnTo>
                    <a:lnTo>
                      <a:pt x="251" y="103"/>
                    </a:lnTo>
                    <a:lnTo>
                      <a:pt x="251" y="107"/>
                    </a:lnTo>
                    <a:lnTo>
                      <a:pt x="251" y="112"/>
                    </a:lnTo>
                    <a:lnTo>
                      <a:pt x="258" y="112"/>
                    </a:lnTo>
                    <a:lnTo>
                      <a:pt x="258" y="116"/>
                    </a:lnTo>
                    <a:lnTo>
                      <a:pt x="264" y="121"/>
                    </a:lnTo>
                    <a:lnTo>
                      <a:pt x="264" y="125"/>
                    </a:lnTo>
                    <a:lnTo>
                      <a:pt x="270" y="130"/>
                    </a:lnTo>
                    <a:lnTo>
                      <a:pt x="270" y="134"/>
                    </a:lnTo>
                    <a:lnTo>
                      <a:pt x="277" y="138"/>
                    </a:lnTo>
                    <a:lnTo>
                      <a:pt x="283" y="143"/>
                    </a:lnTo>
                    <a:lnTo>
                      <a:pt x="289" y="143"/>
                    </a:lnTo>
                    <a:lnTo>
                      <a:pt x="283" y="143"/>
                    </a:lnTo>
                    <a:lnTo>
                      <a:pt x="283" y="147"/>
                    </a:lnTo>
                    <a:lnTo>
                      <a:pt x="283" y="152"/>
                    </a:lnTo>
                    <a:lnTo>
                      <a:pt x="283" y="156"/>
                    </a:lnTo>
                    <a:lnTo>
                      <a:pt x="289" y="156"/>
                    </a:lnTo>
                    <a:lnTo>
                      <a:pt x="295" y="156"/>
                    </a:lnTo>
                    <a:lnTo>
                      <a:pt x="302" y="156"/>
                    </a:lnTo>
                    <a:lnTo>
                      <a:pt x="302" y="161"/>
                    </a:lnTo>
                    <a:lnTo>
                      <a:pt x="308" y="161"/>
                    </a:lnTo>
                    <a:lnTo>
                      <a:pt x="308" y="156"/>
                    </a:lnTo>
                    <a:lnTo>
                      <a:pt x="308" y="152"/>
                    </a:lnTo>
                    <a:lnTo>
                      <a:pt x="314" y="152"/>
                    </a:lnTo>
                    <a:lnTo>
                      <a:pt x="321" y="156"/>
                    </a:lnTo>
                    <a:lnTo>
                      <a:pt x="321" y="161"/>
                    </a:lnTo>
                    <a:lnTo>
                      <a:pt x="321" y="165"/>
                    </a:lnTo>
                    <a:lnTo>
                      <a:pt x="327" y="170"/>
                    </a:lnTo>
                    <a:lnTo>
                      <a:pt x="327" y="174"/>
                    </a:lnTo>
                    <a:lnTo>
                      <a:pt x="333" y="179"/>
                    </a:lnTo>
                    <a:lnTo>
                      <a:pt x="333" y="183"/>
                    </a:lnTo>
                    <a:lnTo>
                      <a:pt x="333" y="188"/>
                    </a:lnTo>
                    <a:lnTo>
                      <a:pt x="333" y="192"/>
                    </a:lnTo>
                    <a:lnTo>
                      <a:pt x="327" y="196"/>
                    </a:lnTo>
                    <a:lnTo>
                      <a:pt x="321" y="196"/>
                    </a:lnTo>
                    <a:lnTo>
                      <a:pt x="314" y="196"/>
                    </a:lnTo>
                    <a:lnTo>
                      <a:pt x="308" y="196"/>
                    </a:lnTo>
                    <a:lnTo>
                      <a:pt x="302" y="196"/>
                    </a:lnTo>
                    <a:lnTo>
                      <a:pt x="302" y="201"/>
                    </a:lnTo>
                    <a:lnTo>
                      <a:pt x="302" y="205"/>
                    </a:lnTo>
                    <a:lnTo>
                      <a:pt x="302" y="210"/>
                    </a:lnTo>
                    <a:lnTo>
                      <a:pt x="308" y="214"/>
                    </a:lnTo>
                    <a:lnTo>
                      <a:pt x="308" y="219"/>
                    </a:lnTo>
                    <a:lnTo>
                      <a:pt x="314" y="223"/>
                    </a:lnTo>
                    <a:lnTo>
                      <a:pt x="321" y="228"/>
                    </a:lnTo>
                    <a:lnTo>
                      <a:pt x="327" y="232"/>
                    </a:lnTo>
                    <a:lnTo>
                      <a:pt x="327" y="237"/>
                    </a:lnTo>
                    <a:lnTo>
                      <a:pt x="333" y="237"/>
                    </a:lnTo>
                    <a:lnTo>
                      <a:pt x="333" y="241"/>
                    </a:lnTo>
                    <a:lnTo>
                      <a:pt x="333" y="246"/>
                    </a:lnTo>
                    <a:lnTo>
                      <a:pt x="333" y="250"/>
                    </a:lnTo>
                    <a:lnTo>
                      <a:pt x="333" y="254"/>
                    </a:lnTo>
                    <a:lnTo>
                      <a:pt x="333" y="259"/>
                    </a:lnTo>
                    <a:lnTo>
                      <a:pt x="339" y="259"/>
                    </a:lnTo>
                    <a:lnTo>
                      <a:pt x="339" y="263"/>
                    </a:lnTo>
                    <a:lnTo>
                      <a:pt x="339" y="268"/>
                    </a:lnTo>
                    <a:lnTo>
                      <a:pt x="339" y="272"/>
                    </a:lnTo>
                    <a:lnTo>
                      <a:pt x="339" y="277"/>
                    </a:lnTo>
                    <a:lnTo>
                      <a:pt x="339" y="281"/>
                    </a:lnTo>
                    <a:lnTo>
                      <a:pt x="339" y="286"/>
                    </a:lnTo>
                    <a:lnTo>
                      <a:pt x="339" y="290"/>
                    </a:lnTo>
                    <a:lnTo>
                      <a:pt x="346" y="290"/>
                    </a:lnTo>
                    <a:lnTo>
                      <a:pt x="352" y="290"/>
                    </a:lnTo>
                    <a:lnTo>
                      <a:pt x="358" y="290"/>
                    </a:lnTo>
                    <a:lnTo>
                      <a:pt x="358" y="295"/>
                    </a:lnTo>
                    <a:lnTo>
                      <a:pt x="365" y="295"/>
                    </a:lnTo>
                    <a:lnTo>
                      <a:pt x="371" y="295"/>
                    </a:lnTo>
                    <a:lnTo>
                      <a:pt x="371" y="299"/>
                    </a:lnTo>
                    <a:lnTo>
                      <a:pt x="371" y="303"/>
                    </a:lnTo>
                    <a:lnTo>
                      <a:pt x="377" y="308"/>
                    </a:lnTo>
                    <a:lnTo>
                      <a:pt x="377" y="312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71" y="321"/>
                    </a:lnTo>
                    <a:lnTo>
                      <a:pt x="371" y="326"/>
                    </a:lnTo>
                    <a:lnTo>
                      <a:pt x="377" y="330"/>
                    </a:lnTo>
                    <a:lnTo>
                      <a:pt x="377" y="335"/>
                    </a:lnTo>
                    <a:lnTo>
                      <a:pt x="371" y="335"/>
                    </a:lnTo>
                    <a:lnTo>
                      <a:pt x="371" y="339"/>
                    </a:lnTo>
                    <a:lnTo>
                      <a:pt x="365" y="339"/>
                    </a:lnTo>
                    <a:lnTo>
                      <a:pt x="365" y="344"/>
                    </a:lnTo>
                    <a:lnTo>
                      <a:pt x="365" y="348"/>
                    </a:lnTo>
                    <a:lnTo>
                      <a:pt x="365" y="353"/>
                    </a:lnTo>
                    <a:lnTo>
                      <a:pt x="365" y="357"/>
                    </a:lnTo>
                    <a:lnTo>
                      <a:pt x="358" y="357"/>
                    </a:lnTo>
                    <a:lnTo>
                      <a:pt x="358" y="361"/>
                    </a:lnTo>
                    <a:lnTo>
                      <a:pt x="358" y="366"/>
                    </a:lnTo>
                    <a:lnTo>
                      <a:pt x="358" y="375"/>
                    </a:lnTo>
                    <a:lnTo>
                      <a:pt x="358" y="379"/>
                    </a:lnTo>
                    <a:lnTo>
                      <a:pt x="352" y="379"/>
                    </a:lnTo>
                    <a:lnTo>
                      <a:pt x="346" y="379"/>
                    </a:lnTo>
                    <a:lnTo>
                      <a:pt x="339" y="379"/>
                    </a:lnTo>
                    <a:lnTo>
                      <a:pt x="333" y="379"/>
                    </a:lnTo>
                    <a:lnTo>
                      <a:pt x="333" y="384"/>
                    </a:lnTo>
                    <a:lnTo>
                      <a:pt x="333" y="388"/>
                    </a:lnTo>
                    <a:lnTo>
                      <a:pt x="327" y="388"/>
                    </a:lnTo>
                    <a:lnTo>
                      <a:pt x="327" y="393"/>
                    </a:lnTo>
                    <a:lnTo>
                      <a:pt x="327" y="397"/>
                    </a:lnTo>
                    <a:lnTo>
                      <a:pt x="321" y="397"/>
                    </a:lnTo>
                    <a:lnTo>
                      <a:pt x="314" y="397"/>
                    </a:lnTo>
                    <a:lnTo>
                      <a:pt x="308" y="397"/>
                    </a:lnTo>
                    <a:lnTo>
                      <a:pt x="308" y="393"/>
                    </a:lnTo>
                    <a:lnTo>
                      <a:pt x="302" y="393"/>
                    </a:lnTo>
                    <a:lnTo>
                      <a:pt x="295" y="388"/>
                    </a:lnTo>
                    <a:lnTo>
                      <a:pt x="289" y="379"/>
                    </a:lnTo>
                    <a:lnTo>
                      <a:pt x="289" y="375"/>
                    </a:lnTo>
                    <a:lnTo>
                      <a:pt x="283" y="370"/>
                    </a:lnTo>
                    <a:lnTo>
                      <a:pt x="283" y="366"/>
                    </a:lnTo>
                    <a:lnTo>
                      <a:pt x="277" y="361"/>
                    </a:lnTo>
                    <a:lnTo>
                      <a:pt x="270" y="357"/>
                    </a:lnTo>
                    <a:lnTo>
                      <a:pt x="264" y="353"/>
                    </a:lnTo>
                    <a:lnTo>
                      <a:pt x="264" y="348"/>
                    </a:lnTo>
                    <a:lnTo>
                      <a:pt x="258" y="344"/>
                    </a:lnTo>
                    <a:lnTo>
                      <a:pt x="251" y="339"/>
                    </a:lnTo>
                    <a:lnTo>
                      <a:pt x="245" y="339"/>
                    </a:lnTo>
                    <a:lnTo>
                      <a:pt x="245" y="335"/>
                    </a:lnTo>
                    <a:lnTo>
                      <a:pt x="239" y="335"/>
                    </a:lnTo>
                    <a:lnTo>
                      <a:pt x="233" y="335"/>
                    </a:lnTo>
                    <a:lnTo>
                      <a:pt x="226" y="330"/>
                    </a:lnTo>
                    <a:lnTo>
                      <a:pt x="220" y="330"/>
                    </a:lnTo>
                    <a:lnTo>
                      <a:pt x="220" y="326"/>
                    </a:lnTo>
                    <a:lnTo>
                      <a:pt x="214" y="326"/>
                    </a:lnTo>
                    <a:lnTo>
                      <a:pt x="207" y="326"/>
                    </a:lnTo>
                    <a:lnTo>
                      <a:pt x="201" y="321"/>
                    </a:lnTo>
                    <a:lnTo>
                      <a:pt x="195" y="321"/>
                    </a:lnTo>
                    <a:lnTo>
                      <a:pt x="189" y="321"/>
                    </a:lnTo>
                    <a:lnTo>
                      <a:pt x="182" y="326"/>
                    </a:lnTo>
                    <a:lnTo>
                      <a:pt x="176" y="326"/>
                    </a:lnTo>
                    <a:lnTo>
                      <a:pt x="170" y="326"/>
                    </a:lnTo>
                    <a:lnTo>
                      <a:pt x="163" y="326"/>
                    </a:lnTo>
                    <a:lnTo>
                      <a:pt x="163" y="321"/>
                    </a:lnTo>
                    <a:lnTo>
                      <a:pt x="157" y="317"/>
                    </a:lnTo>
                    <a:lnTo>
                      <a:pt x="151" y="312"/>
                    </a:lnTo>
                    <a:lnTo>
                      <a:pt x="151" y="308"/>
                    </a:lnTo>
                    <a:lnTo>
                      <a:pt x="145" y="308"/>
                    </a:lnTo>
                    <a:lnTo>
                      <a:pt x="138" y="308"/>
                    </a:lnTo>
                    <a:lnTo>
                      <a:pt x="132" y="303"/>
                    </a:lnTo>
                    <a:lnTo>
                      <a:pt x="126" y="303"/>
                    </a:lnTo>
                    <a:lnTo>
                      <a:pt x="119" y="303"/>
                    </a:lnTo>
                    <a:lnTo>
                      <a:pt x="113" y="303"/>
                    </a:lnTo>
                    <a:lnTo>
                      <a:pt x="107" y="303"/>
                    </a:lnTo>
                    <a:lnTo>
                      <a:pt x="101" y="303"/>
                    </a:lnTo>
                    <a:lnTo>
                      <a:pt x="94" y="303"/>
                    </a:lnTo>
                    <a:lnTo>
                      <a:pt x="88" y="299"/>
                    </a:lnTo>
                    <a:lnTo>
                      <a:pt x="82" y="295"/>
                    </a:lnTo>
                    <a:lnTo>
                      <a:pt x="75" y="290"/>
                    </a:lnTo>
                    <a:lnTo>
                      <a:pt x="69" y="290"/>
                    </a:lnTo>
                    <a:lnTo>
                      <a:pt x="69" y="286"/>
                    </a:lnTo>
                    <a:lnTo>
                      <a:pt x="69" y="281"/>
                    </a:lnTo>
                    <a:lnTo>
                      <a:pt x="63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50" y="268"/>
                    </a:lnTo>
                    <a:lnTo>
                      <a:pt x="57" y="268"/>
                    </a:lnTo>
                    <a:lnTo>
                      <a:pt x="57" y="263"/>
                    </a:lnTo>
                    <a:lnTo>
                      <a:pt x="57" y="259"/>
                    </a:lnTo>
                    <a:lnTo>
                      <a:pt x="57" y="254"/>
                    </a:lnTo>
                    <a:lnTo>
                      <a:pt x="63" y="254"/>
                    </a:lnTo>
                    <a:lnTo>
                      <a:pt x="63" y="250"/>
                    </a:lnTo>
                    <a:lnTo>
                      <a:pt x="63" y="246"/>
                    </a:lnTo>
                    <a:lnTo>
                      <a:pt x="63" y="241"/>
                    </a:lnTo>
                    <a:lnTo>
                      <a:pt x="63" y="237"/>
                    </a:lnTo>
                    <a:lnTo>
                      <a:pt x="57" y="232"/>
                    </a:lnTo>
                    <a:lnTo>
                      <a:pt x="57" y="228"/>
                    </a:lnTo>
                    <a:lnTo>
                      <a:pt x="57" y="223"/>
                    </a:lnTo>
                    <a:lnTo>
                      <a:pt x="57" y="219"/>
                    </a:lnTo>
                    <a:lnTo>
                      <a:pt x="57" y="214"/>
                    </a:lnTo>
                    <a:lnTo>
                      <a:pt x="57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57" y="196"/>
                    </a:lnTo>
                    <a:lnTo>
                      <a:pt x="57" y="192"/>
                    </a:lnTo>
                    <a:lnTo>
                      <a:pt x="57" y="188"/>
                    </a:lnTo>
                    <a:lnTo>
                      <a:pt x="57" y="183"/>
                    </a:lnTo>
                    <a:lnTo>
                      <a:pt x="50" y="183"/>
                    </a:lnTo>
                    <a:lnTo>
                      <a:pt x="50" y="179"/>
                    </a:lnTo>
                    <a:lnTo>
                      <a:pt x="50" y="174"/>
                    </a:lnTo>
                    <a:lnTo>
                      <a:pt x="44" y="170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38" y="161"/>
                    </a:lnTo>
                    <a:lnTo>
                      <a:pt x="31" y="161"/>
                    </a:lnTo>
                    <a:lnTo>
                      <a:pt x="25" y="161"/>
                    </a:lnTo>
                    <a:lnTo>
                      <a:pt x="19" y="161"/>
                    </a:lnTo>
                    <a:lnTo>
                      <a:pt x="13" y="161"/>
                    </a:lnTo>
                    <a:lnTo>
                      <a:pt x="13" y="156"/>
                    </a:lnTo>
                    <a:lnTo>
                      <a:pt x="6" y="156"/>
                    </a:lnTo>
                    <a:lnTo>
                      <a:pt x="6" y="152"/>
                    </a:lnTo>
                    <a:lnTo>
                      <a:pt x="0" y="147"/>
                    </a:lnTo>
                    <a:lnTo>
                      <a:pt x="0" y="143"/>
                    </a:lnTo>
                    <a:lnTo>
                      <a:pt x="6" y="138"/>
                    </a:lnTo>
                    <a:lnTo>
                      <a:pt x="6" y="134"/>
                    </a:lnTo>
                    <a:lnTo>
                      <a:pt x="6" y="130"/>
                    </a:lnTo>
                    <a:lnTo>
                      <a:pt x="13" y="130"/>
                    </a:lnTo>
                    <a:lnTo>
                      <a:pt x="13" y="125"/>
                    </a:lnTo>
                    <a:lnTo>
                      <a:pt x="19" y="121"/>
                    </a:lnTo>
                    <a:lnTo>
                      <a:pt x="19" y="116"/>
                    </a:lnTo>
                    <a:lnTo>
                      <a:pt x="25" y="116"/>
                    </a:lnTo>
                    <a:lnTo>
                      <a:pt x="25" y="112"/>
                    </a:lnTo>
                    <a:lnTo>
                      <a:pt x="31" y="107"/>
                    </a:lnTo>
                    <a:lnTo>
                      <a:pt x="31" y="103"/>
                    </a:lnTo>
                    <a:lnTo>
                      <a:pt x="31" y="98"/>
                    </a:lnTo>
                    <a:lnTo>
                      <a:pt x="25" y="98"/>
                    </a:lnTo>
                    <a:lnTo>
                      <a:pt x="25" y="94"/>
                    </a:lnTo>
                    <a:lnTo>
                      <a:pt x="25" y="89"/>
                    </a:lnTo>
                    <a:lnTo>
                      <a:pt x="25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8" y="72"/>
                    </a:lnTo>
                    <a:lnTo>
                      <a:pt x="38" y="67"/>
                    </a:lnTo>
                    <a:lnTo>
                      <a:pt x="38" y="63"/>
                    </a:lnTo>
                    <a:lnTo>
                      <a:pt x="38" y="58"/>
                    </a:lnTo>
                    <a:lnTo>
                      <a:pt x="44" y="54"/>
                    </a:lnTo>
                    <a:lnTo>
                      <a:pt x="5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63" y="40"/>
                    </a:lnTo>
                    <a:lnTo>
                      <a:pt x="69" y="36"/>
                    </a:lnTo>
                    <a:lnTo>
                      <a:pt x="69" y="31"/>
                    </a:lnTo>
                    <a:lnTo>
                      <a:pt x="75" y="27"/>
                    </a:lnTo>
                    <a:lnTo>
                      <a:pt x="82" y="23"/>
                    </a:lnTo>
                    <a:lnTo>
                      <a:pt x="88" y="23"/>
                    </a:lnTo>
                    <a:lnTo>
                      <a:pt x="88" y="18"/>
                    </a:lnTo>
                    <a:lnTo>
                      <a:pt x="94" y="18"/>
                    </a:lnTo>
                    <a:lnTo>
                      <a:pt x="101" y="14"/>
                    </a:lnTo>
                    <a:lnTo>
                      <a:pt x="113" y="14"/>
                    </a:lnTo>
                    <a:lnTo>
                      <a:pt x="119" y="9"/>
                    </a:lnTo>
                    <a:lnTo>
                      <a:pt x="126" y="9"/>
                    </a:lnTo>
                    <a:lnTo>
                      <a:pt x="132" y="9"/>
                    </a:lnTo>
                    <a:lnTo>
                      <a:pt x="138" y="9"/>
                    </a:lnTo>
                    <a:lnTo>
                      <a:pt x="145" y="5"/>
                    </a:lnTo>
                    <a:lnTo>
                      <a:pt x="151" y="5"/>
                    </a:lnTo>
                    <a:lnTo>
                      <a:pt x="157" y="5"/>
                    </a:lnTo>
                    <a:lnTo>
                      <a:pt x="163" y="5"/>
                    </a:lnTo>
                    <a:lnTo>
                      <a:pt x="170" y="5"/>
                    </a:lnTo>
                    <a:lnTo>
                      <a:pt x="176" y="5"/>
                    </a:lnTo>
                    <a:lnTo>
                      <a:pt x="176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83" name="Group 985"/>
            <p:cNvGrpSpPr>
              <a:grpSpLocks/>
            </p:cNvGrpSpPr>
            <p:nvPr/>
          </p:nvGrpSpPr>
          <p:grpSpPr bwMode="auto">
            <a:xfrm>
              <a:off x="1488" y="2403"/>
              <a:ext cx="761" cy="598"/>
              <a:chOff x="1488" y="2403"/>
              <a:chExt cx="761" cy="598"/>
            </a:xfrm>
          </p:grpSpPr>
          <p:sp>
            <p:nvSpPr>
              <p:cNvPr id="5082" name="Freeform 986"/>
              <p:cNvSpPr>
                <a:spLocks/>
              </p:cNvSpPr>
              <p:nvPr/>
            </p:nvSpPr>
            <p:spPr bwMode="auto">
              <a:xfrm>
                <a:off x="1488" y="2403"/>
                <a:ext cx="761" cy="598"/>
              </a:xfrm>
              <a:custGeom>
                <a:avLst/>
                <a:gdLst/>
                <a:ahLst/>
                <a:cxnLst>
                  <a:cxn ang="0">
                    <a:pos x="710" y="9"/>
                  </a:cxn>
                  <a:cxn ang="0">
                    <a:pos x="692" y="27"/>
                  </a:cxn>
                  <a:cxn ang="0">
                    <a:pos x="704" y="54"/>
                  </a:cxn>
                  <a:cxn ang="0">
                    <a:pos x="742" y="76"/>
                  </a:cxn>
                  <a:cxn ang="0">
                    <a:pos x="742" y="98"/>
                  </a:cxn>
                  <a:cxn ang="0">
                    <a:pos x="736" y="121"/>
                  </a:cxn>
                  <a:cxn ang="0">
                    <a:pos x="698" y="138"/>
                  </a:cxn>
                  <a:cxn ang="0">
                    <a:pos x="673" y="174"/>
                  </a:cxn>
                  <a:cxn ang="0">
                    <a:pos x="641" y="196"/>
                  </a:cxn>
                  <a:cxn ang="0">
                    <a:pos x="616" y="228"/>
                  </a:cxn>
                  <a:cxn ang="0">
                    <a:pos x="585" y="254"/>
                  </a:cxn>
                  <a:cxn ang="0">
                    <a:pos x="578" y="286"/>
                  </a:cxn>
                  <a:cxn ang="0">
                    <a:pos x="553" y="303"/>
                  </a:cxn>
                  <a:cxn ang="0">
                    <a:pos x="553" y="321"/>
                  </a:cxn>
                  <a:cxn ang="0">
                    <a:pos x="522" y="344"/>
                  </a:cxn>
                  <a:cxn ang="0">
                    <a:pos x="490" y="344"/>
                  </a:cxn>
                  <a:cxn ang="0">
                    <a:pos x="453" y="348"/>
                  </a:cxn>
                  <a:cxn ang="0">
                    <a:pos x="415" y="361"/>
                  </a:cxn>
                  <a:cxn ang="0">
                    <a:pos x="384" y="379"/>
                  </a:cxn>
                  <a:cxn ang="0">
                    <a:pos x="346" y="370"/>
                  </a:cxn>
                  <a:cxn ang="0">
                    <a:pos x="352" y="397"/>
                  </a:cxn>
                  <a:cxn ang="0">
                    <a:pos x="327" y="424"/>
                  </a:cxn>
                  <a:cxn ang="0">
                    <a:pos x="295" y="437"/>
                  </a:cxn>
                  <a:cxn ang="0">
                    <a:pos x="258" y="437"/>
                  </a:cxn>
                  <a:cxn ang="0">
                    <a:pos x="270" y="464"/>
                  </a:cxn>
                  <a:cxn ang="0">
                    <a:pos x="251" y="500"/>
                  </a:cxn>
                  <a:cxn ang="0">
                    <a:pos x="214" y="522"/>
                  </a:cxn>
                  <a:cxn ang="0">
                    <a:pos x="176" y="509"/>
                  </a:cxn>
                  <a:cxn ang="0">
                    <a:pos x="151" y="540"/>
                  </a:cxn>
                  <a:cxn ang="0">
                    <a:pos x="145" y="567"/>
                  </a:cxn>
                  <a:cxn ang="0">
                    <a:pos x="126" y="584"/>
                  </a:cxn>
                  <a:cxn ang="0">
                    <a:pos x="107" y="580"/>
                  </a:cxn>
                  <a:cxn ang="0">
                    <a:pos x="94" y="544"/>
                  </a:cxn>
                  <a:cxn ang="0">
                    <a:pos x="63" y="518"/>
                  </a:cxn>
                  <a:cxn ang="0">
                    <a:pos x="44" y="486"/>
                  </a:cxn>
                  <a:cxn ang="0">
                    <a:pos x="25" y="451"/>
                  </a:cxn>
                  <a:cxn ang="0">
                    <a:pos x="6" y="424"/>
                  </a:cxn>
                  <a:cxn ang="0">
                    <a:pos x="19" y="402"/>
                  </a:cxn>
                  <a:cxn ang="0">
                    <a:pos x="57" y="397"/>
                  </a:cxn>
                  <a:cxn ang="0">
                    <a:pos x="82" y="375"/>
                  </a:cxn>
                  <a:cxn ang="0">
                    <a:pos x="88" y="361"/>
                  </a:cxn>
                  <a:cxn ang="0">
                    <a:pos x="119" y="352"/>
                  </a:cxn>
                  <a:cxn ang="0">
                    <a:pos x="145" y="335"/>
                  </a:cxn>
                  <a:cxn ang="0">
                    <a:pos x="163" y="339"/>
                  </a:cxn>
                  <a:cxn ang="0">
                    <a:pos x="176" y="317"/>
                  </a:cxn>
                  <a:cxn ang="0">
                    <a:pos x="207" y="290"/>
                  </a:cxn>
                  <a:cxn ang="0">
                    <a:pos x="245" y="272"/>
                  </a:cxn>
                  <a:cxn ang="0">
                    <a:pos x="289" y="281"/>
                  </a:cxn>
                  <a:cxn ang="0">
                    <a:pos x="333" y="277"/>
                  </a:cxn>
                  <a:cxn ang="0">
                    <a:pos x="358" y="250"/>
                  </a:cxn>
                  <a:cxn ang="0">
                    <a:pos x="352" y="219"/>
                  </a:cxn>
                  <a:cxn ang="0">
                    <a:pos x="339" y="187"/>
                  </a:cxn>
                  <a:cxn ang="0">
                    <a:pos x="346" y="165"/>
                  </a:cxn>
                  <a:cxn ang="0">
                    <a:pos x="377" y="143"/>
                  </a:cxn>
                  <a:cxn ang="0">
                    <a:pos x="402" y="112"/>
                  </a:cxn>
                  <a:cxn ang="0">
                    <a:pos x="415" y="80"/>
                  </a:cxn>
                  <a:cxn ang="0">
                    <a:pos x="446" y="63"/>
                  </a:cxn>
                  <a:cxn ang="0">
                    <a:pos x="459" y="40"/>
                  </a:cxn>
                  <a:cxn ang="0">
                    <a:pos x="484" y="31"/>
                  </a:cxn>
                  <a:cxn ang="0">
                    <a:pos x="509" y="5"/>
                  </a:cxn>
                  <a:cxn ang="0">
                    <a:pos x="547" y="22"/>
                  </a:cxn>
                  <a:cxn ang="0">
                    <a:pos x="604" y="31"/>
                  </a:cxn>
                  <a:cxn ang="0">
                    <a:pos x="660" y="22"/>
                  </a:cxn>
                </a:cxnLst>
                <a:rect l="0" t="0" r="r" b="b"/>
                <a:pathLst>
                  <a:path w="761" h="598">
                    <a:moveTo>
                      <a:pt x="666" y="14"/>
                    </a:moveTo>
                    <a:lnTo>
                      <a:pt x="673" y="14"/>
                    </a:lnTo>
                    <a:lnTo>
                      <a:pt x="679" y="14"/>
                    </a:lnTo>
                    <a:lnTo>
                      <a:pt x="685" y="14"/>
                    </a:lnTo>
                    <a:lnTo>
                      <a:pt x="692" y="14"/>
                    </a:lnTo>
                    <a:lnTo>
                      <a:pt x="698" y="14"/>
                    </a:lnTo>
                    <a:lnTo>
                      <a:pt x="704" y="9"/>
                    </a:lnTo>
                    <a:lnTo>
                      <a:pt x="710" y="9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10" y="22"/>
                    </a:lnTo>
                    <a:lnTo>
                      <a:pt x="704" y="22"/>
                    </a:lnTo>
                    <a:lnTo>
                      <a:pt x="698" y="22"/>
                    </a:lnTo>
                    <a:lnTo>
                      <a:pt x="698" y="27"/>
                    </a:lnTo>
                    <a:lnTo>
                      <a:pt x="692" y="27"/>
                    </a:lnTo>
                    <a:lnTo>
                      <a:pt x="692" y="31"/>
                    </a:lnTo>
                    <a:lnTo>
                      <a:pt x="692" y="36"/>
                    </a:lnTo>
                    <a:lnTo>
                      <a:pt x="698" y="36"/>
                    </a:lnTo>
                    <a:lnTo>
                      <a:pt x="698" y="40"/>
                    </a:lnTo>
                    <a:lnTo>
                      <a:pt x="704" y="40"/>
                    </a:lnTo>
                    <a:lnTo>
                      <a:pt x="704" y="45"/>
                    </a:lnTo>
                    <a:lnTo>
                      <a:pt x="704" y="49"/>
                    </a:lnTo>
                    <a:lnTo>
                      <a:pt x="704" y="54"/>
                    </a:lnTo>
                    <a:lnTo>
                      <a:pt x="704" y="58"/>
                    </a:lnTo>
                    <a:lnTo>
                      <a:pt x="710" y="63"/>
                    </a:lnTo>
                    <a:lnTo>
                      <a:pt x="717" y="63"/>
                    </a:lnTo>
                    <a:lnTo>
                      <a:pt x="717" y="67"/>
                    </a:lnTo>
                    <a:lnTo>
                      <a:pt x="723" y="67"/>
                    </a:lnTo>
                    <a:lnTo>
                      <a:pt x="729" y="67"/>
                    </a:lnTo>
                    <a:lnTo>
                      <a:pt x="736" y="71"/>
                    </a:lnTo>
                    <a:lnTo>
                      <a:pt x="742" y="76"/>
                    </a:lnTo>
                    <a:lnTo>
                      <a:pt x="748" y="80"/>
                    </a:lnTo>
                    <a:lnTo>
                      <a:pt x="754" y="85"/>
                    </a:lnTo>
                    <a:lnTo>
                      <a:pt x="754" y="89"/>
                    </a:lnTo>
                    <a:lnTo>
                      <a:pt x="761" y="89"/>
                    </a:lnTo>
                    <a:lnTo>
                      <a:pt x="754" y="94"/>
                    </a:lnTo>
                    <a:lnTo>
                      <a:pt x="748" y="94"/>
                    </a:lnTo>
                    <a:lnTo>
                      <a:pt x="748" y="98"/>
                    </a:lnTo>
                    <a:lnTo>
                      <a:pt x="742" y="98"/>
                    </a:lnTo>
                    <a:lnTo>
                      <a:pt x="742" y="103"/>
                    </a:lnTo>
                    <a:lnTo>
                      <a:pt x="736" y="103"/>
                    </a:lnTo>
                    <a:lnTo>
                      <a:pt x="736" y="107"/>
                    </a:lnTo>
                    <a:lnTo>
                      <a:pt x="729" y="107"/>
                    </a:lnTo>
                    <a:lnTo>
                      <a:pt x="729" y="112"/>
                    </a:lnTo>
                    <a:lnTo>
                      <a:pt x="736" y="112"/>
                    </a:lnTo>
                    <a:lnTo>
                      <a:pt x="736" y="116"/>
                    </a:lnTo>
                    <a:lnTo>
                      <a:pt x="736" y="121"/>
                    </a:lnTo>
                    <a:lnTo>
                      <a:pt x="736" y="125"/>
                    </a:lnTo>
                    <a:lnTo>
                      <a:pt x="729" y="125"/>
                    </a:lnTo>
                    <a:lnTo>
                      <a:pt x="729" y="129"/>
                    </a:lnTo>
                    <a:lnTo>
                      <a:pt x="723" y="129"/>
                    </a:lnTo>
                    <a:lnTo>
                      <a:pt x="717" y="134"/>
                    </a:lnTo>
                    <a:lnTo>
                      <a:pt x="710" y="134"/>
                    </a:lnTo>
                    <a:lnTo>
                      <a:pt x="704" y="138"/>
                    </a:lnTo>
                    <a:lnTo>
                      <a:pt x="698" y="138"/>
                    </a:lnTo>
                    <a:lnTo>
                      <a:pt x="692" y="143"/>
                    </a:lnTo>
                    <a:lnTo>
                      <a:pt x="685" y="147"/>
                    </a:lnTo>
                    <a:lnTo>
                      <a:pt x="685" y="152"/>
                    </a:lnTo>
                    <a:lnTo>
                      <a:pt x="679" y="156"/>
                    </a:lnTo>
                    <a:lnTo>
                      <a:pt x="673" y="161"/>
                    </a:lnTo>
                    <a:lnTo>
                      <a:pt x="673" y="165"/>
                    </a:lnTo>
                    <a:lnTo>
                      <a:pt x="673" y="170"/>
                    </a:lnTo>
                    <a:lnTo>
                      <a:pt x="673" y="174"/>
                    </a:lnTo>
                    <a:lnTo>
                      <a:pt x="666" y="174"/>
                    </a:lnTo>
                    <a:lnTo>
                      <a:pt x="666" y="179"/>
                    </a:lnTo>
                    <a:lnTo>
                      <a:pt x="660" y="183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8" y="192"/>
                    </a:lnTo>
                    <a:lnTo>
                      <a:pt x="641" y="196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2" y="219"/>
                    </a:lnTo>
                    <a:lnTo>
                      <a:pt x="622" y="223"/>
                    </a:lnTo>
                    <a:lnTo>
                      <a:pt x="616" y="223"/>
                    </a:lnTo>
                    <a:lnTo>
                      <a:pt x="616" y="228"/>
                    </a:lnTo>
                    <a:lnTo>
                      <a:pt x="610" y="232"/>
                    </a:lnTo>
                    <a:lnTo>
                      <a:pt x="610" y="237"/>
                    </a:lnTo>
                    <a:lnTo>
                      <a:pt x="610" y="241"/>
                    </a:lnTo>
                    <a:lnTo>
                      <a:pt x="604" y="245"/>
                    </a:lnTo>
                    <a:lnTo>
                      <a:pt x="597" y="250"/>
                    </a:lnTo>
                    <a:lnTo>
                      <a:pt x="591" y="250"/>
                    </a:lnTo>
                    <a:lnTo>
                      <a:pt x="591" y="254"/>
                    </a:lnTo>
                    <a:lnTo>
                      <a:pt x="585" y="254"/>
                    </a:lnTo>
                    <a:lnTo>
                      <a:pt x="578" y="254"/>
                    </a:lnTo>
                    <a:lnTo>
                      <a:pt x="572" y="259"/>
                    </a:lnTo>
                    <a:lnTo>
                      <a:pt x="572" y="263"/>
                    </a:lnTo>
                    <a:lnTo>
                      <a:pt x="572" y="268"/>
                    </a:lnTo>
                    <a:lnTo>
                      <a:pt x="578" y="272"/>
                    </a:lnTo>
                    <a:lnTo>
                      <a:pt x="578" y="277"/>
                    </a:lnTo>
                    <a:lnTo>
                      <a:pt x="578" y="281"/>
                    </a:lnTo>
                    <a:lnTo>
                      <a:pt x="578" y="286"/>
                    </a:lnTo>
                    <a:lnTo>
                      <a:pt x="578" y="290"/>
                    </a:lnTo>
                    <a:lnTo>
                      <a:pt x="572" y="290"/>
                    </a:lnTo>
                    <a:lnTo>
                      <a:pt x="566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3" y="294"/>
                    </a:lnTo>
                    <a:lnTo>
                      <a:pt x="553" y="299"/>
                    </a:lnTo>
                    <a:lnTo>
                      <a:pt x="553" y="303"/>
                    </a:lnTo>
                    <a:lnTo>
                      <a:pt x="553" y="308"/>
                    </a:lnTo>
                    <a:lnTo>
                      <a:pt x="547" y="308"/>
                    </a:lnTo>
                    <a:lnTo>
                      <a:pt x="547" y="312"/>
                    </a:lnTo>
                    <a:lnTo>
                      <a:pt x="541" y="312"/>
                    </a:lnTo>
                    <a:lnTo>
                      <a:pt x="541" y="317"/>
                    </a:lnTo>
                    <a:lnTo>
                      <a:pt x="547" y="317"/>
                    </a:lnTo>
                    <a:lnTo>
                      <a:pt x="547" y="321"/>
                    </a:lnTo>
                    <a:lnTo>
                      <a:pt x="553" y="321"/>
                    </a:lnTo>
                    <a:lnTo>
                      <a:pt x="547" y="326"/>
                    </a:lnTo>
                    <a:lnTo>
                      <a:pt x="547" y="330"/>
                    </a:lnTo>
                    <a:lnTo>
                      <a:pt x="541" y="330"/>
                    </a:lnTo>
                    <a:lnTo>
                      <a:pt x="534" y="330"/>
                    </a:lnTo>
                    <a:lnTo>
                      <a:pt x="528" y="330"/>
                    </a:lnTo>
                    <a:lnTo>
                      <a:pt x="528" y="335"/>
                    </a:lnTo>
                    <a:lnTo>
                      <a:pt x="528" y="339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44"/>
                    </a:lnTo>
                    <a:lnTo>
                      <a:pt x="509" y="348"/>
                    </a:lnTo>
                    <a:lnTo>
                      <a:pt x="509" y="344"/>
                    </a:lnTo>
                    <a:lnTo>
                      <a:pt x="503" y="348"/>
                    </a:lnTo>
                    <a:lnTo>
                      <a:pt x="503" y="344"/>
                    </a:lnTo>
                    <a:lnTo>
                      <a:pt x="497" y="344"/>
                    </a:lnTo>
                    <a:lnTo>
                      <a:pt x="490" y="344"/>
                    </a:lnTo>
                    <a:lnTo>
                      <a:pt x="490" y="339"/>
                    </a:lnTo>
                    <a:lnTo>
                      <a:pt x="484" y="339"/>
                    </a:lnTo>
                    <a:lnTo>
                      <a:pt x="478" y="339"/>
                    </a:lnTo>
                    <a:lnTo>
                      <a:pt x="472" y="339"/>
                    </a:lnTo>
                    <a:lnTo>
                      <a:pt x="465" y="339"/>
                    </a:lnTo>
                    <a:lnTo>
                      <a:pt x="465" y="344"/>
                    </a:lnTo>
                    <a:lnTo>
                      <a:pt x="459" y="344"/>
                    </a:lnTo>
                    <a:lnTo>
                      <a:pt x="453" y="348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6" y="361"/>
                    </a:lnTo>
                    <a:lnTo>
                      <a:pt x="440" y="361"/>
                    </a:lnTo>
                    <a:lnTo>
                      <a:pt x="434" y="361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1"/>
                    </a:lnTo>
                    <a:lnTo>
                      <a:pt x="415" y="366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9" y="375"/>
                    </a:lnTo>
                    <a:lnTo>
                      <a:pt x="402" y="375"/>
                    </a:lnTo>
                    <a:lnTo>
                      <a:pt x="396" y="379"/>
                    </a:lnTo>
                    <a:lnTo>
                      <a:pt x="390" y="379"/>
                    </a:lnTo>
                    <a:lnTo>
                      <a:pt x="384" y="379"/>
                    </a:lnTo>
                    <a:lnTo>
                      <a:pt x="377" y="379"/>
                    </a:lnTo>
                    <a:lnTo>
                      <a:pt x="371" y="379"/>
                    </a:lnTo>
                    <a:lnTo>
                      <a:pt x="365" y="379"/>
                    </a:lnTo>
                    <a:lnTo>
                      <a:pt x="358" y="379"/>
                    </a:lnTo>
                    <a:lnTo>
                      <a:pt x="358" y="375"/>
                    </a:lnTo>
                    <a:lnTo>
                      <a:pt x="352" y="375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39" y="370"/>
                    </a:lnTo>
                    <a:lnTo>
                      <a:pt x="339" y="375"/>
                    </a:lnTo>
                    <a:lnTo>
                      <a:pt x="339" y="379"/>
                    </a:lnTo>
                    <a:lnTo>
                      <a:pt x="346" y="384"/>
                    </a:lnTo>
                    <a:lnTo>
                      <a:pt x="346" y="388"/>
                    </a:lnTo>
                    <a:lnTo>
                      <a:pt x="352" y="388"/>
                    </a:lnTo>
                    <a:lnTo>
                      <a:pt x="352" y="393"/>
                    </a:lnTo>
                    <a:lnTo>
                      <a:pt x="352" y="397"/>
                    </a:lnTo>
                    <a:lnTo>
                      <a:pt x="346" y="397"/>
                    </a:lnTo>
                    <a:lnTo>
                      <a:pt x="346" y="402"/>
                    </a:lnTo>
                    <a:lnTo>
                      <a:pt x="339" y="402"/>
                    </a:lnTo>
                    <a:lnTo>
                      <a:pt x="339" y="406"/>
                    </a:lnTo>
                    <a:lnTo>
                      <a:pt x="339" y="410"/>
                    </a:lnTo>
                    <a:lnTo>
                      <a:pt x="339" y="415"/>
                    </a:lnTo>
                    <a:lnTo>
                      <a:pt x="333" y="419"/>
                    </a:lnTo>
                    <a:lnTo>
                      <a:pt x="327" y="424"/>
                    </a:lnTo>
                    <a:lnTo>
                      <a:pt x="321" y="419"/>
                    </a:lnTo>
                    <a:lnTo>
                      <a:pt x="314" y="419"/>
                    </a:lnTo>
                    <a:lnTo>
                      <a:pt x="308" y="419"/>
                    </a:lnTo>
                    <a:lnTo>
                      <a:pt x="302" y="419"/>
                    </a:lnTo>
                    <a:lnTo>
                      <a:pt x="302" y="424"/>
                    </a:lnTo>
                    <a:lnTo>
                      <a:pt x="302" y="428"/>
                    </a:lnTo>
                    <a:lnTo>
                      <a:pt x="302" y="433"/>
                    </a:lnTo>
                    <a:lnTo>
                      <a:pt x="295" y="437"/>
                    </a:lnTo>
                    <a:lnTo>
                      <a:pt x="289" y="442"/>
                    </a:lnTo>
                    <a:lnTo>
                      <a:pt x="283" y="446"/>
                    </a:lnTo>
                    <a:lnTo>
                      <a:pt x="277" y="446"/>
                    </a:lnTo>
                    <a:lnTo>
                      <a:pt x="270" y="446"/>
                    </a:lnTo>
                    <a:lnTo>
                      <a:pt x="270" y="442"/>
                    </a:lnTo>
                    <a:lnTo>
                      <a:pt x="264" y="442"/>
                    </a:lnTo>
                    <a:lnTo>
                      <a:pt x="264" y="437"/>
                    </a:lnTo>
                    <a:lnTo>
                      <a:pt x="258" y="437"/>
                    </a:lnTo>
                    <a:lnTo>
                      <a:pt x="251" y="437"/>
                    </a:lnTo>
                    <a:lnTo>
                      <a:pt x="251" y="442"/>
                    </a:lnTo>
                    <a:lnTo>
                      <a:pt x="251" y="446"/>
                    </a:lnTo>
                    <a:lnTo>
                      <a:pt x="251" y="451"/>
                    </a:lnTo>
                    <a:lnTo>
                      <a:pt x="258" y="455"/>
                    </a:lnTo>
                    <a:lnTo>
                      <a:pt x="258" y="460"/>
                    </a:lnTo>
                    <a:lnTo>
                      <a:pt x="264" y="460"/>
                    </a:lnTo>
                    <a:lnTo>
                      <a:pt x="270" y="464"/>
                    </a:lnTo>
                    <a:lnTo>
                      <a:pt x="270" y="468"/>
                    </a:lnTo>
                    <a:lnTo>
                      <a:pt x="277" y="473"/>
                    </a:lnTo>
                    <a:lnTo>
                      <a:pt x="277" y="477"/>
                    </a:lnTo>
                    <a:lnTo>
                      <a:pt x="270" y="482"/>
                    </a:lnTo>
                    <a:lnTo>
                      <a:pt x="270" y="486"/>
                    </a:lnTo>
                    <a:lnTo>
                      <a:pt x="264" y="491"/>
                    </a:lnTo>
                    <a:lnTo>
                      <a:pt x="258" y="495"/>
                    </a:lnTo>
                    <a:lnTo>
                      <a:pt x="251" y="500"/>
                    </a:lnTo>
                    <a:lnTo>
                      <a:pt x="245" y="500"/>
                    </a:lnTo>
                    <a:lnTo>
                      <a:pt x="245" y="504"/>
                    </a:lnTo>
                    <a:lnTo>
                      <a:pt x="239" y="509"/>
                    </a:lnTo>
                    <a:lnTo>
                      <a:pt x="239" y="513"/>
                    </a:lnTo>
                    <a:lnTo>
                      <a:pt x="233" y="518"/>
                    </a:lnTo>
                    <a:lnTo>
                      <a:pt x="226" y="522"/>
                    </a:lnTo>
                    <a:lnTo>
                      <a:pt x="220" y="522"/>
                    </a:lnTo>
                    <a:lnTo>
                      <a:pt x="214" y="522"/>
                    </a:lnTo>
                    <a:lnTo>
                      <a:pt x="207" y="522"/>
                    </a:lnTo>
                    <a:lnTo>
                      <a:pt x="207" y="518"/>
                    </a:lnTo>
                    <a:lnTo>
                      <a:pt x="201" y="513"/>
                    </a:lnTo>
                    <a:lnTo>
                      <a:pt x="201" y="509"/>
                    </a:lnTo>
                    <a:lnTo>
                      <a:pt x="195" y="509"/>
                    </a:lnTo>
                    <a:lnTo>
                      <a:pt x="189" y="504"/>
                    </a:lnTo>
                    <a:lnTo>
                      <a:pt x="182" y="504"/>
                    </a:lnTo>
                    <a:lnTo>
                      <a:pt x="176" y="509"/>
                    </a:lnTo>
                    <a:lnTo>
                      <a:pt x="176" y="513"/>
                    </a:lnTo>
                    <a:lnTo>
                      <a:pt x="176" y="518"/>
                    </a:lnTo>
                    <a:lnTo>
                      <a:pt x="170" y="526"/>
                    </a:lnTo>
                    <a:lnTo>
                      <a:pt x="170" y="531"/>
                    </a:lnTo>
                    <a:lnTo>
                      <a:pt x="170" y="535"/>
                    </a:lnTo>
                    <a:lnTo>
                      <a:pt x="163" y="540"/>
                    </a:lnTo>
                    <a:lnTo>
                      <a:pt x="157" y="540"/>
                    </a:lnTo>
                    <a:lnTo>
                      <a:pt x="151" y="540"/>
                    </a:lnTo>
                    <a:lnTo>
                      <a:pt x="145" y="540"/>
                    </a:lnTo>
                    <a:lnTo>
                      <a:pt x="145" y="544"/>
                    </a:lnTo>
                    <a:lnTo>
                      <a:pt x="138" y="549"/>
                    </a:lnTo>
                    <a:lnTo>
                      <a:pt x="138" y="553"/>
                    </a:lnTo>
                    <a:lnTo>
                      <a:pt x="138" y="558"/>
                    </a:lnTo>
                    <a:lnTo>
                      <a:pt x="138" y="562"/>
                    </a:lnTo>
                    <a:lnTo>
                      <a:pt x="145" y="562"/>
                    </a:lnTo>
                    <a:lnTo>
                      <a:pt x="145" y="567"/>
                    </a:lnTo>
                    <a:lnTo>
                      <a:pt x="145" y="571"/>
                    </a:lnTo>
                    <a:lnTo>
                      <a:pt x="138" y="575"/>
                    </a:lnTo>
                    <a:lnTo>
                      <a:pt x="132" y="575"/>
                    </a:lnTo>
                    <a:lnTo>
                      <a:pt x="126" y="575"/>
                    </a:lnTo>
                    <a:lnTo>
                      <a:pt x="119" y="575"/>
                    </a:lnTo>
                    <a:lnTo>
                      <a:pt x="119" y="580"/>
                    </a:lnTo>
                    <a:lnTo>
                      <a:pt x="119" y="584"/>
                    </a:lnTo>
                    <a:lnTo>
                      <a:pt x="126" y="584"/>
                    </a:lnTo>
                    <a:lnTo>
                      <a:pt x="126" y="589"/>
                    </a:lnTo>
                    <a:lnTo>
                      <a:pt x="126" y="593"/>
                    </a:lnTo>
                    <a:lnTo>
                      <a:pt x="126" y="598"/>
                    </a:lnTo>
                    <a:lnTo>
                      <a:pt x="119" y="593"/>
                    </a:lnTo>
                    <a:lnTo>
                      <a:pt x="119" y="589"/>
                    </a:lnTo>
                    <a:lnTo>
                      <a:pt x="113" y="589"/>
                    </a:lnTo>
                    <a:lnTo>
                      <a:pt x="113" y="584"/>
                    </a:lnTo>
                    <a:lnTo>
                      <a:pt x="107" y="580"/>
                    </a:lnTo>
                    <a:lnTo>
                      <a:pt x="107" y="575"/>
                    </a:lnTo>
                    <a:lnTo>
                      <a:pt x="107" y="571"/>
                    </a:lnTo>
                    <a:lnTo>
                      <a:pt x="101" y="567"/>
                    </a:lnTo>
                    <a:lnTo>
                      <a:pt x="101" y="562"/>
                    </a:lnTo>
                    <a:lnTo>
                      <a:pt x="94" y="558"/>
                    </a:lnTo>
                    <a:lnTo>
                      <a:pt x="94" y="553"/>
                    </a:lnTo>
                    <a:lnTo>
                      <a:pt x="94" y="549"/>
                    </a:lnTo>
                    <a:lnTo>
                      <a:pt x="94" y="544"/>
                    </a:lnTo>
                    <a:lnTo>
                      <a:pt x="94" y="540"/>
                    </a:lnTo>
                    <a:lnTo>
                      <a:pt x="88" y="535"/>
                    </a:lnTo>
                    <a:lnTo>
                      <a:pt x="88" y="531"/>
                    </a:lnTo>
                    <a:lnTo>
                      <a:pt x="82" y="531"/>
                    </a:lnTo>
                    <a:lnTo>
                      <a:pt x="75" y="526"/>
                    </a:lnTo>
                    <a:lnTo>
                      <a:pt x="69" y="522"/>
                    </a:lnTo>
                    <a:lnTo>
                      <a:pt x="69" y="518"/>
                    </a:lnTo>
                    <a:lnTo>
                      <a:pt x="63" y="518"/>
                    </a:lnTo>
                    <a:lnTo>
                      <a:pt x="63" y="513"/>
                    </a:lnTo>
                    <a:lnTo>
                      <a:pt x="57" y="509"/>
                    </a:lnTo>
                    <a:lnTo>
                      <a:pt x="57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44" y="491"/>
                    </a:lnTo>
                    <a:lnTo>
                      <a:pt x="44" y="486"/>
                    </a:lnTo>
                    <a:lnTo>
                      <a:pt x="38" y="482"/>
                    </a:lnTo>
                    <a:lnTo>
                      <a:pt x="38" y="477"/>
                    </a:lnTo>
                    <a:lnTo>
                      <a:pt x="38" y="473"/>
                    </a:lnTo>
                    <a:lnTo>
                      <a:pt x="38" y="468"/>
                    </a:lnTo>
                    <a:lnTo>
                      <a:pt x="38" y="464"/>
                    </a:lnTo>
                    <a:lnTo>
                      <a:pt x="31" y="455"/>
                    </a:lnTo>
                    <a:lnTo>
                      <a:pt x="31" y="451"/>
                    </a:lnTo>
                    <a:lnTo>
                      <a:pt x="25" y="451"/>
                    </a:lnTo>
                    <a:lnTo>
                      <a:pt x="19" y="446"/>
                    </a:lnTo>
                    <a:lnTo>
                      <a:pt x="13" y="446"/>
                    </a:lnTo>
                    <a:lnTo>
                      <a:pt x="6" y="442"/>
                    </a:lnTo>
                    <a:lnTo>
                      <a:pt x="6" y="437"/>
                    </a:lnTo>
                    <a:lnTo>
                      <a:pt x="0" y="433"/>
                    </a:lnTo>
                    <a:lnTo>
                      <a:pt x="0" y="428"/>
                    </a:lnTo>
                    <a:lnTo>
                      <a:pt x="0" y="424"/>
                    </a:lnTo>
                    <a:lnTo>
                      <a:pt x="6" y="424"/>
                    </a:lnTo>
                    <a:lnTo>
                      <a:pt x="6" y="419"/>
                    </a:lnTo>
                    <a:lnTo>
                      <a:pt x="0" y="415"/>
                    </a:lnTo>
                    <a:lnTo>
                      <a:pt x="0" y="410"/>
                    </a:lnTo>
                    <a:lnTo>
                      <a:pt x="6" y="410"/>
                    </a:lnTo>
                    <a:lnTo>
                      <a:pt x="13" y="410"/>
                    </a:lnTo>
                    <a:lnTo>
                      <a:pt x="19" y="410"/>
                    </a:lnTo>
                    <a:lnTo>
                      <a:pt x="19" y="406"/>
                    </a:lnTo>
                    <a:lnTo>
                      <a:pt x="19" y="402"/>
                    </a:lnTo>
                    <a:lnTo>
                      <a:pt x="25" y="397"/>
                    </a:lnTo>
                    <a:lnTo>
                      <a:pt x="31" y="397"/>
                    </a:lnTo>
                    <a:lnTo>
                      <a:pt x="38" y="402"/>
                    </a:lnTo>
                    <a:lnTo>
                      <a:pt x="38" y="406"/>
                    </a:lnTo>
                    <a:lnTo>
                      <a:pt x="44" y="406"/>
                    </a:lnTo>
                    <a:lnTo>
                      <a:pt x="50" y="406"/>
                    </a:lnTo>
                    <a:lnTo>
                      <a:pt x="57" y="402"/>
                    </a:lnTo>
                    <a:lnTo>
                      <a:pt x="57" y="397"/>
                    </a:lnTo>
                    <a:lnTo>
                      <a:pt x="57" y="393"/>
                    </a:lnTo>
                    <a:lnTo>
                      <a:pt x="57" y="388"/>
                    </a:lnTo>
                    <a:lnTo>
                      <a:pt x="63" y="388"/>
                    </a:lnTo>
                    <a:lnTo>
                      <a:pt x="69" y="388"/>
                    </a:lnTo>
                    <a:lnTo>
                      <a:pt x="75" y="384"/>
                    </a:lnTo>
                    <a:lnTo>
                      <a:pt x="82" y="384"/>
                    </a:lnTo>
                    <a:lnTo>
                      <a:pt x="82" y="379"/>
                    </a:lnTo>
                    <a:lnTo>
                      <a:pt x="82" y="375"/>
                    </a:lnTo>
                    <a:lnTo>
                      <a:pt x="75" y="375"/>
                    </a:lnTo>
                    <a:lnTo>
                      <a:pt x="69" y="375"/>
                    </a:lnTo>
                    <a:lnTo>
                      <a:pt x="63" y="375"/>
                    </a:lnTo>
                    <a:lnTo>
                      <a:pt x="63" y="370"/>
                    </a:lnTo>
                    <a:lnTo>
                      <a:pt x="69" y="366"/>
                    </a:lnTo>
                    <a:lnTo>
                      <a:pt x="75" y="361"/>
                    </a:lnTo>
                    <a:lnTo>
                      <a:pt x="82" y="361"/>
                    </a:lnTo>
                    <a:lnTo>
                      <a:pt x="88" y="361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6"/>
                    </a:lnTo>
                    <a:lnTo>
                      <a:pt x="107" y="370"/>
                    </a:lnTo>
                    <a:lnTo>
                      <a:pt x="113" y="366"/>
                    </a:lnTo>
                    <a:lnTo>
                      <a:pt x="119" y="361"/>
                    </a:lnTo>
                    <a:lnTo>
                      <a:pt x="119" y="357"/>
                    </a:lnTo>
                    <a:lnTo>
                      <a:pt x="119" y="352"/>
                    </a:lnTo>
                    <a:lnTo>
                      <a:pt x="126" y="348"/>
                    </a:lnTo>
                    <a:lnTo>
                      <a:pt x="132" y="352"/>
                    </a:lnTo>
                    <a:lnTo>
                      <a:pt x="138" y="352"/>
                    </a:lnTo>
                    <a:lnTo>
                      <a:pt x="145" y="348"/>
                    </a:lnTo>
                    <a:lnTo>
                      <a:pt x="151" y="348"/>
                    </a:lnTo>
                    <a:lnTo>
                      <a:pt x="151" y="344"/>
                    </a:lnTo>
                    <a:lnTo>
                      <a:pt x="145" y="339"/>
                    </a:lnTo>
                    <a:lnTo>
                      <a:pt x="145" y="335"/>
                    </a:lnTo>
                    <a:lnTo>
                      <a:pt x="138" y="335"/>
                    </a:lnTo>
                    <a:lnTo>
                      <a:pt x="138" y="330"/>
                    </a:lnTo>
                    <a:lnTo>
                      <a:pt x="145" y="330"/>
                    </a:lnTo>
                    <a:lnTo>
                      <a:pt x="145" y="326"/>
                    </a:lnTo>
                    <a:lnTo>
                      <a:pt x="151" y="326"/>
                    </a:lnTo>
                    <a:lnTo>
                      <a:pt x="157" y="330"/>
                    </a:lnTo>
                    <a:lnTo>
                      <a:pt x="157" y="335"/>
                    </a:lnTo>
                    <a:lnTo>
                      <a:pt x="163" y="339"/>
                    </a:lnTo>
                    <a:lnTo>
                      <a:pt x="170" y="344"/>
                    </a:lnTo>
                    <a:lnTo>
                      <a:pt x="176" y="344"/>
                    </a:lnTo>
                    <a:lnTo>
                      <a:pt x="182" y="339"/>
                    </a:lnTo>
                    <a:lnTo>
                      <a:pt x="182" y="335"/>
                    </a:lnTo>
                    <a:lnTo>
                      <a:pt x="182" y="330"/>
                    </a:lnTo>
                    <a:lnTo>
                      <a:pt x="176" y="326"/>
                    </a:lnTo>
                    <a:lnTo>
                      <a:pt x="176" y="321"/>
                    </a:lnTo>
                    <a:lnTo>
                      <a:pt x="176" y="317"/>
                    </a:lnTo>
                    <a:lnTo>
                      <a:pt x="182" y="312"/>
                    </a:lnTo>
                    <a:lnTo>
                      <a:pt x="182" y="308"/>
                    </a:lnTo>
                    <a:lnTo>
                      <a:pt x="189" y="303"/>
                    </a:lnTo>
                    <a:lnTo>
                      <a:pt x="189" y="299"/>
                    </a:lnTo>
                    <a:lnTo>
                      <a:pt x="195" y="299"/>
                    </a:lnTo>
                    <a:lnTo>
                      <a:pt x="201" y="294"/>
                    </a:lnTo>
                    <a:lnTo>
                      <a:pt x="207" y="294"/>
                    </a:lnTo>
                    <a:lnTo>
                      <a:pt x="207" y="290"/>
                    </a:lnTo>
                    <a:lnTo>
                      <a:pt x="214" y="286"/>
                    </a:lnTo>
                    <a:lnTo>
                      <a:pt x="214" y="281"/>
                    </a:lnTo>
                    <a:lnTo>
                      <a:pt x="214" y="277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3" y="272"/>
                    </a:lnTo>
                    <a:lnTo>
                      <a:pt x="239" y="272"/>
                    </a:lnTo>
                    <a:lnTo>
                      <a:pt x="245" y="272"/>
                    </a:lnTo>
                    <a:lnTo>
                      <a:pt x="245" y="277"/>
                    </a:lnTo>
                    <a:lnTo>
                      <a:pt x="251" y="277"/>
                    </a:lnTo>
                    <a:lnTo>
                      <a:pt x="264" y="277"/>
                    </a:lnTo>
                    <a:lnTo>
                      <a:pt x="270" y="277"/>
                    </a:lnTo>
                    <a:lnTo>
                      <a:pt x="277" y="277"/>
                    </a:lnTo>
                    <a:lnTo>
                      <a:pt x="283" y="277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5" y="281"/>
                    </a:lnTo>
                    <a:lnTo>
                      <a:pt x="302" y="286"/>
                    </a:lnTo>
                    <a:lnTo>
                      <a:pt x="308" y="286"/>
                    </a:lnTo>
                    <a:lnTo>
                      <a:pt x="314" y="286"/>
                    </a:lnTo>
                    <a:lnTo>
                      <a:pt x="321" y="286"/>
                    </a:lnTo>
                    <a:lnTo>
                      <a:pt x="321" y="281"/>
                    </a:lnTo>
                    <a:lnTo>
                      <a:pt x="327" y="281"/>
                    </a:lnTo>
                    <a:lnTo>
                      <a:pt x="333" y="277"/>
                    </a:lnTo>
                    <a:lnTo>
                      <a:pt x="333" y="272"/>
                    </a:lnTo>
                    <a:lnTo>
                      <a:pt x="339" y="268"/>
                    </a:lnTo>
                    <a:lnTo>
                      <a:pt x="346" y="263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8" y="259"/>
                    </a:lnTo>
                    <a:lnTo>
                      <a:pt x="358" y="254"/>
                    </a:lnTo>
                    <a:lnTo>
                      <a:pt x="358" y="250"/>
                    </a:lnTo>
                    <a:lnTo>
                      <a:pt x="352" y="250"/>
                    </a:lnTo>
                    <a:lnTo>
                      <a:pt x="352" y="245"/>
                    </a:lnTo>
                    <a:lnTo>
                      <a:pt x="352" y="241"/>
                    </a:lnTo>
                    <a:lnTo>
                      <a:pt x="352" y="237"/>
                    </a:lnTo>
                    <a:lnTo>
                      <a:pt x="352" y="232"/>
                    </a:lnTo>
                    <a:lnTo>
                      <a:pt x="352" y="228"/>
                    </a:lnTo>
                    <a:lnTo>
                      <a:pt x="352" y="223"/>
                    </a:lnTo>
                    <a:lnTo>
                      <a:pt x="352" y="219"/>
                    </a:lnTo>
                    <a:lnTo>
                      <a:pt x="346" y="214"/>
                    </a:lnTo>
                    <a:lnTo>
                      <a:pt x="346" y="210"/>
                    </a:lnTo>
                    <a:lnTo>
                      <a:pt x="346" y="205"/>
                    </a:lnTo>
                    <a:lnTo>
                      <a:pt x="346" y="201"/>
                    </a:lnTo>
                    <a:lnTo>
                      <a:pt x="346" y="196"/>
                    </a:lnTo>
                    <a:lnTo>
                      <a:pt x="339" y="196"/>
                    </a:lnTo>
                    <a:lnTo>
                      <a:pt x="339" y="192"/>
                    </a:lnTo>
                    <a:lnTo>
                      <a:pt x="339" y="187"/>
                    </a:lnTo>
                    <a:lnTo>
                      <a:pt x="339" y="183"/>
                    </a:lnTo>
                    <a:lnTo>
                      <a:pt x="333" y="179"/>
                    </a:lnTo>
                    <a:lnTo>
                      <a:pt x="333" y="174"/>
                    </a:lnTo>
                    <a:lnTo>
                      <a:pt x="333" y="170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39" y="161"/>
                    </a:lnTo>
                    <a:lnTo>
                      <a:pt x="346" y="165"/>
                    </a:lnTo>
                    <a:lnTo>
                      <a:pt x="352" y="165"/>
                    </a:lnTo>
                    <a:lnTo>
                      <a:pt x="358" y="165"/>
                    </a:lnTo>
                    <a:lnTo>
                      <a:pt x="365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1" y="152"/>
                    </a:lnTo>
                    <a:lnTo>
                      <a:pt x="377" y="147"/>
                    </a:lnTo>
                    <a:lnTo>
                      <a:pt x="377" y="143"/>
                    </a:lnTo>
                    <a:lnTo>
                      <a:pt x="377" y="138"/>
                    </a:lnTo>
                    <a:lnTo>
                      <a:pt x="384" y="134"/>
                    </a:lnTo>
                    <a:lnTo>
                      <a:pt x="390" y="129"/>
                    </a:lnTo>
                    <a:lnTo>
                      <a:pt x="396" y="129"/>
                    </a:lnTo>
                    <a:lnTo>
                      <a:pt x="396" y="125"/>
                    </a:lnTo>
                    <a:lnTo>
                      <a:pt x="402" y="121"/>
                    </a:lnTo>
                    <a:lnTo>
                      <a:pt x="402" y="116"/>
                    </a:lnTo>
                    <a:lnTo>
                      <a:pt x="402" y="112"/>
                    </a:lnTo>
                    <a:lnTo>
                      <a:pt x="409" y="107"/>
                    </a:lnTo>
                    <a:lnTo>
                      <a:pt x="409" y="103"/>
                    </a:lnTo>
                    <a:lnTo>
                      <a:pt x="409" y="98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15" y="89"/>
                    </a:lnTo>
                    <a:lnTo>
                      <a:pt x="415" y="85"/>
                    </a:lnTo>
                    <a:lnTo>
                      <a:pt x="415" y="80"/>
                    </a:lnTo>
                    <a:lnTo>
                      <a:pt x="415" y="76"/>
                    </a:lnTo>
                    <a:lnTo>
                      <a:pt x="421" y="71"/>
                    </a:lnTo>
                    <a:lnTo>
                      <a:pt x="421" y="67"/>
                    </a:lnTo>
                    <a:lnTo>
                      <a:pt x="428" y="67"/>
                    </a:lnTo>
                    <a:lnTo>
                      <a:pt x="434" y="63"/>
                    </a:lnTo>
                    <a:lnTo>
                      <a:pt x="440" y="63"/>
                    </a:lnTo>
                    <a:lnTo>
                      <a:pt x="446" y="58"/>
                    </a:lnTo>
                    <a:lnTo>
                      <a:pt x="446" y="63"/>
                    </a:lnTo>
                    <a:lnTo>
                      <a:pt x="453" y="63"/>
                    </a:lnTo>
                    <a:lnTo>
                      <a:pt x="459" y="58"/>
                    </a:lnTo>
                    <a:lnTo>
                      <a:pt x="459" y="54"/>
                    </a:lnTo>
                    <a:lnTo>
                      <a:pt x="453" y="54"/>
                    </a:lnTo>
                    <a:lnTo>
                      <a:pt x="453" y="49"/>
                    </a:lnTo>
                    <a:lnTo>
                      <a:pt x="453" y="45"/>
                    </a:lnTo>
                    <a:lnTo>
                      <a:pt x="459" y="45"/>
                    </a:lnTo>
                    <a:lnTo>
                      <a:pt x="459" y="40"/>
                    </a:lnTo>
                    <a:lnTo>
                      <a:pt x="459" y="36"/>
                    </a:lnTo>
                    <a:lnTo>
                      <a:pt x="465" y="31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31"/>
                    </a:lnTo>
                    <a:lnTo>
                      <a:pt x="478" y="36"/>
                    </a:lnTo>
                    <a:lnTo>
                      <a:pt x="484" y="36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27"/>
                    </a:lnTo>
                    <a:lnTo>
                      <a:pt x="490" y="22"/>
                    </a:lnTo>
                    <a:lnTo>
                      <a:pt x="490" y="18"/>
                    </a:lnTo>
                    <a:lnTo>
                      <a:pt x="497" y="14"/>
                    </a:lnTo>
                    <a:lnTo>
                      <a:pt x="497" y="9"/>
                    </a:lnTo>
                    <a:lnTo>
                      <a:pt x="503" y="5"/>
                    </a:lnTo>
                    <a:lnTo>
                      <a:pt x="509" y="5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8" y="0"/>
                    </a:lnTo>
                    <a:lnTo>
                      <a:pt x="534" y="5"/>
                    </a:lnTo>
                    <a:lnTo>
                      <a:pt x="541" y="9"/>
                    </a:lnTo>
                    <a:lnTo>
                      <a:pt x="541" y="14"/>
                    </a:lnTo>
                    <a:lnTo>
                      <a:pt x="547" y="18"/>
                    </a:lnTo>
                    <a:lnTo>
                      <a:pt x="547" y="22"/>
                    </a:lnTo>
                    <a:lnTo>
                      <a:pt x="553" y="27"/>
                    </a:lnTo>
                    <a:lnTo>
                      <a:pt x="560" y="27"/>
                    </a:lnTo>
                    <a:lnTo>
                      <a:pt x="572" y="27"/>
                    </a:lnTo>
                    <a:lnTo>
                      <a:pt x="578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7" y="27"/>
                    </a:lnTo>
                    <a:lnTo>
                      <a:pt x="604" y="31"/>
                    </a:lnTo>
                    <a:lnTo>
                      <a:pt x="610" y="31"/>
                    </a:lnTo>
                    <a:lnTo>
                      <a:pt x="616" y="31"/>
                    </a:lnTo>
                    <a:lnTo>
                      <a:pt x="622" y="31"/>
                    </a:lnTo>
                    <a:lnTo>
                      <a:pt x="629" y="31"/>
                    </a:lnTo>
                    <a:lnTo>
                      <a:pt x="641" y="31"/>
                    </a:lnTo>
                    <a:lnTo>
                      <a:pt x="648" y="31"/>
                    </a:lnTo>
                    <a:lnTo>
                      <a:pt x="654" y="27"/>
                    </a:lnTo>
                    <a:lnTo>
                      <a:pt x="660" y="22"/>
                    </a:lnTo>
                    <a:lnTo>
                      <a:pt x="660" y="18"/>
                    </a:lnTo>
                    <a:lnTo>
                      <a:pt x="666" y="18"/>
                    </a:lnTo>
                    <a:lnTo>
                      <a:pt x="666" y="1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83" name="Freeform 987"/>
              <p:cNvSpPr>
                <a:spLocks/>
              </p:cNvSpPr>
              <p:nvPr/>
            </p:nvSpPr>
            <p:spPr bwMode="auto">
              <a:xfrm>
                <a:off x="1488" y="2403"/>
                <a:ext cx="761" cy="598"/>
              </a:xfrm>
              <a:custGeom>
                <a:avLst/>
                <a:gdLst/>
                <a:ahLst/>
                <a:cxnLst>
                  <a:cxn ang="0">
                    <a:pos x="710" y="9"/>
                  </a:cxn>
                  <a:cxn ang="0">
                    <a:pos x="692" y="27"/>
                  </a:cxn>
                  <a:cxn ang="0">
                    <a:pos x="704" y="54"/>
                  </a:cxn>
                  <a:cxn ang="0">
                    <a:pos x="742" y="76"/>
                  </a:cxn>
                  <a:cxn ang="0">
                    <a:pos x="742" y="98"/>
                  </a:cxn>
                  <a:cxn ang="0">
                    <a:pos x="736" y="121"/>
                  </a:cxn>
                  <a:cxn ang="0">
                    <a:pos x="698" y="138"/>
                  </a:cxn>
                  <a:cxn ang="0">
                    <a:pos x="673" y="174"/>
                  </a:cxn>
                  <a:cxn ang="0">
                    <a:pos x="641" y="196"/>
                  </a:cxn>
                  <a:cxn ang="0">
                    <a:pos x="616" y="228"/>
                  </a:cxn>
                  <a:cxn ang="0">
                    <a:pos x="585" y="254"/>
                  </a:cxn>
                  <a:cxn ang="0">
                    <a:pos x="578" y="286"/>
                  </a:cxn>
                  <a:cxn ang="0">
                    <a:pos x="553" y="303"/>
                  </a:cxn>
                  <a:cxn ang="0">
                    <a:pos x="553" y="321"/>
                  </a:cxn>
                  <a:cxn ang="0">
                    <a:pos x="522" y="344"/>
                  </a:cxn>
                  <a:cxn ang="0">
                    <a:pos x="490" y="344"/>
                  </a:cxn>
                  <a:cxn ang="0">
                    <a:pos x="453" y="348"/>
                  </a:cxn>
                  <a:cxn ang="0">
                    <a:pos x="415" y="361"/>
                  </a:cxn>
                  <a:cxn ang="0">
                    <a:pos x="384" y="379"/>
                  </a:cxn>
                  <a:cxn ang="0">
                    <a:pos x="346" y="370"/>
                  </a:cxn>
                  <a:cxn ang="0">
                    <a:pos x="352" y="397"/>
                  </a:cxn>
                  <a:cxn ang="0">
                    <a:pos x="327" y="424"/>
                  </a:cxn>
                  <a:cxn ang="0">
                    <a:pos x="295" y="437"/>
                  </a:cxn>
                  <a:cxn ang="0">
                    <a:pos x="258" y="437"/>
                  </a:cxn>
                  <a:cxn ang="0">
                    <a:pos x="270" y="464"/>
                  </a:cxn>
                  <a:cxn ang="0">
                    <a:pos x="251" y="500"/>
                  </a:cxn>
                  <a:cxn ang="0">
                    <a:pos x="214" y="522"/>
                  </a:cxn>
                  <a:cxn ang="0">
                    <a:pos x="176" y="509"/>
                  </a:cxn>
                  <a:cxn ang="0">
                    <a:pos x="151" y="540"/>
                  </a:cxn>
                  <a:cxn ang="0">
                    <a:pos x="145" y="567"/>
                  </a:cxn>
                  <a:cxn ang="0">
                    <a:pos x="126" y="584"/>
                  </a:cxn>
                  <a:cxn ang="0">
                    <a:pos x="107" y="580"/>
                  </a:cxn>
                  <a:cxn ang="0">
                    <a:pos x="94" y="544"/>
                  </a:cxn>
                  <a:cxn ang="0">
                    <a:pos x="63" y="518"/>
                  </a:cxn>
                  <a:cxn ang="0">
                    <a:pos x="44" y="486"/>
                  </a:cxn>
                  <a:cxn ang="0">
                    <a:pos x="25" y="451"/>
                  </a:cxn>
                  <a:cxn ang="0">
                    <a:pos x="6" y="424"/>
                  </a:cxn>
                  <a:cxn ang="0">
                    <a:pos x="19" y="402"/>
                  </a:cxn>
                  <a:cxn ang="0">
                    <a:pos x="57" y="397"/>
                  </a:cxn>
                  <a:cxn ang="0">
                    <a:pos x="82" y="375"/>
                  </a:cxn>
                  <a:cxn ang="0">
                    <a:pos x="88" y="361"/>
                  </a:cxn>
                  <a:cxn ang="0">
                    <a:pos x="119" y="352"/>
                  </a:cxn>
                  <a:cxn ang="0">
                    <a:pos x="145" y="335"/>
                  </a:cxn>
                  <a:cxn ang="0">
                    <a:pos x="163" y="339"/>
                  </a:cxn>
                  <a:cxn ang="0">
                    <a:pos x="176" y="317"/>
                  </a:cxn>
                  <a:cxn ang="0">
                    <a:pos x="207" y="290"/>
                  </a:cxn>
                  <a:cxn ang="0">
                    <a:pos x="245" y="272"/>
                  </a:cxn>
                  <a:cxn ang="0">
                    <a:pos x="289" y="281"/>
                  </a:cxn>
                  <a:cxn ang="0">
                    <a:pos x="333" y="277"/>
                  </a:cxn>
                  <a:cxn ang="0">
                    <a:pos x="358" y="250"/>
                  </a:cxn>
                  <a:cxn ang="0">
                    <a:pos x="352" y="219"/>
                  </a:cxn>
                  <a:cxn ang="0">
                    <a:pos x="339" y="187"/>
                  </a:cxn>
                  <a:cxn ang="0">
                    <a:pos x="346" y="165"/>
                  </a:cxn>
                  <a:cxn ang="0">
                    <a:pos x="377" y="143"/>
                  </a:cxn>
                  <a:cxn ang="0">
                    <a:pos x="402" y="112"/>
                  </a:cxn>
                  <a:cxn ang="0">
                    <a:pos x="415" y="80"/>
                  </a:cxn>
                  <a:cxn ang="0">
                    <a:pos x="446" y="63"/>
                  </a:cxn>
                  <a:cxn ang="0">
                    <a:pos x="459" y="40"/>
                  </a:cxn>
                  <a:cxn ang="0">
                    <a:pos x="484" y="31"/>
                  </a:cxn>
                  <a:cxn ang="0">
                    <a:pos x="509" y="5"/>
                  </a:cxn>
                  <a:cxn ang="0">
                    <a:pos x="547" y="22"/>
                  </a:cxn>
                  <a:cxn ang="0">
                    <a:pos x="604" y="31"/>
                  </a:cxn>
                  <a:cxn ang="0">
                    <a:pos x="660" y="22"/>
                  </a:cxn>
                </a:cxnLst>
                <a:rect l="0" t="0" r="r" b="b"/>
                <a:pathLst>
                  <a:path w="761" h="598">
                    <a:moveTo>
                      <a:pt x="666" y="14"/>
                    </a:moveTo>
                    <a:lnTo>
                      <a:pt x="673" y="14"/>
                    </a:lnTo>
                    <a:lnTo>
                      <a:pt x="679" y="14"/>
                    </a:lnTo>
                    <a:lnTo>
                      <a:pt x="685" y="14"/>
                    </a:lnTo>
                    <a:lnTo>
                      <a:pt x="692" y="14"/>
                    </a:lnTo>
                    <a:lnTo>
                      <a:pt x="698" y="14"/>
                    </a:lnTo>
                    <a:lnTo>
                      <a:pt x="704" y="9"/>
                    </a:lnTo>
                    <a:lnTo>
                      <a:pt x="710" y="9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10" y="22"/>
                    </a:lnTo>
                    <a:lnTo>
                      <a:pt x="704" y="22"/>
                    </a:lnTo>
                    <a:lnTo>
                      <a:pt x="698" y="22"/>
                    </a:lnTo>
                    <a:lnTo>
                      <a:pt x="698" y="27"/>
                    </a:lnTo>
                    <a:lnTo>
                      <a:pt x="692" y="27"/>
                    </a:lnTo>
                    <a:lnTo>
                      <a:pt x="692" y="31"/>
                    </a:lnTo>
                    <a:lnTo>
                      <a:pt x="692" y="36"/>
                    </a:lnTo>
                    <a:lnTo>
                      <a:pt x="698" y="36"/>
                    </a:lnTo>
                    <a:lnTo>
                      <a:pt x="698" y="40"/>
                    </a:lnTo>
                    <a:lnTo>
                      <a:pt x="704" y="40"/>
                    </a:lnTo>
                    <a:lnTo>
                      <a:pt x="704" y="45"/>
                    </a:lnTo>
                    <a:lnTo>
                      <a:pt x="704" y="49"/>
                    </a:lnTo>
                    <a:lnTo>
                      <a:pt x="704" y="54"/>
                    </a:lnTo>
                    <a:lnTo>
                      <a:pt x="704" y="58"/>
                    </a:lnTo>
                    <a:lnTo>
                      <a:pt x="710" y="63"/>
                    </a:lnTo>
                    <a:lnTo>
                      <a:pt x="717" y="63"/>
                    </a:lnTo>
                    <a:lnTo>
                      <a:pt x="717" y="67"/>
                    </a:lnTo>
                    <a:lnTo>
                      <a:pt x="723" y="67"/>
                    </a:lnTo>
                    <a:lnTo>
                      <a:pt x="729" y="67"/>
                    </a:lnTo>
                    <a:lnTo>
                      <a:pt x="736" y="71"/>
                    </a:lnTo>
                    <a:lnTo>
                      <a:pt x="742" y="76"/>
                    </a:lnTo>
                    <a:lnTo>
                      <a:pt x="748" y="80"/>
                    </a:lnTo>
                    <a:lnTo>
                      <a:pt x="754" y="85"/>
                    </a:lnTo>
                    <a:lnTo>
                      <a:pt x="754" y="89"/>
                    </a:lnTo>
                    <a:lnTo>
                      <a:pt x="761" y="89"/>
                    </a:lnTo>
                    <a:lnTo>
                      <a:pt x="754" y="94"/>
                    </a:lnTo>
                    <a:lnTo>
                      <a:pt x="748" y="94"/>
                    </a:lnTo>
                    <a:lnTo>
                      <a:pt x="748" y="98"/>
                    </a:lnTo>
                    <a:lnTo>
                      <a:pt x="742" y="98"/>
                    </a:lnTo>
                    <a:lnTo>
                      <a:pt x="742" y="103"/>
                    </a:lnTo>
                    <a:lnTo>
                      <a:pt x="736" y="103"/>
                    </a:lnTo>
                    <a:lnTo>
                      <a:pt x="736" y="107"/>
                    </a:lnTo>
                    <a:lnTo>
                      <a:pt x="729" y="107"/>
                    </a:lnTo>
                    <a:lnTo>
                      <a:pt x="729" y="112"/>
                    </a:lnTo>
                    <a:lnTo>
                      <a:pt x="736" y="112"/>
                    </a:lnTo>
                    <a:lnTo>
                      <a:pt x="736" y="116"/>
                    </a:lnTo>
                    <a:lnTo>
                      <a:pt x="736" y="121"/>
                    </a:lnTo>
                    <a:lnTo>
                      <a:pt x="736" y="125"/>
                    </a:lnTo>
                    <a:lnTo>
                      <a:pt x="729" y="125"/>
                    </a:lnTo>
                    <a:lnTo>
                      <a:pt x="729" y="129"/>
                    </a:lnTo>
                    <a:lnTo>
                      <a:pt x="723" y="129"/>
                    </a:lnTo>
                    <a:lnTo>
                      <a:pt x="717" y="134"/>
                    </a:lnTo>
                    <a:lnTo>
                      <a:pt x="710" y="134"/>
                    </a:lnTo>
                    <a:lnTo>
                      <a:pt x="704" y="138"/>
                    </a:lnTo>
                    <a:lnTo>
                      <a:pt x="698" y="138"/>
                    </a:lnTo>
                    <a:lnTo>
                      <a:pt x="692" y="143"/>
                    </a:lnTo>
                    <a:lnTo>
                      <a:pt x="685" y="147"/>
                    </a:lnTo>
                    <a:lnTo>
                      <a:pt x="685" y="152"/>
                    </a:lnTo>
                    <a:lnTo>
                      <a:pt x="679" y="156"/>
                    </a:lnTo>
                    <a:lnTo>
                      <a:pt x="673" y="161"/>
                    </a:lnTo>
                    <a:lnTo>
                      <a:pt x="673" y="165"/>
                    </a:lnTo>
                    <a:lnTo>
                      <a:pt x="673" y="170"/>
                    </a:lnTo>
                    <a:lnTo>
                      <a:pt x="673" y="174"/>
                    </a:lnTo>
                    <a:lnTo>
                      <a:pt x="666" y="174"/>
                    </a:lnTo>
                    <a:lnTo>
                      <a:pt x="666" y="179"/>
                    </a:lnTo>
                    <a:lnTo>
                      <a:pt x="660" y="183"/>
                    </a:lnTo>
                    <a:lnTo>
                      <a:pt x="660" y="187"/>
                    </a:lnTo>
                    <a:lnTo>
                      <a:pt x="654" y="187"/>
                    </a:lnTo>
                    <a:lnTo>
                      <a:pt x="648" y="187"/>
                    </a:lnTo>
                    <a:lnTo>
                      <a:pt x="648" y="192"/>
                    </a:lnTo>
                    <a:lnTo>
                      <a:pt x="641" y="196"/>
                    </a:lnTo>
                    <a:lnTo>
                      <a:pt x="635" y="201"/>
                    </a:lnTo>
                    <a:lnTo>
                      <a:pt x="635" y="205"/>
                    </a:lnTo>
                    <a:lnTo>
                      <a:pt x="629" y="210"/>
                    </a:lnTo>
                    <a:lnTo>
                      <a:pt x="629" y="214"/>
                    </a:lnTo>
                    <a:lnTo>
                      <a:pt x="622" y="219"/>
                    </a:lnTo>
                    <a:lnTo>
                      <a:pt x="622" y="223"/>
                    </a:lnTo>
                    <a:lnTo>
                      <a:pt x="616" y="223"/>
                    </a:lnTo>
                    <a:lnTo>
                      <a:pt x="616" y="228"/>
                    </a:lnTo>
                    <a:lnTo>
                      <a:pt x="610" y="232"/>
                    </a:lnTo>
                    <a:lnTo>
                      <a:pt x="610" y="237"/>
                    </a:lnTo>
                    <a:lnTo>
                      <a:pt x="610" y="241"/>
                    </a:lnTo>
                    <a:lnTo>
                      <a:pt x="604" y="245"/>
                    </a:lnTo>
                    <a:lnTo>
                      <a:pt x="597" y="250"/>
                    </a:lnTo>
                    <a:lnTo>
                      <a:pt x="591" y="250"/>
                    </a:lnTo>
                    <a:lnTo>
                      <a:pt x="591" y="254"/>
                    </a:lnTo>
                    <a:lnTo>
                      <a:pt x="585" y="254"/>
                    </a:lnTo>
                    <a:lnTo>
                      <a:pt x="578" y="254"/>
                    </a:lnTo>
                    <a:lnTo>
                      <a:pt x="572" y="259"/>
                    </a:lnTo>
                    <a:lnTo>
                      <a:pt x="572" y="263"/>
                    </a:lnTo>
                    <a:lnTo>
                      <a:pt x="572" y="268"/>
                    </a:lnTo>
                    <a:lnTo>
                      <a:pt x="578" y="272"/>
                    </a:lnTo>
                    <a:lnTo>
                      <a:pt x="578" y="277"/>
                    </a:lnTo>
                    <a:lnTo>
                      <a:pt x="578" y="281"/>
                    </a:lnTo>
                    <a:lnTo>
                      <a:pt x="578" y="286"/>
                    </a:lnTo>
                    <a:lnTo>
                      <a:pt x="578" y="290"/>
                    </a:lnTo>
                    <a:lnTo>
                      <a:pt x="572" y="290"/>
                    </a:lnTo>
                    <a:lnTo>
                      <a:pt x="566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3" y="294"/>
                    </a:lnTo>
                    <a:lnTo>
                      <a:pt x="553" y="299"/>
                    </a:lnTo>
                    <a:lnTo>
                      <a:pt x="553" y="303"/>
                    </a:lnTo>
                    <a:lnTo>
                      <a:pt x="553" y="308"/>
                    </a:lnTo>
                    <a:lnTo>
                      <a:pt x="547" y="308"/>
                    </a:lnTo>
                    <a:lnTo>
                      <a:pt x="547" y="312"/>
                    </a:lnTo>
                    <a:lnTo>
                      <a:pt x="541" y="312"/>
                    </a:lnTo>
                    <a:lnTo>
                      <a:pt x="541" y="317"/>
                    </a:lnTo>
                    <a:lnTo>
                      <a:pt x="547" y="317"/>
                    </a:lnTo>
                    <a:lnTo>
                      <a:pt x="547" y="321"/>
                    </a:lnTo>
                    <a:lnTo>
                      <a:pt x="553" y="321"/>
                    </a:lnTo>
                    <a:lnTo>
                      <a:pt x="547" y="326"/>
                    </a:lnTo>
                    <a:lnTo>
                      <a:pt x="547" y="330"/>
                    </a:lnTo>
                    <a:lnTo>
                      <a:pt x="541" y="330"/>
                    </a:lnTo>
                    <a:lnTo>
                      <a:pt x="534" y="330"/>
                    </a:lnTo>
                    <a:lnTo>
                      <a:pt x="528" y="330"/>
                    </a:lnTo>
                    <a:lnTo>
                      <a:pt x="528" y="335"/>
                    </a:lnTo>
                    <a:lnTo>
                      <a:pt x="528" y="339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44"/>
                    </a:lnTo>
                    <a:lnTo>
                      <a:pt x="509" y="348"/>
                    </a:lnTo>
                    <a:lnTo>
                      <a:pt x="509" y="344"/>
                    </a:lnTo>
                    <a:lnTo>
                      <a:pt x="503" y="348"/>
                    </a:lnTo>
                    <a:lnTo>
                      <a:pt x="503" y="344"/>
                    </a:lnTo>
                    <a:lnTo>
                      <a:pt x="497" y="344"/>
                    </a:lnTo>
                    <a:lnTo>
                      <a:pt x="490" y="344"/>
                    </a:lnTo>
                    <a:lnTo>
                      <a:pt x="490" y="339"/>
                    </a:lnTo>
                    <a:lnTo>
                      <a:pt x="484" y="339"/>
                    </a:lnTo>
                    <a:lnTo>
                      <a:pt x="478" y="339"/>
                    </a:lnTo>
                    <a:lnTo>
                      <a:pt x="472" y="339"/>
                    </a:lnTo>
                    <a:lnTo>
                      <a:pt x="465" y="339"/>
                    </a:lnTo>
                    <a:lnTo>
                      <a:pt x="465" y="344"/>
                    </a:lnTo>
                    <a:lnTo>
                      <a:pt x="459" y="344"/>
                    </a:lnTo>
                    <a:lnTo>
                      <a:pt x="453" y="348"/>
                    </a:lnTo>
                    <a:lnTo>
                      <a:pt x="453" y="352"/>
                    </a:lnTo>
                    <a:lnTo>
                      <a:pt x="453" y="357"/>
                    </a:lnTo>
                    <a:lnTo>
                      <a:pt x="446" y="361"/>
                    </a:lnTo>
                    <a:lnTo>
                      <a:pt x="440" y="361"/>
                    </a:lnTo>
                    <a:lnTo>
                      <a:pt x="434" y="361"/>
                    </a:lnTo>
                    <a:lnTo>
                      <a:pt x="428" y="361"/>
                    </a:lnTo>
                    <a:lnTo>
                      <a:pt x="421" y="361"/>
                    </a:lnTo>
                    <a:lnTo>
                      <a:pt x="415" y="361"/>
                    </a:lnTo>
                    <a:lnTo>
                      <a:pt x="415" y="366"/>
                    </a:lnTo>
                    <a:lnTo>
                      <a:pt x="415" y="370"/>
                    </a:lnTo>
                    <a:lnTo>
                      <a:pt x="409" y="370"/>
                    </a:lnTo>
                    <a:lnTo>
                      <a:pt x="409" y="375"/>
                    </a:lnTo>
                    <a:lnTo>
                      <a:pt x="402" y="375"/>
                    </a:lnTo>
                    <a:lnTo>
                      <a:pt x="396" y="379"/>
                    </a:lnTo>
                    <a:lnTo>
                      <a:pt x="390" y="379"/>
                    </a:lnTo>
                    <a:lnTo>
                      <a:pt x="384" y="379"/>
                    </a:lnTo>
                    <a:lnTo>
                      <a:pt x="377" y="379"/>
                    </a:lnTo>
                    <a:lnTo>
                      <a:pt x="371" y="379"/>
                    </a:lnTo>
                    <a:lnTo>
                      <a:pt x="365" y="379"/>
                    </a:lnTo>
                    <a:lnTo>
                      <a:pt x="358" y="379"/>
                    </a:lnTo>
                    <a:lnTo>
                      <a:pt x="358" y="375"/>
                    </a:lnTo>
                    <a:lnTo>
                      <a:pt x="352" y="375"/>
                    </a:lnTo>
                    <a:lnTo>
                      <a:pt x="352" y="370"/>
                    </a:lnTo>
                    <a:lnTo>
                      <a:pt x="346" y="370"/>
                    </a:lnTo>
                    <a:lnTo>
                      <a:pt x="339" y="370"/>
                    </a:lnTo>
                    <a:lnTo>
                      <a:pt x="339" y="375"/>
                    </a:lnTo>
                    <a:lnTo>
                      <a:pt x="339" y="379"/>
                    </a:lnTo>
                    <a:lnTo>
                      <a:pt x="346" y="384"/>
                    </a:lnTo>
                    <a:lnTo>
                      <a:pt x="346" y="388"/>
                    </a:lnTo>
                    <a:lnTo>
                      <a:pt x="352" y="388"/>
                    </a:lnTo>
                    <a:lnTo>
                      <a:pt x="352" y="393"/>
                    </a:lnTo>
                    <a:lnTo>
                      <a:pt x="352" y="397"/>
                    </a:lnTo>
                    <a:lnTo>
                      <a:pt x="346" y="397"/>
                    </a:lnTo>
                    <a:lnTo>
                      <a:pt x="346" y="402"/>
                    </a:lnTo>
                    <a:lnTo>
                      <a:pt x="339" y="402"/>
                    </a:lnTo>
                    <a:lnTo>
                      <a:pt x="339" y="406"/>
                    </a:lnTo>
                    <a:lnTo>
                      <a:pt x="339" y="410"/>
                    </a:lnTo>
                    <a:lnTo>
                      <a:pt x="339" y="415"/>
                    </a:lnTo>
                    <a:lnTo>
                      <a:pt x="333" y="419"/>
                    </a:lnTo>
                    <a:lnTo>
                      <a:pt x="327" y="424"/>
                    </a:lnTo>
                    <a:lnTo>
                      <a:pt x="321" y="419"/>
                    </a:lnTo>
                    <a:lnTo>
                      <a:pt x="314" y="419"/>
                    </a:lnTo>
                    <a:lnTo>
                      <a:pt x="308" y="419"/>
                    </a:lnTo>
                    <a:lnTo>
                      <a:pt x="302" y="419"/>
                    </a:lnTo>
                    <a:lnTo>
                      <a:pt x="302" y="424"/>
                    </a:lnTo>
                    <a:lnTo>
                      <a:pt x="302" y="428"/>
                    </a:lnTo>
                    <a:lnTo>
                      <a:pt x="302" y="433"/>
                    </a:lnTo>
                    <a:lnTo>
                      <a:pt x="295" y="437"/>
                    </a:lnTo>
                    <a:lnTo>
                      <a:pt x="289" y="442"/>
                    </a:lnTo>
                    <a:lnTo>
                      <a:pt x="283" y="446"/>
                    </a:lnTo>
                    <a:lnTo>
                      <a:pt x="277" y="446"/>
                    </a:lnTo>
                    <a:lnTo>
                      <a:pt x="270" y="446"/>
                    </a:lnTo>
                    <a:lnTo>
                      <a:pt x="270" y="442"/>
                    </a:lnTo>
                    <a:lnTo>
                      <a:pt x="264" y="442"/>
                    </a:lnTo>
                    <a:lnTo>
                      <a:pt x="264" y="437"/>
                    </a:lnTo>
                    <a:lnTo>
                      <a:pt x="258" y="437"/>
                    </a:lnTo>
                    <a:lnTo>
                      <a:pt x="251" y="437"/>
                    </a:lnTo>
                    <a:lnTo>
                      <a:pt x="251" y="442"/>
                    </a:lnTo>
                    <a:lnTo>
                      <a:pt x="251" y="446"/>
                    </a:lnTo>
                    <a:lnTo>
                      <a:pt x="251" y="451"/>
                    </a:lnTo>
                    <a:lnTo>
                      <a:pt x="258" y="455"/>
                    </a:lnTo>
                    <a:lnTo>
                      <a:pt x="258" y="460"/>
                    </a:lnTo>
                    <a:lnTo>
                      <a:pt x="264" y="460"/>
                    </a:lnTo>
                    <a:lnTo>
                      <a:pt x="270" y="464"/>
                    </a:lnTo>
                    <a:lnTo>
                      <a:pt x="270" y="468"/>
                    </a:lnTo>
                    <a:lnTo>
                      <a:pt x="277" y="473"/>
                    </a:lnTo>
                    <a:lnTo>
                      <a:pt x="277" y="477"/>
                    </a:lnTo>
                    <a:lnTo>
                      <a:pt x="270" y="482"/>
                    </a:lnTo>
                    <a:lnTo>
                      <a:pt x="270" y="486"/>
                    </a:lnTo>
                    <a:lnTo>
                      <a:pt x="264" y="491"/>
                    </a:lnTo>
                    <a:lnTo>
                      <a:pt x="258" y="495"/>
                    </a:lnTo>
                    <a:lnTo>
                      <a:pt x="251" y="500"/>
                    </a:lnTo>
                    <a:lnTo>
                      <a:pt x="245" y="500"/>
                    </a:lnTo>
                    <a:lnTo>
                      <a:pt x="245" y="504"/>
                    </a:lnTo>
                    <a:lnTo>
                      <a:pt x="239" y="509"/>
                    </a:lnTo>
                    <a:lnTo>
                      <a:pt x="239" y="513"/>
                    </a:lnTo>
                    <a:lnTo>
                      <a:pt x="233" y="518"/>
                    </a:lnTo>
                    <a:lnTo>
                      <a:pt x="226" y="522"/>
                    </a:lnTo>
                    <a:lnTo>
                      <a:pt x="220" y="522"/>
                    </a:lnTo>
                    <a:lnTo>
                      <a:pt x="214" y="522"/>
                    </a:lnTo>
                    <a:lnTo>
                      <a:pt x="207" y="522"/>
                    </a:lnTo>
                    <a:lnTo>
                      <a:pt x="207" y="518"/>
                    </a:lnTo>
                    <a:lnTo>
                      <a:pt x="201" y="513"/>
                    </a:lnTo>
                    <a:lnTo>
                      <a:pt x="201" y="509"/>
                    </a:lnTo>
                    <a:lnTo>
                      <a:pt x="195" y="509"/>
                    </a:lnTo>
                    <a:lnTo>
                      <a:pt x="189" y="504"/>
                    </a:lnTo>
                    <a:lnTo>
                      <a:pt x="182" y="504"/>
                    </a:lnTo>
                    <a:lnTo>
                      <a:pt x="176" y="509"/>
                    </a:lnTo>
                    <a:lnTo>
                      <a:pt x="176" y="513"/>
                    </a:lnTo>
                    <a:lnTo>
                      <a:pt x="176" y="518"/>
                    </a:lnTo>
                    <a:lnTo>
                      <a:pt x="170" y="526"/>
                    </a:lnTo>
                    <a:lnTo>
                      <a:pt x="170" y="531"/>
                    </a:lnTo>
                    <a:lnTo>
                      <a:pt x="170" y="535"/>
                    </a:lnTo>
                    <a:lnTo>
                      <a:pt x="163" y="540"/>
                    </a:lnTo>
                    <a:lnTo>
                      <a:pt x="157" y="540"/>
                    </a:lnTo>
                    <a:lnTo>
                      <a:pt x="151" y="540"/>
                    </a:lnTo>
                    <a:lnTo>
                      <a:pt x="145" y="540"/>
                    </a:lnTo>
                    <a:lnTo>
                      <a:pt x="145" y="544"/>
                    </a:lnTo>
                    <a:lnTo>
                      <a:pt x="138" y="549"/>
                    </a:lnTo>
                    <a:lnTo>
                      <a:pt x="138" y="553"/>
                    </a:lnTo>
                    <a:lnTo>
                      <a:pt x="138" y="558"/>
                    </a:lnTo>
                    <a:lnTo>
                      <a:pt x="138" y="562"/>
                    </a:lnTo>
                    <a:lnTo>
                      <a:pt x="145" y="562"/>
                    </a:lnTo>
                    <a:lnTo>
                      <a:pt x="145" y="567"/>
                    </a:lnTo>
                    <a:lnTo>
                      <a:pt x="145" y="571"/>
                    </a:lnTo>
                    <a:lnTo>
                      <a:pt x="138" y="575"/>
                    </a:lnTo>
                    <a:lnTo>
                      <a:pt x="132" y="575"/>
                    </a:lnTo>
                    <a:lnTo>
                      <a:pt x="126" y="575"/>
                    </a:lnTo>
                    <a:lnTo>
                      <a:pt x="119" y="575"/>
                    </a:lnTo>
                    <a:lnTo>
                      <a:pt x="119" y="580"/>
                    </a:lnTo>
                    <a:lnTo>
                      <a:pt x="119" y="584"/>
                    </a:lnTo>
                    <a:lnTo>
                      <a:pt x="126" y="584"/>
                    </a:lnTo>
                    <a:lnTo>
                      <a:pt x="126" y="589"/>
                    </a:lnTo>
                    <a:lnTo>
                      <a:pt x="126" y="593"/>
                    </a:lnTo>
                    <a:lnTo>
                      <a:pt x="126" y="598"/>
                    </a:lnTo>
                    <a:lnTo>
                      <a:pt x="119" y="593"/>
                    </a:lnTo>
                    <a:lnTo>
                      <a:pt x="119" y="589"/>
                    </a:lnTo>
                    <a:lnTo>
                      <a:pt x="113" y="589"/>
                    </a:lnTo>
                    <a:lnTo>
                      <a:pt x="113" y="584"/>
                    </a:lnTo>
                    <a:lnTo>
                      <a:pt x="107" y="580"/>
                    </a:lnTo>
                    <a:lnTo>
                      <a:pt x="107" y="575"/>
                    </a:lnTo>
                    <a:lnTo>
                      <a:pt x="107" y="571"/>
                    </a:lnTo>
                    <a:lnTo>
                      <a:pt x="101" y="567"/>
                    </a:lnTo>
                    <a:lnTo>
                      <a:pt x="101" y="562"/>
                    </a:lnTo>
                    <a:lnTo>
                      <a:pt x="94" y="558"/>
                    </a:lnTo>
                    <a:lnTo>
                      <a:pt x="94" y="553"/>
                    </a:lnTo>
                    <a:lnTo>
                      <a:pt x="94" y="549"/>
                    </a:lnTo>
                    <a:lnTo>
                      <a:pt x="94" y="544"/>
                    </a:lnTo>
                    <a:lnTo>
                      <a:pt x="94" y="540"/>
                    </a:lnTo>
                    <a:lnTo>
                      <a:pt x="88" y="535"/>
                    </a:lnTo>
                    <a:lnTo>
                      <a:pt x="88" y="531"/>
                    </a:lnTo>
                    <a:lnTo>
                      <a:pt x="82" y="531"/>
                    </a:lnTo>
                    <a:lnTo>
                      <a:pt x="75" y="526"/>
                    </a:lnTo>
                    <a:lnTo>
                      <a:pt x="69" y="522"/>
                    </a:lnTo>
                    <a:lnTo>
                      <a:pt x="69" y="518"/>
                    </a:lnTo>
                    <a:lnTo>
                      <a:pt x="63" y="518"/>
                    </a:lnTo>
                    <a:lnTo>
                      <a:pt x="63" y="513"/>
                    </a:lnTo>
                    <a:lnTo>
                      <a:pt x="57" y="509"/>
                    </a:lnTo>
                    <a:lnTo>
                      <a:pt x="57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44" y="491"/>
                    </a:lnTo>
                    <a:lnTo>
                      <a:pt x="44" y="486"/>
                    </a:lnTo>
                    <a:lnTo>
                      <a:pt x="38" y="482"/>
                    </a:lnTo>
                    <a:lnTo>
                      <a:pt x="38" y="477"/>
                    </a:lnTo>
                    <a:lnTo>
                      <a:pt x="38" y="473"/>
                    </a:lnTo>
                    <a:lnTo>
                      <a:pt x="38" y="468"/>
                    </a:lnTo>
                    <a:lnTo>
                      <a:pt x="38" y="464"/>
                    </a:lnTo>
                    <a:lnTo>
                      <a:pt x="31" y="455"/>
                    </a:lnTo>
                    <a:lnTo>
                      <a:pt x="31" y="451"/>
                    </a:lnTo>
                    <a:lnTo>
                      <a:pt x="25" y="451"/>
                    </a:lnTo>
                    <a:lnTo>
                      <a:pt x="19" y="446"/>
                    </a:lnTo>
                    <a:lnTo>
                      <a:pt x="13" y="446"/>
                    </a:lnTo>
                    <a:lnTo>
                      <a:pt x="6" y="442"/>
                    </a:lnTo>
                    <a:lnTo>
                      <a:pt x="6" y="437"/>
                    </a:lnTo>
                    <a:lnTo>
                      <a:pt x="0" y="433"/>
                    </a:lnTo>
                    <a:lnTo>
                      <a:pt x="0" y="428"/>
                    </a:lnTo>
                    <a:lnTo>
                      <a:pt x="0" y="424"/>
                    </a:lnTo>
                    <a:lnTo>
                      <a:pt x="6" y="424"/>
                    </a:lnTo>
                    <a:lnTo>
                      <a:pt x="6" y="419"/>
                    </a:lnTo>
                    <a:lnTo>
                      <a:pt x="0" y="415"/>
                    </a:lnTo>
                    <a:lnTo>
                      <a:pt x="0" y="410"/>
                    </a:lnTo>
                    <a:lnTo>
                      <a:pt x="6" y="410"/>
                    </a:lnTo>
                    <a:lnTo>
                      <a:pt x="13" y="410"/>
                    </a:lnTo>
                    <a:lnTo>
                      <a:pt x="19" y="410"/>
                    </a:lnTo>
                    <a:lnTo>
                      <a:pt x="19" y="406"/>
                    </a:lnTo>
                    <a:lnTo>
                      <a:pt x="19" y="402"/>
                    </a:lnTo>
                    <a:lnTo>
                      <a:pt x="25" y="397"/>
                    </a:lnTo>
                    <a:lnTo>
                      <a:pt x="31" y="397"/>
                    </a:lnTo>
                    <a:lnTo>
                      <a:pt x="38" y="402"/>
                    </a:lnTo>
                    <a:lnTo>
                      <a:pt x="38" y="406"/>
                    </a:lnTo>
                    <a:lnTo>
                      <a:pt x="44" y="406"/>
                    </a:lnTo>
                    <a:lnTo>
                      <a:pt x="50" y="406"/>
                    </a:lnTo>
                    <a:lnTo>
                      <a:pt x="57" y="402"/>
                    </a:lnTo>
                    <a:lnTo>
                      <a:pt x="57" y="397"/>
                    </a:lnTo>
                    <a:lnTo>
                      <a:pt x="57" y="393"/>
                    </a:lnTo>
                    <a:lnTo>
                      <a:pt x="57" y="388"/>
                    </a:lnTo>
                    <a:lnTo>
                      <a:pt x="63" y="388"/>
                    </a:lnTo>
                    <a:lnTo>
                      <a:pt x="69" y="388"/>
                    </a:lnTo>
                    <a:lnTo>
                      <a:pt x="75" y="384"/>
                    </a:lnTo>
                    <a:lnTo>
                      <a:pt x="82" y="384"/>
                    </a:lnTo>
                    <a:lnTo>
                      <a:pt x="82" y="379"/>
                    </a:lnTo>
                    <a:lnTo>
                      <a:pt x="82" y="375"/>
                    </a:lnTo>
                    <a:lnTo>
                      <a:pt x="75" y="375"/>
                    </a:lnTo>
                    <a:lnTo>
                      <a:pt x="69" y="375"/>
                    </a:lnTo>
                    <a:lnTo>
                      <a:pt x="63" y="375"/>
                    </a:lnTo>
                    <a:lnTo>
                      <a:pt x="63" y="370"/>
                    </a:lnTo>
                    <a:lnTo>
                      <a:pt x="69" y="366"/>
                    </a:lnTo>
                    <a:lnTo>
                      <a:pt x="75" y="361"/>
                    </a:lnTo>
                    <a:lnTo>
                      <a:pt x="82" y="361"/>
                    </a:lnTo>
                    <a:lnTo>
                      <a:pt x="88" y="361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6"/>
                    </a:lnTo>
                    <a:lnTo>
                      <a:pt x="107" y="370"/>
                    </a:lnTo>
                    <a:lnTo>
                      <a:pt x="113" y="366"/>
                    </a:lnTo>
                    <a:lnTo>
                      <a:pt x="119" y="361"/>
                    </a:lnTo>
                    <a:lnTo>
                      <a:pt x="119" y="357"/>
                    </a:lnTo>
                    <a:lnTo>
                      <a:pt x="119" y="352"/>
                    </a:lnTo>
                    <a:lnTo>
                      <a:pt x="126" y="348"/>
                    </a:lnTo>
                    <a:lnTo>
                      <a:pt x="132" y="352"/>
                    </a:lnTo>
                    <a:lnTo>
                      <a:pt x="138" y="352"/>
                    </a:lnTo>
                    <a:lnTo>
                      <a:pt x="145" y="348"/>
                    </a:lnTo>
                    <a:lnTo>
                      <a:pt x="151" y="348"/>
                    </a:lnTo>
                    <a:lnTo>
                      <a:pt x="151" y="344"/>
                    </a:lnTo>
                    <a:lnTo>
                      <a:pt x="145" y="339"/>
                    </a:lnTo>
                    <a:lnTo>
                      <a:pt x="145" y="335"/>
                    </a:lnTo>
                    <a:lnTo>
                      <a:pt x="138" y="335"/>
                    </a:lnTo>
                    <a:lnTo>
                      <a:pt x="138" y="330"/>
                    </a:lnTo>
                    <a:lnTo>
                      <a:pt x="145" y="330"/>
                    </a:lnTo>
                    <a:lnTo>
                      <a:pt x="145" y="326"/>
                    </a:lnTo>
                    <a:lnTo>
                      <a:pt x="151" y="326"/>
                    </a:lnTo>
                    <a:lnTo>
                      <a:pt x="157" y="330"/>
                    </a:lnTo>
                    <a:lnTo>
                      <a:pt x="157" y="335"/>
                    </a:lnTo>
                    <a:lnTo>
                      <a:pt x="163" y="339"/>
                    </a:lnTo>
                    <a:lnTo>
                      <a:pt x="170" y="344"/>
                    </a:lnTo>
                    <a:lnTo>
                      <a:pt x="176" y="344"/>
                    </a:lnTo>
                    <a:lnTo>
                      <a:pt x="182" y="339"/>
                    </a:lnTo>
                    <a:lnTo>
                      <a:pt x="182" y="335"/>
                    </a:lnTo>
                    <a:lnTo>
                      <a:pt x="182" y="330"/>
                    </a:lnTo>
                    <a:lnTo>
                      <a:pt x="176" y="326"/>
                    </a:lnTo>
                    <a:lnTo>
                      <a:pt x="176" y="321"/>
                    </a:lnTo>
                    <a:lnTo>
                      <a:pt x="176" y="317"/>
                    </a:lnTo>
                    <a:lnTo>
                      <a:pt x="182" y="312"/>
                    </a:lnTo>
                    <a:lnTo>
                      <a:pt x="182" y="308"/>
                    </a:lnTo>
                    <a:lnTo>
                      <a:pt x="189" y="303"/>
                    </a:lnTo>
                    <a:lnTo>
                      <a:pt x="189" y="299"/>
                    </a:lnTo>
                    <a:lnTo>
                      <a:pt x="195" y="299"/>
                    </a:lnTo>
                    <a:lnTo>
                      <a:pt x="201" y="294"/>
                    </a:lnTo>
                    <a:lnTo>
                      <a:pt x="207" y="294"/>
                    </a:lnTo>
                    <a:lnTo>
                      <a:pt x="207" y="290"/>
                    </a:lnTo>
                    <a:lnTo>
                      <a:pt x="214" y="286"/>
                    </a:lnTo>
                    <a:lnTo>
                      <a:pt x="214" y="281"/>
                    </a:lnTo>
                    <a:lnTo>
                      <a:pt x="214" y="277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3" y="272"/>
                    </a:lnTo>
                    <a:lnTo>
                      <a:pt x="239" y="272"/>
                    </a:lnTo>
                    <a:lnTo>
                      <a:pt x="245" y="272"/>
                    </a:lnTo>
                    <a:lnTo>
                      <a:pt x="245" y="277"/>
                    </a:lnTo>
                    <a:lnTo>
                      <a:pt x="251" y="277"/>
                    </a:lnTo>
                    <a:lnTo>
                      <a:pt x="264" y="277"/>
                    </a:lnTo>
                    <a:lnTo>
                      <a:pt x="270" y="277"/>
                    </a:lnTo>
                    <a:lnTo>
                      <a:pt x="277" y="277"/>
                    </a:lnTo>
                    <a:lnTo>
                      <a:pt x="283" y="277"/>
                    </a:lnTo>
                    <a:lnTo>
                      <a:pt x="289" y="277"/>
                    </a:lnTo>
                    <a:lnTo>
                      <a:pt x="289" y="281"/>
                    </a:lnTo>
                    <a:lnTo>
                      <a:pt x="295" y="281"/>
                    </a:lnTo>
                    <a:lnTo>
                      <a:pt x="302" y="286"/>
                    </a:lnTo>
                    <a:lnTo>
                      <a:pt x="308" y="286"/>
                    </a:lnTo>
                    <a:lnTo>
                      <a:pt x="314" y="286"/>
                    </a:lnTo>
                    <a:lnTo>
                      <a:pt x="321" y="286"/>
                    </a:lnTo>
                    <a:lnTo>
                      <a:pt x="321" y="281"/>
                    </a:lnTo>
                    <a:lnTo>
                      <a:pt x="327" y="281"/>
                    </a:lnTo>
                    <a:lnTo>
                      <a:pt x="333" y="277"/>
                    </a:lnTo>
                    <a:lnTo>
                      <a:pt x="333" y="272"/>
                    </a:lnTo>
                    <a:lnTo>
                      <a:pt x="339" y="268"/>
                    </a:lnTo>
                    <a:lnTo>
                      <a:pt x="346" y="263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8" y="259"/>
                    </a:lnTo>
                    <a:lnTo>
                      <a:pt x="358" y="254"/>
                    </a:lnTo>
                    <a:lnTo>
                      <a:pt x="358" y="250"/>
                    </a:lnTo>
                    <a:lnTo>
                      <a:pt x="352" y="250"/>
                    </a:lnTo>
                    <a:lnTo>
                      <a:pt x="352" y="245"/>
                    </a:lnTo>
                    <a:lnTo>
                      <a:pt x="352" y="241"/>
                    </a:lnTo>
                    <a:lnTo>
                      <a:pt x="352" y="237"/>
                    </a:lnTo>
                    <a:lnTo>
                      <a:pt x="352" y="232"/>
                    </a:lnTo>
                    <a:lnTo>
                      <a:pt x="352" y="228"/>
                    </a:lnTo>
                    <a:lnTo>
                      <a:pt x="352" y="223"/>
                    </a:lnTo>
                    <a:lnTo>
                      <a:pt x="352" y="219"/>
                    </a:lnTo>
                    <a:lnTo>
                      <a:pt x="346" y="214"/>
                    </a:lnTo>
                    <a:lnTo>
                      <a:pt x="346" y="210"/>
                    </a:lnTo>
                    <a:lnTo>
                      <a:pt x="346" y="205"/>
                    </a:lnTo>
                    <a:lnTo>
                      <a:pt x="346" y="201"/>
                    </a:lnTo>
                    <a:lnTo>
                      <a:pt x="346" y="196"/>
                    </a:lnTo>
                    <a:lnTo>
                      <a:pt x="339" y="196"/>
                    </a:lnTo>
                    <a:lnTo>
                      <a:pt x="339" y="192"/>
                    </a:lnTo>
                    <a:lnTo>
                      <a:pt x="339" y="187"/>
                    </a:lnTo>
                    <a:lnTo>
                      <a:pt x="339" y="183"/>
                    </a:lnTo>
                    <a:lnTo>
                      <a:pt x="333" y="179"/>
                    </a:lnTo>
                    <a:lnTo>
                      <a:pt x="333" y="174"/>
                    </a:lnTo>
                    <a:lnTo>
                      <a:pt x="333" y="170"/>
                    </a:lnTo>
                    <a:lnTo>
                      <a:pt x="333" y="165"/>
                    </a:lnTo>
                    <a:lnTo>
                      <a:pt x="339" y="165"/>
                    </a:lnTo>
                    <a:lnTo>
                      <a:pt x="339" y="161"/>
                    </a:lnTo>
                    <a:lnTo>
                      <a:pt x="346" y="165"/>
                    </a:lnTo>
                    <a:lnTo>
                      <a:pt x="352" y="165"/>
                    </a:lnTo>
                    <a:lnTo>
                      <a:pt x="358" y="165"/>
                    </a:lnTo>
                    <a:lnTo>
                      <a:pt x="365" y="165"/>
                    </a:lnTo>
                    <a:lnTo>
                      <a:pt x="365" y="161"/>
                    </a:lnTo>
                    <a:lnTo>
                      <a:pt x="371" y="156"/>
                    </a:lnTo>
                    <a:lnTo>
                      <a:pt x="371" y="152"/>
                    </a:lnTo>
                    <a:lnTo>
                      <a:pt x="377" y="147"/>
                    </a:lnTo>
                    <a:lnTo>
                      <a:pt x="377" y="143"/>
                    </a:lnTo>
                    <a:lnTo>
                      <a:pt x="377" y="138"/>
                    </a:lnTo>
                    <a:lnTo>
                      <a:pt x="384" y="134"/>
                    </a:lnTo>
                    <a:lnTo>
                      <a:pt x="390" y="129"/>
                    </a:lnTo>
                    <a:lnTo>
                      <a:pt x="396" y="129"/>
                    </a:lnTo>
                    <a:lnTo>
                      <a:pt x="396" y="125"/>
                    </a:lnTo>
                    <a:lnTo>
                      <a:pt x="402" y="121"/>
                    </a:lnTo>
                    <a:lnTo>
                      <a:pt x="402" y="116"/>
                    </a:lnTo>
                    <a:lnTo>
                      <a:pt x="402" y="112"/>
                    </a:lnTo>
                    <a:lnTo>
                      <a:pt x="409" y="107"/>
                    </a:lnTo>
                    <a:lnTo>
                      <a:pt x="409" y="103"/>
                    </a:lnTo>
                    <a:lnTo>
                      <a:pt x="409" y="98"/>
                    </a:lnTo>
                    <a:lnTo>
                      <a:pt x="409" y="94"/>
                    </a:lnTo>
                    <a:lnTo>
                      <a:pt x="415" y="94"/>
                    </a:lnTo>
                    <a:lnTo>
                      <a:pt x="415" y="89"/>
                    </a:lnTo>
                    <a:lnTo>
                      <a:pt x="415" y="85"/>
                    </a:lnTo>
                    <a:lnTo>
                      <a:pt x="415" y="80"/>
                    </a:lnTo>
                    <a:lnTo>
                      <a:pt x="415" y="76"/>
                    </a:lnTo>
                    <a:lnTo>
                      <a:pt x="421" y="71"/>
                    </a:lnTo>
                    <a:lnTo>
                      <a:pt x="421" y="67"/>
                    </a:lnTo>
                    <a:lnTo>
                      <a:pt x="428" y="67"/>
                    </a:lnTo>
                    <a:lnTo>
                      <a:pt x="434" y="63"/>
                    </a:lnTo>
                    <a:lnTo>
                      <a:pt x="440" y="63"/>
                    </a:lnTo>
                    <a:lnTo>
                      <a:pt x="446" y="58"/>
                    </a:lnTo>
                    <a:lnTo>
                      <a:pt x="446" y="63"/>
                    </a:lnTo>
                    <a:lnTo>
                      <a:pt x="453" y="63"/>
                    </a:lnTo>
                    <a:lnTo>
                      <a:pt x="459" y="58"/>
                    </a:lnTo>
                    <a:lnTo>
                      <a:pt x="459" y="54"/>
                    </a:lnTo>
                    <a:lnTo>
                      <a:pt x="453" y="54"/>
                    </a:lnTo>
                    <a:lnTo>
                      <a:pt x="453" y="49"/>
                    </a:lnTo>
                    <a:lnTo>
                      <a:pt x="453" y="45"/>
                    </a:lnTo>
                    <a:lnTo>
                      <a:pt x="459" y="45"/>
                    </a:lnTo>
                    <a:lnTo>
                      <a:pt x="459" y="40"/>
                    </a:lnTo>
                    <a:lnTo>
                      <a:pt x="459" y="36"/>
                    </a:lnTo>
                    <a:lnTo>
                      <a:pt x="465" y="31"/>
                    </a:lnTo>
                    <a:lnTo>
                      <a:pt x="459" y="31"/>
                    </a:lnTo>
                    <a:lnTo>
                      <a:pt x="465" y="31"/>
                    </a:lnTo>
                    <a:lnTo>
                      <a:pt x="472" y="31"/>
                    </a:lnTo>
                    <a:lnTo>
                      <a:pt x="478" y="36"/>
                    </a:lnTo>
                    <a:lnTo>
                      <a:pt x="484" y="36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27"/>
                    </a:lnTo>
                    <a:lnTo>
                      <a:pt x="490" y="22"/>
                    </a:lnTo>
                    <a:lnTo>
                      <a:pt x="490" y="18"/>
                    </a:lnTo>
                    <a:lnTo>
                      <a:pt x="497" y="14"/>
                    </a:lnTo>
                    <a:lnTo>
                      <a:pt x="497" y="9"/>
                    </a:lnTo>
                    <a:lnTo>
                      <a:pt x="503" y="5"/>
                    </a:lnTo>
                    <a:lnTo>
                      <a:pt x="509" y="5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8" y="0"/>
                    </a:lnTo>
                    <a:lnTo>
                      <a:pt x="534" y="5"/>
                    </a:lnTo>
                    <a:lnTo>
                      <a:pt x="541" y="9"/>
                    </a:lnTo>
                    <a:lnTo>
                      <a:pt x="541" y="14"/>
                    </a:lnTo>
                    <a:lnTo>
                      <a:pt x="547" y="18"/>
                    </a:lnTo>
                    <a:lnTo>
                      <a:pt x="547" y="22"/>
                    </a:lnTo>
                    <a:lnTo>
                      <a:pt x="553" y="27"/>
                    </a:lnTo>
                    <a:lnTo>
                      <a:pt x="560" y="27"/>
                    </a:lnTo>
                    <a:lnTo>
                      <a:pt x="572" y="27"/>
                    </a:lnTo>
                    <a:lnTo>
                      <a:pt x="578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7" y="27"/>
                    </a:lnTo>
                    <a:lnTo>
                      <a:pt x="604" y="31"/>
                    </a:lnTo>
                    <a:lnTo>
                      <a:pt x="610" y="31"/>
                    </a:lnTo>
                    <a:lnTo>
                      <a:pt x="616" y="31"/>
                    </a:lnTo>
                    <a:lnTo>
                      <a:pt x="622" y="31"/>
                    </a:lnTo>
                    <a:lnTo>
                      <a:pt x="629" y="31"/>
                    </a:lnTo>
                    <a:lnTo>
                      <a:pt x="641" y="31"/>
                    </a:lnTo>
                    <a:lnTo>
                      <a:pt x="648" y="31"/>
                    </a:lnTo>
                    <a:lnTo>
                      <a:pt x="654" y="27"/>
                    </a:lnTo>
                    <a:lnTo>
                      <a:pt x="660" y="22"/>
                    </a:lnTo>
                    <a:lnTo>
                      <a:pt x="660" y="18"/>
                    </a:lnTo>
                    <a:lnTo>
                      <a:pt x="666" y="18"/>
                    </a:lnTo>
                    <a:lnTo>
                      <a:pt x="666" y="1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86" name="Group 988"/>
            <p:cNvGrpSpPr>
              <a:grpSpLocks/>
            </p:cNvGrpSpPr>
            <p:nvPr/>
          </p:nvGrpSpPr>
          <p:grpSpPr bwMode="auto">
            <a:xfrm>
              <a:off x="2481" y="2412"/>
              <a:ext cx="637" cy="401"/>
              <a:chOff x="2481" y="2412"/>
              <a:chExt cx="637" cy="401"/>
            </a:xfrm>
          </p:grpSpPr>
          <p:sp>
            <p:nvSpPr>
              <p:cNvPr id="5085" name="Freeform 989"/>
              <p:cNvSpPr>
                <a:spLocks/>
              </p:cNvSpPr>
              <p:nvPr/>
            </p:nvSpPr>
            <p:spPr bwMode="auto">
              <a:xfrm>
                <a:off x="2481" y="2412"/>
                <a:ext cx="637" cy="401"/>
              </a:xfrm>
              <a:custGeom>
                <a:avLst/>
                <a:gdLst/>
                <a:ahLst/>
                <a:cxnLst>
                  <a:cxn ang="0">
                    <a:pos x="354" y="13"/>
                  </a:cxn>
                  <a:cxn ang="0">
                    <a:pos x="391" y="9"/>
                  </a:cxn>
                  <a:cxn ang="0">
                    <a:pos x="423" y="18"/>
                  </a:cxn>
                  <a:cxn ang="0">
                    <a:pos x="435" y="0"/>
                  </a:cxn>
                  <a:cxn ang="0">
                    <a:pos x="473" y="13"/>
                  </a:cxn>
                  <a:cxn ang="0">
                    <a:pos x="486" y="40"/>
                  </a:cxn>
                  <a:cxn ang="0">
                    <a:pos x="486" y="71"/>
                  </a:cxn>
                  <a:cxn ang="0">
                    <a:pos x="530" y="89"/>
                  </a:cxn>
                  <a:cxn ang="0">
                    <a:pos x="542" y="116"/>
                  </a:cxn>
                  <a:cxn ang="0">
                    <a:pos x="567" y="112"/>
                  </a:cxn>
                  <a:cxn ang="0">
                    <a:pos x="593" y="134"/>
                  </a:cxn>
                  <a:cxn ang="0">
                    <a:pos x="605" y="147"/>
                  </a:cxn>
                  <a:cxn ang="0">
                    <a:pos x="637" y="161"/>
                  </a:cxn>
                  <a:cxn ang="0">
                    <a:pos x="599" y="174"/>
                  </a:cxn>
                  <a:cxn ang="0">
                    <a:pos x="567" y="183"/>
                  </a:cxn>
                  <a:cxn ang="0">
                    <a:pos x="549" y="214"/>
                  </a:cxn>
                  <a:cxn ang="0">
                    <a:pos x="580" y="201"/>
                  </a:cxn>
                  <a:cxn ang="0">
                    <a:pos x="580" y="228"/>
                  </a:cxn>
                  <a:cxn ang="0">
                    <a:pos x="611" y="223"/>
                  </a:cxn>
                  <a:cxn ang="0">
                    <a:pos x="618" y="250"/>
                  </a:cxn>
                  <a:cxn ang="0">
                    <a:pos x="586" y="272"/>
                  </a:cxn>
                  <a:cxn ang="0">
                    <a:pos x="574" y="303"/>
                  </a:cxn>
                  <a:cxn ang="0">
                    <a:pos x="542" y="321"/>
                  </a:cxn>
                  <a:cxn ang="0">
                    <a:pos x="523" y="299"/>
                  </a:cxn>
                  <a:cxn ang="0">
                    <a:pos x="498" y="285"/>
                  </a:cxn>
                  <a:cxn ang="0">
                    <a:pos x="473" y="303"/>
                  </a:cxn>
                  <a:cxn ang="0">
                    <a:pos x="448" y="330"/>
                  </a:cxn>
                  <a:cxn ang="0">
                    <a:pos x="410" y="317"/>
                  </a:cxn>
                  <a:cxn ang="0">
                    <a:pos x="385" y="335"/>
                  </a:cxn>
                  <a:cxn ang="0">
                    <a:pos x="341" y="339"/>
                  </a:cxn>
                  <a:cxn ang="0">
                    <a:pos x="329" y="375"/>
                  </a:cxn>
                  <a:cxn ang="0">
                    <a:pos x="316" y="397"/>
                  </a:cxn>
                  <a:cxn ang="0">
                    <a:pos x="272" y="397"/>
                  </a:cxn>
                  <a:cxn ang="0">
                    <a:pos x="228" y="397"/>
                  </a:cxn>
                  <a:cxn ang="0">
                    <a:pos x="228" y="366"/>
                  </a:cxn>
                  <a:cxn ang="0">
                    <a:pos x="190" y="348"/>
                  </a:cxn>
                  <a:cxn ang="0">
                    <a:pos x="152" y="326"/>
                  </a:cxn>
                  <a:cxn ang="0">
                    <a:pos x="140" y="299"/>
                  </a:cxn>
                  <a:cxn ang="0">
                    <a:pos x="165" y="272"/>
                  </a:cxn>
                  <a:cxn ang="0">
                    <a:pos x="146" y="245"/>
                  </a:cxn>
                  <a:cxn ang="0">
                    <a:pos x="121" y="214"/>
                  </a:cxn>
                  <a:cxn ang="0">
                    <a:pos x="90" y="183"/>
                  </a:cxn>
                  <a:cxn ang="0">
                    <a:pos x="52" y="165"/>
                  </a:cxn>
                  <a:cxn ang="0">
                    <a:pos x="0" y="165"/>
                  </a:cxn>
                  <a:cxn ang="0">
                    <a:pos x="20" y="138"/>
                  </a:cxn>
                  <a:cxn ang="0">
                    <a:pos x="33" y="116"/>
                  </a:cxn>
                  <a:cxn ang="0">
                    <a:pos x="27" y="98"/>
                  </a:cxn>
                  <a:cxn ang="0">
                    <a:pos x="52" y="80"/>
                  </a:cxn>
                  <a:cxn ang="0">
                    <a:pos x="52" y="49"/>
                  </a:cxn>
                  <a:cxn ang="0">
                    <a:pos x="83" y="27"/>
                  </a:cxn>
                  <a:cxn ang="0">
                    <a:pos x="134" y="18"/>
                  </a:cxn>
                  <a:cxn ang="0">
                    <a:pos x="178" y="27"/>
                  </a:cxn>
                  <a:cxn ang="0">
                    <a:pos x="222" y="18"/>
                  </a:cxn>
                  <a:cxn ang="0">
                    <a:pos x="266" y="22"/>
                  </a:cxn>
                  <a:cxn ang="0">
                    <a:pos x="310" y="22"/>
                  </a:cxn>
                </a:cxnLst>
                <a:rect l="0" t="0" r="r" b="b"/>
                <a:pathLst>
                  <a:path w="637" h="401">
                    <a:moveTo>
                      <a:pt x="310" y="9"/>
                    </a:moveTo>
                    <a:lnTo>
                      <a:pt x="322" y="9"/>
                    </a:lnTo>
                    <a:lnTo>
                      <a:pt x="329" y="13"/>
                    </a:lnTo>
                    <a:lnTo>
                      <a:pt x="335" y="13"/>
                    </a:lnTo>
                    <a:lnTo>
                      <a:pt x="341" y="13"/>
                    </a:lnTo>
                    <a:lnTo>
                      <a:pt x="347" y="13"/>
                    </a:lnTo>
                    <a:lnTo>
                      <a:pt x="354" y="13"/>
                    </a:lnTo>
                    <a:lnTo>
                      <a:pt x="360" y="13"/>
                    </a:lnTo>
                    <a:lnTo>
                      <a:pt x="366" y="9"/>
                    </a:lnTo>
                    <a:lnTo>
                      <a:pt x="366" y="5"/>
                    </a:lnTo>
                    <a:lnTo>
                      <a:pt x="373" y="5"/>
                    </a:lnTo>
                    <a:lnTo>
                      <a:pt x="379" y="5"/>
                    </a:lnTo>
                    <a:lnTo>
                      <a:pt x="385" y="5"/>
                    </a:lnTo>
                    <a:lnTo>
                      <a:pt x="391" y="9"/>
                    </a:lnTo>
                    <a:lnTo>
                      <a:pt x="391" y="13"/>
                    </a:lnTo>
                    <a:lnTo>
                      <a:pt x="398" y="13"/>
                    </a:lnTo>
                    <a:lnTo>
                      <a:pt x="404" y="18"/>
                    </a:lnTo>
                    <a:lnTo>
                      <a:pt x="404" y="13"/>
                    </a:lnTo>
                    <a:lnTo>
                      <a:pt x="410" y="13"/>
                    </a:lnTo>
                    <a:lnTo>
                      <a:pt x="417" y="13"/>
                    </a:lnTo>
                    <a:lnTo>
                      <a:pt x="423" y="18"/>
                    </a:lnTo>
                    <a:lnTo>
                      <a:pt x="429" y="18"/>
                    </a:lnTo>
                    <a:lnTo>
                      <a:pt x="435" y="18"/>
                    </a:lnTo>
                    <a:lnTo>
                      <a:pt x="435" y="13"/>
                    </a:lnTo>
                    <a:lnTo>
                      <a:pt x="429" y="9"/>
                    </a:lnTo>
                    <a:lnTo>
                      <a:pt x="429" y="5"/>
                    </a:lnTo>
                    <a:lnTo>
                      <a:pt x="429" y="0"/>
                    </a:lnTo>
                    <a:lnTo>
                      <a:pt x="435" y="0"/>
                    </a:lnTo>
                    <a:lnTo>
                      <a:pt x="442" y="0"/>
                    </a:lnTo>
                    <a:lnTo>
                      <a:pt x="448" y="5"/>
                    </a:lnTo>
                    <a:lnTo>
                      <a:pt x="454" y="5"/>
                    </a:lnTo>
                    <a:lnTo>
                      <a:pt x="454" y="9"/>
                    </a:lnTo>
                    <a:lnTo>
                      <a:pt x="461" y="13"/>
                    </a:lnTo>
                    <a:lnTo>
                      <a:pt x="467" y="13"/>
                    </a:lnTo>
                    <a:lnTo>
                      <a:pt x="473" y="13"/>
                    </a:lnTo>
                    <a:lnTo>
                      <a:pt x="473" y="18"/>
                    </a:lnTo>
                    <a:lnTo>
                      <a:pt x="479" y="22"/>
                    </a:lnTo>
                    <a:lnTo>
                      <a:pt x="479" y="27"/>
                    </a:lnTo>
                    <a:lnTo>
                      <a:pt x="479" y="31"/>
                    </a:lnTo>
                    <a:lnTo>
                      <a:pt x="486" y="31"/>
                    </a:lnTo>
                    <a:lnTo>
                      <a:pt x="486" y="36"/>
                    </a:lnTo>
                    <a:lnTo>
                      <a:pt x="486" y="40"/>
                    </a:lnTo>
                    <a:lnTo>
                      <a:pt x="486" y="45"/>
                    </a:lnTo>
                    <a:lnTo>
                      <a:pt x="486" y="49"/>
                    </a:lnTo>
                    <a:lnTo>
                      <a:pt x="486" y="54"/>
                    </a:lnTo>
                    <a:lnTo>
                      <a:pt x="486" y="58"/>
                    </a:lnTo>
                    <a:lnTo>
                      <a:pt x="486" y="62"/>
                    </a:lnTo>
                    <a:lnTo>
                      <a:pt x="486" y="67"/>
                    </a:lnTo>
                    <a:lnTo>
                      <a:pt x="486" y="71"/>
                    </a:lnTo>
                    <a:lnTo>
                      <a:pt x="492" y="76"/>
                    </a:lnTo>
                    <a:lnTo>
                      <a:pt x="498" y="80"/>
                    </a:lnTo>
                    <a:lnTo>
                      <a:pt x="505" y="85"/>
                    </a:lnTo>
                    <a:lnTo>
                      <a:pt x="511" y="85"/>
                    </a:lnTo>
                    <a:lnTo>
                      <a:pt x="517" y="89"/>
                    </a:lnTo>
                    <a:lnTo>
                      <a:pt x="523" y="89"/>
                    </a:lnTo>
                    <a:lnTo>
                      <a:pt x="530" y="89"/>
                    </a:lnTo>
                    <a:lnTo>
                      <a:pt x="530" y="94"/>
                    </a:lnTo>
                    <a:lnTo>
                      <a:pt x="536" y="94"/>
                    </a:lnTo>
                    <a:lnTo>
                      <a:pt x="536" y="98"/>
                    </a:lnTo>
                    <a:lnTo>
                      <a:pt x="536" y="103"/>
                    </a:lnTo>
                    <a:lnTo>
                      <a:pt x="542" y="107"/>
                    </a:lnTo>
                    <a:lnTo>
                      <a:pt x="542" y="112"/>
                    </a:lnTo>
                    <a:lnTo>
                      <a:pt x="542" y="116"/>
                    </a:lnTo>
                    <a:lnTo>
                      <a:pt x="542" y="120"/>
                    </a:lnTo>
                    <a:lnTo>
                      <a:pt x="549" y="125"/>
                    </a:lnTo>
                    <a:lnTo>
                      <a:pt x="555" y="120"/>
                    </a:lnTo>
                    <a:lnTo>
                      <a:pt x="555" y="116"/>
                    </a:lnTo>
                    <a:lnTo>
                      <a:pt x="555" y="112"/>
                    </a:lnTo>
                    <a:lnTo>
                      <a:pt x="561" y="107"/>
                    </a:lnTo>
                    <a:lnTo>
                      <a:pt x="567" y="112"/>
                    </a:lnTo>
                    <a:lnTo>
                      <a:pt x="574" y="116"/>
                    </a:lnTo>
                    <a:lnTo>
                      <a:pt x="580" y="116"/>
                    </a:lnTo>
                    <a:lnTo>
                      <a:pt x="586" y="120"/>
                    </a:lnTo>
                    <a:lnTo>
                      <a:pt x="593" y="120"/>
                    </a:lnTo>
                    <a:lnTo>
                      <a:pt x="593" y="125"/>
                    </a:lnTo>
                    <a:lnTo>
                      <a:pt x="593" y="129"/>
                    </a:lnTo>
                    <a:lnTo>
                      <a:pt x="593" y="134"/>
                    </a:lnTo>
                    <a:lnTo>
                      <a:pt x="586" y="134"/>
                    </a:lnTo>
                    <a:lnTo>
                      <a:pt x="580" y="138"/>
                    </a:lnTo>
                    <a:lnTo>
                      <a:pt x="580" y="143"/>
                    </a:lnTo>
                    <a:lnTo>
                      <a:pt x="580" y="147"/>
                    </a:lnTo>
                    <a:lnTo>
                      <a:pt x="586" y="147"/>
                    </a:lnTo>
                    <a:lnTo>
                      <a:pt x="599" y="152"/>
                    </a:lnTo>
                    <a:lnTo>
                      <a:pt x="605" y="147"/>
                    </a:lnTo>
                    <a:lnTo>
                      <a:pt x="611" y="147"/>
                    </a:lnTo>
                    <a:lnTo>
                      <a:pt x="618" y="147"/>
                    </a:lnTo>
                    <a:lnTo>
                      <a:pt x="624" y="152"/>
                    </a:lnTo>
                    <a:lnTo>
                      <a:pt x="630" y="152"/>
                    </a:lnTo>
                    <a:lnTo>
                      <a:pt x="637" y="152"/>
                    </a:lnTo>
                    <a:lnTo>
                      <a:pt x="637" y="156"/>
                    </a:lnTo>
                    <a:lnTo>
                      <a:pt x="637" y="161"/>
                    </a:lnTo>
                    <a:lnTo>
                      <a:pt x="630" y="165"/>
                    </a:lnTo>
                    <a:lnTo>
                      <a:pt x="624" y="170"/>
                    </a:lnTo>
                    <a:lnTo>
                      <a:pt x="618" y="170"/>
                    </a:lnTo>
                    <a:lnTo>
                      <a:pt x="611" y="170"/>
                    </a:lnTo>
                    <a:lnTo>
                      <a:pt x="605" y="170"/>
                    </a:lnTo>
                    <a:lnTo>
                      <a:pt x="599" y="170"/>
                    </a:lnTo>
                    <a:lnTo>
                      <a:pt x="599" y="174"/>
                    </a:lnTo>
                    <a:lnTo>
                      <a:pt x="593" y="174"/>
                    </a:lnTo>
                    <a:lnTo>
                      <a:pt x="593" y="178"/>
                    </a:lnTo>
                    <a:lnTo>
                      <a:pt x="593" y="183"/>
                    </a:lnTo>
                    <a:lnTo>
                      <a:pt x="586" y="183"/>
                    </a:lnTo>
                    <a:lnTo>
                      <a:pt x="580" y="183"/>
                    </a:lnTo>
                    <a:lnTo>
                      <a:pt x="574" y="183"/>
                    </a:lnTo>
                    <a:lnTo>
                      <a:pt x="567" y="183"/>
                    </a:lnTo>
                    <a:lnTo>
                      <a:pt x="567" y="187"/>
                    </a:lnTo>
                    <a:lnTo>
                      <a:pt x="561" y="192"/>
                    </a:lnTo>
                    <a:lnTo>
                      <a:pt x="561" y="196"/>
                    </a:lnTo>
                    <a:lnTo>
                      <a:pt x="555" y="201"/>
                    </a:lnTo>
                    <a:lnTo>
                      <a:pt x="549" y="205"/>
                    </a:lnTo>
                    <a:lnTo>
                      <a:pt x="549" y="210"/>
                    </a:lnTo>
                    <a:lnTo>
                      <a:pt x="549" y="214"/>
                    </a:lnTo>
                    <a:lnTo>
                      <a:pt x="555" y="210"/>
                    </a:lnTo>
                    <a:lnTo>
                      <a:pt x="561" y="205"/>
                    </a:lnTo>
                    <a:lnTo>
                      <a:pt x="561" y="201"/>
                    </a:lnTo>
                    <a:lnTo>
                      <a:pt x="567" y="201"/>
                    </a:lnTo>
                    <a:lnTo>
                      <a:pt x="574" y="196"/>
                    </a:lnTo>
                    <a:lnTo>
                      <a:pt x="574" y="201"/>
                    </a:lnTo>
                    <a:lnTo>
                      <a:pt x="580" y="201"/>
                    </a:lnTo>
                    <a:lnTo>
                      <a:pt x="580" y="205"/>
                    </a:lnTo>
                    <a:lnTo>
                      <a:pt x="586" y="205"/>
                    </a:lnTo>
                    <a:lnTo>
                      <a:pt x="586" y="210"/>
                    </a:lnTo>
                    <a:lnTo>
                      <a:pt x="580" y="214"/>
                    </a:lnTo>
                    <a:lnTo>
                      <a:pt x="580" y="219"/>
                    </a:lnTo>
                    <a:lnTo>
                      <a:pt x="580" y="223"/>
                    </a:lnTo>
                    <a:lnTo>
                      <a:pt x="580" y="228"/>
                    </a:lnTo>
                    <a:lnTo>
                      <a:pt x="586" y="232"/>
                    </a:lnTo>
                    <a:lnTo>
                      <a:pt x="593" y="236"/>
                    </a:lnTo>
                    <a:lnTo>
                      <a:pt x="599" y="236"/>
                    </a:lnTo>
                    <a:lnTo>
                      <a:pt x="599" y="232"/>
                    </a:lnTo>
                    <a:lnTo>
                      <a:pt x="599" y="228"/>
                    </a:lnTo>
                    <a:lnTo>
                      <a:pt x="605" y="223"/>
                    </a:lnTo>
                    <a:lnTo>
                      <a:pt x="611" y="223"/>
                    </a:lnTo>
                    <a:lnTo>
                      <a:pt x="611" y="228"/>
                    </a:lnTo>
                    <a:lnTo>
                      <a:pt x="618" y="228"/>
                    </a:lnTo>
                    <a:lnTo>
                      <a:pt x="618" y="232"/>
                    </a:lnTo>
                    <a:lnTo>
                      <a:pt x="618" y="236"/>
                    </a:lnTo>
                    <a:lnTo>
                      <a:pt x="624" y="241"/>
                    </a:lnTo>
                    <a:lnTo>
                      <a:pt x="624" y="245"/>
                    </a:lnTo>
                    <a:lnTo>
                      <a:pt x="618" y="250"/>
                    </a:lnTo>
                    <a:lnTo>
                      <a:pt x="618" y="254"/>
                    </a:lnTo>
                    <a:lnTo>
                      <a:pt x="611" y="259"/>
                    </a:lnTo>
                    <a:lnTo>
                      <a:pt x="611" y="263"/>
                    </a:lnTo>
                    <a:lnTo>
                      <a:pt x="605" y="263"/>
                    </a:lnTo>
                    <a:lnTo>
                      <a:pt x="599" y="268"/>
                    </a:lnTo>
                    <a:lnTo>
                      <a:pt x="593" y="272"/>
                    </a:lnTo>
                    <a:lnTo>
                      <a:pt x="586" y="272"/>
                    </a:lnTo>
                    <a:lnTo>
                      <a:pt x="586" y="277"/>
                    </a:lnTo>
                    <a:lnTo>
                      <a:pt x="586" y="281"/>
                    </a:lnTo>
                    <a:lnTo>
                      <a:pt x="580" y="285"/>
                    </a:lnTo>
                    <a:lnTo>
                      <a:pt x="580" y="290"/>
                    </a:lnTo>
                    <a:lnTo>
                      <a:pt x="580" y="294"/>
                    </a:lnTo>
                    <a:lnTo>
                      <a:pt x="580" y="299"/>
                    </a:lnTo>
                    <a:lnTo>
                      <a:pt x="574" y="303"/>
                    </a:lnTo>
                    <a:lnTo>
                      <a:pt x="574" y="308"/>
                    </a:lnTo>
                    <a:lnTo>
                      <a:pt x="567" y="308"/>
                    </a:lnTo>
                    <a:lnTo>
                      <a:pt x="567" y="312"/>
                    </a:lnTo>
                    <a:lnTo>
                      <a:pt x="561" y="312"/>
                    </a:lnTo>
                    <a:lnTo>
                      <a:pt x="555" y="317"/>
                    </a:lnTo>
                    <a:lnTo>
                      <a:pt x="549" y="317"/>
                    </a:lnTo>
                    <a:lnTo>
                      <a:pt x="542" y="321"/>
                    </a:lnTo>
                    <a:lnTo>
                      <a:pt x="536" y="321"/>
                    </a:lnTo>
                    <a:lnTo>
                      <a:pt x="530" y="321"/>
                    </a:lnTo>
                    <a:lnTo>
                      <a:pt x="523" y="317"/>
                    </a:lnTo>
                    <a:lnTo>
                      <a:pt x="523" y="312"/>
                    </a:lnTo>
                    <a:lnTo>
                      <a:pt x="523" y="308"/>
                    </a:lnTo>
                    <a:lnTo>
                      <a:pt x="523" y="303"/>
                    </a:lnTo>
                    <a:lnTo>
                      <a:pt x="523" y="299"/>
                    </a:lnTo>
                    <a:lnTo>
                      <a:pt x="523" y="294"/>
                    </a:lnTo>
                    <a:lnTo>
                      <a:pt x="523" y="290"/>
                    </a:lnTo>
                    <a:lnTo>
                      <a:pt x="523" y="285"/>
                    </a:lnTo>
                    <a:lnTo>
                      <a:pt x="517" y="281"/>
                    </a:lnTo>
                    <a:lnTo>
                      <a:pt x="511" y="285"/>
                    </a:lnTo>
                    <a:lnTo>
                      <a:pt x="505" y="285"/>
                    </a:lnTo>
                    <a:lnTo>
                      <a:pt x="498" y="285"/>
                    </a:lnTo>
                    <a:lnTo>
                      <a:pt x="498" y="281"/>
                    </a:lnTo>
                    <a:lnTo>
                      <a:pt x="492" y="281"/>
                    </a:lnTo>
                    <a:lnTo>
                      <a:pt x="486" y="285"/>
                    </a:lnTo>
                    <a:lnTo>
                      <a:pt x="479" y="290"/>
                    </a:lnTo>
                    <a:lnTo>
                      <a:pt x="479" y="294"/>
                    </a:lnTo>
                    <a:lnTo>
                      <a:pt x="473" y="299"/>
                    </a:lnTo>
                    <a:lnTo>
                      <a:pt x="473" y="303"/>
                    </a:lnTo>
                    <a:lnTo>
                      <a:pt x="467" y="308"/>
                    </a:lnTo>
                    <a:lnTo>
                      <a:pt x="467" y="312"/>
                    </a:lnTo>
                    <a:lnTo>
                      <a:pt x="467" y="317"/>
                    </a:lnTo>
                    <a:lnTo>
                      <a:pt x="467" y="321"/>
                    </a:lnTo>
                    <a:lnTo>
                      <a:pt x="461" y="326"/>
                    </a:lnTo>
                    <a:lnTo>
                      <a:pt x="454" y="330"/>
                    </a:lnTo>
                    <a:lnTo>
                      <a:pt x="448" y="330"/>
                    </a:lnTo>
                    <a:lnTo>
                      <a:pt x="442" y="330"/>
                    </a:lnTo>
                    <a:lnTo>
                      <a:pt x="435" y="330"/>
                    </a:lnTo>
                    <a:lnTo>
                      <a:pt x="429" y="326"/>
                    </a:lnTo>
                    <a:lnTo>
                      <a:pt x="423" y="326"/>
                    </a:lnTo>
                    <a:lnTo>
                      <a:pt x="423" y="321"/>
                    </a:lnTo>
                    <a:lnTo>
                      <a:pt x="417" y="317"/>
                    </a:lnTo>
                    <a:lnTo>
                      <a:pt x="410" y="317"/>
                    </a:lnTo>
                    <a:lnTo>
                      <a:pt x="404" y="317"/>
                    </a:lnTo>
                    <a:lnTo>
                      <a:pt x="398" y="317"/>
                    </a:lnTo>
                    <a:lnTo>
                      <a:pt x="398" y="321"/>
                    </a:lnTo>
                    <a:lnTo>
                      <a:pt x="391" y="321"/>
                    </a:lnTo>
                    <a:lnTo>
                      <a:pt x="391" y="326"/>
                    </a:lnTo>
                    <a:lnTo>
                      <a:pt x="391" y="330"/>
                    </a:lnTo>
                    <a:lnTo>
                      <a:pt x="385" y="335"/>
                    </a:lnTo>
                    <a:lnTo>
                      <a:pt x="379" y="339"/>
                    </a:lnTo>
                    <a:lnTo>
                      <a:pt x="373" y="339"/>
                    </a:lnTo>
                    <a:lnTo>
                      <a:pt x="366" y="339"/>
                    </a:lnTo>
                    <a:lnTo>
                      <a:pt x="360" y="339"/>
                    </a:lnTo>
                    <a:lnTo>
                      <a:pt x="354" y="335"/>
                    </a:lnTo>
                    <a:lnTo>
                      <a:pt x="347" y="339"/>
                    </a:lnTo>
                    <a:lnTo>
                      <a:pt x="341" y="339"/>
                    </a:lnTo>
                    <a:lnTo>
                      <a:pt x="335" y="343"/>
                    </a:lnTo>
                    <a:lnTo>
                      <a:pt x="335" y="348"/>
                    </a:lnTo>
                    <a:lnTo>
                      <a:pt x="335" y="352"/>
                    </a:lnTo>
                    <a:lnTo>
                      <a:pt x="329" y="357"/>
                    </a:lnTo>
                    <a:lnTo>
                      <a:pt x="329" y="361"/>
                    </a:lnTo>
                    <a:lnTo>
                      <a:pt x="329" y="370"/>
                    </a:lnTo>
                    <a:lnTo>
                      <a:pt x="329" y="375"/>
                    </a:lnTo>
                    <a:lnTo>
                      <a:pt x="329" y="379"/>
                    </a:lnTo>
                    <a:lnTo>
                      <a:pt x="329" y="384"/>
                    </a:lnTo>
                    <a:lnTo>
                      <a:pt x="329" y="388"/>
                    </a:lnTo>
                    <a:lnTo>
                      <a:pt x="329" y="393"/>
                    </a:lnTo>
                    <a:lnTo>
                      <a:pt x="322" y="393"/>
                    </a:lnTo>
                    <a:lnTo>
                      <a:pt x="322" y="397"/>
                    </a:lnTo>
                    <a:lnTo>
                      <a:pt x="316" y="397"/>
                    </a:lnTo>
                    <a:lnTo>
                      <a:pt x="310" y="397"/>
                    </a:lnTo>
                    <a:lnTo>
                      <a:pt x="303" y="401"/>
                    </a:lnTo>
                    <a:lnTo>
                      <a:pt x="297" y="397"/>
                    </a:lnTo>
                    <a:lnTo>
                      <a:pt x="291" y="397"/>
                    </a:lnTo>
                    <a:lnTo>
                      <a:pt x="284" y="397"/>
                    </a:lnTo>
                    <a:lnTo>
                      <a:pt x="278" y="397"/>
                    </a:lnTo>
                    <a:lnTo>
                      <a:pt x="272" y="397"/>
                    </a:lnTo>
                    <a:lnTo>
                      <a:pt x="266" y="397"/>
                    </a:lnTo>
                    <a:lnTo>
                      <a:pt x="259" y="397"/>
                    </a:lnTo>
                    <a:lnTo>
                      <a:pt x="253" y="397"/>
                    </a:lnTo>
                    <a:lnTo>
                      <a:pt x="247" y="397"/>
                    </a:lnTo>
                    <a:lnTo>
                      <a:pt x="240" y="397"/>
                    </a:lnTo>
                    <a:lnTo>
                      <a:pt x="234" y="397"/>
                    </a:lnTo>
                    <a:lnTo>
                      <a:pt x="228" y="397"/>
                    </a:lnTo>
                    <a:lnTo>
                      <a:pt x="228" y="393"/>
                    </a:lnTo>
                    <a:lnTo>
                      <a:pt x="222" y="388"/>
                    </a:lnTo>
                    <a:lnTo>
                      <a:pt x="222" y="384"/>
                    </a:lnTo>
                    <a:lnTo>
                      <a:pt x="222" y="379"/>
                    </a:lnTo>
                    <a:lnTo>
                      <a:pt x="228" y="375"/>
                    </a:lnTo>
                    <a:lnTo>
                      <a:pt x="228" y="370"/>
                    </a:lnTo>
                    <a:lnTo>
                      <a:pt x="228" y="366"/>
                    </a:lnTo>
                    <a:lnTo>
                      <a:pt x="222" y="361"/>
                    </a:lnTo>
                    <a:lnTo>
                      <a:pt x="222" y="357"/>
                    </a:lnTo>
                    <a:lnTo>
                      <a:pt x="215" y="357"/>
                    </a:lnTo>
                    <a:lnTo>
                      <a:pt x="209" y="352"/>
                    </a:lnTo>
                    <a:lnTo>
                      <a:pt x="203" y="352"/>
                    </a:lnTo>
                    <a:lnTo>
                      <a:pt x="196" y="352"/>
                    </a:lnTo>
                    <a:lnTo>
                      <a:pt x="190" y="348"/>
                    </a:lnTo>
                    <a:lnTo>
                      <a:pt x="184" y="343"/>
                    </a:lnTo>
                    <a:lnTo>
                      <a:pt x="184" y="339"/>
                    </a:lnTo>
                    <a:lnTo>
                      <a:pt x="178" y="339"/>
                    </a:lnTo>
                    <a:lnTo>
                      <a:pt x="171" y="335"/>
                    </a:lnTo>
                    <a:lnTo>
                      <a:pt x="165" y="330"/>
                    </a:lnTo>
                    <a:lnTo>
                      <a:pt x="159" y="326"/>
                    </a:lnTo>
                    <a:lnTo>
                      <a:pt x="152" y="326"/>
                    </a:lnTo>
                    <a:lnTo>
                      <a:pt x="146" y="326"/>
                    </a:lnTo>
                    <a:lnTo>
                      <a:pt x="140" y="321"/>
                    </a:lnTo>
                    <a:lnTo>
                      <a:pt x="140" y="317"/>
                    </a:lnTo>
                    <a:lnTo>
                      <a:pt x="140" y="312"/>
                    </a:lnTo>
                    <a:lnTo>
                      <a:pt x="140" y="308"/>
                    </a:lnTo>
                    <a:lnTo>
                      <a:pt x="140" y="303"/>
                    </a:lnTo>
                    <a:lnTo>
                      <a:pt x="140" y="299"/>
                    </a:lnTo>
                    <a:lnTo>
                      <a:pt x="140" y="294"/>
                    </a:lnTo>
                    <a:lnTo>
                      <a:pt x="146" y="290"/>
                    </a:lnTo>
                    <a:lnTo>
                      <a:pt x="146" y="285"/>
                    </a:lnTo>
                    <a:lnTo>
                      <a:pt x="152" y="281"/>
                    </a:lnTo>
                    <a:lnTo>
                      <a:pt x="159" y="281"/>
                    </a:lnTo>
                    <a:lnTo>
                      <a:pt x="165" y="277"/>
                    </a:lnTo>
                    <a:lnTo>
                      <a:pt x="165" y="272"/>
                    </a:lnTo>
                    <a:lnTo>
                      <a:pt x="171" y="268"/>
                    </a:lnTo>
                    <a:lnTo>
                      <a:pt x="171" y="263"/>
                    </a:lnTo>
                    <a:lnTo>
                      <a:pt x="165" y="259"/>
                    </a:lnTo>
                    <a:lnTo>
                      <a:pt x="159" y="254"/>
                    </a:lnTo>
                    <a:lnTo>
                      <a:pt x="152" y="250"/>
                    </a:lnTo>
                    <a:lnTo>
                      <a:pt x="146" y="250"/>
                    </a:lnTo>
                    <a:lnTo>
                      <a:pt x="146" y="245"/>
                    </a:lnTo>
                    <a:lnTo>
                      <a:pt x="140" y="241"/>
                    </a:lnTo>
                    <a:lnTo>
                      <a:pt x="134" y="236"/>
                    </a:lnTo>
                    <a:lnTo>
                      <a:pt x="127" y="232"/>
                    </a:lnTo>
                    <a:lnTo>
                      <a:pt x="127" y="228"/>
                    </a:lnTo>
                    <a:lnTo>
                      <a:pt x="121" y="223"/>
                    </a:lnTo>
                    <a:lnTo>
                      <a:pt x="121" y="219"/>
                    </a:lnTo>
                    <a:lnTo>
                      <a:pt x="121" y="214"/>
                    </a:lnTo>
                    <a:lnTo>
                      <a:pt x="121" y="210"/>
                    </a:lnTo>
                    <a:lnTo>
                      <a:pt x="115" y="205"/>
                    </a:lnTo>
                    <a:lnTo>
                      <a:pt x="115" y="201"/>
                    </a:lnTo>
                    <a:lnTo>
                      <a:pt x="108" y="196"/>
                    </a:lnTo>
                    <a:lnTo>
                      <a:pt x="102" y="192"/>
                    </a:lnTo>
                    <a:lnTo>
                      <a:pt x="96" y="187"/>
                    </a:lnTo>
                    <a:lnTo>
                      <a:pt x="90" y="183"/>
                    </a:lnTo>
                    <a:lnTo>
                      <a:pt x="83" y="183"/>
                    </a:lnTo>
                    <a:lnTo>
                      <a:pt x="77" y="178"/>
                    </a:lnTo>
                    <a:lnTo>
                      <a:pt x="71" y="174"/>
                    </a:lnTo>
                    <a:lnTo>
                      <a:pt x="64" y="170"/>
                    </a:lnTo>
                    <a:lnTo>
                      <a:pt x="58" y="170"/>
                    </a:lnTo>
                    <a:lnTo>
                      <a:pt x="58" y="165"/>
                    </a:lnTo>
                    <a:lnTo>
                      <a:pt x="52" y="165"/>
                    </a:lnTo>
                    <a:lnTo>
                      <a:pt x="46" y="161"/>
                    </a:lnTo>
                    <a:lnTo>
                      <a:pt x="39" y="161"/>
                    </a:lnTo>
                    <a:lnTo>
                      <a:pt x="33" y="161"/>
                    </a:lnTo>
                    <a:lnTo>
                      <a:pt x="27" y="165"/>
                    </a:lnTo>
                    <a:lnTo>
                      <a:pt x="14" y="165"/>
                    </a:lnTo>
                    <a:lnTo>
                      <a:pt x="8" y="165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8" y="161"/>
                    </a:lnTo>
                    <a:lnTo>
                      <a:pt x="8" y="156"/>
                    </a:lnTo>
                    <a:lnTo>
                      <a:pt x="8" y="152"/>
                    </a:lnTo>
                    <a:lnTo>
                      <a:pt x="14" y="147"/>
                    </a:lnTo>
                    <a:lnTo>
                      <a:pt x="20" y="143"/>
                    </a:lnTo>
                    <a:lnTo>
                      <a:pt x="20" y="138"/>
                    </a:lnTo>
                    <a:lnTo>
                      <a:pt x="27" y="138"/>
                    </a:lnTo>
                    <a:lnTo>
                      <a:pt x="27" y="134"/>
                    </a:lnTo>
                    <a:lnTo>
                      <a:pt x="33" y="134"/>
                    </a:lnTo>
                    <a:lnTo>
                      <a:pt x="33" y="129"/>
                    </a:lnTo>
                    <a:lnTo>
                      <a:pt x="33" y="125"/>
                    </a:lnTo>
                    <a:lnTo>
                      <a:pt x="33" y="120"/>
                    </a:lnTo>
                    <a:lnTo>
                      <a:pt x="33" y="116"/>
                    </a:lnTo>
                    <a:lnTo>
                      <a:pt x="33" y="112"/>
                    </a:lnTo>
                    <a:lnTo>
                      <a:pt x="27" y="112"/>
                    </a:lnTo>
                    <a:lnTo>
                      <a:pt x="20" y="112"/>
                    </a:lnTo>
                    <a:lnTo>
                      <a:pt x="20" y="107"/>
                    </a:lnTo>
                    <a:lnTo>
                      <a:pt x="20" y="103"/>
                    </a:lnTo>
                    <a:lnTo>
                      <a:pt x="20" y="98"/>
                    </a:lnTo>
                    <a:lnTo>
                      <a:pt x="27" y="98"/>
                    </a:lnTo>
                    <a:lnTo>
                      <a:pt x="27" y="94"/>
                    </a:lnTo>
                    <a:lnTo>
                      <a:pt x="33" y="94"/>
                    </a:lnTo>
                    <a:lnTo>
                      <a:pt x="39" y="94"/>
                    </a:lnTo>
                    <a:lnTo>
                      <a:pt x="46" y="94"/>
                    </a:lnTo>
                    <a:lnTo>
                      <a:pt x="46" y="89"/>
                    </a:lnTo>
                    <a:lnTo>
                      <a:pt x="52" y="85"/>
                    </a:lnTo>
                    <a:lnTo>
                      <a:pt x="52" y="80"/>
                    </a:lnTo>
                    <a:lnTo>
                      <a:pt x="52" y="76"/>
                    </a:lnTo>
                    <a:lnTo>
                      <a:pt x="46" y="71"/>
                    </a:lnTo>
                    <a:lnTo>
                      <a:pt x="46" y="67"/>
                    </a:lnTo>
                    <a:lnTo>
                      <a:pt x="46" y="62"/>
                    </a:lnTo>
                    <a:lnTo>
                      <a:pt x="46" y="58"/>
                    </a:lnTo>
                    <a:lnTo>
                      <a:pt x="52" y="54"/>
                    </a:lnTo>
                    <a:lnTo>
                      <a:pt x="52" y="49"/>
                    </a:lnTo>
                    <a:lnTo>
                      <a:pt x="58" y="40"/>
                    </a:lnTo>
                    <a:lnTo>
                      <a:pt x="58" y="36"/>
                    </a:lnTo>
                    <a:lnTo>
                      <a:pt x="64" y="36"/>
                    </a:lnTo>
                    <a:lnTo>
                      <a:pt x="64" y="31"/>
                    </a:lnTo>
                    <a:lnTo>
                      <a:pt x="71" y="31"/>
                    </a:lnTo>
                    <a:lnTo>
                      <a:pt x="77" y="27"/>
                    </a:lnTo>
                    <a:lnTo>
                      <a:pt x="83" y="27"/>
                    </a:lnTo>
                    <a:lnTo>
                      <a:pt x="90" y="27"/>
                    </a:lnTo>
                    <a:lnTo>
                      <a:pt x="96" y="22"/>
                    </a:lnTo>
                    <a:lnTo>
                      <a:pt x="102" y="18"/>
                    </a:lnTo>
                    <a:lnTo>
                      <a:pt x="115" y="18"/>
                    </a:lnTo>
                    <a:lnTo>
                      <a:pt x="121" y="18"/>
                    </a:lnTo>
                    <a:lnTo>
                      <a:pt x="127" y="18"/>
                    </a:lnTo>
                    <a:lnTo>
                      <a:pt x="134" y="18"/>
                    </a:lnTo>
                    <a:lnTo>
                      <a:pt x="140" y="22"/>
                    </a:lnTo>
                    <a:lnTo>
                      <a:pt x="146" y="22"/>
                    </a:lnTo>
                    <a:lnTo>
                      <a:pt x="152" y="22"/>
                    </a:lnTo>
                    <a:lnTo>
                      <a:pt x="159" y="22"/>
                    </a:lnTo>
                    <a:lnTo>
                      <a:pt x="165" y="27"/>
                    </a:lnTo>
                    <a:lnTo>
                      <a:pt x="171" y="27"/>
                    </a:lnTo>
                    <a:lnTo>
                      <a:pt x="178" y="27"/>
                    </a:lnTo>
                    <a:lnTo>
                      <a:pt x="184" y="27"/>
                    </a:lnTo>
                    <a:lnTo>
                      <a:pt x="190" y="27"/>
                    </a:lnTo>
                    <a:lnTo>
                      <a:pt x="196" y="27"/>
                    </a:lnTo>
                    <a:lnTo>
                      <a:pt x="203" y="27"/>
                    </a:lnTo>
                    <a:lnTo>
                      <a:pt x="209" y="22"/>
                    </a:lnTo>
                    <a:lnTo>
                      <a:pt x="215" y="22"/>
                    </a:lnTo>
                    <a:lnTo>
                      <a:pt x="222" y="18"/>
                    </a:lnTo>
                    <a:lnTo>
                      <a:pt x="228" y="18"/>
                    </a:lnTo>
                    <a:lnTo>
                      <a:pt x="234" y="18"/>
                    </a:lnTo>
                    <a:lnTo>
                      <a:pt x="240" y="18"/>
                    </a:lnTo>
                    <a:lnTo>
                      <a:pt x="247" y="18"/>
                    </a:lnTo>
                    <a:lnTo>
                      <a:pt x="253" y="22"/>
                    </a:lnTo>
                    <a:lnTo>
                      <a:pt x="259" y="22"/>
                    </a:lnTo>
                    <a:lnTo>
                      <a:pt x="266" y="22"/>
                    </a:lnTo>
                    <a:lnTo>
                      <a:pt x="272" y="22"/>
                    </a:lnTo>
                    <a:lnTo>
                      <a:pt x="278" y="27"/>
                    </a:lnTo>
                    <a:lnTo>
                      <a:pt x="284" y="27"/>
                    </a:lnTo>
                    <a:lnTo>
                      <a:pt x="291" y="27"/>
                    </a:lnTo>
                    <a:lnTo>
                      <a:pt x="297" y="27"/>
                    </a:lnTo>
                    <a:lnTo>
                      <a:pt x="303" y="22"/>
                    </a:lnTo>
                    <a:lnTo>
                      <a:pt x="310" y="22"/>
                    </a:lnTo>
                    <a:lnTo>
                      <a:pt x="310" y="18"/>
                    </a:lnTo>
                    <a:lnTo>
                      <a:pt x="310" y="13"/>
                    </a:lnTo>
                    <a:lnTo>
                      <a:pt x="310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86" name="Freeform 990"/>
              <p:cNvSpPr>
                <a:spLocks/>
              </p:cNvSpPr>
              <p:nvPr/>
            </p:nvSpPr>
            <p:spPr bwMode="auto">
              <a:xfrm>
                <a:off x="2481" y="2412"/>
                <a:ext cx="637" cy="401"/>
              </a:xfrm>
              <a:custGeom>
                <a:avLst/>
                <a:gdLst/>
                <a:ahLst/>
                <a:cxnLst>
                  <a:cxn ang="0">
                    <a:pos x="354" y="13"/>
                  </a:cxn>
                  <a:cxn ang="0">
                    <a:pos x="391" y="9"/>
                  </a:cxn>
                  <a:cxn ang="0">
                    <a:pos x="423" y="18"/>
                  </a:cxn>
                  <a:cxn ang="0">
                    <a:pos x="435" y="0"/>
                  </a:cxn>
                  <a:cxn ang="0">
                    <a:pos x="473" y="13"/>
                  </a:cxn>
                  <a:cxn ang="0">
                    <a:pos x="486" y="40"/>
                  </a:cxn>
                  <a:cxn ang="0">
                    <a:pos x="486" y="71"/>
                  </a:cxn>
                  <a:cxn ang="0">
                    <a:pos x="530" y="89"/>
                  </a:cxn>
                  <a:cxn ang="0">
                    <a:pos x="542" y="116"/>
                  </a:cxn>
                  <a:cxn ang="0">
                    <a:pos x="567" y="112"/>
                  </a:cxn>
                  <a:cxn ang="0">
                    <a:pos x="593" y="134"/>
                  </a:cxn>
                  <a:cxn ang="0">
                    <a:pos x="605" y="147"/>
                  </a:cxn>
                  <a:cxn ang="0">
                    <a:pos x="637" y="161"/>
                  </a:cxn>
                  <a:cxn ang="0">
                    <a:pos x="599" y="174"/>
                  </a:cxn>
                  <a:cxn ang="0">
                    <a:pos x="567" y="183"/>
                  </a:cxn>
                  <a:cxn ang="0">
                    <a:pos x="549" y="214"/>
                  </a:cxn>
                  <a:cxn ang="0">
                    <a:pos x="580" y="201"/>
                  </a:cxn>
                  <a:cxn ang="0">
                    <a:pos x="580" y="228"/>
                  </a:cxn>
                  <a:cxn ang="0">
                    <a:pos x="611" y="223"/>
                  </a:cxn>
                  <a:cxn ang="0">
                    <a:pos x="618" y="250"/>
                  </a:cxn>
                  <a:cxn ang="0">
                    <a:pos x="586" y="272"/>
                  </a:cxn>
                  <a:cxn ang="0">
                    <a:pos x="574" y="303"/>
                  </a:cxn>
                  <a:cxn ang="0">
                    <a:pos x="542" y="321"/>
                  </a:cxn>
                  <a:cxn ang="0">
                    <a:pos x="523" y="299"/>
                  </a:cxn>
                  <a:cxn ang="0">
                    <a:pos x="498" y="285"/>
                  </a:cxn>
                  <a:cxn ang="0">
                    <a:pos x="473" y="303"/>
                  </a:cxn>
                  <a:cxn ang="0">
                    <a:pos x="448" y="330"/>
                  </a:cxn>
                  <a:cxn ang="0">
                    <a:pos x="410" y="317"/>
                  </a:cxn>
                  <a:cxn ang="0">
                    <a:pos x="385" y="335"/>
                  </a:cxn>
                  <a:cxn ang="0">
                    <a:pos x="341" y="339"/>
                  </a:cxn>
                  <a:cxn ang="0">
                    <a:pos x="329" y="375"/>
                  </a:cxn>
                  <a:cxn ang="0">
                    <a:pos x="316" y="397"/>
                  </a:cxn>
                  <a:cxn ang="0">
                    <a:pos x="272" y="397"/>
                  </a:cxn>
                  <a:cxn ang="0">
                    <a:pos x="228" y="397"/>
                  </a:cxn>
                  <a:cxn ang="0">
                    <a:pos x="228" y="366"/>
                  </a:cxn>
                  <a:cxn ang="0">
                    <a:pos x="190" y="348"/>
                  </a:cxn>
                  <a:cxn ang="0">
                    <a:pos x="152" y="326"/>
                  </a:cxn>
                  <a:cxn ang="0">
                    <a:pos x="140" y="299"/>
                  </a:cxn>
                  <a:cxn ang="0">
                    <a:pos x="165" y="272"/>
                  </a:cxn>
                  <a:cxn ang="0">
                    <a:pos x="146" y="245"/>
                  </a:cxn>
                  <a:cxn ang="0">
                    <a:pos x="121" y="214"/>
                  </a:cxn>
                  <a:cxn ang="0">
                    <a:pos x="90" y="183"/>
                  </a:cxn>
                  <a:cxn ang="0">
                    <a:pos x="52" y="165"/>
                  </a:cxn>
                  <a:cxn ang="0">
                    <a:pos x="0" y="165"/>
                  </a:cxn>
                  <a:cxn ang="0">
                    <a:pos x="20" y="138"/>
                  </a:cxn>
                  <a:cxn ang="0">
                    <a:pos x="33" y="116"/>
                  </a:cxn>
                  <a:cxn ang="0">
                    <a:pos x="27" y="98"/>
                  </a:cxn>
                  <a:cxn ang="0">
                    <a:pos x="52" y="80"/>
                  </a:cxn>
                  <a:cxn ang="0">
                    <a:pos x="52" y="49"/>
                  </a:cxn>
                  <a:cxn ang="0">
                    <a:pos x="83" y="27"/>
                  </a:cxn>
                  <a:cxn ang="0">
                    <a:pos x="134" y="18"/>
                  </a:cxn>
                  <a:cxn ang="0">
                    <a:pos x="178" y="27"/>
                  </a:cxn>
                  <a:cxn ang="0">
                    <a:pos x="222" y="18"/>
                  </a:cxn>
                  <a:cxn ang="0">
                    <a:pos x="266" y="22"/>
                  </a:cxn>
                  <a:cxn ang="0">
                    <a:pos x="310" y="22"/>
                  </a:cxn>
                </a:cxnLst>
                <a:rect l="0" t="0" r="r" b="b"/>
                <a:pathLst>
                  <a:path w="637" h="401">
                    <a:moveTo>
                      <a:pt x="310" y="9"/>
                    </a:moveTo>
                    <a:lnTo>
                      <a:pt x="322" y="9"/>
                    </a:lnTo>
                    <a:lnTo>
                      <a:pt x="329" y="13"/>
                    </a:lnTo>
                    <a:lnTo>
                      <a:pt x="335" y="13"/>
                    </a:lnTo>
                    <a:lnTo>
                      <a:pt x="341" y="13"/>
                    </a:lnTo>
                    <a:lnTo>
                      <a:pt x="347" y="13"/>
                    </a:lnTo>
                    <a:lnTo>
                      <a:pt x="354" y="13"/>
                    </a:lnTo>
                    <a:lnTo>
                      <a:pt x="360" y="13"/>
                    </a:lnTo>
                    <a:lnTo>
                      <a:pt x="366" y="9"/>
                    </a:lnTo>
                    <a:lnTo>
                      <a:pt x="366" y="5"/>
                    </a:lnTo>
                    <a:lnTo>
                      <a:pt x="373" y="5"/>
                    </a:lnTo>
                    <a:lnTo>
                      <a:pt x="379" y="5"/>
                    </a:lnTo>
                    <a:lnTo>
                      <a:pt x="385" y="5"/>
                    </a:lnTo>
                    <a:lnTo>
                      <a:pt x="391" y="9"/>
                    </a:lnTo>
                    <a:lnTo>
                      <a:pt x="391" y="13"/>
                    </a:lnTo>
                    <a:lnTo>
                      <a:pt x="398" y="13"/>
                    </a:lnTo>
                    <a:lnTo>
                      <a:pt x="404" y="18"/>
                    </a:lnTo>
                    <a:lnTo>
                      <a:pt x="404" y="13"/>
                    </a:lnTo>
                    <a:lnTo>
                      <a:pt x="410" y="13"/>
                    </a:lnTo>
                    <a:lnTo>
                      <a:pt x="417" y="13"/>
                    </a:lnTo>
                    <a:lnTo>
                      <a:pt x="423" y="18"/>
                    </a:lnTo>
                    <a:lnTo>
                      <a:pt x="429" y="18"/>
                    </a:lnTo>
                    <a:lnTo>
                      <a:pt x="435" y="18"/>
                    </a:lnTo>
                    <a:lnTo>
                      <a:pt x="435" y="13"/>
                    </a:lnTo>
                    <a:lnTo>
                      <a:pt x="429" y="9"/>
                    </a:lnTo>
                    <a:lnTo>
                      <a:pt x="429" y="5"/>
                    </a:lnTo>
                    <a:lnTo>
                      <a:pt x="429" y="0"/>
                    </a:lnTo>
                    <a:lnTo>
                      <a:pt x="435" y="0"/>
                    </a:lnTo>
                    <a:lnTo>
                      <a:pt x="442" y="0"/>
                    </a:lnTo>
                    <a:lnTo>
                      <a:pt x="448" y="5"/>
                    </a:lnTo>
                    <a:lnTo>
                      <a:pt x="454" y="5"/>
                    </a:lnTo>
                    <a:lnTo>
                      <a:pt x="454" y="9"/>
                    </a:lnTo>
                    <a:lnTo>
                      <a:pt x="461" y="13"/>
                    </a:lnTo>
                    <a:lnTo>
                      <a:pt x="467" y="13"/>
                    </a:lnTo>
                    <a:lnTo>
                      <a:pt x="473" y="13"/>
                    </a:lnTo>
                    <a:lnTo>
                      <a:pt x="473" y="18"/>
                    </a:lnTo>
                    <a:lnTo>
                      <a:pt x="479" y="22"/>
                    </a:lnTo>
                    <a:lnTo>
                      <a:pt x="479" y="27"/>
                    </a:lnTo>
                    <a:lnTo>
                      <a:pt x="479" y="31"/>
                    </a:lnTo>
                    <a:lnTo>
                      <a:pt x="486" y="31"/>
                    </a:lnTo>
                    <a:lnTo>
                      <a:pt x="486" y="36"/>
                    </a:lnTo>
                    <a:lnTo>
                      <a:pt x="486" y="40"/>
                    </a:lnTo>
                    <a:lnTo>
                      <a:pt x="486" y="45"/>
                    </a:lnTo>
                    <a:lnTo>
                      <a:pt x="486" y="49"/>
                    </a:lnTo>
                    <a:lnTo>
                      <a:pt x="486" y="54"/>
                    </a:lnTo>
                    <a:lnTo>
                      <a:pt x="486" y="58"/>
                    </a:lnTo>
                    <a:lnTo>
                      <a:pt x="486" y="62"/>
                    </a:lnTo>
                    <a:lnTo>
                      <a:pt x="486" y="67"/>
                    </a:lnTo>
                    <a:lnTo>
                      <a:pt x="486" y="71"/>
                    </a:lnTo>
                    <a:lnTo>
                      <a:pt x="492" y="76"/>
                    </a:lnTo>
                    <a:lnTo>
                      <a:pt x="498" y="80"/>
                    </a:lnTo>
                    <a:lnTo>
                      <a:pt x="505" y="85"/>
                    </a:lnTo>
                    <a:lnTo>
                      <a:pt x="511" y="85"/>
                    </a:lnTo>
                    <a:lnTo>
                      <a:pt x="517" y="89"/>
                    </a:lnTo>
                    <a:lnTo>
                      <a:pt x="523" y="89"/>
                    </a:lnTo>
                    <a:lnTo>
                      <a:pt x="530" y="89"/>
                    </a:lnTo>
                    <a:lnTo>
                      <a:pt x="530" y="94"/>
                    </a:lnTo>
                    <a:lnTo>
                      <a:pt x="536" y="94"/>
                    </a:lnTo>
                    <a:lnTo>
                      <a:pt x="536" y="98"/>
                    </a:lnTo>
                    <a:lnTo>
                      <a:pt x="536" y="103"/>
                    </a:lnTo>
                    <a:lnTo>
                      <a:pt x="542" y="107"/>
                    </a:lnTo>
                    <a:lnTo>
                      <a:pt x="542" y="112"/>
                    </a:lnTo>
                    <a:lnTo>
                      <a:pt x="542" y="116"/>
                    </a:lnTo>
                    <a:lnTo>
                      <a:pt x="542" y="120"/>
                    </a:lnTo>
                    <a:lnTo>
                      <a:pt x="549" y="125"/>
                    </a:lnTo>
                    <a:lnTo>
                      <a:pt x="555" y="120"/>
                    </a:lnTo>
                    <a:lnTo>
                      <a:pt x="555" y="116"/>
                    </a:lnTo>
                    <a:lnTo>
                      <a:pt x="555" y="112"/>
                    </a:lnTo>
                    <a:lnTo>
                      <a:pt x="561" y="107"/>
                    </a:lnTo>
                    <a:lnTo>
                      <a:pt x="567" y="112"/>
                    </a:lnTo>
                    <a:lnTo>
                      <a:pt x="574" y="116"/>
                    </a:lnTo>
                    <a:lnTo>
                      <a:pt x="580" y="116"/>
                    </a:lnTo>
                    <a:lnTo>
                      <a:pt x="586" y="120"/>
                    </a:lnTo>
                    <a:lnTo>
                      <a:pt x="593" y="120"/>
                    </a:lnTo>
                    <a:lnTo>
                      <a:pt x="593" y="125"/>
                    </a:lnTo>
                    <a:lnTo>
                      <a:pt x="593" y="129"/>
                    </a:lnTo>
                    <a:lnTo>
                      <a:pt x="593" y="134"/>
                    </a:lnTo>
                    <a:lnTo>
                      <a:pt x="586" y="134"/>
                    </a:lnTo>
                    <a:lnTo>
                      <a:pt x="580" y="138"/>
                    </a:lnTo>
                    <a:lnTo>
                      <a:pt x="580" y="143"/>
                    </a:lnTo>
                    <a:lnTo>
                      <a:pt x="580" y="147"/>
                    </a:lnTo>
                    <a:lnTo>
                      <a:pt x="586" y="147"/>
                    </a:lnTo>
                    <a:lnTo>
                      <a:pt x="599" y="152"/>
                    </a:lnTo>
                    <a:lnTo>
                      <a:pt x="605" y="147"/>
                    </a:lnTo>
                    <a:lnTo>
                      <a:pt x="611" y="147"/>
                    </a:lnTo>
                    <a:lnTo>
                      <a:pt x="618" y="147"/>
                    </a:lnTo>
                    <a:lnTo>
                      <a:pt x="624" y="152"/>
                    </a:lnTo>
                    <a:lnTo>
                      <a:pt x="630" y="152"/>
                    </a:lnTo>
                    <a:lnTo>
                      <a:pt x="637" y="152"/>
                    </a:lnTo>
                    <a:lnTo>
                      <a:pt x="637" y="156"/>
                    </a:lnTo>
                    <a:lnTo>
                      <a:pt x="637" y="161"/>
                    </a:lnTo>
                    <a:lnTo>
                      <a:pt x="630" y="165"/>
                    </a:lnTo>
                    <a:lnTo>
                      <a:pt x="624" y="170"/>
                    </a:lnTo>
                    <a:lnTo>
                      <a:pt x="618" y="170"/>
                    </a:lnTo>
                    <a:lnTo>
                      <a:pt x="611" y="170"/>
                    </a:lnTo>
                    <a:lnTo>
                      <a:pt x="605" y="170"/>
                    </a:lnTo>
                    <a:lnTo>
                      <a:pt x="599" y="170"/>
                    </a:lnTo>
                    <a:lnTo>
                      <a:pt x="599" y="174"/>
                    </a:lnTo>
                    <a:lnTo>
                      <a:pt x="593" y="174"/>
                    </a:lnTo>
                    <a:lnTo>
                      <a:pt x="593" y="178"/>
                    </a:lnTo>
                    <a:lnTo>
                      <a:pt x="593" y="183"/>
                    </a:lnTo>
                    <a:lnTo>
                      <a:pt x="586" y="183"/>
                    </a:lnTo>
                    <a:lnTo>
                      <a:pt x="580" y="183"/>
                    </a:lnTo>
                    <a:lnTo>
                      <a:pt x="574" y="183"/>
                    </a:lnTo>
                    <a:lnTo>
                      <a:pt x="567" y="183"/>
                    </a:lnTo>
                    <a:lnTo>
                      <a:pt x="567" y="187"/>
                    </a:lnTo>
                    <a:lnTo>
                      <a:pt x="561" y="192"/>
                    </a:lnTo>
                    <a:lnTo>
                      <a:pt x="561" y="196"/>
                    </a:lnTo>
                    <a:lnTo>
                      <a:pt x="555" y="201"/>
                    </a:lnTo>
                    <a:lnTo>
                      <a:pt x="549" y="205"/>
                    </a:lnTo>
                    <a:lnTo>
                      <a:pt x="549" y="210"/>
                    </a:lnTo>
                    <a:lnTo>
                      <a:pt x="549" y="214"/>
                    </a:lnTo>
                    <a:lnTo>
                      <a:pt x="555" y="210"/>
                    </a:lnTo>
                    <a:lnTo>
                      <a:pt x="561" y="205"/>
                    </a:lnTo>
                    <a:lnTo>
                      <a:pt x="561" y="201"/>
                    </a:lnTo>
                    <a:lnTo>
                      <a:pt x="567" y="201"/>
                    </a:lnTo>
                    <a:lnTo>
                      <a:pt x="574" y="196"/>
                    </a:lnTo>
                    <a:lnTo>
                      <a:pt x="574" y="201"/>
                    </a:lnTo>
                    <a:lnTo>
                      <a:pt x="580" y="201"/>
                    </a:lnTo>
                    <a:lnTo>
                      <a:pt x="580" y="205"/>
                    </a:lnTo>
                    <a:lnTo>
                      <a:pt x="586" y="205"/>
                    </a:lnTo>
                    <a:lnTo>
                      <a:pt x="586" y="210"/>
                    </a:lnTo>
                    <a:lnTo>
                      <a:pt x="580" y="214"/>
                    </a:lnTo>
                    <a:lnTo>
                      <a:pt x="580" y="219"/>
                    </a:lnTo>
                    <a:lnTo>
                      <a:pt x="580" y="223"/>
                    </a:lnTo>
                    <a:lnTo>
                      <a:pt x="580" y="228"/>
                    </a:lnTo>
                    <a:lnTo>
                      <a:pt x="586" y="232"/>
                    </a:lnTo>
                    <a:lnTo>
                      <a:pt x="593" y="236"/>
                    </a:lnTo>
                    <a:lnTo>
                      <a:pt x="599" y="236"/>
                    </a:lnTo>
                    <a:lnTo>
                      <a:pt x="599" y="232"/>
                    </a:lnTo>
                    <a:lnTo>
                      <a:pt x="599" y="228"/>
                    </a:lnTo>
                    <a:lnTo>
                      <a:pt x="605" y="223"/>
                    </a:lnTo>
                    <a:lnTo>
                      <a:pt x="611" y="223"/>
                    </a:lnTo>
                    <a:lnTo>
                      <a:pt x="611" y="228"/>
                    </a:lnTo>
                    <a:lnTo>
                      <a:pt x="618" y="228"/>
                    </a:lnTo>
                    <a:lnTo>
                      <a:pt x="618" y="232"/>
                    </a:lnTo>
                    <a:lnTo>
                      <a:pt x="618" y="236"/>
                    </a:lnTo>
                    <a:lnTo>
                      <a:pt x="624" y="241"/>
                    </a:lnTo>
                    <a:lnTo>
                      <a:pt x="624" y="245"/>
                    </a:lnTo>
                    <a:lnTo>
                      <a:pt x="618" y="250"/>
                    </a:lnTo>
                    <a:lnTo>
                      <a:pt x="618" y="254"/>
                    </a:lnTo>
                    <a:lnTo>
                      <a:pt x="611" y="259"/>
                    </a:lnTo>
                    <a:lnTo>
                      <a:pt x="611" y="263"/>
                    </a:lnTo>
                    <a:lnTo>
                      <a:pt x="605" y="263"/>
                    </a:lnTo>
                    <a:lnTo>
                      <a:pt x="599" y="268"/>
                    </a:lnTo>
                    <a:lnTo>
                      <a:pt x="593" y="272"/>
                    </a:lnTo>
                    <a:lnTo>
                      <a:pt x="586" y="272"/>
                    </a:lnTo>
                    <a:lnTo>
                      <a:pt x="586" y="277"/>
                    </a:lnTo>
                    <a:lnTo>
                      <a:pt x="586" y="281"/>
                    </a:lnTo>
                    <a:lnTo>
                      <a:pt x="580" y="285"/>
                    </a:lnTo>
                    <a:lnTo>
                      <a:pt x="580" y="290"/>
                    </a:lnTo>
                    <a:lnTo>
                      <a:pt x="580" y="294"/>
                    </a:lnTo>
                    <a:lnTo>
                      <a:pt x="580" y="299"/>
                    </a:lnTo>
                    <a:lnTo>
                      <a:pt x="574" y="303"/>
                    </a:lnTo>
                    <a:lnTo>
                      <a:pt x="574" y="308"/>
                    </a:lnTo>
                    <a:lnTo>
                      <a:pt x="567" y="308"/>
                    </a:lnTo>
                    <a:lnTo>
                      <a:pt x="567" y="312"/>
                    </a:lnTo>
                    <a:lnTo>
                      <a:pt x="561" y="312"/>
                    </a:lnTo>
                    <a:lnTo>
                      <a:pt x="555" y="317"/>
                    </a:lnTo>
                    <a:lnTo>
                      <a:pt x="549" y="317"/>
                    </a:lnTo>
                    <a:lnTo>
                      <a:pt x="542" y="321"/>
                    </a:lnTo>
                    <a:lnTo>
                      <a:pt x="536" y="321"/>
                    </a:lnTo>
                    <a:lnTo>
                      <a:pt x="530" y="321"/>
                    </a:lnTo>
                    <a:lnTo>
                      <a:pt x="523" y="317"/>
                    </a:lnTo>
                    <a:lnTo>
                      <a:pt x="523" y="312"/>
                    </a:lnTo>
                    <a:lnTo>
                      <a:pt x="523" y="308"/>
                    </a:lnTo>
                    <a:lnTo>
                      <a:pt x="523" y="303"/>
                    </a:lnTo>
                    <a:lnTo>
                      <a:pt x="523" y="299"/>
                    </a:lnTo>
                    <a:lnTo>
                      <a:pt x="523" y="294"/>
                    </a:lnTo>
                    <a:lnTo>
                      <a:pt x="523" y="290"/>
                    </a:lnTo>
                    <a:lnTo>
                      <a:pt x="523" y="285"/>
                    </a:lnTo>
                    <a:lnTo>
                      <a:pt x="517" y="281"/>
                    </a:lnTo>
                    <a:lnTo>
                      <a:pt x="511" y="285"/>
                    </a:lnTo>
                    <a:lnTo>
                      <a:pt x="505" y="285"/>
                    </a:lnTo>
                    <a:lnTo>
                      <a:pt x="498" y="285"/>
                    </a:lnTo>
                    <a:lnTo>
                      <a:pt x="498" y="281"/>
                    </a:lnTo>
                    <a:lnTo>
                      <a:pt x="492" y="281"/>
                    </a:lnTo>
                    <a:lnTo>
                      <a:pt x="486" y="285"/>
                    </a:lnTo>
                    <a:lnTo>
                      <a:pt x="479" y="290"/>
                    </a:lnTo>
                    <a:lnTo>
                      <a:pt x="479" y="294"/>
                    </a:lnTo>
                    <a:lnTo>
                      <a:pt x="473" y="299"/>
                    </a:lnTo>
                    <a:lnTo>
                      <a:pt x="473" y="303"/>
                    </a:lnTo>
                    <a:lnTo>
                      <a:pt x="467" y="308"/>
                    </a:lnTo>
                    <a:lnTo>
                      <a:pt x="467" y="312"/>
                    </a:lnTo>
                    <a:lnTo>
                      <a:pt x="467" y="317"/>
                    </a:lnTo>
                    <a:lnTo>
                      <a:pt x="467" y="321"/>
                    </a:lnTo>
                    <a:lnTo>
                      <a:pt x="461" y="326"/>
                    </a:lnTo>
                    <a:lnTo>
                      <a:pt x="454" y="330"/>
                    </a:lnTo>
                    <a:lnTo>
                      <a:pt x="448" y="330"/>
                    </a:lnTo>
                    <a:lnTo>
                      <a:pt x="442" y="330"/>
                    </a:lnTo>
                    <a:lnTo>
                      <a:pt x="435" y="330"/>
                    </a:lnTo>
                    <a:lnTo>
                      <a:pt x="429" y="326"/>
                    </a:lnTo>
                    <a:lnTo>
                      <a:pt x="423" y="326"/>
                    </a:lnTo>
                    <a:lnTo>
                      <a:pt x="423" y="321"/>
                    </a:lnTo>
                    <a:lnTo>
                      <a:pt x="417" y="317"/>
                    </a:lnTo>
                    <a:lnTo>
                      <a:pt x="410" y="317"/>
                    </a:lnTo>
                    <a:lnTo>
                      <a:pt x="404" y="317"/>
                    </a:lnTo>
                    <a:lnTo>
                      <a:pt x="398" y="317"/>
                    </a:lnTo>
                    <a:lnTo>
                      <a:pt x="398" y="321"/>
                    </a:lnTo>
                    <a:lnTo>
                      <a:pt x="391" y="321"/>
                    </a:lnTo>
                    <a:lnTo>
                      <a:pt x="391" y="326"/>
                    </a:lnTo>
                    <a:lnTo>
                      <a:pt x="391" y="330"/>
                    </a:lnTo>
                    <a:lnTo>
                      <a:pt x="385" y="335"/>
                    </a:lnTo>
                    <a:lnTo>
                      <a:pt x="379" y="339"/>
                    </a:lnTo>
                    <a:lnTo>
                      <a:pt x="373" y="339"/>
                    </a:lnTo>
                    <a:lnTo>
                      <a:pt x="366" y="339"/>
                    </a:lnTo>
                    <a:lnTo>
                      <a:pt x="360" y="339"/>
                    </a:lnTo>
                    <a:lnTo>
                      <a:pt x="354" y="335"/>
                    </a:lnTo>
                    <a:lnTo>
                      <a:pt x="347" y="339"/>
                    </a:lnTo>
                    <a:lnTo>
                      <a:pt x="341" y="339"/>
                    </a:lnTo>
                    <a:lnTo>
                      <a:pt x="335" y="343"/>
                    </a:lnTo>
                    <a:lnTo>
                      <a:pt x="335" y="348"/>
                    </a:lnTo>
                    <a:lnTo>
                      <a:pt x="335" y="352"/>
                    </a:lnTo>
                    <a:lnTo>
                      <a:pt x="329" y="357"/>
                    </a:lnTo>
                    <a:lnTo>
                      <a:pt x="329" y="361"/>
                    </a:lnTo>
                    <a:lnTo>
                      <a:pt x="329" y="370"/>
                    </a:lnTo>
                    <a:lnTo>
                      <a:pt x="329" y="375"/>
                    </a:lnTo>
                    <a:lnTo>
                      <a:pt x="329" y="379"/>
                    </a:lnTo>
                    <a:lnTo>
                      <a:pt x="329" y="384"/>
                    </a:lnTo>
                    <a:lnTo>
                      <a:pt x="329" y="388"/>
                    </a:lnTo>
                    <a:lnTo>
                      <a:pt x="329" y="393"/>
                    </a:lnTo>
                    <a:lnTo>
                      <a:pt x="322" y="393"/>
                    </a:lnTo>
                    <a:lnTo>
                      <a:pt x="322" y="397"/>
                    </a:lnTo>
                    <a:lnTo>
                      <a:pt x="316" y="397"/>
                    </a:lnTo>
                    <a:lnTo>
                      <a:pt x="310" y="397"/>
                    </a:lnTo>
                    <a:lnTo>
                      <a:pt x="303" y="401"/>
                    </a:lnTo>
                    <a:lnTo>
                      <a:pt x="297" y="397"/>
                    </a:lnTo>
                    <a:lnTo>
                      <a:pt x="291" y="397"/>
                    </a:lnTo>
                    <a:lnTo>
                      <a:pt x="284" y="397"/>
                    </a:lnTo>
                    <a:lnTo>
                      <a:pt x="278" y="397"/>
                    </a:lnTo>
                    <a:lnTo>
                      <a:pt x="272" y="397"/>
                    </a:lnTo>
                    <a:lnTo>
                      <a:pt x="266" y="397"/>
                    </a:lnTo>
                    <a:lnTo>
                      <a:pt x="259" y="397"/>
                    </a:lnTo>
                    <a:lnTo>
                      <a:pt x="253" y="397"/>
                    </a:lnTo>
                    <a:lnTo>
                      <a:pt x="247" y="397"/>
                    </a:lnTo>
                    <a:lnTo>
                      <a:pt x="240" y="397"/>
                    </a:lnTo>
                    <a:lnTo>
                      <a:pt x="234" y="397"/>
                    </a:lnTo>
                    <a:lnTo>
                      <a:pt x="228" y="397"/>
                    </a:lnTo>
                    <a:lnTo>
                      <a:pt x="228" y="393"/>
                    </a:lnTo>
                    <a:lnTo>
                      <a:pt x="222" y="388"/>
                    </a:lnTo>
                    <a:lnTo>
                      <a:pt x="222" y="384"/>
                    </a:lnTo>
                    <a:lnTo>
                      <a:pt x="222" y="379"/>
                    </a:lnTo>
                    <a:lnTo>
                      <a:pt x="228" y="375"/>
                    </a:lnTo>
                    <a:lnTo>
                      <a:pt x="228" y="370"/>
                    </a:lnTo>
                    <a:lnTo>
                      <a:pt x="228" y="366"/>
                    </a:lnTo>
                    <a:lnTo>
                      <a:pt x="222" y="361"/>
                    </a:lnTo>
                    <a:lnTo>
                      <a:pt x="222" y="357"/>
                    </a:lnTo>
                    <a:lnTo>
                      <a:pt x="215" y="357"/>
                    </a:lnTo>
                    <a:lnTo>
                      <a:pt x="209" y="352"/>
                    </a:lnTo>
                    <a:lnTo>
                      <a:pt x="203" y="352"/>
                    </a:lnTo>
                    <a:lnTo>
                      <a:pt x="196" y="352"/>
                    </a:lnTo>
                    <a:lnTo>
                      <a:pt x="190" y="348"/>
                    </a:lnTo>
                    <a:lnTo>
                      <a:pt x="184" y="343"/>
                    </a:lnTo>
                    <a:lnTo>
                      <a:pt x="184" y="339"/>
                    </a:lnTo>
                    <a:lnTo>
                      <a:pt x="178" y="339"/>
                    </a:lnTo>
                    <a:lnTo>
                      <a:pt x="171" y="335"/>
                    </a:lnTo>
                    <a:lnTo>
                      <a:pt x="165" y="330"/>
                    </a:lnTo>
                    <a:lnTo>
                      <a:pt x="159" y="326"/>
                    </a:lnTo>
                    <a:lnTo>
                      <a:pt x="152" y="326"/>
                    </a:lnTo>
                    <a:lnTo>
                      <a:pt x="146" y="326"/>
                    </a:lnTo>
                    <a:lnTo>
                      <a:pt x="140" y="321"/>
                    </a:lnTo>
                    <a:lnTo>
                      <a:pt x="140" y="317"/>
                    </a:lnTo>
                    <a:lnTo>
                      <a:pt x="140" y="312"/>
                    </a:lnTo>
                    <a:lnTo>
                      <a:pt x="140" y="308"/>
                    </a:lnTo>
                    <a:lnTo>
                      <a:pt x="140" y="303"/>
                    </a:lnTo>
                    <a:lnTo>
                      <a:pt x="140" y="299"/>
                    </a:lnTo>
                    <a:lnTo>
                      <a:pt x="140" y="294"/>
                    </a:lnTo>
                    <a:lnTo>
                      <a:pt x="146" y="290"/>
                    </a:lnTo>
                    <a:lnTo>
                      <a:pt x="146" y="285"/>
                    </a:lnTo>
                    <a:lnTo>
                      <a:pt x="152" y="281"/>
                    </a:lnTo>
                    <a:lnTo>
                      <a:pt x="159" y="281"/>
                    </a:lnTo>
                    <a:lnTo>
                      <a:pt x="165" y="277"/>
                    </a:lnTo>
                    <a:lnTo>
                      <a:pt x="165" y="272"/>
                    </a:lnTo>
                    <a:lnTo>
                      <a:pt x="171" y="268"/>
                    </a:lnTo>
                    <a:lnTo>
                      <a:pt x="171" y="263"/>
                    </a:lnTo>
                    <a:lnTo>
                      <a:pt x="165" y="259"/>
                    </a:lnTo>
                    <a:lnTo>
                      <a:pt x="159" y="254"/>
                    </a:lnTo>
                    <a:lnTo>
                      <a:pt x="152" y="250"/>
                    </a:lnTo>
                    <a:lnTo>
                      <a:pt x="146" y="250"/>
                    </a:lnTo>
                    <a:lnTo>
                      <a:pt x="146" y="245"/>
                    </a:lnTo>
                    <a:lnTo>
                      <a:pt x="140" y="241"/>
                    </a:lnTo>
                    <a:lnTo>
                      <a:pt x="134" y="236"/>
                    </a:lnTo>
                    <a:lnTo>
                      <a:pt x="127" y="232"/>
                    </a:lnTo>
                    <a:lnTo>
                      <a:pt x="127" y="228"/>
                    </a:lnTo>
                    <a:lnTo>
                      <a:pt x="121" y="223"/>
                    </a:lnTo>
                    <a:lnTo>
                      <a:pt x="121" y="219"/>
                    </a:lnTo>
                    <a:lnTo>
                      <a:pt x="121" y="214"/>
                    </a:lnTo>
                    <a:lnTo>
                      <a:pt x="121" y="210"/>
                    </a:lnTo>
                    <a:lnTo>
                      <a:pt x="115" y="205"/>
                    </a:lnTo>
                    <a:lnTo>
                      <a:pt x="115" y="201"/>
                    </a:lnTo>
                    <a:lnTo>
                      <a:pt x="108" y="196"/>
                    </a:lnTo>
                    <a:lnTo>
                      <a:pt x="102" y="192"/>
                    </a:lnTo>
                    <a:lnTo>
                      <a:pt x="96" y="187"/>
                    </a:lnTo>
                    <a:lnTo>
                      <a:pt x="90" y="183"/>
                    </a:lnTo>
                    <a:lnTo>
                      <a:pt x="83" y="183"/>
                    </a:lnTo>
                    <a:lnTo>
                      <a:pt x="77" y="178"/>
                    </a:lnTo>
                    <a:lnTo>
                      <a:pt x="71" y="174"/>
                    </a:lnTo>
                    <a:lnTo>
                      <a:pt x="64" y="170"/>
                    </a:lnTo>
                    <a:lnTo>
                      <a:pt x="58" y="170"/>
                    </a:lnTo>
                    <a:lnTo>
                      <a:pt x="58" y="165"/>
                    </a:lnTo>
                    <a:lnTo>
                      <a:pt x="52" y="165"/>
                    </a:lnTo>
                    <a:lnTo>
                      <a:pt x="46" y="161"/>
                    </a:lnTo>
                    <a:lnTo>
                      <a:pt x="39" y="161"/>
                    </a:lnTo>
                    <a:lnTo>
                      <a:pt x="33" y="161"/>
                    </a:lnTo>
                    <a:lnTo>
                      <a:pt x="27" y="165"/>
                    </a:lnTo>
                    <a:lnTo>
                      <a:pt x="14" y="165"/>
                    </a:lnTo>
                    <a:lnTo>
                      <a:pt x="8" y="165"/>
                    </a:lnTo>
                    <a:lnTo>
                      <a:pt x="0" y="165"/>
                    </a:lnTo>
                    <a:lnTo>
                      <a:pt x="0" y="161"/>
                    </a:lnTo>
                    <a:lnTo>
                      <a:pt x="8" y="161"/>
                    </a:lnTo>
                    <a:lnTo>
                      <a:pt x="8" y="156"/>
                    </a:lnTo>
                    <a:lnTo>
                      <a:pt x="8" y="152"/>
                    </a:lnTo>
                    <a:lnTo>
                      <a:pt x="14" y="147"/>
                    </a:lnTo>
                    <a:lnTo>
                      <a:pt x="20" y="143"/>
                    </a:lnTo>
                    <a:lnTo>
                      <a:pt x="20" y="138"/>
                    </a:lnTo>
                    <a:lnTo>
                      <a:pt x="27" y="138"/>
                    </a:lnTo>
                    <a:lnTo>
                      <a:pt x="27" y="134"/>
                    </a:lnTo>
                    <a:lnTo>
                      <a:pt x="33" y="134"/>
                    </a:lnTo>
                    <a:lnTo>
                      <a:pt x="33" y="129"/>
                    </a:lnTo>
                    <a:lnTo>
                      <a:pt x="33" y="125"/>
                    </a:lnTo>
                    <a:lnTo>
                      <a:pt x="33" y="120"/>
                    </a:lnTo>
                    <a:lnTo>
                      <a:pt x="33" y="116"/>
                    </a:lnTo>
                    <a:lnTo>
                      <a:pt x="33" y="112"/>
                    </a:lnTo>
                    <a:lnTo>
                      <a:pt x="27" y="112"/>
                    </a:lnTo>
                    <a:lnTo>
                      <a:pt x="20" y="112"/>
                    </a:lnTo>
                    <a:lnTo>
                      <a:pt x="20" y="107"/>
                    </a:lnTo>
                    <a:lnTo>
                      <a:pt x="20" y="103"/>
                    </a:lnTo>
                    <a:lnTo>
                      <a:pt x="20" y="98"/>
                    </a:lnTo>
                    <a:lnTo>
                      <a:pt x="27" y="98"/>
                    </a:lnTo>
                    <a:lnTo>
                      <a:pt x="27" y="94"/>
                    </a:lnTo>
                    <a:lnTo>
                      <a:pt x="33" y="94"/>
                    </a:lnTo>
                    <a:lnTo>
                      <a:pt x="39" y="94"/>
                    </a:lnTo>
                    <a:lnTo>
                      <a:pt x="46" y="94"/>
                    </a:lnTo>
                    <a:lnTo>
                      <a:pt x="46" y="89"/>
                    </a:lnTo>
                    <a:lnTo>
                      <a:pt x="52" y="85"/>
                    </a:lnTo>
                    <a:lnTo>
                      <a:pt x="52" y="80"/>
                    </a:lnTo>
                    <a:lnTo>
                      <a:pt x="52" y="76"/>
                    </a:lnTo>
                    <a:lnTo>
                      <a:pt x="46" y="71"/>
                    </a:lnTo>
                    <a:lnTo>
                      <a:pt x="46" y="67"/>
                    </a:lnTo>
                    <a:lnTo>
                      <a:pt x="46" y="62"/>
                    </a:lnTo>
                    <a:lnTo>
                      <a:pt x="46" y="58"/>
                    </a:lnTo>
                    <a:lnTo>
                      <a:pt x="52" y="54"/>
                    </a:lnTo>
                    <a:lnTo>
                      <a:pt x="52" y="49"/>
                    </a:lnTo>
                    <a:lnTo>
                      <a:pt x="58" y="40"/>
                    </a:lnTo>
                    <a:lnTo>
                      <a:pt x="58" y="36"/>
                    </a:lnTo>
                    <a:lnTo>
                      <a:pt x="64" y="36"/>
                    </a:lnTo>
                    <a:lnTo>
                      <a:pt x="64" y="31"/>
                    </a:lnTo>
                    <a:lnTo>
                      <a:pt x="71" y="31"/>
                    </a:lnTo>
                    <a:lnTo>
                      <a:pt x="77" y="27"/>
                    </a:lnTo>
                    <a:lnTo>
                      <a:pt x="83" y="27"/>
                    </a:lnTo>
                    <a:lnTo>
                      <a:pt x="90" y="27"/>
                    </a:lnTo>
                    <a:lnTo>
                      <a:pt x="96" y="22"/>
                    </a:lnTo>
                    <a:lnTo>
                      <a:pt x="102" y="18"/>
                    </a:lnTo>
                    <a:lnTo>
                      <a:pt x="115" y="18"/>
                    </a:lnTo>
                    <a:lnTo>
                      <a:pt x="121" y="18"/>
                    </a:lnTo>
                    <a:lnTo>
                      <a:pt x="127" y="18"/>
                    </a:lnTo>
                    <a:lnTo>
                      <a:pt x="134" y="18"/>
                    </a:lnTo>
                    <a:lnTo>
                      <a:pt x="140" y="22"/>
                    </a:lnTo>
                    <a:lnTo>
                      <a:pt x="146" y="22"/>
                    </a:lnTo>
                    <a:lnTo>
                      <a:pt x="152" y="22"/>
                    </a:lnTo>
                    <a:lnTo>
                      <a:pt x="159" y="22"/>
                    </a:lnTo>
                    <a:lnTo>
                      <a:pt x="165" y="27"/>
                    </a:lnTo>
                    <a:lnTo>
                      <a:pt x="171" y="27"/>
                    </a:lnTo>
                    <a:lnTo>
                      <a:pt x="178" y="27"/>
                    </a:lnTo>
                    <a:lnTo>
                      <a:pt x="184" y="27"/>
                    </a:lnTo>
                    <a:lnTo>
                      <a:pt x="190" y="27"/>
                    </a:lnTo>
                    <a:lnTo>
                      <a:pt x="196" y="27"/>
                    </a:lnTo>
                    <a:lnTo>
                      <a:pt x="203" y="27"/>
                    </a:lnTo>
                    <a:lnTo>
                      <a:pt x="209" y="22"/>
                    </a:lnTo>
                    <a:lnTo>
                      <a:pt x="215" y="22"/>
                    </a:lnTo>
                    <a:lnTo>
                      <a:pt x="222" y="18"/>
                    </a:lnTo>
                    <a:lnTo>
                      <a:pt x="228" y="18"/>
                    </a:lnTo>
                    <a:lnTo>
                      <a:pt x="234" y="18"/>
                    </a:lnTo>
                    <a:lnTo>
                      <a:pt x="240" y="18"/>
                    </a:lnTo>
                    <a:lnTo>
                      <a:pt x="247" y="18"/>
                    </a:lnTo>
                    <a:lnTo>
                      <a:pt x="253" y="22"/>
                    </a:lnTo>
                    <a:lnTo>
                      <a:pt x="259" y="22"/>
                    </a:lnTo>
                    <a:lnTo>
                      <a:pt x="266" y="22"/>
                    </a:lnTo>
                    <a:lnTo>
                      <a:pt x="272" y="22"/>
                    </a:lnTo>
                    <a:lnTo>
                      <a:pt x="278" y="27"/>
                    </a:lnTo>
                    <a:lnTo>
                      <a:pt x="284" y="27"/>
                    </a:lnTo>
                    <a:lnTo>
                      <a:pt x="291" y="27"/>
                    </a:lnTo>
                    <a:lnTo>
                      <a:pt x="297" y="27"/>
                    </a:lnTo>
                    <a:lnTo>
                      <a:pt x="303" y="22"/>
                    </a:lnTo>
                    <a:lnTo>
                      <a:pt x="310" y="22"/>
                    </a:lnTo>
                    <a:lnTo>
                      <a:pt x="310" y="18"/>
                    </a:lnTo>
                    <a:lnTo>
                      <a:pt x="310" y="13"/>
                    </a:lnTo>
                    <a:lnTo>
                      <a:pt x="310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89" name="Group 991"/>
            <p:cNvGrpSpPr>
              <a:grpSpLocks/>
            </p:cNvGrpSpPr>
            <p:nvPr/>
          </p:nvGrpSpPr>
          <p:grpSpPr bwMode="auto">
            <a:xfrm>
              <a:off x="1846" y="2492"/>
              <a:ext cx="604" cy="531"/>
              <a:chOff x="1846" y="2492"/>
              <a:chExt cx="604" cy="531"/>
            </a:xfrm>
          </p:grpSpPr>
          <p:sp>
            <p:nvSpPr>
              <p:cNvPr id="5088" name="Freeform 992"/>
              <p:cNvSpPr>
                <a:spLocks/>
              </p:cNvSpPr>
              <p:nvPr/>
            </p:nvSpPr>
            <p:spPr bwMode="auto">
              <a:xfrm>
                <a:off x="1846" y="2492"/>
                <a:ext cx="604" cy="531"/>
              </a:xfrm>
              <a:custGeom>
                <a:avLst/>
                <a:gdLst/>
                <a:ahLst/>
                <a:cxnLst>
                  <a:cxn ang="0">
                    <a:pos x="434" y="27"/>
                  </a:cxn>
                  <a:cxn ang="0">
                    <a:pos x="478" y="49"/>
                  </a:cxn>
                  <a:cxn ang="0">
                    <a:pos x="535" y="76"/>
                  </a:cxn>
                  <a:cxn ang="0">
                    <a:pos x="573" y="90"/>
                  </a:cxn>
                  <a:cxn ang="0">
                    <a:pos x="573" y="116"/>
                  </a:cxn>
                  <a:cxn ang="0">
                    <a:pos x="573" y="148"/>
                  </a:cxn>
                  <a:cxn ang="0">
                    <a:pos x="554" y="170"/>
                  </a:cxn>
                  <a:cxn ang="0">
                    <a:pos x="554" y="197"/>
                  </a:cxn>
                  <a:cxn ang="0">
                    <a:pos x="573" y="219"/>
                  </a:cxn>
                  <a:cxn ang="0">
                    <a:pos x="591" y="250"/>
                  </a:cxn>
                  <a:cxn ang="0">
                    <a:pos x="604" y="281"/>
                  </a:cxn>
                  <a:cxn ang="0">
                    <a:pos x="591" y="308"/>
                  </a:cxn>
                  <a:cxn ang="0">
                    <a:pos x="566" y="330"/>
                  </a:cxn>
                  <a:cxn ang="0">
                    <a:pos x="604" y="353"/>
                  </a:cxn>
                  <a:cxn ang="0">
                    <a:pos x="573" y="366"/>
                  </a:cxn>
                  <a:cxn ang="0">
                    <a:pos x="510" y="353"/>
                  </a:cxn>
                  <a:cxn ang="0">
                    <a:pos x="459" y="344"/>
                  </a:cxn>
                  <a:cxn ang="0">
                    <a:pos x="434" y="366"/>
                  </a:cxn>
                  <a:cxn ang="0">
                    <a:pos x="390" y="379"/>
                  </a:cxn>
                  <a:cxn ang="0">
                    <a:pos x="384" y="415"/>
                  </a:cxn>
                  <a:cxn ang="0">
                    <a:pos x="403" y="446"/>
                  </a:cxn>
                  <a:cxn ang="0">
                    <a:pos x="371" y="437"/>
                  </a:cxn>
                  <a:cxn ang="0">
                    <a:pos x="340" y="446"/>
                  </a:cxn>
                  <a:cxn ang="0">
                    <a:pos x="327" y="478"/>
                  </a:cxn>
                  <a:cxn ang="0">
                    <a:pos x="340" y="504"/>
                  </a:cxn>
                  <a:cxn ang="0">
                    <a:pos x="302" y="504"/>
                  </a:cxn>
                  <a:cxn ang="0">
                    <a:pos x="264" y="518"/>
                  </a:cxn>
                  <a:cxn ang="0">
                    <a:pos x="246" y="527"/>
                  </a:cxn>
                  <a:cxn ang="0">
                    <a:pos x="239" y="500"/>
                  </a:cxn>
                  <a:cxn ang="0">
                    <a:pos x="195" y="500"/>
                  </a:cxn>
                  <a:cxn ang="0">
                    <a:pos x="158" y="486"/>
                  </a:cxn>
                  <a:cxn ang="0">
                    <a:pos x="114" y="482"/>
                  </a:cxn>
                  <a:cxn ang="0">
                    <a:pos x="63" y="482"/>
                  </a:cxn>
                  <a:cxn ang="0">
                    <a:pos x="38" y="482"/>
                  </a:cxn>
                  <a:cxn ang="0">
                    <a:pos x="57" y="446"/>
                  </a:cxn>
                  <a:cxn ang="0">
                    <a:pos x="82" y="424"/>
                  </a:cxn>
                  <a:cxn ang="0">
                    <a:pos x="95" y="393"/>
                  </a:cxn>
                  <a:cxn ang="0">
                    <a:pos x="95" y="357"/>
                  </a:cxn>
                  <a:cxn ang="0">
                    <a:pos x="114" y="326"/>
                  </a:cxn>
                  <a:cxn ang="0">
                    <a:pos x="70" y="317"/>
                  </a:cxn>
                  <a:cxn ang="0">
                    <a:pos x="32" y="308"/>
                  </a:cxn>
                  <a:cxn ang="0">
                    <a:pos x="7" y="290"/>
                  </a:cxn>
                  <a:cxn ang="0">
                    <a:pos x="51" y="281"/>
                  </a:cxn>
                  <a:cxn ang="0">
                    <a:pos x="88" y="272"/>
                  </a:cxn>
                  <a:cxn ang="0">
                    <a:pos x="120" y="250"/>
                  </a:cxn>
                  <a:cxn ang="0">
                    <a:pos x="151" y="259"/>
                  </a:cxn>
                  <a:cxn ang="0">
                    <a:pos x="183" y="241"/>
                  </a:cxn>
                  <a:cxn ang="0">
                    <a:pos x="189" y="223"/>
                  </a:cxn>
                  <a:cxn ang="0">
                    <a:pos x="208" y="201"/>
                  </a:cxn>
                  <a:cxn ang="0">
                    <a:pos x="214" y="174"/>
                  </a:cxn>
                  <a:cxn ang="0">
                    <a:pos x="252" y="152"/>
                  </a:cxn>
                  <a:cxn ang="0">
                    <a:pos x="271" y="121"/>
                  </a:cxn>
                  <a:cxn ang="0">
                    <a:pos x="302" y="94"/>
                  </a:cxn>
                  <a:cxn ang="0">
                    <a:pos x="327" y="63"/>
                  </a:cxn>
                  <a:cxn ang="0">
                    <a:pos x="371" y="40"/>
                  </a:cxn>
                  <a:cxn ang="0">
                    <a:pos x="378" y="18"/>
                  </a:cxn>
                </a:cxnLst>
                <a:rect l="0" t="0" r="r" b="b"/>
                <a:pathLst>
                  <a:path w="604" h="531">
                    <a:moveTo>
                      <a:pt x="403" y="0"/>
                    </a:moveTo>
                    <a:lnTo>
                      <a:pt x="409" y="9"/>
                    </a:lnTo>
                    <a:lnTo>
                      <a:pt x="415" y="9"/>
                    </a:lnTo>
                    <a:lnTo>
                      <a:pt x="415" y="14"/>
                    </a:lnTo>
                    <a:lnTo>
                      <a:pt x="422" y="14"/>
                    </a:lnTo>
                    <a:lnTo>
                      <a:pt x="422" y="18"/>
                    </a:lnTo>
                    <a:lnTo>
                      <a:pt x="428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40" y="36"/>
                    </a:lnTo>
                    <a:lnTo>
                      <a:pt x="447" y="40"/>
                    </a:lnTo>
                    <a:lnTo>
                      <a:pt x="453" y="40"/>
                    </a:lnTo>
                    <a:lnTo>
                      <a:pt x="459" y="40"/>
                    </a:lnTo>
                    <a:lnTo>
                      <a:pt x="466" y="45"/>
                    </a:lnTo>
                    <a:lnTo>
                      <a:pt x="472" y="45"/>
                    </a:lnTo>
                    <a:lnTo>
                      <a:pt x="478" y="49"/>
                    </a:lnTo>
                    <a:lnTo>
                      <a:pt x="485" y="54"/>
                    </a:lnTo>
                    <a:lnTo>
                      <a:pt x="491" y="54"/>
                    </a:lnTo>
                    <a:lnTo>
                      <a:pt x="497" y="58"/>
                    </a:lnTo>
                    <a:lnTo>
                      <a:pt x="503" y="63"/>
                    </a:lnTo>
                    <a:lnTo>
                      <a:pt x="510" y="67"/>
                    </a:lnTo>
                    <a:lnTo>
                      <a:pt x="516" y="67"/>
                    </a:lnTo>
                    <a:lnTo>
                      <a:pt x="522" y="72"/>
                    </a:lnTo>
                    <a:lnTo>
                      <a:pt x="535" y="76"/>
                    </a:lnTo>
                    <a:lnTo>
                      <a:pt x="541" y="81"/>
                    </a:lnTo>
                    <a:lnTo>
                      <a:pt x="547" y="81"/>
                    </a:lnTo>
                    <a:lnTo>
                      <a:pt x="554" y="81"/>
                    </a:lnTo>
                    <a:lnTo>
                      <a:pt x="554" y="85"/>
                    </a:lnTo>
                    <a:lnTo>
                      <a:pt x="560" y="85"/>
                    </a:lnTo>
                    <a:lnTo>
                      <a:pt x="566" y="85"/>
                    </a:lnTo>
                    <a:lnTo>
                      <a:pt x="566" y="90"/>
                    </a:lnTo>
                    <a:lnTo>
                      <a:pt x="573" y="90"/>
                    </a:lnTo>
                    <a:lnTo>
                      <a:pt x="579" y="94"/>
                    </a:lnTo>
                    <a:lnTo>
                      <a:pt x="585" y="94"/>
                    </a:lnTo>
                    <a:lnTo>
                      <a:pt x="585" y="98"/>
                    </a:lnTo>
                    <a:lnTo>
                      <a:pt x="585" y="103"/>
                    </a:lnTo>
                    <a:lnTo>
                      <a:pt x="585" y="107"/>
                    </a:lnTo>
                    <a:lnTo>
                      <a:pt x="579" y="112"/>
                    </a:lnTo>
                    <a:lnTo>
                      <a:pt x="579" y="116"/>
                    </a:lnTo>
                    <a:lnTo>
                      <a:pt x="573" y="116"/>
                    </a:lnTo>
                    <a:lnTo>
                      <a:pt x="573" y="121"/>
                    </a:lnTo>
                    <a:lnTo>
                      <a:pt x="566" y="121"/>
                    </a:lnTo>
                    <a:lnTo>
                      <a:pt x="566" y="125"/>
                    </a:lnTo>
                    <a:lnTo>
                      <a:pt x="566" y="130"/>
                    </a:lnTo>
                    <a:lnTo>
                      <a:pt x="566" y="134"/>
                    </a:lnTo>
                    <a:lnTo>
                      <a:pt x="566" y="139"/>
                    </a:lnTo>
                    <a:lnTo>
                      <a:pt x="573" y="143"/>
                    </a:lnTo>
                    <a:lnTo>
                      <a:pt x="573" y="148"/>
                    </a:lnTo>
                    <a:lnTo>
                      <a:pt x="573" y="152"/>
                    </a:lnTo>
                    <a:lnTo>
                      <a:pt x="573" y="156"/>
                    </a:lnTo>
                    <a:lnTo>
                      <a:pt x="573" y="161"/>
                    </a:lnTo>
                    <a:lnTo>
                      <a:pt x="573" y="165"/>
                    </a:lnTo>
                    <a:lnTo>
                      <a:pt x="566" y="165"/>
                    </a:lnTo>
                    <a:lnTo>
                      <a:pt x="560" y="165"/>
                    </a:lnTo>
                    <a:lnTo>
                      <a:pt x="554" y="165"/>
                    </a:lnTo>
                    <a:lnTo>
                      <a:pt x="554" y="170"/>
                    </a:lnTo>
                    <a:lnTo>
                      <a:pt x="547" y="170"/>
                    </a:lnTo>
                    <a:lnTo>
                      <a:pt x="547" y="174"/>
                    </a:lnTo>
                    <a:lnTo>
                      <a:pt x="547" y="179"/>
                    </a:lnTo>
                    <a:lnTo>
                      <a:pt x="547" y="183"/>
                    </a:lnTo>
                    <a:lnTo>
                      <a:pt x="547" y="188"/>
                    </a:lnTo>
                    <a:lnTo>
                      <a:pt x="547" y="192"/>
                    </a:lnTo>
                    <a:lnTo>
                      <a:pt x="547" y="197"/>
                    </a:lnTo>
                    <a:lnTo>
                      <a:pt x="554" y="197"/>
                    </a:lnTo>
                    <a:lnTo>
                      <a:pt x="554" y="201"/>
                    </a:lnTo>
                    <a:lnTo>
                      <a:pt x="554" y="205"/>
                    </a:lnTo>
                    <a:lnTo>
                      <a:pt x="560" y="205"/>
                    </a:lnTo>
                    <a:lnTo>
                      <a:pt x="560" y="210"/>
                    </a:lnTo>
                    <a:lnTo>
                      <a:pt x="566" y="210"/>
                    </a:lnTo>
                    <a:lnTo>
                      <a:pt x="566" y="214"/>
                    </a:lnTo>
                    <a:lnTo>
                      <a:pt x="573" y="214"/>
                    </a:lnTo>
                    <a:lnTo>
                      <a:pt x="573" y="219"/>
                    </a:lnTo>
                    <a:lnTo>
                      <a:pt x="579" y="223"/>
                    </a:lnTo>
                    <a:lnTo>
                      <a:pt x="579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91" y="237"/>
                    </a:lnTo>
                    <a:lnTo>
                      <a:pt x="591" y="241"/>
                    </a:lnTo>
                    <a:lnTo>
                      <a:pt x="591" y="246"/>
                    </a:lnTo>
                    <a:lnTo>
                      <a:pt x="591" y="250"/>
                    </a:lnTo>
                    <a:lnTo>
                      <a:pt x="591" y="255"/>
                    </a:lnTo>
                    <a:lnTo>
                      <a:pt x="598" y="255"/>
                    </a:lnTo>
                    <a:lnTo>
                      <a:pt x="598" y="259"/>
                    </a:lnTo>
                    <a:lnTo>
                      <a:pt x="598" y="263"/>
                    </a:lnTo>
                    <a:lnTo>
                      <a:pt x="598" y="268"/>
                    </a:lnTo>
                    <a:lnTo>
                      <a:pt x="598" y="272"/>
                    </a:lnTo>
                    <a:lnTo>
                      <a:pt x="604" y="277"/>
                    </a:lnTo>
                    <a:lnTo>
                      <a:pt x="604" y="281"/>
                    </a:lnTo>
                    <a:lnTo>
                      <a:pt x="604" y="286"/>
                    </a:lnTo>
                    <a:lnTo>
                      <a:pt x="604" y="290"/>
                    </a:lnTo>
                    <a:lnTo>
                      <a:pt x="598" y="295"/>
                    </a:lnTo>
                    <a:lnTo>
                      <a:pt x="591" y="295"/>
                    </a:lnTo>
                    <a:lnTo>
                      <a:pt x="591" y="299"/>
                    </a:lnTo>
                    <a:lnTo>
                      <a:pt x="585" y="299"/>
                    </a:lnTo>
                    <a:lnTo>
                      <a:pt x="591" y="304"/>
                    </a:lnTo>
                    <a:lnTo>
                      <a:pt x="591" y="308"/>
                    </a:lnTo>
                    <a:lnTo>
                      <a:pt x="591" y="313"/>
                    </a:lnTo>
                    <a:lnTo>
                      <a:pt x="591" y="317"/>
                    </a:lnTo>
                    <a:lnTo>
                      <a:pt x="591" y="321"/>
                    </a:lnTo>
                    <a:lnTo>
                      <a:pt x="591" y="326"/>
                    </a:lnTo>
                    <a:lnTo>
                      <a:pt x="585" y="330"/>
                    </a:lnTo>
                    <a:lnTo>
                      <a:pt x="579" y="330"/>
                    </a:lnTo>
                    <a:lnTo>
                      <a:pt x="573" y="330"/>
                    </a:lnTo>
                    <a:lnTo>
                      <a:pt x="566" y="330"/>
                    </a:lnTo>
                    <a:lnTo>
                      <a:pt x="566" y="335"/>
                    </a:lnTo>
                    <a:lnTo>
                      <a:pt x="573" y="339"/>
                    </a:lnTo>
                    <a:lnTo>
                      <a:pt x="579" y="339"/>
                    </a:lnTo>
                    <a:lnTo>
                      <a:pt x="585" y="344"/>
                    </a:lnTo>
                    <a:lnTo>
                      <a:pt x="591" y="344"/>
                    </a:lnTo>
                    <a:lnTo>
                      <a:pt x="598" y="344"/>
                    </a:lnTo>
                    <a:lnTo>
                      <a:pt x="598" y="348"/>
                    </a:lnTo>
                    <a:lnTo>
                      <a:pt x="604" y="353"/>
                    </a:lnTo>
                    <a:lnTo>
                      <a:pt x="604" y="357"/>
                    </a:lnTo>
                    <a:lnTo>
                      <a:pt x="604" y="362"/>
                    </a:lnTo>
                    <a:lnTo>
                      <a:pt x="598" y="362"/>
                    </a:lnTo>
                    <a:lnTo>
                      <a:pt x="598" y="366"/>
                    </a:lnTo>
                    <a:lnTo>
                      <a:pt x="591" y="366"/>
                    </a:lnTo>
                    <a:lnTo>
                      <a:pt x="585" y="366"/>
                    </a:lnTo>
                    <a:lnTo>
                      <a:pt x="579" y="366"/>
                    </a:lnTo>
                    <a:lnTo>
                      <a:pt x="573" y="366"/>
                    </a:lnTo>
                    <a:lnTo>
                      <a:pt x="566" y="366"/>
                    </a:lnTo>
                    <a:lnTo>
                      <a:pt x="560" y="366"/>
                    </a:lnTo>
                    <a:lnTo>
                      <a:pt x="547" y="366"/>
                    </a:lnTo>
                    <a:lnTo>
                      <a:pt x="541" y="366"/>
                    </a:lnTo>
                    <a:lnTo>
                      <a:pt x="535" y="362"/>
                    </a:lnTo>
                    <a:lnTo>
                      <a:pt x="522" y="362"/>
                    </a:lnTo>
                    <a:lnTo>
                      <a:pt x="516" y="357"/>
                    </a:lnTo>
                    <a:lnTo>
                      <a:pt x="510" y="353"/>
                    </a:lnTo>
                    <a:lnTo>
                      <a:pt x="503" y="353"/>
                    </a:lnTo>
                    <a:lnTo>
                      <a:pt x="497" y="348"/>
                    </a:lnTo>
                    <a:lnTo>
                      <a:pt x="497" y="344"/>
                    </a:lnTo>
                    <a:lnTo>
                      <a:pt x="491" y="344"/>
                    </a:lnTo>
                    <a:lnTo>
                      <a:pt x="478" y="344"/>
                    </a:lnTo>
                    <a:lnTo>
                      <a:pt x="472" y="344"/>
                    </a:lnTo>
                    <a:lnTo>
                      <a:pt x="466" y="344"/>
                    </a:lnTo>
                    <a:lnTo>
                      <a:pt x="459" y="344"/>
                    </a:lnTo>
                    <a:lnTo>
                      <a:pt x="453" y="344"/>
                    </a:lnTo>
                    <a:lnTo>
                      <a:pt x="453" y="348"/>
                    </a:lnTo>
                    <a:lnTo>
                      <a:pt x="447" y="348"/>
                    </a:lnTo>
                    <a:lnTo>
                      <a:pt x="440" y="353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34" y="362"/>
                    </a:lnTo>
                    <a:lnTo>
                      <a:pt x="434" y="366"/>
                    </a:lnTo>
                    <a:lnTo>
                      <a:pt x="428" y="371"/>
                    </a:lnTo>
                    <a:lnTo>
                      <a:pt x="422" y="375"/>
                    </a:lnTo>
                    <a:lnTo>
                      <a:pt x="415" y="375"/>
                    </a:lnTo>
                    <a:lnTo>
                      <a:pt x="409" y="375"/>
                    </a:lnTo>
                    <a:lnTo>
                      <a:pt x="403" y="375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90" y="379"/>
                    </a:lnTo>
                    <a:lnTo>
                      <a:pt x="384" y="384"/>
                    </a:lnTo>
                    <a:lnTo>
                      <a:pt x="384" y="388"/>
                    </a:lnTo>
                    <a:lnTo>
                      <a:pt x="384" y="393"/>
                    </a:lnTo>
                    <a:lnTo>
                      <a:pt x="384" y="397"/>
                    </a:lnTo>
                    <a:lnTo>
                      <a:pt x="384" y="402"/>
                    </a:lnTo>
                    <a:lnTo>
                      <a:pt x="384" y="406"/>
                    </a:lnTo>
                    <a:lnTo>
                      <a:pt x="384" y="411"/>
                    </a:lnTo>
                    <a:lnTo>
                      <a:pt x="384" y="415"/>
                    </a:lnTo>
                    <a:lnTo>
                      <a:pt x="384" y="420"/>
                    </a:lnTo>
                    <a:lnTo>
                      <a:pt x="384" y="424"/>
                    </a:lnTo>
                    <a:lnTo>
                      <a:pt x="390" y="429"/>
                    </a:lnTo>
                    <a:lnTo>
                      <a:pt x="396" y="433"/>
                    </a:lnTo>
                    <a:lnTo>
                      <a:pt x="396" y="437"/>
                    </a:lnTo>
                    <a:lnTo>
                      <a:pt x="403" y="437"/>
                    </a:lnTo>
                    <a:lnTo>
                      <a:pt x="403" y="442"/>
                    </a:lnTo>
                    <a:lnTo>
                      <a:pt x="403" y="446"/>
                    </a:lnTo>
                    <a:lnTo>
                      <a:pt x="396" y="451"/>
                    </a:lnTo>
                    <a:lnTo>
                      <a:pt x="396" y="455"/>
                    </a:lnTo>
                    <a:lnTo>
                      <a:pt x="390" y="455"/>
                    </a:lnTo>
                    <a:lnTo>
                      <a:pt x="384" y="455"/>
                    </a:lnTo>
                    <a:lnTo>
                      <a:pt x="384" y="451"/>
                    </a:lnTo>
                    <a:lnTo>
                      <a:pt x="378" y="446"/>
                    </a:lnTo>
                    <a:lnTo>
                      <a:pt x="378" y="442"/>
                    </a:lnTo>
                    <a:lnTo>
                      <a:pt x="371" y="437"/>
                    </a:lnTo>
                    <a:lnTo>
                      <a:pt x="371" y="433"/>
                    </a:lnTo>
                    <a:lnTo>
                      <a:pt x="365" y="433"/>
                    </a:lnTo>
                    <a:lnTo>
                      <a:pt x="359" y="429"/>
                    </a:lnTo>
                    <a:lnTo>
                      <a:pt x="352" y="429"/>
                    </a:lnTo>
                    <a:lnTo>
                      <a:pt x="346" y="433"/>
                    </a:lnTo>
                    <a:lnTo>
                      <a:pt x="340" y="437"/>
                    </a:lnTo>
                    <a:lnTo>
                      <a:pt x="340" y="442"/>
                    </a:lnTo>
                    <a:lnTo>
                      <a:pt x="340" y="446"/>
                    </a:lnTo>
                    <a:lnTo>
                      <a:pt x="334" y="446"/>
                    </a:lnTo>
                    <a:lnTo>
                      <a:pt x="334" y="451"/>
                    </a:lnTo>
                    <a:lnTo>
                      <a:pt x="334" y="455"/>
                    </a:lnTo>
                    <a:lnTo>
                      <a:pt x="327" y="460"/>
                    </a:lnTo>
                    <a:lnTo>
                      <a:pt x="327" y="464"/>
                    </a:lnTo>
                    <a:lnTo>
                      <a:pt x="327" y="469"/>
                    </a:lnTo>
                    <a:lnTo>
                      <a:pt x="327" y="473"/>
                    </a:lnTo>
                    <a:lnTo>
                      <a:pt x="327" y="478"/>
                    </a:lnTo>
                    <a:lnTo>
                      <a:pt x="334" y="478"/>
                    </a:lnTo>
                    <a:lnTo>
                      <a:pt x="334" y="482"/>
                    </a:lnTo>
                    <a:lnTo>
                      <a:pt x="340" y="482"/>
                    </a:lnTo>
                    <a:lnTo>
                      <a:pt x="346" y="486"/>
                    </a:lnTo>
                    <a:lnTo>
                      <a:pt x="346" y="491"/>
                    </a:lnTo>
                    <a:lnTo>
                      <a:pt x="346" y="495"/>
                    </a:lnTo>
                    <a:lnTo>
                      <a:pt x="346" y="500"/>
                    </a:lnTo>
                    <a:lnTo>
                      <a:pt x="340" y="504"/>
                    </a:lnTo>
                    <a:lnTo>
                      <a:pt x="334" y="509"/>
                    </a:lnTo>
                    <a:lnTo>
                      <a:pt x="327" y="513"/>
                    </a:lnTo>
                    <a:lnTo>
                      <a:pt x="321" y="513"/>
                    </a:lnTo>
                    <a:lnTo>
                      <a:pt x="315" y="513"/>
                    </a:lnTo>
                    <a:lnTo>
                      <a:pt x="315" y="509"/>
                    </a:lnTo>
                    <a:lnTo>
                      <a:pt x="308" y="509"/>
                    </a:lnTo>
                    <a:lnTo>
                      <a:pt x="308" y="504"/>
                    </a:lnTo>
                    <a:lnTo>
                      <a:pt x="302" y="504"/>
                    </a:lnTo>
                    <a:lnTo>
                      <a:pt x="296" y="500"/>
                    </a:lnTo>
                    <a:lnTo>
                      <a:pt x="290" y="500"/>
                    </a:lnTo>
                    <a:lnTo>
                      <a:pt x="283" y="504"/>
                    </a:lnTo>
                    <a:lnTo>
                      <a:pt x="277" y="509"/>
                    </a:lnTo>
                    <a:lnTo>
                      <a:pt x="271" y="513"/>
                    </a:lnTo>
                    <a:lnTo>
                      <a:pt x="271" y="518"/>
                    </a:lnTo>
                    <a:lnTo>
                      <a:pt x="264" y="513"/>
                    </a:lnTo>
                    <a:lnTo>
                      <a:pt x="264" y="518"/>
                    </a:lnTo>
                    <a:lnTo>
                      <a:pt x="258" y="518"/>
                    </a:lnTo>
                    <a:lnTo>
                      <a:pt x="252" y="518"/>
                    </a:lnTo>
                    <a:lnTo>
                      <a:pt x="252" y="522"/>
                    </a:lnTo>
                    <a:lnTo>
                      <a:pt x="252" y="527"/>
                    </a:lnTo>
                    <a:lnTo>
                      <a:pt x="258" y="527"/>
                    </a:lnTo>
                    <a:lnTo>
                      <a:pt x="258" y="531"/>
                    </a:lnTo>
                    <a:lnTo>
                      <a:pt x="252" y="531"/>
                    </a:lnTo>
                    <a:lnTo>
                      <a:pt x="246" y="527"/>
                    </a:lnTo>
                    <a:lnTo>
                      <a:pt x="239" y="527"/>
                    </a:lnTo>
                    <a:lnTo>
                      <a:pt x="239" y="522"/>
                    </a:lnTo>
                    <a:lnTo>
                      <a:pt x="239" y="518"/>
                    </a:lnTo>
                    <a:lnTo>
                      <a:pt x="239" y="513"/>
                    </a:lnTo>
                    <a:lnTo>
                      <a:pt x="233" y="513"/>
                    </a:lnTo>
                    <a:lnTo>
                      <a:pt x="239" y="509"/>
                    </a:lnTo>
                    <a:lnTo>
                      <a:pt x="239" y="504"/>
                    </a:lnTo>
                    <a:lnTo>
                      <a:pt x="239" y="500"/>
                    </a:lnTo>
                    <a:lnTo>
                      <a:pt x="233" y="495"/>
                    </a:lnTo>
                    <a:lnTo>
                      <a:pt x="227" y="491"/>
                    </a:lnTo>
                    <a:lnTo>
                      <a:pt x="220" y="491"/>
                    </a:lnTo>
                    <a:lnTo>
                      <a:pt x="214" y="491"/>
                    </a:lnTo>
                    <a:lnTo>
                      <a:pt x="214" y="495"/>
                    </a:lnTo>
                    <a:lnTo>
                      <a:pt x="208" y="495"/>
                    </a:lnTo>
                    <a:lnTo>
                      <a:pt x="202" y="495"/>
                    </a:lnTo>
                    <a:lnTo>
                      <a:pt x="195" y="500"/>
                    </a:lnTo>
                    <a:lnTo>
                      <a:pt x="189" y="500"/>
                    </a:lnTo>
                    <a:lnTo>
                      <a:pt x="189" y="495"/>
                    </a:lnTo>
                    <a:lnTo>
                      <a:pt x="183" y="491"/>
                    </a:lnTo>
                    <a:lnTo>
                      <a:pt x="176" y="491"/>
                    </a:lnTo>
                    <a:lnTo>
                      <a:pt x="176" y="486"/>
                    </a:lnTo>
                    <a:lnTo>
                      <a:pt x="170" y="486"/>
                    </a:lnTo>
                    <a:lnTo>
                      <a:pt x="164" y="486"/>
                    </a:lnTo>
                    <a:lnTo>
                      <a:pt x="158" y="486"/>
                    </a:lnTo>
                    <a:lnTo>
                      <a:pt x="151" y="486"/>
                    </a:lnTo>
                    <a:lnTo>
                      <a:pt x="151" y="482"/>
                    </a:lnTo>
                    <a:lnTo>
                      <a:pt x="145" y="482"/>
                    </a:lnTo>
                    <a:lnTo>
                      <a:pt x="139" y="482"/>
                    </a:lnTo>
                    <a:lnTo>
                      <a:pt x="132" y="482"/>
                    </a:lnTo>
                    <a:lnTo>
                      <a:pt x="126" y="482"/>
                    </a:lnTo>
                    <a:lnTo>
                      <a:pt x="120" y="482"/>
                    </a:lnTo>
                    <a:lnTo>
                      <a:pt x="114" y="482"/>
                    </a:lnTo>
                    <a:lnTo>
                      <a:pt x="107" y="482"/>
                    </a:lnTo>
                    <a:lnTo>
                      <a:pt x="101" y="482"/>
                    </a:lnTo>
                    <a:lnTo>
                      <a:pt x="95" y="478"/>
                    </a:lnTo>
                    <a:lnTo>
                      <a:pt x="88" y="478"/>
                    </a:lnTo>
                    <a:lnTo>
                      <a:pt x="82" y="478"/>
                    </a:lnTo>
                    <a:lnTo>
                      <a:pt x="76" y="482"/>
                    </a:lnTo>
                    <a:lnTo>
                      <a:pt x="70" y="482"/>
                    </a:lnTo>
                    <a:lnTo>
                      <a:pt x="63" y="482"/>
                    </a:lnTo>
                    <a:lnTo>
                      <a:pt x="63" y="486"/>
                    </a:lnTo>
                    <a:lnTo>
                      <a:pt x="57" y="486"/>
                    </a:lnTo>
                    <a:lnTo>
                      <a:pt x="51" y="486"/>
                    </a:lnTo>
                    <a:lnTo>
                      <a:pt x="51" y="491"/>
                    </a:lnTo>
                    <a:lnTo>
                      <a:pt x="44" y="491"/>
                    </a:lnTo>
                    <a:lnTo>
                      <a:pt x="38" y="491"/>
                    </a:lnTo>
                    <a:lnTo>
                      <a:pt x="38" y="486"/>
                    </a:lnTo>
                    <a:lnTo>
                      <a:pt x="38" y="482"/>
                    </a:lnTo>
                    <a:lnTo>
                      <a:pt x="38" y="478"/>
                    </a:lnTo>
                    <a:lnTo>
                      <a:pt x="38" y="473"/>
                    </a:lnTo>
                    <a:lnTo>
                      <a:pt x="44" y="469"/>
                    </a:lnTo>
                    <a:lnTo>
                      <a:pt x="44" y="464"/>
                    </a:lnTo>
                    <a:lnTo>
                      <a:pt x="51" y="460"/>
                    </a:lnTo>
                    <a:lnTo>
                      <a:pt x="51" y="455"/>
                    </a:lnTo>
                    <a:lnTo>
                      <a:pt x="57" y="451"/>
                    </a:lnTo>
                    <a:lnTo>
                      <a:pt x="57" y="446"/>
                    </a:lnTo>
                    <a:lnTo>
                      <a:pt x="63" y="446"/>
                    </a:lnTo>
                    <a:lnTo>
                      <a:pt x="63" y="442"/>
                    </a:lnTo>
                    <a:lnTo>
                      <a:pt x="70" y="437"/>
                    </a:lnTo>
                    <a:lnTo>
                      <a:pt x="70" y="433"/>
                    </a:lnTo>
                    <a:lnTo>
                      <a:pt x="76" y="433"/>
                    </a:lnTo>
                    <a:lnTo>
                      <a:pt x="76" y="429"/>
                    </a:lnTo>
                    <a:lnTo>
                      <a:pt x="82" y="429"/>
                    </a:lnTo>
                    <a:lnTo>
                      <a:pt x="82" y="424"/>
                    </a:lnTo>
                    <a:lnTo>
                      <a:pt x="82" y="420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95" y="411"/>
                    </a:lnTo>
                    <a:lnTo>
                      <a:pt x="95" y="406"/>
                    </a:lnTo>
                    <a:lnTo>
                      <a:pt x="95" y="402"/>
                    </a:lnTo>
                    <a:lnTo>
                      <a:pt x="95" y="397"/>
                    </a:lnTo>
                    <a:lnTo>
                      <a:pt x="95" y="393"/>
                    </a:lnTo>
                    <a:lnTo>
                      <a:pt x="95" y="388"/>
                    </a:lnTo>
                    <a:lnTo>
                      <a:pt x="95" y="384"/>
                    </a:lnTo>
                    <a:lnTo>
                      <a:pt x="95" y="379"/>
                    </a:lnTo>
                    <a:lnTo>
                      <a:pt x="95" y="375"/>
                    </a:lnTo>
                    <a:lnTo>
                      <a:pt x="95" y="371"/>
                    </a:lnTo>
                    <a:lnTo>
                      <a:pt x="95" y="366"/>
                    </a:lnTo>
                    <a:lnTo>
                      <a:pt x="95" y="362"/>
                    </a:lnTo>
                    <a:lnTo>
                      <a:pt x="95" y="357"/>
                    </a:lnTo>
                    <a:lnTo>
                      <a:pt x="101" y="353"/>
                    </a:lnTo>
                    <a:lnTo>
                      <a:pt x="101" y="348"/>
                    </a:lnTo>
                    <a:lnTo>
                      <a:pt x="101" y="344"/>
                    </a:lnTo>
                    <a:lnTo>
                      <a:pt x="107" y="339"/>
                    </a:lnTo>
                    <a:lnTo>
                      <a:pt x="107" y="335"/>
                    </a:lnTo>
                    <a:lnTo>
                      <a:pt x="107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7" y="317"/>
                    </a:lnTo>
                    <a:lnTo>
                      <a:pt x="101" y="317"/>
                    </a:lnTo>
                    <a:lnTo>
                      <a:pt x="95" y="321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76" y="321"/>
                    </a:lnTo>
                    <a:lnTo>
                      <a:pt x="70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57" y="313"/>
                    </a:lnTo>
                    <a:lnTo>
                      <a:pt x="51" y="313"/>
                    </a:lnTo>
                    <a:lnTo>
                      <a:pt x="51" y="308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8"/>
                    </a:lnTo>
                    <a:lnTo>
                      <a:pt x="26" y="308"/>
                    </a:lnTo>
                    <a:lnTo>
                      <a:pt x="26" y="304"/>
                    </a:lnTo>
                    <a:lnTo>
                      <a:pt x="19" y="304"/>
                    </a:lnTo>
                    <a:lnTo>
                      <a:pt x="13" y="304"/>
                    </a:lnTo>
                    <a:lnTo>
                      <a:pt x="7" y="299"/>
                    </a:lnTo>
                    <a:lnTo>
                      <a:pt x="7" y="295"/>
                    </a:lnTo>
                    <a:lnTo>
                      <a:pt x="0" y="290"/>
                    </a:lnTo>
                    <a:lnTo>
                      <a:pt x="7" y="290"/>
                    </a:lnTo>
                    <a:lnTo>
                      <a:pt x="13" y="290"/>
                    </a:lnTo>
                    <a:lnTo>
                      <a:pt x="19" y="290"/>
                    </a:lnTo>
                    <a:lnTo>
                      <a:pt x="26" y="290"/>
                    </a:lnTo>
                    <a:lnTo>
                      <a:pt x="32" y="290"/>
                    </a:lnTo>
                    <a:lnTo>
                      <a:pt x="38" y="290"/>
                    </a:lnTo>
                    <a:lnTo>
                      <a:pt x="44" y="286"/>
                    </a:lnTo>
                    <a:lnTo>
                      <a:pt x="51" y="286"/>
                    </a:lnTo>
                    <a:lnTo>
                      <a:pt x="51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63" y="272"/>
                    </a:lnTo>
                    <a:lnTo>
                      <a:pt x="70" y="272"/>
                    </a:lnTo>
                    <a:lnTo>
                      <a:pt x="76" y="272"/>
                    </a:lnTo>
                    <a:lnTo>
                      <a:pt x="82" y="272"/>
                    </a:lnTo>
                    <a:lnTo>
                      <a:pt x="88" y="272"/>
                    </a:lnTo>
                    <a:lnTo>
                      <a:pt x="95" y="268"/>
                    </a:lnTo>
                    <a:lnTo>
                      <a:pt x="95" y="263"/>
                    </a:lnTo>
                    <a:lnTo>
                      <a:pt x="95" y="259"/>
                    </a:lnTo>
                    <a:lnTo>
                      <a:pt x="101" y="255"/>
                    </a:lnTo>
                    <a:lnTo>
                      <a:pt x="107" y="255"/>
                    </a:lnTo>
                    <a:lnTo>
                      <a:pt x="107" y="250"/>
                    </a:lnTo>
                    <a:lnTo>
                      <a:pt x="114" y="250"/>
                    </a:lnTo>
                    <a:lnTo>
                      <a:pt x="120" y="250"/>
                    </a:lnTo>
                    <a:lnTo>
                      <a:pt x="126" y="250"/>
                    </a:lnTo>
                    <a:lnTo>
                      <a:pt x="132" y="250"/>
                    </a:lnTo>
                    <a:lnTo>
                      <a:pt x="132" y="255"/>
                    </a:lnTo>
                    <a:lnTo>
                      <a:pt x="139" y="255"/>
                    </a:lnTo>
                    <a:lnTo>
                      <a:pt x="145" y="255"/>
                    </a:lnTo>
                    <a:lnTo>
                      <a:pt x="145" y="259"/>
                    </a:lnTo>
                    <a:lnTo>
                      <a:pt x="151" y="255"/>
                    </a:lnTo>
                    <a:lnTo>
                      <a:pt x="151" y="259"/>
                    </a:lnTo>
                    <a:lnTo>
                      <a:pt x="151" y="255"/>
                    </a:lnTo>
                    <a:lnTo>
                      <a:pt x="158" y="255"/>
                    </a:lnTo>
                    <a:lnTo>
                      <a:pt x="164" y="255"/>
                    </a:lnTo>
                    <a:lnTo>
                      <a:pt x="170" y="250"/>
                    </a:lnTo>
                    <a:lnTo>
                      <a:pt x="170" y="246"/>
                    </a:lnTo>
                    <a:lnTo>
                      <a:pt x="170" y="241"/>
                    </a:lnTo>
                    <a:lnTo>
                      <a:pt x="176" y="241"/>
                    </a:lnTo>
                    <a:lnTo>
                      <a:pt x="183" y="241"/>
                    </a:lnTo>
                    <a:lnTo>
                      <a:pt x="189" y="241"/>
                    </a:lnTo>
                    <a:lnTo>
                      <a:pt x="189" y="237"/>
                    </a:lnTo>
                    <a:lnTo>
                      <a:pt x="195" y="232"/>
                    </a:lnTo>
                    <a:lnTo>
                      <a:pt x="189" y="232"/>
                    </a:lnTo>
                    <a:lnTo>
                      <a:pt x="189" y="228"/>
                    </a:lnTo>
                    <a:lnTo>
                      <a:pt x="183" y="228"/>
                    </a:lnTo>
                    <a:lnTo>
                      <a:pt x="183" y="223"/>
                    </a:lnTo>
                    <a:lnTo>
                      <a:pt x="189" y="223"/>
                    </a:lnTo>
                    <a:lnTo>
                      <a:pt x="189" y="219"/>
                    </a:lnTo>
                    <a:lnTo>
                      <a:pt x="195" y="219"/>
                    </a:lnTo>
                    <a:lnTo>
                      <a:pt x="195" y="214"/>
                    </a:lnTo>
                    <a:lnTo>
                      <a:pt x="195" y="210"/>
                    </a:lnTo>
                    <a:lnTo>
                      <a:pt x="195" y="205"/>
                    </a:lnTo>
                    <a:lnTo>
                      <a:pt x="202" y="205"/>
                    </a:lnTo>
                    <a:lnTo>
                      <a:pt x="202" y="201"/>
                    </a:lnTo>
                    <a:lnTo>
                      <a:pt x="208" y="201"/>
                    </a:lnTo>
                    <a:lnTo>
                      <a:pt x="214" y="201"/>
                    </a:lnTo>
                    <a:lnTo>
                      <a:pt x="220" y="201"/>
                    </a:lnTo>
                    <a:lnTo>
                      <a:pt x="220" y="197"/>
                    </a:lnTo>
                    <a:lnTo>
                      <a:pt x="220" y="192"/>
                    </a:lnTo>
                    <a:lnTo>
                      <a:pt x="220" y="188"/>
                    </a:lnTo>
                    <a:lnTo>
                      <a:pt x="220" y="183"/>
                    </a:lnTo>
                    <a:lnTo>
                      <a:pt x="214" y="179"/>
                    </a:lnTo>
                    <a:lnTo>
                      <a:pt x="214" y="174"/>
                    </a:lnTo>
                    <a:lnTo>
                      <a:pt x="214" y="170"/>
                    </a:lnTo>
                    <a:lnTo>
                      <a:pt x="220" y="165"/>
                    </a:lnTo>
                    <a:lnTo>
                      <a:pt x="227" y="165"/>
                    </a:lnTo>
                    <a:lnTo>
                      <a:pt x="233" y="165"/>
                    </a:lnTo>
                    <a:lnTo>
                      <a:pt x="233" y="161"/>
                    </a:lnTo>
                    <a:lnTo>
                      <a:pt x="239" y="161"/>
                    </a:lnTo>
                    <a:lnTo>
                      <a:pt x="246" y="156"/>
                    </a:lnTo>
                    <a:lnTo>
                      <a:pt x="252" y="152"/>
                    </a:lnTo>
                    <a:lnTo>
                      <a:pt x="252" y="148"/>
                    </a:lnTo>
                    <a:lnTo>
                      <a:pt x="252" y="143"/>
                    </a:lnTo>
                    <a:lnTo>
                      <a:pt x="258" y="139"/>
                    </a:lnTo>
                    <a:lnTo>
                      <a:pt x="258" y="134"/>
                    </a:lnTo>
                    <a:lnTo>
                      <a:pt x="264" y="134"/>
                    </a:lnTo>
                    <a:lnTo>
                      <a:pt x="264" y="130"/>
                    </a:lnTo>
                    <a:lnTo>
                      <a:pt x="271" y="125"/>
                    </a:lnTo>
                    <a:lnTo>
                      <a:pt x="271" y="121"/>
                    </a:lnTo>
                    <a:lnTo>
                      <a:pt x="277" y="116"/>
                    </a:lnTo>
                    <a:lnTo>
                      <a:pt x="277" y="112"/>
                    </a:lnTo>
                    <a:lnTo>
                      <a:pt x="283" y="107"/>
                    </a:lnTo>
                    <a:lnTo>
                      <a:pt x="290" y="103"/>
                    </a:lnTo>
                    <a:lnTo>
                      <a:pt x="290" y="98"/>
                    </a:lnTo>
                    <a:lnTo>
                      <a:pt x="296" y="98"/>
                    </a:lnTo>
                    <a:lnTo>
                      <a:pt x="302" y="98"/>
                    </a:lnTo>
                    <a:lnTo>
                      <a:pt x="302" y="94"/>
                    </a:lnTo>
                    <a:lnTo>
                      <a:pt x="308" y="90"/>
                    </a:lnTo>
                    <a:lnTo>
                      <a:pt x="308" y="85"/>
                    </a:lnTo>
                    <a:lnTo>
                      <a:pt x="315" y="85"/>
                    </a:lnTo>
                    <a:lnTo>
                      <a:pt x="315" y="81"/>
                    </a:lnTo>
                    <a:lnTo>
                      <a:pt x="315" y="76"/>
                    </a:lnTo>
                    <a:lnTo>
                      <a:pt x="315" y="72"/>
                    </a:lnTo>
                    <a:lnTo>
                      <a:pt x="321" y="67"/>
                    </a:lnTo>
                    <a:lnTo>
                      <a:pt x="327" y="63"/>
                    </a:lnTo>
                    <a:lnTo>
                      <a:pt x="327" y="58"/>
                    </a:lnTo>
                    <a:lnTo>
                      <a:pt x="334" y="54"/>
                    </a:lnTo>
                    <a:lnTo>
                      <a:pt x="340" y="49"/>
                    </a:lnTo>
                    <a:lnTo>
                      <a:pt x="346" y="49"/>
                    </a:lnTo>
                    <a:lnTo>
                      <a:pt x="352" y="45"/>
                    </a:lnTo>
                    <a:lnTo>
                      <a:pt x="359" y="45"/>
                    </a:lnTo>
                    <a:lnTo>
                      <a:pt x="365" y="40"/>
                    </a:lnTo>
                    <a:lnTo>
                      <a:pt x="371" y="40"/>
                    </a:lnTo>
                    <a:lnTo>
                      <a:pt x="371" y="36"/>
                    </a:lnTo>
                    <a:lnTo>
                      <a:pt x="378" y="36"/>
                    </a:lnTo>
                    <a:lnTo>
                      <a:pt x="378" y="32"/>
                    </a:lnTo>
                    <a:lnTo>
                      <a:pt x="378" y="27"/>
                    </a:lnTo>
                    <a:lnTo>
                      <a:pt x="378" y="23"/>
                    </a:lnTo>
                    <a:lnTo>
                      <a:pt x="371" y="23"/>
                    </a:lnTo>
                    <a:lnTo>
                      <a:pt x="371" y="18"/>
                    </a:lnTo>
                    <a:lnTo>
                      <a:pt x="378" y="18"/>
                    </a:lnTo>
                    <a:lnTo>
                      <a:pt x="378" y="14"/>
                    </a:lnTo>
                    <a:lnTo>
                      <a:pt x="384" y="14"/>
                    </a:lnTo>
                    <a:lnTo>
                      <a:pt x="384" y="9"/>
                    </a:lnTo>
                    <a:lnTo>
                      <a:pt x="390" y="9"/>
                    </a:lnTo>
                    <a:lnTo>
                      <a:pt x="390" y="5"/>
                    </a:lnTo>
                    <a:lnTo>
                      <a:pt x="396" y="5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89" name="Freeform 993"/>
              <p:cNvSpPr>
                <a:spLocks/>
              </p:cNvSpPr>
              <p:nvPr/>
            </p:nvSpPr>
            <p:spPr bwMode="auto">
              <a:xfrm>
                <a:off x="1846" y="2492"/>
                <a:ext cx="604" cy="531"/>
              </a:xfrm>
              <a:custGeom>
                <a:avLst/>
                <a:gdLst/>
                <a:ahLst/>
                <a:cxnLst>
                  <a:cxn ang="0">
                    <a:pos x="434" y="27"/>
                  </a:cxn>
                  <a:cxn ang="0">
                    <a:pos x="478" y="49"/>
                  </a:cxn>
                  <a:cxn ang="0">
                    <a:pos x="535" y="76"/>
                  </a:cxn>
                  <a:cxn ang="0">
                    <a:pos x="573" y="90"/>
                  </a:cxn>
                  <a:cxn ang="0">
                    <a:pos x="573" y="116"/>
                  </a:cxn>
                  <a:cxn ang="0">
                    <a:pos x="573" y="148"/>
                  </a:cxn>
                  <a:cxn ang="0">
                    <a:pos x="554" y="170"/>
                  </a:cxn>
                  <a:cxn ang="0">
                    <a:pos x="554" y="197"/>
                  </a:cxn>
                  <a:cxn ang="0">
                    <a:pos x="573" y="219"/>
                  </a:cxn>
                  <a:cxn ang="0">
                    <a:pos x="591" y="250"/>
                  </a:cxn>
                  <a:cxn ang="0">
                    <a:pos x="604" y="281"/>
                  </a:cxn>
                  <a:cxn ang="0">
                    <a:pos x="591" y="308"/>
                  </a:cxn>
                  <a:cxn ang="0">
                    <a:pos x="566" y="330"/>
                  </a:cxn>
                  <a:cxn ang="0">
                    <a:pos x="604" y="353"/>
                  </a:cxn>
                  <a:cxn ang="0">
                    <a:pos x="573" y="366"/>
                  </a:cxn>
                  <a:cxn ang="0">
                    <a:pos x="510" y="353"/>
                  </a:cxn>
                  <a:cxn ang="0">
                    <a:pos x="459" y="344"/>
                  </a:cxn>
                  <a:cxn ang="0">
                    <a:pos x="434" y="366"/>
                  </a:cxn>
                  <a:cxn ang="0">
                    <a:pos x="390" y="379"/>
                  </a:cxn>
                  <a:cxn ang="0">
                    <a:pos x="384" y="415"/>
                  </a:cxn>
                  <a:cxn ang="0">
                    <a:pos x="403" y="446"/>
                  </a:cxn>
                  <a:cxn ang="0">
                    <a:pos x="371" y="437"/>
                  </a:cxn>
                  <a:cxn ang="0">
                    <a:pos x="340" y="446"/>
                  </a:cxn>
                  <a:cxn ang="0">
                    <a:pos x="327" y="478"/>
                  </a:cxn>
                  <a:cxn ang="0">
                    <a:pos x="340" y="504"/>
                  </a:cxn>
                  <a:cxn ang="0">
                    <a:pos x="302" y="504"/>
                  </a:cxn>
                  <a:cxn ang="0">
                    <a:pos x="264" y="518"/>
                  </a:cxn>
                  <a:cxn ang="0">
                    <a:pos x="246" y="527"/>
                  </a:cxn>
                  <a:cxn ang="0">
                    <a:pos x="239" y="500"/>
                  </a:cxn>
                  <a:cxn ang="0">
                    <a:pos x="195" y="500"/>
                  </a:cxn>
                  <a:cxn ang="0">
                    <a:pos x="158" y="486"/>
                  </a:cxn>
                  <a:cxn ang="0">
                    <a:pos x="114" y="482"/>
                  </a:cxn>
                  <a:cxn ang="0">
                    <a:pos x="63" y="482"/>
                  </a:cxn>
                  <a:cxn ang="0">
                    <a:pos x="38" y="482"/>
                  </a:cxn>
                  <a:cxn ang="0">
                    <a:pos x="57" y="446"/>
                  </a:cxn>
                  <a:cxn ang="0">
                    <a:pos x="82" y="424"/>
                  </a:cxn>
                  <a:cxn ang="0">
                    <a:pos x="95" y="393"/>
                  </a:cxn>
                  <a:cxn ang="0">
                    <a:pos x="95" y="357"/>
                  </a:cxn>
                  <a:cxn ang="0">
                    <a:pos x="114" y="326"/>
                  </a:cxn>
                  <a:cxn ang="0">
                    <a:pos x="70" y="317"/>
                  </a:cxn>
                  <a:cxn ang="0">
                    <a:pos x="32" y="308"/>
                  </a:cxn>
                  <a:cxn ang="0">
                    <a:pos x="7" y="290"/>
                  </a:cxn>
                  <a:cxn ang="0">
                    <a:pos x="51" y="281"/>
                  </a:cxn>
                  <a:cxn ang="0">
                    <a:pos x="88" y="272"/>
                  </a:cxn>
                  <a:cxn ang="0">
                    <a:pos x="120" y="250"/>
                  </a:cxn>
                  <a:cxn ang="0">
                    <a:pos x="151" y="259"/>
                  </a:cxn>
                  <a:cxn ang="0">
                    <a:pos x="183" y="241"/>
                  </a:cxn>
                  <a:cxn ang="0">
                    <a:pos x="189" y="223"/>
                  </a:cxn>
                  <a:cxn ang="0">
                    <a:pos x="208" y="201"/>
                  </a:cxn>
                  <a:cxn ang="0">
                    <a:pos x="214" y="174"/>
                  </a:cxn>
                  <a:cxn ang="0">
                    <a:pos x="252" y="152"/>
                  </a:cxn>
                  <a:cxn ang="0">
                    <a:pos x="271" y="121"/>
                  </a:cxn>
                  <a:cxn ang="0">
                    <a:pos x="302" y="94"/>
                  </a:cxn>
                  <a:cxn ang="0">
                    <a:pos x="327" y="63"/>
                  </a:cxn>
                  <a:cxn ang="0">
                    <a:pos x="371" y="40"/>
                  </a:cxn>
                  <a:cxn ang="0">
                    <a:pos x="378" y="18"/>
                  </a:cxn>
                </a:cxnLst>
                <a:rect l="0" t="0" r="r" b="b"/>
                <a:pathLst>
                  <a:path w="604" h="531">
                    <a:moveTo>
                      <a:pt x="403" y="0"/>
                    </a:moveTo>
                    <a:lnTo>
                      <a:pt x="409" y="9"/>
                    </a:lnTo>
                    <a:lnTo>
                      <a:pt x="415" y="9"/>
                    </a:lnTo>
                    <a:lnTo>
                      <a:pt x="415" y="14"/>
                    </a:lnTo>
                    <a:lnTo>
                      <a:pt x="422" y="14"/>
                    </a:lnTo>
                    <a:lnTo>
                      <a:pt x="422" y="18"/>
                    </a:lnTo>
                    <a:lnTo>
                      <a:pt x="428" y="23"/>
                    </a:lnTo>
                    <a:lnTo>
                      <a:pt x="434" y="27"/>
                    </a:lnTo>
                    <a:lnTo>
                      <a:pt x="434" y="32"/>
                    </a:lnTo>
                    <a:lnTo>
                      <a:pt x="440" y="36"/>
                    </a:lnTo>
                    <a:lnTo>
                      <a:pt x="447" y="40"/>
                    </a:lnTo>
                    <a:lnTo>
                      <a:pt x="453" y="40"/>
                    </a:lnTo>
                    <a:lnTo>
                      <a:pt x="459" y="40"/>
                    </a:lnTo>
                    <a:lnTo>
                      <a:pt x="466" y="45"/>
                    </a:lnTo>
                    <a:lnTo>
                      <a:pt x="472" y="45"/>
                    </a:lnTo>
                    <a:lnTo>
                      <a:pt x="478" y="49"/>
                    </a:lnTo>
                    <a:lnTo>
                      <a:pt x="485" y="54"/>
                    </a:lnTo>
                    <a:lnTo>
                      <a:pt x="491" y="54"/>
                    </a:lnTo>
                    <a:lnTo>
                      <a:pt x="497" y="58"/>
                    </a:lnTo>
                    <a:lnTo>
                      <a:pt x="503" y="63"/>
                    </a:lnTo>
                    <a:lnTo>
                      <a:pt x="510" y="67"/>
                    </a:lnTo>
                    <a:lnTo>
                      <a:pt x="516" y="67"/>
                    </a:lnTo>
                    <a:lnTo>
                      <a:pt x="522" y="72"/>
                    </a:lnTo>
                    <a:lnTo>
                      <a:pt x="535" y="76"/>
                    </a:lnTo>
                    <a:lnTo>
                      <a:pt x="541" y="81"/>
                    </a:lnTo>
                    <a:lnTo>
                      <a:pt x="547" y="81"/>
                    </a:lnTo>
                    <a:lnTo>
                      <a:pt x="554" y="81"/>
                    </a:lnTo>
                    <a:lnTo>
                      <a:pt x="554" y="85"/>
                    </a:lnTo>
                    <a:lnTo>
                      <a:pt x="560" y="85"/>
                    </a:lnTo>
                    <a:lnTo>
                      <a:pt x="566" y="85"/>
                    </a:lnTo>
                    <a:lnTo>
                      <a:pt x="566" y="90"/>
                    </a:lnTo>
                    <a:lnTo>
                      <a:pt x="573" y="90"/>
                    </a:lnTo>
                    <a:lnTo>
                      <a:pt x="579" y="94"/>
                    </a:lnTo>
                    <a:lnTo>
                      <a:pt x="585" y="94"/>
                    </a:lnTo>
                    <a:lnTo>
                      <a:pt x="585" y="98"/>
                    </a:lnTo>
                    <a:lnTo>
                      <a:pt x="585" y="103"/>
                    </a:lnTo>
                    <a:lnTo>
                      <a:pt x="585" y="107"/>
                    </a:lnTo>
                    <a:lnTo>
                      <a:pt x="579" y="112"/>
                    </a:lnTo>
                    <a:lnTo>
                      <a:pt x="579" y="116"/>
                    </a:lnTo>
                    <a:lnTo>
                      <a:pt x="573" y="116"/>
                    </a:lnTo>
                    <a:lnTo>
                      <a:pt x="573" y="121"/>
                    </a:lnTo>
                    <a:lnTo>
                      <a:pt x="566" y="121"/>
                    </a:lnTo>
                    <a:lnTo>
                      <a:pt x="566" y="125"/>
                    </a:lnTo>
                    <a:lnTo>
                      <a:pt x="566" y="130"/>
                    </a:lnTo>
                    <a:lnTo>
                      <a:pt x="566" y="134"/>
                    </a:lnTo>
                    <a:lnTo>
                      <a:pt x="566" y="139"/>
                    </a:lnTo>
                    <a:lnTo>
                      <a:pt x="573" y="143"/>
                    </a:lnTo>
                    <a:lnTo>
                      <a:pt x="573" y="148"/>
                    </a:lnTo>
                    <a:lnTo>
                      <a:pt x="573" y="152"/>
                    </a:lnTo>
                    <a:lnTo>
                      <a:pt x="573" y="156"/>
                    </a:lnTo>
                    <a:lnTo>
                      <a:pt x="573" y="161"/>
                    </a:lnTo>
                    <a:lnTo>
                      <a:pt x="573" y="165"/>
                    </a:lnTo>
                    <a:lnTo>
                      <a:pt x="566" y="165"/>
                    </a:lnTo>
                    <a:lnTo>
                      <a:pt x="560" y="165"/>
                    </a:lnTo>
                    <a:lnTo>
                      <a:pt x="554" y="165"/>
                    </a:lnTo>
                    <a:lnTo>
                      <a:pt x="554" y="170"/>
                    </a:lnTo>
                    <a:lnTo>
                      <a:pt x="547" y="170"/>
                    </a:lnTo>
                    <a:lnTo>
                      <a:pt x="547" y="174"/>
                    </a:lnTo>
                    <a:lnTo>
                      <a:pt x="547" y="179"/>
                    </a:lnTo>
                    <a:lnTo>
                      <a:pt x="547" y="183"/>
                    </a:lnTo>
                    <a:lnTo>
                      <a:pt x="547" y="188"/>
                    </a:lnTo>
                    <a:lnTo>
                      <a:pt x="547" y="192"/>
                    </a:lnTo>
                    <a:lnTo>
                      <a:pt x="547" y="197"/>
                    </a:lnTo>
                    <a:lnTo>
                      <a:pt x="554" y="197"/>
                    </a:lnTo>
                    <a:lnTo>
                      <a:pt x="554" y="201"/>
                    </a:lnTo>
                    <a:lnTo>
                      <a:pt x="554" y="205"/>
                    </a:lnTo>
                    <a:lnTo>
                      <a:pt x="560" y="205"/>
                    </a:lnTo>
                    <a:lnTo>
                      <a:pt x="560" y="210"/>
                    </a:lnTo>
                    <a:lnTo>
                      <a:pt x="566" y="210"/>
                    </a:lnTo>
                    <a:lnTo>
                      <a:pt x="566" y="214"/>
                    </a:lnTo>
                    <a:lnTo>
                      <a:pt x="573" y="214"/>
                    </a:lnTo>
                    <a:lnTo>
                      <a:pt x="573" y="219"/>
                    </a:lnTo>
                    <a:lnTo>
                      <a:pt x="579" y="223"/>
                    </a:lnTo>
                    <a:lnTo>
                      <a:pt x="579" y="228"/>
                    </a:lnTo>
                    <a:lnTo>
                      <a:pt x="585" y="232"/>
                    </a:lnTo>
                    <a:lnTo>
                      <a:pt x="585" y="237"/>
                    </a:lnTo>
                    <a:lnTo>
                      <a:pt x="591" y="237"/>
                    </a:lnTo>
                    <a:lnTo>
                      <a:pt x="591" y="241"/>
                    </a:lnTo>
                    <a:lnTo>
                      <a:pt x="591" y="246"/>
                    </a:lnTo>
                    <a:lnTo>
                      <a:pt x="591" y="250"/>
                    </a:lnTo>
                    <a:lnTo>
                      <a:pt x="591" y="255"/>
                    </a:lnTo>
                    <a:lnTo>
                      <a:pt x="598" y="255"/>
                    </a:lnTo>
                    <a:lnTo>
                      <a:pt x="598" y="259"/>
                    </a:lnTo>
                    <a:lnTo>
                      <a:pt x="598" y="263"/>
                    </a:lnTo>
                    <a:lnTo>
                      <a:pt x="598" y="268"/>
                    </a:lnTo>
                    <a:lnTo>
                      <a:pt x="598" y="272"/>
                    </a:lnTo>
                    <a:lnTo>
                      <a:pt x="604" y="277"/>
                    </a:lnTo>
                    <a:lnTo>
                      <a:pt x="604" y="281"/>
                    </a:lnTo>
                    <a:lnTo>
                      <a:pt x="604" y="286"/>
                    </a:lnTo>
                    <a:lnTo>
                      <a:pt x="604" y="290"/>
                    </a:lnTo>
                    <a:lnTo>
                      <a:pt x="598" y="295"/>
                    </a:lnTo>
                    <a:lnTo>
                      <a:pt x="591" y="295"/>
                    </a:lnTo>
                    <a:lnTo>
                      <a:pt x="591" y="299"/>
                    </a:lnTo>
                    <a:lnTo>
                      <a:pt x="585" y="299"/>
                    </a:lnTo>
                    <a:lnTo>
                      <a:pt x="591" y="304"/>
                    </a:lnTo>
                    <a:lnTo>
                      <a:pt x="591" y="308"/>
                    </a:lnTo>
                    <a:lnTo>
                      <a:pt x="591" y="313"/>
                    </a:lnTo>
                    <a:lnTo>
                      <a:pt x="591" y="317"/>
                    </a:lnTo>
                    <a:lnTo>
                      <a:pt x="591" y="321"/>
                    </a:lnTo>
                    <a:lnTo>
                      <a:pt x="591" y="326"/>
                    </a:lnTo>
                    <a:lnTo>
                      <a:pt x="585" y="330"/>
                    </a:lnTo>
                    <a:lnTo>
                      <a:pt x="579" y="330"/>
                    </a:lnTo>
                    <a:lnTo>
                      <a:pt x="573" y="330"/>
                    </a:lnTo>
                    <a:lnTo>
                      <a:pt x="566" y="330"/>
                    </a:lnTo>
                    <a:lnTo>
                      <a:pt x="566" y="335"/>
                    </a:lnTo>
                    <a:lnTo>
                      <a:pt x="573" y="339"/>
                    </a:lnTo>
                    <a:lnTo>
                      <a:pt x="579" y="339"/>
                    </a:lnTo>
                    <a:lnTo>
                      <a:pt x="585" y="344"/>
                    </a:lnTo>
                    <a:lnTo>
                      <a:pt x="591" y="344"/>
                    </a:lnTo>
                    <a:lnTo>
                      <a:pt x="598" y="344"/>
                    </a:lnTo>
                    <a:lnTo>
                      <a:pt x="598" y="348"/>
                    </a:lnTo>
                    <a:lnTo>
                      <a:pt x="604" y="353"/>
                    </a:lnTo>
                    <a:lnTo>
                      <a:pt x="604" y="357"/>
                    </a:lnTo>
                    <a:lnTo>
                      <a:pt x="604" y="362"/>
                    </a:lnTo>
                    <a:lnTo>
                      <a:pt x="598" y="362"/>
                    </a:lnTo>
                    <a:lnTo>
                      <a:pt x="598" y="366"/>
                    </a:lnTo>
                    <a:lnTo>
                      <a:pt x="591" y="366"/>
                    </a:lnTo>
                    <a:lnTo>
                      <a:pt x="585" y="366"/>
                    </a:lnTo>
                    <a:lnTo>
                      <a:pt x="579" y="366"/>
                    </a:lnTo>
                    <a:lnTo>
                      <a:pt x="573" y="366"/>
                    </a:lnTo>
                    <a:lnTo>
                      <a:pt x="566" y="366"/>
                    </a:lnTo>
                    <a:lnTo>
                      <a:pt x="560" y="366"/>
                    </a:lnTo>
                    <a:lnTo>
                      <a:pt x="547" y="366"/>
                    </a:lnTo>
                    <a:lnTo>
                      <a:pt x="541" y="366"/>
                    </a:lnTo>
                    <a:lnTo>
                      <a:pt x="535" y="362"/>
                    </a:lnTo>
                    <a:lnTo>
                      <a:pt x="522" y="362"/>
                    </a:lnTo>
                    <a:lnTo>
                      <a:pt x="516" y="357"/>
                    </a:lnTo>
                    <a:lnTo>
                      <a:pt x="510" y="353"/>
                    </a:lnTo>
                    <a:lnTo>
                      <a:pt x="503" y="353"/>
                    </a:lnTo>
                    <a:lnTo>
                      <a:pt x="497" y="348"/>
                    </a:lnTo>
                    <a:lnTo>
                      <a:pt x="497" y="344"/>
                    </a:lnTo>
                    <a:lnTo>
                      <a:pt x="491" y="344"/>
                    </a:lnTo>
                    <a:lnTo>
                      <a:pt x="478" y="344"/>
                    </a:lnTo>
                    <a:lnTo>
                      <a:pt x="472" y="344"/>
                    </a:lnTo>
                    <a:lnTo>
                      <a:pt x="466" y="344"/>
                    </a:lnTo>
                    <a:lnTo>
                      <a:pt x="459" y="344"/>
                    </a:lnTo>
                    <a:lnTo>
                      <a:pt x="453" y="344"/>
                    </a:lnTo>
                    <a:lnTo>
                      <a:pt x="453" y="348"/>
                    </a:lnTo>
                    <a:lnTo>
                      <a:pt x="447" y="348"/>
                    </a:lnTo>
                    <a:lnTo>
                      <a:pt x="440" y="353"/>
                    </a:lnTo>
                    <a:lnTo>
                      <a:pt x="440" y="357"/>
                    </a:lnTo>
                    <a:lnTo>
                      <a:pt x="434" y="357"/>
                    </a:lnTo>
                    <a:lnTo>
                      <a:pt x="434" y="362"/>
                    </a:lnTo>
                    <a:lnTo>
                      <a:pt x="434" y="366"/>
                    </a:lnTo>
                    <a:lnTo>
                      <a:pt x="428" y="371"/>
                    </a:lnTo>
                    <a:lnTo>
                      <a:pt x="422" y="375"/>
                    </a:lnTo>
                    <a:lnTo>
                      <a:pt x="415" y="375"/>
                    </a:lnTo>
                    <a:lnTo>
                      <a:pt x="409" y="375"/>
                    </a:lnTo>
                    <a:lnTo>
                      <a:pt x="403" y="375"/>
                    </a:lnTo>
                    <a:lnTo>
                      <a:pt x="396" y="375"/>
                    </a:lnTo>
                    <a:lnTo>
                      <a:pt x="390" y="375"/>
                    </a:lnTo>
                    <a:lnTo>
                      <a:pt x="390" y="379"/>
                    </a:lnTo>
                    <a:lnTo>
                      <a:pt x="384" y="384"/>
                    </a:lnTo>
                    <a:lnTo>
                      <a:pt x="384" y="388"/>
                    </a:lnTo>
                    <a:lnTo>
                      <a:pt x="384" y="393"/>
                    </a:lnTo>
                    <a:lnTo>
                      <a:pt x="384" y="397"/>
                    </a:lnTo>
                    <a:lnTo>
                      <a:pt x="384" y="402"/>
                    </a:lnTo>
                    <a:lnTo>
                      <a:pt x="384" y="406"/>
                    </a:lnTo>
                    <a:lnTo>
                      <a:pt x="384" y="411"/>
                    </a:lnTo>
                    <a:lnTo>
                      <a:pt x="384" y="415"/>
                    </a:lnTo>
                    <a:lnTo>
                      <a:pt x="384" y="420"/>
                    </a:lnTo>
                    <a:lnTo>
                      <a:pt x="384" y="424"/>
                    </a:lnTo>
                    <a:lnTo>
                      <a:pt x="390" y="429"/>
                    </a:lnTo>
                    <a:lnTo>
                      <a:pt x="396" y="433"/>
                    </a:lnTo>
                    <a:lnTo>
                      <a:pt x="396" y="437"/>
                    </a:lnTo>
                    <a:lnTo>
                      <a:pt x="403" y="437"/>
                    </a:lnTo>
                    <a:lnTo>
                      <a:pt x="403" y="442"/>
                    </a:lnTo>
                    <a:lnTo>
                      <a:pt x="403" y="446"/>
                    </a:lnTo>
                    <a:lnTo>
                      <a:pt x="396" y="451"/>
                    </a:lnTo>
                    <a:lnTo>
                      <a:pt x="396" y="455"/>
                    </a:lnTo>
                    <a:lnTo>
                      <a:pt x="390" y="455"/>
                    </a:lnTo>
                    <a:lnTo>
                      <a:pt x="384" y="455"/>
                    </a:lnTo>
                    <a:lnTo>
                      <a:pt x="384" y="451"/>
                    </a:lnTo>
                    <a:lnTo>
                      <a:pt x="378" y="446"/>
                    </a:lnTo>
                    <a:lnTo>
                      <a:pt x="378" y="442"/>
                    </a:lnTo>
                    <a:lnTo>
                      <a:pt x="371" y="437"/>
                    </a:lnTo>
                    <a:lnTo>
                      <a:pt x="371" y="433"/>
                    </a:lnTo>
                    <a:lnTo>
                      <a:pt x="365" y="433"/>
                    </a:lnTo>
                    <a:lnTo>
                      <a:pt x="359" y="429"/>
                    </a:lnTo>
                    <a:lnTo>
                      <a:pt x="352" y="429"/>
                    </a:lnTo>
                    <a:lnTo>
                      <a:pt x="346" y="433"/>
                    </a:lnTo>
                    <a:lnTo>
                      <a:pt x="340" y="437"/>
                    </a:lnTo>
                    <a:lnTo>
                      <a:pt x="340" y="442"/>
                    </a:lnTo>
                    <a:lnTo>
                      <a:pt x="340" y="446"/>
                    </a:lnTo>
                    <a:lnTo>
                      <a:pt x="334" y="446"/>
                    </a:lnTo>
                    <a:lnTo>
                      <a:pt x="334" y="451"/>
                    </a:lnTo>
                    <a:lnTo>
                      <a:pt x="334" y="455"/>
                    </a:lnTo>
                    <a:lnTo>
                      <a:pt x="327" y="460"/>
                    </a:lnTo>
                    <a:lnTo>
                      <a:pt x="327" y="464"/>
                    </a:lnTo>
                    <a:lnTo>
                      <a:pt x="327" y="469"/>
                    </a:lnTo>
                    <a:lnTo>
                      <a:pt x="327" y="473"/>
                    </a:lnTo>
                    <a:lnTo>
                      <a:pt x="327" y="478"/>
                    </a:lnTo>
                    <a:lnTo>
                      <a:pt x="334" y="478"/>
                    </a:lnTo>
                    <a:lnTo>
                      <a:pt x="334" y="482"/>
                    </a:lnTo>
                    <a:lnTo>
                      <a:pt x="340" y="482"/>
                    </a:lnTo>
                    <a:lnTo>
                      <a:pt x="346" y="486"/>
                    </a:lnTo>
                    <a:lnTo>
                      <a:pt x="346" y="491"/>
                    </a:lnTo>
                    <a:lnTo>
                      <a:pt x="346" y="495"/>
                    </a:lnTo>
                    <a:lnTo>
                      <a:pt x="346" y="500"/>
                    </a:lnTo>
                    <a:lnTo>
                      <a:pt x="340" y="504"/>
                    </a:lnTo>
                    <a:lnTo>
                      <a:pt x="334" y="509"/>
                    </a:lnTo>
                    <a:lnTo>
                      <a:pt x="327" y="513"/>
                    </a:lnTo>
                    <a:lnTo>
                      <a:pt x="321" y="513"/>
                    </a:lnTo>
                    <a:lnTo>
                      <a:pt x="315" y="513"/>
                    </a:lnTo>
                    <a:lnTo>
                      <a:pt x="315" y="509"/>
                    </a:lnTo>
                    <a:lnTo>
                      <a:pt x="308" y="509"/>
                    </a:lnTo>
                    <a:lnTo>
                      <a:pt x="308" y="504"/>
                    </a:lnTo>
                    <a:lnTo>
                      <a:pt x="302" y="504"/>
                    </a:lnTo>
                    <a:lnTo>
                      <a:pt x="296" y="500"/>
                    </a:lnTo>
                    <a:lnTo>
                      <a:pt x="290" y="500"/>
                    </a:lnTo>
                    <a:lnTo>
                      <a:pt x="283" y="504"/>
                    </a:lnTo>
                    <a:lnTo>
                      <a:pt x="277" y="509"/>
                    </a:lnTo>
                    <a:lnTo>
                      <a:pt x="271" y="513"/>
                    </a:lnTo>
                    <a:lnTo>
                      <a:pt x="271" y="518"/>
                    </a:lnTo>
                    <a:lnTo>
                      <a:pt x="264" y="513"/>
                    </a:lnTo>
                    <a:lnTo>
                      <a:pt x="264" y="518"/>
                    </a:lnTo>
                    <a:lnTo>
                      <a:pt x="258" y="518"/>
                    </a:lnTo>
                    <a:lnTo>
                      <a:pt x="252" y="518"/>
                    </a:lnTo>
                    <a:lnTo>
                      <a:pt x="252" y="522"/>
                    </a:lnTo>
                    <a:lnTo>
                      <a:pt x="252" y="527"/>
                    </a:lnTo>
                    <a:lnTo>
                      <a:pt x="258" y="527"/>
                    </a:lnTo>
                    <a:lnTo>
                      <a:pt x="258" y="531"/>
                    </a:lnTo>
                    <a:lnTo>
                      <a:pt x="252" y="531"/>
                    </a:lnTo>
                    <a:lnTo>
                      <a:pt x="246" y="527"/>
                    </a:lnTo>
                    <a:lnTo>
                      <a:pt x="239" y="527"/>
                    </a:lnTo>
                    <a:lnTo>
                      <a:pt x="239" y="522"/>
                    </a:lnTo>
                    <a:lnTo>
                      <a:pt x="239" y="518"/>
                    </a:lnTo>
                    <a:lnTo>
                      <a:pt x="239" y="513"/>
                    </a:lnTo>
                    <a:lnTo>
                      <a:pt x="233" y="513"/>
                    </a:lnTo>
                    <a:lnTo>
                      <a:pt x="239" y="509"/>
                    </a:lnTo>
                    <a:lnTo>
                      <a:pt x="239" y="504"/>
                    </a:lnTo>
                    <a:lnTo>
                      <a:pt x="239" y="500"/>
                    </a:lnTo>
                    <a:lnTo>
                      <a:pt x="233" y="495"/>
                    </a:lnTo>
                    <a:lnTo>
                      <a:pt x="227" y="491"/>
                    </a:lnTo>
                    <a:lnTo>
                      <a:pt x="220" y="491"/>
                    </a:lnTo>
                    <a:lnTo>
                      <a:pt x="214" y="491"/>
                    </a:lnTo>
                    <a:lnTo>
                      <a:pt x="214" y="495"/>
                    </a:lnTo>
                    <a:lnTo>
                      <a:pt x="208" y="495"/>
                    </a:lnTo>
                    <a:lnTo>
                      <a:pt x="202" y="495"/>
                    </a:lnTo>
                    <a:lnTo>
                      <a:pt x="195" y="500"/>
                    </a:lnTo>
                    <a:lnTo>
                      <a:pt x="189" y="500"/>
                    </a:lnTo>
                    <a:lnTo>
                      <a:pt x="189" y="495"/>
                    </a:lnTo>
                    <a:lnTo>
                      <a:pt x="183" y="491"/>
                    </a:lnTo>
                    <a:lnTo>
                      <a:pt x="176" y="491"/>
                    </a:lnTo>
                    <a:lnTo>
                      <a:pt x="176" y="486"/>
                    </a:lnTo>
                    <a:lnTo>
                      <a:pt x="170" y="486"/>
                    </a:lnTo>
                    <a:lnTo>
                      <a:pt x="164" y="486"/>
                    </a:lnTo>
                    <a:lnTo>
                      <a:pt x="158" y="486"/>
                    </a:lnTo>
                    <a:lnTo>
                      <a:pt x="151" y="486"/>
                    </a:lnTo>
                    <a:lnTo>
                      <a:pt x="151" y="482"/>
                    </a:lnTo>
                    <a:lnTo>
                      <a:pt x="145" y="482"/>
                    </a:lnTo>
                    <a:lnTo>
                      <a:pt x="139" y="482"/>
                    </a:lnTo>
                    <a:lnTo>
                      <a:pt x="132" y="482"/>
                    </a:lnTo>
                    <a:lnTo>
                      <a:pt x="126" y="482"/>
                    </a:lnTo>
                    <a:lnTo>
                      <a:pt x="120" y="482"/>
                    </a:lnTo>
                    <a:lnTo>
                      <a:pt x="114" y="482"/>
                    </a:lnTo>
                    <a:lnTo>
                      <a:pt x="107" y="482"/>
                    </a:lnTo>
                    <a:lnTo>
                      <a:pt x="101" y="482"/>
                    </a:lnTo>
                    <a:lnTo>
                      <a:pt x="95" y="478"/>
                    </a:lnTo>
                    <a:lnTo>
                      <a:pt x="88" y="478"/>
                    </a:lnTo>
                    <a:lnTo>
                      <a:pt x="82" y="478"/>
                    </a:lnTo>
                    <a:lnTo>
                      <a:pt x="76" y="482"/>
                    </a:lnTo>
                    <a:lnTo>
                      <a:pt x="70" y="482"/>
                    </a:lnTo>
                    <a:lnTo>
                      <a:pt x="63" y="482"/>
                    </a:lnTo>
                    <a:lnTo>
                      <a:pt x="63" y="486"/>
                    </a:lnTo>
                    <a:lnTo>
                      <a:pt x="57" y="486"/>
                    </a:lnTo>
                    <a:lnTo>
                      <a:pt x="51" y="486"/>
                    </a:lnTo>
                    <a:lnTo>
                      <a:pt x="51" y="491"/>
                    </a:lnTo>
                    <a:lnTo>
                      <a:pt x="44" y="491"/>
                    </a:lnTo>
                    <a:lnTo>
                      <a:pt x="38" y="491"/>
                    </a:lnTo>
                    <a:lnTo>
                      <a:pt x="38" y="486"/>
                    </a:lnTo>
                    <a:lnTo>
                      <a:pt x="38" y="482"/>
                    </a:lnTo>
                    <a:lnTo>
                      <a:pt x="38" y="478"/>
                    </a:lnTo>
                    <a:lnTo>
                      <a:pt x="38" y="473"/>
                    </a:lnTo>
                    <a:lnTo>
                      <a:pt x="44" y="469"/>
                    </a:lnTo>
                    <a:lnTo>
                      <a:pt x="44" y="464"/>
                    </a:lnTo>
                    <a:lnTo>
                      <a:pt x="51" y="460"/>
                    </a:lnTo>
                    <a:lnTo>
                      <a:pt x="51" y="455"/>
                    </a:lnTo>
                    <a:lnTo>
                      <a:pt x="57" y="451"/>
                    </a:lnTo>
                    <a:lnTo>
                      <a:pt x="57" y="446"/>
                    </a:lnTo>
                    <a:lnTo>
                      <a:pt x="63" y="446"/>
                    </a:lnTo>
                    <a:lnTo>
                      <a:pt x="63" y="442"/>
                    </a:lnTo>
                    <a:lnTo>
                      <a:pt x="70" y="437"/>
                    </a:lnTo>
                    <a:lnTo>
                      <a:pt x="70" y="433"/>
                    </a:lnTo>
                    <a:lnTo>
                      <a:pt x="76" y="433"/>
                    </a:lnTo>
                    <a:lnTo>
                      <a:pt x="76" y="429"/>
                    </a:lnTo>
                    <a:lnTo>
                      <a:pt x="82" y="429"/>
                    </a:lnTo>
                    <a:lnTo>
                      <a:pt x="82" y="424"/>
                    </a:lnTo>
                    <a:lnTo>
                      <a:pt x="82" y="420"/>
                    </a:lnTo>
                    <a:lnTo>
                      <a:pt x="88" y="420"/>
                    </a:lnTo>
                    <a:lnTo>
                      <a:pt x="88" y="415"/>
                    </a:lnTo>
                    <a:lnTo>
                      <a:pt x="95" y="411"/>
                    </a:lnTo>
                    <a:lnTo>
                      <a:pt x="95" y="406"/>
                    </a:lnTo>
                    <a:lnTo>
                      <a:pt x="95" y="402"/>
                    </a:lnTo>
                    <a:lnTo>
                      <a:pt x="95" y="397"/>
                    </a:lnTo>
                    <a:lnTo>
                      <a:pt x="95" y="393"/>
                    </a:lnTo>
                    <a:lnTo>
                      <a:pt x="95" y="388"/>
                    </a:lnTo>
                    <a:lnTo>
                      <a:pt x="95" y="384"/>
                    </a:lnTo>
                    <a:lnTo>
                      <a:pt x="95" y="379"/>
                    </a:lnTo>
                    <a:lnTo>
                      <a:pt x="95" y="375"/>
                    </a:lnTo>
                    <a:lnTo>
                      <a:pt x="95" y="371"/>
                    </a:lnTo>
                    <a:lnTo>
                      <a:pt x="95" y="366"/>
                    </a:lnTo>
                    <a:lnTo>
                      <a:pt x="95" y="362"/>
                    </a:lnTo>
                    <a:lnTo>
                      <a:pt x="95" y="357"/>
                    </a:lnTo>
                    <a:lnTo>
                      <a:pt x="101" y="353"/>
                    </a:lnTo>
                    <a:lnTo>
                      <a:pt x="101" y="348"/>
                    </a:lnTo>
                    <a:lnTo>
                      <a:pt x="101" y="344"/>
                    </a:lnTo>
                    <a:lnTo>
                      <a:pt x="107" y="339"/>
                    </a:lnTo>
                    <a:lnTo>
                      <a:pt x="107" y="335"/>
                    </a:lnTo>
                    <a:lnTo>
                      <a:pt x="107" y="330"/>
                    </a:lnTo>
                    <a:lnTo>
                      <a:pt x="114" y="330"/>
                    </a:lnTo>
                    <a:lnTo>
                      <a:pt x="114" y="326"/>
                    </a:lnTo>
                    <a:lnTo>
                      <a:pt x="114" y="321"/>
                    </a:lnTo>
                    <a:lnTo>
                      <a:pt x="107" y="317"/>
                    </a:lnTo>
                    <a:lnTo>
                      <a:pt x="101" y="317"/>
                    </a:lnTo>
                    <a:lnTo>
                      <a:pt x="95" y="321"/>
                    </a:lnTo>
                    <a:lnTo>
                      <a:pt x="88" y="321"/>
                    </a:lnTo>
                    <a:lnTo>
                      <a:pt x="82" y="321"/>
                    </a:lnTo>
                    <a:lnTo>
                      <a:pt x="76" y="321"/>
                    </a:lnTo>
                    <a:lnTo>
                      <a:pt x="70" y="317"/>
                    </a:lnTo>
                    <a:lnTo>
                      <a:pt x="63" y="317"/>
                    </a:lnTo>
                    <a:lnTo>
                      <a:pt x="63" y="313"/>
                    </a:lnTo>
                    <a:lnTo>
                      <a:pt x="57" y="313"/>
                    </a:lnTo>
                    <a:lnTo>
                      <a:pt x="51" y="313"/>
                    </a:lnTo>
                    <a:lnTo>
                      <a:pt x="51" y="308"/>
                    </a:lnTo>
                    <a:lnTo>
                      <a:pt x="44" y="308"/>
                    </a:lnTo>
                    <a:lnTo>
                      <a:pt x="38" y="308"/>
                    </a:lnTo>
                    <a:lnTo>
                      <a:pt x="32" y="308"/>
                    </a:lnTo>
                    <a:lnTo>
                      <a:pt x="26" y="308"/>
                    </a:lnTo>
                    <a:lnTo>
                      <a:pt x="26" y="304"/>
                    </a:lnTo>
                    <a:lnTo>
                      <a:pt x="19" y="304"/>
                    </a:lnTo>
                    <a:lnTo>
                      <a:pt x="13" y="304"/>
                    </a:lnTo>
                    <a:lnTo>
                      <a:pt x="7" y="299"/>
                    </a:lnTo>
                    <a:lnTo>
                      <a:pt x="7" y="295"/>
                    </a:lnTo>
                    <a:lnTo>
                      <a:pt x="0" y="290"/>
                    </a:lnTo>
                    <a:lnTo>
                      <a:pt x="7" y="290"/>
                    </a:lnTo>
                    <a:lnTo>
                      <a:pt x="13" y="290"/>
                    </a:lnTo>
                    <a:lnTo>
                      <a:pt x="19" y="290"/>
                    </a:lnTo>
                    <a:lnTo>
                      <a:pt x="26" y="290"/>
                    </a:lnTo>
                    <a:lnTo>
                      <a:pt x="32" y="290"/>
                    </a:lnTo>
                    <a:lnTo>
                      <a:pt x="38" y="290"/>
                    </a:lnTo>
                    <a:lnTo>
                      <a:pt x="44" y="286"/>
                    </a:lnTo>
                    <a:lnTo>
                      <a:pt x="51" y="286"/>
                    </a:lnTo>
                    <a:lnTo>
                      <a:pt x="51" y="281"/>
                    </a:lnTo>
                    <a:lnTo>
                      <a:pt x="57" y="281"/>
                    </a:lnTo>
                    <a:lnTo>
                      <a:pt x="57" y="277"/>
                    </a:lnTo>
                    <a:lnTo>
                      <a:pt x="57" y="272"/>
                    </a:lnTo>
                    <a:lnTo>
                      <a:pt x="63" y="272"/>
                    </a:lnTo>
                    <a:lnTo>
                      <a:pt x="70" y="272"/>
                    </a:lnTo>
                    <a:lnTo>
                      <a:pt x="76" y="272"/>
                    </a:lnTo>
                    <a:lnTo>
                      <a:pt x="82" y="272"/>
                    </a:lnTo>
                    <a:lnTo>
                      <a:pt x="88" y="272"/>
                    </a:lnTo>
                    <a:lnTo>
                      <a:pt x="95" y="268"/>
                    </a:lnTo>
                    <a:lnTo>
                      <a:pt x="95" y="263"/>
                    </a:lnTo>
                    <a:lnTo>
                      <a:pt x="95" y="259"/>
                    </a:lnTo>
                    <a:lnTo>
                      <a:pt x="101" y="255"/>
                    </a:lnTo>
                    <a:lnTo>
                      <a:pt x="107" y="255"/>
                    </a:lnTo>
                    <a:lnTo>
                      <a:pt x="107" y="250"/>
                    </a:lnTo>
                    <a:lnTo>
                      <a:pt x="114" y="250"/>
                    </a:lnTo>
                    <a:lnTo>
                      <a:pt x="120" y="250"/>
                    </a:lnTo>
                    <a:lnTo>
                      <a:pt x="126" y="250"/>
                    </a:lnTo>
                    <a:lnTo>
                      <a:pt x="132" y="250"/>
                    </a:lnTo>
                    <a:lnTo>
                      <a:pt x="132" y="255"/>
                    </a:lnTo>
                    <a:lnTo>
                      <a:pt x="139" y="255"/>
                    </a:lnTo>
                    <a:lnTo>
                      <a:pt x="145" y="255"/>
                    </a:lnTo>
                    <a:lnTo>
                      <a:pt x="145" y="259"/>
                    </a:lnTo>
                    <a:lnTo>
                      <a:pt x="151" y="255"/>
                    </a:lnTo>
                    <a:lnTo>
                      <a:pt x="151" y="259"/>
                    </a:lnTo>
                    <a:lnTo>
                      <a:pt x="151" y="255"/>
                    </a:lnTo>
                    <a:lnTo>
                      <a:pt x="158" y="255"/>
                    </a:lnTo>
                    <a:lnTo>
                      <a:pt x="164" y="255"/>
                    </a:lnTo>
                    <a:lnTo>
                      <a:pt x="170" y="250"/>
                    </a:lnTo>
                    <a:lnTo>
                      <a:pt x="170" y="246"/>
                    </a:lnTo>
                    <a:lnTo>
                      <a:pt x="170" y="241"/>
                    </a:lnTo>
                    <a:lnTo>
                      <a:pt x="176" y="241"/>
                    </a:lnTo>
                    <a:lnTo>
                      <a:pt x="183" y="241"/>
                    </a:lnTo>
                    <a:lnTo>
                      <a:pt x="189" y="241"/>
                    </a:lnTo>
                    <a:lnTo>
                      <a:pt x="189" y="237"/>
                    </a:lnTo>
                    <a:lnTo>
                      <a:pt x="195" y="232"/>
                    </a:lnTo>
                    <a:lnTo>
                      <a:pt x="189" y="232"/>
                    </a:lnTo>
                    <a:lnTo>
                      <a:pt x="189" y="228"/>
                    </a:lnTo>
                    <a:lnTo>
                      <a:pt x="183" y="228"/>
                    </a:lnTo>
                    <a:lnTo>
                      <a:pt x="183" y="223"/>
                    </a:lnTo>
                    <a:lnTo>
                      <a:pt x="189" y="223"/>
                    </a:lnTo>
                    <a:lnTo>
                      <a:pt x="189" y="219"/>
                    </a:lnTo>
                    <a:lnTo>
                      <a:pt x="195" y="219"/>
                    </a:lnTo>
                    <a:lnTo>
                      <a:pt x="195" y="214"/>
                    </a:lnTo>
                    <a:lnTo>
                      <a:pt x="195" y="210"/>
                    </a:lnTo>
                    <a:lnTo>
                      <a:pt x="195" y="205"/>
                    </a:lnTo>
                    <a:lnTo>
                      <a:pt x="202" y="205"/>
                    </a:lnTo>
                    <a:lnTo>
                      <a:pt x="202" y="201"/>
                    </a:lnTo>
                    <a:lnTo>
                      <a:pt x="208" y="201"/>
                    </a:lnTo>
                    <a:lnTo>
                      <a:pt x="214" y="201"/>
                    </a:lnTo>
                    <a:lnTo>
                      <a:pt x="220" y="201"/>
                    </a:lnTo>
                    <a:lnTo>
                      <a:pt x="220" y="197"/>
                    </a:lnTo>
                    <a:lnTo>
                      <a:pt x="220" y="192"/>
                    </a:lnTo>
                    <a:lnTo>
                      <a:pt x="220" y="188"/>
                    </a:lnTo>
                    <a:lnTo>
                      <a:pt x="220" y="183"/>
                    </a:lnTo>
                    <a:lnTo>
                      <a:pt x="214" y="179"/>
                    </a:lnTo>
                    <a:lnTo>
                      <a:pt x="214" y="174"/>
                    </a:lnTo>
                    <a:lnTo>
                      <a:pt x="214" y="170"/>
                    </a:lnTo>
                    <a:lnTo>
                      <a:pt x="220" y="165"/>
                    </a:lnTo>
                    <a:lnTo>
                      <a:pt x="227" y="165"/>
                    </a:lnTo>
                    <a:lnTo>
                      <a:pt x="233" y="165"/>
                    </a:lnTo>
                    <a:lnTo>
                      <a:pt x="233" y="161"/>
                    </a:lnTo>
                    <a:lnTo>
                      <a:pt x="239" y="161"/>
                    </a:lnTo>
                    <a:lnTo>
                      <a:pt x="246" y="156"/>
                    </a:lnTo>
                    <a:lnTo>
                      <a:pt x="252" y="152"/>
                    </a:lnTo>
                    <a:lnTo>
                      <a:pt x="252" y="148"/>
                    </a:lnTo>
                    <a:lnTo>
                      <a:pt x="252" y="143"/>
                    </a:lnTo>
                    <a:lnTo>
                      <a:pt x="258" y="139"/>
                    </a:lnTo>
                    <a:lnTo>
                      <a:pt x="258" y="134"/>
                    </a:lnTo>
                    <a:lnTo>
                      <a:pt x="264" y="134"/>
                    </a:lnTo>
                    <a:lnTo>
                      <a:pt x="264" y="130"/>
                    </a:lnTo>
                    <a:lnTo>
                      <a:pt x="271" y="125"/>
                    </a:lnTo>
                    <a:lnTo>
                      <a:pt x="271" y="121"/>
                    </a:lnTo>
                    <a:lnTo>
                      <a:pt x="277" y="116"/>
                    </a:lnTo>
                    <a:lnTo>
                      <a:pt x="277" y="112"/>
                    </a:lnTo>
                    <a:lnTo>
                      <a:pt x="283" y="107"/>
                    </a:lnTo>
                    <a:lnTo>
                      <a:pt x="290" y="103"/>
                    </a:lnTo>
                    <a:lnTo>
                      <a:pt x="290" y="98"/>
                    </a:lnTo>
                    <a:lnTo>
                      <a:pt x="296" y="98"/>
                    </a:lnTo>
                    <a:lnTo>
                      <a:pt x="302" y="98"/>
                    </a:lnTo>
                    <a:lnTo>
                      <a:pt x="302" y="94"/>
                    </a:lnTo>
                    <a:lnTo>
                      <a:pt x="308" y="90"/>
                    </a:lnTo>
                    <a:lnTo>
                      <a:pt x="308" y="85"/>
                    </a:lnTo>
                    <a:lnTo>
                      <a:pt x="315" y="85"/>
                    </a:lnTo>
                    <a:lnTo>
                      <a:pt x="315" y="81"/>
                    </a:lnTo>
                    <a:lnTo>
                      <a:pt x="315" y="76"/>
                    </a:lnTo>
                    <a:lnTo>
                      <a:pt x="315" y="72"/>
                    </a:lnTo>
                    <a:lnTo>
                      <a:pt x="321" y="67"/>
                    </a:lnTo>
                    <a:lnTo>
                      <a:pt x="327" y="63"/>
                    </a:lnTo>
                    <a:lnTo>
                      <a:pt x="327" y="58"/>
                    </a:lnTo>
                    <a:lnTo>
                      <a:pt x="334" y="54"/>
                    </a:lnTo>
                    <a:lnTo>
                      <a:pt x="340" y="49"/>
                    </a:lnTo>
                    <a:lnTo>
                      <a:pt x="346" y="49"/>
                    </a:lnTo>
                    <a:lnTo>
                      <a:pt x="352" y="45"/>
                    </a:lnTo>
                    <a:lnTo>
                      <a:pt x="359" y="45"/>
                    </a:lnTo>
                    <a:lnTo>
                      <a:pt x="365" y="40"/>
                    </a:lnTo>
                    <a:lnTo>
                      <a:pt x="371" y="40"/>
                    </a:lnTo>
                    <a:lnTo>
                      <a:pt x="371" y="36"/>
                    </a:lnTo>
                    <a:lnTo>
                      <a:pt x="378" y="36"/>
                    </a:lnTo>
                    <a:lnTo>
                      <a:pt x="378" y="32"/>
                    </a:lnTo>
                    <a:lnTo>
                      <a:pt x="378" y="27"/>
                    </a:lnTo>
                    <a:lnTo>
                      <a:pt x="378" y="23"/>
                    </a:lnTo>
                    <a:lnTo>
                      <a:pt x="371" y="23"/>
                    </a:lnTo>
                    <a:lnTo>
                      <a:pt x="371" y="18"/>
                    </a:lnTo>
                    <a:lnTo>
                      <a:pt x="378" y="18"/>
                    </a:lnTo>
                    <a:lnTo>
                      <a:pt x="378" y="14"/>
                    </a:lnTo>
                    <a:lnTo>
                      <a:pt x="384" y="14"/>
                    </a:lnTo>
                    <a:lnTo>
                      <a:pt x="384" y="9"/>
                    </a:lnTo>
                    <a:lnTo>
                      <a:pt x="390" y="9"/>
                    </a:lnTo>
                    <a:lnTo>
                      <a:pt x="390" y="5"/>
                    </a:lnTo>
                    <a:lnTo>
                      <a:pt x="396" y="5"/>
                    </a:lnTo>
                    <a:lnTo>
                      <a:pt x="403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92" name="Group 994"/>
            <p:cNvGrpSpPr>
              <a:grpSpLocks/>
            </p:cNvGrpSpPr>
            <p:nvPr/>
          </p:nvGrpSpPr>
          <p:grpSpPr bwMode="auto">
            <a:xfrm>
              <a:off x="2117" y="2573"/>
              <a:ext cx="604" cy="504"/>
              <a:chOff x="2117" y="2573"/>
              <a:chExt cx="604" cy="504"/>
            </a:xfrm>
          </p:grpSpPr>
          <p:sp>
            <p:nvSpPr>
              <p:cNvPr id="5091" name="Freeform 995"/>
              <p:cNvSpPr>
                <a:spLocks/>
              </p:cNvSpPr>
              <p:nvPr/>
            </p:nvSpPr>
            <p:spPr bwMode="auto">
              <a:xfrm>
                <a:off x="2117" y="2573"/>
                <a:ext cx="604" cy="504"/>
              </a:xfrm>
              <a:custGeom>
                <a:avLst/>
                <a:gdLst/>
                <a:ahLst/>
                <a:cxnLst>
                  <a:cxn ang="0">
                    <a:pos x="422" y="4"/>
                  </a:cxn>
                  <a:cxn ang="0">
                    <a:pos x="460" y="26"/>
                  </a:cxn>
                  <a:cxn ang="0">
                    <a:pos x="485" y="58"/>
                  </a:cxn>
                  <a:cxn ang="0">
                    <a:pos x="510" y="89"/>
                  </a:cxn>
                  <a:cxn ang="0">
                    <a:pos x="529" y="116"/>
                  </a:cxn>
                  <a:cxn ang="0">
                    <a:pos x="504" y="142"/>
                  </a:cxn>
                  <a:cxn ang="0">
                    <a:pos x="523" y="165"/>
                  </a:cxn>
                  <a:cxn ang="0">
                    <a:pos x="560" y="191"/>
                  </a:cxn>
                  <a:cxn ang="0">
                    <a:pos x="592" y="209"/>
                  </a:cxn>
                  <a:cxn ang="0">
                    <a:pos x="598" y="236"/>
                  </a:cxn>
                  <a:cxn ang="0">
                    <a:pos x="586" y="258"/>
                  </a:cxn>
                  <a:cxn ang="0">
                    <a:pos x="586" y="285"/>
                  </a:cxn>
                  <a:cxn ang="0">
                    <a:pos x="554" y="294"/>
                  </a:cxn>
                  <a:cxn ang="0">
                    <a:pos x="542" y="307"/>
                  </a:cxn>
                  <a:cxn ang="0">
                    <a:pos x="510" y="316"/>
                  </a:cxn>
                  <a:cxn ang="0">
                    <a:pos x="472" y="321"/>
                  </a:cxn>
                  <a:cxn ang="0">
                    <a:pos x="435" y="334"/>
                  </a:cxn>
                  <a:cxn ang="0">
                    <a:pos x="422" y="365"/>
                  </a:cxn>
                  <a:cxn ang="0">
                    <a:pos x="378" y="383"/>
                  </a:cxn>
                  <a:cxn ang="0">
                    <a:pos x="358" y="414"/>
                  </a:cxn>
                  <a:cxn ang="0">
                    <a:pos x="327" y="441"/>
                  </a:cxn>
                  <a:cxn ang="0">
                    <a:pos x="289" y="450"/>
                  </a:cxn>
                  <a:cxn ang="0">
                    <a:pos x="251" y="459"/>
                  </a:cxn>
                  <a:cxn ang="0">
                    <a:pos x="214" y="468"/>
                  </a:cxn>
                  <a:cxn ang="0">
                    <a:pos x="201" y="499"/>
                  </a:cxn>
                  <a:cxn ang="0">
                    <a:pos x="188" y="481"/>
                  </a:cxn>
                  <a:cxn ang="0">
                    <a:pos x="163" y="459"/>
                  </a:cxn>
                  <a:cxn ang="0">
                    <a:pos x="119" y="450"/>
                  </a:cxn>
                  <a:cxn ang="0">
                    <a:pos x="81" y="441"/>
                  </a:cxn>
                  <a:cxn ang="0">
                    <a:pos x="37" y="446"/>
                  </a:cxn>
                  <a:cxn ang="0">
                    <a:pos x="6" y="437"/>
                  </a:cxn>
                  <a:cxn ang="0">
                    <a:pos x="31" y="423"/>
                  </a:cxn>
                  <a:cxn ang="0">
                    <a:pos x="63" y="428"/>
                  </a:cxn>
                  <a:cxn ang="0">
                    <a:pos x="63" y="401"/>
                  </a:cxn>
                  <a:cxn ang="0">
                    <a:pos x="63" y="374"/>
                  </a:cxn>
                  <a:cxn ang="0">
                    <a:pos x="81" y="348"/>
                  </a:cxn>
                  <a:cxn ang="0">
                    <a:pos x="113" y="370"/>
                  </a:cxn>
                  <a:cxn ang="0">
                    <a:pos x="132" y="356"/>
                  </a:cxn>
                  <a:cxn ang="0">
                    <a:pos x="113" y="330"/>
                  </a:cxn>
                  <a:cxn ang="0">
                    <a:pos x="119" y="298"/>
                  </a:cxn>
                  <a:cxn ang="0">
                    <a:pos x="157" y="290"/>
                  </a:cxn>
                  <a:cxn ang="0">
                    <a:pos x="182" y="267"/>
                  </a:cxn>
                  <a:cxn ang="0">
                    <a:pos x="226" y="263"/>
                  </a:cxn>
                  <a:cxn ang="0">
                    <a:pos x="270" y="285"/>
                  </a:cxn>
                  <a:cxn ang="0">
                    <a:pos x="320" y="285"/>
                  </a:cxn>
                  <a:cxn ang="0">
                    <a:pos x="327" y="263"/>
                  </a:cxn>
                  <a:cxn ang="0">
                    <a:pos x="302" y="249"/>
                  </a:cxn>
                  <a:cxn ang="0">
                    <a:pos x="320" y="227"/>
                  </a:cxn>
                  <a:cxn ang="0">
                    <a:pos x="333" y="205"/>
                  </a:cxn>
                  <a:cxn ang="0">
                    <a:pos x="327" y="174"/>
                  </a:cxn>
                  <a:cxn ang="0">
                    <a:pos x="314" y="151"/>
                  </a:cxn>
                  <a:cxn ang="0">
                    <a:pos x="289" y="129"/>
                  </a:cxn>
                  <a:cxn ang="0">
                    <a:pos x="276" y="107"/>
                  </a:cxn>
                  <a:cxn ang="0">
                    <a:pos x="289" y="84"/>
                  </a:cxn>
                  <a:cxn ang="0">
                    <a:pos x="302" y="62"/>
                  </a:cxn>
                  <a:cxn ang="0">
                    <a:pos x="302" y="35"/>
                  </a:cxn>
                  <a:cxn ang="0">
                    <a:pos x="320" y="9"/>
                  </a:cxn>
                  <a:cxn ang="0">
                    <a:pos x="364" y="4"/>
                  </a:cxn>
                </a:cxnLst>
                <a:rect l="0" t="0" r="r" b="b"/>
                <a:pathLst>
                  <a:path w="604" h="504">
                    <a:moveTo>
                      <a:pt x="378" y="4"/>
                    </a:moveTo>
                    <a:lnTo>
                      <a:pt x="391" y="4"/>
                    </a:lnTo>
                    <a:lnTo>
                      <a:pt x="397" y="0"/>
                    </a:lnTo>
                    <a:lnTo>
                      <a:pt x="403" y="0"/>
                    </a:lnTo>
                    <a:lnTo>
                      <a:pt x="410" y="0"/>
                    </a:lnTo>
                    <a:lnTo>
                      <a:pt x="416" y="4"/>
                    </a:lnTo>
                    <a:lnTo>
                      <a:pt x="422" y="4"/>
                    </a:lnTo>
                    <a:lnTo>
                      <a:pt x="422" y="9"/>
                    </a:lnTo>
                    <a:lnTo>
                      <a:pt x="428" y="9"/>
                    </a:lnTo>
                    <a:lnTo>
                      <a:pt x="435" y="13"/>
                    </a:lnTo>
                    <a:lnTo>
                      <a:pt x="441" y="17"/>
                    </a:lnTo>
                    <a:lnTo>
                      <a:pt x="447" y="22"/>
                    </a:lnTo>
                    <a:lnTo>
                      <a:pt x="454" y="22"/>
                    </a:lnTo>
                    <a:lnTo>
                      <a:pt x="460" y="26"/>
                    </a:lnTo>
                    <a:lnTo>
                      <a:pt x="466" y="31"/>
                    </a:lnTo>
                    <a:lnTo>
                      <a:pt x="472" y="35"/>
                    </a:lnTo>
                    <a:lnTo>
                      <a:pt x="479" y="40"/>
                    </a:lnTo>
                    <a:lnTo>
                      <a:pt x="479" y="44"/>
                    </a:lnTo>
                    <a:lnTo>
                      <a:pt x="485" y="49"/>
                    </a:lnTo>
                    <a:lnTo>
                      <a:pt x="485" y="53"/>
                    </a:lnTo>
                    <a:lnTo>
                      <a:pt x="485" y="58"/>
                    </a:lnTo>
                    <a:lnTo>
                      <a:pt x="485" y="62"/>
                    </a:lnTo>
                    <a:lnTo>
                      <a:pt x="491" y="67"/>
                    </a:lnTo>
                    <a:lnTo>
                      <a:pt x="491" y="71"/>
                    </a:lnTo>
                    <a:lnTo>
                      <a:pt x="498" y="75"/>
                    </a:lnTo>
                    <a:lnTo>
                      <a:pt x="504" y="80"/>
                    </a:lnTo>
                    <a:lnTo>
                      <a:pt x="510" y="84"/>
                    </a:lnTo>
                    <a:lnTo>
                      <a:pt x="510" y="89"/>
                    </a:lnTo>
                    <a:lnTo>
                      <a:pt x="516" y="89"/>
                    </a:lnTo>
                    <a:lnTo>
                      <a:pt x="523" y="93"/>
                    </a:lnTo>
                    <a:lnTo>
                      <a:pt x="529" y="98"/>
                    </a:lnTo>
                    <a:lnTo>
                      <a:pt x="535" y="102"/>
                    </a:lnTo>
                    <a:lnTo>
                      <a:pt x="535" y="107"/>
                    </a:lnTo>
                    <a:lnTo>
                      <a:pt x="529" y="111"/>
                    </a:lnTo>
                    <a:lnTo>
                      <a:pt x="529" y="116"/>
                    </a:lnTo>
                    <a:lnTo>
                      <a:pt x="523" y="120"/>
                    </a:lnTo>
                    <a:lnTo>
                      <a:pt x="516" y="120"/>
                    </a:lnTo>
                    <a:lnTo>
                      <a:pt x="510" y="124"/>
                    </a:lnTo>
                    <a:lnTo>
                      <a:pt x="510" y="129"/>
                    </a:lnTo>
                    <a:lnTo>
                      <a:pt x="504" y="133"/>
                    </a:lnTo>
                    <a:lnTo>
                      <a:pt x="504" y="138"/>
                    </a:lnTo>
                    <a:lnTo>
                      <a:pt x="504" y="142"/>
                    </a:lnTo>
                    <a:lnTo>
                      <a:pt x="504" y="147"/>
                    </a:lnTo>
                    <a:lnTo>
                      <a:pt x="504" y="151"/>
                    </a:lnTo>
                    <a:lnTo>
                      <a:pt x="504" y="156"/>
                    </a:lnTo>
                    <a:lnTo>
                      <a:pt x="504" y="160"/>
                    </a:lnTo>
                    <a:lnTo>
                      <a:pt x="510" y="165"/>
                    </a:lnTo>
                    <a:lnTo>
                      <a:pt x="516" y="165"/>
                    </a:lnTo>
                    <a:lnTo>
                      <a:pt x="523" y="165"/>
                    </a:lnTo>
                    <a:lnTo>
                      <a:pt x="529" y="169"/>
                    </a:lnTo>
                    <a:lnTo>
                      <a:pt x="535" y="174"/>
                    </a:lnTo>
                    <a:lnTo>
                      <a:pt x="542" y="178"/>
                    </a:lnTo>
                    <a:lnTo>
                      <a:pt x="548" y="178"/>
                    </a:lnTo>
                    <a:lnTo>
                      <a:pt x="548" y="182"/>
                    </a:lnTo>
                    <a:lnTo>
                      <a:pt x="554" y="187"/>
                    </a:lnTo>
                    <a:lnTo>
                      <a:pt x="560" y="191"/>
                    </a:lnTo>
                    <a:lnTo>
                      <a:pt x="567" y="191"/>
                    </a:lnTo>
                    <a:lnTo>
                      <a:pt x="573" y="191"/>
                    </a:lnTo>
                    <a:lnTo>
                      <a:pt x="579" y="196"/>
                    </a:lnTo>
                    <a:lnTo>
                      <a:pt x="586" y="196"/>
                    </a:lnTo>
                    <a:lnTo>
                      <a:pt x="586" y="200"/>
                    </a:lnTo>
                    <a:lnTo>
                      <a:pt x="592" y="205"/>
                    </a:lnTo>
                    <a:lnTo>
                      <a:pt x="592" y="209"/>
                    </a:lnTo>
                    <a:lnTo>
                      <a:pt x="592" y="214"/>
                    </a:lnTo>
                    <a:lnTo>
                      <a:pt x="586" y="218"/>
                    </a:lnTo>
                    <a:lnTo>
                      <a:pt x="586" y="223"/>
                    </a:lnTo>
                    <a:lnTo>
                      <a:pt x="586" y="227"/>
                    </a:lnTo>
                    <a:lnTo>
                      <a:pt x="592" y="232"/>
                    </a:lnTo>
                    <a:lnTo>
                      <a:pt x="592" y="236"/>
                    </a:lnTo>
                    <a:lnTo>
                      <a:pt x="598" y="236"/>
                    </a:lnTo>
                    <a:lnTo>
                      <a:pt x="604" y="236"/>
                    </a:lnTo>
                    <a:lnTo>
                      <a:pt x="604" y="240"/>
                    </a:lnTo>
                    <a:lnTo>
                      <a:pt x="604" y="245"/>
                    </a:lnTo>
                    <a:lnTo>
                      <a:pt x="598" y="249"/>
                    </a:lnTo>
                    <a:lnTo>
                      <a:pt x="592" y="249"/>
                    </a:lnTo>
                    <a:lnTo>
                      <a:pt x="592" y="254"/>
                    </a:lnTo>
                    <a:lnTo>
                      <a:pt x="586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86" y="272"/>
                    </a:lnTo>
                    <a:lnTo>
                      <a:pt x="592" y="276"/>
                    </a:lnTo>
                    <a:lnTo>
                      <a:pt x="592" y="281"/>
                    </a:lnTo>
                    <a:lnTo>
                      <a:pt x="592" y="285"/>
                    </a:lnTo>
                    <a:lnTo>
                      <a:pt x="586" y="285"/>
                    </a:lnTo>
                    <a:lnTo>
                      <a:pt x="579" y="285"/>
                    </a:lnTo>
                    <a:lnTo>
                      <a:pt x="573" y="285"/>
                    </a:lnTo>
                    <a:lnTo>
                      <a:pt x="567" y="285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4" y="294"/>
                    </a:lnTo>
                    <a:lnTo>
                      <a:pt x="554" y="298"/>
                    </a:lnTo>
                    <a:lnTo>
                      <a:pt x="554" y="303"/>
                    </a:lnTo>
                    <a:lnTo>
                      <a:pt x="560" y="303"/>
                    </a:lnTo>
                    <a:lnTo>
                      <a:pt x="560" y="307"/>
                    </a:lnTo>
                    <a:lnTo>
                      <a:pt x="554" y="312"/>
                    </a:lnTo>
                    <a:lnTo>
                      <a:pt x="548" y="307"/>
                    </a:lnTo>
                    <a:lnTo>
                      <a:pt x="542" y="307"/>
                    </a:lnTo>
                    <a:lnTo>
                      <a:pt x="535" y="303"/>
                    </a:lnTo>
                    <a:lnTo>
                      <a:pt x="529" y="303"/>
                    </a:lnTo>
                    <a:lnTo>
                      <a:pt x="523" y="303"/>
                    </a:lnTo>
                    <a:lnTo>
                      <a:pt x="523" y="307"/>
                    </a:lnTo>
                    <a:lnTo>
                      <a:pt x="516" y="307"/>
                    </a:lnTo>
                    <a:lnTo>
                      <a:pt x="516" y="312"/>
                    </a:lnTo>
                    <a:lnTo>
                      <a:pt x="510" y="316"/>
                    </a:lnTo>
                    <a:lnTo>
                      <a:pt x="504" y="316"/>
                    </a:lnTo>
                    <a:lnTo>
                      <a:pt x="504" y="321"/>
                    </a:lnTo>
                    <a:lnTo>
                      <a:pt x="498" y="321"/>
                    </a:lnTo>
                    <a:lnTo>
                      <a:pt x="491" y="321"/>
                    </a:lnTo>
                    <a:lnTo>
                      <a:pt x="485" y="321"/>
                    </a:lnTo>
                    <a:lnTo>
                      <a:pt x="479" y="321"/>
                    </a:lnTo>
                    <a:lnTo>
                      <a:pt x="472" y="321"/>
                    </a:lnTo>
                    <a:lnTo>
                      <a:pt x="466" y="321"/>
                    </a:lnTo>
                    <a:lnTo>
                      <a:pt x="460" y="325"/>
                    </a:lnTo>
                    <a:lnTo>
                      <a:pt x="454" y="325"/>
                    </a:lnTo>
                    <a:lnTo>
                      <a:pt x="454" y="330"/>
                    </a:lnTo>
                    <a:lnTo>
                      <a:pt x="447" y="334"/>
                    </a:lnTo>
                    <a:lnTo>
                      <a:pt x="441" y="334"/>
                    </a:lnTo>
                    <a:lnTo>
                      <a:pt x="435" y="334"/>
                    </a:lnTo>
                    <a:lnTo>
                      <a:pt x="435" y="339"/>
                    </a:lnTo>
                    <a:lnTo>
                      <a:pt x="435" y="343"/>
                    </a:lnTo>
                    <a:lnTo>
                      <a:pt x="435" y="348"/>
                    </a:lnTo>
                    <a:lnTo>
                      <a:pt x="435" y="352"/>
                    </a:lnTo>
                    <a:lnTo>
                      <a:pt x="435" y="356"/>
                    </a:lnTo>
                    <a:lnTo>
                      <a:pt x="428" y="361"/>
                    </a:lnTo>
                    <a:lnTo>
                      <a:pt x="422" y="365"/>
                    </a:lnTo>
                    <a:lnTo>
                      <a:pt x="416" y="370"/>
                    </a:lnTo>
                    <a:lnTo>
                      <a:pt x="410" y="374"/>
                    </a:lnTo>
                    <a:lnTo>
                      <a:pt x="403" y="379"/>
                    </a:lnTo>
                    <a:lnTo>
                      <a:pt x="397" y="379"/>
                    </a:lnTo>
                    <a:lnTo>
                      <a:pt x="391" y="383"/>
                    </a:lnTo>
                    <a:lnTo>
                      <a:pt x="384" y="383"/>
                    </a:lnTo>
                    <a:lnTo>
                      <a:pt x="378" y="383"/>
                    </a:lnTo>
                    <a:lnTo>
                      <a:pt x="378" y="388"/>
                    </a:lnTo>
                    <a:lnTo>
                      <a:pt x="372" y="392"/>
                    </a:lnTo>
                    <a:lnTo>
                      <a:pt x="372" y="397"/>
                    </a:lnTo>
                    <a:lnTo>
                      <a:pt x="372" y="401"/>
                    </a:lnTo>
                    <a:lnTo>
                      <a:pt x="364" y="405"/>
                    </a:lnTo>
                    <a:lnTo>
                      <a:pt x="364" y="410"/>
                    </a:lnTo>
                    <a:lnTo>
                      <a:pt x="358" y="414"/>
                    </a:lnTo>
                    <a:lnTo>
                      <a:pt x="352" y="414"/>
                    </a:lnTo>
                    <a:lnTo>
                      <a:pt x="346" y="419"/>
                    </a:lnTo>
                    <a:lnTo>
                      <a:pt x="346" y="423"/>
                    </a:lnTo>
                    <a:lnTo>
                      <a:pt x="339" y="428"/>
                    </a:lnTo>
                    <a:lnTo>
                      <a:pt x="333" y="432"/>
                    </a:lnTo>
                    <a:lnTo>
                      <a:pt x="327" y="437"/>
                    </a:lnTo>
                    <a:lnTo>
                      <a:pt x="327" y="441"/>
                    </a:lnTo>
                    <a:lnTo>
                      <a:pt x="320" y="441"/>
                    </a:lnTo>
                    <a:lnTo>
                      <a:pt x="314" y="446"/>
                    </a:lnTo>
                    <a:lnTo>
                      <a:pt x="308" y="446"/>
                    </a:lnTo>
                    <a:lnTo>
                      <a:pt x="302" y="446"/>
                    </a:lnTo>
                    <a:lnTo>
                      <a:pt x="302" y="450"/>
                    </a:lnTo>
                    <a:lnTo>
                      <a:pt x="295" y="450"/>
                    </a:lnTo>
                    <a:lnTo>
                      <a:pt x="289" y="450"/>
                    </a:lnTo>
                    <a:lnTo>
                      <a:pt x="283" y="455"/>
                    </a:lnTo>
                    <a:lnTo>
                      <a:pt x="276" y="455"/>
                    </a:lnTo>
                    <a:lnTo>
                      <a:pt x="270" y="455"/>
                    </a:lnTo>
                    <a:lnTo>
                      <a:pt x="264" y="455"/>
                    </a:lnTo>
                    <a:lnTo>
                      <a:pt x="258" y="455"/>
                    </a:lnTo>
                    <a:lnTo>
                      <a:pt x="251" y="455"/>
                    </a:lnTo>
                    <a:lnTo>
                      <a:pt x="251" y="459"/>
                    </a:lnTo>
                    <a:lnTo>
                      <a:pt x="245" y="459"/>
                    </a:lnTo>
                    <a:lnTo>
                      <a:pt x="239" y="459"/>
                    </a:lnTo>
                    <a:lnTo>
                      <a:pt x="232" y="459"/>
                    </a:lnTo>
                    <a:lnTo>
                      <a:pt x="226" y="463"/>
                    </a:lnTo>
                    <a:lnTo>
                      <a:pt x="220" y="463"/>
                    </a:lnTo>
                    <a:lnTo>
                      <a:pt x="220" y="468"/>
                    </a:lnTo>
                    <a:lnTo>
                      <a:pt x="214" y="468"/>
                    </a:lnTo>
                    <a:lnTo>
                      <a:pt x="207" y="472"/>
                    </a:lnTo>
                    <a:lnTo>
                      <a:pt x="207" y="477"/>
                    </a:lnTo>
                    <a:lnTo>
                      <a:pt x="201" y="481"/>
                    </a:lnTo>
                    <a:lnTo>
                      <a:pt x="201" y="486"/>
                    </a:lnTo>
                    <a:lnTo>
                      <a:pt x="207" y="490"/>
                    </a:lnTo>
                    <a:lnTo>
                      <a:pt x="201" y="495"/>
                    </a:lnTo>
                    <a:lnTo>
                      <a:pt x="201" y="499"/>
                    </a:lnTo>
                    <a:lnTo>
                      <a:pt x="195" y="504"/>
                    </a:lnTo>
                    <a:lnTo>
                      <a:pt x="195" y="499"/>
                    </a:lnTo>
                    <a:lnTo>
                      <a:pt x="188" y="499"/>
                    </a:lnTo>
                    <a:lnTo>
                      <a:pt x="188" y="495"/>
                    </a:lnTo>
                    <a:lnTo>
                      <a:pt x="188" y="490"/>
                    </a:lnTo>
                    <a:lnTo>
                      <a:pt x="188" y="486"/>
                    </a:lnTo>
                    <a:lnTo>
                      <a:pt x="188" y="481"/>
                    </a:lnTo>
                    <a:lnTo>
                      <a:pt x="182" y="481"/>
                    </a:lnTo>
                    <a:lnTo>
                      <a:pt x="182" y="477"/>
                    </a:lnTo>
                    <a:lnTo>
                      <a:pt x="182" y="472"/>
                    </a:lnTo>
                    <a:lnTo>
                      <a:pt x="176" y="468"/>
                    </a:lnTo>
                    <a:lnTo>
                      <a:pt x="169" y="463"/>
                    </a:lnTo>
                    <a:lnTo>
                      <a:pt x="163" y="463"/>
                    </a:lnTo>
                    <a:lnTo>
                      <a:pt x="163" y="459"/>
                    </a:lnTo>
                    <a:lnTo>
                      <a:pt x="157" y="459"/>
                    </a:lnTo>
                    <a:lnTo>
                      <a:pt x="151" y="455"/>
                    </a:lnTo>
                    <a:lnTo>
                      <a:pt x="144" y="455"/>
                    </a:lnTo>
                    <a:lnTo>
                      <a:pt x="138" y="450"/>
                    </a:lnTo>
                    <a:lnTo>
                      <a:pt x="132" y="450"/>
                    </a:lnTo>
                    <a:lnTo>
                      <a:pt x="125" y="450"/>
                    </a:lnTo>
                    <a:lnTo>
                      <a:pt x="119" y="450"/>
                    </a:lnTo>
                    <a:lnTo>
                      <a:pt x="113" y="446"/>
                    </a:lnTo>
                    <a:lnTo>
                      <a:pt x="107" y="446"/>
                    </a:lnTo>
                    <a:lnTo>
                      <a:pt x="107" y="441"/>
                    </a:lnTo>
                    <a:lnTo>
                      <a:pt x="100" y="441"/>
                    </a:lnTo>
                    <a:lnTo>
                      <a:pt x="94" y="441"/>
                    </a:lnTo>
                    <a:lnTo>
                      <a:pt x="88" y="441"/>
                    </a:lnTo>
                    <a:lnTo>
                      <a:pt x="81" y="441"/>
                    </a:lnTo>
                    <a:lnTo>
                      <a:pt x="75" y="441"/>
                    </a:lnTo>
                    <a:lnTo>
                      <a:pt x="69" y="446"/>
                    </a:lnTo>
                    <a:lnTo>
                      <a:pt x="63" y="446"/>
                    </a:lnTo>
                    <a:lnTo>
                      <a:pt x="56" y="446"/>
                    </a:lnTo>
                    <a:lnTo>
                      <a:pt x="50" y="446"/>
                    </a:lnTo>
                    <a:lnTo>
                      <a:pt x="44" y="446"/>
                    </a:lnTo>
                    <a:lnTo>
                      <a:pt x="37" y="446"/>
                    </a:lnTo>
                    <a:lnTo>
                      <a:pt x="31" y="446"/>
                    </a:lnTo>
                    <a:lnTo>
                      <a:pt x="25" y="446"/>
                    </a:lnTo>
                    <a:lnTo>
                      <a:pt x="19" y="446"/>
                    </a:lnTo>
                    <a:lnTo>
                      <a:pt x="19" y="441"/>
                    </a:lnTo>
                    <a:lnTo>
                      <a:pt x="12" y="441"/>
                    </a:lnTo>
                    <a:lnTo>
                      <a:pt x="6" y="441"/>
                    </a:lnTo>
                    <a:lnTo>
                      <a:pt x="6" y="437"/>
                    </a:lnTo>
                    <a:lnTo>
                      <a:pt x="0" y="437"/>
                    </a:lnTo>
                    <a:lnTo>
                      <a:pt x="0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31" y="423"/>
                    </a:lnTo>
                    <a:lnTo>
                      <a:pt x="37" y="423"/>
                    </a:lnTo>
                    <a:lnTo>
                      <a:pt x="37" y="428"/>
                    </a:lnTo>
                    <a:lnTo>
                      <a:pt x="44" y="428"/>
                    </a:lnTo>
                    <a:lnTo>
                      <a:pt x="44" y="432"/>
                    </a:lnTo>
                    <a:lnTo>
                      <a:pt x="50" y="432"/>
                    </a:lnTo>
                    <a:lnTo>
                      <a:pt x="56" y="432"/>
                    </a:lnTo>
                    <a:lnTo>
                      <a:pt x="63" y="428"/>
                    </a:lnTo>
                    <a:lnTo>
                      <a:pt x="69" y="423"/>
                    </a:lnTo>
                    <a:lnTo>
                      <a:pt x="75" y="419"/>
                    </a:lnTo>
                    <a:lnTo>
                      <a:pt x="75" y="414"/>
                    </a:lnTo>
                    <a:lnTo>
                      <a:pt x="75" y="410"/>
                    </a:lnTo>
                    <a:lnTo>
                      <a:pt x="75" y="405"/>
                    </a:lnTo>
                    <a:lnTo>
                      <a:pt x="69" y="401"/>
                    </a:lnTo>
                    <a:lnTo>
                      <a:pt x="63" y="401"/>
                    </a:lnTo>
                    <a:lnTo>
                      <a:pt x="63" y="397"/>
                    </a:lnTo>
                    <a:lnTo>
                      <a:pt x="56" y="397"/>
                    </a:lnTo>
                    <a:lnTo>
                      <a:pt x="56" y="392"/>
                    </a:lnTo>
                    <a:lnTo>
                      <a:pt x="56" y="388"/>
                    </a:lnTo>
                    <a:lnTo>
                      <a:pt x="56" y="383"/>
                    </a:lnTo>
                    <a:lnTo>
                      <a:pt x="56" y="379"/>
                    </a:lnTo>
                    <a:lnTo>
                      <a:pt x="63" y="374"/>
                    </a:lnTo>
                    <a:lnTo>
                      <a:pt x="63" y="370"/>
                    </a:lnTo>
                    <a:lnTo>
                      <a:pt x="63" y="365"/>
                    </a:lnTo>
                    <a:lnTo>
                      <a:pt x="69" y="365"/>
                    </a:lnTo>
                    <a:lnTo>
                      <a:pt x="69" y="361"/>
                    </a:lnTo>
                    <a:lnTo>
                      <a:pt x="69" y="356"/>
                    </a:lnTo>
                    <a:lnTo>
                      <a:pt x="75" y="352"/>
                    </a:lnTo>
                    <a:lnTo>
                      <a:pt x="81" y="348"/>
                    </a:lnTo>
                    <a:lnTo>
                      <a:pt x="88" y="348"/>
                    </a:lnTo>
                    <a:lnTo>
                      <a:pt x="94" y="352"/>
                    </a:lnTo>
                    <a:lnTo>
                      <a:pt x="100" y="352"/>
                    </a:lnTo>
                    <a:lnTo>
                      <a:pt x="100" y="356"/>
                    </a:lnTo>
                    <a:lnTo>
                      <a:pt x="107" y="361"/>
                    </a:lnTo>
                    <a:lnTo>
                      <a:pt x="107" y="365"/>
                    </a:lnTo>
                    <a:lnTo>
                      <a:pt x="113" y="370"/>
                    </a:lnTo>
                    <a:lnTo>
                      <a:pt x="113" y="374"/>
                    </a:lnTo>
                    <a:lnTo>
                      <a:pt x="119" y="374"/>
                    </a:lnTo>
                    <a:lnTo>
                      <a:pt x="125" y="374"/>
                    </a:lnTo>
                    <a:lnTo>
                      <a:pt x="125" y="370"/>
                    </a:lnTo>
                    <a:lnTo>
                      <a:pt x="132" y="365"/>
                    </a:lnTo>
                    <a:lnTo>
                      <a:pt x="132" y="361"/>
                    </a:lnTo>
                    <a:lnTo>
                      <a:pt x="132" y="356"/>
                    </a:lnTo>
                    <a:lnTo>
                      <a:pt x="125" y="356"/>
                    </a:lnTo>
                    <a:lnTo>
                      <a:pt x="125" y="352"/>
                    </a:lnTo>
                    <a:lnTo>
                      <a:pt x="119" y="348"/>
                    </a:lnTo>
                    <a:lnTo>
                      <a:pt x="113" y="343"/>
                    </a:lnTo>
                    <a:lnTo>
                      <a:pt x="113" y="339"/>
                    </a:lnTo>
                    <a:lnTo>
                      <a:pt x="113" y="334"/>
                    </a:lnTo>
                    <a:lnTo>
                      <a:pt x="113" y="330"/>
                    </a:lnTo>
                    <a:lnTo>
                      <a:pt x="113" y="325"/>
                    </a:lnTo>
                    <a:lnTo>
                      <a:pt x="113" y="321"/>
                    </a:lnTo>
                    <a:lnTo>
                      <a:pt x="113" y="316"/>
                    </a:lnTo>
                    <a:lnTo>
                      <a:pt x="113" y="312"/>
                    </a:lnTo>
                    <a:lnTo>
                      <a:pt x="113" y="307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38" y="294"/>
                    </a:lnTo>
                    <a:lnTo>
                      <a:pt x="144" y="294"/>
                    </a:lnTo>
                    <a:lnTo>
                      <a:pt x="151" y="294"/>
                    </a:lnTo>
                    <a:lnTo>
                      <a:pt x="157" y="290"/>
                    </a:lnTo>
                    <a:lnTo>
                      <a:pt x="163" y="285"/>
                    </a:lnTo>
                    <a:lnTo>
                      <a:pt x="163" y="281"/>
                    </a:lnTo>
                    <a:lnTo>
                      <a:pt x="163" y="276"/>
                    </a:lnTo>
                    <a:lnTo>
                      <a:pt x="169" y="276"/>
                    </a:lnTo>
                    <a:lnTo>
                      <a:pt x="169" y="272"/>
                    </a:lnTo>
                    <a:lnTo>
                      <a:pt x="176" y="267"/>
                    </a:lnTo>
                    <a:lnTo>
                      <a:pt x="182" y="267"/>
                    </a:lnTo>
                    <a:lnTo>
                      <a:pt x="182" y="263"/>
                    </a:lnTo>
                    <a:lnTo>
                      <a:pt x="188" y="263"/>
                    </a:lnTo>
                    <a:lnTo>
                      <a:pt x="195" y="263"/>
                    </a:lnTo>
                    <a:lnTo>
                      <a:pt x="201" y="263"/>
                    </a:lnTo>
                    <a:lnTo>
                      <a:pt x="207" y="263"/>
                    </a:lnTo>
                    <a:lnTo>
                      <a:pt x="220" y="263"/>
                    </a:lnTo>
                    <a:lnTo>
                      <a:pt x="226" y="263"/>
                    </a:lnTo>
                    <a:lnTo>
                      <a:pt x="226" y="267"/>
                    </a:lnTo>
                    <a:lnTo>
                      <a:pt x="232" y="272"/>
                    </a:lnTo>
                    <a:lnTo>
                      <a:pt x="239" y="272"/>
                    </a:lnTo>
                    <a:lnTo>
                      <a:pt x="245" y="276"/>
                    </a:lnTo>
                    <a:lnTo>
                      <a:pt x="251" y="281"/>
                    </a:lnTo>
                    <a:lnTo>
                      <a:pt x="264" y="281"/>
                    </a:lnTo>
                    <a:lnTo>
                      <a:pt x="270" y="285"/>
                    </a:lnTo>
                    <a:lnTo>
                      <a:pt x="276" y="285"/>
                    </a:lnTo>
                    <a:lnTo>
                      <a:pt x="289" y="285"/>
                    </a:lnTo>
                    <a:lnTo>
                      <a:pt x="295" y="285"/>
                    </a:lnTo>
                    <a:lnTo>
                      <a:pt x="302" y="285"/>
                    </a:lnTo>
                    <a:lnTo>
                      <a:pt x="308" y="285"/>
                    </a:lnTo>
                    <a:lnTo>
                      <a:pt x="314" y="285"/>
                    </a:lnTo>
                    <a:lnTo>
                      <a:pt x="320" y="285"/>
                    </a:lnTo>
                    <a:lnTo>
                      <a:pt x="327" y="285"/>
                    </a:lnTo>
                    <a:lnTo>
                      <a:pt x="327" y="281"/>
                    </a:lnTo>
                    <a:lnTo>
                      <a:pt x="333" y="281"/>
                    </a:lnTo>
                    <a:lnTo>
                      <a:pt x="333" y="276"/>
                    </a:lnTo>
                    <a:lnTo>
                      <a:pt x="333" y="272"/>
                    </a:lnTo>
                    <a:lnTo>
                      <a:pt x="327" y="267"/>
                    </a:lnTo>
                    <a:lnTo>
                      <a:pt x="327" y="263"/>
                    </a:lnTo>
                    <a:lnTo>
                      <a:pt x="320" y="263"/>
                    </a:lnTo>
                    <a:lnTo>
                      <a:pt x="314" y="263"/>
                    </a:lnTo>
                    <a:lnTo>
                      <a:pt x="308" y="258"/>
                    </a:lnTo>
                    <a:lnTo>
                      <a:pt x="302" y="258"/>
                    </a:lnTo>
                    <a:lnTo>
                      <a:pt x="295" y="254"/>
                    </a:lnTo>
                    <a:lnTo>
                      <a:pt x="295" y="249"/>
                    </a:lnTo>
                    <a:lnTo>
                      <a:pt x="302" y="249"/>
                    </a:lnTo>
                    <a:lnTo>
                      <a:pt x="308" y="249"/>
                    </a:lnTo>
                    <a:lnTo>
                      <a:pt x="314" y="249"/>
                    </a:lnTo>
                    <a:lnTo>
                      <a:pt x="320" y="245"/>
                    </a:lnTo>
                    <a:lnTo>
                      <a:pt x="320" y="240"/>
                    </a:lnTo>
                    <a:lnTo>
                      <a:pt x="320" y="236"/>
                    </a:lnTo>
                    <a:lnTo>
                      <a:pt x="320" y="232"/>
                    </a:lnTo>
                    <a:lnTo>
                      <a:pt x="320" y="227"/>
                    </a:lnTo>
                    <a:lnTo>
                      <a:pt x="320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3" y="205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0" y="174"/>
                    </a:lnTo>
                    <a:lnTo>
                      <a:pt x="320" y="169"/>
                    </a:lnTo>
                    <a:lnTo>
                      <a:pt x="320" y="165"/>
                    </a:lnTo>
                    <a:lnTo>
                      <a:pt x="320" y="160"/>
                    </a:lnTo>
                    <a:lnTo>
                      <a:pt x="320" y="156"/>
                    </a:lnTo>
                    <a:lnTo>
                      <a:pt x="314" y="156"/>
                    </a:lnTo>
                    <a:lnTo>
                      <a:pt x="314" y="151"/>
                    </a:lnTo>
                    <a:lnTo>
                      <a:pt x="308" y="147"/>
                    </a:lnTo>
                    <a:lnTo>
                      <a:pt x="308" y="142"/>
                    </a:lnTo>
                    <a:lnTo>
                      <a:pt x="302" y="138"/>
                    </a:lnTo>
                    <a:lnTo>
                      <a:pt x="302" y="133"/>
                    </a:lnTo>
                    <a:lnTo>
                      <a:pt x="295" y="133"/>
                    </a:lnTo>
                    <a:lnTo>
                      <a:pt x="295" y="129"/>
                    </a:lnTo>
                    <a:lnTo>
                      <a:pt x="289" y="129"/>
                    </a:lnTo>
                    <a:lnTo>
                      <a:pt x="289" y="124"/>
                    </a:lnTo>
                    <a:lnTo>
                      <a:pt x="283" y="124"/>
                    </a:lnTo>
                    <a:lnTo>
                      <a:pt x="283" y="120"/>
                    </a:lnTo>
                    <a:lnTo>
                      <a:pt x="283" y="116"/>
                    </a:lnTo>
                    <a:lnTo>
                      <a:pt x="276" y="116"/>
                    </a:lnTo>
                    <a:lnTo>
                      <a:pt x="276" y="111"/>
                    </a:lnTo>
                    <a:lnTo>
                      <a:pt x="276" y="107"/>
                    </a:lnTo>
                    <a:lnTo>
                      <a:pt x="276" y="102"/>
                    </a:lnTo>
                    <a:lnTo>
                      <a:pt x="276" y="98"/>
                    </a:lnTo>
                    <a:lnTo>
                      <a:pt x="276" y="93"/>
                    </a:lnTo>
                    <a:lnTo>
                      <a:pt x="276" y="89"/>
                    </a:lnTo>
                    <a:lnTo>
                      <a:pt x="283" y="89"/>
                    </a:lnTo>
                    <a:lnTo>
                      <a:pt x="283" y="84"/>
                    </a:lnTo>
                    <a:lnTo>
                      <a:pt x="289" y="84"/>
                    </a:lnTo>
                    <a:lnTo>
                      <a:pt x="295" y="84"/>
                    </a:lnTo>
                    <a:lnTo>
                      <a:pt x="302" y="84"/>
                    </a:lnTo>
                    <a:lnTo>
                      <a:pt x="302" y="80"/>
                    </a:lnTo>
                    <a:lnTo>
                      <a:pt x="302" y="75"/>
                    </a:lnTo>
                    <a:lnTo>
                      <a:pt x="302" y="71"/>
                    </a:lnTo>
                    <a:lnTo>
                      <a:pt x="302" y="67"/>
                    </a:lnTo>
                    <a:lnTo>
                      <a:pt x="302" y="62"/>
                    </a:lnTo>
                    <a:lnTo>
                      <a:pt x="295" y="58"/>
                    </a:lnTo>
                    <a:lnTo>
                      <a:pt x="295" y="53"/>
                    </a:lnTo>
                    <a:lnTo>
                      <a:pt x="295" y="49"/>
                    </a:lnTo>
                    <a:lnTo>
                      <a:pt x="295" y="44"/>
                    </a:lnTo>
                    <a:lnTo>
                      <a:pt x="295" y="40"/>
                    </a:lnTo>
                    <a:lnTo>
                      <a:pt x="302" y="40"/>
                    </a:lnTo>
                    <a:lnTo>
                      <a:pt x="302" y="35"/>
                    </a:lnTo>
                    <a:lnTo>
                      <a:pt x="308" y="35"/>
                    </a:lnTo>
                    <a:lnTo>
                      <a:pt x="308" y="31"/>
                    </a:lnTo>
                    <a:lnTo>
                      <a:pt x="314" y="26"/>
                    </a:lnTo>
                    <a:lnTo>
                      <a:pt x="314" y="22"/>
                    </a:lnTo>
                    <a:lnTo>
                      <a:pt x="314" y="17"/>
                    </a:lnTo>
                    <a:lnTo>
                      <a:pt x="314" y="13"/>
                    </a:lnTo>
                    <a:lnTo>
                      <a:pt x="320" y="9"/>
                    </a:lnTo>
                    <a:lnTo>
                      <a:pt x="327" y="4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6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2" y="4"/>
                    </a:lnTo>
                    <a:lnTo>
                      <a:pt x="378" y="4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92" name="Freeform 996"/>
              <p:cNvSpPr>
                <a:spLocks/>
              </p:cNvSpPr>
              <p:nvPr/>
            </p:nvSpPr>
            <p:spPr bwMode="auto">
              <a:xfrm>
                <a:off x="2117" y="2573"/>
                <a:ext cx="604" cy="504"/>
              </a:xfrm>
              <a:custGeom>
                <a:avLst/>
                <a:gdLst/>
                <a:ahLst/>
                <a:cxnLst>
                  <a:cxn ang="0">
                    <a:pos x="422" y="4"/>
                  </a:cxn>
                  <a:cxn ang="0">
                    <a:pos x="460" y="26"/>
                  </a:cxn>
                  <a:cxn ang="0">
                    <a:pos x="485" y="58"/>
                  </a:cxn>
                  <a:cxn ang="0">
                    <a:pos x="510" y="89"/>
                  </a:cxn>
                  <a:cxn ang="0">
                    <a:pos x="529" y="116"/>
                  </a:cxn>
                  <a:cxn ang="0">
                    <a:pos x="504" y="142"/>
                  </a:cxn>
                  <a:cxn ang="0">
                    <a:pos x="523" y="165"/>
                  </a:cxn>
                  <a:cxn ang="0">
                    <a:pos x="560" y="191"/>
                  </a:cxn>
                  <a:cxn ang="0">
                    <a:pos x="592" y="209"/>
                  </a:cxn>
                  <a:cxn ang="0">
                    <a:pos x="598" y="236"/>
                  </a:cxn>
                  <a:cxn ang="0">
                    <a:pos x="586" y="258"/>
                  </a:cxn>
                  <a:cxn ang="0">
                    <a:pos x="586" y="285"/>
                  </a:cxn>
                  <a:cxn ang="0">
                    <a:pos x="554" y="294"/>
                  </a:cxn>
                  <a:cxn ang="0">
                    <a:pos x="542" y="307"/>
                  </a:cxn>
                  <a:cxn ang="0">
                    <a:pos x="510" y="316"/>
                  </a:cxn>
                  <a:cxn ang="0">
                    <a:pos x="472" y="321"/>
                  </a:cxn>
                  <a:cxn ang="0">
                    <a:pos x="435" y="334"/>
                  </a:cxn>
                  <a:cxn ang="0">
                    <a:pos x="422" y="365"/>
                  </a:cxn>
                  <a:cxn ang="0">
                    <a:pos x="378" y="383"/>
                  </a:cxn>
                  <a:cxn ang="0">
                    <a:pos x="358" y="414"/>
                  </a:cxn>
                  <a:cxn ang="0">
                    <a:pos x="327" y="441"/>
                  </a:cxn>
                  <a:cxn ang="0">
                    <a:pos x="289" y="450"/>
                  </a:cxn>
                  <a:cxn ang="0">
                    <a:pos x="251" y="459"/>
                  </a:cxn>
                  <a:cxn ang="0">
                    <a:pos x="214" y="468"/>
                  </a:cxn>
                  <a:cxn ang="0">
                    <a:pos x="201" y="499"/>
                  </a:cxn>
                  <a:cxn ang="0">
                    <a:pos x="188" y="481"/>
                  </a:cxn>
                  <a:cxn ang="0">
                    <a:pos x="163" y="459"/>
                  </a:cxn>
                  <a:cxn ang="0">
                    <a:pos x="119" y="450"/>
                  </a:cxn>
                  <a:cxn ang="0">
                    <a:pos x="81" y="441"/>
                  </a:cxn>
                  <a:cxn ang="0">
                    <a:pos x="37" y="446"/>
                  </a:cxn>
                  <a:cxn ang="0">
                    <a:pos x="6" y="437"/>
                  </a:cxn>
                  <a:cxn ang="0">
                    <a:pos x="31" y="423"/>
                  </a:cxn>
                  <a:cxn ang="0">
                    <a:pos x="63" y="428"/>
                  </a:cxn>
                  <a:cxn ang="0">
                    <a:pos x="63" y="401"/>
                  </a:cxn>
                  <a:cxn ang="0">
                    <a:pos x="63" y="374"/>
                  </a:cxn>
                  <a:cxn ang="0">
                    <a:pos x="81" y="348"/>
                  </a:cxn>
                  <a:cxn ang="0">
                    <a:pos x="113" y="370"/>
                  </a:cxn>
                  <a:cxn ang="0">
                    <a:pos x="132" y="356"/>
                  </a:cxn>
                  <a:cxn ang="0">
                    <a:pos x="113" y="330"/>
                  </a:cxn>
                  <a:cxn ang="0">
                    <a:pos x="119" y="298"/>
                  </a:cxn>
                  <a:cxn ang="0">
                    <a:pos x="157" y="290"/>
                  </a:cxn>
                  <a:cxn ang="0">
                    <a:pos x="182" y="267"/>
                  </a:cxn>
                  <a:cxn ang="0">
                    <a:pos x="226" y="263"/>
                  </a:cxn>
                  <a:cxn ang="0">
                    <a:pos x="270" y="285"/>
                  </a:cxn>
                  <a:cxn ang="0">
                    <a:pos x="320" y="285"/>
                  </a:cxn>
                  <a:cxn ang="0">
                    <a:pos x="327" y="263"/>
                  </a:cxn>
                  <a:cxn ang="0">
                    <a:pos x="302" y="249"/>
                  </a:cxn>
                  <a:cxn ang="0">
                    <a:pos x="320" y="227"/>
                  </a:cxn>
                  <a:cxn ang="0">
                    <a:pos x="333" y="205"/>
                  </a:cxn>
                  <a:cxn ang="0">
                    <a:pos x="327" y="174"/>
                  </a:cxn>
                  <a:cxn ang="0">
                    <a:pos x="314" y="151"/>
                  </a:cxn>
                  <a:cxn ang="0">
                    <a:pos x="289" y="129"/>
                  </a:cxn>
                  <a:cxn ang="0">
                    <a:pos x="276" y="107"/>
                  </a:cxn>
                  <a:cxn ang="0">
                    <a:pos x="289" y="84"/>
                  </a:cxn>
                  <a:cxn ang="0">
                    <a:pos x="302" y="62"/>
                  </a:cxn>
                  <a:cxn ang="0">
                    <a:pos x="302" y="35"/>
                  </a:cxn>
                  <a:cxn ang="0">
                    <a:pos x="320" y="9"/>
                  </a:cxn>
                  <a:cxn ang="0">
                    <a:pos x="364" y="4"/>
                  </a:cxn>
                </a:cxnLst>
                <a:rect l="0" t="0" r="r" b="b"/>
                <a:pathLst>
                  <a:path w="604" h="504">
                    <a:moveTo>
                      <a:pt x="378" y="4"/>
                    </a:moveTo>
                    <a:lnTo>
                      <a:pt x="391" y="4"/>
                    </a:lnTo>
                    <a:lnTo>
                      <a:pt x="397" y="0"/>
                    </a:lnTo>
                    <a:lnTo>
                      <a:pt x="403" y="0"/>
                    </a:lnTo>
                    <a:lnTo>
                      <a:pt x="410" y="0"/>
                    </a:lnTo>
                    <a:lnTo>
                      <a:pt x="416" y="4"/>
                    </a:lnTo>
                    <a:lnTo>
                      <a:pt x="422" y="4"/>
                    </a:lnTo>
                    <a:lnTo>
                      <a:pt x="422" y="9"/>
                    </a:lnTo>
                    <a:lnTo>
                      <a:pt x="428" y="9"/>
                    </a:lnTo>
                    <a:lnTo>
                      <a:pt x="435" y="13"/>
                    </a:lnTo>
                    <a:lnTo>
                      <a:pt x="441" y="17"/>
                    </a:lnTo>
                    <a:lnTo>
                      <a:pt x="447" y="22"/>
                    </a:lnTo>
                    <a:lnTo>
                      <a:pt x="454" y="22"/>
                    </a:lnTo>
                    <a:lnTo>
                      <a:pt x="460" y="26"/>
                    </a:lnTo>
                    <a:lnTo>
                      <a:pt x="466" y="31"/>
                    </a:lnTo>
                    <a:lnTo>
                      <a:pt x="472" y="35"/>
                    </a:lnTo>
                    <a:lnTo>
                      <a:pt x="479" y="40"/>
                    </a:lnTo>
                    <a:lnTo>
                      <a:pt x="479" y="44"/>
                    </a:lnTo>
                    <a:lnTo>
                      <a:pt x="485" y="49"/>
                    </a:lnTo>
                    <a:lnTo>
                      <a:pt x="485" y="53"/>
                    </a:lnTo>
                    <a:lnTo>
                      <a:pt x="485" y="58"/>
                    </a:lnTo>
                    <a:lnTo>
                      <a:pt x="485" y="62"/>
                    </a:lnTo>
                    <a:lnTo>
                      <a:pt x="491" y="67"/>
                    </a:lnTo>
                    <a:lnTo>
                      <a:pt x="491" y="71"/>
                    </a:lnTo>
                    <a:lnTo>
                      <a:pt x="498" y="75"/>
                    </a:lnTo>
                    <a:lnTo>
                      <a:pt x="504" y="80"/>
                    </a:lnTo>
                    <a:lnTo>
                      <a:pt x="510" y="84"/>
                    </a:lnTo>
                    <a:lnTo>
                      <a:pt x="510" y="89"/>
                    </a:lnTo>
                    <a:lnTo>
                      <a:pt x="516" y="89"/>
                    </a:lnTo>
                    <a:lnTo>
                      <a:pt x="523" y="93"/>
                    </a:lnTo>
                    <a:lnTo>
                      <a:pt x="529" y="98"/>
                    </a:lnTo>
                    <a:lnTo>
                      <a:pt x="535" y="102"/>
                    </a:lnTo>
                    <a:lnTo>
                      <a:pt x="535" y="107"/>
                    </a:lnTo>
                    <a:lnTo>
                      <a:pt x="529" y="111"/>
                    </a:lnTo>
                    <a:lnTo>
                      <a:pt x="529" y="116"/>
                    </a:lnTo>
                    <a:lnTo>
                      <a:pt x="523" y="120"/>
                    </a:lnTo>
                    <a:lnTo>
                      <a:pt x="516" y="120"/>
                    </a:lnTo>
                    <a:lnTo>
                      <a:pt x="510" y="124"/>
                    </a:lnTo>
                    <a:lnTo>
                      <a:pt x="510" y="129"/>
                    </a:lnTo>
                    <a:lnTo>
                      <a:pt x="504" y="133"/>
                    </a:lnTo>
                    <a:lnTo>
                      <a:pt x="504" y="138"/>
                    </a:lnTo>
                    <a:lnTo>
                      <a:pt x="504" y="142"/>
                    </a:lnTo>
                    <a:lnTo>
                      <a:pt x="504" y="147"/>
                    </a:lnTo>
                    <a:lnTo>
                      <a:pt x="504" y="151"/>
                    </a:lnTo>
                    <a:lnTo>
                      <a:pt x="504" y="156"/>
                    </a:lnTo>
                    <a:lnTo>
                      <a:pt x="504" y="160"/>
                    </a:lnTo>
                    <a:lnTo>
                      <a:pt x="510" y="165"/>
                    </a:lnTo>
                    <a:lnTo>
                      <a:pt x="516" y="165"/>
                    </a:lnTo>
                    <a:lnTo>
                      <a:pt x="523" y="165"/>
                    </a:lnTo>
                    <a:lnTo>
                      <a:pt x="529" y="169"/>
                    </a:lnTo>
                    <a:lnTo>
                      <a:pt x="535" y="174"/>
                    </a:lnTo>
                    <a:lnTo>
                      <a:pt x="542" y="178"/>
                    </a:lnTo>
                    <a:lnTo>
                      <a:pt x="548" y="178"/>
                    </a:lnTo>
                    <a:lnTo>
                      <a:pt x="548" y="182"/>
                    </a:lnTo>
                    <a:lnTo>
                      <a:pt x="554" y="187"/>
                    </a:lnTo>
                    <a:lnTo>
                      <a:pt x="560" y="191"/>
                    </a:lnTo>
                    <a:lnTo>
                      <a:pt x="567" y="191"/>
                    </a:lnTo>
                    <a:lnTo>
                      <a:pt x="573" y="191"/>
                    </a:lnTo>
                    <a:lnTo>
                      <a:pt x="579" y="196"/>
                    </a:lnTo>
                    <a:lnTo>
                      <a:pt x="586" y="196"/>
                    </a:lnTo>
                    <a:lnTo>
                      <a:pt x="586" y="200"/>
                    </a:lnTo>
                    <a:lnTo>
                      <a:pt x="592" y="205"/>
                    </a:lnTo>
                    <a:lnTo>
                      <a:pt x="592" y="209"/>
                    </a:lnTo>
                    <a:lnTo>
                      <a:pt x="592" y="214"/>
                    </a:lnTo>
                    <a:lnTo>
                      <a:pt x="586" y="218"/>
                    </a:lnTo>
                    <a:lnTo>
                      <a:pt x="586" y="223"/>
                    </a:lnTo>
                    <a:lnTo>
                      <a:pt x="586" y="227"/>
                    </a:lnTo>
                    <a:lnTo>
                      <a:pt x="592" y="232"/>
                    </a:lnTo>
                    <a:lnTo>
                      <a:pt x="592" y="236"/>
                    </a:lnTo>
                    <a:lnTo>
                      <a:pt x="598" y="236"/>
                    </a:lnTo>
                    <a:lnTo>
                      <a:pt x="604" y="236"/>
                    </a:lnTo>
                    <a:lnTo>
                      <a:pt x="604" y="240"/>
                    </a:lnTo>
                    <a:lnTo>
                      <a:pt x="604" y="245"/>
                    </a:lnTo>
                    <a:lnTo>
                      <a:pt x="598" y="249"/>
                    </a:lnTo>
                    <a:lnTo>
                      <a:pt x="592" y="249"/>
                    </a:lnTo>
                    <a:lnTo>
                      <a:pt x="592" y="254"/>
                    </a:lnTo>
                    <a:lnTo>
                      <a:pt x="586" y="258"/>
                    </a:lnTo>
                    <a:lnTo>
                      <a:pt x="579" y="263"/>
                    </a:lnTo>
                    <a:lnTo>
                      <a:pt x="579" y="267"/>
                    </a:lnTo>
                    <a:lnTo>
                      <a:pt x="586" y="272"/>
                    </a:lnTo>
                    <a:lnTo>
                      <a:pt x="592" y="276"/>
                    </a:lnTo>
                    <a:lnTo>
                      <a:pt x="592" y="281"/>
                    </a:lnTo>
                    <a:lnTo>
                      <a:pt x="592" y="285"/>
                    </a:lnTo>
                    <a:lnTo>
                      <a:pt x="586" y="285"/>
                    </a:lnTo>
                    <a:lnTo>
                      <a:pt x="579" y="285"/>
                    </a:lnTo>
                    <a:lnTo>
                      <a:pt x="573" y="285"/>
                    </a:lnTo>
                    <a:lnTo>
                      <a:pt x="567" y="285"/>
                    </a:lnTo>
                    <a:lnTo>
                      <a:pt x="567" y="290"/>
                    </a:lnTo>
                    <a:lnTo>
                      <a:pt x="560" y="290"/>
                    </a:lnTo>
                    <a:lnTo>
                      <a:pt x="560" y="294"/>
                    </a:lnTo>
                    <a:lnTo>
                      <a:pt x="554" y="294"/>
                    </a:lnTo>
                    <a:lnTo>
                      <a:pt x="554" y="298"/>
                    </a:lnTo>
                    <a:lnTo>
                      <a:pt x="554" y="303"/>
                    </a:lnTo>
                    <a:lnTo>
                      <a:pt x="560" y="303"/>
                    </a:lnTo>
                    <a:lnTo>
                      <a:pt x="560" y="307"/>
                    </a:lnTo>
                    <a:lnTo>
                      <a:pt x="554" y="312"/>
                    </a:lnTo>
                    <a:lnTo>
                      <a:pt x="548" y="307"/>
                    </a:lnTo>
                    <a:lnTo>
                      <a:pt x="542" y="307"/>
                    </a:lnTo>
                    <a:lnTo>
                      <a:pt x="535" y="303"/>
                    </a:lnTo>
                    <a:lnTo>
                      <a:pt x="529" y="303"/>
                    </a:lnTo>
                    <a:lnTo>
                      <a:pt x="523" y="303"/>
                    </a:lnTo>
                    <a:lnTo>
                      <a:pt x="523" y="307"/>
                    </a:lnTo>
                    <a:lnTo>
                      <a:pt x="516" y="307"/>
                    </a:lnTo>
                    <a:lnTo>
                      <a:pt x="516" y="312"/>
                    </a:lnTo>
                    <a:lnTo>
                      <a:pt x="510" y="316"/>
                    </a:lnTo>
                    <a:lnTo>
                      <a:pt x="504" y="316"/>
                    </a:lnTo>
                    <a:lnTo>
                      <a:pt x="504" y="321"/>
                    </a:lnTo>
                    <a:lnTo>
                      <a:pt x="498" y="321"/>
                    </a:lnTo>
                    <a:lnTo>
                      <a:pt x="491" y="321"/>
                    </a:lnTo>
                    <a:lnTo>
                      <a:pt x="485" y="321"/>
                    </a:lnTo>
                    <a:lnTo>
                      <a:pt x="479" y="321"/>
                    </a:lnTo>
                    <a:lnTo>
                      <a:pt x="472" y="321"/>
                    </a:lnTo>
                    <a:lnTo>
                      <a:pt x="466" y="321"/>
                    </a:lnTo>
                    <a:lnTo>
                      <a:pt x="460" y="325"/>
                    </a:lnTo>
                    <a:lnTo>
                      <a:pt x="454" y="325"/>
                    </a:lnTo>
                    <a:lnTo>
                      <a:pt x="454" y="330"/>
                    </a:lnTo>
                    <a:lnTo>
                      <a:pt x="447" y="334"/>
                    </a:lnTo>
                    <a:lnTo>
                      <a:pt x="441" y="334"/>
                    </a:lnTo>
                    <a:lnTo>
                      <a:pt x="435" y="334"/>
                    </a:lnTo>
                    <a:lnTo>
                      <a:pt x="435" y="339"/>
                    </a:lnTo>
                    <a:lnTo>
                      <a:pt x="435" y="343"/>
                    </a:lnTo>
                    <a:lnTo>
                      <a:pt x="435" y="348"/>
                    </a:lnTo>
                    <a:lnTo>
                      <a:pt x="435" y="352"/>
                    </a:lnTo>
                    <a:lnTo>
                      <a:pt x="435" y="356"/>
                    </a:lnTo>
                    <a:lnTo>
                      <a:pt x="428" y="361"/>
                    </a:lnTo>
                    <a:lnTo>
                      <a:pt x="422" y="365"/>
                    </a:lnTo>
                    <a:lnTo>
                      <a:pt x="416" y="370"/>
                    </a:lnTo>
                    <a:lnTo>
                      <a:pt x="410" y="374"/>
                    </a:lnTo>
                    <a:lnTo>
                      <a:pt x="403" y="379"/>
                    </a:lnTo>
                    <a:lnTo>
                      <a:pt x="397" y="379"/>
                    </a:lnTo>
                    <a:lnTo>
                      <a:pt x="391" y="383"/>
                    </a:lnTo>
                    <a:lnTo>
                      <a:pt x="384" y="383"/>
                    </a:lnTo>
                    <a:lnTo>
                      <a:pt x="378" y="383"/>
                    </a:lnTo>
                    <a:lnTo>
                      <a:pt x="378" y="388"/>
                    </a:lnTo>
                    <a:lnTo>
                      <a:pt x="372" y="392"/>
                    </a:lnTo>
                    <a:lnTo>
                      <a:pt x="372" y="397"/>
                    </a:lnTo>
                    <a:lnTo>
                      <a:pt x="372" y="401"/>
                    </a:lnTo>
                    <a:lnTo>
                      <a:pt x="364" y="405"/>
                    </a:lnTo>
                    <a:lnTo>
                      <a:pt x="364" y="410"/>
                    </a:lnTo>
                    <a:lnTo>
                      <a:pt x="358" y="414"/>
                    </a:lnTo>
                    <a:lnTo>
                      <a:pt x="352" y="414"/>
                    </a:lnTo>
                    <a:lnTo>
                      <a:pt x="346" y="419"/>
                    </a:lnTo>
                    <a:lnTo>
                      <a:pt x="346" y="423"/>
                    </a:lnTo>
                    <a:lnTo>
                      <a:pt x="339" y="428"/>
                    </a:lnTo>
                    <a:lnTo>
                      <a:pt x="333" y="432"/>
                    </a:lnTo>
                    <a:lnTo>
                      <a:pt x="327" y="437"/>
                    </a:lnTo>
                    <a:lnTo>
                      <a:pt x="327" y="441"/>
                    </a:lnTo>
                    <a:lnTo>
                      <a:pt x="320" y="441"/>
                    </a:lnTo>
                    <a:lnTo>
                      <a:pt x="314" y="446"/>
                    </a:lnTo>
                    <a:lnTo>
                      <a:pt x="308" y="446"/>
                    </a:lnTo>
                    <a:lnTo>
                      <a:pt x="302" y="446"/>
                    </a:lnTo>
                    <a:lnTo>
                      <a:pt x="302" y="450"/>
                    </a:lnTo>
                    <a:lnTo>
                      <a:pt x="295" y="450"/>
                    </a:lnTo>
                    <a:lnTo>
                      <a:pt x="289" y="450"/>
                    </a:lnTo>
                    <a:lnTo>
                      <a:pt x="283" y="455"/>
                    </a:lnTo>
                    <a:lnTo>
                      <a:pt x="276" y="455"/>
                    </a:lnTo>
                    <a:lnTo>
                      <a:pt x="270" y="455"/>
                    </a:lnTo>
                    <a:lnTo>
                      <a:pt x="264" y="455"/>
                    </a:lnTo>
                    <a:lnTo>
                      <a:pt x="258" y="455"/>
                    </a:lnTo>
                    <a:lnTo>
                      <a:pt x="251" y="455"/>
                    </a:lnTo>
                    <a:lnTo>
                      <a:pt x="251" y="459"/>
                    </a:lnTo>
                    <a:lnTo>
                      <a:pt x="245" y="459"/>
                    </a:lnTo>
                    <a:lnTo>
                      <a:pt x="239" y="459"/>
                    </a:lnTo>
                    <a:lnTo>
                      <a:pt x="232" y="459"/>
                    </a:lnTo>
                    <a:lnTo>
                      <a:pt x="226" y="463"/>
                    </a:lnTo>
                    <a:lnTo>
                      <a:pt x="220" y="463"/>
                    </a:lnTo>
                    <a:lnTo>
                      <a:pt x="220" y="468"/>
                    </a:lnTo>
                    <a:lnTo>
                      <a:pt x="214" y="468"/>
                    </a:lnTo>
                    <a:lnTo>
                      <a:pt x="207" y="472"/>
                    </a:lnTo>
                    <a:lnTo>
                      <a:pt x="207" y="477"/>
                    </a:lnTo>
                    <a:lnTo>
                      <a:pt x="201" y="481"/>
                    </a:lnTo>
                    <a:lnTo>
                      <a:pt x="201" y="486"/>
                    </a:lnTo>
                    <a:lnTo>
                      <a:pt x="207" y="490"/>
                    </a:lnTo>
                    <a:lnTo>
                      <a:pt x="201" y="495"/>
                    </a:lnTo>
                    <a:lnTo>
                      <a:pt x="201" y="499"/>
                    </a:lnTo>
                    <a:lnTo>
                      <a:pt x="195" y="504"/>
                    </a:lnTo>
                    <a:lnTo>
                      <a:pt x="195" y="499"/>
                    </a:lnTo>
                    <a:lnTo>
                      <a:pt x="188" y="499"/>
                    </a:lnTo>
                    <a:lnTo>
                      <a:pt x="188" y="495"/>
                    </a:lnTo>
                    <a:lnTo>
                      <a:pt x="188" y="490"/>
                    </a:lnTo>
                    <a:lnTo>
                      <a:pt x="188" y="486"/>
                    </a:lnTo>
                    <a:lnTo>
                      <a:pt x="188" y="481"/>
                    </a:lnTo>
                    <a:lnTo>
                      <a:pt x="182" y="481"/>
                    </a:lnTo>
                    <a:lnTo>
                      <a:pt x="182" y="477"/>
                    </a:lnTo>
                    <a:lnTo>
                      <a:pt x="182" y="472"/>
                    </a:lnTo>
                    <a:lnTo>
                      <a:pt x="176" y="468"/>
                    </a:lnTo>
                    <a:lnTo>
                      <a:pt x="169" y="463"/>
                    </a:lnTo>
                    <a:lnTo>
                      <a:pt x="163" y="463"/>
                    </a:lnTo>
                    <a:lnTo>
                      <a:pt x="163" y="459"/>
                    </a:lnTo>
                    <a:lnTo>
                      <a:pt x="157" y="459"/>
                    </a:lnTo>
                    <a:lnTo>
                      <a:pt x="151" y="455"/>
                    </a:lnTo>
                    <a:lnTo>
                      <a:pt x="144" y="455"/>
                    </a:lnTo>
                    <a:lnTo>
                      <a:pt x="138" y="450"/>
                    </a:lnTo>
                    <a:lnTo>
                      <a:pt x="132" y="450"/>
                    </a:lnTo>
                    <a:lnTo>
                      <a:pt x="125" y="450"/>
                    </a:lnTo>
                    <a:lnTo>
                      <a:pt x="119" y="450"/>
                    </a:lnTo>
                    <a:lnTo>
                      <a:pt x="113" y="446"/>
                    </a:lnTo>
                    <a:lnTo>
                      <a:pt x="107" y="446"/>
                    </a:lnTo>
                    <a:lnTo>
                      <a:pt x="107" y="441"/>
                    </a:lnTo>
                    <a:lnTo>
                      <a:pt x="100" y="441"/>
                    </a:lnTo>
                    <a:lnTo>
                      <a:pt x="94" y="441"/>
                    </a:lnTo>
                    <a:lnTo>
                      <a:pt x="88" y="441"/>
                    </a:lnTo>
                    <a:lnTo>
                      <a:pt x="81" y="441"/>
                    </a:lnTo>
                    <a:lnTo>
                      <a:pt x="75" y="441"/>
                    </a:lnTo>
                    <a:lnTo>
                      <a:pt x="69" y="446"/>
                    </a:lnTo>
                    <a:lnTo>
                      <a:pt x="63" y="446"/>
                    </a:lnTo>
                    <a:lnTo>
                      <a:pt x="56" y="446"/>
                    </a:lnTo>
                    <a:lnTo>
                      <a:pt x="50" y="446"/>
                    </a:lnTo>
                    <a:lnTo>
                      <a:pt x="44" y="446"/>
                    </a:lnTo>
                    <a:lnTo>
                      <a:pt x="37" y="446"/>
                    </a:lnTo>
                    <a:lnTo>
                      <a:pt x="31" y="446"/>
                    </a:lnTo>
                    <a:lnTo>
                      <a:pt x="25" y="446"/>
                    </a:lnTo>
                    <a:lnTo>
                      <a:pt x="19" y="446"/>
                    </a:lnTo>
                    <a:lnTo>
                      <a:pt x="19" y="441"/>
                    </a:lnTo>
                    <a:lnTo>
                      <a:pt x="12" y="441"/>
                    </a:lnTo>
                    <a:lnTo>
                      <a:pt x="6" y="441"/>
                    </a:lnTo>
                    <a:lnTo>
                      <a:pt x="6" y="437"/>
                    </a:lnTo>
                    <a:lnTo>
                      <a:pt x="0" y="437"/>
                    </a:lnTo>
                    <a:lnTo>
                      <a:pt x="0" y="432"/>
                    </a:lnTo>
                    <a:lnTo>
                      <a:pt x="6" y="428"/>
                    </a:lnTo>
                    <a:lnTo>
                      <a:pt x="12" y="423"/>
                    </a:lnTo>
                    <a:lnTo>
                      <a:pt x="19" y="419"/>
                    </a:lnTo>
                    <a:lnTo>
                      <a:pt x="25" y="419"/>
                    </a:lnTo>
                    <a:lnTo>
                      <a:pt x="31" y="423"/>
                    </a:lnTo>
                    <a:lnTo>
                      <a:pt x="37" y="423"/>
                    </a:lnTo>
                    <a:lnTo>
                      <a:pt x="37" y="428"/>
                    </a:lnTo>
                    <a:lnTo>
                      <a:pt x="44" y="428"/>
                    </a:lnTo>
                    <a:lnTo>
                      <a:pt x="44" y="432"/>
                    </a:lnTo>
                    <a:lnTo>
                      <a:pt x="50" y="432"/>
                    </a:lnTo>
                    <a:lnTo>
                      <a:pt x="56" y="432"/>
                    </a:lnTo>
                    <a:lnTo>
                      <a:pt x="63" y="428"/>
                    </a:lnTo>
                    <a:lnTo>
                      <a:pt x="69" y="423"/>
                    </a:lnTo>
                    <a:lnTo>
                      <a:pt x="75" y="419"/>
                    </a:lnTo>
                    <a:lnTo>
                      <a:pt x="75" y="414"/>
                    </a:lnTo>
                    <a:lnTo>
                      <a:pt x="75" y="410"/>
                    </a:lnTo>
                    <a:lnTo>
                      <a:pt x="75" y="405"/>
                    </a:lnTo>
                    <a:lnTo>
                      <a:pt x="69" y="401"/>
                    </a:lnTo>
                    <a:lnTo>
                      <a:pt x="63" y="401"/>
                    </a:lnTo>
                    <a:lnTo>
                      <a:pt x="63" y="397"/>
                    </a:lnTo>
                    <a:lnTo>
                      <a:pt x="56" y="397"/>
                    </a:lnTo>
                    <a:lnTo>
                      <a:pt x="56" y="392"/>
                    </a:lnTo>
                    <a:lnTo>
                      <a:pt x="56" y="388"/>
                    </a:lnTo>
                    <a:lnTo>
                      <a:pt x="56" y="383"/>
                    </a:lnTo>
                    <a:lnTo>
                      <a:pt x="56" y="379"/>
                    </a:lnTo>
                    <a:lnTo>
                      <a:pt x="63" y="374"/>
                    </a:lnTo>
                    <a:lnTo>
                      <a:pt x="63" y="370"/>
                    </a:lnTo>
                    <a:lnTo>
                      <a:pt x="63" y="365"/>
                    </a:lnTo>
                    <a:lnTo>
                      <a:pt x="69" y="365"/>
                    </a:lnTo>
                    <a:lnTo>
                      <a:pt x="69" y="361"/>
                    </a:lnTo>
                    <a:lnTo>
                      <a:pt x="69" y="356"/>
                    </a:lnTo>
                    <a:lnTo>
                      <a:pt x="75" y="352"/>
                    </a:lnTo>
                    <a:lnTo>
                      <a:pt x="81" y="348"/>
                    </a:lnTo>
                    <a:lnTo>
                      <a:pt x="88" y="348"/>
                    </a:lnTo>
                    <a:lnTo>
                      <a:pt x="94" y="352"/>
                    </a:lnTo>
                    <a:lnTo>
                      <a:pt x="100" y="352"/>
                    </a:lnTo>
                    <a:lnTo>
                      <a:pt x="100" y="356"/>
                    </a:lnTo>
                    <a:lnTo>
                      <a:pt x="107" y="361"/>
                    </a:lnTo>
                    <a:lnTo>
                      <a:pt x="107" y="365"/>
                    </a:lnTo>
                    <a:lnTo>
                      <a:pt x="113" y="370"/>
                    </a:lnTo>
                    <a:lnTo>
                      <a:pt x="113" y="374"/>
                    </a:lnTo>
                    <a:lnTo>
                      <a:pt x="119" y="374"/>
                    </a:lnTo>
                    <a:lnTo>
                      <a:pt x="125" y="374"/>
                    </a:lnTo>
                    <a:lnTo>
                      <a:pt x="125" y="370"/>
                    </a:lnTo>
                    <a:lnTo>
                      <a:pt x="132" y="365"/>
                    </a:lnTo>
                    <a:lnTo>
                      <a:pt x="132" y="361"/>
                    </a:lnTo>
                    <a:lnTo>
                      <a:pt x="132" y="356"/>
                    </a:lnTo>
                    <a:lnTo>
                      <a:pt x="125" y="356"/>
                    </a:lnTo>
                    <a:lnTo>
                      <a:pt x="125" y="352"/>
                    </a:lnTo>
                    <a:lnTo>
                      <a:pt x="119" y="348"/>
                    </a:lnTo>
                    <a:lnTo>
                      <a:pt x="113" y="343"/>
                    </a:lnTo>
                    <a:lnTo>
                      <a:pt x="113" y="339"/>
                    </a:lnTo>
                    <a:lnTo>
                      <a:pt x="113" y="334"/>
                    </a:lnTo>
                    <a:lnTo>
                      <a:pt x="113" y="330"/>
                    </a:lnTo>
                    <a:lnTo>
                      <a:pt x="113" y="325"/>
                    </a:lnTo>
                    <a:lnTo>
                      <a:pt x="113" y="321"/>
                    </a:lnTo>
                    <a:lnTo>
                      <a:pt x="113" y="316"/>
                    </a:lnTo>
                    <a:lnTo>
                      <a:pt x="113" y="312"/>
                    </a:lnTo>
                    <a:lnTo>
                      <a:pt x="113" y="307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94"/>
                    </a:lnTo>
                    <a:lnTo>
                      <a:pt x="132" y="294"/>
                    </a:lnTo>
                    <a:lnTo>
                      <a:pt x="138" y="294"/>
                    </a:lnTo>
                    <a:lnTo>
                      <a:pt x="144" y="294"/>
                    </a:lnTo>
                    <a:lnTo>
                      <a:pt x="151" y="294"/>
                    </a:lnTo>
                    <a:lnTo>
                      <a:pt x="157" y="290"/>
                    </a:lnTo>
                    <a:lnTo>
                      <a:pt x="163" y="285"/>
                    </a:lnTo>
                    <a:lnTo>
                      <a:pt x="163" y="281"/>
                    </a:lnTo>
                    <a:lnTo>
                      <a:pt x="163" y="276"/>
                    </a:lnTo>
                    <a:lnTo>
                      <a:pt x="169" y="276"/>
                    </a:lnTo>
                    <a:lnTo>
                      <a:pt x="169" y="272"/>
                    </a:lnTo>
                    <a:lnTo>
                      <a:pt x="176" y="267"/>
                    </a:lnTo>
                    <a:lnTo>
                      <a:pt x="182" y="267"/>
                    </a:lnTo>
                    <a:lnTo>
                      <a:pt x="182" y="263"/>
                    </a:lnTo>
                    <a:lnTo>
                      <a:pt x="188" y="263"/>
                    </a:lnTo>
                    <a:lnTo>
                      <a:pt x="195" y="263"/>
                    </a:lnTo>
                    <a:lnTo>
                      <a:pt x="201" y="263"/>
                    </a:lnTo>
                    <a:lnTo>
                      <a:pt x="207" y="263"/>
                    </a:lnTo>
                    <a:lnTo>
                      <a:pt x="220" y="263"/>
                    </a:lnTo>
                    <a:lnTo>
                      <a:pt x="226" y="263"/>
                    </a:lnTo>
                    <a:lnTo>
                      <a:pt x="226" y="267"/>
                    </a:lnTo>
                    <a:lnTo>
                      <a:pt x="232" y="272"/>
                    </a:lnTo>
                    <a:lnTo>
                      <a:pt x="239" y="272"/>
                    </a:lnTo>
                    <a:lnTo>
                      <a:pt x="245" y="276"/>
                    </a:lnTo>
                    <a:lnTo>
                      <a:pt x="251" y="281"/>
                    </a:lnTo>
                    <a:lnTo>
                      <a:pt x="264" y="281"/>
                    </a:lnTo>
                    <a:lnTo>
                      <a:pt x="270" y="285"/>
                    </a:lnTo>
                    <a:lnTo>
                      <a:pt x="276" y="285"/>
                    </a:lnTo>
                    <a:lnTo>
                      <a:pt x="289" y="285"/>
                    </a:lnTo>
                    <a:lnTo>
                      <a:pt x="295" y="285"/>
                    </a:lnTo>
                    <a:lnTo>
                      <a:pt x="302" y="285"/>
                    </a:lnTo>
                    <a:lnTo>
                      <a:pt x="308" y="285"/>
                    </a:lnTo>
                    <a:lnTo>
                      <a:pt x="314" y="285"/>
                    </a:lnTo>
                    <a:lnTo>
                      <a:pt x="320" y="285"/>
                    </a:lnTo>
                    <a:lnTo>
                      <a:pt x="327" y="285"/>
                    </a:lnTo>
                    <a:lnTo>
                      <a:pt x="327" y="281"/>
                    </a:lnTo>
                    <a:lnTo>
                      <a:pt x="333" y="281"/>
                    </a:lnTo>
                    <a:lnTo>
                      <a:pt x="333" y="276"/>
                    </a:lnTo>
                    <a:lnTo>
                      <a:pt x="333" y="272"/>
                    </a:lnTo>
                    <a:lnTo>
                      <a:pt x="327" y="267"/>
                    </a:lnTo>
                    <a:lnTo>
                      <a:pt x="327" y="263"/>
                    </a:lnTo>
                    <a:lnTo>
                      <a:pt x="320" y="263"/>
                    </a:lnTo>
                    <a:lnTo>
                      <a:pt x="314" y="263"/>
                    </a:lnTo>
                    <a:lnTo>
                      <a:pt x="308" y="258"/>
                    </a:lnTo>
                    <a:lnTo>
                      <a:pt x="302" y="258"/>
                    </a:lnTo>
                    <a:lnTo>
                      <a:pt x="295" y="254"/>
                    </a:lnTo>
                    <a:lnTo>
                      <a:pt x="295" y="249"/>
                    </a:lnTo>
                    <a:lnTo>
                      <a:pt x="302" y="249"/>
                    </a:lnTo>
                    <a:lnTo>
                      <a:pt x="308" y="249"/>
                    </a:lnTo>
                    <a:lnTo>
                      <a:pt x="314" y="249"/>
                    </a:lnTo>
                    <a:lnTo>
                      <a:pt x="320" y="245"/>
                    </a:lnTo>
                    <a:lnTo>
                      <a:pt x="320" y="240"/>
                    </a:lnTo>
                    <a:lnTo>
                      <a:pt x="320" y="236"/>
                    </a:lnTo>
                    <a:lnTo>
                      <a:pt x="320" y="232"/>
                    </a:lnTo>
                    <a:lnTo>
                      <a:pt x="320" y="227"/>
                    </a:lnTo>
                    <a:lnTo>
                      <a:pt x="320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3" y="205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0" y="174"/>
                    </a:lnTo>
                    <a:lnTo>
                      <a:pt x="320" y="169"/>
                    </a:lnTo>
                    <a:lnTo>
                      <a:pt x="320" y="165"/>
                    </a:lnTo>
                    <a:lnTo>
                      <a:pt x="320" y="160"/>
                    </a:lnTo>
                    <a:lnTo>
                      <a:pt x="320" y="156"/>
                    </a:lnTo>
                    <a:lnTo>
                      <a:pt x="314" y="156"/>
                    </a:lnTo>
                    <a:lnTo>
                      <a:pt x="314" y="151"/>
                    </a:lnTo>
                    <a:lnTo>
                      <a:pt x="308" y="147"/>
                    </a:lnTo>
                    <a:lnTo>
                      <a:pt x="308" y="142"/>
                    </a:lnTo>
                    <a:lnTo>
                      <a:pt x="302" y="138"/>
                    </a:lnTo>
                    <a:lnTo>
                      <a:pt x="302" y="133"/>
                    </a:lnTo>
                    <a:lnTo>
                      <a:pt x="295" y="133"/>
                    </a:lnTo>
                    <a:lnTo>
                      <a:pt x="295" y="129"/>
                    </a:lnTo>
                    <a:lnTo>
                      <a:pt x="289" y="129"/>
                    </a:lnTo>
                    <a:lnTo>
                      <a:pt x="289" y="124"/>
                    </a:lnTo>
                    <a:lnTo>
                      <a:pt x="283" y="124"/>
                    </a:lnTo>
                    <a:lnTo>
                      <a:pt x="283" y="120"/>
                    </a:lnTo>
                    <a:lnTo>
                      <a:pt x="283" y="116"/>
                    </a:lnTo>
                    <a:lnTo>
                      <a:pt x="276" y="116"/>
                    </a:lnTo>
                    <a:lnTo>
                      <a:pt x="276" y="111"/>
                    </a:lnTo>
                    <a:lnTo>
                      <a:pt x="276" y="107"/>
                    </a:lnTo>
                    <a:lnTo>
                      <a:pt x="276" y="102"/>
                    </a:lnTo>
                    <a:lnTo>
                      <a:pt x="276" y="98"/>
                    </a:lnTo>
                    <a:lnTo>
                      <a:pt x="276" y="93"/>
                    </a:lnTo>
                    <a:lnTo>
                      <a:pt x="276" y="89"/>
                    </a:lnTo>
                    <a:lnTo>
                      <a:pt x="283" y="89"/>
                    </a:lnTo>
                    <a:lnTo>
                      <a:pt x="283" y="84"/>
                    </a:lnTo>
                    <a:lnTo>
                      <a:pt x="289" y="84"/>
                    </a:lnTo>
                    <a:lnTo>
                      <a:pt x="295" y="84"/>
                    </a:lnTo>
                    <a:lnTo>
                      <a:pt x="302" y="84"/>
                    </a:lnTo>
                    <a:lnTo>
                      <a:pt x="302" y="80"/>
                    </a:lnTo>
                    <a:lnTo>
                      <a:pt x="302" y="75"/>
                    </a:lnTo>
                    <a:lnTo>
                      <a:pt x="302" y="71"/>
                    </a:lnTo>
                    <a:lnTo>
                      <a:pt x="302" y="67"/>
                    </a:lnTo>
                    <a:lnTo>
                      <a:pt x="302" y="62"/>
                    </a:lnTo>
                    <a:lnTo>
                      <a:pt x="295" y="58"/>
                    </a:lnTo>
                    <a:lnTo>
                      <a:pt x="295" y="53"/>
                    </a:lnTo>
                    <a:lnTo>
                      <a:pt x="295" y="49"/>
                    </a:lnTo>
                    <a:lnTo>
                      <a:pt x="295" y="44"/>
                    </a:lnTo>
                    <a:lnTo>
                      <a:pt x="295" y="40"/>
                    </a:lnTo>
                    <a:lnTo>
                      <a:pt x="302" y="40"/>
                    </a:lnTo>
                    <a:lnTo>
                      <a:pt x="302" y="35"/>
                    </a:lnTo>
                    <a:lnTo>
                      <a:pt x="308" y="35"/>
                    </a:lnTo>
                    <a:lnTo>
                      <a:pt x="308" y="31"/>
                    </a:lnTo>
                    <a:lnTo>
                      <a:pt x="314" y="26"/>
                    </a:lnTo>
                    <a:lnTo>
                      <a:pt x="314" y="22"/>
                    </a:lnTo>
                    <a:lnTo>
                      <a:pt x="314" y="17"/>
                    </a:lnTo>
                    <a:lnTo>
                      <a:pt x="314" y="13"/>
                    </a:lnTo>
                    <a:lnTo>
                      <a:pt x="320" y="9"/>
                    </a:lnTo>
                    <a:lnTo>
                      <a:pt x="327" y="4"/>
                    </a:lnTo>
                    <a:lnTo>
                      <a:pt x="333" y="4"/>
                    </a:lnTo>
                    <a:lnTo>
                      <a:pt x="339" y="4"/>
                    </a:lnTo>
                    <a:lnTo>
                      <a:pt x="346" y="4"/>
                    </a:lnTo>
                    <a:lnTo>
                      <a:pt x="352" y="4"/>
                    </a:lnTo>
                    <a:lnTo>
                      <a:pt x="358" y="4"/>
                    </a:lnTo>
                    <a:lnTo>
                      <a:pt x="364" y="4"/>
                    </a:lnTo>
                    <a:lnTo>
                      <a:pt x="372" y="4"/>
                    </a:lnTo>
                    <a:lnTo>
                      <a:pt x="378" y="4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95" name="Group 997"/>
            <p:cNvGrpSpPr>
              <a:grpSpLocks/>
            </p:cNvGrpSpPr>
            <p:nvPr/>
          </p:nvGrpSpPr>
          <p:grpSpPr bwMode="auto">
            <a:xfrm>
              <a:off x="3093" y="2689"/>
              <a:ext cx="609" cy="508"/>
              <a:chOff x="3093" y="2689"/>
              <a:chExt cx="609" cy="508"/>
            </a:xfrm>
          </p:grpSpPr>
          <p:sp>
            <p:nvSpPr>
              <p:cNvPr id="5094" name="Freeform 998"/>
              <p:cNvSpPr>
                <a:spLocks/>
              </p:cNvSpPr>
              <p:nvPr/>
            </p:nvSpPr>
            <p:spPr bwMode="auto">
              <a:xfrm>
                <a:off x="3093" y="2689"/>
                <a:ext cx="609" cy="508"/>
              </a:xfrm>
              <a:custGeom>
                <a:avLst/>
                <a:gdLst/>
                <a:ahLst/>
                <a:cxnLst>
                  <a:cxn ang="0">
                    <a:pos x="421" y="17"/>
                  </a:cxn>
                  <a:cxn ang="0">
                    <a:pos x="465" y="26"/>
                  </a:cxn>
                  <a:cxn ang="0">
                    <a:pos x="509" y="40"/>
                  </a:cxn>
                  <a:cxn ang="0">
                    <a:pos x="547" y="66"/>
                  </a:cxn>
                  <a:cxn ang="0">
                    <a:pos x="572" y="107"/>
                  </a:cxn>
                  <a:cxn ang="0">
                    <a:pos x="553" y="129"/>
                  </a:cxn>
                  <a:cxn ang="0">
                    <a:pos x="534" y="156"/>
                  </a:cxn>
                  <a:cxn ang="0">
                    <a:pos x="578" y="169"/>
                  </a:cxn>
                  <a:cxn ang="0">
                    <a:pos x="591" y="205"/>
                  </a:cxn>
                  <a:cxn ang="0">
                    <a:pos x="609" y="232"/>
                  </a:cxn>
                  <a:cxn ang="0">
                    <a:pos x="591" y="254"/>
                  </a:cxn>
                  <a:cxn ang="0">
                    <a:pos x="591" y="281"/>
                  </a:cxn>
                  <a:cxn ang="0">
                    <a:pos x="572" y="312"/>
                  </a:cxn>
                  <a:cxn ang="0">
                    <a:pos x="547" y="334"/>
                  </a:cxn>
                  <a:cxn ang="0">
                    <a:pos x="509" y="352"/>
                  </a:cxn>
                  <a:cxn ang="0">
                    <a:pos x="471" y="352"/>
                  </a:cxn>
                  <a:cxn ang="0">
                    <a:pos x="427" y="352"/>
                  </a:cxn>
                  <a:cxn ang="0">
                    <a:pos x="402" y="374"/>
                  </a:cxn>
                  <a:cxn ang="0">
                    <a:pos x="415" y="405"/>
                  </a:cxn>
                  <a:cxn ang="0">
                    <a:pos x="377" y="401"/>
                  </a:cxn>
                  <a:cxn ang="0">
                    <a:pos x="358" y="379"/>
                  </a:cxn>
                  <a:cxn ang="0">
                    <a:pos x="314" y="370"/>
                  </a:cxn>
                  <a:cxn ang="0">
                    <a:pos x="295" y="392"/>
                  </a:cxn>
                  <a:cxn ang="0">
                    <a:pos x="276" y="423"/>
                  </a:cxn>
                  <a:cxn ang="0">
                    <a:pos x="289" y="450"/>
                  </a:cxn>
                  <a:cxn ang="0">
                    <a:pos x="257" y="463"/>
                  </a:cxn>
                  <a:cxn ang="0">
                    <a:pos x="251" y="432"/>
                  </a:cxn>
                  <a:cxn ang="0">
                    <a:pos x="213" y="432"/>
                  </a:cxn>
                  <a:cxn ang="0">
                    <a:pos x="194" y="455"/>
                  </a:cxn>
                  <a:cxn ang="0">
                    <a:pos x="144" y="463"/>
                  </a:cxn>
                  <a:cxn ang="0">
                    <a:pos x="125" y="495"/>
                  </a:cxn>
                  <a:cxn ang="0">
                    <a:pos x="94" y="499"/>
                  </a:cxn>
                  <a:cxn ang="0">
                    <a:pos x="75" y="486"/>
                  </a:cxn>
                  <a:cxn ang="0">
                    <a:pos x="31" y="504"/>
                  </a:cxn>
                  <a:cxn ang="0">
                    <a:pos x="44" y="486"/>
                  </a:cxn>
                  <a:cxn ang="0">
                    <a:pos x="18" y="463"/>
                  </a:cxn>
                  <a:cxn ang="0">
                    <a:pos x="0" y="441"/>
                  </a:cxn>
                  <a:cxn ang="0">
                    <a:pos x="18" y="405"/>
                  </a:cxn>
                  <a:cxn ang="0">
                    <a:pos x="44" y="374"/>
                  </a:cxn>
                  <a:cxn ang="0">
                    <a:pos x="75" y="343"/>
                  </a:cxn>
                  <a:cxn ang="0">
                    <a:pos x="56" y="316"/>
                  </a:cxn>
                  <a:cxn ang="0">
                    <a:pos x="94" y="307"/>
                  </a:cxn>
                  <a:cxn ang="0">
                    <a:pos x="138" y="285"/>
                  </a:cxn>
                  <a:cxn ang="0">
                    <a:pos x="188" y="281"/>
                  </a:cxn>
                  <a:cxn ang="0">
                    <a:pos x="232" y="272"/>
                  </a:cxn>
                  <a:cxn ang="0">
                    <a:pos x="264" y="245"/>
                  </a:cxn>
                  <a:cxn ang="0">
                    <a:pos x="308" y="223"/>
                  </a:cxn>
                  <a:cxn ang="0">
                    <a:pos x="339" y="205"/>
                  </a:cxn>
                  <a:cxn ang="0">
                    <a:pos x="327" y="178"/>
                  </a:cxn>
                  <a:cxn ang="0">
                    <a:pos x="333" y="142"/>
                  </a:cxn>
                  <a:cxn ang="0">
                    <a:pos x="295" y="116"/>
                  </a:cxn>
                  <a:cxn ang="0">
                    <a:pos x="270" y="89"/>
                  </a:cxn>
                  <a:cxn ang="0">
                    <a:pos x="270" y="75"/>
                  </a:cxn>
                  <a:cxn ang="0">
                    <a:pos x="264" y="49"/>
                  </a:cxn>
                  <a:cxn ang="0">
                    <a:pos x="314" y="31"/>
                  </a:cxn>
                  <a:cxn ang="0">
                    <a:pos x="345" y="17"/>
                  </a:cxn>
                  <a:cxn ang="0">
                    <a:pos x="377" y="8"/>
                  </a:cxn>
                </a:cxnLst>
                <a:rect l="0" t="0" r="r" b="b"/>
                <a:pathLst>
                  <a:path w="609" h="508">
                    <a:moveTo>
                      <a:pt x="383" y="8"/>
                    </a:moveTo>
                    <a:lnTo>
                      <a:pt x="389" y="8"/>
                    </a:lnTo>
                    <a:lnTo>
                      <a:pt x="396" y="8"/>
                    </a:lnTo>
                    <a:lnTo>
                      <a:pt x="402" y="8"/>
                    </a:lnTo>
                    <a:lnTo>
                      <a:pt x="408" y="13"/>
                    </a:lnTo>
                    <a:lnTo>
                      <a:pt x="415" y="13"/>
                    </a:lnTo>
                    <a:lnTo>
                      <a:pt x="421" y="13"/>
                    </a:lnTo>
                    <a:lnTo>
                      <a:pt x="421" y="17"/>
                    </a:lnTo>
                    <a:lnTo>
                      <a:pt x="427" y="22"/>
                    </a:lnTo>
                    <a:lnTo>
                      <a:pt x="433" y="26"/>
                    </a:lnTo>
                    <a:lnTo>
                      <a:pt x="433" y="31"/>
                    </a:lnTo>
                    <a:lnTo>
                      <a:pt x="440" y="31"/>
                    </a:lnTo>
                    <a:lnTo>
                      <a:pt x="446" y="31"/>
                    </a:lnTo>
                    <a:lnTo>
                      <a:pt x="452" y="31"/>
                    </a:lnTo>
                    <a:lnTo>
                      <a:pt x="459" y="26"/>
                    </a:lnTo>
                    <a:lnTo>
                      <a:pt x="465" y="26"/>
                    </a:lnTo>
                    <a:lnTo>
                      <a:pt x="471" y="26"/>
                    </a:lnTo>
                    <a:lnTo>
                      <a:pt x="477" y="31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35"/>
                    </a:lnTo>
                    <a:lnTo>
                      <a:pt x="496" y="35"/>
                    </a:lnTo>
                    <a:lnTo>
                      <a:pt x="503" y="40"/>
                    </a:lnTo>
                    <a:lnTo>
                      <a:pt x="509" y="40"/>
                    </a:lnTo>
                    <a:lnTo>
                      <a:pt x="515" y="40"/>
                    </a:lnTo>
                    <a:lnTo>
                      <a:pt x="515" y="44"/>
                    </a:lnTo>
                    <a:lnTo>
                      <a:pt x="521" y="44"/>
                    </a:lnTo>
                    <a:lnTo>
                      <a:pt x="528" y="49"/>
                    </a:lnTo>
                    <a:lnTo>
                      <a:pt x="534" y="53"/>
                    </a:lnTo>
                    <a:lnTo>
                      <a:pt x="534" y="58"/>
                    </a:lnTo>
                    <a:lnTo>
                      <a:pt x="540" y="62"/>
                    </a:lnTo>
                    <a:lnTo>
                      <a:pt x="547" y="66"/>
                    </a:lnTo>
                    <a:lnTo>
                      <a:pt x="553" y="71"/>
                    </a:lnTo>
                    <a:lnTo>
                      <a:pt x="553" y="75"/>
                    </a:lnTo>
                    <a:lnTo>
                      <a:pt x="559" y="80"/>
                    </a:lnTo>
                    <a:lnTo>
                      <a:pt x="559" y="84"/>
                    </a:lnTo>
                    <a:lnTo>
                      <a:pt x="565" y="93"/>
                    </a:lnTo>
                    <a:lnTo>
                      <a:pt x="572" y="98"/>
                    </a:lnTo>
                    <a:lnTo>
                      <a:pt x="572" y="102"/>
                    </a:lnTo>
                    <a:lnTo>
                      <a:pt x="572" y="107"/>
                    </a:lnTo>
                    <a:lnTo>
                      <a:pt x="572" y="111"/>
                    </a:lnTo>
                    <a:lnTo>
                      <a:pt x="572" y="116"/>
                    </a:lnTo>
                    <a:lnTo>
                      <a:pt x="565" y="116"/>
                    </a:lnTo>
                    <a:lnTo>
                      <a:pt x="559" y="116"/>
                    </a:lnTo>
                    <a:lnTo>
                      <a:pt x="553" y="116"/>
                    </a:lnTo>
                    <a:lnTo>
                      <a:pt x="553" y="120"/>
                    </a:lnTo>
                    <a:lnTo>
                      <a:pt x="553" y="124"/>
                    </a:lnTo>
                    <a:lnTo>
                      <a:pt x="553" y="129"/>
                    </a:lnTo>
                    <a:lnTo>
                      <a:pt x="547" y="129"/>
                    </a:lnTo>
                    <a:lnTo>
                      <a:pt x="547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34" y="147"/>
                    </a:lnTo>
                    <a:lnTo>
                      <a:pt x="534" y="151"/>
                    </a:lnTo>
                    <a:lnTo>
                      <a:pt x="534" y="156"/>
                    </a:lnTo>
                    <a:lnTo>
                      <a:pt x="540" y="156"/>
                    </a:lnTo>
                    <a:lnTo>
                      <a:pt x="540" y="160"/>
                    </a:lnTo>
                    <a:lnTo>
                      <a:pt x="547" y="165"/>
                    </a:lnTo>
                    <a:lnTo>
                      <a:pt x="553" y="169"/>
                    </a:lnTo>
                    <a:lnTo>
                      <a:pt x="559" y="169"/>
                    </a:lnTo>
                    <a:lnTo>
                      <a:pt x="565" y="169"/>
                    </a:lnTo>
                    <a:lnTo>
                      <a:pt x="572" y="169"/>
                    </a:lnTo>
                    <a:lnTo>
                      <a:pt x="578" y="169"/>
                    </a:lnTo>
                    <a:lnTo>
                      <a:pt x="578" y="174"/>
                    </a:lnTo>
                    <a:lnTo>
                      <a:pt x="578" y="178"/>
                    </a:lnTo>
                    <a:lnTo>
                      <a:pt x="584" y="182"/>
                    </a:lnTo>
                    <a:lnTo>
                      <a:pt x="584" y="187"/>
                    </a:lnTo>
                    <a:lnTo>
                      <a:pt x="584" y="191"/>
                    </a:lnTo>
                    <a:lnTo>
                      <a:pt x="591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8"/>
                    </a:lnTo>
                    <a:lnTo>
                      <a:pt x="603" y="223"/>
                    </a:lnTo>
                    <a:lnTo>
                      <a:pt x="603" y="227"/>
                    </a:lnTo>
                    <a:lnTo>
                      <a:pt x="609" y="227"/>
                    </a:lnTo>
                    <a:lnTo>
                      <a:pt x="609" y="232"/>
                    </a:lnTo>
                    <a:lnTo>
                      <a:pt x="603" y="236"/>
                    </a:lnTo>
                    <a:lnTo>
                      <a:pt x="603" y="240"/>
                    </a:lnTo>
                    <a:lnTo>
                      <a:pt x="597" y="240"/>
                    </a:lnTo>
                    <a:lnTo>
                      <a:pt x="603" y="245"/>
                    </a:lnTo>
                    <a:lnTo>
                      <a:pt x="603" y="249"/>
                    </a:lnTo>
                    <a:lnTo>
                      <a:pt x="597" y="249"/>
                    </a:lnTo>
                    <a:lnTo>
                      <a:pt x="597" y="254"/>
                    </a:lnTo>
                    <a:lnTo>
                      <a:pt x="591" y="254"/>
                    </a:lnTo>
                    <a:lnTo>
                      <a:pt x="591" y="258"/>
                    </a:lnTo>
                    <a:lnTo>
                      <a:pt x="597" y="258"/>
                    </a:lnTo>
                    <a:lnTo>
                      <a:pt x="597" y="263"/>
                    </a:lnTo>
                    <a:lnTo>
                      <a:pt x="597" y="267"/>
                    </a:lnTo>
                    <a:lnTo>
                      <a:pt x="591" y="267"/>
                    </a:lnTo>
                    <a:lnTo>
                      <a:pt x="591" y="272"/>
                    </a:lnTo>
                    <a:lnTo>
                      <a:pt x="591" y="276"/>
                    </a:lnTo>
                    <a:lnTo>
                      <a:pt x="591" y="281"/>
                    </a:lnTo>
                    <a:lnTo>
                      <a:pt x="584" y="285"/>
                    </a:lnTo>
                    <a:lnTo>
                      <a:pt x="584" y="289"/>
                    </a:lnTo>
                    <a:lnTo>
                      <a:pt x="578" y="289"/>
                    </a:lnTo>
                    <a:lnTo>
                      <a:pt x="578" y="294"/>
                    </a:lnTo>
                    <a:lnTo>
                      <a:pt x="578" y="298"/>
                    </a:lnTo>
                    <a:lnTo>
                      <a:pt x="572" y="303"/>
                    </a:lnTo>
                    <a:lnTo>
                      <a:pt x="572" y="307"/>
                    </a:lnTo>
                    <a:lnTo>
                      <a:pt x="572" y="312"/>
                    </a:lnTo>
                    <a:lnTo>
                      <a:pt x="572" y="316"/>
                    </a:lnTo>
                    <a:lnTo>
                      <a:pt x="565" y="316"/>
                    </a:lnTo>
                    <a:lnTo>
                      <a:pt x="565" y="321"/>
                    </a:lnTo>
                    <a:lnTo>
                      <a:pt x="565" y="325"/>
                    </a:lnTo>
                    <a:lnTo>
                      <a:pt x="559" y="330"/>
                    </a:lnTo>
                    <a:lnTo>
                      <a:pt x="553" y="330"/>
                    </a:lnTo>
                    <a:lnTo>
                      <a:pt x="553" y="334"/>
                    </a:lnTo>
                    <a:lnTo>
                      <a:pt x="547" y="334"/>
                    </a:lnTo>
                    <a:lnTo>
                      <a:pt x="547" y="339"/>
                    </a:lnTo>
                    <a:lnTo>
                      <a:pt x="540" y="343"/>
                    </a:lnTo>
                    <a:lnTo>
                      <a:pt x="534" y="347"/>
                    </a:lnTo>
                    <a:lnTo>
                      <a:pt x="528" y="347"/>
                    </a:lnTo>
                    <a:lnTo>
                      <a:pt x="521" y="347"/>
                    </a:lnTo>
                    <a:lnTo>
                      <a:pt x="515" y="347"/>
                    </a:lnTo>
                    <a:lnTo>
                      <a:pt x="515" y="352"/>
                    </a:lnTo>
                    <a:lnTo>
                      <a:pt x="509" y="352"/>
                    </a:lnTo>
                    <a:lnTo>
                      <a:pt x="509" y="356"/>
                    </a:lnTo>
                    <a:lnTo>
                      <a:pt x="503" y="356"/>
                    </a:lnTo>
                    <a:lnTo>
                      <a:pt x="496" y="361"/>
                    </a:lnTo>
                    <a:lnTo>
                      <a:pt x="490" y="361"/>
                    </a:lnTo>
                    <a:lnTo>
                      <a:pt x="484" y="361"/>
                    </a:lnTo>
                    <a:lnTo>
                      <a:pt x="484" y="356"/>
                    </a:lnTo>
                    <a:lnTo>
                      <a:pt x="477" y="356"/>
                    </a:lnTo>
                    <a:lnTo>
                      <a:pt x="471" y="352"/>
                    </a:lnTo>
                    <a:lnTo>
                      <a:pt x="465" y="352"/>
                    </a:lnTo>
                    <a:lnTo>
                      <a:pt x="465" y="347"/>
                    </a:lnTo>
                    <a:lnTo>
                      <a:pt x="459" y="347"/>
                    </a:lnTo>
                    <a:lnTo>
                      <a:pt x="452" y="347"/>
                    </a:lnTo>
                    <a:lnTo>
                      <a:pt x="446" y="347"/>
                    </a:lnTo>
                    <a:lnTo>
                      <a:pt x="440" y="347"/>
                    </a:lnTo>
                    <a:lnTo>
                      <a:pt x="433" y="347"/>
                    </a:lnTo>
                    <a:lnTo>
                      <a:pt x="427" y="352"/>
                    </a:lnTo>
                    <a:lnTo>
                      <a:pt x="421" y="352"/>
                    </a:lnTo>
                    <a:lnTo>
                      <a:pt x="421" y="356"/>
                    </a:lnTo>
                    <a:lnTo>
                      <a:pt x="415" y="356"/>
                    </a:lnTo>
                    <a:lnTo>
                      <a:pt x="408" y="361"/>
                    </a:lnTo>
                    <a:lnTo>
                      <a:pt x="408" y="365"/>
                    </a:lnTo>
                    <a:lnTo>
                      <a:pt x="402" y="365"/>
                    </a:lnTo>
                    <a:lnTo>
                      <a:pt x="402" y="370"/>
                    </a:lnTo>
                    <a:lnTo>
                      <a:pt x="402" y="374"/>
                    </a:lnTo>
                    <a:lnTo>
                      <a:pt x="402" y="379"/>
                    </a:lnTo>
                    <a:lnTo>
                      <a:pt x="402" y="383"/>
                    </a:lnTo>
                    <a:lnTo>
                      <a:pt x="402" y="388"/>
                    </a:lnTo>
                    <a:lnTo>
                      <a:pt x="402" y="392"/>
                    </a:lnTo>
                    <a:lnTo>
                      <a:pt x="408" y="397"/>
                    </a:lnTo>
                    <a:lnTo>
                      <a:pt x="408" y="401"/>
                    </a:lnTo>
                    <a:lnTo>
                      <a:pt x="415" y="401"/>
                    </a:lnTo>
                    <a:lnTo>
                      <a:pt x="415" y="405"/>
                    </a:lnTo>
                    <a:lnTo>
                      <a:pt x="408" y="405"/>
                    </a:lnTo>
                    <a:lnTo>
                      <a:pt x="402" y="405"/>
                    </a:lnTo>
                    <a:lnTo>
                      <a:pt x="402" y="410"/>
                    </a:lnTo>
                    <a:lnTo>
                      <a:pt x="396" y="410"/>
                    </a:lnTo>
                    <a:lnTo>
                      <a:pt x="389" y="405"/>
                    </a:lnTo>
                    <a:lnTo>
                      <a:pt x="383" y="405"/>
                    </a:lnTo>
                    <a:lnTo>
                      <a:pt x="377" y="405"/>
                    </a:lnTo>
                    <a:lnTo>
                      <a:pt x="377" y="401"/>
                    </a:lnTo>
                    <a:lnTo>
                      <a:pt x="371" y="401"/>
                    </a:lnTo>
                    <a:lnTo>
                      <a:pt x="371" y="397"/>
                    </a:lnTo>
                    <a:lnTo>
                      <a:pt x="371" y="392"/>
                    </a:lnTo>
                    <a:lnTo>
                      <a:pt x="371" y="388"/>
                    </a:lnTo>
                    <a:lnTo>
                      <a:pt x="371" y="383"/>
                    </a:lnTo>
                    <a:lnTo>
                      <a:pt x="364" y="383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4"/>
                    </a:lnTo>
                    <a:lnTo>
                      <a:pt x="345" y="370"/>
                    </a:lnTo>
                    <a:lnTo>
                      <a:pt x="339" y="370"/>
                    </a:lnTo>
                    <a:lnTo>
                      <a:pt x="339" y="365"/>
                    </a:lnTo>
                    <a:lnTo>
                      <a:pt x="333" y="365"/>
                    </a:lnTo>
                    <a:lnTo>
                      <a:pt x="327" y="365"/>
                    </a:lnTo>
                    <a:lnTo>
                      <a:pt x="320" y="365"/>
                    </a:lnTo>
                    <a:lnTo>
                      <a:pt x="314" y="370"/>
                    </a:lnTo>
                    <a:lnTo>
                      <a:pt x="308" y="370"/>
                    </a:lnTo>
                    <a:lnTo>
                      <a:pt x="308" y="374"/>
                    </a:lnTo>
                    <a:lnTo>
                      <a:pt x="308" y="379"/>
                    </a:lnTo>
                    <a:lnTo>
                      <a:pt x="301" y="379"/>
                    </a:lnTo>
                    <a:lnTo>
                      <a:pt x="301" y="383"/>
                    </a:lnTo>
                    <a:lnTo>
                      <a:pt x="295" y="383"/>
                    </a:lnTo>
                    <a:lnTo>
                      <a:pt x="295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9" y="401"/>
                    </a:lnTo>
                    <a:lnTo>
                      <a:pt x="289" y="405"/>
                    </a:lnTo>
                    <a:lnTo>
                      <a:pt x="289" y="410"/>
                    </a:lnTo>
                    <a:lnTo>
                      <a:pt x="283" y="414"/>
                    </a:lnTo>
                    <a:lnTo>
                      <a:pt x="283" y="419"/>
                    </a:lnTo>
                    <a:lnTo>
                      <a:pt x="276" y="419"/>
                    </a:lnTo>
                    <a:lnTo>
                      <a:pt x="276" y="423"/>
                    </a:lnTo>
                    <a:lnTo>
                      <a:pt x="276" y="428"/>
                    </a:lnTo>
                    <a:lnTo>
                      <a:pt x="276" y="432"/>
                    </a:lnTo>
                    <a:lnTo>
                      <a:pt x="283" y="432"/>
                    </a:lnTo>
                    <a:lnTo>
                      <a:pt x="283" y="437"/>
                    </a:lnTo>
                    <a:lnTo>
                      <a:pt x="283" y="441"/>
                    </a:lnTo>
                    <a:lnTo>
                      <a:pt x="289" y="441"/>
                    </a:lnTo>
                    <a:lnTo>
                      <a:pt x="289" y="446"/>
                    </a:lnTo>
                    <a:lnTo>
                      <a:pt x="289" y="450"/>
                    </a:lnTo>
                    <a:lnTo>
                      <a:pt x="283" y="450"/>
                    </a:lnTo>
                    <a:lnTo>
                      <a:pt x="283" y="455"/>
                    </a:lnTo>
                    <a:lnTo>
                      <a:pt x="283" y="459"/>
                    </a:lnTo>
                    <a:lnTo>
                      <a:pt x="276" y="459"/>
                    </a:lnTo>
                    <a:lnTo>
                      <a:pt x="270" y="459"/>
                    </a:lnTo>
                    <a:lnTo>
                      <a:pt x="270" y="463"/>
                    </a:lnTo>
                    <a:lnTo>
                      <a:pt x="264" y="463"/>
                    </a:lnTo>
                    <a:lnTo>
                      <a:pt x="257" y="463"/>
                    </a:lnTo>
                    <a:lnTo>
                      <a:pt x="257" y="459"/>
                    </a:lnTo>
                    <a:lnTo>
                      <a:pt x="257" y="455"/>
                    </a:lnTo>
                    <a:lnTo>
                      <a:pt x="257" y="450"/>
                    </a:lnTo>
                    <a:lnTo>
                      <a:pt x="257" y="446"/>
                    </a:lnTo>
                    <a:lnTo>
                      <a:pt x="257" y="441"/>
                    </a:lnTo>
                    <a:lnTo>
                      <a:pt x="257" y="437"/>
                    </a:lnTo>
                    <a:lnTo>
                      <a:pt x="257" y="432"/>
                    </a:lnTo>
                    <a:lnTo>
                      <a:pt x="251" y="432"/>
                    </a:lnTo>
                    <a:lnTo>
                      <a:pt x="245" y="432"/>
                    </a:lnTo>
                    <a:lnTo>
                      <a:pt x="239" y="432"/>
                    </a:lnTo>
                    <a:lnTo>
                      <a:pt x="239" y="428"/>
                    </a:lnTo>
                    <a:lnTo>
                      <a:pt x="232" y="428"/>
                    </a:lnTo>
                    <a:lnTo>
                      <a:pt x="226" y="428"/>
                    </a:lnTo>
                    <a:lnTo>
                      <a:pt x="220" y="428"/>
                    </a:lnTo>
                    <a:lnTo>
                      <a:pt x="213" y="428"/>
                    </a:lnTo>
                    <a:lnTo>
                      <a:pt x="213" y="432"/>
                    </a:lnTo>
                    <a:lnTo>
                      <a:pt x="207" y="432"/>
                    </a:lnTo>
                    <a:lnTo>
                      <a:pt x="207" y="437"/>
                    </a:lnTo>
                    <a:lnTo>
                      <a:pt x="207" y="441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07" y="450"/>
                    </a:lnTo>
                    <a:lnTo>
                      <a:pt x="201" y="450"/>
                    </a:lnTo>
                    <a:lnTo>
                      <a:pt x="194" y="455"/>
                    </a:lnTo>
                    <a:lnTo>
                      <a:pt x="188" y="455"/>
                    </a:lnTo>
                    <a:lnTo>
                      <a:pt x="182" y="459"/>
                    </a:lnTo>
                    <a:lnTo>
                      <a:pt x="176" y="463"/>
                    </a:lnTo>
                    <a:lnTo>
                      <a:pt x="169" y="468"/>
                    </a:lnTo>
                    <a:lnTo>
                      <a:pt x="163" y="468"/>
                    </a:lnTo>
                    <a:lnTo>
                      <a:pt x="157" y="468"/>
                    </a:lnTo>
                    <a:lnTo>
                      <a:pt x="150" y="463"/>
                    </a:lnTo>
                    <a:lnTo>
                      <a:pt x="144" y="463"/>
                    </a:lnTo>
                    <a:lnTo>
                      <a:pt x="138" y="468"/>
                    </a:lnTo>
                    <a:lnTo>
                      <a:pt x="125" y="468"/>
                    </a:lnTo>
                    <a:lnTo>
                      <a:pt x="125" y="472"/>
                    </a:lnTo>
                    <a:lnTo>
                      <a:pt x="125" y="477"/>
                    </a:lnTo>
                    <a:lnTo>
                      <a:pt x="125" y="481"/>
                    </a:lnTo>
                    <a:lnTo>
                      <a:pt x="125" y="486"/>
                    </a:lnTo>
                    <a:lnTo>
                      <a:pt x="125" y="490"/>
                    </a:lnTo>
                    <a:lnTo>
                      <a:pt x="125" y="495"/>
                    </a:lnTo>
                    <a:lnTo>
                      <a:pt x="125" y="499"/>
                    </a:lnTo>
                    <a:lnTo>
                      <a:pt x="125" y="504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6" y="508"/>
                    </a:lnTo>
                    <a:lnTo>
                      <a:pt x="100" y="508"/>
                    </a:lnTo>
                    <a:lnTo>
                      <a:pt x="100" y="504"/>
                    </a:lnTo>
                    <a:lnTo>
                      <a:pt x="94" y="499"/>
                    </a:lnTo>
                    <a:lnTo>
                      <a:pt x="94" y="495"/>
                    </a:lnTo>
                    <a:lnTo>
                      <a:pt x="94" y="490"/>
                    </a:lnTo>
                    <a:lnTo>
                      <a:pt x="94" y="486"/>
                    </a:lnTo>
                    <a:lnTo>
                      <a:pt x="94" y="481"/>
                    </a:lnTo>
                    <a:lnTo>
                      <a:pt x="88" y="477"/>
                    </a:lnTo>
                    <a:lnTo>
                      <a:pt x="81" y="477"/>
                    </a:lnTo>
                    <a:lnTo>
                      <a:pt x="81" y="481"/>
                    </a:lnTo>
                    <a:lnTo>
                      <a:pt x="75" y="486"/>
                    </a:lnTo>
                    <a:lnTo>
                      <a:pt x="69" y="486"/>
                    </a:lnTo>
                    <a:lnTo>
                      <a:pt x="69" y="490"/>
                    </a:lnTo>
                    <a:lnTo>
                      <a:pt x="69" y="495"/>
                    </a:lnTo>
                    <a:lnTo>
                      <a:pt x="62" y="499"/>
                    </a:lnTo>
                    <a:lnTo>
                      <a:pt x="50" y="504"/>
                    </a:lnTo>
                    <a:lnTo>
                      <a:pt x="44" y="504"/>
                    </a:lnTo>
                    <a:lnTo>
                      <a:pt x="37" y="504"/>
                    </a:lnTo>
                    <a:lnTo>
                      <a:pt x="31" y="504"/>
                    </a:lnTo>
                    <a:lnTo>
                      <a:pt x="25" y="504"/>
                    </a:lnTo>
                    <a:lnTo>
                      <a:pt x="25" y="499"/>
                    </a:lnTo>
                    <a:lnTo>
                      <a:pt x="25" y="495"/>
                    </a:lnTo>
                    <a:lnTo>
                      <a:pt x="31" y="495"/>
                    </a:lnTo>
                    <a:lnTo>
                      <a:pt x="31" y="490"/>
                    </a:lnTo>
                    <a:lnTo>
                      <a:pt x="37" y="490"/>
                    </a:lnTo>
                    <a:lnTo>
                      <a:pt x="37" y="486"/>
                    </a:lnTo>
                    <a:lnTo>
                      <a:pt x="44" y="486"/>
                    </a:lnTo>
                    <a:lnTo>
                      <a:pt x="44" y="481"/>
                    </a:lnTo>
                    <a:lnTo>
                      <a:pt x="50" y="481"/>
                    </a:lnTo>
                    <a:lnTo>
                      <a:pt x="44" y="477"/>
                    </a:lnTo>
                    <a:lnTo>
                      <a:pt x="37" y="477"/>
                    </a:lnTo>
                    <a:lnTo>
                      <a:pt x="31" y="477"/>
                    </a:lnTo>
                    <a:lnTo>
                      <a:pt x="25" y="472"/>
                    </a:lnTo>
                    <a:lnTo>
                      <a:pt x="18" y="468"/>
                    </a:lnTo>
                    <a:lnTo>
                      <a:pt x="18" y="463"/>
                    </a:lnTo>
                    <a:lnTo>
                      <a:pt x="12" y="463"/>
                    </a:lnTo>
                    <a:lnTo>
                      <a:pt x="12" y="459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12" y="428"/>
                    </a:lnTo>
                    <a:lnTo>
                      <a:pt x="18" y="423"/>
                    </a:lnTo>
                    <a:lnTo>
                      <a:pt x="18" y="419"/>
                    </a:lnTo>
                    <a:lnTo>
                      <a:pt x="18" y="414"/>
                    </a:lnTo>
                    <a:lnTo>
                      <a:pt x="18" y="410"/>
                    </a:lnTo>
                    <a:lnTo>
                      <a:pt x="18" y="405"/>
                    </a:lnTo>
                    <a:lnTo>
                      <a:pt x="25" y="401"/>
                    </a:lnTo>
                    <a:lnTo>
                      <a:pt x="25" y="397"/>
                    </a:lnTo>
                    <a:lnTo>
                      <a:pt x="25" y="392"/>
                    </a:lnTo>
                    <a:lnTo>
                      <a:pt x="31" y="392"/>
                    </a:lnTo>
                    <a:lnTo>
                      <a:pt x="31" y="388"/>
                    </a:lnTo>
                    <a:lnTo>
                      <a:pt x="37" y="379"/>
                    </a:lnTo>
                    <a:lnTo>
                      <a:pt x="37" y="374"/>
                    </a:lnTo>
                    <a:lnTo>
                      <a:pt x="44" y="374"/>
                    </a:lnTo>
                    <a:lnTo>
                      <a:pt x="44" y="370"/>
                    </a:lnTo>
                    <a:lnTo>
                      <a:pt x="44" y="365"/>
                    </a:lnTo>
                    <a:lnTo>
                      <a:pt x="50" y="361"/>
                    </a:lnTo>
                    <a:lnTo>
                      <a:pt x="50" y="352"/>
                    </a:lnTo>
                    <a:lnTo>
                      <a:pt x="56" y="352"/>
                    </a:lnTo>
                    <a:lnTo>
                      <a:pt x="62" y="352"/>
                    </a:lnTo>
                    <a:lnTo>
                      <a:pt x="69" y="347"/>
                    </a:lnTo>
                    <a:lnTo>
                      <a:pt x="75" y="343"/>
                    </a:lnTo>
                    <a:lnTo>
                      <a:pt x="69" y="339"/>
                    </a:lnTo>
                    <a:lnTo>
                      <a:pt x="62" y="339"/>
                    </a:lnTo>
                    <a:lnTo>
                      <a:pt x="56" y="339"/>
                    </a:lnTo>
                    <a:lnTo>
                      <a:pt x="50" y="334"/>
                    </a:lnTo>
                    <a:lnTo>
                      <a:pt x="50" y="330"/>
                    </a:lnTo>
                    <a:lnTo>
                      <a:pt x="56" y="325"/>
                    </a:lnTo>
                    <a:lnTo>
                      <a:pt x="56" y="321"/>
                    </a:lnTo>
                    <a:lnTo>
                      <a:pt x="56" y="316"/>
                    </a:lnTo>
                    <a:lnTo>
                      <a:pt x="62" y="316"/>
                    </a:lnTo>
                    <a:lnTo>
                      <a:pt x="62" y="312"/>
                    </a:lnTo>
                    <a:lnTo>
                      <a:pt x="69" y="312"/>
                    </a:lnTo>
                    <a:lnTo>
                      <a:pt x="75" y="312"/>
                    </a:lnTo>
                    <a:lnTo>
                      <a:pt x="81" y="312"/>
                    </a:lnTo>
                    <a:lnTo>
                      <a:pt x="81" y="307"/>
                    </a:lnTo>
                    <a:lnTo>
                      <a:pt x="88" y="307"/>
                    </a:lnTo>
                    <a:lnTo>
                      <a:pt x="94" y="307"/>
                    </a:lnTo>
                    <a:lnTo>
                      <a:pt x="100" y="307"/>
                    </a:lnTo>
                    <a:lnTo>
                      <a:pt x="106" y="303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89"/>
                    </a:lnTo>
                    <a:lnTo>
                      <a:pt x="132" y="285"/>
                    </a:lnTo>
                    <a:lnTo>
                      <a:pt x="138" y="285"/>
                    </a:lnTo>
                    <a:lnTo>
                      <a:pt x="144" y="281"/>
                    </a:lnTo>
                    <a:lnTo>
                      <a:pt x="150" y="281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8" y="281"/>
                    </a:lnTo>
                    <a:lnTo>
                      <a:pt x="194" y="281"/>
                    </a:lnTo>
                    <a:lnTo>
                      <a:pt x="201" y="281"/>
                    </a:lnTo>
                    <a:lnTo>
                      <a:pt x="207" y="281"/>
                    </a:lnTo>
                    <a:lnTo>
                      <a:pt x="213" y="276"/>
                    </a:lnTo>
                    <a:lnTo>
                      <a:pt x="220" y="276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2" y="272"/>
                    </a:lnTo>
                    <a:lnTo>
                      <a:pt x="232" y="267"/>
                    </a:lnTo>
                    <a:lnTo>
                      <a:pt x="232" y="263"/>
                    </a:lnTo>
                    <a:lnTo>
                      <a:pt x="239" y="263"/>
                    </a:lnTo>
                    <a:lnTo>
                      <a:pt x="239" y="258"/>
                    </a:lnTo>
                    <a:lnTo>
                      <a:pt x="245" y="254"/>
                    </a:lnTo>
                    <a:lnTo>
                      <a:pt x="251" y="249"/>
                    </a:lnTo>
                    <a:lnTo>
                      <a:pt x="257" y="245"/>
                    </a:lnTo>
                    <a:lnTo>
                      <a:pt x="264" y="245"/>
                    </a:lnTo>
                    <a:lnTo>
                      <a:pt x="270" y="240"/>
                    </a:lnTo>
                    <a:lnTo>
                      <a:pt x="276" y="236"/>
                    </a:lnTo>
                    <a:lnTo>
                      <a:pt x="283" y="236"/>
                    </a:lnTo>
                    <a:lnTo>
                      <a:pt x="289" y="232"/>
                    </a:lnTo>
                    <a:lnTo>
                      <a:pt x="295" y="232"/>
                    </a:lnTo>
                    <a:lnTo>
                      <a:pt x="295" y="227"/>
                    </a:lnTo>
                    <a:lnTo>
                      <a:pt x="301" y="227"/>
                    </a:lnTo>
                    <a:lnTo>
                      <a:pt x="308" y="223"/>
                    </a:lnTo>
                    <a:lnTo>
                      <a:pt x="314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9" y="209"/>
                    </a:lnTo>
                    <a:lnTo>
                      <a:pt x="339" y="205"/>
                    </a:lnTo>
                    <a:lnTo>
                      <a:pt x="339" y="200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33" y="191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7" y="169"/>
                    </a:lnTo>
                    <a:lnTo>
                      <a:pt x="327" y="165"/>
                    </a:lnTo>
                    <a:lnTo>
                      <a:pt x="333" y="160"/>
                    </a:lnTo>
                    <a:lnTo>
                      <a:pt x="333" y="156"/>
                    </a:lnTo>
                    <a:lnTo>
                      <a:pt x="333" y="151"/>
                    </a:lnTo>
                    <a:lnTo>
                      <a:pt x="333" y="147"/>
                    </a:lnTo>
                    <a:lnTo>
                      <a:pt x="333" y="142"/>
                    </a:lnTo>
                    <a:lnTo>
                      <a:pt x="333" y="138"/>
                    </a:lnTo>
                    <a:lnTo>
                      <a:pt x="327" y="138"/>
                    </a:lnTo>
                    <a:lnTo>
                      <a:pt x="327" y="133"/>
                    </a:lnTo>
                    <a:lnTo>
                      <a:pt x="320" y="129"/>
                    </a:lnTo>
                    <a:lnTo>
                      <a:pt x="314" y="124"/>
                    </a:lnTo>
                    <a:lnTo>
                      <a:pt x="308" y="120"/>
                    </a:lnTo>
                    <a:lnTo>
                      <a:pt x="301" y="116"/>
                    </a:lnTo>
                    <a:lnTo>
                      <a:pt x="295" y="116"/>
                    </a:lnTo>
                    <a:lnTo>
                      <a:pt x="289" y="116"/>
                    </a:lnTo>
                    <a:lnTo>
                      <a:pt x="283" y="111"/>
                    </a:lnTo>
                    <a:lnTo>
                      <a:pt x="283" y="107"/>
                    </a:lnTo>
                    <a:lnTo>
                      <a:pt x="276" y="107"/>
                    </a:lnTo>
                    <a:lnTo>
                      <a:pt x="270" y="102"/>
                    </a:lnTo>
                    <a:lnTo>
                      <a:pt x="270" y="98"/>
                    </a:lnTo>
                    <a:lnTo>
                      <a:pt x="270" y="93"/>
                    </a:lnTo>
                    <a:lnTo>
                      <a:pt x="270" y="89"/>
                    </a:lnTo>
                    <a:lnTo>
                      <a:pt x="264" y="89"/>
                    </a:lnTo>
                    <a:lnTo>
                      <a:pt x="264" y="84"/>
                    </a:lnTo>
                    <a:lnTo>
                      <a:pt x="257" y="80"/>
                    </a:lnTo>
                    <a:lnTo>
                      <a:pt x="257" y="75"/>
                    </a:lnTo>
                    <a:lnTo>
                      <a:pt x="251" y="75"/>
                    </a:lnTo>
                    <a:lnTo>
                      <a:pt x="257" y="75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0" y="71"/>
                    </a:lnTo>
                    <a:lnTo>
                      <a:pt x="276" y="71"/>
                    </a:lnTo>
                    <a:lnTo>
                      <a:pt x="270" y="71"/>
                    </a:lnTo>
                    <a:lnTo>
                      <a:pt x="270" y="66"/>
                    </a:lnTo>
                    <a:lnTo>
                      <a:pt x="264" y="62"/>
                    </a:lnTo>
                    <a:lnTo>
                      <a:pt x="264" y="58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0" y="44"/>
                    </a:lnTo>
                    <a:lnTo>
                      <a:pt x="276" y="40"/>
                    </a:lnTo>
                    <a:lnTo>
                      <a:pt x="283" y="35"/>
                    </a:lnTo>
                    <a:lnTo>
                      <a:pt x="289" y="35"/>
                    </a:lnTo>
                    <a:lnTo>
                      <a:pt x="295" y="35"/>
                    </a:lnTo>
                    <a:lnTo>
                      <a:pt x="301" y="31"/>
                    </a:lnTo>
                    <a:lnTo>
                      <a:pt x="308" y="31"/>
                    </a:lnTo>
                    <a:lnTo>
                      <a:pt x="314" y="31"/>
                    </a:lnTo>
                    <a:lnTo>
                      <a:pt x="314" y="26"/>
                    </a:lnTo>
                    <a:lnTo>
                      <a:pt x="320" y="26"/>
                    </a:lnTo>
                    <a:lnTo>
                      <a:pt x="327" y="26"/>
                    </a:lnTo>
                    <a:lnTo>
                      <a:pt x="333" y="26"/>
                    </a:lnTo>
                    <a:lnTo>
                      <a:pt x="339" y="26"/>
                    </a:lnTo>
                    <a:lnTo>
                      <a:pt x="339" y="22"/>
                    </a:lnTo>
                    <a:lnTo>
                      <a:pt x="345" y="22"/>
                    </a:lnTo>
                    <a:lnTo>
                      <a:pt x="345" y="17"/>
                    </a:lnTo>
                    <a:lnTo>
                      <a:pt x="352" y="13"/>
                    </a:lnTo>
                    <a:lnTo>
                      <a:pt x="352" y="8"/>
                    </a:lnTo>
                    <a:lnTo>
                      <a:pt x="352" y="4"/>
                    </a:lnTo>
                    <a:lnTo>
                      <a:pt x="352" y="0"/>
                    </a:lnTo>
                    <a:lnTo>
                      <a:pt x="358" y="4"/>
                    </a:lnTo>
                    <a:lnTo>
                      <a:pt x="364" y="8"/>
                    </a:lnTo>
                    <a:lnTo>
                      <a:pt x="371" y="8"/>
                    </a:lnTo>
                    <a:lnTo>
                      <a:pt x="377" y="8"/>
                    </a:lnTo>
                    <a:lnTo>
                      <a:pt x="383" y="8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95" name="Freeform 999"/>
              <p:cNvSpPr>
                <a:spLocks/>
              </p:cNvSpPr>
              <p:nvPr/>
            </p:nvSpPr>
            <p:spPr bwMode="auto">
              <a:xfrm>
                <a:off x="3093" y="2689"/>
                <a:ext cx="609" cy="508"/>
              </a:xfrm>
              <a:custGeom>
                <a:avLst/>
                <a:gdLst/>
                <a:ahLst/>
                <a:cxnLst>
                  <a:cxn ang="0">
                    <a:pos x="421" y="17"/>
                  </a:cxn>
                  <a:cxn ang="0">
                    <a:pos x="465" y="26"/>
                  </a:cxn>
                  <a:cxn ang="0">
                    <a:pos x="509" y="40"/>
                  </a:cxn>
                  <a:cxn ang="0">
                    <a:pos x="547" y="66"/>
                  </a:cxn>
                  <a:cxn ang="0">
                    <a:pos x="572" y="107"/>
                  </a:cxn>
                  <a:cxn ang="0">
                    <a:pos x="553" y="129"/>
                  </a:cxn>
                  <a:cxn ang="0">
                    <a:pos x="534" y="156"/>
                  </a:cxn>
                  <a:cxn ang="0">
                    <a:pos x="578" y="169"/>
                  </a:cxn>
                  <a:cxn ang="0">
                    <a:pos x="591" y="205"/>
                  </a:cxn>
                  <a:cxn ang="0">
                    <a:pos x="609" y="232"/>
                  </a:cxn>
                  <a:cxn ang="0">
                    <a:pos x="591" y="254"/>
                  </a:cxn>
                  <a:cxn ang="0">
                    <a:pos x="591" y="281"/>
                  </a:cxn>
                  <a:cxn ang="0">
                    <a:pos x="572" y="312"/>
                  </a:cxn>
                  <a:cxn ang="0">
                    <a:pos x="547" y="334"/>
                  </a:cxn>
                  <a:cxn ang="0">
                    <a:pos x="509" y="352"/>
                  </a:cxn>
                  <a:cxn ang="0">
                    <a:pos x="471" y="352"/>
                  </a:cxn>
                  <a:cxn ang="0">
                    <a:pos x="427" y="352"/>
                  </a:cxn>
                  <a:cxn ang="0">
                    <a:pos x="402" y="374"/>
                  </a:cxn>
                  <a:cxn ang="0">
                    <a:pos x="415" y="405"/>
                  </a:cxn>
                  <a:cxn ang="0">
                    <a:pos x="377" y="401"/>
                  </a:cxn>
                  <a:cxn ang="0">
                    <a:pos x="358" y="379"/>
                  </a:cxn>
                  <a:cxn ang="0">
                    <a:pos x="314" y="370"/>
                  </a:cxn>
                  <a:cxn ang="0">
                    <a:pos x="295" y="392"/>
                  </a:cxn>
                  <a:cxn ang="0">
                    <a:pos x="276" y="423"/>
                  </a:cxn>
                  <a:cxn ang="0">
                    <a:pos x="289" y="450"/>
                  </a:cxn>
                  <a:cxn ang="0">
                    <a:pos x="257" y="463"/>
                  </a:cxn>
                  <a:cxn ang="0">
                    <a:pos x="251" y="432"/>
                  </a:cxn>
                  <a:cxn ang="0">
                    <a:pos x="213" y="432"/>
                  </a:cxn>
                  <a:cxn ang="0">
                    <a:pos x="194" y="455"/>
                  </a:cxn>
                  <a:cxn ang="0">
                    <a:pos x="144" y="463"/>
                  </a:cxn>
                  <a:cxn ang="0">
                    <a:pos x="125" y="495"/>
                  </a:cxn>
                  <a:cxn ang="0">
                    <a:pos x="94" y="499"/>
                  </a:cxn>
                  <a:cxn ang="0">
                    <a:pos x="75" y="486"/>
                  </a:cxn>
                  <a:cxn ang="0">
                    <a:pos x="31" y="504"/>
                  </a:cxn>
                  <a:cxn ang="0">
                    <a:pos x="44" y="486"/>
                  </a:cxn>
                  <a:cxn ang="0">
                    <a:pos x="18" y="463"/>
                  </a:cxn>
                  <a:cxn ang="0">
                    <a:pos x="0" y="441"/>
                  </a:cxn>
                  <a:cxn ang="0">
                    <a:pos x="18" y="405"/>
                  </a:cxn>
                  <a:cxn ang="0">
                    <a:pos x="44" y="374"/>
                  </a:cxn>
                  <a:cxn ang="0">
                    <a:pos x="75" y="343"/>
                  </a:cxn>
                  <a:cxn ang="0">
                    <a:pos x="56" y="316"/>
                  </a:cxn>
                  <a:cxn ang="0">
                    <a:pos x="94" y="307"/>
                  </a:cxn>
                  <a:cxn ang="0">
                    <a:pos x="138" y="285"/>
                  </a:cxn>
                  <a:cxn ang="0">
                    <a:pos x="188" y="281"/>
                  </a:cxn>
                  <a:cxn ang="0">
                    <a:pos x="232" y="272"/>
                  </a:cxn>
                  <a:cxn ang="0">
                    <a:pos x="264" y="245"/>
                  </a:cxn>
                  <a:cxn ang="0">
                    <a:pos x="308" y="223"/>
                  </a:cxn>
                  <a:cxn ang="0">
                    <a:pos x="339" y="205"/>
                  </a:cxn>
                  <a:cxn ang="0">
                    <a:pos x="327" y="178"/>
                  </a:cxn>
                  <a:cxn ang="0">
                    <a:pos x="333" y="142"/>
                  </a:cxn>
                  <a:cxn ang="0">
                    <a:pos x="295" y="116"/>
                  </a:cxn>
                  <a:cxn ang="0">
                    <a:pos x="270" y="89"/>
                  </a:cxn>
                  <a:cxn ang="0">
                    <a:pos x="270" y="75"/>
                  </a:cxn>
                  <a:cxn ang="0">
                    <a:pos x="264" y="49"/>
                  </a:cxn>
                  <a:cxn ang="0">
                    <a:pos x="314" y="31"/>
                  </a:cxn>
                  <a:cxn ang="0">
                    <a:pos x="345" y="17"/>
                  </a:cxn>
                  <a:cxn ang="0">
                    <a:pos x="377" y="8"/>
                  </a:cxn>
                </a:cxnLst>
                <a:rect l="0" t="0" r="r" b="b"/>
                <a:pathLst>
                  <a:path w="609" h="508">
                    <a:moveTo>
                      <a:pt x="383" y="8"/>
                    </a:moveTo>
                    <a:lnTo>
                      <a:pt x="389" y="8"/>
                    </a:lnTo>
                    <a:lnTo>
                      <a:pt x="396" y="8"/>
                    </a:lnTo>
                    <a:lnTo>
                      <a:pt x="402" y="8"/>
                    </a:lnTo>
                    <a:lnTo>
                      <a:pt x="408" y="13"/>
                    </a:lnTo>
                    <a:lnTo>
                      <a:pt x="415" y="13"/>
                    </a:lnTo>
                    <a:lnTo>
                      <a:pt x="421" y="13"/>
                    </a:lnTo>
                    <a:lnTo>
                      <a:pt x="421" y="17"/>
                    </a:lnTo>
                    <a:lnTo>
                      <a:pt x="427" y="22"/>
                    </a:lnTo>
                    <a:lnTo>
                      <a:pt x="433" y="26"/>
                    </a:lnTo>
                    <a:lnTo>
                      <a:pt x="433" y="31"/>
                    </a:lnTo>
                    <a:lnTo>
                      <a:pt x="440" y="31"/>
                    </a:lnTo>
                    <a:lnTo>
                      <a:pt x="446" y="31"/>
                    </a:lnTo>
                    <a:lnTo>
                      <a:pt x="452" y="31"/>
                    </a:lnTo>
                    <a:lnTo>
                      <a:pt x="459" y="26"/>
                    </a:lnTo>
                    <a:lnTo>
                      <a:pt x="465" y="26"/>
                    </a:lnTo>
                    <a:lnTo>
                      <a:pt x="471" y="26"/>
                    </a:lnTo>
                    <a:lnTo>
                      <a:pt x="477" y="31"/>
                    </a:lnTo>
                    <a:lnTo>
                      <a:pt x="484" y="31"/>
                    </a:lnTo>
                    <a:lnTo>
                      <a:pt x="490" y="31"/>
                    </a:lnTo>
                    <a:lnTo>
                      <a:pt x="490" y="35"/>
                    </a:lnTo>
                    <a:lnTo>
                      <a:pt x="496" y="35"/>
                    </a:lnTo>
                    <a:lnTo>
                      <a:pt x="503" y="40"/>
                    </a:lnTo>
                    <a:lnTo>
                      <a:pt x="509" y="40"/>
                    </a:lnTo>
                    <a:lnTo>
                      <a:pt x="515" y="40"/>
                    </a:lnTo>
                    <a:lnTo>
                      <a:pt x="515" y="44"/>
                    </a:lnTo>
                    <a:lnTo>
                      <a:pt x="521" y="44"/>
                    </a:lnTo>
                    <a:lnTo>
                      <a:pt x="528" y="49"/>
                    </a:lnTo>
                    <a:lnTo>
                      <a:pt x="534" y="53"/>
                    </a:lnTo>
                    <a:lnTo>
                      <a:pt x="534" y="58"/>
                    </a:lnTo>
                    <a:lnTo>
                      <a:pt x="540" y="62"/>
                    </a:lnTo>
                    <a:lnTo>
                      <a:pt x="547" y="66"/>
                    </a:lnTo>
                    <a:lnTo>
                      <a:pt x="553" y="71"/>
                    </a:lnTo>
                    <a:lnTo>
                      <a:pt x="553" y="75"/>
                    </a:lnTo>
                    <a:lnTo>
                      <a:pt x="559" y="80"/>
                    </a:lnTo>
                    <a:lnTo>
                      <a:pt x="559" y="84"/>
                    </a:lnTo>
                    <a:lnTo>
                      <a:pt x="565" y="93"/>
                    </a:lnTo>
                    <a:lnTo>
                      <a:pt x="572" y="98"/>
                    </a:lnTo>
                    <a:lnTo>
                      <a:pt x="572" y="102"/>
                    </a:lnTo>
                    <a:lnTo>
                      <a:pt x="572" y="107"/>
                    </a:lnTo>
                    <a:lnTo>
                      <a:pt x="572" y="111"/>
                    </a:lnTo>
                    <a:lnTo>
                      <a:pt x="572" y="116"/>
                    </a:lnTo>
                    <a:lnTo>
                      <a:pt x="565" y="116"/>
                    </a:lnTo>
                    <a:lnTo>
                      <a:pt x="559" y="116"/>
                    </a:lnTo>
                    <a:lnTo>
                      <a:pt x="553" y="116"/>
                    </a:lnTo>
                    <a:lnTo>
                      <a:pt x="553" y="120"/>
                    </a:lnTo>
                    <a:lnTo>
                      <a:pt x="553" y="124"/>
                    </a:lnTo>
                    <a:lnTo>
                      <a:pt x="553" y="129"/>
                    </a:lnTo>
                    <a:lnTo>
                      <a:pt x="547" y="129"/>
                    </a:lnTo>
                    <a:lnTo>
                      <a:pt x="547" y="133"/>
                    </a:lnTo>
                    <a:lnTo>
                      <a:pt x="540" y="133"/>
                    </a:lnTo>
                    <a:lnTo>
                      <a:pt x="540" y="138"/>
                    </a:lnTo>
                    <a:lnTo>
                      <a:pt x="540" y="142"/>
                    </a:lnTo>
                    <a:lnTo>
                      <a:pt x="534" y="147"/>
                    </a:lnTo>
                    <a:lnTo>
                      <a:pt x="534" y="151"/>
                    </a:lnTo>
                    <a:lnTo>
                      <a:pt x="534" y="156"/>
                    </a:lnTo>
                    <a:lnTo>
                      <a:pt x="540" y="156"/>
                    </a:lnTo>
                    <a:lnTo>
                      <a:pt x="540" y="160"/>
                    </a:lnTo>
                    <a:lnTo>
                      <a:pt x="547" y="165"/>
                    </a:lnTo>
                    <a:lnTo>
                      <a:pt x="553" y="169"/>
                    </a:lnTo>
                    <a:lnTo>
                      <a:pt x="559" y="169"/>
                    </a:lnTo>
                    <a:lnTo>
                      <a:pt x="565" y="169"/>
                    </a:lnTo>
                    <a:lnTo>
                      <a:pt x="572" y="169"/>
                    </a:lnTo>
                    <a:lnTo>
                      <a:pt x="578" y="169"/>
                    </a:lnTo>
                    <a:lnTo>
                      <a:pt x="578" y="174"/>
                    </a:lnTo>
                    <a:lnTo>
                      <a:pt x="578" y="178"/>
                    </a:lnTo>
                    <a:lnTo>
                      <a:pt x="584" y="182"/>
                    </a:lnTo>
                    <a:lnTo>
                      <a:pt x="584" y="187"/>
                    </a:lnTo>
                    <a:lnTo>
                      <a:pt x="584" y="191"/>
                    </a:lnTo>
                    <a:lnTo>
                      <a:pt x="591" y="196"/>
                    </a:lnTo>
                    <a:lnTo>
                      <a:pt x="591" y="200"/>
                    </a:lnTo>
                    <a:lnTo>
                      <a:pt x="591" y="205"/>
                    </a:lnTo>
                    <a:lnTo>
                      <a:pt x="591" y="209"/>
                    </a:lnTo>
                    <a:lnTo>
                      <a:pt x="591" y="214"/>
                    </a:lnTo>
                    <a:lnTo>
                      <a:pt x="597" y="214"/>
                    </a:lnTo>
                    <a:lnTo>
                      <a:pt x="597" y="218"/>
                    </a:lnTo>
                    <a:lnTo>
                      <a:pt x="603" y="223"/>
                    </a:lnTo>
                    <a:lnTo>
                      <a:pt x="603" y="227"/>
                    </a:lnTo>
                    <a:lnTo>
                      <a:pt x="609" y="227"/>
                    </a:lnTo>
                    <a:lnTo>
                      <a:pt x="609" y="232"/>
                    </a:lnTo>
                    <a:lnTo>
                      <a:pt x="603" y="236"/>
                    </a:lnTo>
                    <a:lnTo>
                      <a:pt x="603" y="240"/>
                    </a:lnTo>
                    <a:lnTo>
                      <a:pt x="597" y="240"/>
                    </a:lnTo>
                    <a:lnTo>
                      <a:pt x="603" y="245"/>
                    </a:lnTo>
                    <a:lnTo>
                      <a:pt x="603" y="249"/>
                    </a:lnTo>
                    <a:lnTo>
                      <a:pt x="597" y="249"/>
                    </a:lnTo>
                    <a:lnTo>
                      <a:pt x="597" y="254"/>
                    </a:lnTo>
                    <a:lnTo>
                      <a:pt x="591" y="254"/>
                    </a:lnTo>
                    <a:lnTo>
                      <a:pt x="591" y="258"/>
                    </a:lnTo>
                    <a:lnTo>
                      <a:pt x="597" y="258"/>
                    </a:lnTo>
                    <a:lnTo>
                      <a:pt x="597" y="263"/>
                    </a:lnTo>
                    <a:lnTo>
                      <a:pt x="597" y="267"/>
                    </a:lnTo>
                    <a:lnTo>
                      <a:pt x="591" y="267"/>
                    </a:lnTo>
                    <a:lnTo>
                      <a:pt x="591" y="272"/>
                    </a:lnTo>
                    <a:lnTo>
                      <a:pt x="591" y="276"/>
                    </a:lnTo>
                    <a:lnTo>
                      <a:pt x="591" y="281"/>
                    </a:lnTo>
                    <a:lnTo>
                      <a:pt x="584" y="285"/>
                    </a:lnTo>
                    <a:lnTo>
                      <a:pt x="584" y="289"/>
                    </a:lnTo>
                    <a:lnTo>
                      <a:pt x="578" y="289"/>
                    </a:lnTo>
                    <a:lnTo>
                      <a:pt x="578" y="294"/>
                    </a:lnTo>
                    <a:lnTo>
                      <a:pt x="578" y="298"/>
                    </a:lnTo>
                    <a:lnTo>
                      <a:pt x="572" y="303"/>
                    </a:lnTo>
                    <a:lnTo>
                      <a:pt x="572" y="307"/>
                    </a:lnTo>
                    <a:lnTo>
                      <a:pt x="572" y="312"/>
                    </a:lnTo>
                    <a:lnTo>
                      <a:pt x="572" y="316"/>
                    </a:lnTo>
                    <a:lnTo>
                      <a:pt x="565" y="316"/>
                    </a:lnTo>
                    <a:lnTo>
                      <a:pt x="565" y="321"/>
                    </a:lnTo>
                    <a:lnTo>
                      <a:pt x="565" y="325"/>
                    </a:lnTo>
                    <a:lnTo>
                      <a:pt x="559" y="330"/>
                    </a:lnTo>
                    <a:lnTo>
                      <a:pt x="553" y="330"/>
                    </a:lnTo>
                    <a:lnTo>
                      <a:pt x="553" y="334"/>
                    </a:lnTo>
                    <a:lnTo>
                      <a:pt x="547" y="334"/>
                    </a:lnTo>
                    <a:lnTo>
                      <a:pt x="547" y="339"/>
                    </a:lnTo>
                    <a:lnTo>
                      <a:pt x="540" y="343"/>
                    </a:lnTo>
                    <a:lnTo>
                      <a:pt x="534" y="347"/>
                    </a:lnTo>
                    <a:lnTo>
                      <a:pt x="528" y="347"/>
                    </a:lnTo>
                    <a:lnTo>
                      <a:pt x="521" y="347"/>
                    </a:lnTo>
                    <a:lnTo>
                      <a:pt x="515" y="347"/>
                    </a:lnTo>
                    <a:lnTo>
                      <a:pt x="515" y="352"/>
                    </a:lnTo>
                    <a:lnTo>
                      <a:pt x="509" y="352"/>
                    </a:lnTo>
                    <a:lnTo>
                      <a:pt x="509" y="356"/>
                    </a:lnTo>
                    <a:lnTo>
                      <a:pt x="503" y="356"/>
                    </a:lnTo>
                    <a:lnTo>
                      <a:pt x="496" y="361"/>
                    </a:lnTo>
                    <a:lnTo>
                      <a:pt x="490" y="361"/>
                    </a:lnTo>
                    <a:lnTo>
                      <a:pt x="484" y="361"/>
                    </a:lnTo>
                    <a:lnTo>
                      <a:pt x="484" y="356"/>
                    </a:lnTo>
                    <a:lnTo>
                      <a:pt x="477" y="356"/>
                    </a:lnTo>
                    <a:lnTo>
                      <a:pt x="471" y="352"/>
                    </a:lnTo>
                    <a:lnTo>
                      <a:pt x="465" y="352"/>
                    </a:lnTo>
                    <a:lnTo>
                      <a:pt x="465" y="347"/>
                    </a:lnTo>
                    <a:lnTo>
                      <a:pt x="459" y="347"/>
                    </a:lnTo>
                    <a:lnTo>
                      <a:pt x="452" y="347"/>
                    </a:lnTo>
                    <a:lnTo>
                      <a:pt x="446" y="347"/>
                    </a:lnTo>
                    <a:lnTo>
                      <a:pt x="440" y="347"/>
                    </a:lnTo>
                    <a:lnTo>
                      <a:pt x="433" y="347"/>
                    </a:lnTo>
                    <a:lnTo>
                      <a:pt x="427" y="352"/>
                    </a:lnTo>
                    <a:lnTo>
                      <a:pt x="421" y="352"/>
                    </a:lnTo>
                    <a:lnTo>
                      <a:pt x="421" y="356"/>
                    </a:lnTo>
                    <a:lnTo>
                      <a:pt x="415" y="356"/>
                    </a:lnTo>
                    <a:lnTo>
                      <a:pt x="408" y="361"/>
                    </a:lnTo>
                    <a:lnTo>
                      <a:pt x="408" y="365"/>
                    </a:lnTo>
                    <a:lnTo>
                      <a:pt x="402" y="365"/>
                    </a:lnTo>
                    <a:lnTo>
                      <a:pt x="402" y="370"/>
                    </a:lnTo>
                    <a:lnTo>
                      <a:pt x="402" y="374"/>
                    </a:lnTo>
                    <a:lnTo>
                      <a:pt x="402" y="379"/>
                    </a:lnTo>
                    <a:lnTo>
                      <a:pt x="402" y="383"/>
                    </a:lnTo>
                    <a:lnTo>
                      <a:pt x="402" y="388"/>
                    </a:lnTo>
                    <a:lnTo>
                      <a:pt x="402" y="392"/>
                    </a:lnTo>
                    <a:lnTo>
                      <a:pt x="408" y="397"/>
                    </a:lnTo>
                    <a:lnTo>
                      <a:pt x="408" y="401"/>
                    </a:lnTo>
                    <a:lnTo>
                      <a:pt x="415" y="401"/>
                    </a:lnTo>
                    <a:lnTo>
                      <a:pt x="415" y="405"/>
                    </a:lnTo>
                    <a:lnTo>
                      <a:pt x="408" y="405"/>
                    </a:lnTo>
                    <a:lnTo>
                      <a:pt x="402" y="405"/>
                    </a:lnTo>
                    <a:lnTo>
                      <a:pt x="402" y="410"/>
                    </a:lnTo>
                    <a:lnTo>
                      <a:pt x="396" y="410"/>
                    </a:lnTo>
                    <a:lnTo>
                      <a:pt x="389" y="405"/>
                    </a:lnTo>
                    <a:lnTo>
                      <a:pt x="383" y="405"/>
                    </a:lnTo>
                    <a:lnTo>
                      <a:pt x="377" y="405"/>
                    </a:lnTo>
                    <a:lnTo>
                      <a:pt x="377" y="401"/>
                    </a:lnTo>
                    <a:lnTo>
                      <a:pt x="371" y="401"/>
                    </a:lnTo>
                    <a:lnTo>
                      <a:pt x="371" y="397"/>
                    </a:lnTo>
                    <a:lnTo>
                      <a:pt x="371" y="392"/>
                    </a:lnTo>
                    <a:lnTo>
                      <a:pt x="371" y="388"/>
                    </a:lnTo>
                    <a:lnTo>
                      <a:pt x="371" y="383"/>
                    </a:lnTo>
                    <a:lnTo>
                      <a:pt x="364" y="383"/>
                    </a:lnTo>
                    <a:lnTo>
                      <a:pt x="364" y="379"/>
                    </a:lnTo>
                    <a:lnTo>
                      <a:pt x="358" y="379"/>
                    </a:lnTo>
                    <a:lnTo>
                      <a:pt x="352" y="374"/>
                    </a:lnTo>
                    <a:lnTo>
                      <a:pt x="345" y="370"/>
                    </a:lnTo>
                    <a:lnTo>
                      <a:pt x="339" y="370"/>
                    </a:lnTo>
                    <a:lnTo>
                      <a:pt x="339" y="365"/>
                    </a:lnTo>
                    <a:lnTo>
                      <a:pt x="333" y="365"/>
                    </a:lnTo>
                    <a:lnTo>
                      <a:pt x="327" y="365"/>
                    </a:lnTo>
                    <a:lnTo>
                      <a:pt x="320" y="365"/>
                    </a:lnTo>
                    <a:lnTo>
                      <a:pt x="314" y="370"/>
                    </a:lnTo>
                    <a:lnTo>
                      <a:pt x="308" y="370"/>
                    </a:lnTo>
                    <a:lnTo>
                      <a:pt x="308" y="374"/>
                    </a:lnTo>
                    <a:lnTo>
                      <a:pt x="308" y="379"/>
                    </a:lnTo>
                    <a:lnTo>
                      <a:pt x="301" y="379"/>
                    </a:lnTo>
                    <a:lnTo>
                      <a:pt x="301" y="383"/>
                    </a:lnTo>
                    <a:lnTo>
                      <a:pt x="295" y="383"/>
                    </a:lnTo>
                    <a:lnTo>
                      <a:pt x="295" y="388"/>
                    </a:lnTo>
                    <a:lnTo>
                      <a:pt x="295" y="392"/>
                    </a:lnTo>
                    <a:lnTo>
                      <a:pt x="289" y="397"/>
                    </a:lnTo>
                    <a:lnTo>
                      <a:pt x="289" y="401"/>
                    </a:lnTo>
                    <a:lnTo>
                      <a:pt x="289" y="405"/>
                    </a:lnTo>
                    <a:lnTo>
                      <a:pt x="289" y="410"/>
                    </a:lnTo>
                    <a:lnTo>
                      <a:pt x="283" y="414"/>
                    </a:lnTo>
                    <a:lnTo>
                      <a:pt x="283" y="419"/>
                    </a:lnTo>
                    <a:lnTo>
                      <a:pt x="276" y="419"/>
                    </a:lnTo>
                    <a:lnTo>
                      <a:pt x="276" y="423"/>
                    </a:lnTo>
                    <a:lnTo>
                      <a:pt x="276" y="428"/>
                    </a:lnTo>
                    <a:lnTo>
                      <a:pt x="276" y="432"/>
                    </a:lnTo>
                    <a:lnTo>
                      <a:pt x="283" y="432"/>
                    </a:lnTo>
                    <a:lnTo>
                      <a:pt x="283" y="437"/>
                    </a:lnTo>
                    <a:lnTo>
                      <a:pt x="283" y="441"/>
                    </a:lnTo>
                    <a:lnTo>
                      <a:pt x="289" y="441"/>
                    </a:lnTo>
                    <a:lnTo>
                      <a:pt x="289" y="446"/>
                    </a:lnTo>
                    <a:lnTo>
                      <a:pt x="289" y="450"/>
                    </a:lnTo>
                    <a:lnTo>
                      <a:pt x="283" y="450"/>
                    </a:lnTo>
                    <a:lnTo>
                      <a:pt x="283" y="455"/>
                    </a:lnTo>
                    <a:lnTo>
                      <a:pt x="283" y="459"/>
                    </a:lnTo>
                    <a:lnTo>
                      <a:pt x="276" y="459"/>
                    </a:lnTo>
                    <a:lnTo>
                      <a:pt x="270" y="459"/>
                    </a:lnTo>
                    <a:lnTo>
                      <a:pt x="270" y="463"/>
                    </a:lnTo>
                    <a:lnTo>
                      <a:pt x="264" y="463"/>
                    </a:lnTo>
                    <a:lnTo>
                      <a:pt x="257" y="463"/>
                    </a:lnTo>
                    <a:lnTo>
                      <a:pt x="257" y="459"/>
                    </a:lnTo>
                    <a:lnTo>
                      <a:pt x="257" y="455"/>
                    </a:lnTo>
                    <a:lnTo>
                      <a:pt x="257" y="450"/>
                    </a:lnTo>
                    <a:lnTo>
                      <a:pt x="257" y="446"/>
                    </a:lnTo>
                    <a:lnTo>
                      <a:pt x="257" y="441"/>
                    </a:lnTo>
                    <a:lnTo>
                      <a:pt x="257" y="437"/>
                    </a:lnTo>
                    <a:lnTo>
                      <a:pt x="257" y="432"/>
                    </a:lnTo>
                    <a:lnTo>
                      <a:pt x="251" y="432"/>
                    </a:lnTo>
                    <a:lnTo>
                      <a:pt x="245" y="432"/>
                    </a:lnTo>
                    <a:lnTo>
                      <a:pt x="239" y="432"/>
                    </a:lnTo>
                    <a:lnTo>
                      <a:pt x="239" y="428"/>
                    </a:lnTo>
                    <a:lnTo>
                      <a:pt x="232" y="428"/>
                    </a:lnTo>
                    <a:lnTo>
                      <a:pt x="226" y="428"/>
                    </a:lnTo>
                    <a:lnTo>
                      <a:pt x="220" y="428"/>
                    </a:lnTo>
                    <a:lnTo>
                      <a:pt x="213" y="428"/>
                    </a:lnTo>
                    <a:lnTo>
                      <a:pt x="213" y="432"/>
                    </a:lnTo>
                    <a:lnTo>
                      <a:pt x="207" y="432"/>
                    </a:lnTo>
                    <a:lnTo>
                      <a:pt x="207" y="437"/>
                    </a:lnTo>
                    <a:lnTo>
                      <a:pt x="207" y="441"/>
                    </a:lnTo>
                    <a:lnTo>
                      <a:pt x="213" y="446"/>
                    </a:lnTo>
                    <a:lnTo>
                      <a:pt x="213" y="450"/>
                    </a:lnTo>
                    <a:lnTo>
                      <a:pt x="207" y="450"/>
                    </a:lnTo>
                    <a:lnTo>
                      <a:pt x="201" y="450"/>
                    </a:lnTo>
                    <a:lnTo>
                      <a:pt x="194" y="455"/>
                    </a:lnTo>
                    <a:lnTo>
                      <a:pt x="188" y="455"/>
                    </a:lnTo>
                    <a:lnTo>
                      <a:pt x="182" y="459"/>
                    </a:lnTo>
                    <a:lnTo>
                      <a:pt x="176" y="463"/>
                    </a:lnTo>
                    <a:lnTo>
                      <a:pt x="169" y="468"/>
                    </a:lnTo>
                    <a:lnTo>
                      <a:pt x="163" y="468"/>
                    </a:lnTo>
                    <a:lnTo>
                      <a:pt x="157" y="468"/>
                    </a:lnTo>
                    <a:lnTo>
                      <a:pt x="150" y="463"/>
                    </a:lnTo>
                    <a:lnTo>
                      <a:pt x="144" y="463"/>
                    </a:lnTo>
                    <a:lnTo>
                      <a:pt x="138" y="468"/>
                    </a:lnTo>
                    <a:lnTo>
                      <a:pt x="125" y="468"/>
                    </a:lnTo>
                    <a:lnTo>
                      <a:pt x="125" y="472"/>
                    </a:lnTo>
                    <a:lnTo>
                      <a:pt x="125" y="477"/>
                    </a:lnTo>
                    <a:lnTo>
                      <a:pt x="125" y="481"/>
                    </a:lnTo>
                    <a:lnTo>
                      <a:pt x="125" y="486"/>
                    </a:lnTo>
                    <a:lnTo>
                      <a:pt x="125" y="490"/>
                    </a:lnTo>
                    <a:lnTo>
                      <a:pt x="125" y="495"/>
                    </a:lnTo>
                    <a:lnTo>
                      <a:pt x="125" y="499"/>
                    </a:lnTo>
                    <a:lnTo>
                      <a:pt x="125" y="504"/>
                    </a:lnTo>
                    <a:lnTo>
                      <a:pt x="119" y="508"/>
                    </a:lnTo>
                    <a:lnTo>
                      <a:pt x="113" y="508"/>
                    </a:lnTo>
                    <a:lnTo>
                      <a:pt x="106" y="508"/>
                    </a:lnTo>
                    <a:lnTo>
                      <a:pt x="100" y="508"/>
                    </a:lnTo>
                    <a:lnTo>
                      <a:pt x="100" y="504"/>
                    </a:lnTo>
                    <a:lnTo>
                      <a:pt x="94" y="499"/>
                    </a:lnTo>
                    <a:lnTo>
                      <a:pt x="94" y="495"/>
                    </a:lnTo>
                    <a:lnTo>
                      <a:pt x="94" y="490"/>
                    </a:lnTo>
                    <a:lnTo>
                      <a:pt x="94" y="486"/>
                    </a:lnTo>
                    <a:lnTo>
                      <a:pt x="94" y="481"/>
                    </a:lnTo>
                    <a:lnTo>
                      <a:pt x="88" y="477"/>
                    </a:lnTo>
                    <a:lnTo>
                      <a:pt x="81" y="477"/>
                    </a:lnTo>
                    <a:lnTo>
                      <a:pt x="81" y="481"/>
                    </a:lnTo>
                    <a:lnTo>
                      <a:pt x="75" y="486"/>
                    </a:lnTo>
                    <a:lnTo>
                      <a:pt x="69" y="486"/>
                    </a:lnTo>
                    <a:lnTo>
                      <a:pt x="69" y="490"/>
                    </a:lnTo>
                    <a:lnTo>
                      <a:pt x="69" y="495"/>
                    </a:lnTo>
                    <a:lnTo>
                      <a:pt x="62" y="499"/>
                    </a:lnTo>
                    <a:lnTo>
                      <a:pt x="50" y="504"/>
                    </a:lnTo>
                    <a:lnTo>
                      <a:pt x="44" y="504"/>
                    </a:lnTo>
                    <a:lnTo>
                      <a:pt x="37" y="504"/>
                    </a:lnTo>
                    <a:lnTo>
                      <a:pt x="31" y="504"/>
                    </a:lnTo>
                    <a:lnTo>
                      <a:pt x="25" y="504"/>
                    </a:lnTo>
                    <a:lnTo>
                      <a:pt x="25" y="499"/>
                    </a:lnTo>
                    <a:lnTo>
                      <a:pt x="25" y="495"/>
                    </a:lnTo>
                    <a:lnTo>
                      <a:pt x="31" y="495"/>
                    </a:lnTo>
                    <a:lnTo>
                      <a:pt x="31" y="490"/>
                    </a:lnTo>
                    <a:lnTo>
                      <a:pt x="37" y="490"/>
                    </a:lnTo>
                    <a:lnTo>
                      <a:pt x="37" y="486"/>
                    </a:lnTo>
                    <a:lnTo>
                      <a:pt x="44" y="486"/>
                    </a:lnTo>
                    <a:lnTo>
                      <a:pt x="44" y="481"/>
                    </a:lnTo>
                    <a:lnTo>
                      <a:pt x="50" y="481"/>
                    </a:lnTo>
                    <a:lnTo>
                      <a:pt x="44" y="477"/>
                    </a:lnTo>
                    <a:lnTo>
                      <a:pt x="37" y="477"/>
                    </a:lnTo>
                    <a:lnTo>
                      <a:pt x="31" y="477"/>
                    </a:lnTo>
                    <a:lnTo>
                      <a:pt x="25" y="472"/>
                    </a:lnTo>
                    <a:lnTo>
                      <a:pt x="18" y="468"/>
                    </a:lnTo>
                    <a:lnTo>
                      <a:pt x="18" y="463"/>
                    </a:lnTo>
                    <a:lnTo>
                      <a:pt x="12" y="463"/>
                    </a:lnTo>
                    <a:lnTo>
                      <a:pt x="12" y="459"/>
                    </a:lnTo>
                    <a:lnTo>
                      <a:pt x="6" y="459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0" y="450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6" y="437"/>
                    </a:lnTo>
                    <a:lnTo>
                      <a:pt x="6" y="432"/>
                    </a:lnTo>
                    <a:lnTo>
                      <a:pt x="12" y="428"/>
                    </a:lnTo>
                    <a:lnTo>
                      <a:pt x="18" y="423"/>
                    </a:lnTo>
                    <a:lnTo>
                      <a:pt x="18" y="419"/>
                    </a:lnTo>
                    <a:lnTo>
                      <a:pt x="18" y="414"/>
                    </a:lnTo>
                    <a:lnTo>
                      <a:pt x="18" y="410"/>
                    </a:lnTo>
                    <a:lnTo>
                      <a:pt x="18" y="405"/>
                    </a:lnTo>
                    <a:lnTo>
                      <a:pt x="25" y="401"/>
                    </a:lnTo>
                    <a:lnTo>
                      <a:pt x="25" y="397"/>
                    </a:lnTo>
                    <a:lnTo>
                      <a:pt x="25" y="392"/>
                    </a:lnTo>
                    <a:lnTo>
                      <a:pt x="31" y="392"/>
                    </a:lnTo>
                    <a:lnTo>
                      <a:pt x="31" y="388"/>
                    </a:lnTo>
                    <a:lnTo>
                      <a:pt x="37" y="379"/>
                    </a:lnTo>
                    <a:lnTo>
                      <a:pt x="37" y="374"/>
                    </a:lnTo>
                    <a:lnTo>
                      <a:pt x="44" y="374"/>
                    </a:lnTo>
                    <a:lnTo>
                      <a:pt x="44" y="370"/>
                    </a:lnTo>
                    <a:lnTo>
                      <a:pt x="44" y="365"/>
                    </a:lnTo>
                    <a:lnTo>
                      <a:pt x="50" y="361"/>
                    </a:lnTo>
                    <a:lnTo>
                      <a:pt x="50" y="352"/>
                    </a:lnTo>
                    <a:lnTo>
                      <a:pt x="56" y="352"/>
                    </a:lnTo>
                    <a:lnTo>
                      <a:pt x="62" y="352"/>
                    </a:lnTo>
                    <a:lnTo>
                      <a:pt x="69" y="347"/>
                    </a:lnTo>
                    <a:lnTo>
                      <a:pt x="75" y="343"/>
                    </a:lnTo>
                    <a:lnTo>
                      <a:pt x="69" y="339"/>
                    </a:lnTo>
                    <a:lnTo>
                      <a:pt x="62" y="339"/>
                    </a:lnTo>
                    <a:lnTo>
                      <a:pt x="56" y="339"/>
                    </a:lnTo>
                    <a:lnTo>
                      <a:pt x="50" y="334"/>
                    </a:lnTo>
                    <a:lnTo>
                      <a:pt x="50" y="330"/>
                    </a:lnTo>
                    <a:lnTo>
                      <a:pt x="56" y="325"/>
                    </a:lnTo>
                    <a:lnTo>
                      <a:pt x="56" y="321"/>
                    </a:lnTo>
                    <a:lnTo>
                      <a:pt x="56" y="316"/>
                    </a:lnTo>
                    <a:lnTo>
                      <a:pt x="62" y="316"/>
                    </a:lnTo>
                    <a:lnTo>
                      <a:pt x="62" y="312"/>
                    </a:lnTo>
                    <a:lnTo>
                      <a:pt x="69" y="312"/>
                    </a:lnTo>
                    <a:lnTo>
                      <a:pt x="75" y="312"/>
                    </a:lnTo>
                    <a:lnTo>
                      <a:pt x="81" y="312"/>
                    </a:lnTo>
                    <a:lnTo>
                      <a:pt x="81" y="307"/>
                    </a:lnTo>
                    <a:lnTo>
                      <a:pt x="88" y="307"/>
                    </a:lnTo>
                    <a:lnTo>
                      <a:pt x="94" y="307"/>
                    </a:lnTo>
                    <a:lnTo>
                      <a:pt x="100" y="307"/>
                    </a:lnTo>
                    <a:lnTo>
                      <a:pt x="106" y="303"/>
                    </a:lnTo>
                    <a:lnTo>
                      <a:pt x="113" y="303"/>
                    </a:lnTo>
                    <a:lnTo>
                      <a:pt x="119" y="298"/>
                    </a:lnTo>
                    <a:lnTo>
                      <a:pt x="119" y="294"/>
                    </a:lnTo>
                    <a:lnTo>
                      <a:pt x="125" y="289"/>
                    </a:lnTo>
                    <a:lnTo>
                      <a:pt x="132" y="285"/>
                    </a:lnTo>
                    <a:lnTo>
                      <a:pt x="138" y="285"/>
                    </a:lnTo>
                    <a:lnTo>
                      <a:pt x="144" y="281"/>
                    </a:lnTo>
                    <a:lnTo>
                      <a:pt x="150" y="281"/>
                    </a:lnTo>
                    <a:lnTo>
                      <a:pt x="157" y="281"/>
                    </a:lnTo>
                    <a:lnTo>
                      <a:pt x="163" y="281"/>
                    </a:lnTo>
                    <a:lnTo>
                      <a:pt x="169" y="281"/>
                    </a:lnTo>
                    <a:lnTo>
                      <a:pt x="176" y="281"/>
                    </a:lnTo>
                    <a:lnTo>
                      <a:pt x="182" y="281"/>
                    </a:lnTo>
                    <a:lnTo>
                      <a:pt x="188" y="281"/>
                    </a:lnTo>
                    <a:lnTo>
                      <a:pt x="194" y="281"/>
                    </a:lnTo>
                    <a:lnTo>
                      <a:pt x="201" y="281"/>
                    </a:lnTo>
                    <a:lnTo>
                      <a:pt x="207" y="281"/>
                    </a:lnTo>
                    <a:lnTo>
                      <a:pt x="213" y="276"/>
                    </a:lnTo>
                    <a:lnTo>
                      <a:pt x="220" y="276"/>
                    </a:lnTo>
                    <a:lnTo>
                      <a:pt x="220" y="272"/>
                    </a:lnTo>
                    <a:lnTo>
                      <a:pt x="226" y="272"/>
                    </a:lnTo>
                    <a:lnTo>
                      <a:pt x="232" y="272"/>
                    </a:lnTo>
                    <a:lnTo>
                      <a:pt x="232" y="267"/>
                    </a:lnTo>
                    <a:lnTo>
                      <a:pt x="232" y="263"/>
                    </a:lnTo>
                    <a:lnTo>
                      <a:pt x="239" y="263"/>
                    </a:lnTo>
                    <a:lnTo>
                      <a:pt x="239" y="258"/>
                    </a:lnTo>
                    <a:lnTo>
                      <a:pt x="245" y="254"/>
                    </a:lnTo>
                    <a:lnTo>
                      <a:pt x="251" y="249"/>
                    </a:lnTo>
                    <a:lnTo>
                      <a:pt x="257" y="245"/>
                    </a:lnTo>
                    <a:lnTo>
                      <a:pt x="264" y="245"/>
                    </a:lnTo>
                    <a:lnTo>
                      <a:pt x="270" y="240"/>
                    </a:lnTo>
                    <a:lnTo>
                      <a:pt x="276" y="236"/>
                    </a:lnTo>
                    <a:lnTo>
                      <a:pt x="283" y="236"/>
                    </a:lnTo>
                    <a:lnTo>
                      <a:pt x="289" y="232"/>
                    </a:lnTo>
                    <a:lnTo>
                      <a:pt x="295" y="232"/>
                    </a:lnTo>
                    <a:lnTo>
                      <a:pt x="295" y="227"/>
                    </a:lnTo>
                    <a:lnTo>
                      <a:pt x="301" y="227"/>
                    </a:lnTo>
                    <a:lnTo>
                      <a:pt x="308" y="223"/>
                    </a:lnTo>
                    <a:lnTo>
                      <a:pt x="314" y="223"/>
                    </a:lnTo>
                    <a:lnTo>
                      <a:pt x="314" y="218"/>
                    </a:lnTo>
                    <a:lnTo>
                      <a:pt x="320" y="218"/>
                    </a:lnTo>
                    <a:lnTo>
                      <a:pt x="320" y="214"/>
                    </a:lnTo>
                    <a:lnTo>
                      <a:pt x="327" y="214"/>
                    </a:lnTo>
                    <a:lnTo>
                      <a:pt x="333" y="209"/>
                    </a:lnTo>
                    <a:lnTo>
                      <a:pt x="339" y="209"/>
                    </a:lnTo>
                    <a:lnTo>
                      <a:pt x="339" y="205"/>
                    </a:lnTo>
                    <a:lnTo>
                      <a:pt x="339" y="200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33" y="191"/>
                    </a:lnTo>
                    <a:lnTo>
                      <a:pt x="327" y="191"/>
                    </a:lnTo>
                    <a:lnTo>
                      <a:pt x="327" y="187"/>
                    </a:lnTo>
                    <a:lnTo>
                      <a:pt x="327" y="182"/>
                    </a:lnTo>
                    <a:lnTo>
                      <a:pt x="327" y="178"/>
                    </a:lnTo>
                    <a:lnTo>
                      <a:pt x="327" y="174"/>
                    </a:lnTo>
                    <a:lnTo>
                      <a:pt x="327" y="169"/>
                    </a:lnTo>
                    <a:lnTo>
                      <a:pt x="327" y="165"/>
                    </a:lnTo>
                    <a:lnTo>
                      <a:pt x="333" y="160"/>
                    </a:lnTo>
                    <a:lnTo>
                      <a:pt x="333" y="156"/>
                    </a:lnTo>
                    <a:lnTo>
                      <a:pt x="333" y="151"/>
                    </a:lnTo>
                    <a:lnTo>
                      <a:pt x="333" y="147"/>
                    </a:lnTo>
                    <a:lnTo>
                      <a:pt x="333" y="142"/>
                    </a:lnTo>
                    <a:lnTo>
                      <a:pt x="333" y="138"/>
                    </a:lnTo>
                    <a:lnTo>
                      <a:pt x="327" y="138"/>
                    </a:lnTo>
                    <a:lnTo>
                      <a:pt x="327" y="133"/>
                    </a:lnTo>
                    <a:lnTo>
                      <a:pt x="320" y="129"/>
                    </a:lnTo>
                    <a:lnTo>
                      <a:pt x="314" y="124"/>
                    </a:lnTo>
                    <a:lnTo>
                      <a:pt x="308" y="120"/>
                    </a:lnTo>
                    <a:lnTo>
                      <a:pt x="301" y="116"/>
                    </a:lnTo>
                    <a:lnTo>
                      <a:pt x="295" y="116"/>
                    </a:lnTo>
                    <a:lnTo>
                      <a:pt x="289" y="116"/>
                    </a:lnTo>
                    <a:lnTo>
                      <a:pt x="283" y="111"/>
                    </a:lnTo>
                    <a:lnTo>
                      <a:pt x="283" y="107"/>
                    </a:lnTo>
                    <a:lnTo>
                      <a:pt x="276" y="107"/>
                    </a:lnTo>
                    <a:lnTo>
                      <a:pt x="270" y="102"/>
                    </a:lnTo>
                    <a:lnTo>
                      <a:pt x="270" y="98"/>
                    </a:lnTo>
                    <a:lnTo>
                      <a:pt x="270" y="93"/>
                    </a:lnTo>
                    <a:lnTo>
                      <a:pt x="270" y="89"/>
                    </a:lnTo>
                    <a:lnTo>
                      <a:pt x="264" y="89"/>
                    </a:lnTo>
                    <a:lnTo>
                      <a:pt x="264" y="84"/>
                    </a:lnTo>
                    <a:lnTo>
                      <a:pt x="257" y="80"/>
                    </a:lnTo>
                    <a:lnTo>
                      <a:pt x="257" y="75"/>
                    </a:lnTo>
                    <a:lnTo>
                      <a:pt x="251" y="75"/>
                    </a:lnTo>
                    <a:lnTo>
                      <a:pt x="257" y="75"/>
                    </a:lnTo>
                    <a:lnTo>
                      <a:pt x="264" y="75"/>
                    </a:lnTo>
                    <a:lnTo>
                      <a:pt x="270" y="75"/>
                    </a:lnTo>
                    <a:lnTo>
                      <a:pt x="270" y="71"/>
                    </a:lnTo>
                    <a:lnTo>
                      <a:pt x="276" y="71"/>
                    </a:lnTo>
                    <a:lnTo>
                      <a:pt x="270" y="71"/>
                    </a:lnTo>
                    <a:lnTo>
                      <a:pt x="270" y="66"/>
                    </a:lnTo>
                    <a:lnTo>
                      <a:pt x="264" y="62"/>
                    </a:lnTo>
                    <a:lnTo>
                      <a:pt x="264" y="58"/>
                    </a:lnTo>
                    <a:lnTo>
                      <a:pt x="264" y="53"/>
                    </a:lnTo>
                    <a:lnTo>
                      <a:pt x="264" y="49"/>
                    </a:lnTo>
                    <a:lnTo>
                      <a:pt x="270" y="44"/>
                    </a:lnTo>
                    <a:lnTo>
                      <a:pt x="276" y="40"/>
                    </a:lnTo>
                    <a:lnTo>
                      <a:pt x="283" y="35"/>
                    </a:lnTo>
                    <a:lnTo>
                      <a:pt x="289" y="35"/>
                    </a:lnTo>
                    <a:lnTo>
                      <a:pt x="295" y="35"/>
                    </a:lnTo>
                    <a:lnTo>
                      <a:pt x="301" y="31"/>
                    </a:lnTo>
                    <a:lnTo>
                      <a:pt x="308" y="31"/>
                    </a:lnTo>
                    <a:lnTo>
                      <a:pt x="314" y="31"/>
                    </a:lnTo>
                    <a:lnTo>
                      <a:pt x="314" y="26"/>
                    </a:lnTo>
                    <a:lnTo>
                      <a:pt x="320" y="26"/>
                    </a:lnTo>
                    <a:lnTo>
                      <a:pt x="327" y="26"/>
                    </a:lnTo>
                    <a:lnTo>
                      <a:pt x="333" y="26"/>
                    </a:lnTo>
                    <a:lnTo>
                      <a:pt x="339" y="26"/>
                    </a:lnTo>
                    <a:lnTo>
                      <a:pt x="339" y="22"/>
                    </a:lnTo>
                    <a:lnTo>
                      <a:pt x="345" y="22"/>
                    </a:lnTo>
                    <a:lnTo>
                      <a:pt x="345" y="17"/>
                    </a:lnTo>
                    <a:lnTo>
                      <a:pt x="352" y="13"/>
                    </a:lnTo>
                    <a:lnTo>
                      <a:pt x="352" y="8"/>
                    </a:lnTo>
                    <a:lnTo>
                      <a:pt x="352" y="4"/>
                    </a:lnTo>
                    <a:lnTo>
                      <a:pt x="352" y="0"/>
                    </a:lnTo>
                    <a:lnTo>
                      <a:pt x="358" y="4"/>
                    </a:lnTo>
                    <a:lnTo>
                      <a:pt x="364" y="8"/>
                    </a:lnTo>
                    <a:lnTo>
                      <a:pt x="371" y="8"/>
                    </a:lnTo>
                    <a:lnTo>
                      <a:pt x="377" y="8"/>
                    </a:lnTo>
                    <a:lnTo>
                      <a:pt x="383" y="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798" name="Group 1000"/>
            <p:cNvGrpSpPr>
              <a:grpSpLocks/>
            </p:cNvGrpSpPr>
            <p:nvPr/>
          </p:nvGrpSpPr>
          <p:grpSpPr bwMode="auto">
            <a:xfrm>
              <a:off x="2728" y="2751"/>
              <a:ext cx="704" cy="433"/>
              <a:chOff x="2728" y="2751"/>
              <a:chExt cx="704" cy="433"/>
            </a:xfrm>
          </p:grpSpPr>
          <p:sp>
            <p:nvSpPr>
              <p:cNvPr id="5097" name="Freeform 1001"/>
              <p:cNvSpPr>
                <a:spLocks/>
              </p:cNvSpPr>
              <p:nvPr/>
            </p:nvSpPr>
            <p:spPr bwMode="auto">
              <a:xfrm>
                <a:off x="2728" y="2751"/>
                <a:ext cx="704" cy="433"/>
              </a:xfrm>
              <a:custGeom>
                <a:avLst/>
                <a:gdLst/>
                <a:ahLst/>
                <a:cxnLst>
                  <a:cxn ang="0">
                    <a:pos x="547" y="9"/>
                  </a:cxn>
                  <a:cxn ang="0">
                    <a:pos x="591" y="9"/>
                  </a:cxn>
                  <a:cxn ang="0">
                    <a:pos x="629" y="22"/>
                  </a:cxn>
                  <a:cxn ang="0">
                    <a:pos x="647" y="45"/>
                  </a:cxn>
                  <a:cxn ang="0">
                    <a:pos x="685" y="67"/>
                  </a:cxn>
                  <a:cxn ang="0">
                    <a:pos x="698" y="94"/>
                  </a:cxn>
                  <a:cxn ang="0">
                    <a:pos x="691" y="125"/>
                  </a:cxn>
                  <a:cxn ang="0">
                    <a:pos x="704" y="147"/>
                  </a:cxn>
                  <a:cxn ang="0">
                    <a:pos x="673" y="161"/>
                  </a:cxn>
                  <a:cxn ang="0">
                    <a:pos x="635" y="178"/>
                  </a:cxn>
                  <a:cxn ang="0">
                    <a:pos x="597" y="201"/>
                  </a:cxn>
                  <a:cxn ang="0">
                    <a:pos x="572" y="219"/>
                  </a:cxn>
                  <a:cxn ang="0">
                    <a:pos x="528" y="219"/>
                  </a:cxn>
                  <a:cxn ang="0">
                    <a:pos x="484" y="232"/>
                  </a:cxn>
                  <a:cxn ang="0">
                    <a:pos x="446" y="245"/>
                  </a:cxn>
                  <a:cxn ang="0">
                    <a:pos x="421" y="259"/>
                  </a:cxn>
                  <a:cxn ang="0">
                    <a:pos x="440" y="281"/>
                  </a:cxn>
                  <a:cxn ang="0">
                    <a:pos x="408" y="308"/>
                  </a:cxn>
                  <a:cxn ang="0">
                    <a:pos x="390" y="335"/>
                  </a:cxn>
                  <a:cxn ang="0">
                    <a:pos x="377" y="366"/>
                  </a:cxn>
                  <a:cxn ang="0">
                    <a:pos x="371" y="393"/>
                  </a:cxn>
                  <a:cxn ang="0">
                    <a:pos x="396" y="415"/>
                  </a:cxn>
                  <a:cxn ang="0">
                    <a:pos x="364" y="433"/>
                  </a:cxn>
                  <a:cxn ang="0">
                    <a:pos x="333" y="419"/>
                  </a:cxn>
                  <a:cxn ang="0">
                    <a:pos x="295" y="424"/>
                  </a:cxn>
                  <a:cxn ang="0">
                    <a:pos x="264" y="419"/>
                  </a:cxn>
                  <a:cxn ang="0">
                    <a:pos x="276" y="397"/>
                  </a:cxn>
                  <a:cxn ang="0">
                    <a:pos x="276" y="370"/>
                  </a:cxn>
                  <a:cxn ang="0">
                    <a:pos x="302" y="357"/>
                  </a:cxn>
                  <a:cxn ang="0">
                    <a:pos x="302" y="335"/>
                  </a:cxn>
                  <a:cxn ang="0">
                    <a:pos x="333" y="339"/>
                  </a:cxn>
                  <a:cxn ang="0">
                    <a:pos x="314" y="312"/>
                  </a:cxn>
                  <a:cxn ang="0">
                    <a:pos x="283" y="285"/>
                  </a:cxn>
                  <a:cxn ang="0">
                    <a:pos x="226" y="277"/>
                  </a:cxn>
                  <a:cxn ang="0">
                    <a:pos x="188" y="272"/>
                  </a:cxn>
                  <a:cxn ang="0">
                    <a:pos x="170" y="285"/>
                  </a:cxn>
                  <a:cxn ang="0">
                    <a:pos x="138" y="281"/>
                  </a:cxn>
                  <a:cxn ang="0">
                    <a:pos x="100" y="285"/>
                  </a:cxn>
                  <a:cxn ang="0">
                    <a:pos x="69" y="268"/>
                  </a:cxn>
                  <a:cxn ang="0">
                    <a:pos x="25" y="268"/>
                  </a:cxn>
                  <a:cxn ang="0">
                    <a:pos x="0" y="254"/>
                  </a:cxn>
                  <a:cxn ang="0">
                    <a:pos x="25" y="236"/>
                  </a:cxn>
                  <a:cxn ang="0">
                    <a:pos x="69" y="241"/>
                  </a:cxn>
                  <a:cxn ang="0">
                    <a:pos x="107" y="232"/>
                  </a:cxn>
                  <a:cxn ang="0">
                    <a:pos x="113" y="210"/>
                  </a:cxn>
                  <a:cxn ang="0">
                    <a:pos x="126" y="183"/>
                  </a:cxn>
                  <a:cxn ang="0">
                    <a:pos x="163" y="170"/>
                  </a:cxn>
                  <a:cxn ang="0">
                    <a:pos x="176" y="147"/>
                  </a:cxn>
                  <a:cxn ang="0">
                    <a:pos x="195" y="116"/>
                  </a:cxn>
                  <a:cxn ang="0">
                    <a:pos x="232" y="98"/>
                  </a:cxn>
                  <a:cxn ang="0">
                    <a:pos x="270" y="94"/>
                  </a:cxn>
                  <a:cxn ang="0">
                    <a:pos x="295" y="76"/>
                  </a:cxn>
                  <a:cxn ang="0">
                    <a:pos x="270" y="62"/>
                  </a:cxn>
                  <a:cxn ang="0">
                    <a:pos x="295" y="45"/>
                  </a:cxn>
                  <a:cxn ang="0">
                    <a:pos x="339" y="36"/>
                  </a:cxn>
                  <a:cxn ang="0">
                    <a:pos x="377" y="13"/>
                  </a:cxn>
                  <a:cxn ang="0">
                    <a:pos x="415" y="4"/>
                  </a:cxn>
                  <a:cxn ang="0">
                    <a:pos x="459" y="0"/>
                  </a:cxn>
                  <a:cxn ang="0">
                    <a:pos x="490" y="13"/>
                  </a:cxn>
                </a:cxnLst>
                <a:rect l="0" t="0" r="r" b="b"/>
                <a:pathLst>
                  <a:path w="704" h="433">
                    <a:moveTo>
                      <a:pt x="503" y="13"/>
                    </a:moveTo>
                    <a:lnTo>
                      <a:pt x="509" y="13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41" y="9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59" y="9"/>
                    </a:lnTo>
                    <a:lnTo>
                      <a:pt x="566" y="9"/>
                    </a:lnTo>
                    <a:lnTo>
                      <a:pt x="572" y="4"/>
                    </a:lnTo>
                    <a:lnTo>
                      <a:pt x="578" y="4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7" y="9"/>
                    </a:lnTo>
                    <a:lnTo>
                      <a:pt x="603" y="9"/>
                    </a:lnTo>
                    <a:lnTo>
                      <a:pt x="610" y="9"/>
                    </a:lnTo>
                    <a:lnTo>
                      <a:pt x="616" y="13"/>
                    </a:lnTo>
                    <a:lnTo>
                      <a:pt x="622" y="13"/>
                    </a:lnTo>
                    <a:lnTo>
                      <a:pt x="622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35" y="27"/>
                    </a:lnTo>
                    <a:lnTo>
                      <a:pt x="635" y="31"/>
                    </a:lnTo>
                    <a:lnTo>
                      <a:pt x="635" y="36"/>
                    </a:lnTo>
                    <a:lnTo>
                      <a:pt x="635" y="40"/>
                    </a:lnTo>
                    <a:lnTo>
                      <a:pt x="641" y="45"/>
                    </a:lnTo>
                    <a:lnTo>
                      <a:pt x="647" y="45"/>
                    </a:lnTo>
                    <a:lnTo>
                      <a:pt x="647" y="49"/>
                    </a:lnTo>
                    <a:lnTo>
                      <a:pt x="654" y="54"/>
                    </a:lnTo>
                    <a:lnTo>
                      <a:pt x="660" y="54"/>
                    </a:lnTo>
                    <a:lnTo>
                      <a:pt x="666" y="54"/>
                    </a:lnTo>
                    <a:lnTo>
                      <a:pt x="673" y="58"/>
                    </a:lnTo>
                    <a:lnTo>
                      <a:pt x="679" y="62"/>
                    </a:lnTo>
                    <a:lnTo>
                      <a:pt x="685" y="67"/>
                    </a:lnTo>
                    <a:lnTo>
                      <a:pt x="691" y="71"/>
                    </a:lnTo>
                    <a:lnTo>
                      <a:pt x="691" y="76"/>
                    </a:lnTo>
                    <a:lnTo>
                      <a:pt x="698" y="76"/>
                    </a:lnTo>
                    <a:lnTo>
                      <a:pt x="698" y="80"/>
                    </a:lnTo>
                    <a:lnTo>
                      <a:pt x="698" y="85"/>
                    </a:lnTo>
                    <a:lnTo>
                      <a:pt x="698" y="89"/>
                    </a:lnTo>
                    <a:lnTo>
                      <a:pt x="698" y="94"/>
                    </a:lnTo>
                    <a:lnTo>
                      <a:pt x="698" y="98"/>
                    </a:lnTo>
                    <a:lnTo>
                      <a:pt x="691" y="103"/>
                    </a:lnTo>
                    <a:lnTo>
                      <a:pt x="691" y="107"/>
                    </a:lnTo>
                    <a:lnTo>
                      <a:pt x="691" y="112"/>
                    </a:lnTo>
                    <a:lnTo>
                      <a:pt x="691" y="116"/>
                    </a:lnTo>
                    <a:lnTo>
                      <a:pt x="691" y="120"/>
                    </a:lnTo>
                    <a:lnTo>
                      <a:pt x="691" y="125"/>
                    </a:lnTo>
                    <a:lnTo>
                      <a:pt x="691" y="129"/>
                    </a:lnTo>
                    <a:lnTo>
                      <a:pt x="698" y="129"/>
                    </a:lnTo>
                    <a:lnTo>
                      <a:pt x="698" y="134"/>
                    </a:lnTo>
                    <a:lnTo>
                      <a:pt x="698" y="138"/>
                    </a:lnTo>
                    <a:lnTo>
                      <a:pt x="704" y="138"/>
                    </a:lnTo>
                    <a:lnTo>
                      <a:pt x="704" y="143"/>
                    </a:lnTo>
                    <a:lnTo>
                      <a:pt x="704" y="147"/>
                    </a:lnTo>
                    <a:lnTo>
                      <a:pt x="698" y="147"/>
                    </a:lnTo>
                    <a:lnTo>
                      <a:pt x="691" y="152"/>
                    </a:lnTo>
                    <a:lnTo>
                      <a:pt x="685" y="152"/>
                    </a:lnTo>
                    <a:lnTo>
                      <a:pt x="685" y="156"/>
                    </a:lnTo>
                    <a:lnTo>
                      <a:pt x="679" y="156"/>
                    </a:lnTo>
                    <a:lnTo>
                      <a:pt x="679" y="161"/>
                    </a:lnTo>
                    <a:lnTo>
                      <a:pt x="673" y="161"/>
                    </a:lnTo>
                    <a:lnTo>
                      <a:pt x="666" y="165"/>
                    </a:lnTo>
                    <a:lnTo>
                      <a:pt x="660" y="165"/>
                    </a:lnTo>
                    <a:lnTo>
                      <a:pt x="660" y="170"/>
                    </a:lnTo>
                    <a:lnTo>
                      <a:pt x="654" y="170"/>
                    </a:lnTo>
                    <a:lnTo>
                      <a:pt x="647" y="174"/>
                    </a:lnTo>
                    <a:lnTo>
                      <a:pt x="641" y="174"/>
                    </a:lnTo>
                    <a:lnTo>
                      <a:pt x="635" y="178"/>
                    </a:lnTo>
                    <a:lnTo>
                      <a:pt x="629" y="183"/>
                    </a:lnTo>
                    <a:lnTo>
                      <a:pt x="622" y="183"/>
                    </a:lnTo>
                    <a:lnTo>
                      <a:pt x="616" y="187"/>
                    </a:lnTo>
                    <a:lnTo>
                      <a:pt x="610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597" y="201"/>
                    </a:lnTo>
                    <a:lnTo>
                      <a:pt x="597" y="205"/>
                    </a:lnTo>
                    <a:lnTo>
                      <a:pt x="597" y="210"/>
                    </a:lnTo>
                    <a:lnTo>
                      <a:pt x="591" y="210"/>
                    </a:lnTo>
                    <a:lnTo>
                      <a:pt x="585" y="210"/>
                    </a:lnTo>
                    <a:lnTo>
                      <a:pt x="585" y="214"/>
                    </a:lnTo>
                    <a:lnTo>
                      <a:pt x="578" y="214"/>
                    </a:lnTo>
                    <a:lnTo>
                      <a:pt x="572" y="219"/>
                    </a:lnTo>
                    <a:lnTo>
                      <a:pt x="566" y="219"/>
                    </a:lnTo>
                    <a:lnTo>
                      <a:pt x="559" y="219"/>
                    </a:lnTo>
                    <a:lnTo>
                      <a:pt x="553" y="219"/>
                    </a:lnTo>
                    <a:lnTo>
                      <a:pt x="547" y="219"/>
                    </a:lnTo>
                    <a:lnTo>
                      <a:pt x="541" y="219"/>
                    </a:lnTo>
                    <a:lnTo>
                      <a:pt x="534" y="219"/>
                    </a:lnTo>
                    <a:lnTo>
                      <a:pt x="528" y="219"/>
                    </a:lnTo>
                    <a:lnTo>
                      <a:pt x="522" y="219"/>
                    </a:lnTo>
                    <a:lnTo>
                      <a:pt x="515" y="219"/>
                    </a:lnTo>
                    <a:lnTo>
                      <a:pt x="509" y="219"/>
                    </a:lnTo>
                    <a:lnTo>
                      <a:pt x="503" y="223"/>
                    </a:lnTo>
                    <a:lnTo>
                      <a:pt x="496" y="223"/>
                    </a:lnTo>
                    <a:lnTo>
                      <a:pt x="490" y="227"/>
                    </a:lnTo>
                    <a:lnTo>
                      <a:pt x="484" y="232"/>
                    </a:lnTo>
                    <a:lnTo>
                      <a:pt x="484" y="236"/>
                    </a:lnTo>
                    <a:lnTo>
                      <a:pt x="478" y="241"/>
                    </a:lnTo>
                    <a:lnTo>
                      <a:pt x="471" y="241"/>
                    </a:lnTo>
                    <a:lnTo>
                      <a:pt x="465" y="245"/>
                    </a:lnTo>
                    <a:lnTo>
                      <a:pt x="459" y="245"/>
                    </a:lnTo>
                    <a:lnTo>
                      <a:pt x="452" y="245"/>
                    </a:lnTo>
                    <a:lnTo>
                      <a:pt x="446" y="245"/>
                    </a:lnTo>
                    <a:lnTo>
                      <a:pt x="446" y="250"/>
                    </a:lnTo>
                    <a:lnTo>
                      <a:pt x="440" y="250"/>
                    </a:lnTo>
                    <a:lnTo>
                      <a:pt x="434" y="250"/>
                    </a:lnTo>
                    <a:lnTo>
                      <a:pt x="427" y="250"/>
                    </a:lnTo>
                    <a:lnTo>
                      <a:pt x="427" y="254"/>
                    </a:lnTo>
                    <a:lnTo>
                      <a:pt x="421" y="254"/>
                    </a:lnTo>
                    <a:lnTo>
                      <a:pt x="421" y="259"/>
                    </a:lnTo>
                    <a:lnTo>
                      <a:pt x="421" y="263"/>
                    </a:lnTo>
                    <a:lnTo>
                      <a:pt x="415" y="268"/>
                    </a:lnTo>
                    <a:lnTo>
                      <a:pt x="415" y="272"/>
                    </a:lnTo>
                    <a:lnTo>
                      <a:pt x="421" y="277"/>
                    </a:lnTo>
                    <a:lnTo>
                      <a:pt x="427" y="277"/>
                    </a:lnTo>
                    <a:lnTo>
                      <a:pt x="434" y="277"/>
                    </a:lnTo>
                    <a:lnTo>
                      <a:pt x="440" y="281"/>
                    </a:lnTo>
                    <a:lnTo>
                      <a:pt x="434" y="285"/>
                    </a:lnTo>
                    <a:lnTo>
                      <a:pt x="427" y="290"/>
                    </a:lnTo>
                    <a:lnTo>
                      <a:pt x="421" y="290"/>
                    </a:lnTo>
                    <a:lnTo>
                      <a:pt x="415" y="290"/>
                    </a:lnTo>
                    <a:lnTo>
                      <a:pt x="415" y="299"/>
                    </a:lnTo>
                    <a:lnTo>
                      <a:pt x="408" y="303"/>
                    </a:lnTo>
                    <a:lnTo>
                      <a:pt x="408" y="308"/>
                    </a:lnTo>
                    <a:lnTo>
                      <a:pt x="408" y="312"/>
                    </a:lnTo>
                    <a:lnTo>
                      <a:pt x="402" y="312"/>
                    </a:lnTo>
                    <a:lnTo>
                      <a:pt x="402" y="317"/>
                    </a:lnTo>
                    <a:lnTo>
                      <a:pt x="396" y="326"/>
                    </a:lnTo>
                    <a:lnTo>
                      <a:pt x="396" y="330"/>
                    </a:lnTo>
                    <a:lnTo>
                      <a:pt x="390" y="330"/>
                    </a:lnTo>
                    <a:lnTo>
                      <a:pt x="390" y="335"/>
                    </a:lnTo>
                    <a:lnTo>
                      <a:pt x="390" y="339"/>
                    </a:lnTo>
                    <a:lnTo>
                      <a:pt x="383" y="343"/>
                    </a:lnTo>
                    <a:lnTo>
                      <a:pt x="383" y="348"/>
                    </a:lnTo>
                    <a:lnTo>
                      <a:pt x="383" y="352"/>
                    </a:lnTo>
                    <a:lnTo>
                      <a:pt x="383" y="357"/>
                    </a:lnTo>
                    <a:lnTo>
                      <a:pt x="383" y="361"/>
                    </a:lnTo>
                    <a:lnTo>
                      <a:pt x="377" y="366"/>
                    </a:lnTo>
                    <a:lnTo>
                      <a:pt x="371" y="370"/>
                    </a:lnTo>
                    <a:lnTo>
                      <a:pt x="371" y="375"/>
                    </a:lnTo>
                    <a:lnTo>
                      <a:pt x="364" y="379"/>
                    </a:lnTo>
                    <a:lnTo>
                      <a:pt x="364" y="384"/>
                    </a:lnTo>
                    <a:lnTo>
                      <a:pt x="364" y="388"/>
                    </a:lnTo>
                    <a:lnTo>
                      <a:pt x="364" y="393"/>
                    </a:lnTo>
                    <a:lnTo>
                      <a:pt x="371" y="393"/>
                    </a:lnTo>
                    <a:lnTo>
                      <a:pt x="371" y="397"/>
                    </a:lnTo>
                    <a:lnTo>
                      <a:pt x="377" y="397"/>
                    </a:lnTo>
                    <a:lnTo>
                      <a:pt x="377" y="401"/>
                    </a:lnTo>
                    <a:lnTo>
                      <a:pt x="383" y="401"/>
                    </a:lnTo>
                    <a:lnTo>
                      <a:pt x="383" y="406"/>
                    </a:lnTo>
                    <a:lnTo>
                      <a:pt x="390" y="410"/>
                    </a:lnTo>
                    <a:lnTo>
                      <a:pt x="396" y="415"/>
                    </a:lnTo>
                    <a:lnTo>
                      <a:pt x="390" y="415"/>
                    </a:lnTo>
                    <a:lnTo>
                      <a:pt x="383" y="415"/>
                    </a:lnTo>
                    <a:lnTo>
                      <a:pt x="377" y="419"/>
                    </a:lnTo>
                    <a:lnTo>
                      <a:pt x="371" y="424"/>
                    </a:lnTo>
                    <a:lnTo>
                      <a:pt x="371" y="428"/>
                    </a:lnTo>
                    <a:lnTo>
                      <a:pt x="364" y="428"/>
                    </a:lnTo>
                    <a:lnTo>
                      <a:pt x="364" y="433"/>
                    </a:lnTo>
                    <a:lnTo>
                      <a:pt x="358" y="433"/>
                    </a:lnTo>
                    <a:lnTo>
                      <a:pt x="352" y="428"/>
                    </a:lnTo>
                    <a:lnTo>
                      <a:pt x="352" y="424"/>
                    </a:lnTo>
                    <a:lnTo>
                      <a:pt x="346" y="424"/>
                    </a:lnTo>
                    <a:lnTo>
                      <a:pt x="346" y="419"/>
                    </a:lnTo>
                    <a:lnTo>
                      <a:pt x="339" y="419"/>
                    </a:lnTo>
                    <a:lnTo>
                      <a:pt x="333" y="419"/>
                    </a:lnTo>
                    <a:lnTo>
                      <a:pt x="333" y="424"/>
                    </a:lnTo>
                    <a:lnTo>
                      <a:pt x="327" y="424"/>
                    </a:lnTo>
                    <a:lnTo>
                      <a:pt x="320" y="424"/>
                    </a:lnTo>
                    <a:lnTo>
                      <a:pt x="314" y="424"/>
                    </a:lnTo>
                    <a:lnTo>
                      <a:pt x="308" y="424"/>
                    </a:lnTo>
                    <a:lnTo>
                      <a:pt x="302" y="424"/>
                    </a:lnTo>
                    <a:lnTo>
                      <a:pt x="295" y="424"/>
                    </a:lnTo>
                    <a:lnTo>
                      <a:pt x="289" y="424"/>
                    </a:lnTo>
                    <a:lnTo>
                      <a:pt x="283" y="424"/>
                    </a:lnTo>
                    <a:lnTo>
                      <a:pt x="276" y="424"/>
                    </a:lnTo>
                    <a:lnTo>
                      <a:pt x="270" y="424"/>
                    </a:lnTo>
                    <a:lnTo>
                      <a:pt x="270" y="428"/>
                    </a:lnTo>
                    <a:lnTo>
                      <a:pt x="270" y="419"/>
                    </a:lnTo>
                    <a:lnTo>
                      <a:pt x="264" y="419"/>
                    </a:lnTo>
                    <a:lnTo>
                      <a:pt x="264" y="415"/>
                    </a:lnTo>
                    <a:lnTo>
                      <a:pt x="258" y="410"/>
                    </a:lnTo>
                    <a:lnTo>
                      <a:pt x="258" y="406"/>
                    </a:lnTo>
                    <a:lnTo>
                      <a:pt x="258" y="401"/>
                    </a:lnTo>
                    <a:lnTo>
                      <a:pt x="258" y="397"/>
                    </a:lnTo>
                    <a:lnTo>
                      <a:pt x="264" y="397"/>
                    </a:lnTo>
                    <a:lnTo>
                      <a:pt x="276" y="397"/>
                    </a:lnTo>
                    <a:lnTo>
                      <a:pt x="276" y="393"/>
                    </a:lnTo>
                    <a:lnTo>
                      <a:pt x="283" y="393"/>
                    </a:lnTo>
                    <a:lnTo>
                      <a:pt x="283" y="388"/>
                    </a:lnTo>
                    <a:lnTo>
                      <a:pt x="276" y="384"/>
                    </a:lnTo>
                    <a:lnTo>
                      <a:pt x="270" y="379"/>
                    </a:lnTo>
                    <a:lnTo>
                      <a:pt x="270" y="375"/>
                    </a:lnTo>
                    <a:lnTo>
                      <a:pt x="276" y="370"/>
                    </a:lnTo>
                    <a:lnTo>
                      <a:pt x="276" y="366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95" y="366"/>
                    </a:lnTo>
                    <a:lnTo>
                      <a:pt x="302" y="366"/>
                    </a:lnTo>
                    <a:lnTo>
                      <a:pt x="302" y="361"/>
                    </a:lnTo>
                    <a:lnTo>
                      <a:pt x="302" y="357"/>
                    </a:lnTo>
                    <a:lnTo>
                      <a:pt x="295" y="357"/>
                    </a:lnTo>
                    <a:lnTo>
                      <a:pt x="295" y="352"/>
                    </a:lnTo>
                    <a:lnTo>
                      <a:pt x="295" y="348"/>
                    </a:lnTo>
                    <a:lnTo>
                      <a:pt x="295" y="343"/>
                    </a:lnTo>
                    <a:lnTo>
                      <a:pt x="295" y="339"/>
                    </a:lnTo>
                    <a:lnTo>
                      <a:pt x="295" y="335"/>
                    </a:lnTo>
                    <a:lnTo>
                      <a:pt x="302" y="335"/>
                    </a:lnTo>
                    <a:lnTo>
                      <a:pt x="302" y="330"/>
                    </a:lnTo>
                    <a:lnTo>
                      <a:pt x="308" y="330"/>
                    </a:lnTo>
                    <a:lnTo>
                      <a:pt x="314" y="330"/>
                    </a:lnTo>
                    <a:lnTo>
                      <a:pt x="320" y="335"/>
                    </a:lnTo>
                    <a:lnTo>
                      <a:pt x="320" y="339"/>
                    </a:lnTo>
                    <a:lnTo>
                      <a:pt x="327" y="343"/>
                    </a:lnTo>
                    <a:lnTo>
                      <a:pt x="333" y="339"/>
                    </a:lnTo>
                    <a:lnTo>
                      <a:pt x="327" y="335"/>
                    </a:lnTo>
                    <a:lnTo>
                      <a:pt x="327" y="330"/>
                    </a:lnTo>
                    <a:lnTo>
                      <a:pt x="327" y="326"/>
                    </a:lnTo>
                    <a:lnTo>
                      <a:pt x="320" y="326"/>
                    </a:lnTo>
                    <a:lnTo>
                      <a:pt x="320" y="321"/>
                    </a:lnTo>
                    <a:lnTo>
                      <a:pt x="314" y="317"/>
                    </a:lnTo>
                    <a:lnTo>
                      <a:pt x="314" y="312"/>
                    </a:lnTo>
                    <a:lnTo>
                      <a:pt x="308" y="308"/>
                    </a:lnTo>
                    <a:lnTo>
                      <a:pt x="302" y="303"/>
                    </a:lnTo>
                    <a:lnTo>
                      <a:pt x="302" y="299"/>
                    </a:lnTo>
                    <a:lnTo>
                      <a:pt x="295" y="299"/>
                    </a:lnTo>
                    <a:lnTo>
                      <a:pt x="295" y="294"/>
                    </a:lnTo>
                    <a:lnTo>
                      <a:pt x="289" y="290"/>
                    </a:lnTo>
                    <a:lnTo>
                      <a:pt x="283" y="285"/>
                    </a:lnTo>
                    <a:lnTo>
                      <a:pt x="276" y="285"/>
                    </a:lnTo>
                    <a:lnTo>
                      <a:pt x="270" y="285"/>
                    </a:lnTo>
                    <a:lnTo>
                      <a:pt x="264" y="281"/>
                    </a:lnTo>
                    <a:lnTo>
                      <a:pt x="258" y="281"/>
                    </a:lnTo>
                    <a:lnTo>
                      <a:pt x="245" y="281"/>
                    </a:lnTo>
                    <a:lnTo>
                      <a:pt x="232" y="281"/>
                    </a:lnTo>
                    <a:lnTo>
                      <a:pt x="226" y="277"/>
                    </a:lnTo>
                    <a:lnTo>
                      <a:pt x="220" y="281"/>
                    </a:lnTo>
                    <a:lnTo>
                      <a:pt x="214" y="277"/>
                    </a:lnTo>
                    <a:lnTo>
                      <a:pt x="207" y="277"/>
                    </a:lnTo>
                    <a:lnTo>
                      <a:pt x="201" y="277"/>
                    </a:lnTo>
                    <a:lnTo>
                      <a:pt x="195" y="277"/>
                    </a:lnTo>
                    <a:lnTo>
                      <a:pt x="195" y="272"/>
                    </a:lnTo>
                    <a:lnTo>
                      <a:pt x="188" y="272"/>
                    </a:lnTo>
                    <a:lnTo>
                      <a:pt x="188" y="268"/>
                    </a:lnTo>
                    <a:lnTo>
                      <a:pt x="182" y="268"/>
                    </a:lnTo>
                    <a:lnTo>
                      <a:pt x="176" y="268"/>
                    </a:lnTo>
                    <a:lnTo>
                      <a:pt x="176" y="272"/>
                    </a:lnTo>
                    <a:lnTo>
                      <a:pt x="176" y="277"/>
                    </a:lnTo>
                    <a:lnTo>
                      <a:pt x="176" y="281"/>
                    </a:lnTo>
                    <a:lnTo>
                      <a:pt x="170" y="285"/>
                    </a:lnTo>
                    <a:lnTo>
                      <a:pt x="163" y="285"/>
                    </a:lnTo>
                    <a:lnTo>
                      <a:pt x="163" y="290"/>
                    </a:lnTo>
                    <a:lnTo>
                      <a:pt x="157" y="285"/>
                    </a:lnTo>
                    <a:lnTo>
                      <a:pt x="151" y="285"/>
                    </a:lnTo>
                    <a:lnTo>
                      <a:pt x="144" y="285"/>
                    </a:lnTo>
                    <a:lnTo>
                      <a:pt x="144" y="281"/>
                    </a:lnTo>
                    <a:lnTo>
                      <a:pt x="138" y="281"/>
                    </a:lnTo>
                    <a:lnTo>
                      <a:pt x="132" y="281"/>
                    </a:lnTo>
                    <a:lnTo>
                      <a:pt x="132" y="285"/>
                    </a:lnTo>
                    <a:lnTo>
                      <a:pt x="126" y="285"/>
                    </a:lnTo>
                    <a:lnTo>
                      <a:pt x="119" y="285"/>
                    </a:lnTo>
                    <a:lnTo>
                      <a:pt x="113" y="285"/>
                    </a:lnTo>
                    <a:lnTo>
                      <a:pt x="107" y="285"/>
                    </a:lnTo>
                    <a:lnTo>
                      <a:pt x="100" y="285"/>
                    </a:lnTo>
                    <a:lnTo>
                      <a:pt x="94" y="281"/>
                    </a:lnTo>
                    <a:lnTo>
                      <a:pt x="88" y="281"/>
                    </a:lnTo>
                    <a:lnTo>
                      <a:pt x="82" y="277"/>
                    </a:lnTo>
                    <a:lnTo>
                      <a:pt x="75" y="277"/>
                    </a:lnTo>
                    <a:lnTo>
                      <a:pt x="75" y="272"/>
                    </a:lnTo>
                    <a:lnTo>
                      <a:pt x="69" y="272"/>
                    </a:lnTo>
                    <a:lnTo>
                      <a:pt x="69" y="268"/>
                    </a:lnTo>
                    <a:lnTo>
                      <a:pt x="63" y="268"/>
                    </a:lnTo>
                    <a:lnTo>
                      <a:pt x="56" y="268"/>
                    </a:lnTo>
                    <a:lnTo>
                      <a:pt x="50" y="268"/>
                    </a:lnTo>
                    <a:lnTo>
                      <a:pt x="44" y="268"/>
                    </a:lnTo>
                    <a:lnTo>
                      <a:pt x="37" y="268"/>
                    </a:lnTo>
                    <a:lnTo>
                      <a:pt x="31" y="268"/>
                    </a:lnTo>
                    <a:lnTo>
                      <a:pt x="25" y="268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2" y="263"/>
                    </a:lnTo>
                    <a:lnTo>
                      <a:pt x="6" y="263"/>
                    </a:lnTo>
                    <a:lnTo>
                      <a:pt x="0" y="263"/>
                    </a:lnTo>
                    <a:lnTo>
                      <a:pt x="0" y="259"/>
                    </a:lnTo>
                    <a:lnTo>
                      <a:pt x="0" y="254"/>
                    </a:lnTo>
                    <a:lnTo>
                      <a:pt x="0" y="250"/>
                    </a:lnTo>
                    <a:lnTo>
                      <a:pt x="6" y="245"/>
                    </a:lnTo>
                    <a:lnTo>
                      <a:pt x="12" y="245"/>
                    </a:lnTo>
                    <a:lnTo>
                      <a:pt x="19" y="245"/>
                    </a:lnTo>
                    <a:lnTo>
                      <a:pt x="25" y="245"/>
                    </a:lnTo>
                    <a:lnTo>
                      <a:pt x="25" y="241"/>
                    </a:lnTo>
                    <a:lnTo>
                      <a:pt x="25" y="236"/>
                    </a:lnTo>
                    <a:lnTo>
                      <a:pt x="31" y="232"/>
                    </a:lnTo>
                    <a:lnTo>
                      <a:pt x="37" y="232"/>
                    </a:lnTo>
                    <a:lnTo>
                      <a:pt x="44" y="232"/>
                    </a:lnTo>
                    <a:lnTo>
                      <a:pt x="50" y="236"/>
                    </a:lnTo>
                    <a:lnTo>
                      <a:pt x="56" y="241"/>
                    </a:lnTo>
                    <a:lnTo>
                      <a:pt x="63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75" y="236"/>
                    </a:lnTo>
                    <a:lnTo>
                      <a:pt x="82" y="232"/>
                    </a:lnTo>
                    <a:lnTo>
                      <a:pt x="88" y="227"/>
                    </a:lnTo>
                    <a:lnTo>
                      <a:pt x="94" y="227"/>
                    </a:lnTo>
                    <a:lnTo>
                      <a:pt x="100" y="232"/>
                    </a:lnTo>
                    <a:lnTo>
                      <a:pt x="107" y="232"/>
                    </a:lnTo>
                    <a:lnTo>
                      <a:pt x="113" y="232"/>
                    </a:lnTo>
                    <a:lnTo>
                      <a:pt x="119" y="227"/>
                    </a:lnTo>
                    <a:lnTo>
                      <a:pt x="119" y="223"/>
                    </a:lnTo>
                    <a:lnTo>
                      <a:pt x="119" y="219"/>
                    </a:lnTo>
                    <a:lnTo>
                      <a:pt x="119" y="214"/>
                    </a:lnTo>
                    <a:lnTo>
                      <a:pt x="119" y="210"/>
                    </a:lnTo>
                    <a:lnTo>
                      <a:pt x="113" y="210"/>
                    </a:lnTo>
                    <a:lnTo>
                      <a:pt x="113" y="205"/>
                    </a:lnTo>
                    <a:lnTo>
                      <a:pt x="113" y="201"/>
                    </a:lnTo>
                    <a:lnTo>
                      <a:pt x="113" y="196"/>
                    </a:lnTo>
                    <a:lnTo>
                      <a:pt x="113" y="192"/>
                    </a:lnTo>
                    <a:lnTo>
                      <a:pt x="119" y="187"/>
                    </a:lnTo>
                    <a:lnTo>
                      <a:pt x="126" y="187"/>
                    </a:lnTo>
                    <a:lnTo>
                      <a:pt x="126" y="183"/>
                    </a:lnTo>
                    <a:lnTo>
                      <a:pt x="132" y="183"/>
                    </a:lnTo>
                    <a:lnTo>
                      <a:pt x="138" y="178"/>
                    </a:lnTo>
                    <a:lnTo>
                      <a:pt x="144" y="178"/>
                    </a:lnTo>
                    <a:lnTo>
                      <a:pt x="151" y="174"/>
                    </a:lnTo>
                    <a:lnTo>
                      <a:pt x="157" y="174"/>
                    </a:lnTo>
                    <a:lnTo>
                      <a:pt x="163" y="174"/>
                    </a:lnTo>
                    <a:lnTo>
                      <a:pt x="163" y="170"/>
                    </a:lnTo>
                    <a:lnTo>
                      <a:pt x="170" y="170"/>
                    </a:lnTo>
                    <a:lnTo>
                      <a:pt x="170" y="165"/>
                    </a:lnTo>
                    <a:lnTo>
                      <a:pt x="176" y="165"/>
                    </a:lnTo>
                    <a:lnTo>
                      <a:pt x="176" y="161"/>
                    </a:lnTo>
                    <a:lnTo>
                      <a:pt x="176" y="156"/>
                    </a:lnTo>
                    <a:lnTo>
                      <a:pt x="176" y="152"/>
                    </a:lnTo>
                    <a:lnTo>
                      <a:pt x="176" y="147"/>
                    </a:lnTo>
                    <a:lnTo>
                      <a:pt x="176" y="143"/>
                    </a:lnTo>
                    <a:lnTo>
                      <a:pt x="176" y="138"/>
                    </a:lnTo>
                    <a:lnTo>
                      <a:pt x="176" y="134"/>
                    </a:lnTo>
                    <a:lnTo>
                      <a:pt x="182" y="129"/>
                    </a:lnTo>
                    <a:lnTo>
                      <a:pt x="182" y="125"/>
                    </a:lnTo>
                    <a:lnTo>
                      <a:pt x="188" y="120"/>
                    </a:lnTo>
                    <a:lnTo>
                      <a:pt x="195" y="116"/>
                    </a:lnTo>
                    <a:lnTo>
                      <a:pt x="201" y="116"/>
                    </a:lnTo>
                    <a:lnTo>
                      <a:pt x="207" y="112"/>
                    </a:lnTo>
                    <a:lnTo>
                      <a:pt x="214" y="112"/>
                    </a:lnTo>
                    <a:lnTo>
                      <a:pt x="220" y="107"/>
                    </a:lnTo>
                    <a:lnTo>
                      <a:pt x="226" y="103"/>
                    </a:lnTo>
                    <a:lnTo>
                      <a:pt x="226" y="98"/>
                    </a:lnTo>
                    <a:lnTo>
                      <a:pt x="232" y="98"/>
                    </a:lnTo>
                    <a:lnTo>
                      <a:pt x="239" y="98"/>
                    </a:lnTo>
                    <a:lnTo>
                      <a:pt x="239" y="94"/>
                    </a:lnTo>
                    <a:lnTo>
                      <a:pt x="245" y="98"/>
                    </a:lnTo>
                    <a:lnTo>
                      <a:pt x="251" y="98"/>
                    </a:lnTo>
                    <a:lnTo>
                      <a:pt x="258" y="94"/>
                    </a:lnTo>
                    <a:lnTo>
                      <a:pt x="264" y="94"/>
                    </a:lnTo>
                    <a:lnTo>
                      <a:pt x="270" y="94"/>
                    </a:lnTo>
                    <a:lnTo>
                      <a:pt x="276" y="94"/>
                    </a:lnTo>
                    <a:lnTo>
                      <a:pt x="283" y="94"/>
                    </a:lnTo>
                    <a:lnTo>
                      <a:pt x="289" y="89"/>
                    </a:lnTo>
                    <a:lnTo>
                      <a:pt x="295" y="89"/>
                    </a:lnTo>
                    <a:lnTo>
                      <a:pt x="295" y="85"/>
                    </a:lnTo>
                    <a:lnTo>
                      <a:pt x="295" y="80"/>
                    </a:lnTo>
                    <a:lnTo>
                      <a:pt x="295" y="76"/>
                    </a:lnTo>
                    <a:lnTo>
                      <a:pt x="295" y="71"/>
                    </a:lnTo>
                    <a:lnTo>
                      <a:pt x="295" y="67"/>
                    </a:lnTo>
                    <a:lnTo>
                      <a:pt x="289" y="67"/>
                    </a:lnTo>
                    <a:lnTo>
                      <a:pt x="289" y="62"/>
                    </a:lnTo>
                    <a:lnTo>
                      <a:pt x="283" y="62"/>
                    </a:lnTo>
                    <a:lnTo>
                      <a:pt x="276" y="62"/>
                    </a:lnTo>
                    <a:lnTo>
                      <a:pt x="270" y="62"/>
                    </a:lnTo>
                    <a:lnTo>
                      <a:pt x="270" y="58"/>
                    </a:lnTo>
                    <a:lnTo>
                      <a:pt x="270" y="54"/>
                    </a:lnTo>
                    <a:lnTo>
                      <a:pt x="276" y="54"/>
                    </a:lnTo>
                    <a:lnTo>
                      <a:pt x="276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5" y="45"/>
                    </a:lnTo>
                    <a:lnTo>
                      <a:pt x="302" y="45"/>
                    </a:lnTo>
                    <a:lnTo>
                      <a:pt x="308" y="40"/>
                    </a:lnTo>
                    <a:lnTo>
                      <a:pt x="314" y="36"/>
                    </a:lnTo>
                    <a:lnTo>
                      <a:pt x="320" y="36"/>
                    </a:lnTo>
                    <a:lnTo>
                      <a:pt x="327" y="36"/>
                    </a:lnTo>
                    <a:lnTo>
                      <a:pt x="333" y="36"/>
                    </a:lnTo>
                    <a:lnTo>
                      <a:pt x="339" y="36"/>
                    </a:lnTo>
                    <a:lnTo>
                      <a:pt x="346" y="36"/>
                    </a:lnTo>
                    <a:lnTo>
                      <a:pt x="352" y="31"/>
                    </a:lnTo>
                    <a:lnTo>
                      <a:pt x="358" y="31"/>
                    </a:lnTo>
                    <a:lnTo>
                      <a:pt x="358" y="27"/>
                    </a:lnTo>
                    <a:lnTo>
                      <a:pt x="364" y="22"/>
                    </a:lnTo>
                    <a:lnTo>
                      <a:pt x="371" y="18"/>
                    </a:lnTo>
                    <a:lnTo>
                      <a:pt x="377" y="13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4"/>
                    </a:lnTo>
                    <a:lnTo>
                      <a:pt x="402" y="4"/>
                    </a:lnTo>
                    <a:lnTo>
                      <a:pt x="408" y="4"/>
                    </a:lnTo>
                    <a:lnTo>
                      <a:pt x="415" y="4"/>
                    </a:lnTo>
                    <a:lnTo>
                      <a:pt x="421" y="4"/>
                    </a:lnTo>
                    <a:lnTo>
                      <a:pt x="427" y="0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52" y="0"/>
                    </a:lnTo>
                    <a:lnTo>
                      <a:pt x="459" y="0"/>
                    </a:lnTo>
                    <a:lnTo>
                      <a:pt x="465" y="0"/>
                    </a:lnTo>
                    <a:lnTo>
                      <a:pt x="465" y="4"/>
                    </a:lnTo>
                    <a:lnTo>
                      <a:pt x="471" y="4"/>
                    </a:lnTo>
                    <a:lnTo>
                      <a:pt x="478" y="9"/>
                    </a:lnTo>
                    <a:lnTo>
                      <a:pt x="484" y="9"/>
                    </a:lnTo>
                    <a:lnTo>
                      <a:pt x="490" y="9"/>
                    </a:lnTo>
                    <a:lnTo>
                      <a:pt x="490" y="13"/>
                    </a:lnTo>
                    <a:lnTo>
                      <a:pt x="496" y="13"/>
                    </a:lnTo>
                    <a:lnTo>
                      <a:pt x="503" y="13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098" name="Freeform 1002"/>
              <p:cNvSpPr>
                <a:spLocks/>
              </p:cNvSpPr>
              <p:nvPr/>
            </p:nvSpPr>
            <p:spPr bwMode="auto">
              <a:xfrm>
                <a:off x="2728" y="2751"/>
                <a:ext cx="704" cy="433"/>
              </a:xfrm>
              <a:custGeom>
                <a:avLst/>
                <a:gdLst/>
                <a:ahLst/>
                <a:cxnLst>
                  <a:cxn ang="0">
                    <a:pos x="547" y="9"/>
                  </a:cxn>
                  <a:cxn ang="0">
                    <a:pos x="591" y="9"/>
                  </a:cxn>
                  <a:cxn ang="0">
                    <a:pos x="629" y="22"/>
                  </a:cxn>
                  <a:cxn ang="0">
                    <a:pos x="647" y="45"/>
                  </a:cxn>
                  <a:cxn ang="0">
                    <a:pos x="685" y="67"/>
                  </a:cxn>
                  <a:cxn ang="0">
                    <a:pos x="698" y="94"/>
                  </a:cxn>
                  <a:cxn ang="0">
                    <a:pos x="691" y="125"/>
                  </a:cxn>
                  <a:cxn ang="0">
                    <a:pos x="704" y="147"/>
                  </a:cxn>
                  <a:cxn ang="0">
                    <a:pos x="673" y="161"/>
                  </a:cxn>
                  <a:cxn ang="0">
                    <a:pos x="635" y="178"/>
                  </a:cxn>
                  <a:cxn ang="0">
                    <a:pos x="597" y="201"/>
                  </a:cxn>
                  <a:cxn ang="0">
                    <a:pos x="572" y="219"/>
                  </a:cxn>
                  <a:cxn ang="0">
                    <a:pos x="528" y="219"/>
                  </a:cxn>
                  <a:cxn ang="0">
                    <a:pos x="484" y="232"/>
                  </a:cxn>
                  <a:cxn ang="0">
                    <a:pos x="446" y="245"/>
                  </a:cxn>
                  <a:cxn ang="0">
                    <a:pos x="421" y="259"/>
                  </a:cxn>
                  <a:cxn ang="0">
                    <a:pos x="440" y="281"/>
                  </a:cxn>
                  <a:cxn ang="0">
                    <a:pos x="408" y="308"/>
                  </a:cxn>
                  <a:cxn ang="0">
                    <a:pos x="390" y="335"/>
                  </a:cxn>
                  <a:cxn ang="0">
                    <a:pos x="377" y="366"/>
                  </a:cxn>
                  <a:cxn ang="0">
                    <a:pos x="371" y="393"/>
                  </a:cxn>
                  <a:cxn ang="0">
                    <a:pos x="396" y="415"/>
                  </a:cxn>
                  <a:cxn ang="0">
                    <a:pos x="364" y="433"/>
                  </a:cxn>
                  <a:cxn ang="0">
                    <a:pos x="333" y="419"/>
                  </a:cxn>
                  <a:cxn ang="0">
                    <a:pos x="295" y="424"/>
                  </a:cxn>
                  <a:cxn ang="0">
                    <a:pos x="264" y="419"/>
                  </a:cxn>
                  <a:cxn ang="0">
                    <a:pos x="276" y="397"/>
                  </a:cxn>
                  <a:cxn ang="0">
                    <a:pos x="276" y="370"/>
                  </a:cxn>
                  <a:cxn ang="0">
                    <a:pos x="302" y="357"/>
                  </a:cxn>
                  <a:cxn ang="0">
                    <a:pos x="302" y="335"/>
                  </a:cxn>
                  <a:cxn ang="0">
                    <a:pos x="333" y="339"/>
                  </a:cxn>
                  <a:cxn ang="0">
                    <a:pos x="314" y="312"/>
                  </a:cxn>
                  <a:cxn ang="0">
                    <a:pos x="283" y="285"/>
                  </a:cxn>
                  <a:cxn ang="0">
                    <a:pos x="226" y="277"/>
                  </a:cxn>
                  <a:cxn ang="0">
                    <a:pos x="188" y="272"/>
                  </a:cxn>
                  <a:cxn ang="0">
                    <a:pos x="170" y="285"/>
                  </a:cxn>
                  <a:cxn ang="0">
                    <a:pos x="138" y="281"/>
                  </a:cxn>
                  <a:cxn ang="0">
                    <a:pos x="100" y="285"/>
                  </a:cxn>
                  <a:cxn ang="0">
                    <a:pos x="69" y="268"/>
                  </a:cxn>
                  <a:cxn ang="0">
                    <a:pos x="25" y="268"/>
                  </a:cxn>
                  <a:cxn ang="0">
                    <a:pos x="0" y="254"/>
                  </a:cxn>
                  <a:cxn ang="0">
                    <a:pos x="25" y="236"/>
                  </a:cxn>
                  <a:cxn ang="0">
                    <a:pos x="69" y="241"/>
                  </a:cxn>
                  <a:cxn ang="0">
                    <a:pos x="107" y="232"/>
                  </a:cxn>
                  <a:cxn ang="0">
                    <a:pos x="113" y="210"/>
                  </a:cxn>
                  <a:cxn ang="0">
                    <a:pos x="126" y="183"/>
                  </a:cxn>
                  <a:cxn ang="0">
                    <a:pos x="163" y="170"/>
                  </a:cxn>
                  <a:cxn ang="0">
                    <a:pos x="176" y="147"/>
                  </a:cxn>
                  <a:cxn ang="0">
                    <a:pos x="195" y="116"/>
                  </a:cxn>
                  <a:cxn ang="0">
                    <a:pos x="232" y="98"/>
                  </a:cxn>
                  <a:cxn ang="0">
                    <a:pos x="270" y="94"/>
                  </a:cxn>
                  <a:cxn ang="0">
                    <a:pos x="295" y="76"/>
                  </a:cxn>
                  <a:cxn ang="0">
                    <a:pos x="270" y="62"/>
                  </a:cxn>
                  <a:cxn ang="0">
                    <a:pos x="295" y="45"/>
                  </a:cxn>
                  <a:cxn ang="0">
                    <a:pos x="339" y="36"/>
                  </a:cxn>
                  <a:cxn ang="0">
                    <a:pos x="377" y="13"/>
                  </a:cxn>
                  <a:cxn ang="0">
                    <a:pos x="415" y="4"/>
                  </a:cxn>
                  <a:cxn ang="0">
                    <a:pos x="459" y="0"/>
                  </a:cxn>
                  <a:cxn ang="0">
                    <a:pos x="490" y="13"/>
                  </a:cxn>
                </a:cxnLst>
                <a:rect l="0" t="0" r="r" b="b"/>
                <a:pathLst>
                  <a:path w="704" h="433">
                    <a:moveTo>
                      <a:pt x="503" y="13"/>
                    </a:moveTo>
                    <a:lnTo>
                      <a:pt x="509" y="13"/>
                    </a:lnTo>
                    <a:lnTo>
                      <a:pt x="522" y="13"/>
                    </a:lnTo>
                    <a:lnTo>
                      <a:pt x="528" y="13"/>
                    </a:lnTo>
                    <a:lnTo>
                      <a:pt x="528" y="9"/>
                    </a:lnTo>
                    <a:lnTo>
                      <a:pt x="541" y="9"/>
                    </a:lnTo>
                    <a:lnTo>
                      <a:pt x="547" y="9"/>
                    </a:lnTo>
                    <a:lnTo>
                      <a:pt x="553" y="9"/>
                    </a:lnTo>
                    <a:lnTo>
                      <a:pt x="559" y="9"/>
                    </a:lnTo>
                    <a:lnTo>
                      <a:pt x="566" y="9"/>
                    </a:lnTo>
                    <a:lnTo>
                      <a:pt x="572" y="4"/>
                    </a:lnTo>
                    <a:lnTo>
                      <a:pt x="578" y="4"/>
                    </a:lnTo>
                    <a:lnTo>
                      <a:pt x="585" y="9"/>
                    </a:lnTo>
                    <a:lnTo>
                      <a:pt x="591" y="9"/>
                    </a:lnTo>
                    <a:lnTo>
                      <a:pt x="597" y="9"/>
                    </a:lnTo>
                    <a:lnTo>
                      <a:pt x="603" y="9"/>
                    </a:lnTo>
                    <a:lnTo>
                      <a:pt x="610" y="9"/>
                    </a:lnTo>
                    <a:lnTo>
                      <a:pt x="616" y="13"/>
                    </a:lnTo>
                    <a:lnTo>
                      <a:pt x="622" y="13"/>
                    </a:lnTo>
                    <a:lnTo>
                      <a:pt x="622" y="18"/>
                    </a:lnTo>
                    <a:lnTo>
                      <a:pt x="629" y="22"/>
                    </a:lnTo>
                    <a:lnTo>
                      <a:pt x="629" y="27"/>
                    </a:lnTo>
                    <a:lnTo>
                      <a:pt x="635" y="27"/>
                    </a:lnTo>
                    <a:lnTo>
                      <a:pt x="635" y="31"/>
                    </a:lnTo>
                    <a:lnTo>
                      <a:pt x="635" y="36"/>
                    </a:lnTo>
                    <a:lnTo>
                      <a:pt x="635" y="40"/>
                    </a:lnTo>
                    <a:lnTo>
                      <a:pt x="641" y="45"/>
                    </a:lnTo>
                    <a:lnTo>
                      <a:pt x="647" y="45"/>
                    </a:lnTo>
                    <a:lnTo>
                      <a:pt x="647" y="49"/>
                    </a:lnTo>
                    <a:lnTo>
                      <a:pt x="654" y="54"/>
                    </a:lnTo>
                    <a:lnTo>
                      <a:pt x="660" y="54"/>
                    </a:lnTo>
                    <a:lnTo>
                      <a:pt x="666" y="54"/>
                    </a:lnTo>
                    <a:lnTo>
                      <a:pt x="673" y="58"/>
                    </a:lnTo>
                    <a:lnTo>
                      <a:pt x="679" y="62"/>
                    </a:lnTo>
                    <a:lnTo>
                      <a:pt x="685" y="67"/>
                    </a:lnTo>
                    <a:lnTo>
                      <a:pt x="691" y="71"/>
                    </a:lnTo>
                    <a:lnTo>
                      <a:pt x="691" y="76"/>
                    </a:lnTo>
                    <a:lnTo>
                      <a:pt x="698" y="76"/>
                    </a:lnTo>
                    <a:lnTo>
                      <a:pt x="698" y="80"/>
                    </a:lnTo>
                    <a:lnTo>
                      <a:pt x="698" y="85"/>
                    </a:lnTo>
                    <a:lnTo>
                      <a:pt x="698" y="89"/>
                    </a:lnTo>
                    <a:lnTo>
                      <a:pt x="698" y="94"/>
                    </a:lnTo>
                    <a:lnTo>
                      <a:pt x="698" y="98"/>
                    </a:lnTo>
                    <a:lnTo>
                      <a:pt x="691" y="103"/>
                    </a:lnTo>
                    <a:lnTo>
                      <a:pt x="691" y="107"/>
                    </a:lnTo>
                    <a:lnTo>
                      <a:pt x="691" y="112"/>
                    </a:lnTo>
                    <a:lnTo>
                      <a:pt x="691" y="116"/>
                    </a:lnTo>
                    <a:lnTo>
                      <a:pt x="691" y="120"/>
                    </a:lnTo>
                    <a:lnTo>
                      <a:pt x="691" y="125"/>
                    </a:lnTo>
                    <a:lnTo>
                      <a:pt x="691" y="129"/>
                    </a:lnTo>
                    <a:lnTo>
                      <a:pt x="698" y="129"/>
                    </a:lnTo>
                    <a:lnTo>
                      <a:pt x="698" y="134"/>
                    </a:lnTo>
                    <a:lnTo>
                      <a:pt x="698" y="138"/>
                    </a:lnTo>
                    <a:lnTo>
                      <a:pt x="704" y="138"/>
                    </a:lnTo>
                    <a:lnTo>
                      <a:pt x="704" y="143"/>
                    </a:lnTo>
                    <a:lnTo>
                      <a:pt x="704" y="147"/>
                    </a:lnTo>
                    <a:lnTo>
                      <a:pt x="698" y="147"/>
                    </a:lnTo>
                    <a:lnTo>
                      <a:pt x="691" y="152"/>
                    </a:lnTo>
                    <a:lnTo>
                      <a:pt x="685" y="152"/>
                    </a:lnTo>
                    <a:lnTo>
                      <a:pt x="685" y="156"/>
                    </a:lnTo>
                    <a:lnTo>
                      <a:pt x="679" y="156"/>
                    </a:lnTo>
                    <a:lnTo>
                      <a:pt x="679" y="161"/>
                    </a:lnTo>
                    <a:lnTo>
                      <a:pt x="673" y="161"/>
                    </a:lnTo>
                    <a:lnTo>
                      <a:pt x="666" y="165"/>
                    </a:lnTo>
                    <a:lnTo>
                      <a:pt x="660" y="165"/>
                    </a:lnTo>
                    <a:lnTo>
                      <a:pt x="660" y="170"/>
                    </a:lnTo>
                    <a:lnTo>
                      <a:pt x="654" y="170"/>
                    </a:lnTo>
                    <a:lnTo>
                      <a:pt x="647" y="174"/>
                    </a:lnTo>
                    <a:lnTo>
                      <a:pt x="641" y="174"/>
                    </a:lnTo>
                    <a:lnTo>
                      <a:pt x="635" y="178"/>
                    </a:lnTo>
                    <a:lnTo>
                      <a:pt x="629" y="183"/>
                    </a:lnTo>
                    <a:lnTo>
                      <a:pt x="622" y="183"/>
                    </a:lnTo>
                    <a:lnTo>
                      <a:pt x="616" y="187"/>
                    </a:lnTo>
                    <a:lnTo>
                      <a:pt x="610" y="192"/>
                    </a:lnTo>
                    <a:lnTo>
                      <a:pt x="603" y="196"/>
                    </a:lnTo>
                    <a:lnTo>
                      <a:pt x="603" y="201"/>
                    </a:lnTo>
                    <a:lnTo>
                      <a:pt x="597" y="201"/>
                    </a:lnTo>
                    <a:lnTo>
                      <a:pt x="597" y="205"/>
                    </a:lnTo>
                    <a:lnTo>
                      <a:pt x="597" y="210"/>
                    </a:lnTo>
                    <a:lnTo>
                      <a:pt x="591" y="210"/>
                    </a:lnTo>
                    <a:lnTo>
                      <a:pt x="585" y="210"/>
                    </a:lnTo>
                    <a:lnTo>
                      <a:pt x="585" y="214"/>
                    </a:lnTo>
                    <a:lnTo>
                      <a:pt x="578" y="214"/>
                    </a:lnTo>
                    <a:lnTo>
                      <a:pt x="572" y="219"/>
                    </a:lnTo>
                    <a:lnTo>
                      <a:pt x="566" y="219"/>
                    </a:lnTo>
                    <a:lnTo>
                      <a:pt x="559" y="219"/>
                    </a:lnTo>
                    <a:lnTo>
                      <a:pt x="553" y="219"/>
                    </a:lnTo>
                    <a:lnTo>
                      <a:pt x="547" y="219"/>
                    </a:lnTo>
                    <a:lnTo>
                      <a:pt x="541" y="219"/>
                    </a:lnTo>
                    <a:lnTo>
                      <a:pt x="534" y="219"/>
                    </a:lnTo>
                    <a:lnTo>
                      <a:pt x="528" y="219"/>
                    </a:lnTo>
                    <a:lnTo>
                      <a:pt x="522" y="219"/>
                    </a:lnTo>
                    <a:lnTo>
                      <a:pt x="515" y="219"/>
                    </a:lnTo>
                    <a:lnTo>
                      <a:pt x="509" y="219"/>
                    </a:lnTo>
                    <a:lnTo>
                      <a:pt x="503" y="223"/>
                    </a:lnTo>
                    <a:lnTo>
                      <a:pt x="496" y="223"/>
                    </a:lnTo>
                    <a:lnTo>
                      <a:pt x="490" y="227"/>
                    </a:lnTo>
                    <a:lnTo>
                      <a:pt x="484" y="232"/>
                    </a:lnTo>
                    <a:lnTo>
                      <a:pt x="484" y="236"/>
                    </a:lnTo>
                    <a:lnTo>
                      <a:pt x="478" y="241"/>
                    </a:lnTo>
                    <a:lnTo>
                      <a:pt x="471" y="241"/>
                    </a:lnTo>
                    <a:lnTo>
                      <a:pt x="465" y="245"/>
                    </a:lnTo>
                    <a:lnTo>
                      <a:pt x="459" y="245"/>
                    </a:lnTo>
                    <a:lnTo>
                      <a:pt x="452" y="245"/>
                    </a:lnTo>
                    <a:lnTo>
                      <a:pt x="446" y="245"/>
                    </a:lnTo>
                    <a:lnTo>
                      <a:pt x="446" y="250"/>
                    </a:lnTo>
                    <a:lnTo>
                      <a:pt x="440" y="250"/>
                    </a:lnTo>
                    <a:lnTo>
                      <a:pt x="434" y="250"/>
                    </a:lnTo>
                    <a:lnTo>
                      <a:pt x="427" y="250"/>
                    </a:lnTo>
                    <a:lnTo>
                      <a:pt x="427" y="254"/>
                    </a:lnTo>
                    <a:lnTo>
                      <a:pt x="421" y="254"/>
                    </a:lnTo>
                    <a:lnTo>
                      <a:pt x="421" y="259"/>
                    </a:lnTo>
                    <a:lnTo>
                      <a:pt x="421" y="263"/>
                    </a:lnTo>
                    <a:lnTo>
                      <a:pt x="415" y="268"/>
                    </a:lnTo>
                    <a:lnTo>
                      <a:pt x="415" y="272"/>
                    </a:lnTo>
                    <a:lnTo>
                      <a:pt x="421" y="277"/>
                    </a:lnTo>
                    <a:lnTo>
                      <a:pt x="427" y="277"/>
                    </a:lnTo>
                    <a:lnTo>
                      <a:pt x="434" y="277"/>
                    </a:lnTo>
                    <a:lnTo>
                      <a:pt x="440" y="281"/>
                    </a:lnTo>
                    <a:lnTo>
                      <a:pt x="434" y="285"/>
                    </a:lnTo>
                    <a:lnTo>
                      <a:pt x="427" y="290"/>
                    </a:lnTo>
                    <a:lnTo>
                      <a:pt x="421" y="290"/>
                    </a:lnTo>
                    <a:lnTo>
                      <a:pt x="415" y="290"/>
                    </a:lnTo>
                    <a:lnTo>
                      <a:pt x="415" y="299"/>
                    </a:lnTo>
                    <a:lnTo>
                      <a:pt x="408" y="303"/>
                    </a:lnTo>
                    <a:lnTo>
                      <a:pt x="408" y="308"/>
                    </a:lnTo>
                    <a:lnTo>
                      <a:pt x="408" y="312"/>
                    </a:lnTo>
                    <a:lnTo>
                      <a:pt x="402" y="312"/>
                    </a:lnTo>
                    <a:lnTo>
                      <a:pt x="402" y="317"/>
                    </a:lnTo>
                    <a:lnTo>
                      <a:pt x="396" y="326"/>
                    </a:lnTo>
                    <a:lnTo>
                      <a:pt x="396" y="330"/>
                    </a:lnTo>
                    <a:lnTo>
                      <a:pt x="390" y="330"/>
                    </a:lnTo>
                    <a:lnTo>
                      <a:pt x="390" y="335"/>
                    </a:lnTo>
                    <a:lnTo>
                      <a:pt x="390" y="339"/>
                    </a:lnTo>
                    <a:lnTo>
                      <a:pt x="383" y="343"/>
                    </a:lnTo>
                    <a:lnTo>
                      <a:pt x="383" y="348"/>
                    </a:lnTo>
                    <a:lnTo>
                      <a:pt x="383" y="352"/>
                    </a:lnTo>
                    <a:lnTo>
                      <a:pt x="383" y="357"/>
                    </a:lnTo>
                    <a:lnTo>
                      <a:pt x="383" y="361"/>
                    </a:lnTo>
                    <a:lnTo>
                      <a:pt x="377" y="366"/>
                    </a:lnTo>
                    <a:lnTo>
                      <a:pt x="371" y="370"/>
                    </a:lnTo>
                    <a:lnTo>
                      <a:pt x="371" y="375"/>
                    </a:lnTo>
                    <a:lnTo>
                      <a:pt x="364" y="379"/>
                    </a:lnTo>
                    <a:lnTo>
                      <a:pt x="364" y="384"/>
                    </a:lnTo>
                    <a:lnTo>
                      <a:pt x="364" y="388"/>
                    </a:lnTo>
                    <a:lnTo>
                      <a:pt x="364" y="393"/>
                    </a:lnTo>
                    <a:lnTo>
                      <a:pt x="371" y="393"/>
                    </a:lnTo>
                    <a:lnTo>
                      <a:pt x="371" y="397"/>
                    </a:lnTo>
                    <a:lnTo>
                      <a:pt x="377" y="397"/>
                    </a:lnTo>
                    <a:lnTo>
                      <a:pt x="377" y="401"/>
                    </a:lnTo>
                    <a:lnTo>
                      <a:pt x="383" y="401"/>
                    </a:lnTo>
                    <a:lnTo>
                      <a:pt x="383" y="406"/>
                    </a:lnTo>
                    <a:lnTo>
                      <a:pt x="390" y="410"/>
                    </a:lnTo>
                    <a:lnTo>
                      <a:pt x="396" y="415"/>
                    </a:lnTo>
                    <a:lnTo>
                      <a:pt x="390" y="415"/>
                    </a:lnTo>
                    <a:lnTo>
                      <a:pt x="383" y="415"/>
                    </a:lnTo>
                    <a:lnTo>
                      <a:pt x="377" y="419"/>
                    </a:lnTo>
                    <a:lnTo>
                      <a:pt x="371" y="424"/>
                    </a:lnTo>
                    <a:lnTo>
                      <a:pt x="371" y="428"/>
                    </a:lnTo>
                    <a:lnTo>
                      <a:pt x="364" y="428"/>
                    </a:lnTo>
                    <a:lnTo>
                      <a:pt x="364" y="433"/>
                    </a:lnTo>
                    <a:lnTo>
                      <a:pt x="358" y="433"/>
                    </a:lnTo>
                    <a:lnTo>
                      <a:pt x="352" y="428"/>
                    </a:lnTo>
                    <a:lnTo>
                      <a:pt x="352" y="424"/>
                    </a:lnTo>
                    <a:lnTo>
                      <a:pt x="346" y="424"/>
                    </a:lnTo>
                    <a:lnTo>
                      <a:pt x="346" y="419"/>
                    </a:lnTo>
                    <a:lnTo>
                      <a:pt x="339" y="419"/>
                    </a:lnTo>
                    <a:lnTo>
                      <a:pt x="333" y="419"/>
                    </a:lnTo>
                    <a:lnTo>
                      <a:pt x="333" y="424"/>
                    </a:lnTo>
                    <a:lnTo>
                      <a:pt x="327" y="424"/>
                    </a:lnTo>
                    <a:lnTo>
                      <a:pt x="320" y="424"/>
                    </a:lnTo>
                    <a:lnTo>
                      <a:pt x="314" y="424"/>
                    </a:lnTo>
                    <a:lnTo>
                      <a:pt x="308" y="424"/>
                    </a:lnTo>
                    <a:lnTo>
                      <a:pt x="302" y="424"/>
                    </a:lnTo>
                    <a:lnTo>
                      <a:pt x="295" y="424"/>
                    </a:lnTo>
                    <a:lnTo>
                      <a:pt x="289" y="424"/>
                    </a:lnTo>
                    <a:lnTo>
                      <a:pt x="283" y="424"/>
                    </a:lnTo>
                    <a:lnTo>
                      <a:pt x="276" y="424"/>
                    </a:lnTo>
                    <a:lnTo>
                      <a:pt x="270" y="424"/>
                    </a:lnTo>
                    <a:lnTo>
                      <a:pt x="270" y="428"/>
                    </a:lnTo>
                    <a:lnTo>
                      <a:pt x="270" y="419"/>
                    </a:lnTo>
                    <a:lnTo>
                      <a:pt x="264" y="419"/>
                    </a:lnTo>
                    <a:lnTo>
                      <a:pt x="264" y="415"/>
                    </a:lnTo>
                    <a:lnTo>
                      <a:pt x="258" y="410"/>
                    </a:lnTo>
                    <a:lnTo>
                      <a:pt x="258" y="406"/>
                    </a:lnTo>
                    <a:lnTo>
                      <a:pt x="258" y="401"/>
                    </a:lnTo>
                    <a:lnTo>
                      <a:pt x="258" y="397"/>
                    </a:lnTo>
                    <a:lnTo>
                      <a:pt x="264" y="397"/>
                    </a:lnTo>
                    <a:lnTo>
                      <a:pt x="276" y="397"/>
                    </a:lnTo>
                    <a:lnTo>
                      <a:pt x="276" y="393"/>
                    </a:lnTo>
                    <a:lnTo>
                      <a:pt x="283" y="393"/>
                    </a:lnTo>
                    <a:lnTo>
                      <a:pt x="283" y="388"/>
                    </a:lnTo>
                    <a:lnTo>
                      <a:pt x="276" y="384"/>
                    </a:lnTo>
                    <a:lnTo>
                      <a:pt x="270" y="379"/>
                    </a:lnTo>
                    <a:lnTo>
                      <a:pt x="270" y="375"/>
                    </a:lnTo>
                    <a:lnTo>
                      <a:pt x="276" y="370"/>
                    </a:lnTo>
                    <a:lnTo>
                      <a:pt x="276" y="366"/>
                    </a:lnTo>
                    <a:lnTo>
                      <a:pt x="283" y="366"/>
                    </a:lnTo>
                    <a:lnTo>
                      <a:pt x="289" y="366"/>
                    </a:lnTo>
                    <a:lnTo>
                      <a:pt x="295" y="366"/>
                    </a:lnTo>
                    <a:lnTo>
                      <a:pt x="302" y="366"/>
                    </a:lnTo>
                    <a:lnTo>
                      <a:pt x="302" y="361"/>
                    </a:lnTo>
                    <a:lnTo>
                      <a:pt x="302" y="357"/>
                    </a:lnTo>
                    <a:lnTo>
                      <a:pt x="295" y="357"/>
                    </a:lnTo>
                    <a:lnTo>
                      <a:pt x="295" y="352"/>
                    </a:lnTo>
                    <a:lnTo>
                      <a:pt x="295" y="348"/>
                    </a:lnTo>
                    <a:lnTo>
                      <a:pt x="295" y="343"/>
                    </a:lnTo>
                    <a:lnTo>
                      <a:pt x="295" y="339"/>
                    </a:lnTo>
                    <a:lnTo>
                      <a:pt x="295" y="335"/>
                    </a:lnTo>
                    <a:lnTo>
                      <a:pt x="302" y="335"/>
                    </a:lnTo>
                    <a:lnTo>
                      <a:pt x="302" y="330"/>
                    </a:lnTo>
                    <a:lnTo>
                      <a:pt x="308" y="330"/>
                    </a:lnTo>
                    <a:lnTo>
                      <a:pt x="314" y="330"/>
                    </a:lnTo>
                    <a:lnTo>
                      <a:pt x="320" y="335"/>
                    </a:lnTo>
                    <a:lnTo>
                      <a:pt x="320" y="339"/>
                    </a:lnTo>
                    <a:lnTo>
                      <a:pt x="327" y="343"/>
                    </a:lnTo>
                    <a:lnTo>
                      <a:pt x="333" y="339"/>
                    </a:lnTo>
                    <a:lnTo>
                      <a:pt x="327" y="335"/>
                    </a:lnTo>
                    <a:lnTo>
                      <a:pt x="327" y="330"/>
                    </a:lnTo>
                    <a:lnTo>
                      <a:pt x="327" y="326"/>
                    </a:lnTo>
                    <a:lnTo>
                      <a:pt x="320" y="326"/>
                    </a:lnTo>
                    <a:lnTo>
                      <a:pt x="320" y="321"/>
                    </a:lnTo>
                    <a:lnTo>
                      <a:pt x="314" y="317"/>
                    </a:lnTo>
                    <a:lnTo>
                      <a:pt x="314" y="312"/>
                    </a:lnTo>
                    <a:lnTo>
                      <a:pt x="308" y="308"/>
                    </a:lnTo>
                    <a:lnTo>
                      <a:pt x="302" y="303"/>
                    </a:lnTo>
                    <a:lnTo>
                      <a:pt x="302" y="299"/>
                    </a:lnTo>
                    <a:lnTo>
                      <a:pt x="295" y="299"/>
                    </a:lnTo>
                    <a:lnTo>
                      <a:pt x="295" y="294"/>
                    </a:lnTo>
                    <a:lnTo>
                      <a:pt x="289" y="290"/>
                    </a:lnTo>
                    <a:lnTo>
                      <a:pt x="283" y="285"/>
                    </a:lnTo>
                    <a:lnTo>
                      <a:pt x="276" y="285"/>
                    </a:lnTo>
                    <a:lnTo>
                      <a:pt x="270" y="285"/>
                    </a:lnTo>
                    <a:lnTo>
                      <a:pt x="264" y="281"/>
                    </a:lnTo>
                    <a:lnTo>
                      <a:pt x="258" y="281"/>
                    </a:lnTo>
                    <a:lnTo>
                      <a:pt x="245" y="281"/>
                    </a:lnTo>
                    <a:lnTo>
                      <a:pt x="232" y="281"/>
                    </a:lnTo>
                    <a:lnTo>
                      <a:pt x="226" y="277"/>
                    </a:lnTo>
                    <a:lnTo>
                      <a:pt x="220" y="281"/>
                    </a:lnTo>
                    <a:lnTo>
                      <a:pt x="214" y="277"/>
                    </a:lnTo>
                    <a:lnTo>
                      <a:pt x="207" y="277"/>
                    </a:lnTo>
                    <a:lnTo>
                      <a:pt x="201" y="277"/>
                    </a:lnTo>
                    <a:lnTo>
                      <a:pt x="195" y="277"/>
                    </a:lnTo>
                    <a:lnTo>
                      <a:pt x="195" y="272"/>
                    </a:lnTo>
                    <a:lnTo>
                      <a:pt x="188" y="272"/>
                    </a:lnTo>
                    <a:lnTo>
                      <a:pt x="188" y="268"/>
                    </a:lnTo>
                    <a:lnTo>
                      <a:pt x="182" y="268"/>
                    </a:lnTo>
                    <a:lnTo>
                      <a:pt x="176" y="268"/>
                    </a:lnTo>
                    <a:lnTo>
                      <a:pt x="176" y="272"/>
                    </a:lnTo>
                    <a:lnTo>
                      <a:pt x="176" y="277"/>
                    </a:lnTo>
                    <a:lnTo>
                      <a:pt x="176" y="281"/>
                    </a:lnTo>
                    <a:lnTo>
                      <a:pt x="170" y="285"/>
                    </a:lnTo>
                    <a:lnTo>
                      <a:pt x="163" y="285"/>
                    </a:lnTo>
                    <a:lnTo>
                      <a:pt x="163" y="290"/>
                    </a:lnTo>
                    <a:lnTo>
                      <a:pt x="157" y="285"/>
                    </a:lnTo>
                    <a:lnTo>
                      <a:pt x="151" y="285"/>
                    </a:lnTo>
                    <a:lnTo>
                      <a:pt x="144" y="285"/>
                    </a:lnTo>
                    <a:lnTo>
                      <a:pt x="144" y="281"/>
                    </a:lnTo>
                    <a:lnTo>
                      <a:pt x="138" y="281"/>
                    </a:lnTo>
                    <a:lnTo>
                      <a:pt x="132" y="281"/>
                    </a:lnTo>
                    <a:lnTo>
                      <a:pt x="132" y="285"/>
                    </a:lnTo>
                    <a:lnTo>
                      <a:pt x="126" y="285"/>
                    </a:lnTo>
                    <a:lnTo>
                      <a:pt x="119" y="285"/>
                    </a:lnTo>
                    <a:lnTo>
                      <a:pt x="113" y="285"/>
                    </a:lnTo>
                    <a:lnTo>
                      <a:pt x="107" y="285"/>
                    </a:lnTo>
                    <a:lnTo>
                      <a:pt x="100" y="285"/>
                    </a:lnTo>
                    <a:lnTo>
                      <a:pt x="94" y="281"/>
                    </a:lnTo>
                    <a:lnTo>
                      <a:pt x="88" y="281"/>
                    </a:lnTo>
                    <a:lnTo>
                      <a:pt x="82" y="277"/>
                    </a:lnTo>
                    <a:lnTo>
                      <a:pt x="75" y="277"/>
                    </a:lnTo>
                    <a:lnTo>
                      <a:pt x="75" y="272"/>
                    </a:lnTo>
                    <a:lnTo>
                      <a:pt x="69" y="272"/>
                    </a:lnTo>
                    <a:lnTo>
                      <a:pt x="69" y="268"/>
                    </a:lnTo>
                    <a:lnTo>
                      <a:pt x="63" y="268"/>
                    </a:lnTo>
                    <a:lnTo>
                      <a:pt x="56" y="268"/>
                    </a:lnTo>
                    <a:lnTo>
                      <a:pt x="50" y="268"/>
                    </a:lnTo>
                    <a:lnTo>
                      <a:pt x="44" y="268"/>
                    </a:lnTo>
                    <a:lnTo>
                      <a:pt x="37" y="268"/>
                    </a:lnTo>
                    <a:lnTo>
                      <a:pt x="31" y="268"/>
                    </a:lnTo>
                    <a:lnTo>
                      <a:pt x="25" y="268"/>
                    </a:lnTo>
                    <a:lnTo>
                      <a:pt x="19" y="268"/>
                    </a:lnTo>
                    <a:lnTo>
                      <a:pt x="19" y="263"/>
                    </a:lnTo>
                    <a:lnTo>
                      <a:pt x="12" y="263"/>
                    </a:lnTo>
                    <a:lnTo>
                      <a:pt x="6" y="263"/>
                    </a:lnTo>
                    <a:lnTo>
                      <a:pt x="0" y="263"/>
                    </a:lnTo>
                    <a:lnTo>
                      <a:pt x="0" y="259"/>
                    </a:lnTo>
                    <a:lnTo>
                      <a:pt x="0" y="254"/>
                    </a:lnTo>
                    <a:lnTo>
                      <a:pt x="0" y="250"/>
                    </a:lnTo>
                    <a:lnTo>
                      <a:pt x="6" y="245"/>
                    </a:lnTo>
                    <a:lnTo>
                      <a:pt x="12" y="245"/>
                    </a:lnTo>
                    <a:lnTo>
                      <a:pt x="19" y="245"/>
                    </a:lnTo>
                    <a:lnTo>
                      <a:pt x="25" y="245"/>
                    </a:lnTo>
                    <a:lnTo>
                      <a:pt x="25" y="241"/>
                    </a:lnTo>
                    <a:lnTo>
                      <a:pt x="25" y="236"/>
                    </a:lnTo>
                    <a:lnTo>
                      <a:pt x="31" y="232"/>
                    </a:lnTo>
                    <a:lnTo>
                      <a:pt x="37" y="232"/>
                    </a:lnTo>
                    <a:lnTo>
                      <a:pt x="44" y="232"/>
                    </a:lnTo>
                    <a:lnTo>
                      <a:pt x="50" y="236"/>
                    </a:lnTo>
                    <a:lnTo>
                      <a:pt x="56" y="241"/>
                    </a:lnTo>
                    <a:lnTo>
                      <a:pt x="63" y="241"/>
                    </a:lnTo>
                    <a:lnTo>
                      <a:pt x="69" y="241"/>
                    </a:lnTo>
                    <a:lnTo>
                      <a:pt x="69" y="236"/>
                    </a:lnTo>
                    <a:lnTo>
                      <a:pt x="75" y="236"/>
                    </a:lnTo>
                    <a:lnTo>
                      <a:pt x="82" y="232"/>
                    </a:lnTo>
                    <a:lnTo>
                      <a:pt x="88" y="227"/>
                    </a:lnTo>
                    <a:lnTo>
                      <a:pt x="94" y="227"/>
                    </a:lnTo>
                    <a:lnTo>
                      <a:pt x="100" y="232"/>
                    </a:lnTo>
                    <a:lnTo>
                      <a:pt x="107" y="232"/>
                    </a:lnTo>
                    <a:lnTo>
                      <a:pt x="113" y="232"/>
                    </a:lnTo>
                    <a:lnTo>
                      <a:pt x="119" y="227"/>
                    </a:lnTo>
                    <a:lnTo>
                      <a:pt x="119" y="223"/>
                    </a:lnTo>
                    <a:lnTo>
                      <a:pt x="119" y="219"/>
                    </a:lnTo>
                    <a:lnTo>
                      <a:pt x="119" y="214"/>
                    </a:lnTo>
                    <a:lnTo>
                      <a:pt x="119" y="210"/>
                    </a:lnTo>
                    <a:lnTo>
                      <a:pt x="113" y="210"/>
                    </a:lnTo>
                    <a:lnTo>
                      <a:pt x="113" y="205"/>
                    </a:lnTo>
                    <a:lnTo>
                      <a:pt x="113" y="201"/>
                    </a:lnTo>
                    <a:lnTo>
                      <a:pt x="113" y="196"/>
                    </a:lnTo>
                    <a:lnTo>
                      <a:pt x="113" y="192"/>
                    </a:lnTo>
                    <a:lnTo>
                      <a:pt x="119" y="187"/>
                    </a:lnTo>
                    <a:lnTo>
                      <a:pt x="126" y="187"/>
                    </a:lnTo>
                    <a:lnTo>
                      <a:pt x="126" y="183"/>
                    </a:lnTo>
                    <a:lnTo>
                      <a:pt x="132" y="183"/>
                    </a:lnTo>
                    <a:lnTo>
                      <a:pt x="138" y="178"/>
                    </a:lnTo>
                    <a:lnTo>
                      <a:pt x="144" y="178"/>
                    </a:lnTo>
                    <a:lnTo>
                      <a:pt x="151" y="174"/>
                    </a:lnTo>
                    <a:lnTo>
                      <a:pt x="157" y="174"/>
                    </a:lnTo>
                    <a:lnTo>
                      <a:pt x="163" y="174"/>
                    </a:lnTo>
                    <a:lnTo>
                      <a:pt x="163" y="170"/>
                    </a:lnTo>
                    <a:lnTo>
                      <a:pt x="170" y="170"/>
                    </a:lnTo>
                    <a:lnTo>
                      <a:pt x="170" y="165"/>
                    </a:lnTo>
                    <a:lnTo>
                      <a:pt x="176" y="165"/>
                    </a:lnTo>
                    <a:lnTo>
                      <a:pt x="176" y="161"/>
                    </a:lnTo>
                    <a:lnTo>
                      <a:pt x="176" y="156"/>
                    </a:lnTo>
                    <a:lnTo>
                      <a:pt x="176" y="152"/>
                    </a:lnTo>
                    <a:lnTo>
                      <a:pt x="176" y="147"/>
                    </a:lnTo>
                    <a:lnTo>
                      <a:pt x="176" y="143"/>
                    </a:lnTo>
                    <a:lnTo>
                      <a:pt x="176" y="138"/>
                    </a:lnTo>
                    <a:lnTo>
                      <a:pt x="176" y="134"/>
                    </a:lnTo>
                    <a:lnTo>
                      <a:pt x="182" y="129"/>
                    </a:lnTo>
                    <a:lnTo>
                      <a:pt x="182" y="125"/>
                    </a:lnTo>
                    <a:lnTo>
                      <a:pt x="188" y="120"/>
                    </a:lnTo>
                    <a:lnTo>
                      <a:pt x="195" y="116"/>
                    </a:lnTo>
                    <a:lnTo>
                      <a:pt x="201" y="116"/>
                    </a:lnTo>
                    <a:lnTo>
                      <a:pt x="207" y="112"/>
                    </a:lnTo>
                    <a:lnTo>
                      <a:pt x="214" y="112"/>
                    </a:lnTo>
                    <a:lnTo>
                      <a:pt x="220" y="107"/>
                    </a:lnTo>
                    <a:lnTo>
                      <a:pt x="226" y="103"/>
                    </a:lnTo>
                    <a:lnTo>
                      <a:pt x="226" y="98"/>
                    </a:lnTo>
                    <a:lnTo>
                      <a:pt x="232" y="98"/>
                    </a:lnTo>
                    <a:lnTo>
                      <a:pt x="239" y="98"/>
                    </a:lnTo>
                    <a:lnTo>
                      <a:pt x="239" y="94"/>
                    </a:lnTo>
                    <a:lnTo>
                      <a:pt x="245" y="98"/>
                    </a:lnTo>
                    <a:lnTo>
                      <a:pt x="251" y="98"/>
                    </a:lnTo>
                    <a:lnTo>
                      <a:pt x="258" y="94"/>
                    </a:lnTo>
                    <a:lnTo>
                      <a:pt x="264" y="94"/>
                    </a:lnTo>
                    <a:lnTo>
                      <a:pt x="270" y="94"/>
                    </a:lnTo>
                    <a:lnTo>
                      <a:pt x="276" y="94"/>
                    </a:lnTo>
                    <a:lnTo>
                      <a:pt x="283" y="94"/>
                    </a:lnTo>
                    <a:lnTo>
                      <a:pt x="289" y="89"/>
                    </a:lnTo>
                    <a:lnTo>
                      <a:pt x="295" y="89"/>
                    </a:lnTo>
                    <a:lnTo>
                      <a:pt x="295" y="85"/>
                    </a:lnTo>
                    <a:lnTo>
                      <a:pt x="295" y="80"/>
                    </a:lnTo>
                    <a:lnTo>
                      <a:pt x="295" y="76"/>
                    </a:lnTo>
                    <a:lnTo>
                      <a:pt x="295" y="71"/>
                    </a:lnTo>
                    <a:lnTo>
                      <a:pt x="295" y="67"/>
                    </a:lnTo>
                    <a:lnTo>
                      <a:pt x="289" y="67"/>
                    </a:lnTo>
                    <a:lnTo>
                      <a:pt x="289" y="62"/>
                    </a:lnTo>
                    <a:lnTo>
                      <a:pt x="283" y="62"/>
                    </a:lnTo>
                    <a:lnTo>
                      <a:pt x="276" y="62"/>
                    </a:lnTo>
                    <a:lnTo>
                      <a:pt x="270" y="62"/>
                    </a:lnTo>
                    <a:lnTo>
                      <a:pt x="270" y="58"/>
                    </a:lnTo>
                    <a:lnTo>
                      <a:pt x="270" y="54"/>
                    </a:lnTo>
                    <a:lnTo>
                      <a:pt x="276" y="54"/>
                    </a:lnTo>
                    <a:lnTo>
                      <a:pt x="276" y="49"/>
                    </a:lnTo>
                    <a:lnTo>
                      <a:pt x="283" y="49"/>
                    </a:lnTo>
                    <a:lnTo>
                      <a:pt x="289" y="49"/>
                    </a:lnTo>
                    <a:lnTo>
                      <a:pt x="295" y="45"/>
                    </a:lnTo>
                    <a:lnTo>
                      <a:pt x="302" y="45"/>
                    </a:lnTo>
                    <a:lnTo>
                      <a:pt x="308" y="40"/>
                    </a:lnTo>
                    <a:lnTo>
                      <a:pt x="314" y="36"/>
                    </a:lnTo>
                    <a:lnTo>
                      <a:pt x="320" y="36"/>
                    </a:lnTo>
                    <a:lnTo>
                      <a:pt x="327" y="36"/>
                    </a:lnTo>
                    <a:lnTo>
                      <a:pt x="333" y="36"/>
                    </a:lnTo>
                    <a:lnTo>
                      <a:pt x="339" y="36"/>
                    </a:lnTo>
                    <a:lnTo>
                      <a:pt x="346" y="36"/>
                    </a:lnTo>
                    <a:lnTo>
                      <a:pt x="352" y="31"/>
                    </a:lnTo>
                    <a:lnTo>
                      <a:pt x="358" y="31"/>
                    </a:lnTo>
                    <a:lnTo>
                      <a:pt x="358" y="27"/>
                    </a:lnTo>
                    <a:lnTo>
                      <a:pt x="364" y="22"/>
                    </a:lnTo>
                    <a:lnTo>
                      <a:pt x="371" y="18"/>
                    </a:lnTo>
                    <a:lnTo>
                      <a:pt x="377" y="13"/>
                    </a:lnTo>
                    <a:lnTo>
                      <a:pt x="383" y="9"/>
                    </a:lnTo>
                    <a:lnTo>
                      <a:pt x="390" y="9"/>
                    </a:lnTo>
                    <a:lnTo>
                      <a:pt x="396" y="9"/>
                    </a:lnTo>
                    <a:lnTo>
                      <a:pt x="396" y="4"/>
                    </a:lnTo>
                    <a:lnTo>
                      <a:pt x="402" y="4"/>
                    </a:lnTo>
                    <a:lnTo>
                      <a:pt x="408" y="4"/>
                    </a:lnTo>
                    <a:lnTo>
                      <a:pt x="415" y="4"/>
                    </a:lnTo>
                    <a:lnTo>
                      <a:pt x="421" y="4"/>
                    </a:lnTo>
                    <a:lnTo>
                      <a:pt x="427" y="0"/>
                    </a:lnTo>
                    <a:lnTo>
                      <a:pt x="434" y="0"/>
                    </a:lnTo>
                    <a:lnTo>
                      <a:pt x="440" y="0"/>
                    </a:lnTo>
                    <a:lnTo>
                      <a:pt x="446" y="0"/>
                    </a:lnTo>
                    <a:lnTo>
                      <a:pt x="452" y="0"/>
                    </a:lnTo>
                    <a:lnTo>
                      <a:pt x="459" y="0"/>
                    </a:lnTo>
                    <a:lnTo>
                      <a:pt x="465" y="0"/>
                    </a:lnTo>
                    <a:lnTo>
                      <a:pt x="465" y="4"/>
                    </a:lnTo>
                    <a:lnTo>
                      <a:pt x="471" y="4"/>
                    </a:lnTo>
                    <a:lnTo>
                      <a:pt x="478" y="9"/>
                    </a:lnTo>
                    <a:lnTo>
                      <a:pt x="484" y="9"/>
                    </a:lnTo>
                    <a:lnTo>
                      <a:pt x="490" y="9"/>
                    </a:lnTo>
                    <a:lnTo>
                      <a:pt x="490" y="13"/>
                    </a:lnTo>
                    <a:lnTo>
                      <a:pt x="496" y="13"/>
                    </a:lnTo>
                    <a:lnTo>
                      <a:pt x="503" y="13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801" name="Group 1003"/>
            <p:cNvGrpSpPr>
              <a:grpSpLocks/>
            </p:cNvGrpSpPr>
            <p:nvPr/>
          </p:nvGrpSpPr>
          <p:grpSpPr bwMode="auto">
            <a:xfrm>
              <a:off x="1369" y="2773"/>
              <a:ext cx="591" cy="602"/>
              <a:chOff x="1369" y="2773"/>
              <a:chExt cx="591" cy="602"/>
            </a:xfrm>
          </p:grpSpPr>
          <p:sp>
            <p:nvSpPr>
              <p:cNvPr id="5100" name="Freeform 1004"/>
              <p:cNvSpPr>
                <a:spLocks/>
              </p:cNvSpPr>
              <p:nvPr/>
            </p:nvSpPr>
            <p:spPr bwMode="auto">
              <a:xfrm>
                <a:off x="1369" y="2773"/>
                <a:ext cx="591" cy="602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47" y="36"/>
                  </a:cxn>
                  <a:cxn ang="0">
                    <a:pos x="591" y="45"/>
                  </a:cxn>
                  <a:cxn ang="0">
                    <a:pos x="572" y="76"/>
                  </a:cxn>
                  <a:cxn ang="0">
                    <a:pos x="572" y="112"/>
                  </a:cxn>
                  <a:cxn ang="0">
                    <a:pos x="559" y="143"/>
                  </a:cxn>
                  <a:cxn ang="0">
                    <a:pos x="534" y="165"/>
                  </a:cxn>
                  <a:cxn ang="0">
                    <a:pos x="515" y="201"/>
                  </a:cxn>
                  <a:cxn ang="0">
                    <a:pos x="540" y="201"/>
                  </a:cxn>
                  <a:cxn ang="0">
                    <a:pos x="572" y="210"/>
                  </a:cxn>
                  <a:cxn ang="0">
                    <a:pos x="534" y="232"/>
                  </a:cxn>
                  <a:cxn ang="0">
                    <a:pos x="490" y="241"/>
                  </a:cxn>
                  <a:cxn ang="0">
                    <a:pos x="471" y="272"/>
                  </a:cxn>
                  <a:cxn ang="0">
                    <a:pos x="452" y="304"/>
                  </a:cxn>
                  <a:cxn ang="0">
                    <a:pos x="452" y="326"/>
                  </a:cxn>
                  <a:cxn ang="0">
                    <a:pos x="477" y="353"/>
                  </a:cxn>
                  <a:cxn ang="0">
                    <a:pos x="496" y="379"/>
                  </a:cxn>
                  <a:cxn ang="0">
                    <a:pos x="503" y="402"/>
                  </a:cxn>
                  <a:cxn ang="0">
                    <a:pos x="484" y="428"/>
                  </a:cxn>
                  <a:cxn ang="0">
                    <a:pos x="490" y="464"/>
                  </a:cxn>
                  <a:cxn ang="0">
                    <a:pos x="477" y="495"/>
                  </a:cxn>
                  <a:cxn ang="0">
                    <a:pos x="452" y="527"/>
                  </a:cxn>
                  <a:cxn ang="0">
                    <a:pos x="446" y="562"/>
                  </a:cxn>
                  <a:cxn ang="0">
                    <a:pos x="440" y="594"/>
                  </a:cxn>
                  <a:cxn ang="0">
                    <a:pos x="389" y="602"/>
                  </a:cxn>
                  <a:cxn ang="0">
                    <a:pos x="333" y="598"/>
                  </a:cxn>
                  <a:cxn ang="0">
                    <a:pos x="270" y="585"/>
                  </a:cxn>
                  <a:cxn ang="0">
                    <a:pos x="226" y="576"/>
                  </a:cxn>
                  <a:cxn ang="0">
                    <a:pos x="182" y="567"/>
                  </a:cxn>
                  <a:cxn ang="0">
                    <a:pos x="150" y="549"/>
                  </a:cxn>
                  <a:cxn ang="0">
                    <a:pos x="113" y="531"/>
                  </a:cxn>
                  <a:cxn ang="0">
                    <a:pos x="81" y="513"/>
                  </a:cxn>
                  <a:cxn ang="0">
                    <a:pos x="44" y="495"/>
                  </a:cxn>
                  <a:cxn ang="0">
                    <a:pos x="31" y="469"/>
                  </a:cxn>
                  <a:cxn ang="0">
                    <a:pos x="6" y="460"/>
                  </a:cxn>
                  <a:cxn ang="0">
                    <a:pos x="37" y="455"/>
                  </a:cxn>
                  <a:cxn ang="0">
                    <a:pos x="75" y="469"/>
                  </a:cxn>
                  <a:cxn ang="0">
                    <a:pos x="113" y="442"/>
                  </a:cxn>
                  <a:cxn ang="0">
                    <a:pos x="157" y="424"/>
                  </a:cxn>
                  <a:cxn ang="0">
                    <a:pos x="201" y="397"/>
                  </a:cxn>
                  <a:cxn ang="0">
                    <a:pos x="245" y="366"/>
                  </a:cxn>
                  <a:cxn ang="0">
                    <a:pos x="264" y="335"/>
                  </a:cxn>
                  <a:cxn ang="0">
                    <a:pos x="270" y="299"/>
                  </a:cxn>
                  <a:cxn ang="0">
                    <a:pos x="257" y="263"/>
                  </a:cxn>
                  <a:cxn ang="0">
                    <a:pos x="245" y="232"/>
                  </a:cxn>
                  <a:cxn ang="0">
                    <a:pos x="245" y="205"/>
                  </a:cxn>
                  <a:cxn ang="0">
                    <a:pos x="257" y="183"/>
                  </a:cxn>
                  <a:cxn ang="0">
                    <a:pos x="289" y="161"/>
                  </a:cxn>
                  <a:cxn ang="0">
                    <a:pos x="320" y="139"/>
                  </a:cxn>
                  <a:cxn ang="0">
                    <a:pos x="358" y="143"/>
                  </a:cxn>
                  <a:cxn ang="0">
                    <a:pos x="389" y="112"/>
                  </a:cxn>
                  <a:cxn ang="0">
                    <a:pos x="370" y="81"/>
                  </a:cxn>
                  <a:cxn ang="0">
                    <a:pos x="389" y="76"/>
                  </a:cxn>
                  <a:cxn ang="0">
                    <a:pos x="421" y="49"/>
                  </a:cxn>
                  <a:cxn ang="0">
                    <a:pos x="458" y="36"/>
                  </a:cxn>
                  <a:cxn ang="0">
                    <a:pos x="465" y="14"/>
                  </a:cxn>
                  <a:cxn ang="0">
                    <a:pos x="477" y="9"/>
                  </a:cxn>
                </a:cxnLst>
                <a:rect l="0" t="0" r="r" b="b"/>
                <a:pathLst>
                  <a:path w="591" h="602">
                    <a:moveTo>
                      <a:pt x="477" y="9"/>
                    </a:moveTo>
                    <a:lnTo>
                      <a:pt x="484" y="14"/>
                    </a:lnTo>
                    <a:lnTo>
                      <a:pt x="484" y="18"/>
                    </a:lnTo>
                    <a:lnTo>
                      <a:pt x="490" y="23"/>
                    </a:lnTo>
                    <a:lnTo>
                      <a:pt x="496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15" y="27"/>
                    </a:lnTo>
                    <a:lnTo>
                      <a:pt x="521" y="27"/>
                    </a:lnTo>
                    <a:lnTo>
                      <a:pt x="528" y="27"/>
                    </a:lnTo>
                    <a:lnTo>
                      <a:pt x="528" y="32"/>
                    </a:lnTo>
                    <a:lnTo>
                      <a:pt x="534" y="32"/>
                    </a:lnTo>
                    <a:lnTo>
                      <a:pt x="540" y="32"/>
                    </a:lnTo>
                    <a:lnTo>
                      <a:pt x="540" y="36"/>
                    </a:lnTo>
                    <a:lnTo>
                      <a:pt x="547" y="36"/>
                    </a:lnTo>
                    <a:lnTo>
                      <a:pt x="553" y="40"/>
                    </a:lnTo>
                    <a:lnTo>
                      <a:pt x="559" y="40"/>
                    </a:lnTo>
                    <a:lnTo>
                      <a:pt x="565" y="40"/>
                    </a:lnTo>
                    <a:lnTo>
                      <a:pt x="572" y="40"/>
                    </a:lnTo>
                    <a:lnTo>
                      <a:pt x="578" y="36"/>
                    </a:lnTo>
                    <a:lnTo>
                      <a:pt x="584" y="36"/>
                    </a:lnTo>
                    <a:lnTo>
                      <a:pt x="591" y="40"/>
                    </a:lnTo>
                    <a:lnTo>
                      <a:pt x="591" y="45"/>
                    </a:lnTo>
                    <a:lnTo>
                      <a:pt x="591" y="49"/>
                    </a:lnTo>
                    <a:lnTo>
                      <a:pt x="584" y="49"/>
                    </a:lnTo>
                    <a:lnTo>
                      <a:pt x="584" y="54"/>
                    </a:lnTo>
                    <a:lnTo>
                      <a:pt x="584" y="58"/>
                    </a:lnTo>
                    <a:lnTo>
                      <a:pt x="578" y="63"/>
                    </a:lnTo>
                    <a:lnTo>
                      <a:pt x="578" y="67"/>
                    </a:lnTo>
                    <a:lnTo>
                      <a:pt x="578" y="72"/>
                    </a:lnTo>
                    <a:lnTo>
                      <a:pt x="572" y="76"/>
                    </a:lnTo>
                    <a:lnTo>
                      <a:pt x="572" y="81"/>
                    </a:lnTo>
                    <a:lnTo>
                      <a:pt x="572" y="85"/>
                    </a:lnTo>
                    <a:lnTo>
                      <a:pt x="572" y="90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72" y="107"/>
                    </a:lnTo>
                    <a:lnTo>
                      <a:pt x="572" y="112"/>
                    </a:lnTo>
                    <a:lnTo>
                      <a:pt x="572" y="116"/>
                    </a:lnTo>
                    <a:lnTo>
                      <a:pt x="572" y="121"/>
                    </a:lnTo>
                    <a:lnTo>
                      <a:pt x="572" y="125"/>
                    </a:lnTo>
                    <a:lnTo>
                      <a:pt x="572" y="130"/>
                    </a:lnTo>
                    <a:lnTo>
                      <a:pt x="565" y="134"/>
                    </a:lnTo>
                    <a:lnTo>
                      <a:pt x="565" y="139"/>
                    </a:lnTo>
                    <a:lnTo>
                      <a:pt x="559" y="139"/>
                    </a:lnTo>
                    <a:lnTo>
                      <a:pt x="559" y="143"/>
                    </a:lnTo>
                    <a:lnTo>
                      <a:pt x="559" y="148"/>
                    </a:lnTo>
                    <a:lnTo>
                      <a:pt x="553" y="148"/>
                    </a:lnTo>
                    <a:lnTo>
                      <a:pt x="553" y="152"/>
                    </a:lnTo>
                    <a:lnTo>
                      <a:pt x="547" y="152"/>
                    </a:lnTo>
                    <a:lnTo>
                      <a:pt x="547" y="156"/>
                    </a:lnTo>
                    <a:lnTo>
                      <a:pt x="540" y="161"/>
                    </a:lnTo>
                    <a:lnTo>
                      <a:pt x="540" y="165"/>
                    </a:lnTo>
                    <a:lnTo>
                      <a:pt x="534" y="165"/>
                    </a:lnTo>
                    <a:lnTo>
                      <a:pt x="534" y="170"/>
                    </a:lnTo>
                    <a:lnTo>
                      <a:pt x="528" y="174"/>
                    </a:lnTo>
                    <a:lnTo>
                      <a:pt x="528" y="179"/>
                    </a:lnTo>
                    <a:lnTo>
                      <a:pt x="521" y="183"/>
                    </a:lnTo>
                    <a:lnTo>
                      <a:pt x="521" y="188"/>
                    </a:lnTo>
                    <a:lnTo>
                      <a:pt x="515" y="192"/>
                    </a:lnTo>
                    <a:lnTo>
                      <a:pt x="515" y="197"/>
                    </a:lnTo>
                    <a:lnTo>
                      <a:pt x="515" y="201"/>
                    </a:lnTo>
                    <a:lnTo>
                      <a:pt x="515" y="205"/>
                    </a:lnTo>
                    <a:lnTo>
                      <a:pt x="515" y="210"/>
                    </a:lnTo>
                    <a:lnTo>
                      <a:pt x="521" y="210"/>
                    </a:lnTo>
                    <a:lnTo>
                      <a:pt x="528" y="210"/>
                    </a:lnTo>
                    <a:lnTo>
                      <a:pt x="528" y="205"/>
                    </a:lnTo>
                    <a:lnTo>
                      <a:pt x="534" y="205"/>
                    </a:lnTo>
                    <a:lnTo>
                      <a:pt x="540" y="205"/>
                    </a:lnTo>
                    <a:lnTo>
                      <a:pt x="540" y="201"/>
                    </a:lnTo>
                    <a:lnTo>
                      <a:pt x="547" y="201"/>
                    </a:lnTo>
                    <a:lnTo>
                      <a:pt x="553" y="201"/>
                    </a:lnTo>
                    <a:lnTo>
                      <a:pt x="559" y="197"/>
                    </a:lnTo>
                    <a:lnTo>
                      <a:pt x="565" y="197"/>
                    </a:lnTo>
                    <a:lnTo>
                      <a:pt x="572" y="197"/>
                    </a:lnTo>
                    <a:lnTo>
                      <a:pt x="578" y="201"/>
                    </a:lnTo>
                    <a:lnTo>
                      <a:pt x="572" y="205"/>
                    </a:lnTo>
                    <a:lnTo>
                      <a:pt x="572" y="210"/>
                    </a:lnTo>
                    <a:lnTo>
                      <a:pt x="565" y="214"/>
                    </a:lnTo>
                    <a:lnTo>
                      <a:pt x="559" y="219"/>
                    </a:lnTo>
                    <a:lnTo>
                      <a:pt x="559" y="223"/>
                    </a:lnTo>
                    <a:lnTo>
                      <a:pt x="553" y="223"/>
                    </a:lnTo>
                    <a:lnTo>
                      <a:pt x="553" y="228"/>
                    </a:lnTo>
                    <a:lnTo>
                      <a:pt x="547" y="228"/>
                    </a:lnTo>
                    <a:lnTo>
                      <a:pt x="540" y="228"/>
                    </a:lnTo>
                    <a:lnTo>
                      <a:pt x="534" y="232"/>
                    </a:lnTo>
                    <a:lnTo>
                      <a:pt x="528" y="232"/>
                    </a:lnTo>
                    <a:lnTo>
                      <a:pt x="521" y="232"/>
                    </a:lnTo>
                    <a:lnTo>
                      <a:pt x="515" y="232"/>
                    </a:lnTo>
                    <a:lnTo>
                      <a:pt x="509" y="232"/>
                    </a:lnTo>
                    <a:lnTo>
                      <a:pt x="503" y="237"/>
                    </a:lnTo>
                    <a:lnTo>
                      <a:pt x="496" y="237"/>
                    </a:lnTo>
                    <a:lnTo>
                      <a:pt x="496" y="241"/>
                    </a:lnTo>
                    <a:lnTo>
                      <a:pt x="490" y="241"/>
                    </a:lnTo>
                    <a:lnTo>
                      <a:pt x="484" y="246"/>
                    </a:lnTo>
                    <a:lnTo>
                      <a:pt x="477" y="246"/>
                    </a:lnTo>
                    <a:lnTo>
                      <a:pt x="477" y="250"/>
                    </a:lnTo>
                    <a:lnTo>
                      <a:pt x="471" y="255"/>
                    </a:lnTo>
                    <a:lnTo>
                      <a:pt x="471" y="259"/>
                    </a:lnTo>
                    <a:lnTo>
                      <a:pt x="471" y="263"/>
                    </a:lnTo>
                    <a:lnTo>
                      <a:pt x="471" y="268"/>
                    </a:lnTo>
                    <a:lnTo>
                      <a:pt x="471" y="272"/>
                    </a:lnTo>
                    <a:lnTo>
                      <a:pt x="471" y="277"/>
                    </a:lnTo>
                    <a:lnTo>
                      <a:pt x="471" y="281"/>
                    </a:lnTo>
                    <a:lnTo>
                      <a:pt x="471" y="286"/>
                    </a:lnTo>
                    <a:lnTo>
                      <a:pt x="471" y="290"/>
                    </a:lnTo>
                    <a:lnTo>
                      <a:pt x="465" y="295"/>
                    </a:lnTo>
                    <a:lnTo>
                      <a:pt x="458" y="299"/>
                    </a:lnTo>
                    <a:lnTo>
                      <a:pt x="452" y="299"/>
                    </a:lnTo>
                    <a:lnTo>
                      <a:pt x="452" y="304"/>
                    </a:lnTo>
                    <a:lnTo>
                      <a:pt x="446" y="304"/>
                    </a:lnTo>
                    <a:lnTo>
                      <a:pt x="440" y="304"/>
                    </a:lnTo>
                    <a:lnTo>
                      <a:pt x="440" y="308"/>
                    </a:lnTo>
                    <a:lnTo>
                      <a:pt x="446" y="313"/>
                    </a:lnTo>
                    <a:lnTo>
                      <a:pt x="446" y="317"/>
                    </a:lnTo>
                    <a:lnTo>
                      <a:pt x="452" y="317"/>
                    </a:lnTo>
                    <a:lnTo>
                      <a:pt x="452" y="321"/>
                    </a:lnTo>
                    <a:lnTo>
                      <a:pt x="452" y="326"/>
                    </a:lnTo>
                    <a:lnTo>
                      <a:pt x="458" y="330"/>
                    </a:lnTo>
                    <a:lnTo>
                      <a:pt x="465" y="330"/>
                    </a:lnTo>
                    <a:lnTo>
                      <a:pt x="465" y="335"/>
                    </a:lnTo>
                    <a:lnTo>
                      <a:pt x="471" y="335"/>
                    </a:lnTo>
                    <a:lnTo>
                      <a:pt x="471" y="339"/>
                    </a:lnTo>
                    <a:lnTo>
                      <a:pt x="471" y="344"/>
                    </a:lnTo>
                    <a:lnTo>
                      <a:pt x="477" y="348"/>
                    </a:lnTo>
                    <a:lnTo>
                      <a:pt x="477" y="353"/>
                    </a:lnTo>
                    <a:lnTo>
                      <a:pt x="484" y="357"/>
                    </a:lnTo>
                    <a:lnTo>
                      <a:pt x="484" y="362"/>
                    </a:lnTo>
                    <a:lnTo>
                      <a:pt x="484" y="366"/>
                    </a:lnTo>
                    <a:lnTo>
                      <a:pt x="490" y="366"/>
                    </a:lnTo>
                    <a:lnTo>
                      <a:pt x="490" y="371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4"/>
                    </a:lnTo>
                    <a:lnTo>
                      <a:pt x="509" y="384"/>
                    </a:lnTo>
                    <a:lnTo>
                      <a:pt x="503" y="384"/>
                    </a:lnTo>
                    <a:lnTo>
                      <a:pt x="503" y="388"/>
                    </a:lnTo>
                    <a:lnTo>
                      <a:pt x="503" y="393"/>
                    </a:lnTo>
                    <a:lnTo>
                      <a:pt x="503" y="397"/>
                    </a:lnTo>
                    <a:lnTo>
                      <a:pt x="503" y="402"/>
                    </a:lnTo>
                    <a:lnTo>
                      <a:pt x="503" y="406"/>
                    </a:lnTo>
                    <a:lnTo>
                      <a:pt x="503" y="411"/>
                    </a:lnTo>
                    <a:lnTo>
                      <a:pt x="496" y="411"/>
                    </a:lnTo>
                    <a:lnTo>
                      <a:pt x="496" y="415"/>
                    </a:lnTo>
                    <a:lnTo>
                      <a:pt x="490" y="415"/>
                    </a:lnTo>
                    <a:lnTo>
                      <a:pt x="490" y="420"/>
                    </a:lnTo>
                    <a:lnTo>
                      <a:pt x="490" y="424"/>
                    </a:lnTo>
                    <a:lnTo>
                      <a:pt x="484" y="428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84" y="442"/>
                    </a:lnTo>
                    <a:lnTo>
                      <a:pt x="484" y="446"/>
                    </a:lnTo>
                    <a:lnTo>
                      <a:pt x="484" y="451"/>
                    </a:lnTo>
                    <a:lnTo>
                      <a:pt x="490" y="455"/>
                    </a:lnTo>
                    <a:lnTo>
                      <a:pt x="490" y="460"/>
                    </a:lnTo>
                    <a:lnTo>
                      <a:pt x="490" y="464"/>
                    </a:lnTo>
                    <a:lnTo>
                      <a:pt x="490" y="469"/>
                    </a:lnTo>
                    <a:lnTo>
                      <a:pt x="490" y="473"/>
                    </a:lnTo>
                    <a:lnTo>
                      <a:pt x="490" y="478"/>
                    </a:lnTo>
                    <a:lnTo>
                      <a:pt x="490" y="482"/>
                    </a:lnTo>
                    <a:lnTo>
                      <a:pt x="484" y="482"/>
                    </a:lnTo>
                    <a:lnTo>
                      <a:pt x="484" y="486"/>
                    </a:lnTo>
                    <a:lnTo>
                      <a:pt x="477" y="491"/>
                    </a:lnTo>
                    <a:lnTo>
                      <a:pt x="477" y="495"/>
                    </a:lnTo>
                    <a:lnTo>
                      <a:pt x="477" y="500"/>
                    </a:lnTo>
                    <a:lnTo>
                      <a:pt x="471" y="500"/>
                    </a:lnTo>
                    <a:lnTo>
                      <a:pt x="471" y="504"/>
                    </a:lnTo>
                    <a:lnTo>
                      <a:pt x="465" y="509"/>
                    </a:lnTo>
                    <a:lnTo>
                      <a:pt x="458" y="513"/>
                    </a:lnTo>
                    <a:lnTo>
                      <a:pt x="458" y="518"/>
                    </a:lnTo>
                    <a:lnTo>
                      <a:pt x="458" y="522"/>
                    </a:lnTo>
                    <a:lnTo>
                      <a:pt x="452" y="527"/>
                    </a:lnTo>
                    <a:lnTo>
                      <a:pt x="452" y="531"/>
                    </a:lnTo>
                    <a:lnTo>
                      <a:pt x="452" y="536"/>
                    </a:lnTo>
                    <a:lnTo>
                      <a:pt x="446" y="540"/>
                    </a:lnTo>
                    <a:lnTo>
                      <a:pt x="446" y="544"/>
                    </a:lnTo>
                    <a:lnTo>
                      <a:pt x="446" y="549"/>
                    </a:lnTo>
                    <a:lnTo>
                      <a:pt x="446" y="553"/>
                    </a:lnTo>
                    <a:lnTo>
                      <a:pt x="446" y="558"/>
                    </a:lnTo>
                    <a:lnTo>
                      <a:pt x="446" y="562"/>
                    </a:lnTo>
                    <a:lnTo>
                      <a:pt x="446" y="567"/>
                    </a:lnTo>
                    <a:lnTo>
                      <a:pt x="446" y="571"/>
                    </a:lnTo>
                    <a:lnTo>
                      <a:pt x="446" y="576"/>
                    </a:lnTo>
                    <a:lnTo>
                      <a:pt x="452" y="576"/>
                    </a:lnTo>
                    <a:lnTo>
                      <a:pt x="446" y="585"/>
                    </a:lnTo>
                    <a:lnTo>
                      <a:pt x="446" y="589"/>
                    </a:lnTo>
                    <a:lnTo>
                      <a:pt x="446" y="594"/>
                    </a:lnTo>
                    <a:lnTo>
                      <a:pt x="440" y="594"/>
                    </a:lnTo>
                    <a:lnTo>
                      <a:pt x="440" y="598"/>
                    </a:lnTo>
                    <a:lnTo>
                      <a:pt x="433" y="598"/>
                    </a:lnTo>
                    <a:lnTo>
                      <a:pt x="427" y="602"/>
                    </a:lnTo>
                    <a:lnTo>
                      <a:pt x="421" y="602"/>
                    </a:lnTo>
                    <a:lnTo>
                      <a:pt x="414" y="602"/>
                    </a:lnTo>
                    <a:lnTo>
                      <a:pt x="408" y="602"/>
                    </a:lnTo>
                    <a:lnTo>
                      <a:pt x="402" y="602"/>
                    </a:lnTo>
                    <a:lnTo>
                      <a:pt x="389" y="602"/>
                    </a:lnTo>
                    <a:lnTo>
                      <a:pt x="383" y="602"/>
                    </a:lnTo>
                    <a:lnTo>
                      <a:pt x="370" y="602"/>
                    </a:lnTo>
                    <a:lnTo>
                      <a:pt x="364" y="602"/>
                    </a:lnTo>
                    <a:lnTo>
                      <a:pt x="358" y="602"/>
                    </a:lnTo>
                    <a:lnTo>
                      <a:pt x="352" y="602"/>
                    </a:lnTo>
                    <a:lnTo>
                      <a:pt x="345" y="602"/>
                    </a:lnTo>
                    <a:lnTo>
                      <a:pt x="339" y="598"/>
                    </a:lnTo>
                    <a:lnTo>
                      <a:pt x="333" y="598"/>
                    </a:lnTo>
                    <a:lnTo>
                      <a:pt x="326" y="594"/>
                    </a:lnTo>
                    <a:lnTo>
                      <a:pt x="320" y="594"/>
                    </a:lnTo>
                    <a:lnTo>
                      <a:pt x="314" y="589"/>
                    </a:lnTo>
                    <a:lnTo>
                      <a:pt x="301" y="589"/>
                    </a:lnTo>
                    <a:lnTo>
                      <a:pt x="289" y="589"/>
                    </a:lnTo>
                    <a:lnTo>
                      <a:pt x="282" y="589"/>
                    </a:lnTo>
                    <a:lnTo>
                      <a:pt x="276" y="589"/>
                    </a:lnTo>
                    <a:lnTo>
                      <a:pt x="270" y="585"/>
                    </a:lnTo>
                    <a:lnTo>
                      <a:pt x="264" y="585"/>
                    </a:lnTo>
                    <a:lnTo>
                      <a:pt x="264" y="580"/>
                    </a:lnTo>
                    <a:lnTo>
                      <a:pt x="257" y="580"/>
                    </a:lnTo>
                    <a:lnTo>
                      <a:pt x="251" y="580"/>
                    </a:lnTo>
                    <a:lnTo>
                      <a:pt x="245" y="580"/>
                    </a:lnTo>
                    <a:lnTo>
                      <a:pt x="238" y="580"/>
                    </a:lnTo>
                    <a:lnTo>
                      <a:pt x="232" y="580"/>
                    </a:lnTo>
                    <a:lnTo>
                      <a:pt x="226" y="576"/>
                    </a:lnTo>
                    <a:lnTo>
                      <a:pt x="220" y="576"/>
                    </a:lnTo>
                    <a:lnTo>
                      <a:pt x="220" y="571"/>
                    </a:lnTo>
                    <a:lnTo>
                      <a:pt x="213" y="571"/>
                    </a:lnTo>
                    <a:lnTo>
                      <a:pt x="207" y="571"/>
                    </a:lnTo>
                    <a:lnTo>
                      <a:pt x="201" y="571"/>
                    </a:lnTo>
                    <a:lnTo>
                      <a:pt x="194" y="571"/>
                    </a:lnTo>
                    <a:lnTo>
                      <a:pt x="188" y="571"/>
                    </a:lnTo>
                    <a:lnTo>
                      <a:pt x="182" y="567"/>
                    </a:lnTo>
                    <a:lnTo>
                      <a:pt x="176" y="567"/>
                    </a:lnTo>
                    <a:lnTo>
                      <a:pt x="169" y="567"/>
                    </a:lnTo>
                    <a:lnTo>
                      <a:pt x="163" y="567"/>
                    </a:lnTo>
                    <a:lnTo>
                      <a:pt x="163" y="562"/>
                    </a:lnTo>
                    <a:lnTo>
                      <a:pt x="163" y="558"/>
                    </a:lnTo>
                    <a:lnTo>
                      <a:pt x="157" y="553"/>
                    </a:lnTo>
                    <a:lnTo>
                      <a:pt x="150" y="553"/>
                    </a:lnTo>
                    <a:lnTo>
                      <a:pt x="150" y="549"/>
                    </a:lnTo>
                    <a:lnTo>
                      <a:pt x="144" y="549"/>
                    </a:lnTo>
                    <a:lnTo>
                      <a:pt x="138" y="544"/>
                    </a:lnTo>
                    <a:lnTo>
                      <a:pt x="138" y="540"/>
                    </a:lnTo>
                    <a:lnTo>
                      <a:pt x="132" y="540"/>
                    </a:lnTo>
                    <a:lnTo>
                      <a:pt x="132" y="536"/>
                    </a:lnTo>
                    <a:lnTo>
                      <a:pt x="125" y="536"/>
                    </a:lnTo>
                    <a:lnTo>
                      <a:pt x="119" y="531"/>
                    </a:lnTo>
                    <a:lnTo>
                      <a:pt x="113" y="531"/>
                    </a:lnTo>
                    <a:lnTo>
                      <a:pt x="113" y="527"/>
                    </a:lnTo>
                    <a:lnTo>
                      <a:pt x="106" y="527"/>
                    </a:lnTo>
                    <a:lnTo>
                      <a:pt x="100" y="522"/>
                    </a:lnTo>
                    <a:lnTo>
                      <a:pt x="94" y="522"/>
                    </a:lnTo>
                    <a:lnTo>
                      <a:pt x="94" y="518"/>
                    </a:lnTo>
                    <a:lnTo>
                      <a:pt x="88" y="518"/>
                    </a:lnTo>
                    <a:lnTo>
                      <a:pt x="81" y="518"/>
                    </a:lnTo>
                    <a:lnTo>
                      <a:pt x="81" y="513"/>
                    </a:lnTo>
                    <a:lnTo>
                      <a:pt x="75" y="513"/>
                    </a:lnTo>
                    <a:lnTo>
                      <a:pt x="69" y="509"/>
                    </a:lnTo>
                    <a:lnTo>
                      <a:pt x="69" y="504"/>
                    </a:lnTo>
                    <a:lnTo>
                      <a:pt x="62" y="504"/>
                    </a:lnTo>
                    <a:lnTo>
                      <a:pt x="56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7" y="486"/>
                    </a:lnTo>
                    <a:lnTo>
                      <a:pt x="31" y="486"/>
                    </a:lnTo>
                    <a:lnTo>
                      <a:pt x="31" y="482"/>
                    </a:lnTo>
                    <a:lnTo>
                      <a:pt x="31" y="478"/>
                    </a:lnTo>
                    <a:lnTo>
                      <a:pt x="31" y="473"/>
                    </a:lnTo>
                    <a:lnTo>
                      <a:pt x="31" y="469"/>
                    </a:lnTo>
                    <a:lnTo>
                      <a:pt x="25" y="469"/>
                    </a:lnTo>
                    <a:lnTo>
                      <a:pt x="18" y="469"/>
                    </a:lnTo>
                    <a:lnTo>
                      <a:pt x="18" y="464"/>
                    </a:lnTo>
                    <a:lnTo>
                      <a:pt x="12" y="464"/>
                    </a:lnTo>
                    <a:lnTo>
                      <a:pt x="12" y="460"/>
                    </a:lnTo>
                    <a:lnTo>
                      <a:pt x="6" y="460"/>
                    </a:lnTo>
                    <a:lnTo>
                      <a:pt x="6" y="464"/>
                    </a:lnTo>
                    <a:lnTo>
                      <a:pt x="6" y="460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6" y="451"/>
                    </a:lnTo>
                    <a:lnTo>
                      <a:pt x="12" y="451"/>
                    </a:lnTo>
                    <a:lnTo>
                      <a:pt x="18" y="451"/>
                    </a:lnTo>
                    <a:lnTo>
                      <a:pt x="25" y="451"/>
                    </a:lnTo>
                    <a:lnTo>
                      <a:pt x="31" y="455"/>
                    </a:lnTo>
                    <a:lnTo>
                      <a:pt x="37" y="455"/>
                    </a:lnTo>
                    <a:lnTo>
                      <a:pt x="44" y="455"/>
                    </a:lnTo>
                    <a:lnTo>
                      <a:pt x="50" y="455"/>
                    </a:lnTo>
                    <a:lnTo>
                      <a:pt x="50" y="460"/>
                    </a:lnTo>
                    <a:lnTo>
                      <a:pt x="56" y="464"/>
                    </a:lnTo>
                    <a:lnTo>
                      <a:pt x="56" y="469"/>
                    </a:lnTo>
                    <a:lnTo>
                      <a:pt x="62" y="473"/>
                    </a:lnTo>
                    <a:lnTo>
                      <a:pt x="69" y="473"/>
                    </a:lnTo>
                    <a:lnTo>
                      <a:pt x="75" y="469"/>
                    </a:lnTo>
                    <a:lnTo>
                      <a:pt x="81" y="469"/>
                    </a:lnTo>
                    <a:lnTo>
                      <a:pt x="88" y="464"/>
                    </a:lnTo>
                    <a:lnTo>
                      <a:pt x="94" y="460"/>
                    </a:lnTo>
                    <a:lnTo>
                      <a:pt x="94" y="455"/>
                    </a:lnTo>
                    <a:lnTo>
                      <a:pt x="100" y="451"/>
                    </a:lnTo>
                    <a:lnTo>
                      <a:pt x="106" y="451"/>
                    </a:lnTo>
                    <a:lnTo>
                      <a:pt x="106" y="446"/>
                    </a:lnTo>
                    <a:lnTo>
                      <a:pt x="113" y="442"/>
                    </a:lnTo>
                    <a:lnTo>
                      <a:pt x="119" y="442"/>
                    </a:lnTo>
                    <a:lnTo>
                      <a:pt x="125" y="437"/>
                    </a:lnTo>
                    <a:lnTo>
                      <a:pt x="132" y="437"/>
                    </a:lnTo>
                    <a:lnTo>
                      <a:pt x="132" y="433"/>
                    </a:lnTo>
                    <a:lnTo>
                      <a:pt x="138" y="433"/>
                    </a:lnTo>
                    <a:lnTo>
                      <a:pt x="144" y="428"/>
                    </a:lnTo>
                    <a:lnTo>
                      <a:pt x="150" y="424"/>
                    </a:lnTo>
                    <a:lnTo>
                      <a:pt x="157" y="424"/>
                    </a:lnTo>
                    <a:lnTo>
                      <a:pt x="163" y="420"/>
                    </a:lnTo>
                    <a:lnTo>
                      <a:pt x="169" y="420"/>
                    </a:lnTo>
                    <a:lnTo>
                      <a:pt x="176" y="415"/>
                    </a:lnTo>
                    <a:lnTo>
                      <a:pt x="182" y="411"/>
                    </a:lnTo>
                    <a:lnTo>
                      <a:pt x="188" y="406"/>
                    </a:lnTo>
                    <a:lnTo>
                      <a:pt x="188" y="402"/>
                    </a:lnTo>
                    <a:lnTo>
                      <a:pt x="194" y="397"/>
                    </a:lnTo>
                    <a:lnTo>
                      <a:pt x="201" y="397"/>
                    </a:lnTo>
                    <a:lnTo>
                      <a:pt x="207" y="393"/>
                    </a:lnTo>
                    <a:lnTo>
                      <a:pt x="213" y="388"/>
                    </a:lnTo>
                    <a:lnTo>
                      <a:pt x="220" y="388"/>
                    </a:lnTo>
                    <a:lnTo>
                      <a:pt x="226" y="384"/>
                    </a:lnTo>
                    <a:lnTo>
                      <a:pt x="232" y="379"/>
                    </a:lnTo>
                    <a:lnTo>
                      <a:pt x="238" y="375"/>
                    </a:lnTo>
                    <a:lnTo>
                      <a:pt x="238" y="371"/>
                    </a:lnTo>
                    <a:lnTo>
                      <a:pt x="245" y="366"/>
                    </a:lnTo>
                    <a:lnTo>
                      <a:pt x="245" y="362"/>
                    </a:lnTo>
                    <a:lnTo>
                      <a:pt x="251" y="362"/>
                    </a:lnTo>
                    <a:lnTo>
                      <a:pt x="251" y="357"/>
                    </a:lnTo>
                    <a:lnTo>
                      <a:pt x="251" y="353"/>
                    </a:lnTo>
                    <a:lnTo>
                      <a:pt x="257" y="348"/>
                    </a:lnTo>
                    <a:lnTo>
                      <a:pt x="257" y="344"/>
                    </a:lnTo>
                    <a:lnTo>
                      <a:pt x="264" y="339"/>
                    </a:lnTo>
                    <a:lnTo>
                      <a:pt x="264" y="335"/>
                    </a:lnTo>
                    <a:lnTo>
                      <a:pt x="270" y="330"/>
                    </a:lnTo>
                    <a:lnTo>
                      <a:pt x="270" y="326"/>
                    </a:lnTo>
                    <a:lnTo>
                      <a:pt x="270" y="321"/>
                    </a:lnTo>
                    <a:lnTo>
                      <a:pt x="270" y="317"/>
                    </a:lnTo>
                    <a:lnTo>
                      <a:pt x="276" y="313"/>
                    </a:lnTo>
                    <a:lnTo>
                      <a:pt x="270" y="308"/>
                    </a:lnTo>
                    <a:lnTo>
                      <a:pt x="270" y="304"/>
                    </a:lnTo>
                    <a:lnTo>
                      <a:pt x="270" y="299"/>
                    </a:lnTo>
                    <a:lnTo>
                      <a:pt x="270" y="295"/>
                    </a:lnTo>
                    <a:lnTo>
                      <a:pt x="270" y="290"/>
                    </a:lnTo>
                    <a:lnTo>
                      <a:pt x="270" y="286"/>
                    </a:lnTo>
                    <a:lnTo>
                      <a:pt x="270" y="281"/>
                    </a:lnTo>
                    <a:lnTo>
                      <a:pt x="264" y="277"/>
                    </a:lnTo>
                    <a:lnTo>
                      <a:pt x="264" y="272"/>
                    </a:lnTo>
                    <a:lnTo>
                      <a:pt x="257" y="268"/>
                    </a:lnTo>
                    <a:lnTo>
                      <a:pt x="257" y="263"/>
                    </a:lnTo>
                    <a:lnTo>
                      <a:pt x="257" y="259"/>
                    </a:lnTo>
                    <a:lnTo>
                      <a:pt x="257" y="255"/>
                    </a:lnTo>
                    <a:lnTo>
                      <a:pt x="257" y="250"/>
                    </a:lnTo>
                    <a:lnTo>
                      <a:pt x="257" y="246"/>
                    </a:lnTo>
                    <a:lnTo>
                      <a:pt x="251" y="246"/>
                    </a:lnTo>
                    <a:lnTo>
                      <a:pt x="251" y="241"/>
                    </a:lnTo>
                    <a:lnTo>
                      <a:pt x="245" y="237"/>
                    </a:lnTo>
                    <a:lnTo>
                      <a:pt x="245" y="232"/>
                    </a:lnTo>
                    <a:lnTo>
                      <a:pt x="245" y="228"/>
                    </a:lnTo>
                    <a:lnTo>
                      <a:pt x="245" y="223"/>
                    </a:lnTo>
                    <a:lnTo>
                      <a:pt x="245" y="219"/>
                    </a:lnTo>
                    <a:lnTo>
                      <a:pt x="245" y="214"/>
                    </a:lnTo>
                    <a:lnTo>
                      <a:pt x="238" y="214"/>
                    </a:lnTo>
                    <a:lnTo>
                      <a:pt x="238" y="210"/>
                    </a:lnTo>
                    <a:lnTo>
                      <a:pt x="238" y="205"/>
                    </a:lnTo>
                    <a:lnTo>
                      <a:pt x="245" y="205"/>
                    </a:lnTo>
                    <a:lnTo>
                      <a:pt x="251" y="205"/>
                    </a:lnTo>
                    <a:lnTo>
                      <a:pt x="257" y="205"/>
                    </a:lnTo>
                    <a:lnTo>
                      <a:pt x="264" y="201"/>
                    </a:lnTo>
                    <a:lnTo>
                      <a:pt x="264" y="197"/>
                    </a:lnTo>
                    <a:lnTo>
                      <a:pt x="264" y="192"/>
                    </a:lnTo>
                    <a:lnTo>
                      <a:pt x="257" y="192"/>
                    </a:lnTo>
                    <a:lnTo>
                      <a:pt x="257" y="188"/>
                    </a:lnTo>
                    <a:lnTo>
                      <a:pt x="257" y="183"/>
                    </a:lnTo>
                    <a:lnTo>
                      <a:pt x="257" y="179"/>
                    </a:lnTo>
                    <a:lnTo>
                      <a:pt x="264" y="174"/>
                    </a:lnTo>
                    <a:lnTo>
                      <a:pt x="264" y="170"/>
                    </a:lnTo>
                    <a:lnTo>
                      <a:pt x="270" y="170"/>
                    </a:lnTo>
                    <a:lnTo>
                      <a:pt x="276" y="170"/>
                    </a:lnTo>
                    <a:lnTo>
                      <a:pt x="282" y="170"/>
                    </a:lnTo>
                    <a:lnTo>
                      <a:pt x="289" y="165"/>
                    </a:lnTo>
                    <a:lnTo>
                      <a:pt x="289" y="161"/>
                    </a:lnTo>
                    <a:lnTo>
                      <a:pt x="289" y="156"/>
                    </a:lnTo>
                    <a:lnTo>
                      <a:pt x="295" y="148"/>
                    </a:lnTo>
                    <a:lnTo>
                      <a:pt x="295" y="143"/>
                    </a:lnTo>
                    <a:lnTo>
                      <a:pt x="295" y="139"/>
                    </a:lnTo>
                    <a:lnTo>
                      <a:pt x="301" y="134"/>
                    </a:lnTo>
                    <a:lnTo>
                      <a:pt x="308" y="134"/>
                    </a:lnTo>
                    <a:lnTo>
                      <a:pt x="314" y="139"/>
                    </a:lnTo>
                    <a:lnTo>
                      <a:pt x="320" y="139"/>
                    </a:lnTo>
                    <a:lnTo>
                      <a:pt x="320" y="143"/>
                    </a:lnTo>
                    <a:lnTo>
                      <a:pt x="326" y="148"/>
                    </a:lnTo>
                    <a:lnTo>
                      <a:pt x="326" y="152"/>
                    </a:lnTo>
                    <a:lnTo>
                      <a:pt x="333" y="152"/>
                    </a:lnTo>
                    <a:lnTo>
                      <a:pt x="339" y="152"/>
                    </a:lnTo>
                    <a:lnTo>
                      <a:pt x="345" y="152"/>
                    </a:lnTo>
                    <a:lnTo>
                      <a:pt x="352" y="148"/>
                    </a:lnTo>
                    <a:lnTo>
                      <a:pt x="358" y="143"/>
                    </a:lnTo>
                    <a:lnTo>
                      <a:pt x="358" y="139"/>
                    </a:lnTo>
                    <a:lnTo>
                      <a:pt x="364" y="134"/>
                    </a:lnTo>
                    <a:lnTo>
                      <a:pt x="364" y="130"/>
                    </a:lnTo>
                    <a:lnTo>
                      <a:pt x="370" y="130"/>
                    </a:lnTo>
                    <a:lnTo>
                      <a:pt x="377" y="125"/>
                    </a:lnTo>
                    <a:lnTo>
                      <a:pt x="383" y="121"/>
                    </a:lnTo>
                    <a:lnTo>
                      <a:pt x="389" y="116"/>
                    </a:lnTo>
                    <a:lnTo>
                      <a:pt x="389" y="112"/>
                    </a:lnTo>
                    <a:lnTo>
                      <a:pt x="396" y="107"/>
                    </a:lnTo>
                    <a:lnTo>
                      <a:pt x="396" y="103"/>
                    </a:lnTo>
                    <a:lnTo>
                      <a:pt x="389" y="98"/>
                    </a:lnTo>
                    <a:lnTo>
                      <a:pt x="389" y="94"/>
                    </a:lnTo>
                    <a:lnTo>
                      <a:pt x="383" y="90"/>
                    </a:lnTo>
                    <a:lnTo>
                      <a:pt x="377" y="90"/>
                    </a:lnTo>
                    <a:lnTo>
                      <a:pt x="377" y="85"/>
                    </a:lnTo>
                    <a:lnTo>
                      <a:pt x="370" y="81"/>
                    </a:lnTo>
                    <a:lnTo>
                      <a:pt x="370" y="76"/>
                    </a:lnTo>
                    <a:lnTo>
                      <a:pt x="370" y="72"/>
                    </a:lnTo>
                    <a:lnTo>
                      <a:pt x="370" y="67"/>
                    </a:lnTo>
                    <a:lnTo>
                      <a:pt x="377" y="67"/>
                    </a:lnTo>
                    <a:lnTo>
                      <a:pt x="383" y="67"/>
                    </a:lnTo>
                    <a:lnTo>
                      <a:pt x="383" y="72"/>
                    </a:lnTo>
                    <a:lnTo>
                      <a:pt x="389" y="72"/>
                    </a:lnTo>
                    <a:lnTo>
                      <a:pt x="389" y="76"/>
                    </a:lnTo>
                    <a:lnTo>
                      <a:pt x="396" y="76"/>
                    </a:lnTo>
                    <a:lnTo>
                      <a:pt x="402" y="76"/>
                    </a:lnTo>
                    <a:lnTo>
                      <a:pt x="408" y="72"/>
                    </a:lnTo>
                    <a:lnTo>
                      <a:pt x="414" y="67"/>
                    </a:lnTo>
                    <a:lnTo>
                      <a:pt x="421" y="63"/>
                    </a:lnTo>
                    <a:lnTo>
                      <a:pt x="421" y="58"/>
                    </a:lnTo>
                    <a:lnTo>
                      <a:pt x="421" y="54"/>
                    </a:lnTo>
                    <a:lnTo>
                      <a:pt x="421" y="49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54"/>
                    </a:lnTo>
                    <a:lnTo>
                      <a:pt x="452" y="49"/>
                    </a:lnTo>
                    <a:lnTo>
                      <a:pt x="458" y="45"/>
                    </a:lnTo>
                    <a:lnTo>
                      <a:pt x="458" y="40"/>
                    </a:lnTo>
                    <a:lnTo>
                      <a:pt x="458" y="36"/>
                    </a:lnTo>
                    <a:lnTo>
                      <a:pt x="458" y="32"/>
                    </a:lnTo>
                    <a:lnTo>
                      <a:pt x="465" y="32"/>
                    </a:lnTo>
                    <a:lnTo>
                      <a:pt x="465" y="27"/>
                    </a:lnTo>
                    <a:lnTo>
                      <a:pt x="471" y="27"/>
                    </a:lnTo>
                    <a:lnTo>
                      <a:pt x="471" y="23"/>
                    </a:lnTo>
                    <a:lnTo>
                      <a:pt x="471" y="18"/>
                    </a:lnTo>
                    <a:lnTo>
                      <a:pt x="465" y="18"/>
                    </a:lnTo>
                    <a:lnTo>
                      <a:pt x="465" y="14"/>
                    </a:lnTo>
                    <a:lnTo>
                      <a:pt x="458" y="9"/>
                    </a:lnTo>
                    <a:lnTo>
                      <a:pt x="458" y="5"/>
                    </a:lnTo>
                    <a:lnTo>
                      <a:pt x="458" y="0"/>
                    </a:lnTo>
                    <a:lnTo>
                      <a:pt x="465" y="0"/>
                    </a:lnTo>
                    <a:lnTo>
                      <a:pt x="471" y="0"/>
                    </a:lnTo>
                    <a:lnTo>
                      <a:pt x="471" y="5"/>
                    </a:lnTo>
                    <a:lnTo>
                      <a:pt x="477" y="5"/>
                    </a:lnTo>
                    <a:lnTo>
                      <a:pt x="477" y="9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01" name="Freeform 1005"/>
              <p:cNvSpPr>
                <a:spLocks/>
              </p:cNvSpPr>
              <p:nvPr/>
            </p:nvSpPr>
            <p:spPr bwMode="auto">
              <a:xfrm>
                <a:off x="1369" y="2773"/>
                <a:ext cx="591" cy="602"/>
              </a:xfrm>
              <a:custGeom>
                <a:avLst/>
                <a:gdLst/>
                <a:ahLst/>
                <a:cxnLst>
                  <a:cxn ang="0">
                    <a:pos x="509" y="27"/>
                  </a:cxn>
                  <a:cxn ang="0">
                    <a:pos x="547" y="36"/>
                  </a:cxn>
                  <a:cxn ang="0">
                    <a:pos x="591" y="45"/>
                  </a:cxn>
                  <a:cxn ang="0">
                    <a:pos x="572" y="76"/>
                  </a:cxn>
                  <a:cxn ang="0">
                    <a:pos x="572" y="112"/>
                  </a:cxn>
                  <a:cxn ang="0">
                    <a:pos x="559" y="143"/>
                  </a:cxn>
                  <a:cxn ang="0">
                    <a:pos x="534" y="165"/>
                  </a:cxn>
                  <a:cxn ang="0">
                    <a:pos x="515" y="201"/>
                  </a:cxn>
                  <a:cxn ang="0">
                    <a:pos x="540" y="201"/>
                  </a:cxn>
                  <a:cxn ang="0">
                    <a:pos x="572" y="210"/>
                  </a:cxn>
                  <a:cxn ang="0">
                    <a:pos x="534" y="232"/>
                  </a:cxn>
                  <a:cxn ang="0">
                    <a:pos x="490" y="241"/>
                  </a:cxn>
                  <a:cxn ang="0">
                    <a:pos x="471" y="272"/>
                  </a:cxn>
                  <a:cxn ang="0">
                    <a:pos x="452" y="304"/>
                  </a:cxn>
                  <a:cxn ang="0">
                    <a:pos x="452" y="326"/>
                  </a:cxn>
                  <a:cxn ang="0">
                    <a:pos x="477" y="353"/>
                  </a:cxn>
                  <a:cxn ang="0">
                    <a:pos x="496" y="379"/>
                  </a:cxn>
                  <a:cxn ang="0">
                    <a:pos x="503" y="402"/>
                  </a:cxn>
                  <a:cxn ang="0">
                    <a:pos x="484" y="428"/>
                  </a:cxn>
                  <a:cxn ang="0">
                    <a:pos x="490" y="464"/>
                  </a:cxn>
                  <a:cxn ang="0">
                    <a:pos x="477" y="495"/>
                  </a:cxn>
                  <a:cxn ang="0">
                    <a:pos x="452" y="527"/>
                  </a:cxn>
                  <a:cxn ang="0">
                    <a:pos x="446" y="562"/>
                  </a:cxn>
                  <a:cxn ang="0">
                    <a:pos x="440" y="594"/>
                  </a:cxn>
                  <a:cxn ang="0">
                    <a:pos x="389" y="602"/>
                  </a:cxn>
                  <a:cxn ang="0">
                    <a:pos x="333" y="598"/>
                  </a:cxn>
                  <a:cxn ang="0">
                    <a:pos x="270" y="585"/>
                  </a:cxn>
                  <a:cxn ang="0">
                    <a:pos x="226" y="576"/>
                  </a:cxn>
                  <a:cxn ang="0">
                    <a:pos x="182" y="567"/>
                  </a:cxn>
                  <a:cxn ang="0">
                    <a:pos x="150" y="549"/>
                  </a:cxn>
                  <a:cxn ang="0">
                    <a:pos x="113" y="531"/>
                  </a:cxn>
                  <a:cxn ang="0">
                    <a:pos x="81" y="513"/>
                  </a:cxn>
                  <a:cxn ang="0">
                    <a:pos x="44" y="495"/>
                  </a:cxn>
                  <a:cxn ang="0">
                    <a:pos x="31" y="469"/>
                  </a:cxn>
                  <a:cxn ang="0">
                    <a:pos x="6" y="460"/>
                  </a:cxn>
                  <a:cxn ang="0">
                    <a:pos x="37" y="455"/>
                  </a:cxn>
                  <a:cxn ang="0">
                    <a:pos x="75" y="469"/>
                  </a:cxn>
                  <a:cxn ang="0">
                    <a:pos x="113" y="442"/>
                  </a:cxn>
                  <a:cxn ang="0">
                    <a:pos x="157" y="424"/>
                  </a:cxn>
                  <a:cxn ang="0">
                    <a:pos x="201" y="397"/>
                  </a:cxn>
                  <a:cxn ang="0">
                    <a:pos x="245" y="366"/>
                  </a:cxn>
                  <a:cxn ang="0">
                    <a:pos x="264" y="335"/>
                  </a:cxn>
                  <a:cxn ang="0">
                    <a:pos x="270" y="299"/>
                  </a:cxn>
                  <a:cxn ang="0">
                    <a:pos x="257" y="263"/>
                  </a:cxn>
                  <a:cxn ang="0">
                    <a:pos x="245" y="232"/>
                  </a:cxn>
                  <a:cxn ang="0">
                    <a:pos x="245" y="205"/>
                  </a:cxn>
                  <a:cxn ang="0">
                    <a:pos x="257" y="183"/>
                  </a:cxn>
                  <a:cxn ang="0">
                    <a:pos x="289" y="161"/>
                  </a:cxn>
                  <a:cxn ang="0">
                    <a:pos x="320" y="139"/>
                  </a:cxn>
                  <a:cxn ang="0">
                    <a:pos x="358" y="143"/>
                  </a:cxn>
                  <a:cxn ang="0">
                    <a:pos x="389" y="112"/>
                  </a:cxn>
                  <a:cxn ang="0">
                    <a:pos x="370" y="81"/>
                  </a:cxn>
                  <a:cxn ang="0">
                    <a:pos x="389" y="76"/>
                  </a:cxn>
                  <a:cxn ang="0">
                    <a:pos x="421" y="49"/>
                  </a:cxn>
                  <a:cxn ang="0">
                    <a:pos x="458" y="36"/>
                  </a:cxn>
                  <a:cxn ang="0">
                    <a:pos x="465" y="14"/>
                  </a:cxn>
                  <a:cxn ang="0">
                    <a:pos x="477" y="9"/>
                  </a:cxn>
                </a:cxnLst>
                <a:rect l="0" t="0" r="r" b="b"/>
                <a:pathLst>
                  <a:path w="591" h="602">
                    <a:moveTo>
                      <a:pt x="477" y="9"/>
                    </a:moveTo>
                    <a:lnTo>
                      <a:pt x="484" y="14"/>
                    </a:lnTo>
                    <a:lnTo>
                      <a:pt x="484" y="18"/>
                    </a:lnTo>
                    <a:lnTo>
                      <a:pt x="490" y="23"/>
                    </a:lnTo>
                    <a:lnTo>
                      <a:pt x="496" y="23"/>
                    </a:lnTo>
                    <a:lnTo>
                      <a:pt x="503" y="23"/>
                    </a:lnTo>
                    <a:lnTo>
                      <a:pt x="503" y="27"/>
                    </a:lnTo>
                    <a:lnTo>
                      <a:pt x="509" y="27"/>
                    </a:lnTo>
                    <a:lnTo>
                      <a:pt x="515" y="27"/>
                    </a:lnTo>
                    <a:lnTo>
                      <a:pt x="521" y="27"/>
                    </a:lnTo>
                    <a:lnTo>
                      <a:pt x="528" y="27"/>
                    </a:lnTo>
                    <a:lnTo>
                      <a:pt x="528" y="32"/>
                    </a:lnTo>
                    <a:lnTo>
                      <a:pt x="534" y="32"/>
                    </a:lnTo>
                    <a:lnTo>
                      <a:pt x="540" y="32"/>
                    </a:lnTo>
                    <a:lnTo>
                      <a:pt x="540" y="36"/>
                    </a:lnTo>
                    <a:lnTo>
                      <a:pt x="547" y="36"/>
                    </a:lnTo>
                    <a:lnTo>
                      <a:pt x="553" y="40"/>
                    </a:lnTo>
                    <a:lnTo>
                      <a:pt x="559" y="40"/>
                    </a:lnTo>
                    <a:lnTo>
                      <a:pt x="565" y="40"/>
                    </a:lnTo>
                    <a:lnTo>
                      <a:pt x="572" y="40"/>
                    </a:lnTo>
                    <a:lnTo>
                      <a:pt x="578" y="36"/>
                    </a:lnTo>
                    <a:lnTo>
                      <a:pt x="584" y="36"/>
                    </a:lnTo>
                    <a:lnTo>
                      <a:pt x="591" y="40"/>
                    </a:lnTo>
                    <a:lnTo>
                      <a:pt x="591" y="45"/>
                    </a:lnTo>
                    <a:lnTo>
                      <a:pt x="591" y="49"/>
                    </a:lnTo>
                    <a:lnTo>
                      <a:pt x="584" y="49"/>
                    </a:lnTo>
                    <a:lnTo>
                      <a:pt x="584" y="54"/>
                    </a:lnTo>
                    <a:lnTo>
                      <a:pt x="584" y="58"/>
                    </a:lnTo>
                    <a:lnTo>
                      <a:pt x="578" y="63"/>
                    </a:lnTo>
                    <a:lnTo>
                      <a:pt x="578" y="67"/>
                    </a:lnTo>
                    <a:lnTo>
                      <a:pt x="578" y="72"/>
                    </a:lnTo>
                    <a:lnTo>
                      <a:pt x="572" y="76"/>
                    </a:lnTo>
                    <a:lnTo>
                      <a:pt x="572" y="81"/>
                    </a:lnTo>
                    <a:lnTo>
                      <a:pt x="572" y="85"/>
                    </a:lnTo>
                    <a:lnTo>
                      <a:pt x="572" y="90"/>
                    </a:lnTo>
                    <a:lnTo>
                      <a:pt x="572" y="94"/>
                    </a:lnTo>
                    <a:lnTo>
                      <a:pt x="572" y="98"/>
                    </a:lnTo>
                    <a:lnTo>
                      <a:pt x="572" y="103"/>
                    </a:lnTo>
                    <a:lnTo>
                      <a:pt x="572" y="107"/>
                    </a:lnTo>
                    <a:lnTo>
                      <a:pt x="572" y="112"/>
                    </a:lnTo>
                    <a:lnTo>
                      <a:pt x="572" y="116"/>
                    </a:lnTo>
                    <a:lnTo>
                      <a:pt x="572" y="121"/>
                    </a:lnTo>
                    <a:lnTo>
                      <a:pt x="572" y="125"/>
                    </a:lnTo>
                    <a:lnTo>
                      <a:pt x="572" y="130"/>
                    </a:lnTo>
                    <a:lnTo>
                      <a:pt x="565" y="134"/>
                    </a:lnTo>
                    <a:lnTo>
                      <a:pt x="565" y="139"/>
                    </a:lnTo>
                    <a:lnTo>
                      <a:pt x="559" y="139"/>
                    </a:lnTo>
                    <a:lnTo>
                      <a:pt x="559" y="143"/>
                    </a:lnTo>
                    <a:lnTo>
                      <a:pt x="559" y="148"/>
                    </a:lnTo>
                    <a:lnTo>
                      <a:pt x="553" y="148"/>
                    </a:lnTo>
                    <a:lnTo>
                      <a:pt x="553" y="152"/>
                    </a:lnTo>
                    <a:lnTo>
                      <a:pt x="547" y="152"/>
                    </a:lnTo>
                    <a:lnTo>
                      <a:pt x="547" y="156"/>
                    </a:lnTo>
                    <a:lnTo>
                      <a:pt x="540" y="161"/>
                    </a:lnTo>
                    <a:lnTo>
                      <a:pt x="540" y="165"/>
                    </a:lnTo>
                    <a:lnTo>
                      <a:pt x="534" y="165"/>
                    </a:lnTo>
                    <a:lnTo>
                      <a:pt x="534" y="170"/>
                    </a:lnTo>
                    <a:lnTo>
                      <a:pt x="528" y="174"/>
                    </a:lnTo>
                    <a:lnTo>
                      <a:pt x="528" y="179"/>
                    </a:lnTo>
                    <a:lnTo>
                      <a:pt x="521" y="183"/>
                    </a:lnTo>
                    <a:lnTo>
                      <a:pt x="521" y="188"/>
                    </a:lnTo>
                    <a:lnTo>
                      <a:pt x="515" y="192"/>
                    </a:lnTo>
                    <a:lnTo>
                      <a:pt x="515" y="197"/>
                    </a:lnTo>
                    <a:lnTo>
                      <a:pt x="515" y="201"/>
                    </a:lnTo>
                    <a:lnTo>
                      <a:pt x="515" y="205"/>
                    </a:lnTo>
                    <a:lnTo>
                      <a:pt x="515" y="210"/>
                    </a:lnTo>
                    <a:lnTo>
                      <a:pt x="521" y="210"/>
                    </a:lnTo>
                    <a:lnTo>
                      <a:pt x="528" y="210"/>
                    </a:lnTo>
                    <a:lnTo>
                      <a:pt x="528" y="205"/>
                    </a:lnTo>
                    <a:lnTo>
                      <a:pt x="534" y="205"/>
                    </a:lnTo>
                    <a:lnTo>
                      <a:pt x="540" y="205"/>
                    </a:lnTo>
                    <a:lnTo>
                      <a:pt x="540" y="201"/>
                    </a:lnTo>
                    <a:lnTo>
                      <a:pt x="547" y="201"/>
                    </a:lnTo>
                    <a:lnTo>
                      <a:pt x="553" y="201"/>
                    </a:lnTo>
                    <a:lnTo>
                      <a:pt x="559" y="197"/>
                    </a:lnTo>
                    <a:lnTo>
                      <a:pt x="565" y="197"/>
                    </a:lnTo>
                    <a:lnTo>
                      <a:pt x="572" y="197"/>
                    </a:lnTo>
                    <a:lnTo>
                      <a:pt x="578" y="201"/>
                    </a:lnTo>
                    <a:lnTo>
                      <a:pt x="572" y="205"/>
                    </a:lnTo>
                    <a:lnTo>
                      <a:pt x="572" y="210"/>
                    </a:lnTo>
                    <a:lnTo>
                      <a:pt x="565" y="214"/>
                    </a:lnTo>
                    <a:lnTo>
                      <a:pt x="559" y="219"/>
                    </a:lnTo>
                    <a:lnTo>
                      <a:pt x="559" y="223"/>
                    </a:lnTo>
                    <a:lnTo>
                      <a:pt x="553" y="223"/>
                    </a:lnTo>
                    <a:lnTo>
                      <a:pt x="553" y="228"/>
                    </a:lnTo>
                    <a:lnTo>
                      <a:pt x="547" y="228"/>
                    </a:lnTo>
                    <a:lnTo>
                      <a:pt x="540" y="228"/>
                    </a:lnTo>
                    <a:lnTo>
                      <a:pt x="534" y="232"/>
                    </a:lnTo>
                    <a:lnTo>
                      <a:pt x="528" y="232"/>
                    </a:lnTo>
                    <a:lnTo>
                      <a:pt x="521" y="232"/>
                    </a:lnTo>
                    <a:lnTo>
                      <a:pt x="515" y="232"/>
                    </a:lnTo>
                    <a:lnTo>
                      <a:pt x="509" y="232"/>
                    </a:lnTo>
                    <a:lnTo>
                      <a:pt x="503" y="237"/>
                    </a:lnTo>
                    <a:lnTo>
                      <a:pt x="496" y="237"/>
                    </a:lnTo>
                    <a:lnTo>
                      <a:pt x="496" y="241"/>
                    </a:lnTo>
                    <a:lnTo>
                      <a:pt x="490" y="241"/>
                    </a:lnTo>
                    <a:lnTo>
                      <a:pt x="484" y="246"/>
                    </a:lnTo>
                    <a:lnTo>
                      <a:pt x="477" y="246"/>
                    </a:lnTo>
                    <a:lnTo>
                      <a:pt x="477" y="250"/>
                    </a:lnTo>
                    <a:lnTo>
                      <a:pt x="471" y="255"/>
                    </a:lnTo>
                    <a:lnTo>
                      <a:pt x="471" y="259"/>
                    </a:lnTo>
                    <a:lnTo>
                      <a:pt x="471" y="263"/>
                    </a:lnTo>
                    <a:lnTo>
                      <a:pt x="471" y="268"/>
                    </a:lnTo>
                    <a:lnTo>
                      <a:pt x="471" y="272"/>
                    </a:lnTo>
                    <a:lnTo>
                      <a:pt x="471" y="277"/>
                    </a:lnTo>
                    <a:lnTo>
                      <a:pt x="471" y="281"/>
                    </a:lnTo>
                    <a:lnTo>
                      <a:pt x="471" y="286"/>
                    </a:lnTo>
                    <a:lnTo>
                      <a:pt x="471" y="290"/>
                    </a:lnTo>
                    <a:lnTo>
                      <a:pt x="465" y="295"/>
                    </a:lnTo>
                    <a:lnTo>
                      <a:pt x="458" y="299"/>
                    </a:lnTo>
                    <a:lnTo>
                      <a:pt x="452" y="299"/>
                    </a:lnTo>
                    <a:lnTo>
                      <a:pt x="452" y="304"/>
                    </a:lnTo>
                    <a:lnTo>
                      <a:pt x="446" y="304"/>
                    </a:lnTo>
                    <a:lnTo>
                      <a:pt x="440" y="304"/>
                    </a:lnTo>
                    <a:lnTo>
                      <a:pt x="440" y="308"/>
                    </a:lnTo>
                    <a:lnTo>
                      <a:pt x="446" y="313"/>
                    </a:lnTo>
                    <a:lnTo>
                      <a:pt x="446" y="317"/>
                    </a:lnTo>
                    <a:lnTo>
                      <a:pt x="452" y="317"/>
                    </a:lnTo>
                    <a:lnTo>
                      <a:pt x="452" y="321"/>
                    </a:lnTo>
                    <a:lnTo>
                      <a:pt x="452" y="326"/>
                    </a:lnTo>
                    <a:lnTo>
                      <a:pt x="458" y="330"/>
                    </a:lnTo>
                    <a:lnTo>
                      <a:pt x="465" y="330"/>
                    </a:lnTo>
                    <a:lnTo>
                      <a:pt x="465" y="335"/>
                    </a:lnTo>
                    <a:lnTo>
                      <a:pt x="471" y="335"/>
                    </a:lnTo>
                    <a:lnTo>
                      <a:pt x="471" y="339"/>
                    </a:lnTo>
                    <a:lnTo>
                      <a:pt x="471" y="344"/>
                    </a:lnTo>
                    <a:lnTo>
                      <a:pt x="477" y="348"/>
                    </a:lnTo>
                    <a:lnTo>
                      <a:pt x="477" y="353"/>
                    </a:lnTo>
                    <a:lnTo>
                      <a:pt x="484" y="357"/>
                    </a:lnTo>
                    <a:lnTo>
                      <a:pt x="484" y="362"/>
                    </a:lnTo>
                    <a:lnTo>
                      <a:pt x="484" y="366"/>
                    </a:lnTo>
                    <a:lnTo>
                      <a:pt x="490" y="366"/>
                    </a:lnTo>
                    <a:lnTo>
                      <a:pt x="490" y="371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4"/>
                    </a:lnTo>
                    <a:lnTo>
                      <a:pt x="509" y="384"/>
                    </a:lnTo>
                    <a:lnTo>
                      <a:pt x="503" y="384"/>
                    </a:lnTo>
                    <a:lnTo>
                      <a:pt x="503" y="388"/>
                    </a:lnTo>
                    <a:lnTo>
                      <a:pt x="503" y="393"/>
                    </a:lnTo>
                    <a:lnTo>
                      <a:pt x="503" y="397"/>
                    </a:lnTo>
                    <a:lnTo>
                      <a:pt x="503" y="402"/>
                    </a:lnTo>
                    <a:lnTo>
                      <a:pt x="503" y="406"/>
                    </a:lnTo>
                    <a:lnTo>
                      <a:pt x="503" y="411"/>
                    </a:lnTo>
                    <a:lnTo>
                      <a:pt x="496" y="411"/>
                    </a:lnTo>
                    <a:lnTo>
                      <a:pt x="496" y="415"/>
                    </a:lnTo>
                    <a:lnTo>
                      <a:pt x="490" y="415"/>
                    </a:lnTo>
                    <a:lnTo>
                      <a:pt x="490" y="420"/>
                    </a:lnTo>
                    <a:lnTo>
                      <a:pt x="490" y="424"/>
                    </a:lnTo>
                    <a:lnTo>
                      <a:pt x="484" y="428"/>
                    </a:lnTo>
                    <a:lnTo>
                      <a:pt x="484" y="433"/>
                    </a:lnTo>
                    <a:lnTo>
                      <a:pt x="484" y="437"/>
                    </a:lnTo>
                    <a:lnTo>
                      <a:pt x="484" y="442"/>
                    </a:lnTo>
                    <a:lnTo>
                      <a:pt x="484" y="446"/>
                    </a:lnTo>
                    <a:lnTo>
                      <a:pt x="484" y="451"/>
                    </a:lnTo>
                    <a:lnTo>
                      <a:pt x="490" y="455"/>
                    </a:lnTo>
                    <a:lnTo>
                      <a:pt x="490" y="460"/>
                    </a:lnTo>
                    <a:lnTo>
                      <a:pt x="490" y="464"/>
                    </a:lnTo>
                    <a:lnTo>
                      <a:pt x="490" y="469"/>
                    </a:lnTo>
                    <a:lnTo>
                      <a:pt x="490" y="473"/>
                    </a:lnTo>
                    <a:lnTo>
                      <a:pt x="490" y="478"/>
                    </a:lnTo>
                    <a:lnTo>
                      <a:pt x="490" y="482"/>
                    </a:lnTo>
                    <a:lnTo>
                      <a:pt x="484" y="482"/>
                    </a:lnTo>
                    <a:lnTo>
                      <a:pt x="484" y="486"/>
                    </a:lnTo>
                    <a:lnTo>
                      <a:pt x="477" y="491"/>
                    </a:lnTo>
                    <a:lnTo>
                      <a:pt x="477" y="495"/>
                    </a:lnTo>
                    <a:lnTo>
                      <a:pt x="477" y="500"/>
                    </a:lnTo>
                    <a:lnTo>
                      <a:pt x="471" y="500"/>
                    </a:lnTo>
                    <a:lnTo>
                      <a:pt x="471" y="504"/>
                    </a:lnTo>
                    <a:lnTo>
                      <a:pt x="465" y="509"/>
                    </a:lnTo>
                    <a:lnTo>
                      <a:pt x="458" y="513"/>
                    </a:lnTo>
                    <a:lnTo>
                      <a:pt x="458" y="518"/>
                    </a:lnTo>
                    <a:lnTo>
                      <a:pt x="458" y="522"/>
                    </a:lnTo>
                    <a:lnTo>
                      <a:pt x="452" y="527"/>
                    </a:lnTo>
                    <a:lnTo>
                      <a:pt x="452" y="531"/>
                    </a:lnTo>
                    <a:lnTo>
                      <a:pt x="452" y="536"/>
                    </a:lnTo>
                    <a:lnTo>
                      <a:pt x="446" y="540"/>
                    </a:lnTo>
                    <a:lnTo>
                      <a:pt x="446" y="544"/>
                    </a:lnTo>
                    <a:lnTo>
                      <a:pt x="446" y="549"/>
                    </a:lnTo>
                    <a:lnTo>
                      <a:pt x="446" y="553"/>
                    </a:lnTo>
                    <a:lnTo>
                      <a:pt x="446" y="558"/>
                    </a:lnTo>
                    <a:lnTo>
                      <a:pt x="446" y="562"/>
                    </a:lnTo>
                    <a:lnTo>
                      <a:pt x="446" y="567"/>
                    </a:lnTo>
                    <a:lnTo>
                      <a:pt x="446" y="571"/>
                    </a:lnTo>
                    <a:lnTo>
                      <a:pt x="446" y="576"/>
                    </a:lnTo>
                    <a:lnTo>
                      <a:pt x="452" y="576"/>
                    </a:lnTo>
                    <a:lnTo>
                      <a:pt x="446" y="585"/>
                    </a:lnTo>
                    <a:lnTo>
                      <a:pt x="446" y="589"/>
                    </a:lnTo>
                    <a:lnTo>
                      <a:pt x="446" y="594"/>
                    </a:lnTo>
                    <a:lnTo>
                      <a:pt x="440" y="594"/>
                    </a:lnTo>
                    <a:lnTo>
                      <a:pt x="440" y="598"/>
                    </a:lnTo>
                    <a:lnTo>
                      <a:pt x="433" y="598"/>
                    </a:lnTo>
                    <a:lnTo>
                      <a:pt x="427" y="602"/>
                    </a:lnTo>
                    <a:lnTo>
                      <a:pt x="421" y="602"/>
                    </a:lnTo>
                    <a:lnTo>
                      <a:pt x="414" y="602"/>
                    </a:lnTo>
                    <a:lnTo>
                      <a:pt x="408" y="602"/>
                    </a:lnTo>
                    <a:lnTo>
                      <a:pt x="402" y="602"/>
                    </a:lnTo>
                    <a:lnTo>
                      <a:pt x="389" y="602"/>
                    </a:lnTo>
                    <a:lnTo>
                      <a:pt x="383" y="602"/>
                    </a:lnTo>
                    <a:lnTo>
                      <a:pt x="370" y="602"/>
                    </a:lnTo>
                    <a:lnTo>
                      <a:pt x="364" y="602"/>
                    </a:lnTo>
                    <a:lnTo>
                      <a:pt x="358" y="602"/>
                    </a:lnTo>
                    <a:lnTo>
                      <a:pt x="352" y="602"/>
                    </a:lnTo>
                    <a:lnTo>
                      <a:pt x="345" y="602"/>
                    </a:lnTo>
                    <a:lnTo>
                      <a:pt x="339" y="598"/>
                    </a:lnTo>
                    <a:lnTo>
                      <a:pt x="333" y="598"/>
                    </a:lnTo>
                    <a:lnTo>
                      <a:pt x="326" y="594"/>
                    </a:lnTo>
                    <a:lnTo>
                      <a:pt x="320" y="594"/>
                    </a:lnTo>
                    <a:lnTo>
                      <a:pt x="314" y="589"/>
                    </a:lnTo>
                    <a:lnTo>
                      <a:pt x="301" y="589"/>
                    </a:lnTo>
                    <a:lnTo>
                      <a:pt x="289" y="589"/>
                    </a:lnTo>
                    <a:lnTo>
                      <a:pt x="282" y="589"/>
                    </a:lnTo>
                    <a:lnTo>
                      <a:pt x="276" y="589"/>
                    </a:lnTo>
                    <a:lnTo>
                      <a:pt x="270" y="585"/>
                    </a:lnTo>
                    <a:lnTo>
                      <a:pt x="264" y="585"/>
                    </a:lnTo>
                    <a:lnTo>
                      <a:pt x="264" y="580"/>
                    </a:lnTo>
                    <a:lnTo>
                      <a:pt x="257" y="580"/>
                    </a:lnTo>
                    <a:lnTo>
                      <a:pt x="251" y="580"/>
                    </a:lnTo>
                    <a:lnTo>
                      <a:pt x="245" y="580"/>
                    </a:lnTo>
                    <a:lnTo>
                      <a:pt x="238" y="580"/>
                    </a:lnTo>
                    <a:lnTo>
                      <a:pt x="232" y="580"/>
                    </a:lnTo>
                    <a:lnTo>
                      <a:pt x="226" y="576"/>
                    </a:lnTo>
                    <a:lnTo>
                      <a:pt x="220" y="576"/>
                    </a:lnTo>
                    <a:lnTo>
                      <a:pt x="220" y="571"/>
                    </a:lnTo>
                    <a:lnTo>
                      <a:pt x="213" y="571"/>
                    </a:lnTo>
                    <a:lnTo>
                      <a:pt x="207" y="571"/>
                    </a:lnTo>
                    <a:lnTo>
                      <a:pt x="201" y="571"/>
                    </a:lnTo>
                    <a:lnTo>
                      <a:pt x="194" y="571"/>
                    </a:lnTo>
                    <a:lnTo>
                      <a:pt x="188" y="571"/>
                    </a:lnTo>
                    <a:lnTo>
                      <a:pt x="182" y="567"/>
                    </a:lnTo>
                    <a:lnTo>
                      <a:pt x="176" y="567"/>
                    </a:lnTo>
                    <a:lnTo>
                      <a:pt x="169" y="567"/>
                    </a:lnTo>
                    <a:lnTo>
                      <a:pt x="163" y="567"/>
                    </a:lnTo>
                    <a:lnTo>
                      <a:pt x="163" y="562"/>
                    </a:lnTo>
                    <a:lnTo>
                      <a:pt x="163" y="558"/>
                    </a:lnTo>
                    <a:lnTo>
                      <a:pt x="157" y="553"/>
                    </a:lnTo>
                    <a:lnTo>
                      <a:pt x="150" y="553"/>
                    </a:lnTo>
                    <a:lnTo>
                      <a:pt x="150" y="549"/>
                    </a:lnTo>
                    <a:lnTo>
                      <a:pt x="144" y="549"/>
                    </a:lnTo>
                    <a:lnTo>
                      <a:pt x="138" y="544"/>
                    </a:lnTo>
                    <a:lnTo>
                      <a:pt x="138" y="540"/>
                    </a:lnTo>
                    <a:lnTo>
                      <a:pt x="132" y="540"/>
                    </a:lnTo>
                    <a:lnTo>
                      <a:pt x="132" y="536"/>
                    </a:lnTo>
                    <a:lnTo>
                      <a:pt x="125" y="536"/>
                    </a:lnTo>
                    <a:lnTo>
                      <a:pt x="119" y="531"/>
                    </a:lnTo>
                    <a:lnTo>
                      <a:pt x="113" y="531"/>
                    </a:lnTo>
                    <a:lnTo>
                      <a:pt x="113" y="527"/>
                    </a:lnTo>
                    <a:lnTo>
                      <a:pt x="106" y="527"/>
                    </a:lnTo>
                    <a:lnTo>
                      <a:pt x="100" y="522"/>
                    </a:lnTo>
                    <a:lnTo>
                      <a:pt x="94" y="522"/>
                    </a:lnTo>
                    <a:lnTo>
                      <a:pt x="94" y="518"/>
                    </a:lnTo>
                    <a:lnTo>
                      <a:pt x="88" y="518"/>
                    </a:lnTo>
                    <a:lnTo>
                      <a:pt x="81" y="518"/>
                    </a:lnTo>
                    <a:lnTo>
                      <a:pt x="81" y="513"/>
                    </a:lnTo>
                    <a:lnTo>
                      <a:pt x="75" y="513"/>
                    </a:lnTo>
                    <a:lnTo>
                      <a:pt x="69" y="509"/>
                    </a:lnTo>
                    <a:lnTo>
                      <a:pt x="69" y="504"/>
                    </a:lnTo>
                    <a:lnTo>
                      <a:pt x="62" y="504"/>
                    </a:lnTo>
                    <a:lnTo>
                      <a:pt x="56" y="504"/>
                    </a:lnTo>
                    <a:lnTo>
                      <a:pt x="50" y="500"/>
                    </a:lnTo>
                    <a:lnTo>
                      <a:pt x="50" y="495"/>
                    </a:lnTo>
                    <a:lnTo>
                      <a:pt x="44" y="495"/>
                    </a:lnTo>
                    <a:lnTo>
                      <a:pt x="37" y="495"/>
                    </a:lnTo>
                    <a:lnTo>
                      <a:pt x="37" y="491"/>
                    </a:lnTo>
                    <a:lnTo>
                      <a:pt x="37" y="486"/>
                    </a:lnTo>
                    <a:lnTo>
                      <a:pt x="31" y="486"/>
                    </a:lnTo>
                    <a:lnTo>
                      <a:pt x="31" y="482"/>
                    </a:lnTo>
                    <a:lnTo>
                      <a:pt x="31" y="478"/>
                    </a:lnTo>
                    <a:lnTo>
                      <a:pt x="31" y="473"/>
                    </a:lnTo>
                    <a:lnTo>
                      <a:pt x="31" y="469"/>
                    </a:lnTo>
                    <a:lnTo>
                      <a:pt x="25" y="469"/>
                    </a:lnTo>
                    <a:lnTo>
                      <a:pt x="18" y="469"/>
                    </a:lnTo>
                    <a:lnTo>
                      <a:pt x="18" y="464"/>
                    </a:lnTo>
                    <a:lnTo>
                      <a:pt x="12" y="464"/>
                    </a:lnTo>
                    <a:lnTo>
                      <a:pt x="12" y="460"/>
                    </a:lnTo>
                    <a:lnTo>
                      <a:pt x="6" y="460"/>
                    </a:lnTo>
                    <a:lnTo>
                      <a:pt x="6" y="464"/>
                    </a:lnTo>
                    <a:lnTo>
                      <a:pt x="6" y="460"/>
                    </a:lnTo>
                    <a:lnTo>
                      <a:pt x="6" y="455"/>
                    </a:lnTo>
                    <a:lnTo>
                      <a:pt x="0" y="455"/>
                    </a:lnTo>
                    <a:lnTo>
                      <a:pt x="6" y="451"/>
                    </a:lnTo>
                    <a:lnTo>
                      <a:pt x="12" y="451"/>
                    </a:lnTo>
                    <a:lnTo>
                      <a:pt x="18" y="451"/>
                    </a:lnTo>
                    <a:lnTo>
                      <a:pt x="25" y="451"/>
                    </a:lnTo>
                    <a:lnTo>
                      <a:pt x="31" y="455"/>
                    </a:lnTo>
                    <a:lnTo>
                      <a:pt x="37" y="455"/>
                    </a:lnTo>
                    <a:lnTo>
                      <a:pt x="44" y="455"/>
                    </a:lnTo>
                    <a:lnTo>
                      <a:pt x="50" y="455"/>
                    </a:lnTo>
                    <a:lnTo>
                      <a:pt x="50" y="460"/>
                    </a:lnTo>
                    <a:lnTo>
                      <a:pt x="56" y="464"/>
                    </a:lnTo>
                    <a:lnTo>
                      <a:pt x="56" y="469"/>
                    </a:lnTo>
                    <a:lnTo>
                      <a:pt x="62" y="473"/>
                    </a:lnTo>
                    <a:lnTo>
                      <a:pt x="69" y="473"/>
                    </a:lnTo>
                    <a:lnTo>
                      <a:pt x="75" y="469"/>
                    </a:lnTo>
                    <a:lnTo>
                      <a:pt x="81" y="469"/>
                    </a:lnTo>
                    <a:lnTo>
                      <a:pt x="88" y="464"/>
                    </a:lnTo>
                    <a:lnTo>
                      <a:pt x="94" y="460"/>
                    </a:lnTo>
                    <a:lnTo>
                      <a:pt x="94" y="455"/>
                    </a:lnTo>
                    <a:lnTo>
                      <a:pt x="100" y="451"/>
                    </a:lnTo>
                    <a:lnTo>
                      <a:pt x="106" y="451"/>
                    </a:lnTo>
                    <a:lnTo>
                      <a:pt x="106" y="446"/>
                    </a:lnTo>
                    <a:lnTo>
                      <a:pt x="113" y="442"/>
                    </a:lnTo>
                    <a:lnTo>
                      <a:pt x="119" y="442"/>
                    </a:lnTo>
                    <a:lnTo>
                      <a:pt x="125" y="437"/>
                    </a:lnTo>
                    <a:lnTo>
                      <a:pt x="132" y="437"/>
                    </a:lnTo>
                    <a:lnTo>
                      <a:pt x="132" y="433"/>
                    </a:lnTo>
                    <a:lnTo>
                      <a:pt x="138" y="433"/>
                    </a:lnTo>
                    <a:lnTo>
                      <a:pt x="144" y="428"/>
                    </a:lnTo>
                    <a:lnTo>
                      <a:pt x="150" y="424"/>
                    </a:lnTo>
                    <a:lnTo>
                      <a:pt x="157" y="424"/>
                    </a:lnTo>
                    <a:lnTo>
                      <a:pt x="163" y="420"/>
                    </a:lnTo>
                    <a:lnTo>
                      <a:pt x="169" y="420"/>
                    </a:lnTo>
                    <a:lnTo>
                      <a:pt x="176" y="415"/>
                    </a:lnTo>
                    <a:lnTo>
                      <a:pt x="182" y="411"/>
                    </a:lnTo>
                    <a:lnTo>
                      <a:pt x="188" y="406"/>
                    </a:lnTo>
                    <a:lnTo>
                      <a:pt x="188" y="402"/>
                    </a:lnTo>
                    <a:lnTo>
                      <a:pt x="194" y="397"/>
                    </a:lnTo>
                    <a:lnTo>
                      <a:pt x="201" y="397"/>
                    </a:lnTo>
                    <a:lnTo>
                      <a:pt x="207" y="393"/>
                    </a:lnTo>
                    <a:lnTo>
                      <a:pt x="213" y="388"/>
                    </a:lnTo>
                    <a:lnTo>
                      <a:pt x="220" y="388"/>
                    </a:lnTo>
                    <a:lnTo>
                      <a:pt x="226" y="384"/>
                    </a:lnTo>
                    <a:lnTo>
                      <a:pt x="232" y="379"/>
                    </a:lnTo>
                    <a:lnTo>
                      <a:pt x="238" y="375"/>
                    </a:lnTo>
                    <a:lnTo>
                      <a:pt x="238" y="371"/>
                    </a:lnTo>
                    <a:lnTo>
                      <a:pt x="245" y="366"/>
                    </a:lnTo>
                    <a:lnTo>
                      <a:pt x="245" y="362"/>
                    </a:lnTo>
                    <a:lnTo>
                      <a:pt x="251" y="362"/>
                    </a:lnTo>
                    <a:lnTo>
                      <a:pt x="251" y="357"/>
                    </a:lnTo>
                    <a:lnTo>
                      <a:pt x="251" y="353"/>
                    </a:lnTo>
                    <a:lnTo>
                      <a:pt x="257" y="348"/>
                    </a:lnTo>
                    <a:lnTo>
                      <a:pt x="257" y="344"/>
                    </a:lnTo>
                    <a:lnTo>
                      <a:pt x="264" y="339"/>
                    </a:lnTo>
                    <a:lnTo>
                      <a:pt x="264" y="335"/>
                    </a:lnTo>
                    <a:lnTo>
                      <a:pt x="270" y="330"/>
                    </a:lnTo>
                    <a:lnTo>
                      <a:pt x="270" y="326"/>
                    </a:lnTo>
                    <a:lnTo>
                      <a:pt x="270" y="321"/>
                    </a:lnTo>
                    <a:lnTo>
                      <a:pt x="270" y="317"/>
                    </a:lnTo>
                    <a:lnTo>
                      <a:pt x="276" y="313"/>
                    </a:lnTo>
                    <a:lnTo>
                      <a:pt x="270" y="308"/>
                    </a:lnTo>
                    <a:lnTo>
                      <a:pt x="270" y="304"/>
                    </a:lnTo>
                    <a:lnTo>
                      <a:pt x="270" y="299"/>
                    </a:lnTo>
                    <a:lnTo>
                      <a:pt x="270" y="295"/>
                    </a:lnTo>
                    <a:lnTo>
                      <a:pt x="270" y="290"/>
                    </a:lnTo>
                    <a:lnTo>
                      <a:pt x="270" y="286"/>
                    </a:lnTo>
                    <a:lnTo>
                      <a:pt x="270" y="281"/>
                    </a:lnTo>
                    <a:lnTo>
                      <a:pt x="264" y="277"/>
                    </a:lnTo>
                    <a:lnTo>
                      <a:pt x="264" y="272"/>
                    </a:lnTo>
                    <a:lnTo>
                      <a:pt x="257" y="268"/>
                    </a:lnTo>
                    <a:lnTo>
                      <a:pt x="257" y="263"/>
                    </a:lnTo>
                    <a:lnTo>
                      <a:pt x="257" y="259"/>
                    </a:lnTo>
                    <a:lnTo>
                      <a:pt x="257" y="255"/>
                    </a:lnTo>
                    <a:lnTo>
                      <a:pt x="257" y="250"/>
                    </a:lnTo>
                    <a:lnTo>
                      <a:pt x="257" y="246"/>
                    </a:lnTo>
                    <a:lnTo>
                      <a:pt x="251" y="246"/>
                    </a:lnTo>
                    <a:lnTo>
                      <a:pt x="251" y="241"/>
                    </a:lnTo>
                    <a:lnTo>
                      <a:pt x="245" y="237"/>
                    </a:lnTo>
                    <a:lnTo>
                      <a:pt x="245" y="232"/>
                    </a:lnTo>
                    <a:lnTo>
                      <a:pt x="245" y="228"/>
                    </a:lnTo>
                    <a:lnTo>
                      <a:pt x="245" y="223"/>
                    </a:lnTo>
                    <a:lnTo>
                      <a:pt x="245" y="219"/>
                    </a:lnTo>
                    <a:lnTo>
                      <a:pt x="245" y="214"/>
                    </a:lnTo>
                    <a:lnTo>
                      <a:pt x="238" y="214"/>
                    </a:lnTo>
                    <a:lnTo>
                      <a:pt x="238" y="210"/>
                    </a:lnTo>
                    <a:lnTo>
                      <a:pt x="238" y="205"/>
                    </a:lnTo>
                    <a:lnTo>
                      <a:pt x="245" y="205"/>
                    </a:lnTo>
                    <a:lnTo>
                      <a:pt x="251" y="205"/>
                    </a:lnTo>
                    <a:lnTo>
                      <a:pt x="257" y="205"/>
                    </a:lnTo>
                    <a:lnTo>
                      <a:pt x="264" y="201"/>
                    </a:lnTo>
                    <a:lnTo>
                      <a:pt x="264" y="197"/>
                    </a:lnTo>
                    <a:lnTo>
                      <a:pt x="264" y="192"/>
                    </a:lnTo>
                    <a:lnTo>
                      <a:pt x="257" y="192"/>
                    </a:lnTo>
                    <a:lnTo>
                      <a:pt x="257" y="188"/>
                    </a:lnTo>
                    <a:lnTo>
                      <a:pt x="257" y="183"/>
                    </a:lnTo>
                    <a:lnTo>
                      <a:pt x="257" y="179"/>
                    </a:lnTo>
                    <a:lnTo>
                      <a:pt x="264" y="174"/>
                    </a:lnTo>
                    <a:lnTo>
                      <a:pt x="264" y="170"/>
                    </a:lnTo>
                    <a:lnTo>
                      <a:pt x="270" y="170"/>
                    </a:lnTo>
                    <a:lnTo>
                      <a:pt x="276" y="170"/>
                    </a:lnTo>
                    <a:lnTo>
                      <a:pt x="282" y="170"/>
                    </a:lnTo>
                    <a:lnTo>
                      <a:pt x="289" y="165"/>
                    </a:lnTo>
                    <a:lnTo>
                      <a:pt x="289" y="161"/>
                    </a:lnTo>
                    <a:lnTo>
                      <a:pt x="289" y="156"/>
                    </a:lnTo>
                    <a:lnTo>
                      <a:pt x="295" y="148"/>
                    </a:lnTo>
                    <a:lnTo>
                      <a:pt x="295" y="143"/>
                    </a:lnTo>
                    <a:lnTo>
                      <a:pt x="295" y="139"/>
                    </a:lnTo>
                    <a:lnTo>
                      <a:pt x="301" y="134"/>
                    </a:lnTo>
                    <a:lnTo>
                      <a:pt x="308" y="134"/>
                    </a:lnTo>
                    <a:lnTo>
                      <a:pt x="314" y="139"/>
                    </a:lnTo>
                    <a:lnTo>
                      <a:pt x="320" y="139"/>
                    </a:lnTo>
                    <a:lnTo>
                      <a:pt x="320" y="143"/>
                    </a:lnTo>
                    <a:lnTo>
                      <a:pt x="326" y="148"/>
                    </a:lnTo>
                    <a:lnTo>
                      <a:pt x="326" y="152"/>
                    </a:lnTo>
                    <a:lnTo>
                      <a:pt x="333" y="152"/>
                    </a:lnTo>
                    <a:lnTo>
                      <a:pt x="339" y="152"/>
                    </a:lnTo>
                    <a:lnTo>
                      <a:pt x="345" y="152"/>
                    </a:lnTo>
                    <a:lnTo>
                      <a:pt x="352" y="148"/>
                    </a:lnTo>
                    <a:lnTo>
                      <a:pt x="358" y="143"/>
                    </a:lnTo>
                    <a:lnTo>
                      <a:pt x="358" y="139"/>
                    </a:lnTo>
                    <a:lnTo>
                      <a:pt x="364" y="134"/>
                    </a:lnTo>
                    <a:lnTo>
                      <a:pt x="364" y="130"/>
                    </a:lnTo>
                    <a:lnTo>
                      <a:pt x="370" y="130"/>
                    </a:lnTo>
                    <a:lnTo>
                      <a:pt x="377" y="125"/>
                    </a:lnTo>
                    <a:lnTo>
                      <a:pt x="383" y="121"/>
                    </a:lnTo>
                    <a:lnTo>
                      <a:pt x="389" y="116"/>
                    </a:lnTo>
                    <a:lnTo>
                      <a:pt x="389" y="112"/>
                    </a:lnTo>
                    <a:lnTo>
                      <a:pt x="396" y="107"/>
                    </a:lnTo>
                    <a:lnTo>
                      <a:pt x="396" y="103"/>
                    </a:lnTo>
                    <a:lnTo>
                      <a:pt x="389" y="98"/>
                    </a:lnTo>
                    <a:lnTo>
                      <a:pt x="389" y="94"/>
                    </a:lnTo>
                    <a:lnTo>
                      <a:pt x="383" y="90"/>
                    </a:lnTo>
                    <a:lnTo>
                      <a:pt x="377" y="90"/>
                    </a:lnTo>
                    <a:lnTo>
                      <a:pt x="377" y="85"/>
                    </a:lnTo>
                    <a:lnTo>
                      <a:pt x="370" y="81"/>
                    </a:lnTo>
                    <a:lnTo>
                      <a:pt x="370" y="76"/>
                    </a:lnTo>
                    <a:lnTo>
                      <a:pt x="370" y="72"/>
                    </a:lnTo>
                    <a:lnTo>
                      <a:pt x="370" y="67"/>
                    </a:lnTo>
                    <a:lnTo>
                      <a:pt x="377" y="67"/>
                    </a:lnTo>
                    <a:lnTo>
                      <a:pt x="383" y="67"/>
                    </a:lnTo>
                    <a:lnTo>
                      <a:pt x="383" y="72"/>
                    </a:lnTo>
                    <a:lnTo>
                      <a:pt x="389" y="72"/>
                    </a:lnTo>
                    <a:lnTo>
                      <a:pt x="389" y="76"/>
                    </a:lnTo>
                    <a:lnTo>
                      <a:pt x="396" y="76"/>
                    </a:lnTo>
                    <a:lnTo>
                      <a:pt x="402" y="76"/>
                    </a:lnTo>
                    <a:lnTo>
                      <a:pt x="408" y="72"/>
                    </a:lnTo>
                    <a:lnTo>
                      <a:pt x="414" y="67"/>
                    </a:lnTo>
                    <a:lnTo>
                      <a:pt x="421" y="63"/>
                    </a:lnTo>
                    <a:lnTo>
                      <a:pt x="421" y="58"/>
                    </a:lnTo>
                    <a:lnTo>
                      <a:pt x="421" y="54"/>
                    </a:lnTo>
                    <a:lnTo>
                      <a:pt x="421" y="49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54"/>
                    </a:lnTo>
                    <a:lnTo>
                      <a:pt x="452" y="49"/>
                    </a:lnTo>
                    <a:lnTo>
                      <a:pt x="458" y="45"/>
                    </a:lnTo>
                    <a:lnTo>
                      <a:pt x="458" y="40"/>
                    </a:lnTo>
                    <a:lnTo>
                      <a:pt x="458" y="36"/>
                    </a:lnTo>
                    <a:lnTo>
                      <a:pt x="458" y="32"/>
                    </a:lnTo>
                    <a:lnTo>
                      <a:pt x="465" y="32"/>
                    </a:lnTo>
                    <a:lnTo>
                      <a:pt x="465" y="27"/>
                    </a:lnTo>
                    <a:lnTo>
                      <a:pt x="471" y="27"/>
                    </a:lnTo>
                    <a:lnTo>
                      <a:pt x="471" y="23"/>
                    </a:lnTo>
                    <a:lnTo>
                      <a:pt x="471" y="18"/>
                    </a:lnTo>
                    <a:lnTo>
                      <a:pt x="465" y="18"/>
                    </a:lnTo>
                    <a:lnTo>
                      <a:pt x="465" y="14"/>
                    </a:lnTo>
                    <a:lnTo>
                      <a:pt x="458" y="9"/>
                    </a:lnTo>
                    <a:lnTo>
                      <a:pt x="458" y="5"/>
                    </a:lnTo>
                    <a:lnTo>
                      <a:pt x="458" y="0"/>
                    </a:lnTo>
                    <a:lnTo>
                      <a:pt x="465" y="0"/>
                    </a:lnTo>
                    <a:lnTo>
                      <a:pt x="471" y="0"/>
                    </a:lnTo>
                    <a:lnTo>
                      <a:pt x="471" y="5"/>
                    </a:lnTo>
                    <a:lnTo>
                      <a:pt x="477" y="5"/>
                    </a:lnTo>
                    <a:lnTo>
                      <a:pt x="477" y="9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804" name="Group 1006"/>
            <p:cNvGrpSpPr>
              <a:grpSpLocks/>
            </p:cNvGrpSpPr>
            <p:nvPr/>
          </p:nvGrpSpPr>
          <p:grpSpPr bwMode="auto">
            <a:xfrm>
              <a:off x="2016" y="2773"/>
              <a:ext cx="1045" cy="665"/>
              <a:chOff x="2016" y="2773"/>
              <a:chExt cx="1045" cy="665"/>
            </a:xfrm>
          </p:grpSpPr>
          <p:sp>
            <p:nvSpPr>
              <p:cNvPr id="5103" name="Freeform 1007"/>
              <p:cNvSpPr>
                <a:spLocks/>
              </p:cNvSpPr>
              <p:nvPr/>
            </p:nvSpPr>
            <p:spPr bwMode="auto">
              <a:xfrm>
                <a:off x="2016" y="2773"/>
                <a:ext cx="1045" cy="665"/>
              </a:xfrm>
              <a:custGeom>
                <a:avLst/>
                <a:gdLst/>
                <a:ahLst/>
                <a:cxnLst>
                  <a:cxn ang="0">
                    <a:pos x="838" y="14"/>
                  </a:cxn>
                  <a:cxn ang="0">
                    <a:pos x="907" y="32"/>
                  </a:cxn>
                  <a:cxn ang="0">
                    <a:pos x="951" y="67"/>
                  </a:cxn>
                  <a:cxn ang="0">
                    <a:pos x="907" y="94"/>
                  </a:cxn>
                  <a:cxn ang="0">
                    <a:pos x="888" y="139"/>
                  </a:cxn>
                  <a:cxn ang="0">
                    <a:pos x="844" y="161"/>
                  </a:cxn>
                  <a:cxn ang="0">
                    <a:pos x="831" y="192"/>
                  </a:cxn>
                  <a:cxn ang="0">
                    <a:pos x="787" y="214"/>
                  </a:cxn>
                  <a:cxn ang="0">
                    <a:pos x="737" y="219"/>
                  </a:cxn>
                  <a:cxn ang="0">
                    <a:pos x="724" y="241"/>
                  </a:cxn>
                  <a:cxn ang="0">
                    <a:pos x="781" y="246"/>
                  </a:cxn>
                  <a:cxn ang="0">
                    <a:pos x="831" y="263"/>
                  </a:cxn>
                  <a:cxn ang="0">
                    <a:pos x="875" y="263"/>
                  </a:cxn>
                  <a:cxn ang="0">
                    <a:pos x="907" y="255"/>
                  </a:cxn>
                  <a:cxn ang="0">
                    <a:pos x="982" y="263"/>
                  </a:cxn>
                  <a:cxn ang="0">
                    <a:pos x="1026" y="295"/>
                  </a:cxn>
                  <a:cxn ang="0">
                    <a:pos x="1026" y="308"/>
                  </a:cxn>
                  <a:cxn ang="0">
                    <a:pos x="1014" y="335"/>
                  </a:cxn>
                  <a:cxn ang="0">
                    <a:pos x="989" y="362"/>
                  </a:cxn>
                  <a:cxn ang="0">
                    <a:pos x="976" y="393"/>
                  </a:cxn>
                  <a:cxn ang="0">
                    <a:pos x="957" y="428"/>
                  </a:cxn>
                  <a:cxn ang="0">
                    <a:pos x="926" y="451"/>
                  </a:cxn>
                  <a:cxn ang="0">
                    <a:pos x="882" y="482"/>
                  </a:cxn>
                  <a:cxn ang="0">
                    <a:pos x="844" y="504"/>
                  </a:cxn>
                  <a:cxn ang="0">
                    <a:pos x="806" y="531"/>
                  </a:cxn>
                  <a:cxn ang="0">
                    <a:pos x="743" y="531"/>
                  </a:cxn>
                  <a:cxn ang="0">
                    <a:pos x="712" y="567"/>
                  </a:cxn>
                  <a:cxn ang="0">
                    <a:pos x="756" y="594"/>
                  </a:cxn>
                  <a:cxn ang="0">
                    <a:pos x="787" y="598"/>
                  </a:cxn>
                  <a:cxn ang="0">
                    <a:pos x="800" y="638"/>
                  </a:cxn>
                  <a:cxn ang="0">
                    <a:pos x="762" y="660"/>
                  </a:cxn>
                  <a:cxn ang="0">
                    <a:pos x="706" y="665"/>
                  </a:cxn>
                  <a:cxn ang="0">
                    <a:pos x="643" y="656"/>
                  </a:cxn>
                  <a:cxn ang="0">
                    <a:pos x="592" y="651"/>
                  </a:cxn>
                  <a:cxn ang="0">
                    <a:pos x="530" y="647"/>
                  </a:cxn>
                  <a:cxn ang="0">
                    <a:pos x="459" y="643"/>
                  </a:cxn>
                  <a:cxn ang="0">
                    <a:pos x="390" y="638"/>
                  </a:cxn>
                  <a:cxn ang="0">
                    <a:pos x="327" y="634"/>
                  </a:cxn>
                  <a:cxn ang="0">
                    <a:pos x="308" y="598"/>
                  </a:cxn>
                  <a:cxn ang="0">
                    <a:pos x="258" y="562"/>
                  </a:cxn>
                  <a:cxn ang="0">
                    <a:pos x="214" y="518"/>
                  </a:cxn>
                  <a:cxn ang="0">
                    <a:pos x="176" y="482"/>
                  </a:cxn>
                  <a:cxn ang="0">
                    <a:pos x="138" y="455"/>
                  </a:cxn>
                  <a:cxn ang="0">
                    <a:pos x="94" y="433"/>
                  </a:cxn>
                  <a:cxn ang="0">
                    <a:pos x="38" y="397"/>
                  </a:cxn>
                  <a:cxn ang="0">
                    <a:pos x="0" y="379"/>
                  </a:cxn>
                  <a:cxn ang="0">
                    <a:pos x="63" y="371"/>
                  </a:cxn>
                  <a:cxn ang="0">
                    <a:pos x="126" y="362"/>
                  </a:cxn>
                  <a:cxn ang="0">
                    <a:pos x="182" y="348"/>
                  </a:cxn>
                  <a:cxn ang="0">
                    <a:pos x="226" y="330"/>
                  </a:cxn>
                  <a:cxn ang="0">
                    <a:pos x="289" y="308"/>
                  </a:cxn>
                  <a:cxn ang="0">
                    <a:pos x="321" y="268"/>
                  </a:cxn>
                  <a:cxn ang="0">
                    <a:pos x="371" y="255"/>
                  </a:cxn>
                  <a:cxn ang="0">
                    <a:pos x="428" y="241"/>
                  </a:cxn>
                  <a:cxn ang="0">
                    <a:pos x="473" y="201"/>
                  </a:cxn>
                  <a:cxn ang="0">
                    <a:pos x="517" y="170"/>
                  </a:cxn>
                  <a:cxn ang="0">
                    <a:pos x="548" y="134"/>
                  </a:cxn>
                  <a:cxn ang="0">
                    <a:pos x="605" y="121"/>
                  </a:cxn>
                  <a:cxn ang="0">
                    <a:pos x="649" y="107"/>
                  </a:cxn>
                  <a:cxn ang="0">
                    <a:pos x="668" y="85"/>
                  </a:cxn>
                  <a:cxn ang="0">
                    <a:pos x="687" y="58"/>
                  </a:cxn>
                  <a:cxn ang="0">
                    <a:pos x="731" y="36"/>
                  </a:cxn>
                  <a:cxn ang="0">
                    <a:pos x="787" y="32"/>
                  </a:cxn>
                </a:cxnLst>
                <a:rect l="0" t="0" r="r" b="b"/>
                <a:pathLst>
                  <a:path w="1045" h="665">
                    <a:moveTo>
                      <a:pt x="794" y="0"/>
                    </a:moveTo>
                    <a:lnTo>
                      <a:pt x="794" y="5"/>
                    </a:lnTo>
                    <a:lnTo>
                      <a:pt x="800" y="9"/>
                    </a:lnTo>
                    <a:lnTo>
                      <a:pt x="806" y="9"/>
                    </a:lnTo>
                    <a:lnTo>
                      <a:pt x="812" y="5"/>
                    </a:lnTo>
                    <a:lnTo>
                      <a:pt x="819" y="5"/>
                    </a:lnTo>
                    <a:lnTo>
                      <a:pt x="825" y="5"/>
                    </a:lnTo>
                    <a:lnTo>
                      <a:pt x="831" y="9"/>
                    </a:lnTo>
                    <a:lnTo>
                      <a:pt x="831" y="14"/>
                    </a:lnTo>
                    <a:lnTo>
                      <a:pt x="838" y="14"/>
                    </a:lnTo>
                    <a:lnTo>
                      <a:pt x="844" y="18"/>
                    </a:lnTo>
                    <a:lnTo>
                      <a:pt x="850" y="18"/>
                    </a:lnTo>
                    <a:lnTo>
                      <a:pt x="857" y="18"/>
                    </a:lnTo>
                    <a:lnTo>
                      <a:pt x="863" y="18"/>
                    </a:lnTo>
                    <a:lnTo>
                      <a:pt x="869" y="18"/>
                    </a:lnTo>
                    <a:lnTo>
                      <a:pt x="882" y="18"/>
                    </a:lnTo>
                    <a:lnTo>
                      <a:pt x="888" y="23"/>
                    </a:lnTo>
                    <a:lnTo>
                      <a:pt x="894" y="23"/>
                    </a:lnTo>
                    <a:lnTo>
                      <a:pt x="901" y="27"/>
                    </a:lnTo>
                    <a:lnTo>
                      <a:pt x="907" y="32"/>
                    </a:lnTo>
                    <a:lnTo>
                      <a:pt x="913" y="32"/>
                    </a:lnTo>
                    <a:lnTo>
                      <a:pt x="919" y="36"/>
                    </a:lnTo>
                    <a:lnTo>
                      <a:pt x="926" y="40"/>
                    </a:lnTo>
                    <a:lnTo>
                      <a:pt x="932" y="45"/>
                    </a:lnTo>
                    <a:lnTo>
                      <a:pt x="938" y="49"/>
                    </a:lnTo>
                    <a:lnTo>
                      <a:pt x="938" y="54"/>
                    </a:lnTo>
                    <a:lnTo>
                      <a:pt x="945" y="54"/>
                    </a:lnTo>
                    <a:lnTo>
                      <a:pt x="945" y="58"/>
                    </a:lnTo>
                    <a:lnTo>
                      <a:pt x="951" y="63"/>
                    </a:lnTo>
                    <a:lnTo>
                      <a:pt x="951" y="67"/>
                    </a:lnTo>
                    <a:lnTo>
                      <a:pt x="951" y="72"/>
                    </a:lnTo>
                    <a:lnTo>
                      <a:pt x="951" y="76"/>
                    </a:lnTo>
                    <a:lnTo>
                      <a:pt x="945" y="76"/>
                    </a:lnTo>
                    <a:lnTo>
                      <a:pt x="938" y="76"/>
                    </a:lnTo>
                    <a:lnTo>
                      <a:pt x="938" y="81"/>
                    </a:lnTo>
                    <a:lnTo>
                      <a:pt x="932" y="85"/>
                    </a:lnTo>
                    <a:lnTo>
                      <a:pt x="926" y="90"/>
                    </a:lnTo>
                    <a:lnTo>
                      <a:pt x="919" y="90"/>
                    </a:lnTo>
                    <a:lnTo>
                      <a:pt x="913" y="94"/>
                    </a:lnTo>
                    <a:lnTo>
                      <a:pt x="907" y="94"/>
                    </a:lnTo>
                    <a:lnTo>
                      <a:pt x="901" y="98"/>
                    </a:lnTo>
                    <a:lnTo>
                      <a:pt x="894" y="103"/>
                    </a:lnTo>
                    <a:lnTo>
                      <a:pt x="894" y="107"/>
                    </a:lnTo>
                    <a:lnTo>
                      <a:pt x="888" y="112"/>
                    </a:lnTo>
                    <a:lnTo>
                      <a:pt x="888" y="116"/>
                    </a:lnTo>
                    <a:lnTo>
                      <a:pt x="888" y="121"/>
                    </a:lnTo>
                    <a:lnTo>
                      <a:pt x="888" y="125"/>
                    </a:lnTo>
                    <a:lnTo>
                      <a:pt x="888" y="130"/>
                    </a:lnTo>
                    <a:lnTo>
                      <a:pt x="888" y="134"/>
                    </a:lnTo>
                    <a:lnTo>
                      <a:pt x="888" y="139"/>
                    </a:lnTo>
                    <a:lnTo>
                      <a:pt x="888" y="143"/>
                    </a:lnTo>
                    <a:lnTo>
                      <a:pt x="882" y="143"/>
                    </a:lnTo>
                    <a:lnTo>
                      <a:pt x="882" y="148"/>
                    </a:lnTo>
                    <a:lnTo>
                      <a:pt x="875" y="148"/>
                    </a:lnTo>
                    <a:lnTo>
                      <a:pt x="875" y="152"/>
                    </a:lnTo>
                    <a:lnTo>
                      <a:pt x="869" y="152"/>
                    </a:lnTo>
                    <a:lnTo>
                      <a:pt x="863" y="152"/>
                    </a:lnTo>
                    <a:lnTo>
                      <a:pt x="857" y="156"/>
                    </a:lnTo>
                    <a:lnTo>
                      <a:pt x="850" y="156"/>
                    </a:lnTo>
                    <a:lnTo>
                      <a:pt x="844" y="161"/>
                    </a:lnTo>
                    <a:lnTo>
                      <a:pt x="838" y="161"/>
                    </a:lnTo>
                    <a:lnTo>
                      <a:pt x="838" y="165"/>
                    </a:lnTo>
                    <a:lnTo>
                      <a:pt x="831" y="165"/>
                    </a:lnTo>
                    <a:lnTo>
                      <a:pt x="825" y="170"/>
                    </a:lnTo>
                    <a:lnTo>
                      <a:pt x="825" y="174"/>
                    </a:lnTo>
                    <a:lnTo>
                      <a:pt x="825" y="179"/>
                    </a:lnTo>
                    <a:lnTo>
                      <a:pt x="825" y="183"/>
                    </a:lnTo>
                    <a:lnTo>
                      <a:pt x="825" y="188"/>
                    </a:lnTo>
                    <a:lnTo>
                      <a:pt x="831" y="188"/>
                    </a:lnTo>
                    <a:lnTo>
                      <a:pt x="831" y="192"/>
                    </a:lnTo>
                    <a:lnTo>
                      <a:pt x="831" y="197"/>
                    </a:lnTo>
                    <a:lnTo>
                      <a:pt x="831" y="201"/>
                    </a:lnTo>
                    <a:lnTo>
                      <a:pt x="831" y="205"/>
                    </a:lnTo>
                    <a:lnTo>
                      <a:pt x="825" y="210"/>
                    </a:lnTo>
                    <a:lnTo>
                      <a:pt x="819" y="210"/>
                    </a:lnTo>
                    <a:lnTo>
                      <a:pt x="812" y="210"/>
                    </a:lnTo>
                    <a:lnTo>
                      <a:pt x="806" y="205"/>
                    </a:lnTo>
                    <a:lnTo>
                      <a:pt x="800" y="205"/>
                    </a:lnTo>
                    <a:lnTo>
                      <a:pt x="794" y="210"/>
                    </a:lnTo>
                    <a:lnTo>
                      <a:pt x="787" y="214"/>
                    </a:lnTo>
                    <a:lnTo>
                      <a:pt x="781" y="214"/>
                    </a:lnTo>
                    <a:lnTo>
                      <a:pt x="781" y="219"/>
                    </a:lnTo>
                    <a:lnTo>
                      <a:pt x="775" y="219"/>
                    </a:lnTo>
                    <a:lnTo>
                      <a:pt x="768" y="219"/>
                    </a:lnTo>
                    <a:lnTo>
                      <a:pt x="762" y="214"/>
                    </a:lnTo>
                    <a:lnTo>
                      <a:pt x="756" y="210"/>
                    </a:lnTo>
                    <a:lnTo>
                      <a:pt x="750" y="210"/>
                    </a:lnTo>
                    <a:lnTo>
                      <a:pt x="743" y="210"/>
                    </a:lnTo>
                    <a:lnTo>
                      <a:pt x="737" y="214"/>
                    </a:lnTo>
                    <a:lnTo>
                      <a:pt x="737" y="219"/>
                    </a:lnTo>
                    <a:lnTo>
                      <a:pt x="737" y="223"/>
                    </a:lnTo>
                    <a:lnTo>
                      <a:pt x="731" y="223"/>
                    </a:lnTo>
                    <a:lnTo>
                      <a:pt x="724" y="223"/>
                    </a:lnTo>
                    <a:lnTo>
                      <a:pt x="718" y="223"/>
                    </a:lnTo>
                    <a:lnTo>
                      <a:pt x="712" y="228"/>
                    </a:lnTo>
                    <a:lnTo>
                      <a:pt x="712" y="232"/>
                    </a:lnTo>
                    <a:lnTo>
                      <a:pt x="712" y="237"/>
                    </a:lnTo>
                    <a:lnTo>
                      <a:pt x="712" y="241"/>
                    </a:lnTo>
                    <a:lnTo>
                      <a:pt x="718" y="241"/>
                    </a:lnTo>
                    <a:lnTo>
                      <a:pt x="724" y="241"/>
                    </a:lnTo>
                    <a:lnTo>
                      <a:pt x="731" y="241"/>
                    </a:lnTo>
                    <a:lnTo>
                      <a:pt x="731" y="246"/>
                    </a:lnTo>
                    <a:lnTo>
                      <a:pt x="737" y="246"/>
                    </a:lnTo>
                    <a:lnTo>
                      <a:pt x="743" y="246"/>
                    </a:lnTo>
                    <a:lnTo>
                      <a:pt x="750" y="246"/>
                    </a:lnTo>
                    <a:lnTo>
                      <a:pt x="756" y="246"/>
                    </a:lnTo>
                    <a:lnTo>
                      <a:pt x="762" y="246"/>
                    </a:lnTo>
                    <a:lnTo>
                      <a:pt x="768" y="246"/>
                    </a:lnTo>
                    <a:lnTo>
                      <a:pt x="775" y="246"/>
                    </a:lnTo>
                    <a:lnTo>
                      <a:pt x="781" y="246"/>
                    </a:lnTo>
                    <a:lnTo>
                      <a:pt x="781" y="250"/>
                    </a:lnTo>
                    <a:lnTo>
                      <a:pt x="787" y="250"/>
                    </a:lnTo>
                    <a:lnTo>
                      <a:pt x="787" y="255"/>
                    </a:lnTo>
                    <a:lnTo>
                      <a:pt x="794" y="255"/>
                    </a:lnTo>
                    <a:lnTo>
                      <a:pt x="800" y="259"/>
                    </a:lnTo>
                    <a:lnTo>
                      <a:pt x="806" y="259"/>
                    </a:lnTo>
                    <a:lnTo>
                      <a:pt x="812" y="263"/>
                    </a:lnTo>
                    <a:lnTo>
                      <a:pt x="819" y="263"/>
                    </a:lnTo>
                    <a:lnTo>
                      <a:pt x="825" y="263"/>
                    </a:lnTo>
                    <a:lnTo>
                      <a:pt x="831" y="263"/>
                    </a:lnTo>
                    <a:lnTo>
                      <a:pt x="838" y="263"/>
                    </a:lnTo>
                    <a:lnTo>
                      <a:pt x="844" y="263"/>
                    </a:lnTo>
                    <a:lnTo>
                      <a:pt x="844" y="259"/>
                    </a:lnTo>
                    <a:lnTo>
                      <a:pt x="850" y="259"/>
                    </a:lnTo>
                    <a:lnTo>
                      <a:pt x="857" y="259"/>
                    </a:lnTo>
                    <a:lnTo>
                      <a:pt x="857" y="263"/>
                    </a:lnTo>
                    <a:lnTo>
                      <a:pt x="863" y="263"/>
                    </a:lnTo>
                    <a:lnTo>
                      <a:pt x="869" y="263"/>
                    </a:lnTo>
                    <a:lnTo>
                      <a:pt x="875" y="268"/>
                    </a:lnTo>
                    <a:lnTo>
                      <a:pt x="875" y="263"/>
                    </a:lnTo>
                    <a:lnTo>
                      <a:pt x="882" y="263"/>
                    </a:lnTo>
                    <a:lnTo>
                      <a:pt x="888" y="259"/>
                    </a:lnTo>
                    <a:lnTo>
                      <a:pt x="888" y="255"/>
                    </a:lnTo>
                    <a:lnTo>
                      <a:pt x="888" y="250"/>
                    </a:lnTo>
                    <a:lnTo>
                      <a:pt x="888" y="246"/>
                    </a:lnTo>
                    <a:lnTo>
                      <a:pt x="894" y="246"/>
                    </a:lnTo>
                    <a:lnTo>
                      <a:pt x="901" y="246"/>
                    </a:lnTo>
                    <a:lnTo>
                      <a:pt x="901" y="250"/>
                    </a:lnTo>
                    <a:lnTo>
                      <a:pt x="907" y="250"/>
                    </a:lnTo>
                    <a:lnTo>
                      <a:pt x="907" y="255"/>
                    </a:lnTo>
                    <a:lnTo>
                      <a:pt x="913" y="255"/>
                    </a:lnTo>
                    <a:lnTo>
                      <a:pt x="919" y="255"/>
                    </a:lnTo>
                    <a:lnTo>
                      <a:pt x="926" y="255"/>
                    </a:lnTo>
                    <a:lnTo>
                      <a:pt x="932" y="259"/>
                    </a:lnTo>
                    <a:lnTo>
                      <a:pt x="938" y="255"/>
                    </a:lnTo>
                    <a:lnTo>
                      <a:pt x="945" y="259"/>
                    </a:lnTo>
                    <a:lnTo>
                      <a:pt x="957" y="259"/>
                    </a:lnTo>
                    <a:lnTo>
                      <a:pt x="970" y="259"/>
                    </a:lnTo>
                    <a:lnTo>
                      <a:pt x="976" y="259"/>
                    </a:lnTo>
                    <a:lnTo>
                      <a:pt x="982" y="263"/>
                    </a:lnTo>
                    <a:lnTo>
                      <a:pt x="989" y="263"/>
                    </a:lnTo>
                    <a:lnTo>
                      <a:pt x="995" y="263"/>
                    </a:lnTo>
                    <a:lnTo>
                      <a:pt x="1001" y="268"/>
                    </a:lnTo>
                    <a:lnTo>
                      <a:pt x="1007" y="272"/>
                    </a:lnTo>
                    <a:lnTo>
                      <a:pt x="1007" y="277"/>
                    </a:lnTo>
                    <a:lnTo>
                      <a:pt x="1014" y="277"/>
                    </a:lnTo>
                    <a:lnTo>
                      <a:pt x="1014" y="281"/>
                    </a:lnTo>
                    <a:lnTo>
                      <a:pt x="1020" y="286"/>
                    </a:lnTo>
                    <a:lnTo>
                      <a:pt x="1026" y="290"/>
                    </a:lnTo>
                    <a:lnTo>
                      <a:pt x="1026" y="295"/>
                    </a:lnTo>
                    <a:lnTo>
                      <a:pt x="1033" y="299"/>
                    </a:lnTo>
                    <a:lnTo>
                      <a:pt x="1033" y="304"/>
                    </a:lnTo>
                    <a:lnTo>
                      <a:pt x="1039" y="304"/>
                    </a:lnTo>
                    <a:lnTo>
                      <a:pt x="1039" y="308"/>
                    </a:lnTo>
                    <a:lnTo>
                      <a:pt x="1039" y="313"/>
                    </a:lnTo>
                    <a:lnTo>
                      <a:pt x="1045" y="317"/>
                    </a:lnTo>
                    <a:lnTo>
                      <a:pt x="1039" y="321"/>
                    </a:lnTo>
                    <a:lnTo>
                      <a:pt x="1033" y="317"/>
                    </a:lnTo>
                    <a:lnTo>
                      <a:pt x="1033" y="313"/>
                    </a:lnTo>
                    <a:lnTo>
                      <a:pt x="1026" y="308"/>
                    </a:lnTo>
                    <a:lnTo>
                      <a:pt x="1020" y="308"/>
                    </a:lnTo>
                    <a:lnTo>
                      <a:pt x="1014" y="308"/>
                    </a:lnTo>
                    <a:lnTo>
                      <a:pt x="1014" y="313"/>
                    </a:lnTo>
                    <a:lnTo>
                      <a:pt x="1007" y="313"/>
                    </a:lnTo>
                    <a:lnTo>
                      <a:pt x="1007" y="317"/>
                    </a:lnTo>
                    <a:lnTo>
                      <a:pt x="1007" y="321"/>
                    </a:lnTo>
                    <a:lnTo>
                      <a:pt x="1007" y="326"/>
                    </a:lnTo>
                    <a:lnTo>
                      <a:pt x="1007" y="330"/>
                    </a:lnTo>
                    <a:lnTo>
                      <a:pt x="1007" y="335"/>
                    </a:lnTo>
                    <a:lnTo>
                      <a:pt x="1014" y="335"/>
                    </a:lnTo>
                    <a:lnTo>
                      <a:pt x="1014" y="339"/>
                    </a:lnTo>
                    <a:lnTo>
                      <a:pt x="1014" y="344"/>
                    </a:lnTo>
                    <a:lnTo>
                      <a:pt x="1007" y="344"/>
                    </a:lnTo>
                    <a:lnTo>
                      <a:pt x="1001" y="344"/>
                    </a:lnTo>
                    <a:lnTo>
                      <a:pt x="995" y="344"/>
                    </a:lnTo>
                    <a:lnTo>
                      <a:pt x="989" y="344"/>
                    </a:lnTo>
                    <a:lnTo>
                      <a:pt x="989" y="348"/>
                    </a:lnTo>
                    <a:lnTo>
                      <a:pt x="982" y="353"/>
                    </a:lnTo>
                    <a:lnTo>
                      <a:pt x="982" y="357"/>
                    </a:lnTo>
                    <a:lnTo>
                      <a:pt x="989" y="362"/>
                    </a:lnTo>
                    <a:lnTo>
                      <a:pt x="995" y="366"/>
                    </a:lnTo>
                    <a:lnTo>
                      <a:pt x="995" y="371"/>
                    </a:lnTo>
                    <a:lnTo>
                      <a:pt x="989" y="371"/>
                    </a:lnTo>
                    <a:lnTo>
                      <a:pt x="989" y="375"/>
                    </a:lnTo>
                    <a:lnTo>
                      <a:pt x="976" y="375"/>
                    </a:lnTo>
                    <a:lnTo>
                      <a:pt x="970" y="375"/>
                    </a:lnTo>
                    <a:lnTo>
                      <a:pt x="970" y="379"/>
                    </a:lnTo>
                    <a:lnTo>
                      <a:pt x="970" y="384"/>
                    </a:lnTo>
                    <a:lnTo>
                      <a:pt x="970" y="388"/>
                    </a:lnTo>
                    <a:lnTo>
                      <a:pt x="976" y="393"/>
                    </a:lnTo>
                    <a:lnTo>
                      <a:pt x="976" y="397"/>
                    </a:lnTo>
                    <a:lnTo>
                      <a:pt x="982" y="397"/>
                    </a:lnTo>
                    <a:lnTo>
                      <a:pt x="982" y="406"/>
                    </a:lnTo>
                    <a:lnTo>
                      <a:pt x="976" y="406"/>
                    </a:lnTo>
                    <a:lnTo>
                      <a:pt x="976" y="411"/>
                    </a:lnTo>
                    <a:lnTo>
                      <a:pt x="976" y="420"/>
                    </a:lnTo>
                    <a:lnTo>
                      <a:pt x="970" y="420"/>
                    </a:lnTo>
                    <a:lnTo>
                      <a:pt x="970" y="424"/>
                    </a:lnTo>
                    <a:lnTo>
                      <a:pt x="963" y="428"/>
                    </a:lnTo>
                    <a:lnTo>
                      <a:pt x="957" y="428"/>
                    </a:lnTo>
                    <a:lnTo>
                      <a:pt x="951" y="424"/>
                    </a:lnTo>
                    <a:lnTo>
                      <a:pt x="951" y="420"/>
                    </a:lnTo>
                    <a:lnTo>
                      <a:pt x="945" y="420"/>
                    </a:lnTo>
                    <a:lnTo>
                      <a:pt x="938" y="420"/>
                    </a:lnTo>
                    <a:lnTo>
                      <a:pt x="938" y="428"/>
                    </a:lnTo>
                    <a:lnTo>
                      <a:pt x="932" y="433"/>
                    </a:lnTo>
                    <a:lnTo>
                      <a:pt x="932" y="442"/>
                    </a:lnTo>
                    <a:lnTo>
                      <a:pt x="926" y="442"/>
                    </a:lnTo>
                    <a:lnTo>
                      <a:pt x="926" y="446"/>
                    </a:lnTo>
                    <a:lnTo>
                      <a:pt x="926" y="451"/>
                    </a:lnTo>
                    <a:lnTo>
                      <a:pt x="919" y="451"/>
                    </a:lnTo>
                    <a:lnTo>
                      <a:pt x="919" y="455"/>
                    </a:lnTo>
                    <a:lnTo>
                      <a:pt x="913" y="460"/>
                    </a:lnTo>
                    <a:lnTo>
                      <a:pt x="907" y="464"/>
                    </a:lnTo>
                    <a:lnTo>
                      <a:pt x="901" y="469"/>
                    </a:lnTo>
                    <a:lnTo>
                      <a:pt x="901" y="473"/>
                    </a:lnTo>
                    <a:lnTo>
                      <a:pt x="894" y="473"/>
                    </a:lnTo>
                    <a:lnTo>
                      <a:pt x="888" y="478"/>
                    </a:lnTo>
                    <a:lnTo>
                      <a:pt x="882" y="478"/>
                    </a:lnTo>
                    <a:lnTo>
                      <a:pt x="882" y="482"/>
                    </a:lnTo>
                    <a:lnTo>
                      <a:pt x="875" y="482"/>
                    </a:lnTo>
                    <a:lnTo>
                      <a:pt x="875" y="486"/>
                    </a:lnTo>
                    <a:lnTo>
                      <a:pt x="869" y="486"/>
                    </a:lnTo>
                    <a:lnTo>
                      <a:pt x="869" y="491"/>
                    </a:lnTo>
                    <a:lnTo>
                      <a:pt x="869" y="495"/>
                    </a:lnTo>
                    <a:lnTo>
                      <a:pt x="863" y="495"/>
                    </a:lnTo>
                    <a:lnTo>
                      <a:pt x="857" y="500"/>
                    </a:lnTo>
                    <a:lnTo>
                      <a:pt x="857" y="504"/>
                    </a:lnTo>
                    <a:lnTo>
                      <a:pt x="850" y="504"/>
                    </a:lnTo>
                    <a:lnTo>
                      <a:pt x="844" y="504"/>
                    </a:lnTo>
                    <a:lnTo>
                      <a:pt x="838" y="504"/>
                    </a:lnTo>
                    <a:lnTo>
                      <a:pt x="831" y="504"/>
                    </a:lnTo>
                    <a:lnTo>
                      <a:pt x="825" y="509"/>
                    </a:lnTo>
                    <a:lnTo>
                      <a:pt x="819" y="509"/>
                    </a:lnTo>
                    <a:lnTo>
                      <a:pt x="812" y="513"/>
                    </a:lnTo>
                    <a:lnTo>
                      <a:pt x="812" y="518"/>
                    </a:lnTo>
                    <a:lnTo>
                      <a:pt x="812" y="522"/>
                    </a:lnTo>
                    <a:lnTo>
                      <a:pt x="812" y="527"/>
                    </a:lnTo>
                    <a:lnTo>
                      <a:pt x="812" y="531"/>
                    </a:lnTo>
                    <a:lnTo>
                      <a:pt x="806" y="531"/>
                    </a:lnTo>
                    <a:lnTo>
                      <a:pt x="800" y="536"/>
                    </a:lnTo>
                    <a:lnTo>
                      <a:pt x="794" y="531"/>
                    </a:lnTo>
                    <a:lnTo>
                      <a:pt x="787" y="531"/>
                    </a:lnTo>
                    <a:lnTo>
                      <a:pt x="781" y="531"/>
                    </a:lnTo>
                    <a:lnTo>
                      <a:pt x="775" y="531"/>
                    </a:lnTo>
                    <a:lnTo>
                      <a:pt x="768" y="531"/>
                    </a:lnTo>
                    <a:lnTo>
                      <a:pt x="762" y="531"/>
                    </a:lnTo>
                    <a:lnTo>
                      <a:pt x="756" y="531"/>
                    </a:lnTo>
                    <a:lnTo>
                      <a:pt x="750" y="531"/>
                    </a:lnTo>
                    <a:lnTo>
                      <a:pt x="743" y="531"/>
                    </a:lnTo>
                    <a:lnTo>
                      <a:pt x="743" y="536"/>
                    </a:lnTo>
                    <a:lnTo>
                      <a:pt x="731" y="536"/>
                    </a:lnTo>
                    <a:lnTo>
                      <a:pt x="731" y="540"/>
                    </a:lnTo>
                    <a:lnTo>
                      <a:pt x="724" y="544"/>
                    </a:lnTo>
                    <a:lnTo>
                      <a:pt x="718" y="544"/>
                    </a:lnTo>
                    <a:lnTo>
                      <a:pt x="718" y="549"/>
                    </a:lnTo>
                    <a:lnTo>
                      <a:pt x="712" y="553"/>
                    </a:lnTo>
                    <a:lnTo>
                      <a:pt x="712" y="558"/>
                    </a:lnTo>
                    <a:lnTo>
                      <a:pt x="712" y="562"/>
                    </a:lnTo>
                    <a:lnTo>
                      <a:pt x="712" y="567"/>
                    </a:lnTo>
                    <a:lnTo>
                      <a:pt x="718" y="576"/>
                    </a:lnTo>
                    <a:lnTo>
                      <a:pt x="718" y="580"/>
                    </a:lnTo>
                    <a:lnTo>
                      <a:pt x="724" y="585"/>
                    </a:lnTo>
                    <a:lnTo>
                      <a:pt x="724" y="589"/>
                    </a:lnTo>
                    <a:lnTo>
                      <a:pt x="731" y="594"/>
                    </a:lnTo>
                    <a:lnTo>
                      <a:pt x="737" y="598"/>
                    </a:lnTo>
                    <a:lnTo>
                      <a:pt x="743" y="598"/>
                    </a:lnTo>
                    <a:lnTo>
                      <a:pt x="750" y="598"/>
                    </a:lnTo>
                    <a:lnTo>
                      <a:pt x="750" y="594"/>
                    </a:lnTo>
                    <a:lnTo>
                      <a:pt x="756" y="594"/>
                    </a:lnTo>
                    <a:lnTo>
                      <a:pt x="756" y="589"/>
                    </a:lnTo>
                    <a:lnTo>
                      <a:pt x="762" y="585"/>
                    </a:lnTo>
                    <a:lnTo>
                      <a:pt x="762" y="580"/>
                    </a:lnTo>
                    <a:lnTo>
                      <a:pt x="768" y="576"/>
                    </a:lnTo>
                    <a:lnTo>
                      <a:pt x="775" y="576"/>
                    </a:lnTo>
                    <a:lnTo>
                      <a:pt x="781" y="580"/>
                    </a:lnTo>
                    <a:lnTo>
                      <a:pt x="787" y="585"/>
                    </a:lnTo>
                    <a:lnTo>
                      <a:pt x="787" y="589"/>
                    </a:lnTo>
                    <a:lnTo>
                      <a:pt x="787" y="594"/>
                    </a:lnTo>
                    <a:lnTo>
                      <a:pt x="787" y="598"/>
                    </a:lnTo>
                    <a:lnTo>
                      <a:pt x="794" y="598"/>
                    </a:lnTo>
                    <a:lnTo>
                      <a:pt x="794" y="602"/>
                    </a:lnTo>
                    <a:lnTo>
                      <a:pt x="794" y="607"/>
                    </a:lnTo>
                    <a:lnTo>
                      <a:pt x="794" y="611"/>
                    </a:lnTo>
                    <a:lnTo>
                      <a:pt x="800" y="616"/>
                    </a:lnTo>
                    <a:lnTo>
                      <a:pt x="800" y="620"/>
                    </a:lnTo>
                    <a:lnTo>
                      <a:pt x="806" y="625"/>
                    </a:lnTo>
                    <a:lnTo>
                      <a:pt x="806" y="629"/>
                    </a:lnTo>
                    <a:lnTo>
                      <a:pt x="800" y="634"/>
                    </a:lnTo>
                    <a:lnTo>
                      <a:pt x="800" y="638"/>
                    </a:lnTo>
                    <a:lnTo>
                      <a:pt x="800" y="643"/>
                    </a:lnTo>
                    <a:lnTo>
                      <a:pt x="800" y="647"/>
                    </a:lnTo>
                    <a:lnTo>
                      <a:pt x="800" y="651"/>
                    </a:lnTo>
                    <a:lnTo>
                      <a:pt x="794" y="651"/>
                    </a:lnTo>
                    <a:lnTo>
                      <a:pt x="794" y="660"/>
                    </a:lnTo>
                    <a:lnTo>
                      <a:pt x="787" y="660"/>
                    </a:lnTo>
                    <a:lnTo>
                      <a:pt x="781" y="660"/>
                    </a:lnTo>
                    <a:lnTo>
                      <a:pt x="775" y="660"/>
                    </a:lnTo>
                    <a:lnTo>
                      <a:pt x="768" y="660"/>
                    </a:lnTo>
                    <a:lnTo>
                      <a:pt x="762" y="660"/>
                    </a:lnTo>
                    <a:lnTo>
                      <a:pt x="756" y="660"/>
                    </a:lnTo>
                    <a:lnTo>
                      <a:pt x="750" y="660"/>
                    </a:lnTo>
                    <a:lnTo>
                      <a:pt x="743" y="660"/>
                    </a:lnTo>
                    <a:lnTo>
                      <a:pt x="737" y="660"/>
                    </a:lnTo>
                    <a:lnTo>
                      <a:pt x="731" y="660"/>
                    </a:lnTo>
                    <a:lnTo>
                      <a:pt x="731" y="665"/>
                    </a:lnTo>
                    <a:lnTo>
                      <a:pt x="724" y="665"/>
                    </a:lnTo>
                    <a:lnTo>
                      <a:pt x="718" y="665"/>
                    </a:lnTo>
                    <a:lnTo>
                      <a:pt x="712" y="665"/>
                    </a:lnTo>
                    <a:lnTo>
                      <a:pt x="706" y="665"/>
                    </a:lnTo>
                    <a:lnTo>
                      <a:pt x="699" y="665"/>
                    </a:lnTo>
                    <a:lnTo>
                      <a:pt x="693" y="665"/>
                    </a:lnTo>
                    <a:lnTo>
                      <a:pt x="687" y="660"/>
                    </a:lnTo>
                    <a:lnTo>
                      <a:pt x="680" y="660"/>
                    </a:lnTo>
                    <a:lnTo>
                      <a:pt x="674" y="660"/>
                    </a:lnTo>
                    <a:lnTo>
                      <a:pt x="668" y="660"/>
                    </a:lnTo>
                    <a:lnTo>
                      <a:pt x="662" y="656"/>
                    </a:lnTo>
                    <a:lnTo>
                      <a:pt x="655" y="656"/>
                    </a:lnTo>
                    <a:lnTo>
                      <a:pt x="649" y="656"/>
                    </a:lnTo>
                    <a:lnTo>
                      <a:pt x="643" y="656"/>
                    </a:lnTo>
                    <a:lnTo>
                      <a:pt x="636" y="651"/>
                    </a:lnTo>
                    <a:lnTo>
                      <a:pt x="630" y="651"/>
                    </a:lnTo>
                    <a:lnTo>
                      <a:pt x="624" y="656"/>
                    </a:lnTo>
                    <a:lnTo>
                      <a:pt x="618" y="656"/>
                    </a:lnTo>
                    <a:lnTo>
                      <a:pt x="618" y="651"/>
                    </a:lnTo>
                    <a:lnTo>
                      <a:pt x="611" y="651"/>
                    </a:lnTo>
                    <a:lnTo>
                      <a:pt x="605" y="651"/>
                    </a:lnTo>
                    <a:lnTo>
                      <a:pt x="605" y="656"/>
                    </a:lnTo>
                    <a:lnTo>
                      <a:pt x="599" y="656"/>
                    </a:lnTo>
                    <a:lnTo>
                      <a:pt x="592" y="651"/>
                    </a:lnTo>
                    <a:lnTo>
                      <a:pt x="586" y="651"/>
                    </a:lnTo>
                    <a:lnTo>
                      <a:pt x="580" y="651"/>
                    </a:lnTo>
                    <a:lnTo>
                      <a:pt x="574" y="651"/>
                    </a:lnTo>
                    <a:lnTo>
                      <a:pt x="567" y="651"/>
                    </a:lnTo>
                    <a:lnTo>
                      <a:pt x="561" y="651"/>
                    </a:lnTo>
                    <a:lnTo>
                      <a:pt x="555" y="651"/>
                    </a:lnTo>
                    <a:lnTo>
                      <a:pt x="548" y="651"/>
                    </a:lnTo>
                    <a:lnTo>
                      <a:pt x="542" y="647"/>
                    </a:lnTo>
                    <a:lnTo>
                      <a:pt x="536" y="647"/>
                    </a:lnTo>
                    <a:lnTo>
                      <a:pt x="530" y="647"/>
                    </a:lnTo>
                    <a:lnTo>
                      <a:pt x="523" y="647"/>
                    </a:lnTo>
                    <a:lnTo>
                      <a:pt x="517" y="647"/>
                    </a:lnTo>
                    <a:lnTo>
                      <a:pt x="511" y="647"/>
                    </a:lnTo>
                    <a:lnTo>
                      <a:pt x="504" y="647"/>
                    </a:lnTo>
                    <a:lnTo>
                      <a:pt x="498" y="647"/>
                    </a:lnTo>
                    <a:lnTo>
                      <a:pt x="492" y="647"/>
                    </a:lnTo>
                    <a:lnTo>
                      <a:pt x="479" y="643"/>
                    </a:lnTo>
                    <a:lnTo>
                      <a:pt x="473" y="643"/>
                    </a:lnTo>
                    <a:lnTo>
                      <a:pt x="465" y="643"/>
                    </a:lnTo>
                    <a:lnTo>
                      <a:pt x="459" y="643"/>
                    </a:lnTo>
                    <a:lnTo>
                      <a:pt x="453" y="643"/>
                    </a:lnTo>
                    <a:lnTo>
                      <a:pt x="447" y="643"/>
                    </a:lnTo>
                    <a:lnTo>
                      <a:pt x="440" y="643"/>
                    </a:lnTo>
                    <a:lnTo>
                      <a:pt x="434" y="638"/>
                    </a:lnTo>
                    <a:lnTo>
                      <a:pt x="428" y="638"/>
                    </a:lnTo>
                    <a:lnTo>
                      <a:pt x="421" y="638"/>
                    </a:lnTo>
                    <a:lnTo>
                      <a:pt x="409" y="638"/>
                    </a:lnTo>
                    <a:lnTo>
                      <a:pt x="403" y="638"/>
                    </a:lnTo>
                    <a:lnTo>
                      <a:pt x="396" y="638"/>
                    </a:lnTo>
                    <a:lnTo>
                      <a:pt x="390" y="638"/>
                    </a:lnTo>
                    <a:lnTo>
                      <a:pt x="384" y="638"/>
                    </a:lnTo>
                    <a:lnTo>
                      <a:pt x="377" y="638"/>
                    </a:lnTo>
                    <a:lnTo>
                      <a:pt x="371" y="638"/>
                    </a:lnTo>
                    <a:lnTo>
                      <a:pt x="365" y="638"/>
                    </a:lnTo>
                    <a:lnTo>
                      <a:pt x="359" y="634"/>
                    </a:lnTo>
                    <a:lnTo>
                      <a:pt x="352" y="634"/>
                    </a:lnTo>
                    <a:lnTo>
                      <a:pt x="346" y="634"/>
                    </a:lnTo>
                    <a:lnTo>
                      <a:pt x="340" y="634"/>
                    </a:lnTo>
                    <a:lnTo>
                      <a:pt x="333" y="634"/>
                    </a:lnTo>
                    <a:lnTo>
                      <a:pt x="327" y="634"/>
                    </a:lnTo>
                    <a:lnTo>
                      <a:pt x="321" y="634"/>
                    </a:lnTo>
                    <a:lnTo>
                      <a:pt x="315" y="634"/>
                    </a:lnTo>
                    <a:lnTo>
                      <a:pt x="308" y="629"/>
                    </a:lnTo>
                    <a:lnTo>
                      <a:pt x="302" y="629"/>
                    </a:lnTo>
                    <a:lnTo>
                      <a:pt x="308" y="620"/>
                    </a:lnTo>
                    <a:lnTo>
                      <a:pt x="308" y="616"/>
                    </a:lnTo>
                    <a:lnTo>
                      <a:pt x="308" y="611"/>
                    </a:lnTo>
                    <a:lnTo>
                      <a:pt x="308" y="607"/>
                    </a:lnTo>
                    <a:lnTo>
                      <a:pt x="308" y="602"/>
                    </a:lnTo>
                    <a:lnTo>
                      <a:pt x="308" y="598"/>
                    </a:lnTo>
                    <a:lnTo>
                      <a:pt x="296" y="589"/>
                    </a:lnTo>
                    <a:lnTo>
                      <a:pt x="289" y="585"/>
                    </a:lnTo>
                    <a:lnTo>
                      <a:pt x="289" y="580"/>
                    </a:lnTo>
                    <a:lnTo>
                      <a:pt x="283" y="580"/>
                    </a:lnTo>
                    <a:lnTo>
                      <a:pt x="283" y="576"/>
                    </a:lnTo>
                    <a:lnTo>
                      <a:pt x="277" y="576"/>
                    </a:lnTo>
                    <a:lnTo>
                      <a:pt x="277" y="571"/>
                    </a:lnTo>
                    <a:lnTo>
                      <a:pt x="270" y="571"/>
                    </a:lnTo>
                    <a:lnTo>
                      <a:pt x="264" y="567"/>
                    </a:lnTo>
                    <a:lnTo>
                      <a:pt x="258" y="562"/>
                    </a:lnTo>
                    <a:lnTo>
                      <a:pt x="252" y="558"/>
                    </a:lnTo>
                    <a:lnTo>
                      <a:pt x="252" y="553"/>
                    </a:lnTo>
                    <a:lnTo>
                      <a:pt x="245" y="549"/>
                    </a:lnTo>
                    <a:lnTo>
                      <a:pt x="239" y="544"/>
                    </a:lnTo>
                    <a:lnTo>
                      <a:pt x="233" y="540"/>
                    </a:lnTo>
                    <a:lnTo>
                      <a:pt x="233" y="536"/>
                    </a:lnTo>
                    <a:lnTo>
                      <a:pt x="226" y="531"/>
                    </a:lnTo>
                    <a:lnTo>
                      <a:pt x="220" y="527"/>
                    </a:lnTo>
                    <a:lnTo>
                      <a:pt x="220" y="522"/>
                    </a:lnTo>
                    <a:lnTo>
                      <a:pt x="214" y="518"/>
                    </a:lnTo>
                    <a:lnTo>
                      <a:pt x="208" y="513"/>
                    </a:lnTo>
                    <a:lnTo>
                      <a:pt x="208" y="509"/>
                    </a:lnTo>
                    <a:lnTo>
                      <a:pt x="201" y="504"/>
                    </a:lnTo>
                    <a:lnTo>
                      <a:pt x="195" y="500"/>
                    </a:lnTo>
                    <a:lnTo>
                      <a:pt x="195" y="495"/>
                    </a:lnTo>
                    <a:lnTo>
                      <a:pt x="189" y="495"/>
                    </a:lnTo>
                    <a:lnTo>
                      <a:pt x="189" y="491"/>
                    </a:lnTo>
                    <a:lnTo>
                      <a:pt x="182" y="486"/>
                    </a:lnTo>
                    <a:lnTo>
                      <a:pt x="176" y="486"/>
                    </a:lnTo>
                    <a:lnTo>
                      <a:pt x="176" y="482"/>
                    </a:lnTo>
                    <a:lnTo>
                      <a:pt x="170" y="482"/>
                    </a:lnTo>
                    <a:lnTo>
                      <a:pt x="170" y="478"/>
                    </a:lnTo>
                    <a:lnTo>
                      <a:pt x="164" y="473"/>
                    </a:lnTo>
                    <a:lnTo>
                      <a:pt x="157" y="469"/>
                    </a:lnTo>
                    <a:lnTo>
                      <a:pt x="151" y="469"/>
                    </a:lnTo>
                    <a:lnTo>
                      <a:pt x="151" y="464"/>
                    </a:lnTo>
                    <a:lnTo>
                      <a:pt x="145" y="464"/>
                    </a:lnTo>
                    <a:lnTo>
                      <a:pt x="145" y="460"/>
                    </a:lnTo>
                    <a:lnTo>
                      <a:pt x="138" y="460"/>
                    </a:lnTo>
                    <a:lnTo>
                      <a:pt x="138" y="455"/>
                    </a:lnTo>
                    <a:lnTo>
                      <a:pt x="132" y="455"/>
                    </a:lnTo>
                    <a:lnTo>
                      <a:pt x="132" y="451"/>
                    </a:lnTo>
                    <a:lnTo>
                      <a:pt x="126" y="451"/>
                    </a:lnTo>
                    <a:lnTo>
                      <a:pt x="126" y="446"/>
                    </a:lnTo>
                    <a:lnTo>
                      <a:pt x="120" y="446"/>
                    </a:lnTo>
                    <a:lnTo>
                      <a:pt x="113" y="442"/>
                    </a:lnTo>
                    <a:lnTo>
                      <a:pt x="107" y="437"/>
                    </a:lnTo>
                    <a:lnTo>
                      <a:pt x="101" y="437"/>
                    </a:lnTo>
                    <a:lnTo>
                      <a:pt x="101" y="433"/>
                    </a:lnTo>
                    <a:lnTo>
                      <a:pt x="94" y="433"/>
                    </a:lnTo>
                    <a:lnTo>
                      <a:pt x="88" y="428"/>
                    </a:lnTo>
                    <a:lnTo>
                      <a:pt x="82" y="424"/>
                    </a:lnTo>
                    <a:lnTo>
                      <a:pt x="76" y="420"/>
                    </a:lnTo>
                    <a:lnTo>
                      <a:pt x="69" y="415"/>
                    </a:lnTo>
                    <a:lnTo>
                      <a:pt x="63" y="415"/>
                    </a:lnTo>
                    <a:lnTo>
                      <a:pt x="63" y="411"/>
                    </a:lnTo>
                    <a:lnTo>
                      <a:pt x="57" y="411"/>
                    </a:lnTo>
                    <a:lnTo>
                      <a:pt x="50" y="406"/>
                    </a:lnTo>
                    <a:lnTo>
                      <a:pt x="44" y="402"/>
                    </a:lnTo>
                    <a:lnTo>
                      <a:pt x="38" y="397"/>
                    </a:lnTo>
                    <a:lnTo>
                      <a:pt x="38" y="393"/>
                    </a:lnTo>
                    <a:lnTo>
                      <a:pt x="32" y="393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6" y="393"/>
                    </a:lnTo>
                    <a:lnTo>
                      <a:pt x="0" y="393"/>
                    </a:lnTo>
                    <a:lnTo>
                      <a:pt x="0" y="388"/>
                    </a:lnTo>
                    <a:lnTo>
                      <a:pt x="0" y="384"/>
                    </a:lnTo>
                    <a:lnTo>
                      <a:pt x="0" y="379"/>
                    </a:lnTo>
                    <a:lnTo>
                      <a:pt x="6" y="379"/>
                    </a:lnTo>
                    <a:lnTo>
                      <a:pt x="13" y="375"/>
                    </a:lnTo>
                    <a:lnTo>
                      <a:pt x="19" y="375"/>
                    </a:lnTo>
                    <a:lnTo>
                      <a:pt x="25" y="375"/>
                    </a:lnTo>
                    <a:lnTo>
                      <a:pt x="32" y="375"/>
                    </a:lnTo>
                    <a:lnTo>
                      <a:pt x="38" y="375"/>
                    </a:lnTo>
                    <a:lnTo>
                      <a:pt x="44" y="371"/>
                    </a:lnTo>
                    <a:lnTo>
                      <a:pt x="50" y="371"/>
                    </a:lnTo>
                    <a:lnTo>
                      <a:pt x="57" y="371"/>
                    </a:lnTo>
                    <a:lnTo>
                      <a:pt x="63" y="371"/>
                    </a:lnTo>
                    <a:lnTo>
                      <a:pt x="69" y="371"/>
                    </a:lnTo>
                    <a:lnTo>
                      <a:pt x="76" y="366"/>
                    </a:lnTo>
                    <a:lnTo>
                      <a:pt x="82" y="366"/>
                    </a:lnTo>
                    <a:lnTo>
                      <a:pt x="88" y="366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2"/>
                    </a:lnTo>
                    <a:lnTo>
                      <a:pt x="113" y="362"/>
                    </a:lnTo>
                    <a:lnTo>
                      <a:pt x="120" y="362"/>
                    </a:lnTo>
                    <a:lnTo>
                      <a:pt x="126" y="362"/>
                    </a:lnTo>
                    <a:lnTo>
                      <a:pt x="132" y="357"/>
                    </a:lnTo>
                    <a:lnTo>
                      <a:pt x="138" y="357"/>
                    </a:lnTo>
                    <a:lnTo>
                      <a:pt x="145" y="357"/>
                    </a:lnTo>
                    <a:lnTo>
                      <a:pt x="151" y="353"/>
                    </a:lnTo>
                    <a:lnTo>
                      <a:pt x="157" y="353"/>
                    </a:lnTo>
                    <a:lnTo>
                      <a:pt x="164" y="353"/>
                    </a:lnTo>
                    <a:lnTo>
                      <a:pt x="164" y="348"/>
                    </a:lnTo>
                    <a:lnTo>
                      <a:pt x="170" y="348"/>
                    </a:lnTo>
                    <a:lnTo>
                      <a:pt x="176" y="348"/>
                    </a:lnTo>
                    <a:lnTo>
                      <a:pt x="182" y="348"/>
                    </a:lnTo>
                    <a:lnTo>
                      <a:pt x="182" y="344"/>
                    </a:lnTo>
                    <a:lnTo>
                      <a:pt x="189" y="344"/>
                    </a:lnTo>
                    <a:lnTo>
                      <a:pt x="195" y="344"/>
                    </a:lnTo>
                    <a:lnTo>
                      <a:pt x="195" y="339"/>
                    </a:lnTo>
                    <a:lnTo>
                      <a:pt x="201" y="339"/>
                    </a:lnTo>
                    <a:lnTo>
                      <a:pt x="208" y="339"/>
                    </a:lnTo>
                    <a:lnTo>
                      <a:pt x="214" y="335"/>
                    </a:lnTo>
                    <a:lnTo>
                      <a:pt x="220" y="335"/>
                    </a:lnTo>
                    <a:lnTo>
                      <a:pt x="226" y="335"/>
                    </a:lnTo>
                    <a:lnTo>
                      <a:pt x="226" y="330"/>
                    </a:lnTo>
                    <a:lnTo>
                      <a:pt x="239" y="330"/>
                    </a:lnTo>
                    <a:lnTo>
                      <a:pt x="245" y="326"/>
                    </a:lnTo>
                    <a:lnTo>
                      <a:pt x="252" y="326"/>
                    </a:lnTo>
                    <a:lnTo>
                      <a:pt x="258" y="321"/>
                    </a:lnTo>
                    <a:lnTo>
                      <a:pt x="264" y="317"/>
                    </a:lnTo>
                    <a:lnTo>
                      <a:pt x="270" y="317"/>
                    </a:lnTo>
                    <a:lnTo>
                      <a:pt x="277" y="313"/>
                    </a:lnTo>
                    <a:lnTo>
                      <a:pt x="283" y="313"/>
                    </a:lnTo>
                    <a:lnTo>
                      <a:pt x="283" y="308"/>
                    </a:lnTo>
                    <a:lnTo>
                      <a:pt x="289" y="308"/>
                    </a:lnTo>
                    <a:lnTo>
                      <a:pt x="296" y="304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308" y="290"/>
                    </a:lnTo>
                    <a:lnTo>
                      <a:pt x="302" y="286"/>
                    </a:lnTo>
                    <a:lnTo>
                      <a:pt x="302" y="281"/>
                    </a:lnTo>
                    <a:lnTo>
                      <a:pt x="308" y="277"/>
                    </a:lnTo>
                    <a:lnTo>
                      <a:pt x="308" y="272"/>
                    </a:lnTo>
                    <a:lnTo>
                      <a:pt x="315" y="268"/>
                    </a:lnTo>
                    <a:lnTo>
                      <a:pt x="321" y="268"/>
                    </a:lnTo>
                    <a:lnTo>
                      <a:pt x="321" y="263"/>
                    </a:lnTo>
                    <a:lnTo>
                      <a:pt x="327" y="263"/>
                    </a:lnTo>
                    <a:lnTo>
                      <a:pt x="333" y="259"/>
                    </a:lnTo>
                    <a:lnTo>
                      <a:pt x="340" y="259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2" y="255"/>
                    </a:lnTo>
                    <a:lnTo>
                      <a:pt x="359" y="255"/>
                    </a:lnTo>
                    <a:lnTo>
                      <a:pt x="365" y="255"/>
                    </a:lnTo>
                    <a:lnTo>
                      <a:pt x="371" y="255"/>
                    </a:lnTo>
                    <a:lnTo>
                      <a:pt x="377" y="255"/>
                    </a:lnTo>
                    <a:lnTo>
                      <a:pt x="384" y="255"/>
                    </a:lnTo>
                    <a:lnTo>
                      <a:pt x="390" y="250"/>
                    </a:lnTo>
                    <a:lnTo>
                      <a:pt x="396" y="250"/>
                    </a:lnTo>
                    <a:lnTo>
                      <a:pt x="403" y="250"/>
                    </a:lnTo>
                    <a:lnTo>
                      <a:pt x="403" y="246"/>
                    </a:lnTo>
                    <a:lnTo>
                      <a:pt x="409" y="246"/>
                    </a:lnTo>
                    <a:lnTo>
                      <a:pt x="415" y="246"/>
                    </a:lnTo>
                    <a:lnTo>
                      <a:pt x="421" y="241"/>
                    </a:lnTo>
                    <a:lnTo>
                      <a:pt x="428" y="241"/>
                    </a:lnTo>
                    <a:lnTo>
                      <a:pt x="428" y="237"/>
                    </a:lnTo>
                    <a:lnTo>
                      <a:pt x="434" y="232"/>
                    </a:lnTo>
                    <a:lnTo>
                      <a:pt x="440" y="228"/>
                    </a:lnTo>
                    <a:lnTo>
                      <a:pt x="447" y="223"/>
                    </a:lnTo>
                    <a:lnTo>
                      <a:pt x="447" y="219"/>
                    </a:lnTo>
                    <a:lnTo>
                      <a:pt x="453" y="214"/>
                    </a:lnTo>
                    <a:lnTo>
                      <a:pt x="459" y="214"/>
                    </a:lnTo>
                    <a:lnTo>
                      <a:pt x="465" y="210"/>
                    </a:lnTo>
                    <a:lnTo>
                      <a:pt x="465" y="205"/>
                    </a:lnTo>
                    <a:lnTo>
                      <a:pt x="473" y="201"/>
                    </a:lnTo>
                    <a:lnTo>
                      <a:pt x="473" y="197"/>
                    </a:lnTo>
                    <a:lnTo>
                      <a:pt x="473" y="192"/>
                    </a:lnTo>
                    <a:lnTo>
                      <a:pt x="479" y="188"/>
                    </a:lnTo>
                    <a:lnTo>
                      <a:pt x="479" y="183"/>
                    </a:lnTo>
                    <a:lnTo>
                      <a:pt x="486" y="183"/>
                    </a:lnTo>
                    <a:lnTo>
                      <a:pt x="492" y="183"/>
                    </a:lnTo>
                    <a:lnTo>
                      <a:pt x="498" y="179"/>
                    </a:lnTo>
                    <a:lnTo>
                      <a:pt x="504" y="179"/>
                    </a:lnTo>
                    <a:lnTo>
                      <a:pt x="511" y="174"/>
                    </a:lnTo>
                    <a:lnTo>
                      <a:pt x="517" y="170"/>
                    </a:lnTo>
                    <a:lnTo>
                      <a:pt x="523" y="165"/>
                    </a:lnTo>
                    <a:lnTo>
                      <a:pt x="530" y="161"/>
                    </a:lnTo>
                    <a:lnTo>
                      <a:pt x="536" y="156"/>
                    </a:lnTo>
                    <a:lnTo>
                      <a:pt x="536" y="152"/>
                    </a:lnTo>
                    <a:lnTo>
                      <a:pt x="536" y="148"/>
                    </a:lnTo>
                    <a:lnTo>
                      <a:pt x="536" y="143"/>
                    </a:lnTo>
                    <a:lnTo>
                      <a:pt x="536" y="139"/>
                    </a:lnTo>
                    <a:lnTo>
                      <a:pt x="536" y="134"/>
                    </a:lnTo>
                    <a:lnTo>
                      <a:pt x="542" y="134"/>
                    </a:lnTo>
                    <a:lnTo>
                      <a:pt x="548" y="134"/>
                    </a:lnTo>
                    <a:lnTo>
                      <a:pt x="555" y="130"/>
                    </a:lnTo>
                    <a:lnTo>
                      <a:pt x="555" y="125"/>
                    </a:lnTo>
                    <a:lnTo>
                      <a:pt x="561" y="125"/>
                    </a:lnTo>
                    <a:lnTo>
                      <a:pt x="567" y="121"/>
                    </a:lnTo>
                    <a:lnTo>
                      <a:pt x="574" y="121"/>
                    </a:lnTo>
                    <a:lnTo>
                      <a:pt x="580" y="121"/>
                    </a:lnTo>
                    <a:lnTo>
                      <a:pt x="586" y="121"/>
                    </a:lnTo>
                    <a:lnTo>
                      <a:pt x="592" y="121"/>
                    </a:lnTo>
                    <a:lnTo>
                      <a:pt x="599" y="121"/>
                    </a:lnTo>
                    <a:lnTo>
                      <a:pt x="605" y="121"/>
                    </a:lnTo>
                    <a:lnTo>
                      <a:pt x="605" y="116"/>
                    </a:lnTo>
                    <a:lnTo>
                      <a:pt x="611" y="116"/>
                    </a:lnTo>
                    <a:lnTo>
                      <a:pt x="618" y="112"/>
                    </a:lnTo>
                    <a:lnTo>
                      <a:pt x="618" y="107"/>
                    </a:lnTo>
                    <a:lnTo>
                      <a:pt x="624" y="107"/>
                    </a:lnTo>
                    <a:lnTo>
                      <a:pt x="624" y="103"/>
                    </a:lnTo>
                    <a:lnTo>
                      <a:pt x="630" y="103"/>
                    </a:lnTo>
                    <a:lnTo>
                      <a:pt x="636" y="103"/>
                    </a:lnTo>
                    <a:lnTo>
                      <a:pt x="643" y="107"/>
                    </a:lnTo>
                    <a:lnTo>
                      <a:pt x="649" y="107"/>
                    </a:lnTo>
                    <a:lnTo>
                      <a:pt x="655" y="112"/>
                    </a:lnTo>
                    <a:lnTo>
                      <a:pt x="662" y="107"/>
                    </a:lnTo>
                    <a:lnTo>
                      <a:pt x="662" y="103"/>
                    </a:lnTo>
                    <a:lnTo>
                      <a:pt x="655" y="103"/>
                    </a:lnTo>
                    <a:lnTo>
                      <a:pt x="655" y="98"/>
                    </a:lnTo>
                    <a:lnTo>
                      <a:pt x="655" y="94"/>
                    </a:lnTo>
                    <a:lnTo>
                      <a:pt x="662" y="94"/>
                    </a:lnTo>
                    <a:lnTo>
                      <a:pt x="662" y="90"/>
                    </a:lnTo>
                    <a:lnTo>
                      <a:pt x="668" y="90"/>
                    </a:lnTo>
                    <a:lnTo>
                      <a:pt x="668" y="85"/>
                    </a:lnTo>
                    <a:lnTo>
                      <a:pt x="674" y="85"/>
                    </a:lnTo>
                    <a:lnTo>
                      <a:pt x="680" y="85"/>
                    </a:lnTo>
                    <a:lnTo>
                      <a:pt x="687" y="85"/>
                    </a:lnTo>
                    <a:lnTo>
                      <a:pt x="693" y="85"/>
                    </a:lnTo>
                    <a:lnTo>
                      <a:pt x="693" y="81"/>
                    </a:lnTo>
                    <a:lnTo>
                      <a:pt x="693" y="76"/>
                    </a:lnTo>
                    <a:lnTo>
                      <a:pt x="687" y="72"/>
                    </a:lnTo>
                    <a:lnTo>
                      <a:pt x="680" y="67"/>
                    </a:lnTo>
                    <a:lnTo>
                      <a:pt x="680" y="63"/>
                    </a:lnTo>
                    <a:lnTo>
                      <a:pt x="687" y="58"/>
                    </a:lnTo>
                    <a:lnTo>
                      <a:pt x="693" y="54"/>
                    </a:lnTo>
                    <a:lnTo>
                      <a:pt x="693" y="49"/>
                    </a:lnTo>
                    <a:lnTo>
                      <a:pt x="699" y="49"/>
                    </a:lnTo>
                    <a:lnTo>
                      <a:pt x="706" y="45"/>
                    </a:lnTo>
                    <a:lnTo>
                      <a:pt x="706" y="40"/>
                    </a:lnTo>
                    <a:lnTo>
                      <a:pt x="706" y="36"/>
                    </a:lnTo>
                    <a:lnTo>
                      <a:pt x="712" y="36"/>
                    </a:lnTo>
                    <a:lnTo>
                      <a:pt x="718" y="36"/>
                    </a:lnTo>
                    <a:lnTo>
                      <a:pt x="724" y="36"/>
                    </a:lnTo>
                    <a:lnTo>
                      <a:pt x="731" y="36"/>
                    </a:lnTo>
                    <a:lnTo>
                      <a:pt x="737" y="36"/>
                    </a:lnTo>
                    <a:lnTo>
                      <a:pt x="743" y="36"/>
                    </a:lnTo>
                    <a:lnTo>
                      <a:pt x="750" y="36"/>
                    </a:lnTo>
                    <a:lnTo>
                      <a:pt x="756" y="36"/>
                    </a:lnTo>
                    <a:lnTo>
                      <a:pt x="762" y="36"/>
                    </a:lnTo>
                    <a:lnTo>
                      <a:pt x="768" y="40"/>
                    </a:lnTo>
                    <a:lnTo>
                      <a:pt x="775" y="36"/>
                    </a:lnTo>
                    <a:lnTo>
                      <a:pt x="781" y="36"/>
                    </a:lnTo>
                    <a:lnTo>
                      <a:pt x="787" y="36"/>
                    </a:lnTo>
                    <a:lnTo>
                      <a:pt x="787" y="32"/>
                    </a:lnTo>
                    <a:lnTo>
                      <a:pt x="794" y="32"/>
                    </a:lnTo>
                    <a:lnTo>
                      <a:pt x="794" y="27"/>
                    </a:lnTo>
                    <a:lnTo>
                      <a:pt x="794" y="23"/>
                    </a:lnTo>
                    <a:lnTo>
                      <a:pt x="794" y="18"/>
                    </a:lnTo>
                    <a:lnTo>
                      <a:pt x="794" y="14"/>
                    </a:lnTo>
                    <a:lnTo>
                      <a:pt x="794" y="9"/>
                    </a:lnTo>
                    <a:lnTo>
                      <a:pt x="794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04" name="Freeform 1008"/>
              <p:cNvSpPr>
                <a:spLocks/>
              </p:cNvSpPr>
              <p:nvPr/>
            </p:nvSpPr>
            <p:spPr bwMode="auto">
              <a:xfrm>
                <a:off x="2016" y="2773"/>
                <a:ext cx="1045" cy="665"/>
              </a:xfrm>
              <a:custGeom>
                <a:avLst/>
                <a:gdLst/>
                <a:ahLst/>
                <a:cxnLst>
                  <a:cxn ang="0">
                    <a:pos x="838" y="14"/>
                  </a:cxn>
                  <a:cxn ang="0">
                    <a:pos x="907" y="32"/>
                  </a:cxn>
                  <a:cxn ang="0">
                    <a:pos x="951" y="67"/>
                  </a:cxn>
                  <a:cxn ang="0">
                    <a:pos x="907" y="94"/>
                  </a:cxn>
                  <a:cxn ang="0">
                    <a:pos x="888" y="139"/>
                  </a:cxn>
                  <a:cxn ang="0">
                    <a:pos x="844" y="161"/>
                  </a:cxn>
                  <a:cxn ang="0">
                    <a:pos x="831" y="192"/>
                  </a:cxn>
                  <a:cxn ang="0">
                    <a:pos x="787" y="214"/>
                  </a:cxn>
                  <a:cxn ang="0">
                    <a:pos x="737" y="219"/>
                  </a:cxn>
                  <a:cxn ang="0">
                    <a:pos x="724" y="241"/>
                  </a:cxn>
                  <a:cxn ang="0">
                    <a:pos x="781" y="246"/>
                  </a:cxn>
                  <a:cxn ang="0">
                    <a:pos x="831" y="263"/>
                  </a:cxn>
                  <a:cxn ang="0">
                    <a:pos x="875" y="263"/>
                  </a:cxn>
                  <a:cxn ang="0">
                    <a:pos x="907" y="255"/>
                  </a:cxn>
                  <a:cxn ang="0">
                    <a:pos x="982" y="263"/>
                  </a:cxn>
                  <a:cxn ang="0">
                    <a:pos x="1026" y="295"/>
                  </a:cxn>
                  <a:cxn ang="0">
                    <a:pos x="1026" y="308"/>
                  </a:cxn>
                  <a:cxn ang="0">
                    <a:pos x="1014" y="335"/>
                  </a:cxn>
                  <a:cxn ang="0">
                    <a:pos x="989" y="362"/>
                  </a:cxn>
                  <a:cxn ang="0">
                    <a:pos x="976" y="393"/>
                  </a:cxn>
                  <a:cxn ang="0">
                    <a:pos x="957" y="428"/>
                  </a:cxn>
                  <a:cxn ang="0">
                    <a:pos x="926" y="451"/>
                  </a:cxn>
                  <a:cxn ang="0">
                    <a:pos x="882" y="482"/>
                  </a:cxn>
                  <a:cxn ang="0">
                    <a:pos x="844" y="504"/>
                  </a:cxn>
                  <a:cxn ang="0">
                    <a:pos x="806" y="531"/>
                  </a:cxn>
                  <a:cxn ang="0">
                    <a:pos x="743" y="531"/>
                  </a:cxn>
                  <a:cxn ang="0">
                    <a:pos x="712" y="567"/>
                  </a:cxn>
                  <a:cxn ang="0">
                    <a:pos x="756" y="594"/>
                  </a:cxn>
                  <a:cxn ang="0">
                    <a:pos x="787" y="598"/>
                  </a:cxn>
                  <a:cxn ang="0">
                    <a:pos x="800" y="638"/>
                  </a:cxn>
                  <a:cxn ang="0">
                    <a:pos x="762" y="660"/>
                  </a:cxn>
                  <a:cxn ang="0">
                    <a:pos x="706" y="665"/>
                  </a:cxn>
                  <a:cxn ang="0">
                    <a:pos x="643" y="656"/>
                  </a:cxn>
                  <a:cxn ang="0">
                    <a:pos x="592" y="651"/>
                  </a:cxn>
                  <a:cxn ang="0">
                    <a:pos x="530" y="647"/>
                  </a:cxn>
                  <a:cxn ang="0">
                    <a:pos x="459" y="643"/>
                  </a:cxn>
                  <a:cxn ang="0">
                    <a:pos x="390" y="638"/>
                  </a:cxn>
                  <a:cxn ang="0">
                    <a:pos x="327" y="634"/>
                  </a:cxn>
                  <a:cxn ang="0">
                    <a:pos x="308" y="598"/>
                  </a:cxn>
                  <a:cxn ang="0">
                    <a:pos x="258" y="562"/>
                  </a:cxn>
                  <a:cxn ang="0">
                    <a:pos x="214" y="518"/>
                  </a:cxn>
                  <a:cxn ang="0">
                    <a:pos x="176" y="482"/>
                  </a:cxn>
                  <a:cxn ang="0">
                    <a:pos x="138" y="455"/>
                  </a:cxn>
                  <a:cxn ang="0">
                    <a:pos x="94" y="433"/>
                  </a:cxn>
                  <a:cxn ang="0">
                    <a:pos x="38" y="397"/>
                  </a:cxn>
                  <a:cxn ang="0">
                    <a:pos x="0" y="379"/>
                  </a:cxn>
                  <a:cxn ang="0">
                    <a:pos x="63" y="371"/>
                  </a:cxn>
                  <a:cxn ang="0">
                    <a:pos x="126" y="362"/>
                  </a:cxn>
                  <a:cxn ang="0">
                    <a:pos x="182" y="348"/>
                  </a:cxn>
                  <a:cxn ang="0">
                    <a:pos x="226" y="330"/>
                  </a:cxn>
                  <a:cxn ang="0">
                    <a:pos x="289" y="308"/>
                  </a:cxn>
                  <a:cxn ang="0">
                    <a:pos x="321" y="268"/>
                  </a:cxn>
                  <a:cxn ang="0">
                    <a:pos x="371" y="255"/>
                  </a:cxn>
                  <a:cxn ang="0">
                    <a:pos x="428" y="241"/>
                  </a:cxn>
                  <a:cxn ang="0">
                    <a:pos x="473" y="201"/>
                  </a:cxn>
                  <a:cxn ang="0">
                    <a:pos x="517" y="170"/>
                  </a:cxn>
                  <a:cxn ang="0">
                    <a:pos x="548" y="134"/>
                  </a:cxn>
                  <a:cxn ang="0">
                    <a:pos x="605" y="121"/>
                  </a:cxn>
                  <a:cxn ang="0">
                    <a:pos x="649" y="107"/>
                  </a:cxn>
                  <a:cxn ang="0">
                    <a:pos x="668" y="85"/>
                  </a:cxn>
                  <a:cxn ang="0">
                    <a:pos x="687" y="58"/>
                  </a:cxn>
                  <a:cxn ang="0">
                    <a:pos x="731" y="36"/>
                  </a:cxn>
                  <a:cxn ang="0">
                    <a:pos x="787" y="32"/>
                  </a:cxn>
                </a:cxnLst>
                <a:rect l="0" t="0" r="r" b="b"/>
                <a:pathLst>
                  <a:path w="1045" h="665">
                    <a:moveTo>
                      <a:pt x="794" y="0"/>
                    </a:moveTo>
                    <a:lnTo>
                      <a:pt x="794" y="5"/>
                    </a:lnTo>
                    <a:lnTo>
                      <a:pt x="800" y="9"/>
                    </a:lnTo>
                    <a:lnTo>
                      <a:pt x="806" y="9"/>
                    </a:lnTo>
                    <a:lnTo>
                      <a:pt x="812" y="5"/>
                    </a:lnTo>
                    <a:lnTo>
                      <a:pt x="819" y="5"/>
                    </a:lnTo>
                    <a:lnTo>
                      <a:pt x="825" y="5"/>
                    </a:lnTo>
                    <a:lnTo>
                      <a:pt x="831" y="9"/>
                    </a:lnTo>
                    <a:lnTo>
                      <a:pt x="831" y="14"/>
                    </a:lnTo>
                    <a:lnTo>
                      <a:pt x="838" y="14"/>
                    </a:lnTo>
                    <a:lnTo>
                      <a:pt x="844" y="18"/>
                    </a:lnTo>
                    <a:lnTo>
                      <a:pt x="850" y="18"/>
                    </a:lnTo>
                    <a:lnTo>
                      <a:pt x="857" y="18"/>
                    </a:lnTo>
                    <a:lnTo>
                      <a:pt x="863" y="18"/>
                    </a:lnTo>
                    <a:lnTo>
                      <a:pt x="869" y="18"/>
                    </a:lnTo>
                    <a:lnTo>
                      <a:pt x="882" y="18"/>
                    </a:lnTo>
                    <a:lnTo>
                      <a:pt x="888" y="23"/>
                    </a:lnTo>
                    <a:lnTo>
                      <a:pt x="894" y="23"/>
                    </a:lnTo>
                    <a:lnTo>
                      <a:pt x="901" y="27"/>
                    </a:lnTo>
                    <a:lnTo>
                      <a:pt x="907" y="32"/>
                    </a:lnTo>
                    <a:lnTo>
                      <a:pt x="913" y="32"/>
                    </a:lnTo>
                    <a:lnTo>
                      <a:pt x="919" y="36"/>
                    </a:lnTo>
                    <a:lnTo>
                      <a:pt x="926" y="40"/>
                    </a:lnTo>
                    <a:lnTo>
                      <a:pt x="932" y="45"/>
                    </a:lnTo>
                    <a:lnTo>
                      <a:pt x="938" y="49"/>
                    </a:lnTo>
                    <a:lnTo>
                      <a:pt x="938" y="54"/>
                    </a:lnTo>
                    <a:lnTo>
                      <a:pt x="945" y="54"/>
                    </a:lnTo>
                    <a:lnTo>
                      <a:pt x="945" y="58"/>
                    </a:lnTo>
                    <a:lnTo>
                      <a:pt x="951" y="63"/>
                    </a:lnTo>
                    <a:lnTo>
                      <a:pt x="951" y="67"/>
                    </a:lnTo>
                    <a:lnTo>
                      <a:pt x="951" y="72"/>
                    </a:lnTo>
                    <a:lnTo>
                      <a:pt x="951" y="76"/>
                    </a:lnTo>
                    <a:lnTo>
                      <a:pt x="945" y="76"/>
                    </a:lnTo>
                    <a:lnTo>
                      <a:pt x="938" y="76"/>
                    </a:lnTo>
                    <a:lnTo>
                      <a:pt x="938" y="81"/>
                    </a:lnTo>
                    <a:lnTo>
                      <a:pt x="932" y="85"/>
                    </a:lnTo>
                    <a:lnTo>
                      <a:pt x="926" y="90"/>
                    </a:lnTo>
                    <a:lnTo>
                      <a:pt x="919" y="90"/>
                    </a:lnTo>
                    <a:lnTo>
                      <a:pt x="913" y="94"/>
                    </a:lnTo>
                    <a:lnTo>
                      <a:pt x="907" y="94"/>
                    </a:lnTo>
                    <a:lnTo>
                      <a:pt x="901" y="98"/>
                    </a:lnTo>
                    <a:lnTo>
                      <a:pt x="894" y="103"/>
                    </a:lnTo>
                    <a:lnTo>
                      <a:pt x="894" y="107"/>
                    </a:lnTo>
                    <a:lnTo>
                      <a:pt x="888" y="112"/>
                    </a:lnTo>
                    <a:lnTo>
                      <a:pt x="888" y="116"/>
                    </a:lnTo>
                    <a:lnTo>
                      <a:pt x="888" y="121"/>
                    </a:lnTo>
                    <a:lnTo>
                      <a:pt x="888" y="125"/>
                    </a:lnTo>
                    <a:lnTo>
                      <a:pt x="888" y="130"/>
                    </a:lnTo>
                    <a:lnTo>
                      <a:pt x="888" y="134"/>
                    </a:lnTo>
                    <a:lnTo>
                      <a:pt x="888" y="139"/>
                    </a:lnTo>
                    <a:lnTo>
                      <a:pt x="888" y="143"/>
                    </a:lnTo>
                    <a:lnTo>
                      <a:pt x="882" y="143"/>
                    </a:lnTo>
                    <a:lnTo>
                      <a:pt x="882" y="148"/>
                    </a:lnTo>
                    <a:lnTo>
                      <a:pt x="875" y="148"/>
                    </a:lnTo>
                    <a:lnTo>
                      <a:pt x="875" y="152"/>
                    </a:lnTo>
                    <a:lnTo>
                      <a:pt x="869" y="152"/>
                    </a:lnTo>
                    <a:lnTo>
                      <a:pt x="863" y="152"/>
                    </a:lnTo>
                    <a:lnTo>
                      <a:pt x="857" y="156"/>
                    </a:lnTo>
                    <a:lnTo>
                      <a:pt x="850" y="156"/>
                    </a:lnTo>
                    <a:lnTo>
                      <a:pt x="844" y="161"/>
                    </a:lnTo>
                    <a:lnTo>
                      <a:pt x="838" y="161"/>
                    </a:lnTo>
                    <a:lnTo>
                      <a:pt x="838" y="165"/>
                    </a:lnTo>
                    <a:lnTo>
                      <a:pt x="831" y="165"/>
                    </a:lnTo>
                    <a:lnTo>
                      <a:pt x="825" y="170"/>
                    </a:lnTo>
                    <a:lnTo>
                      <a:pt x="825" y="174"/>
                    </a:lnTo>
                    <a:lnTo>
                      <a:pt x="825" y="179"/>
                    </a:lnTo>
                    <a:lnTo>
                      <a:pt x="825" y="183"/>
                    </a:lnTo>
                    <a:lnTo>
                      <a:pt x="825" y="188"/>
                    </a:lnTo>
                    <a:lnTo>
                      <a:pt x="831" y="188"/>
                    </a:lnTo>
                    <a:lnTo>
                      <a:pt x="831" y="192"/>
                    </a:lnTo>
                    <a:lnTo>
                      <a:pt x="831" y="197"/>
                    </a:lnTo>
                    <a:lnTo>
                      <a:pt x="831" y="201"/>
                    </a:lnTo>
                    <a:lnTo>
                      <a:pt x="831" y="205"/>
                    </a:lnTo>
                    <a:lnTo>
                      <a:pt x="825" y="210"/>
                    </a:lnTo>
                    <a:lnTo>
                      <a:pt x="819" y="210"/>
                    </a:lnTo>
                    <a:lnTo>
                      <a:pt x="812" y="210"/>
                    </a:lnTo>
                    <a:lnTo>
                      <a:pt x="806" y="205"/>
                    </a:lnTo>
                    <a:lnTo>
                      <a:pt x="800" y="205"/>
                    </a:lnTo>
                    <a:lnTo>
                      <a:pt x="794" y="210"/>
                    </a:lnTo>
                    <a:lnTo>
                      <a:pt x="787" y="214"/>
                    </a:lnTo>
                    <a:lnTo>
                      <a:pt x="781" y="214"/>
                    </a:lnTo>
                    <a:lnTo>
                      <a:pt x="781" y="219"/>
                    </a:lnTo>
                    <a:lnTo>
                      <a:pt x="775" y="219"/>
                    </a:lnTo>
                    <a:lnTo>
                      <a:pt x="768" y="219"/>
                    </a:lnTo>
                    <a:lnTo>
                      <a:pt x="762" y="214"/>
                    </a:lnTo>
                    <a:lnTo>
                      <a:pt x="756" y="210"/>
                    </a:lnTo>
                    <a:lnTo>
                      <a:pt x="750" y="210"/>
                    </a:lnTo>
                    <a:lnTo>
                      <a:pt x="743" y="210"/>
                    </a:lnTo>
                    <a:lnTo>
                      <a:pt x="737" y="214"/>
                    </a:lnTo>
                    <a:lnTo>
                      <a:pt x="737" y="219"/>
                    </a:lnTo>
                    <a:lnTo>
                      <a:pt x="737" y="223"/>
                    </a:lnTo>
                    <a:lnTo>
                      <a:pt x="731" y="223"/>
                    </a:lnTo>
                    <a:lnTo>
                      <a:pt x="724" y="223"/>
                    </a:lnTo>
                    <a:lnTo>
                      <a:pt x="718" y="223"/>
                    </a:lnTo>
                    <a:lnTo>
                      <a:pt x="712" y="228"/>
                    </a:lnTo>
                    <a:lnTo>
                      <a:pt x="712" y="232"/>
                    </a:lnTo>
                    <a:lnTo>
                      <a:pt x="712" y="237"/>
                    </a:lnTo>
                    <a:lnTo>
                      <a:pt x="712" y="241"/>
                    </a:lnTo>
                    <a:lnTo>
                      <a:pt x="718" y="241"/>
                    </a:lnTo>
                    <a:lnTo>
                      <a:pt x="724" y="241"/>
                    </a:lnTo>
                    <a:lnTo>
                      <a:pt x="731" y="241"/>
                    </a:lnTo>
                    <a:lnTo>
                      <a:pt x="731" y="246"/>
                    </a:lnTo>
                    <a:lnTo>
                      <a:pt x="737" y="246"/>
                    </a:lnTo>
                    <a:lnTo>
                      <a:pt x="743" y="246"/>
                    </a:lnTo>
                    <a:lnTo>
                      <a:pt x="750" y="246"/>
                    </a:lnTo>
                    <a:lnTo>
                      <a:pt x="756" y="246"/>
                    </a:lnTo>
                    <a:lnTo>
                      <a:pt x="762" y="246"/>
                    </a:lnTo>
                    <a:lnTo>
                      <a:pt x="768" y="246"/>
                    </a:lnTo>
                    <a:lnTo>
                      <a:pt x="775" y="246"/>
                    </a:lnTo>
                    <a:lnTo>
                      <a:pt x="781" y="246"/>
                    </a:lnTo>
                    <a:lnTo>
                      <a:pt x="781" y="250"/>
                    </a:lnTo>
                    <a:lnTo>
                      <a:pt x="787" y="250"/>
                    </a:lnTo>
                    <a:lnTo>
                      <a:pt x="787" y="255"/>
                    </a:lnTo>
                    <a:lnTo>
                      <a:pt x="794" y="255"/>
                    </a:lnTo>
                    <a:lnTo>
                      <a:pt x="800" y="259"/>
                    </a:lnTo>
                    <a:lnTo>
                      <a:pt x="806" y="259"/>
                    </a:lnTo>
                    <a:lnTo>
                      <a:pt x="812" y="263"/>
                    </a:lnTo>
                    <a:lnTo>
                      <a:pt x="819" y="263"/>
                    </a:lnTo>
                    <a:lnTo>
                      <a:pt x="825" y="263"/>
                    </a:lnTo>
                    <a:lnTo>
                      <a:pt x="831" y="263"/>
                    </a:lnTo>
                    <a:lnTo>
                      <a:pt x="838" y="263"/>
                    </a:lnTo>
                    <a:lnTo>
                      <a:pt x="844" y="263"/>
                    </a:lnTo>
                    <a:lnTo>
                      <a:pt x="844" y="259"/>
                    </a:lnTo>
                    <a:lnTo>
                      <a:pt x="850" y="259"/>
                    </a:lnTo>
                    <a:lnTo>
                      <a:pt x="857" y="259"/>
                    </a:lnTo>
                    <a:lnTo>
                      <a:pt x="857" y="263"/>
                    </a:lnTo>
                    <a:lnTo>
                      <a:pt x="863" y="263"/>
                    </a:lnTo>
                    <a:lnTo>
                      <a:pt x="869" y="263"/>
                    </a:lnTo>
                    <a:lnTo>
                      <a:pt x="875" y="268"/>
                    </a:lnTo>
                    <a:lnTo>
                      <a:pt x="875" y="263"/>
                    </a:lnTo>
                    <a:lnTo>
                      <a:pt x="882" y="263"/>
                    </a:lnTo>
                    <a:lnTo>
                      <a:pt x="888" y="259"/>
                    </a:lnTo>
                    <a:lnTo>
                      <a:pt x="888" y="255"/>
                    </a:lnTo>
                    <a:lnTo>
                      <a:pt x="888" y="250"/>
                    </a:lnTo>
                    <a:lnTo>
                      <a:pt x="888" y="246"/>
                    </a:lnTo>
                    <a:lnTo>
                      <a:pt x="894" y="246"/>
                    </a:lnTo>
                    <a:lnTo>
                      <a:pt x="901" y="246"/>
                    </a:lnTo>
                    <a:lnTo>
                      <a:pt x="901" y="250"/>
                    </a:lnTo>
                    <a:lnTo>
                      <a:pt x="907" y="250"/>
                    </a:lnTo>
                    <a:lnTo>
                      <a:pt x="907" y="255"/>
                    </a:lnTo>
                    <a:lnTo>
                      <a:pt x="913" y="255"/>
                    </a:lnTo>
                    <a:lnTo>
                      <a:pt x="919" y="255"/>
                    </a:lnTo>
                    <a:lnTo>
                      <a:pt x="926" y="255"/>
                    </a:lnTo>
                    <a:lnTo>
                      <a:pt x="932" y="259"/>
                    </a:lnTo>
                    <a:lnTo>
                      <a:pt x="938" y="255"/>
                    </a:lnTo>
                    <a:lnTo>
                      <a:pt x="945" y="259"/>
                    </a:lnTo>
                    <a:lnTo>
                      <a:pt x="957" y="259"/>
                    </a:lnTo>
                    <a:lnTo>
                      <a:pt x="970" y="259"/>
                    </a:lnTo>
                    <a:lnTo>
                      <a:pt x="976" y="259"/>
                    </a:lnTo>
                    <a:lnTo>
                      <a:pt x="982" y="263"/>
                    </a:lnTo>
                    <a:lnTo>
                      <a:pt x="989" y="263"/>
                    </a:lnTo>
                    <a:lnTo>
                      <a:pt x="995" y="263"/>
                    </a:lnTo>
                    <a:lnTo>
                      <a:pt x="1001" y="268"/>
                    </a:lnTo>
                    <a:lnTo>
                      <a:pt x="1007" y="272"/>
                    </a:lnTo>
                    <a:lnTo>
                      <a:pt x="1007" y="277"/>
                    </a:lnTo>
                    <a:lnTo>
                      <a:pt x="1014" y="277"/>
                    </a:lnTo>
                    <a:lnTo>
                      <a:pt x="1014" y="281"/>
                    </a:lnTo>
                    <a:lnTo>
                      <a:pt x="1020" y="286"/>
                    </a:lnTo>
                    <a:lnTo>
                      <a:pt x="1026" y="290"/>
                    </a:lnTo>
                    <a:lnTo>
                      <a:pt x="1026" y="295"/>
                    </a:lnTo>
                    <a:lnTo>
                      <a:pt x="1033" y="299"/>
                    </a:lnTo>
                    <a:lnTo>
                      <a:pt x="1033" y="304"/>
                    </a:lnTo>
                    <a:lnTo>
                      <a:pt x="1039" y="304"/>
                    </a:lnTo>
                    <a:lnTo>
                      <a:pt x="1039" y="308"/>
                    </a:lnTo>
                    <a:lnTo>
                      <a:pt x="1039" y="313"/>
                    </a:lnTo>
                    <a:lnTo>
                      <a:pt x="1045" y="317"/>
                    </a:lnTo>
                    <a:lnTo>
                      <a:pt x="1039" y="321"/>
                    </a:lnTo>
                    <a:lnTo>
                      <a:pt x="1033" y="317"/>
                    </a:lnTo>
                    <a:lnTo>
                      <a:pt x="1033" y="313"/>
                    </a:lnTo>
                    <a:lnTo>
                      <a:pt x="1026" y="308"/>
                    </a:lnTo>
                    <a:lnTo>
                      <a:pt x="1020" y="308"/>
                    </a:lnTo>
                    <a:lnTo>
                      <a:pt x="1014" y="308"/>
                    </a:lnTo>
                    <a:lnTo>
                      <a:pt x="1014" y="313"/>
                    </a:lnTo>
                    <a:lnTo>
                      <a:pt x="1007" y="313"/>
                    </a:lnTo>
                    <a:lnTo>
                      <a:pt x="1007" y="317"/>
                    </a:lnTo>
                    <a:lnTo>
                      <a:pt x="1007" y="321"/>
                    </a:lnTo>
                    <a:lnTo>
                      <a:pt x="1007" y="326"/>
                    </a:lnTo>
                    <a:lnTo>
                      <a:pt x="1007" y="330"/>
                    </a:lnTo>
                    <a:lnTo>
                      <a:pt x="1007" y="335"/>
                    </a:lnTo>
                    <a:lnTo>
                      <a:pt x="1014" y="335"/>
                    </a:lnTo>
                    <a:lnTo>
                      <a:pt x="1014" y="339"/>
                    </a:lnTo>
                    <a:lnTo>
                      <a:pt x="1014" y="344"/>
                    </a:lnTo>
                    <a:lnTo>
                      <a:pt x="1007" y="344"/>
                    </a:lnTo>
                    <a:lnTo>
                      <a:pt x="1001" y="344"/>
                    </a:lnTo>
                    <a:lnTo>
                      <a:pt x="995" y="344"/>
                    </a:lnTo>
                    <a:lnTo>
                      <a:pt x="989" y="344"/>
                    </a:lnTo>
                    <a:lnTo>
                      <a:pt x="989" y="348"/>
                    </a:lnTo>
                    <a:lnTo>
                      <a:pt x="982" y="353"/>
                    </a:lnTo>
                    <a:lnTo>
                      <a:pt x="982" y="357"/>
                    </a:lnTo>
                    <a:lnTo>
                      <a:pt x="989" y="362"/>
                    </a:lnTo>
                    <a:lnTo>
                      <a:pt x="995" y="366"/>
                    </a:lnTo>
                    <a:lnTo>
                      <a:pt x="995" y="371"/>
                    </a:lnTo>
                    <a:lnTo>
                      <a:pt x="989" y="371"/>
                    </a:lnTo>
                    <a:lnTo>
                      <a:pt x="989" y="375"/>
                    </a:lnTo>
                    <a:lnTo>
                      <a:pt x="976" y="375"/>
                    </a:lnTo>
                    <a:lnTo>
                      <a:pt x="970" y="375"/>
                    </a:lnTo>
                    <a:lnTo>
                      <a:pt x="970" y="379"/>
                    </a:lnTo>
                    <a:lnTo>
                      <a:pt x="970" y="384"/>
                    </a:lnTo>
                    <a:lnTo>
                      <a:pt x="970" y="388"/>
                    </a:lnTo>
                    <a:lnTo>
                      <a:pt x="976" y="393"/>
                    </a:lnTo>
                    <a:lnTo>
                      <a:pt x="976" y="397"/>
                    </a:lnTo>
                    <a:lnTo>
                      <a:pt x="982" y="397"/>
                    </a:lnTo>
                    <a:lnTo>
                      <a:pt x="982" y="406"/>
                    </a:lnTo>
                    <a:lnTo>
                      <a:pt x="976" y="406"/>
                    </a:lnTo>
                    <a:lnTo>
                      <a:pt x="976" y="411"/>
                    </a:lnTo>
                    <a:lnTo>
                      <a:pt x="976" y="420"/>
                    </a:lnTo>
                    <a:lnTo>
                      <a:pt x="970" y="420"/>
                    </a:lnTo>
                    <a:lnTo>
                      <a:pt x="970" y="424"/>
                    </a:lnTo>
                    <a:lnTo>
                      <a:pt x="963" y="428"/>
                    </a:lnTo>
                    <a:lnTo>
                      <a:pt x="957" y="428"/>
                    </a:lnTo>
                    <a:lnTo>
                      <a:pt x="951" y="424"/>
                    </a:lnTo>
                    <a:lnTo>
                      <a:pt x="951" y="420"/>
                    </a:lnTo>
                    <a:lnTo>
                      <a:pt x="945" y="420"/>
                    </a:lnTo>
                    <a:lnTo>
                      <a:pt x="938" y="420"/>
                    </a:lnTo>
                    <a:lnTo>
                      <a:pt x="938" y="428"/>
                    </a:lnTo>
                    <a:lnTo>
                      <a:pt x="932" y="433"/>
                    </a:lnTo>
                    <a:lnTo>
                      <a:pt x="932" y="442"/>
                    </a:lnTo>
                    <a:lnTo>
                      <a:pt x="926" y="442"/>
                    </a:lnTo>
                    <a:lnTo>
                      <a:pt x="926" y="446"/>
                    </a:lnTo>
                    <a:lnTo>
                      <a:pt x="926" y="451"/>
                    </a:lnTo>
                    <a:lnTo>
                      <a:pt x="919" y="451"/>
                    </a:lnTo>
                    <a:lnTo>
                      <a:pt x="919" y="455"/>
                    </a:lnTo>
                    <a:lnTo>
                      <a:pt x="913" y="460"/>
                    </a:lnTo>
                    <a:lnTo>
                      <a:pt x="907" y="464"/>
                    </a:lnTo>
                    <a:lnTo>
                      <a:pt x="901" y="469"/>
                    </a:lnTo>
                    <a:lnTo>
                      <a:pt x="901" y="473"/>
                    </a:lnTo>
                    <a:lnTo>
                      <a:pt x="894" y="473"/>
                    </a:lnTo>
                    <a:lnTo>
                      <a:pt x="888" y="478"/>
                    </a:lnTo>
                    <a:lnTo>
                      <a:pt x="882" y="478"/>
                    </a:lnTo>
                    <a:lnTo>
                      <a:pt x="882" y="482"/>
                    </a:lnTo>
                    <a:lnTo>
                      <a:pt x="875" y="482"/>
                    </a:lnTo>
                    <a:lnTo>
                      <a:pt x="875" y="486"/>
                    </a:lnTo>
                    <a:lnTo>
                      <a:pt x="869" y="486"/>
                    </a:lnTo>
                    <a:lnTo>
                      <a:pt x="869" y="491"/>
                    </a:lnTo>
                    <a:lnTo>
                      <a:pt x="869" y="495"/>
                    </a:lnTo>
                    <a:lnTo>
                      <a:pt x="863" y="495"/>
                    </a:lnTo>
                    <a:lnTo>
                      <a:pt x="857" y="500"/>
                    </a:lnTo>
                    <a:lnTo>
                      <a:pt x="857" y="504"/>
                    </a:lnTo>
                    <a:lnTo>
                      <a:pt x="850" y="504"/>
                    </a:lnTo>
                    <a:lnTo>
                      <a:pt x="844" y="504"/>
                    </a:lnTo>
                    <a:lnTo>
                      <a:pt x="838" y="504"/>
                    </a:lnTo>
                    <a:lnTo>
                      <a:pt x="831" y="504"/>
                    </a:lnTo>
                    <a:lnTo>
                      <a:pt x="825" y="509"/>
                    </a:lnTo>
                    <a:lnTo>
                      <a:pt x="819" y="509"/>
                    </a:lnTo>
                    <a:lnTo>
                      <a:pt x="812" y="513"/>
                    </a:lnTo>
                    <a:lnTo>
                      <a:pt x="812" y="518"/>
                    </a:lnTo>
                    <a:lnTo>
                      <a:pt x="812" y="522"/>
                    </a:lnTo>
                    <a:lnTo>
                      <a:pt x="812" y="527"/>
                    </a:lnTo>
                    <a:lnTo>
                      <a:pt x="812" y="531"/>
                    </a:lnTo>
                    <a:lnTo>
                      <a:pt x="806" y="531"/>
                    </a:lnTo>
                    <a:lnTo>
                      <a:pt x="800" y="536"/>
                    </a:lnTo>
                    <a:lnTo>
                      <a:pt x="794" y="531"/>
                    </a:lnTo>
                    <a:lnTo>
                      <a:pt x="787" y="531"/>
                    </a:lnTo>
                    <a:lnTo>
                      <a:pt x="781" y="531"/>
                    </a:lnTo>
                    <a:lnTo>
                      <a:pt x="775" y="531"/>
                    </a:lnTo>
                    <a:lnTo>
                      <a:pt x="768" y="531"/>
                    </a:lnTo>
                    <a:lnTo>
                      <a:pt x="762" y="531"/>
                    </a:lnTo>
                    <a:lnTo>
                      <a:pt x="756" y="531"/>
                    </a:lnTo>
                    <a:lnTo>
                      <a:pt x="750" y="531"/>
                    </a:lnTo>
                    <a:lnTo>
                      <a:pt x="743" y="531"/>
                    </a:lnTo>
                    <a:lnTo>
                      <a:pt x="743" y="536"/>
                    </a:lnTo>
                    <a:lnTo>
                      <a:pt x="731" y="536"/>
                    </a:lnTo>
                    <a:lnTo>
                      <a:pt x="731" y="540"/>
                    </a:lnTo>
                    <a:lnTo>
                      <a:pt x="724" y="544"/>
                    </a:lnTo>
                    <a:lnTo>
                      <a:pt x="718" y="544"/>
                    </a:lnTo>
                    <a:lnTo>
                      <a:pt x="718" y="549"/>
                    </a:lnTo>
                    <a:lnTo>
                      <a:pt x="712" y="553"/>
                    </a:lnTo>
                    <a:lnTo>
                      <a:pt x="712" y="558"/>
                    </a:lnTo>
                    <a:lnTo>
                      <a:pt x="712" y="562"/>
                    </a:lnTo>
                    <a:lnTo>
                      <a:pt x="712" y="567"/>
                    </a:lnTo>
                    <a:lnTo>
                      <a:pt x="718" y="576"/>
                    </a:lnTo>
                    <a:lnTo>
                      <a:pt x="718" y="580"/>
                    </a:lnTo>
                    <a:lnTo>
                      <a:pt x="724" y="585"/>
                    </a:lnTo>
                    <a:lnTo>
                      <a:pt x="724" y="589"/>
                    </a:lnTo>
                    <a:lnTo>
                      <a:pt x="731" y="594"/>
                    </a:lnTo>
                    <a:lnTo>
                      <a:pt x="737" y="598"/>
                    </a:lnTo>
                    <a:lnTo>
                      <a:pt x="743" y="598"/>
                    </a:lnTo>
                    <a:lnTo>
                      <a:pt x="750" y="598"/>
                    </a:lnTo>
                    <a:lnTo>
                      <a:pt x="750" y="594"/>
                    </a:lnTo>
                    <a:lnTo>
                      <a:pt x="756" y="594"/>
                    </a:lnTo>
                    <a:lnTo>
                      <a:pt x="756" y="589"/>
                    </a:lnTo>
                    <a:lnTo>
                      <a:pt x="762" y="585"/>
                    </a:lnTo>
                    <a:lnTo>
                      <a:pt x="762" y="580"/>
                    </a:lnTo>
                    <a:lnTo>
                      <a:pt x="768" y="576"/>
                    </a:lnTo>
                    <a:lnTo>
                      <a:pt x="775" y="576"/>
                    </a:lnTo>
                    <a:lnTo>
                      <a:pt x="781" y="580"/>
                    </a:lnTo>
                    <a:lnTo>
                      <a:pt x="787" y="585"/>
                    </a:lnTo>
                    <a:lnTo>
                      <a:pt x="787" y="589"/>
                    </a:lnTo>
                    <a:lnTo>
                      <a:pt x="787" y="594"/>
                    </a:lnTo>
                    <a:lnTo>
                      <a:pt x="787" y="598"/>
                    </a:lnTo>
                    <a:lnTo>
                      <a:pt x="794" y="598"/>
                    </a:lnTo>
                    <a:lnTo>
                      <a:pt x="794" y="602"/>
                    </a:lnTo>
                    <a:lnTo>
                      <a:pt x="794" y="607"/>
                    </a:lnTo>
                    <a:lnTo>
                      <a:pt x="794" y="611"/>
                    </a:lnTo>
                    <a:lnTo>
                      <a:pt x="800" y="616"/>
                    </a:lnTo>
                    <a:lnTo>
                      <a:pt x="800" y="620"/>
                    </a:lnTo>
                    <a:lnTo>
                      <a:pt x="806" y="625"/>
                    </a:lnTo>
                    <a:lnTo>
                      <a:pt x="806" y="629"/>
                    </a:lnTo>
                    <a:lnTo>
                      <a:pt x="800" y="634"/>
                    </a:lnTo>
                    <a:lnTo>
                      <a:pt x="800" y="638"/>
                    </a:lnTo>
                    <a:lnTo>
                      <a:pt x="800" y="643"/>
                    </a:lnTo>
                    <a:lnTo>
                      <a:pt x="800" y="647"/>
                    </a:lnTo>
                    <a:lnTo>
                      <a:pt x="800" y="651"/>
                    </a:lnTo>
                    <a:lnTo>
                      <a:pt x="794" y="651"/>
                    </a:lnTo>
                    <a:lnTo>
                      <a:pt x="794" y="660"/>
                    </a:lnTo>
                    <a:lnTo>
                      <a:pt x="787" y="660"/>
                    </a:lnTo>
                    <a:lnTo>
                      <a:pt x="781" y="660"/>
                    </a:lnTo>
                    <a:lnTo>
                      <a:pt x="775" y="660"/>
                    </a:lnTo>
                    <a:lnTo>
                      <a:pt x="768" y="660"/>
                    </a:lnTo>
                    <a:lnTo>
                      <a:pt x="762" y="660"/>
                    </a:lnTo>
                    <a:lnTo>
                      <a:pt x="756" y="660"/>
                    </a:lnTo>
                    <a:lnTo>
                      <a:pt x="750" y="660"/>
                    </a:lnTo>
                    <a:lnTo>
                      <a:pt x="743" y="660"/>
                    </a:lnTo>
                    <a:lnTo>
                      <a:pt x="737" y="660"/>
                    </a:lnTo>
                    <a:lnTo>
                      <a:pt x="731" y="660"/>
                    </a:lnTo>
                    <a:lnTo>
                      <a:pt x="731" y="665"/>
                    </a:lnTo>
                    <a:lnTo>
                      <a:pt x="724" y="665"/>
                    </a:lnTo>
                    <a:lnTo>
                      <a:pt x="718" y="665"/>
                    </a:lnTo>
                    <a:lnTo>
                      <a:pt x="712" y="665"/>
                    </a:lnTo>
                    <a:lnTo>
                      <a:pt x="706" y="665"/>
                    </a:lnTo>
                    <a:lnTo>
                      <a:pt x="699" y="665"/>
                    </a:lnTo>
                    <a:lnTo>
                      <a:pt x="693" y="665"/>
                    </a:lnTo>
                    <a:lnTo>
                      <a:pt x="687" y="660"/>
                    </a:lnTo>
                    <a:lnTo>
                      <a:pt x="680" y="660"/>
                    </a:lnTo>
                    <a:lnTo>
                      <a:pt x="674" y="660"/>
                    </a:lnTo>
                    <a:lnTo>
                      <a:pt x="668" y="660"/>
                    </a:lnTo>
                    <a:lnTo>
                      <a:pt x="662" y="656"/>
                    </a:lnTo>
                    <a:lnTo>
                      <a:pt x="655" y="656"/>
                    </a:lnTo>
                    <a:lnTo>
                      <a:pt x="649" y="656"/>
                    </a:lnTo>
                    <a:lnTo>
                      <a:pt x="643" y="656"/>
                    </a:lnTo>
                    <a:lnTo>
                      <a:pt x="636" y="651"/>
                    </a:lnTo>
                    <a:lnTo>
                      <a:pt x="630" y="651"/>
                    </a:lnTo>
                    <a:lnTo>
                      <a:pt x="624" y="656"/>
                    </a:lnTo>
                    <a:lnTo>
                      <a:pt x="618" y="656"/>
                    </a:lnTo>
                    <a:lnTo>
                      <a:pt x="618" y="651"/>
                    </a:lnTo>
                    <a:lnTo>
                      <a:pt x="611" y="651"/>
                    </a:lnTo>
                    <a:lnTo>
                      <a:pt x="605" y="651"/>
                    </a:lnTo>
                    <a:lnTo>
                      <a:pt x="605" y="656"/>
                    </a:lnTo>
                    <a:lnTo>
                      <a:pt x="599" y="656"/>
                    </a:lnTo>
                    <a:lnTo>
                      <a:pt x="592" y="651"/>
                    </a:lnTo>
                    <a:lnTo>
                      <a:pt x="586" y="651"/>
                    </a:lnTo>
                    <a:lnTo>
                      <a:pt x="580" y="651"/>
                    </a:lnTo>
                    <a:lnTo>
                      <a:pt x="574" y="651"/>
                    </a:lnTo>
                    <a:lnTo>
                      <a:pt x="567" y="651"/>
                    </a:lnTo>
                    <a:lnTo>
                      <a:pt x="561" y="651"/>
                    </a:lnTo>
                    <a:lnTo>
                      <a:pt x="555" y="651"/>
                    </a:lnTo>
                    <a:lnTo>
                      <a:pt x="548" y="651"/>
                    </a:lnTo>
                    <a:lnTo>
                      <a:pt x="542" y="647"/>
                    </a:lnTo>
                    <a:lnTo>
                      <a:pt x="536" y="647"/>
                    </a:lnTo>
                    <a:lnTo>
                      <a:pt x="530" y="647"/>
                    </a:lnTo>
                    <a:lnTo>
                      <a:pt x="523" y="647"/>
                    </a:lnTo>
                    <a:lnTo>
                      <a:pt x="517" y="647"/>
                    </a:lnTo>
                    <a:lnTo>
                      <a:pt x="511" y="647"/>
                    </a:lnTo>
                    <a:lnTo>
                      <a:pt x="504" y="647"/>
                    </a:lnTo>
                    <a:lnTo>
                      <a:pt x="498" y="647"/>
                    </a:lnTo>
                    <a:lnTo>
                      <a:pt x="492" y="647"/>
                    </a:lnTo>
                    <a:lnTo>
                      <a:pt x="479" y="643"/>
                    </a:lnTo>
                    <a:lnTo>
                      <a:pt x="473" y="643"/>
                    </a:lnTo>
                    <a:lnTo>
                      <a:pt x="465" y="643"/>
                    </a:lnTo>
                    <a:lnTo>
                      <a:pt x="459" y="643"/>
                    </a:lnTo>
                    <a:lnTo>
                      <a:pt x="453" y="643"/>
                    </a:lnTo>
                    <a:lnTo>
                      <a:pt x="447" y="643"/>
                    </a:lnTo>
                    <a:lnTo>
                      <a:pt x="440" y="643"/>
                    </a:lnTo>
                    <a:lnTo>
                      <a:pt x="434" y="638"/>
                    </a:lnTo>
                    <a:lnTo>
                      <a:pt x="428" y="638"/>
                    </a:lnTo>
                    <a:lnTo>
                      <a:pt x="421" y="638"/>
                    </a:lnTo>
                    <a:lnTo>
                      <a:pt x="409" y="638"/>
                    </a:lnTo>
                    <a:lnTo>
                      <a:pt x="403" y="638"/>
                    </a:lnTo>
                    <a:lnTo>
                      <a:pt x="396" y="638"/>
                    </a:lnTo>
                    <a:lnTo>
                      <a:pt x="390" y="638"/>
                    </a:lnTo>
                    <a:lnTo>
                      <a:pt x="384" y="638"/>
                    </a:lnTo>
                    <a:lnTo>
                      <a:pt x="377" y="638"/>
                    </a:lnTo>
                    <a:lnTo>
                      <a:pt x="371" y="638"/>
                    </a:lnTo>
                    <a:lnTo>
                      <a:pt x="365" y="638"/>
                    </a:lnTo>
                    <a:lnTo>
                      <a:pt x="359" y="634"/>
                    </a:lnTo>
                    <a:lnTo>
                      <a:pt x="352" y="634"/>
                    </a:lnTo>
                    <a:lnTo>
                      <a:pt x="346" y="634"/>
                    </a:lnTo>
                    <a:lnTo>
                      <a:pt x="340" y="634"/>
                    </a:lnTo>
                    <a:lnTo>
                      <a:pt x="333" y="634"/>
                    </a:lnTo>
                    <a:lnTo>
                      <a:pt x="327" y="634"/>
                    </a:lnTo>
                    <a:lnTo>
                      <a:pt x="321" y="634"/>
                    </a:lnTo>
                    <a:lnTo>
                      <a:pt x="315" y="634"/>
                    </a:lnTo>
                    <a:lnTo>
                      <a:pt x="308" y="629"/>
                    </a:lnTo>
                    <a:lnTo>
                      <a:pt x="302" y="629"/>
                    </a:lnTo>
                    <a:lnTo>
                      <a:pt x="308" y="620"/>
                    </a:lnTo>
                    <a:lnTo>
                      <a:pt x="308" y="616"/>
                    </a:lnTo>
                    <a:lnTo>
                      <a:pt x="308" y="611"/>
                    </a:lnTo>
                    <a:lnTo>
                      <a:pt x="308" y="607"/>
                    </a:lnTo>
                    <a:lnTo>
                      <a:pt x="308" y="602"/>
                    </a:lnTo>
                    <a:lnTo>
                      <a:pt x="308" y="598"/>
                    </a:lnTo>
                    <a:lnTo>
                      <a:pt x="296" y="589"/>
                    </a:lnTo>
                    <a:lnTo>
                      <a:pt x="289" y="585"/>
                    </a:lnTo>
                    <a:lnTo>
                      <a:pt x="289" y="580"/>
                    </a:lnTo>
                    <a:lnTo>
                      <a:pt x="283" y="580"/>
                    </a:lnTo>
                    <a:lnTo>
                      <a:pt x="283" y="576"/>
                    </a:lnTo>
                    <a:lnTo>
                      <a:pt x="277" y="576"/>
                    </a:lnTo>
                    <a:lnTo>
                      <a:pt x="277" y="571"/>
                    </a:lnTo>
                    <a:lnTo>
                      <a:pt x="270" y="571"/>
                    </a:lnTo>
                    <a:lnTo>
                      <a:pt x="264" y="567"/>
                    </a:lnTo>
                    <a:lnTo>
                      <a:pt x="258" y="562"/>
                    </a:lnTo>
                    <a:lnTo>
                      <a:pt x="252" y="558"/>
                    </a:lnTo>
                    <a:lnTo>
                      <a:pt x="252" y="553"/>
                    </a:lnTo>
                    <a:lnTo>
                      <a:pt x="245" y="549"/>
                    </a:lnTo>
                    <a:lnTo>
                      <a:pt x="239" y="544"/>
                    </a:lnTo>
                    <a:lnTo>
                      <a:pt x="233" y="540"/>
                    </a:lnTo>
                    <a:lnTo>
                      <a:pt x="233" y="536"/>
                    </a:lnTo>
                    <a:lnTo>
                      <a:pt x="226" y="531"/>
                    </a:lnTo>
                    <a:lnTo>
                      <a:pt x="220" y="527"/>
                    </a:lnTo>
                    <a:lnTo>
                      <a:pt x="220" y="522"/>
                    </a:lnTo>
                    <a:lnTo>
                      <a:pt x="214" y="518"/>
                    </a:lnTo>
                    <a:lnTo>
                      <a:pt x="208" y="513"/>
                    </a:lnTo>
                    <a:lnTo>
                      <a:pt x="208" y="509"/>
                    </a:lnTo>
                    <a:lnTo>
                      <a:pt x="201" y="504"/>
                    </a:lnTo>
                    <a:lnTo>
                      <a:pt x="195" y="500"/>
                    </a:lnTo>
                    <a:lnTo>
                      <a:pt x="195" y="495"/>
                    </a:lnTo>
                    <a:lnTo>
                      <a:pt x="189" y="495"/>
                    </a:lnTo>
                    <a:lnTo>
                      <a:pt x="189" y="491"/>
                    </a:lnTo>
                    <a:lnTo>
                      <a:pt x="182" y="486"/>
                    </a:lnTo>
                    <a:lnTo>
                      <a:pt x="176" y="486"/>
                    </a:lnTo>
                    <a:lnTo>
                      <a:pt x="176" y="482"/>
                    </a:lnTo>
                    <a:lnTo>
                      <a:pt x="170" y="482"/>
                    </a:lnTo>
                    <a:lnTo>
                      <a:pt x="170" y="478"/>
                    </a:lnTo>
                    <a:lnTo>
                      <a:pt x="164" y="473"/>
                    </a:lnTo>
                    <a:lnTo>
                      <a:pt x="157" y="469"/>
                    </a:lnTo>
                    <a:lnTo>
                      <a:pt x="151" y="469"/>
                    </a:lnTo>
                    <a:lnTo>
                      <a:pt x="151" y="464"/>
                    </a:lnTo>
                    <a:lnTo>
                      <a:pt x="145" y="464"/>
                    </a:lnTo>
                    <a:lnTo>
                      <a:pt x="145" y="460"/>
                    </a:lnTo>
                    <a:lnTo>
                      <a:pt x="138" y="460"/>
                    </a:lnTo>
                    <a:lnTo>
                      <a:pt x="138" y="455"/>
                    </a:lnTo>
                    <a:lnTo>
                      <a:pt x="132" y="455"/>
                    </a:lnTo>
                    <a:lnTo>
                      <a:pt x="132" y="451"/>
                    </a:lnTo>
                    <a:lnTo>
                      <a:pt x="126" y="451"/>
                    </a:lnTo>
                    <a:lnTo>
                      <a:pt x="126" y="446"/>
                    </a:lnTo>
                    <a:lnTo>
                      <a:pt x="120" y="446"/>
                    </a:lnTo>
                    <a:lnTo>
                      <a:pt x="113" y="442"/>
                    </a:lnTo>
                    <a:lnTo>
                      <a:pt x="107" y="437"/>
                    </a:lnTo>
                    <a:lnTo>
                      <a:pt x="101" y="437"/>
                    </a:lnTo>
                    <a:lnTo>
                      <a:pt x="101" y="433"/>
                    </a:lnTo>
                    <a:lnTo>
                      <a:pt x="94" y="433"/>
                    </a:lnTo>
                    <a:lnTo>
                      <a:pt x="88" y="428"/>
                    </a:lnTo>
                    <a:lnTo>
                      <a:pt x="82" y="424"/>
                    </a:lnTo>
                    <a:lnTo>
                      <a:pt x="76" y="420"/>
                    </a:lnTo>
                    <a:lnTo>
                      <a:pt x="69" y="415"/>
                    </a:lnTo>
                    <a:lnTo>
                      <a:pt x="63" y="415"/>
                    </a:lnTo>
                    <a:lnTo>
                      <a:pt x="63" y="411"/>
                    </a:lnTo>
                    <a:lnTo>
                      <a:pt x="57" y="411"/>
                    </a:lnTo>
                    <a:lnTo>
                      <a:pt x="50" y="406"/>
                    </a:lnTo>
                    <a:lnTo>
                      <a:pt x="44" y="402"/>
                    </a:lnTo>
                    <a:lnTo>
                      <a:pt x="38" y="397"/>
                    </a:lnTo>
                    <a:lnTo>
                      <a:pt x="38" y="393"/>
                    </a:lnTo>
                    <a:lnTo>
                      <a:pt x="32" y="393"/>
                    </a:lnTo>
                    <a:lnTo>
                      <a:pt x="25" y="393"/>
                    </a:lnTo>
                    <a:lnTo>
                      <a:pt x="19" y="393"/>
                    </a:lnTo>
                    <a:lnTo>
                      <a:pt x="13" y="393"/>
                    </a:lnTo>
                    <a:lnTo>
                      <a:pt x="6" y="393"/>
                    </a:lnTo>
                    <a:lnTo>
                      <a:pt x="0" y="393"/>
                    </a:lnTo>
                    <a:lnTo>
                      <a:pt x="0" y="388"/>
                    </a:lnTo>
                    <a:lnTo>
                      <a:pt x="0" y="384"/>
                    </a:lnTo>
                    <a:lnTo>
                      <a:pt x="0" y="379"/>
                    </a:lnTo>
                    <a:lnTo>
                      <a:pt x="6" y="379"/>
                    </a:lnTo>
                    <a:lnTo>
                      <a:pt x="13" y="375"/>
                    </a:lnTo>
                    <a:lnTo>
                      <a:pt x="19" y="375"/>
                    </a:lnTo>
                    <a:lnTo>
                      <a:pt x="25" y="375"/>
                    </a:lnTo>
                    <a:lnTo>
                      <a:pt x="32" y="375"/>
                    </a:lnTo>
                    <a:lnTo>
                      <a:pt x="38" y="375"/>
                    </a:lnTo>
                    <a:lnTo>
                      <a:pt x="44" y="371"/>
                    </a:lnTo>
                    <a:lnTo>
                      <a:pt x="50" y="371"/>
                    </a:lnTo>
                    <a:lnTo>
                      <a:pt x="57" y="371"/>
                    </a:lnTo>
                    <a:lnTo>
                      <a:pt x="63" y="371"/>
                    </a:lnTo>
                    <a:lnTo>
                      <a:pt x="69" y="371"/>
                    </a:lnTo>
                    <a:lnTo>
                      <a:pt x="76" y="366"/>
                    </a:lnTo>
                    <a:lnTo>
                      <a:pt x="82" y="366"/>
                    </a:lnTo>
                    <a:lnTo>
                      <a:pt x="88" y="366"/>
                    </a:lnTo>
                    <a:lnTo>
                      <a:pt x="94" y="366"/>
                    </a:lnTo>
                    <a:lnTo>
                      <a:pt x="101" y="366"/>
                    </a:lnTo>
                    <a:lnTo>
                      <a:pt x="107" y="362"/>
                    </a:lnTo>
                    <a:lnTo>
                      <a:pt x="113" y="362"/>
                    </a:lnTo>
                    <a:lnTo>
                      <a:pt x="120" y="362"/>
                    </a:lnTo>
                    <a:lnTo>
                      <a:pt x="126" y="362"/>
                    </a:lnTo>
                    <a:lnTo>
                      <a:pt x="132" y="357"/>
                    </a:lnTo>
                    <a:lnTo>
                      <a:pt x="138" y="357"/>
                    </a:lnTo>
                    <a:lnTo>
                      <a:pt x="145" y="357"/>
                    </a:lnTo>
                    <a:lnTo>
                      <a:pt x="151" y="353"/>
                    </a:lnTo>
                    <a:lnTo>
                      <a:pt x="157" y="353"/>
                    </a:lnTo>
                    <a:lnTo>
                      <a:pt x="164" y="353"/>
                    </a:lnTo>
                    <a:lnTo>
                      <a:pt x="164" y="348"/>
                    </a:lnTo>
                    <a:lnTo>
                      <a:pt x="170" y="348"/>
                    </a:lnTo>
                    <a:lnTo>
                      <a:pt x="176" y="348"/>
                    </a:lnTo>
                    <a:lnTo>
                      <a:pt x="182" y="348"/>
                    </a:lnTo>
                    <a:lnTo>
                      <a:pt x="182" y="344"/>
                    </a:lnTo>
                    <a:lnTo>
                      <a:pt x="189" y="344"/>
                    </a:lnTo>
                    <a:lnTo>
                      <a:pt x="195" y="344"/>
                    </a:lnTo>
                    <a:lnTo>
                      <a:pt x="195" y="339"/>
                    </a:lnTo>
                    <a:lnTo>
                      <a:pt x="201" y="339"/>
                    </a:lnTo>
                    <a:lnTo>
                      <a:pt x="208" y="339"/>
                    </a:lnTo>
                    <a:lnTo>
                      <a:pt x="214" y="335"/>
                    </a:lnTo>
                    <a:lnTo>
                      <a:pt x="220" y="335"/>
                    </a:lnTo>
                    <a:lnTo>
                      <a:pt x="226" y="335"/>
                    </a:lnTo>
                    <a:lnTo>
                      <a:pt x="226" y="330"/>
                    </a:lnTo>
                    <a:lnTo>
                      <a:pt x="239" y="330"/>
                    </a:lnTo>
                    <a:lnTo>
                      <a:pt x="245" y="326"/>
                    </a:lnTo>
                    <a:lnTo>
                      <a:pt x="252" y="326"/>
                    </a:lnTo>
                    <a:lnTo>
                      <a:pt x="258" y="321"/>
                    </a:lnTo>
                    <a:lnTo>
                      <a:pt x="264" y="317"/>
                    </a:lnTo>
                    <a:lnTo>
                      <a:pt x="270" y="317"/>
                    </a:lnTo>
                    <a:lnTo>
                      <a:pt x="277" y="313"/>
                    </a:lnTo>
                    <a:lnTo>
                      <a:pt x="283" y="313"/>
                    </a:lnTo>
                    <a:lnTo>
                      <a:pt x="283" y="308"/>
                    </a:lnTo>
                    <a:lnTo>
                      <a:pt x="289" y="308"/>
                    </a:lnTo>
                    <a:lnTo>
                      <a:pt x="296" y="304"/>
                    </a:lnTo>
                    <a:lnTo>
                      <a:pt x="302" y="299"/>
                    </a:lnTo>
                    <a:lnTo>
                      <a:pt x="302" y="295"/>
                    </a:lnTo>
                    <a:lnTo>
                      <a:pt x="308" y="290"/>
                    </a:lnTo>
                    <a:lnTo>
                      <a:pt x="302" y="286"/>
                    </a:lnTo>
                    <a:lnTo>
                      <a:pt x="302" y="281"/>
                    </a:lnTo>
                    <a:lnTo>
                      <a:pt x="308" y="277"/>
                    </a:lnTo>
                    <a:lnTo>
                      <a:pt x="308" y="272"/>
                    </a:lnTo>
                    <a:lnTo>
                      <a:pt x="315" y="268"/>
                    </a:lnTo>
                    <a:lnTo>
                      <a:pt x="321" y="268"/>
                    </a:lnTo>
                    <a:lnTo>
                      <a:pt x="321" y="263"/>
                    </a:lnTo>
                    <a:lnTo>
                      <a:pt x="327" y="263"/>
                    </a:lnTo>
                    <a:lnTo>
                      <a:pt x="333" y="259"/>
                    </a:lnTo>
                    <a:lnTo>
                      <a:pt x="340" y="259"/>
                    </a:lnTo>
                    <a:lnTo>
                      <a:pt x="346" y="259"/>
                    </a:lnTo>
                    <a:lnTo>
                      <a:pt x="352" y="259"/>
                    </a:lnTo>
                    <a:lnTo>
                      <a:pt x="352" y="255"/>
                    </a:lnTo>
                    <a:lnTo>
                      <a:pt x="359" y="255"/>
                    </a:lnTo>
                    <a:lnTo>
                      <a:pt x="365" y="255"/>
                    </a:lnTo>
                    <a:lnTo>
                      <a:pt x="371" y="255"/>
                    </a:lnTo>
                    <a:lnTo>
                      <a:pt x="377" y="255"/>
                    </a:lnTo>
                    <a:lnTo>
                      <a:pt x="384" y="255"/>
                    </a:lnTo>
                    <a:lnTo>
                      <a:pt x="390" y="250"/>
                    </a:lnTo>
                    <a:lnTo>
                      <a:pt x="396" y="250"/>
                    </a:lnTo>
                    <a:lnTo>
                      <a:pt x="403" y="250"/>
                    </a:lnTo>
                    <a:lnTo>
                      <a:pt x="403" y="246"/>
                    </a:lnTo>
                    <a:lnTo>
                      <a:pt x="409" y="246"/>
                    </a:lnTo>
                    <a:lnTo>
                      <a:pt x="415" y="246"/>
                    </a:lnTo>
                    <a:lnTo>
                      <a:pt x="421" y="241"/>
                    </a:lnTo>
                    <a:lnTo>
                      <a:pt x="428" y="241"/>
                    </a:lnTo>
                    <a:lnTo>
                      <a:pt x="428" y="237"/>
                    </a:lnTo>
                    <a:lnTo>
                      <a:pt x="434" y="232"/>
                    </a:lnTo>
                    <a:lnTo>
                      <a:pt x="440" y="228"/>
                    </a:lnTo>
                    <a:lnTo>
                      <a:pt x="447" y="223"/>
                    </a:lnTo>
                    <a:lnTo>
                      <a:pt x="447" y="219"/>
                    </a:lnTo>
                    <a:lnTo>
                      <a:pt x="453" y="214"/>
                    </a:lnTo>
                    <a:lnTo>
                      <a:pt x="459" y="214"/>
                    </a:lnTo>
                    <a:lnTo>
                      <a:pt x="465" y="210"/>
                    </a:lnTo>
                    <a:lnTo>
                      <a:pt x="465" y="205"/>
                    </a:lnTo>
                    <a:lnTo>
                      <a:pt x="473" y="201"/>
                    </a:lnTo>
                    <a:lnTo>
                      <a:pt x="473" y="197"/>
                    </a:lnTo>
                    <a:lnTo>
                      <a:pt x="473" y="192"/>
                    </a:lnTo>
                    <a:lnTo>
                      <a:pt x="479" y="188"/>
                    </a:lnTo>
                    <a:lnTo>
                      <a:pt x="479" y="183"/>
                    </a:lnTo>
                    <a:lnTo>
                      <a:pt x="486" y="183"/>
                    </a:lnTo>
                    <a:lnTo>
                      <a:pt x="492" y="183"/>
                    </a:lnTo>
                    <a:lnTo>
                      <a:pt x="498" y="179"/>
                    </a:lnTo>
                    <a:lnTo>
                      <a:pt x="504" y="179"/>
                    </a:lnTo>
                    <a:lnTo>
                      <a:pt x="511" y="174"/>
                    </a:lnTo>
                    <a:lnTo>
                      <a:pt x="517" y="170"/>
                    </a:lnTo>
                    <a:lnTo>
                      <a:pt x="523" y="165"/>
                    </a:lnTo>
                    <a:lnTo>
                      <a:pt x="530" y="161"/>
                    </a:lnTo>
                    <a:lnTo>
                      <a:pt x="536" y="156"/>
                    </a:lnTo>
                    <a:lnTo>
                      <a:pt x="536" y="152"/>
                    </a:lnTo>
                    <a:lnTo>
                      <a:pt x="536" y="148"/>
                    </a:lnTo>
                    <a:lnTo>
                      <a:pt x="536" y="143"/>
                    </a:lnTo>
                    <a:lnTo>
                      <a:pt x="536" y="139"/>
                    </a:lnTo>
                    <a:lnTo>
                      <a:pt x="536" y="134"/>
                    </a:lnTo>
                    <a:lnTo>
                      <a:pt x="542" y="134"/>
                    </a:lnTo>
                    <a:lnTo>
                      <a:pt x="548" y="134"/>
                    </a:lnTo>
                    <a:lnTo>
                      <a:pt x="555" y="130"/>
                    </a:lnTo>
                    <a:lnTo>
                      <a:pt x="555" y="125"/>
                    </a:lnTo>
                    <a:lnTo>
                      <a:pt x="561" y="125"/>
                    </a:lnTo>
                    <a:lnTo>
                      <a:pt x="567" y="121"/>
                    </a:lnTo>
                    <a:lnTo>
                      <a:pt x="574" y="121"/>
                    </a:lnTo>
                    <a:lnTo>
                      <a:pt x="580" y="121"/>
                    </a:lnTo>
                    <a:lnTo>
                      <a:pt x="586" y="121"/>
                    </a:lnTo>
                    <a:lnTo>
                      <a:pt x="592" y="121"/>
                    </a:lnTo>
                    <a:lnTo>
                      <a:pt x="599" y="121"/>
                    </a:lnTo>
                    <a:lnTo>
                      <a:pt x="605" y="121"/>
                    </a:lnTo>
                    <a:lnTo>
                      <a:pt x="605" y="116"/>
                    </a:lnTo>
                    <a:lnTo>
                      <a:pt x="611" y="116"/>
                    </a:lnTo>
                    <a:lnTo>
                      <a:pt x="618" y="112"/>
                    </a:lnTo>
                    <a:lnTo>
                      <a:pt x="618" y="107"/>
                    </a:lnTo>
                    <a:lnTo>
                      <a:pt x="624" y="107"/>
                    </a:lnTo>
                    <a:lnTo>
                      <a:pt x="624" y="103"/>
                    </a:lnTo>
                    <a:lnTo>
                      <a:pt x="630" y="103"/>
                    </a:lnTo>
                    <a:lnTo>
                      <a:pt x="636" y="103"/>
                    </a:lnTo>
                    <a:lnTo>
                      <a:pt x="643" y="107"/>
                    </a:lnTo>
                    <a:lnTo>
                      <a:pt x="649" y="107"/>
                    </a:lnTo>
                    <a:lnTo>
                      <a:pt x="655" y="112"/>
                    </a:lnTo>
                    <a:lnTo>
                      <a:pt x="662" y="107"/>
                    </a:lnTo>
                    <a:lnTo>
                      <a:pt x="662" y="103"/>
                    </a:lnTo>
                    <a:lnTo>
                      <a:pt x="655" y="103"/>
                    </a:lnTo>
                    <a:lnTo>
                      <a:pt x="655" y="98"/>
                    </a:lnTo>
                    <a:lnTo>
                      <a:pt x="655" y="94"/>
                    </a:lnTo>
                    <a:lnTo>
                      <a:pt x="662" y="94"/>
                    </a:lnTo>
                    <a:lnTo>
                      <a:pt x="662" y="90"/>
                    </a:lnTo>
                    <a:lnTo>
                      <a:pt x="668" y="90"/>
                    </a:lnTo>
                    <a:lnTo>
                      <a:pt x="668" y="85"/>
                    </a:lnTo>
                    <a:lnTo>
                      <a:pt x="674" y="85"/>
                    </a:lnTo>
                    <a:lnTo>
                      <a:pt x="680" y="85"/>
                    </a:lnTo>
                    <a:lnTo>
                      <a:pt x="687" y="85"/>
                    </a:lnTo>
                    <a:lnTo>
                      <a:pt x="693" y="85"/>
                    </a:lnTo>
                    <a:lnTo>
                      <a:pt x="693" y="81"/>
                    </a:lnTo>
                    <a:lnTo>
                      <a:pt x="693" y="76"/>
                    </a:lnTo>
                    <a:lnTo>
                      <a:pt x="687" y="72"/>
                    </a:lnTo>
                    <a:lnTo>
                      <a:pt x="680" y="67"/>
                    </a:lnTo>
                    <a:lnTo>
                      <a:pt x="680" y="63"/>
                    </a:lnTo>
                    <a:lnTo>
                      <a:pt x="687" y="58"/>
                    </a:lnTo>
                    <a:lnTo>
                      <a:pt x="693" y="54"/>
                    </a:lnTo>
                    <a:lnTo>
                      <a:pt x="693" y="49"/>
                    </a:lnTo>
                    <a:lnTo>
                      <a:pt x="699" y="49"/>
                    </a:lnTo>
                    <a:lnTo>
                      <a:pt x="706" y="45"/>
                    </a:lnTo>
                    <a:lnTo>
                      <a:pt x="706" y="40"/>
                    </a:lnTo>
                    <a:lnTo>
                      <a:pt x="706" y="36"/>
                    </a:lnTo>
                    <a:lnTo>
                      <a:pt x="712" y="36"/>
                    </a:lnTo>
                    <a:lnTo>
                      <a:pt x="718" y="36"/>
                    </a:lnTo>
                    <a:lnTo>
                      <a:pt x="724" y="36"/>
                    </a:lnTo>
                    <a:lnTo>
                      <a:pt x="731" y="36"/>
                    </a:lnTo>
                    <a:lnTo>
                      <a:pt x="737" y="36"/>
                    </a:lnTo>
                    <a:lnTo>
                      <a:pt x="743" y="36"/>
                    </a:lnTo>
                    <a:lnTo>
                      <a:pt x="750" y="36"/>
                    </a:lnTo>
                    <a:lnTo>
                      <a:pt x="756" y="36"/>
                    </a:lnTo>
                    <a:lnTo>
                      <a:pt x="762" y="36"/>
                    </a:lnTo>
                    <a:lnTo>
                      <a:pt x="768" y="40"/>
                    </a:lnTo>
                    <a:lnTo>
                      <a:pt x="775" y="36"/>
                    </a:lnTo>
                    <a:lnTo>
                      <a:pt x="781" y="36"/>
                    </a:lnTo>
                    <a:lnTo>
                      <a:pt x="787" y="36"/>
                    </a:lnTo>
                    <a:lnTo>
                      <a:pt x="787" y="32"/>
                    </a:lnTo>
                    <a:lnTo>
                      <a:pt x="794" y="32"/>
                    </a:lnTo>
                    <a:lnTo>
                      <a:pt x="794" y="27"/>
                    </a:lnTo>
                    <a:lnTo>
                      <a:pt x="794" y="23"/>
                    </a:lnTo>
                    <a:lnTo>
                      <a:pt x="794" y="18"/>
                    </a:lnTo>
                    <a:lnTo>
                      <a:pt x="794" y="14"/>
                    </a:lnTo>
                    <a:lnTo>
                      <a:pt x="794" y="9"/>
                    </a:lnTo>
                    <a:lnTo>
                      <a:pt x="794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807" name="Group 1009"/>
            <p:cNvGrpSpPr>
              <a:grpSpLocks/>
            </p:cNvGrpSpPr>
            <p:nvPr/>
          </p:nvGrpSpPr>
          <p:grpSpPr bwMode="auto">
            <a:xfrm>
              <a:off x="815" y="2880"/>
              <a:ext cx="830" cy="375"/>
              <a:chOff x="815" y="2880"/>
              <a:chExt cx="830" cy="375"/>
            </a:xfrm>
          </p:grpSpPr>
          <p:sp>
            <p:nvSpPr>
              <p:cNvPr id="5106" name="Freeform 1010"/>
              <p:cNvSpPr>
                <a:spLocks/>
              </p:cNvSpPr>
              <p:nvPr/>
            </p:nvSpPr>
            <p:spPr bwMode="auto">
              <a:xfrm>
                <a:off x="815" y="2880"/>
                <a:ext cx="830" cy="375"/>
              </a:xfrm>
              <a:custGeom>
                <a:avLst/>
                <a:gdLst/>
                <a:ahLst/>
                <a:cxnLst>
                  <a:cxn ang="0">
                    <a:pos x="673" y="45"/>
                  </a:cxn>
                  <a:cxn ang="0">
                    <a:pos x="704" y="14"/>
                  </a:cxn>
                  <a:cxn ang="0">
                    <a:pos x="717" y="18"/>
                  </a:cxn>
                  <a:cxn ang="0">
                    <a:pos x="742" y="41"/>
                  </a:cxn>
                  <a:cxn ang="0">
                    <a:pos x="767" y="67"/>
                  </a:cxn>
                  <a:cxn ang="0">
                    <a:pos x="780" y="98"/>
                  </a:cxn>
                  <a:cxn ang="0">
                    <a:pos x="799" y="125"/>
                  </a:cxn>
                  <a:cxn ang="0">
                    <a:pos x="811" y="152"/>
                  </a:cxn>
                  <a:cxn ang="0">
                    <a:pos x="824" y="183"/>
                  </a:cxn>
                  <a:cxn ang="0">
                    <a:pos x="824" y="214"/>
                  </a:cxn>
                  <a:cxn ang="0">
                    <a:pos x="805" y="246"/>
                  </a:cxn>
                  <a:cxn ang="0">
                    <a:pos x="786" y="272"/>
                  </a:cxn>
                  <a:cxn ang="0">
                    <a:pos x="742" y="295"/>
                  </a:cxn>
                  <a:cxn ang="0">
                    <a:pos x="704" y="317"/>
                  </a:cxn>
                  <a:cxn ang="0">
                    <a:pos x="667" y="335"/>
                  </a:cxn>
                  <a:cxn ang="0">
                    <a:pos x="635" y="362"/>
                  </a:cxn>
                  <a:cxn ang="0">
                    <a:pos x="604" y="348"/>
                  </a:cxn>
                  <a:cxn ang="0">
                    <a:pos x="560" y="344"/>
                  </a:cxn>
                  <a:cxn ang="0">
                    <a:pos x="528" y="348"/>
                  </a:cxn>
                  <a:cxn ang="0">
                    <a:pos x="491" y="335"/>
                  </a:cxn>
                  <a:cxn ang="0">
                    <a:pos x="453" y="335"/>
                  </a:cxn>
                  <a:cxn ang="0">
                    <a:pos x="409" y="321"/>
                  </a:cxn>
                  <a:cxn ang="0">
                    <a:pos x="371" y="317"/>
                  </a:cxn>
                  <a:cxn ang="0">
                    <a:pos x="346" y="299"/>
                  </a:cxn>
                  <a:cxn ang="0">
                    <a:pos x="308" y="290"/>
                  </a:cxn>
                  <a:cxn ang="0">
                    <a:pos x="264" y="290"/>
                  </a:cxn>
                  <a:cxn ang="0">
                    <a:pos x="220" y="299"/>
                  </a:cxn>
                  <a:cxn ang="0">
                    <a:pos x="183" y="313"/>
                  </a:cxn>
                  <a:cxn ang="0">
                    <a:pos x="151" y="339"/>
                  </a:cxn>
                  <a:cxn ang="0">
                    <a:pos x="164" y="366"/>
                  </a:cxn>
                  <a:cxn ang="0">
                    <a:pos x="145" y="362"/>
                  </a:cxn>
                  <a:cxn ang="0">
                    <a:pos x="132" y="339"/>
                  </a:cxn>
                  <a:cxn ang="0">
                    <a:pos x="132" y="313"/>
                  </a:cxn>
                  <a:cxn ang="0">
                    <a:pos x="145" y="281"/>
                  </a:cxn>
                  <a:cxn ang="0">
                    <a:pos x="139" y="255"/>
                  </a:cxn>
                  <a:cxn ang="0">
                    <a:pos x="120" y="232"/>
                  </a:cxn>
                  <a:cxn ang="0">
                    <a:pos x="120" y="201"/>
                  </a:cxn>
                  <a:cxn ang="0">
                    <a:pos x="95" y="179"/>
                  </a:cxn>
                  <a:cxn ang="0">
                    <a:pos x="57" y="161"/>
                  </a:cxn>
                  <a:cxn ang="0">
                    <a:pos x="25" y="143"/>
                  </a:cxn>
                  <a:cxn ang="0">
                    <a:pos x="6" y="121"/>
                  </a:cxn>
                  <a:cxn ang="0">
                    <a:pos x="6" y="90"/>
                  </a:cxn>
                  <a:cxn ang="0">
                    <a:pos x="38" y="76"/>
                  </a:cxn>
                  <a:cxn ang="0">
                    <a:pos x="63" y="58"/>
                  </a:cxn>
                  <a:cxn ang="0">
                    <a:pos x="95" y="72"/>
                  </a:cxn>
                  <a:cxn ang="0">
                    <a:pos x="132" y="90"/>
                  </a:cxn>
                  <a:cxn ang="0">
                    <a:pos x="164" y="94"/>
                  </a:cxn>
                  <a:cxn ang="0">
                    <a:pos x="201" y="85"/>
                  </a:cxn>
                  <a:cxn ang="0">
                    <a:pos x="220" y="67"/>
                  </a:cxn>
                  <a:cxn ang="0">
                    <a:pos x="245" y="45"/>
                  </a:cxn>
                  <a:cxn ang="0">
                    <a:pos x="289" y="41"/>
                  </a:cxn>
                  <a:cxn ang="0">
                    <a:pos x="333" y="49"/>
                  </a:cxn>
                  <a:cxn ang="0">
                    <a:pos x="377" y="58"/>
                  </a:cxn>
                  <a:cxn ang="0">
                    <a:pos x="428" y="67"/>
                  </a:cxn>
                  <a:cxn ang="0">
                    <a:pos x="472" y="54"/>
                  </a:cxn>
                  <a:cxn ang="0">
                    <a:pos x="509" y="49"/>
                  </a:cxn>
                  <a:cxn ang="0">
                    <a:pos x="547" y="32"/>
                  </a:cxn>
                  <a:cxn ang="0">
                    <a:pos x="591" y="27"/>
                  </a:cxn>
                  <a:cxn ang="0">
                    <a:pos x="623" y="45"/>
                  </a:cxn>
                </a:cxnLst>
                <a:rect l="0" t="0" r="r" b="b"/>
                <a:pathLst>
                  <a:path w="830" h="375">
                    <a:moveTo>
                      <a:pt x="629" y="58"/>
                    </a:moveTo>
                    <a:lnTo>
                      <a:pt x="635" y="63"/>
                    </a:lnTo>
                    <a:lnTo>
                      <a:pt x="642" y="58"/>
                    </a:lnTo>
                    <a:lnTo>
                      <a:pt x="654" y="58"/>
                    </a:lnTo>
                    <a:lnTo>
                      <a:pt x="654" y="54"/>
                    </a:lnTo>
                    <a:lnTo>
                      <a:pt x="667" y="49"/>
                    </a:lnTo>
                    <a:lnTo>
                      <a:pt x="673" y="45"/>
                    </a:lnTo>
                    <a:lnTo>
                      <a:pt x="673" y="41"/>
                    </a:lnTo>
                    <a:lnTo>
                      <a:pt x="679" y="41"/>
                    </a:lnTo>
                    <a:lnTo>
                      <a:pt x="686" y="32"/>
                    </a:lnTo>
                    <a:lnTo>
                      <a:pt x="692" y="27"/>
                    </a:lnTo>
                    <a:lnTo>
                      <a:pt x="698" y="23"/>
                    </a:lnTo>
                    <a:lnTo>
                      <a:pt x="698" y="18"/>
                    </a:lnTo>
                    <a:lnTo>
                      <a:pt x="704" y="14"/>
                    </a:lnTo>
                    <a:lnTo>
                      <a:pt x="704" y="9"/>
                    </a:lnTo>
                    <a:lnTo>
                      <a:pt x="704" y="5"/>
                    </a:lnTo>
                    <a:lnTo>
                      <a:pt x="711" y="0"/>
                    </a:lnTo>
                    <a:lnTo>
                      <a:pt x="711" y="5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23" y="18"/>
                    </a:lnTo>
                    <a:lnTo>
                      <a:pt x="723" y="23"/>
                    </a:lnTo>
                    <a:lnTo>
                      <a:pt x="730" y="27"/>
                    </a:lnTo>
                    <a:lnTo>
                      <a:pt x="730" y="32"/>
                    </a:lnTo>
                    <a:lnTo>
                      <a:pt x="736" y="36"/>
                    </a:lnTo>
                    <a:lnTo>
                      <a:pt x="736" y="41"/>
                    </a:lnTo>
                    <a:lnTo>
                      <a:pt x="742" y="41"/>
                    </a:lnTo>
                    <a:lnTo>
                      <a:pt x="742" y="45"/>
                    </a:lnTo>
                    <a:lnTo>
                      <a:pt x="748" y="49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58"/>
                    </a:lnTo>
                    <a:lnTo>
                      <a:pt x="767" y="63"/>
                    </a:lnTo>
                    <a:lnTo>
                      <a:pt x="767" y="67"/>
                    </a:lnTo>
                    <a:lnTo>
                      <a:pt x="767" y="72"/>
                    </a:lnTo>
                    <a:lnTo>
                      <a:pt x="767" y="76"/>
                    </a:lnTo>
                    <a:lnTo>
                      <a:pt x="767" y="81"/>
                    </a:lnTo>
                    <a:lnTo>
                      <a:pt x="774" y="85"/>
                    </a:lnTo>
                    <a:lnTo>
                      <a:pt x="774" y="90"/>
                    </a:lnTo>
                    <a:lnTo>
                      <a:pt x="780" y="94"/>
                    </a:lnTo>
                    <a:lnTo>
                      <a:pt x="780" y="98"/>
                    </a:lnTo>
                    <a:lnTo>
                      <a:pt x="780" y="103"/>
                    </a:lnTo>
                    <a:lnTo>
                      <a:pt x="786" y="107"/>
                    </a:lnTo>
                    <a:lnTo>
                      <a:pt x="786" y="112"/>
                    </a:lnTo>
                    <a:lnTo>
                      <a:pt x="792" y="112"/>
                    </a:lnTo>
                    <a:lnTo>
                      <a:pt x="792" y="116"/>
                    </a:lnTo>
                    <a:lnTo>
                      <a:pt x="799" y="121"/>
                    </a:lnTo>
                    <a:lnTo>
                      <a:pt x="799" y="125"/>
                    </a:lnTo>
                    <a:lnTo>
                      <a:pt x="799" y="130"/>
                    </a:lnTo>
                    <a:lnTo>
                      <a:pt x="805" y="134"/>
                    </a:lnTo>
                    <a:lnTo>
                      <a:pt x="805" y="139"/>
                    </a:lnTo>
                    <a:lnTo>
                      <a:pt x="811" y="139"/>
                    </a:lnTo>
                    <a:lnTo>
                      <a:pt x="811" y="143"/>
                    </a:lnTo>
                    <a:lnTo>
                      <a:pt x="811" y="148"/>
                    </a:lnTo>
                    <a:lnTo>
                      <a:pt x="811" y="152"/>
                    </a:lnTo>
                    <a:lnTo>
                      <a:pt x="811" y="156"/>
                    </a:lnTo>
                    <a:lnTo>
                      <a:pt x="811" y="161"/>
                    </a:lnTo>
                    <a:lnTo>
                      <a:pt x="818" y="165"/>
                    </a:lnTo>
                    <a:lnTo>
                      <a:pt x="818" y="170"/>
                    </a:lnTo>
                    <a:lnTo>
                      <a:pt x="824" y="174"/>
                    </a:lnTo>
                    <a:lnTo>
                      <a:pt x="824" y="179"/>
                    </a:lnTo>
                    <a:lnTo>
                      <a:pt x="824" y="183"/>
                    </a:lnTo>
                    <a:lnTo>
                      <a:pt x="824" y="188"/>
                    </a:lnTo>
                    <a:lnTo>
                      <a:pt x="824" y="192"/>
                    </a:lnTo>
                    <a:lnTo>
                      <a:pt x="824" y="197"/>
                    </a:lnTo>
                    <a:lnTo>
                      <a:pt x="824" y="201"/>
                    </a:lnTo>
                    <a:lnTo>
                      <a:pt x="830" y="206"/>
                    </a:lnTo>
                    <a:lnTo>
                      <a:pt x="824" y="210"/>
                    </a:lnTo>
                    <a:lnTo>
                      <a:pt x="824" y="214"/>
                    </a:lnTo>
                    <a:lnTo>
                      <a:pt x="824" y="219"/>
                    </a:lnTo>
                    <a:lnTo>
                      <a:pt x="824" y="223"/>
                    </a:lnTo>
                    <a:lnTo>
                      <a:pt x="818" y="228"/>
                    </a:lnTo>
                    <a:lnTo>
                      <a:pt x="818" y="232"/>
                    </a:lnTo>
                    <a:lnTo>
                      <a:pt x="811" y="237"/>
                    </a:lnTo>
                    <a:lnTo>
                      <a:pt x="811" y="241"/>
                    </a:lnTo>
                    <a:lnTo>
                      <a:pt x="805" y="246"/>
                    </a:lnTo>
                    <a:lnTo>
                      <a:pt x="805" y="250"/>
                    </a:lnTo>
                    <a:lnTo>
                      <a:pt x="805" y="255"/>
                    </a:lnTo>
                    <a:lnTo>
                      <a:pt x="799" y="255"/>
                    </a:lnTo>
                    <a:lnTo>
                      <a:pt x="799" y="259"/>
                    </a:lnTo>
                    <a:lnTo>
                      <a:pt x="792" y="264"/>
                    </a:lnTo>
                    <a:lnTo>
                      <a:pt x="792" y="268"/>
                    </a:lnTo>
                    <a:lnTo>
                      <a:pt x="786" y="272"/>
                    </a:lnTo>
                    <a:lnTo>
                      <a:pt x="780" y="277"/>
                    </a:lnTo>
                    <a:lnTo>
                      <a:pt x="774" y="281"/>
                    </a:lnTo>
                    <a:lnTo>
                      <a:pt x="767" y="281"/>
                    </a:lnTo>
                    <a:lnTo>
                      <a:pt x="761" y="286"/>
                    </a:lnTo>
                    <a:lnTo>
                      <a:pt x="755" y="290"/>
                    </a:lnTo>
                    <a:lnTo>
                      <a:pt x="748" y="290"/>
                    </a:lnTo>
                    <a:lnTo>
                      <a:pt x="742" y="295"/>
                    </a:lnTo>
                    <a:lnTo>
                      <a:pt x="742" y="299"/>
                    </a:lnTo>
                    <a:lnTo>
                      <a:pt x="736" y="304"/>
                    </a:lnTo>
                    <a:lnTo>
                      <a:pt x="730" y="308"/>
                    </a:lnTo>
                    <a:lnTo>
                      <a:pt x="723" y="313"/>
                    </a:lnTo>
                    <a:lnTo>
                      <a:pt x="717" y="313"/>
                    </a:lnTo>
                    <a:lnTo>
                      <a:pt x="711" y="317"/>
                    </a:lnTo>
                    <a:lnTo>
                      <a:pt x="704" y="317"/>
                    </a:lnTo>
                    <a:lnTo>
                      <a:pt x="698" y="321"/>
                    </a:lnTo>
                    <a:lnTo>
                      <a:pt x="692" y="326"/>
                    </a:lnTo>
                    <a:lnTo>
                      <a:pt x="686" y="326"/>
                    </a:lnTo>
                    <a:lnTo>
                      <a:pt x="686" y="330"/>
                    </a:lnTo>
                    <a:lnTo>
                      <a:pt x="679" y="330"/>
                    </a:lnTo>
                    <a:lnTo>
                      <a:pt x="673" y="335"/>
                    </a:lnTo>
                    <a:lnTo>
                      <a:pt x="667" y="335"/>
                    </a:lnTo>
                    <a:lnTo>
                      <a:pt x="660" y="339"/>
                    </a:lnTo>
                    <a:lnTo>
                      <a:pt x="660" y="344"/>
                    </a:lnTo>
                    <a:lnTo>
                      <a:pt x="654" y="344"/>
                    </a:lnTo>
                    <a:lnTo>
                      <a:pt x="648" y="348"/>
                    </a:lnTo>
                    <a:lnTo>
                      <a:pt x="648" y="353"/>
                    </a:lnTo>
                    <a:lnTo>
                      <a:pt x="642" y="357"/>
                    </a:lnTo>
                    <a:lnTo>
                      <a:pt x="635" y="362"/>
                    </a:lnTo>
                    <a:lnTo>
                      <a:pt x="629" y="362"/>
                    </a:lnTo>
                    <a:lnTo>
                      <a:pt x="623" y="366"/>
                    </a:lnTo>
                    <a:lnTo>
                      <a:pt x="616" y="366"/>
                    </a:lnTo>
                    <a:lnTo>
                      <a:pt x="610" y="362"/>
                    </a:lnTo>
                    <a:lnTo>
                      <a:pt x="610" y="357"/>
                    </a:lnTo>
                    <a:lnTo>
                      <a:pt x="604" y="353"/>
                    </a:lnTo>
                    <a:lnTo>
                      <a:pt x="604" y="348"/>
                    </a:lnTo>
                    <a:lnTo>
                      <a:pt x="598" y="348"/>
                    </a:lnTo>
                    <a:lnTo>
                      <a:pt x="591" y="348"/>
                    </a:lnTo>
                    <a:lnTo>
                      <a:pt x="585" y="348"/>
                    </a:lnTo>
                    <a:lnTo>
                      <a:pt x="579" y="344"/>
                    </a:lnTo>
                    <a:lnTo>
                      <a:pt x="572" y="344"/>
                    </a:lnTo>
                    <a:lnTo>
                      <a:pt x="566" y="344"/>
                    </a:lnTo>
                    <a:lnTo>
                      <a:pt x="560" y="344"/>
                    </a:lnTo>
                    <a:lnTo>
                      <a:pt x="554" y="348"/>
                    </a:lnTo>
                    <a:lnTo>
                      <a:pt x="547" y="348"/>
                    </a:lnTo>
                    <a:lnTo>
                      <a:pt x="541" y="348"/>
                    </a:lnTo>
                    <a:lnTo>
                      <a:pt x="535" y="348"/>
                    </a:lnTo>
                    <a:lnTo>
                      <a:pt x="535" y="344"/>
                    </a:lnTo>
                    <a:lnTo>
                      <a:pt x="528" y="344"/>
                    </a:lnTo>
                    <a:lnTo>
                      <a:pt x="528" y="348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39"/>
                    </a:lnTo>
                    <a:lnTo>
                      <a:pt x="503" y="339"/>
                    </a:lnTo>
                    <a:lnTo>
                      <a:pt x="497" y="339"/>
                    </a:lnTo>
                    <a:lnTo>
                      <a:pt x="491" y="339"/>
                    </a:lnTo>
                    <a:lnTo>
                      <a:pt x="491" y="335"/>
                    </a:lnTo>
                    <a:lnTo>
                      <a:pt x="484" y="335"/>
                    </a:lnTo>
                    <a:lnTo>
                      <a:pt x="478" y="335"/>
                    </a:lnTo>
                    <a:lnTo>
                      <a:pt x="478" y="330"/>
                    </a:lnTo>
                    <a:lnTo>
                      <a:pt x="472" y="335"/>
                    </a:lnTo>
                    <a:lnTo>
                      <a:pt x="465" y="330"/>
                    </a:lnTo>
                    <a:lnTo>
                      <a:pt x="459" y="335"/>
                    </a:lnTo>
                    <a:lnTo>
                      <a:pt x="453" y="335"/>
                    </a:lnTo>
                    <a:lnTo>
                      <a:pt x="447" y="330"/>
                    </a:lnTo>
                    <a:lnTo>
                      <a:pt x="434" y="326"/>
                    </a:lnTo>
                    <a:lnTo>
                      <a:pt x="428" y="326"/>
                    </a:lnTo>
                    <a:lnTo>
                      <a:pt x="428" y="321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1"/>
                    </a:lnTo>
                    <a:lnTo>
                      <a:pt x="403" y="321"/>
                    </a:lnTo>
                    <a:lnTo>
                      <a:pt x="396" y="321"/>
                    </a:lnTo>
                    <a:lnTo>
                      <a:pt x="390" y="317"/>
                    </a:lnTo>
                    <a:lnTo>
                      <a:pt x="384" y="317"/>
                    </a:lnTo>
                    <a:lnTo>
                      <a:pt x="384" y="321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65" y="317"/>
                    </a:lnTo>
                    <a:lnTo>
                      <a:pt x="359" y="317"/>
                    </a:lnTo>
                    <a:lnTo>
                      <a:pt x="359" y="313"/>
                    </a:lnTo>
                    <a:lnTo>
                      <a:pt x="359" y="308"/>
                    </a:lnTo>
                    <a:lnTo>
                      <a:pt x="352" y="308"/>
                    </a:lnTo>
                    <a:lnTo>
                      <a:pt x="352" y="304"/>
                    </a:lnTo>
                    <a:lnTo>
                      <a:pt x="346" y="299"/>
                    </a:lnTo>
                    <a:lnTo>
                      <a:pt x="340" y="295"/>
                    </a:lnTo>
                    <a:lnTo>
                      <a:pt x="333" y="295"/>
                    </a:lnTo>
                    <a:lnTo>
                      <a:pt x="327" y="295"/>
                    </a:lnTo>
                    <a:lnTo>
                      <a:pt x="327" y="290"/>
                    </a:lnTo>
                    <a:lnTo>
                      <a:pt x="321" y="290"/>
                    </a:lnTo>
                    <a:lnTo>
                      <a:pt x="315" y="290"/>
                    </a:lnTo>
                    <a:lnTo>
                      <a:pt x="308" y="290"/>
                    </a:lnTo>
                    <a:lnTo>
                      <a:pt x="302" y="290"/>
                    </a:lnTo>
                    <a:lnTo>
                      <a:pt x="296" y="290"/>
                    </a:lnTo>
                    <a:lnTo>
                      <a:pt x="289" y="290"/>
                    </a:lnTo>
                    <a:lnTo>
                      <a:pt x="283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64" y="290"/>
                    </a:lnTo>
                    <a:lnTo>
                      <a:pt x="258" y="290"/>
                    </a:lnTo>
                    <a:lnTo>
                      <a:pt x="252" y="295"/>
                    </a:lnTo>
                    <a:lnTo>
                      <a:pt x="245" y="295"/>
                    </a:lnTo>
                    <a:lnTo>
                      <a:pt x="239" y="295"/>
                    </a:lnTo>
                    <a:lnTo>
                      <a:pt x="233" y="295"/>
                    </a:lnTo>
                    <a:lnTo>
                      <a:pt x="227" y="295"/>
                    </a:lnTo>
                    <a:lnTo>
                      <a:pt x="220" y="299"/>
                    </a:lnTo>
                    <a:lnTo>
                      <a:pt x="214" y="299"/>
                    </a:lnTo>
                    <a:lnTo>
                      <a:pt x="208" y="299"/>
                    </a:lnTo>
                    <a:lnTo>
                      <a:pt x="201" y="304"/>
                    </a:lnTo>
                    <a:lnTo>
                      <a:pt x="195" y="304"/>
                    </a:lnTo>
                    <a:lnTo>
                      <a:pt x="195" y="308"/>
                    </a:lnTo>
                    <a:lnTo>
                      <a:pt x="189" y="308"/>
                    </a:lnTo>
                    <a:lnTo>
                      <a:pt x="183" y="313"/>
                    </a:lnTo>
                    <a:lnTo>
                      <a:pt x="176" y="313"/>
                    </a:lnTo>
                    <a:lnTo>
                      <a:pt x="170" y="317"/>
                    </a:lnTo>
                    <a:lnTo>
                      <a:pt x="164" y="321"/>
                    </a:lnTo>
                    <a:lnTo>
                      <a:pt x="157" y="326"/>
                    </a:lnTo>
                    <a:lnTo>
                      <a:pt x="157" y="330"/>
                    </a:lnTo>
                    <a:lnTo>
                      <a:pt x="151" y="335"/>
                    </a:lnTo>
                    <a:lnTo>
                      <a:pt x="151" y="339"/>
                    </a:lnTo>
                    <a:lnTo>
                      <a:pt x="151" y="344"/>
                    </a:lnTo>
                    <a:lnTo>
                      <a:pt x="151" y="348"/>
                    </a:lnTo>
                    <a:lnTo>
                      <a:pt x="157" y="348"/>
                    </a:lnTo>
                    <a:lnTo>
                      <a:pt x="157" y="353"/>
                    </a:lnTo>
                    <a:lnTo>
                      <a:pt x="164" y="357"/>
                    </a:lnTo>
                    <a:lnTo>
                      <a:pt x="164" y="362"/>
                    </a:lnTo>
                    <a:lnTo>
                      <a:pt x="164" y="366"/>
                    </a:lnTo>
                    <a:lnTo>
                      <a:pt x="164" y="371"/>
                    </a:lnTo>
                    <a:lnTo>
                      <a:pt x="164" y="375"/>
                    </a:lnTo>
                    <a:lnTo>
                      <a:pt x="157" y="375"/>
                    </a:lnTo>
                    <a:lnTo>
                      <a:pt x="151" y="375"/>
                    </a:lnTo>
                    <a:lnTo>
                      <a:pt x="151" y="371"/>
                    </a:lnTo>
                    <a:lnTo>
                      <a:pt x="145" y="366"/>
                    </a:lnTo>
                    <a:lnTo>
                      <a:pt x="145" y="362"/>
                    </a:lnTo>
                    <a:lnTo>
                      <a:pt x="145" y="357"/>
                    </a:lnTo>
                    <a:lnTo>
                      <a:pt x="145" y="353"/>
                    </a:lnTo>
                    <a:lnTo>
                      <a:pt x="145" y="348"/>
                    </a:lnTo>
                    <a:lnTo>
                      <a:pt x="145" y="344"/>
                    </a:lnTo>
                    <a:lnTo>
                      <a:pt x="145" y="339"/>
                    </a:lnTo>
                    <a:lnTo>
                      <a:pt x="139" y="339"/>
                    </a:lnTo>
                    <a:lnTo>
                      <a:pt x="132" y="339"/>
                    </a:lnTo>
                    <a:lnTo>
                      <a:pt x="126" y="335"/>
                    </a:lnTo>
                    <a:lnTo>
                      <a:pt x="126" y="330"/>
                    </a:lnTo>
                    <a:lnTo>
                      <a:pt x="126" y="326"/>
                    </a:lnTo>
                    <a:lnTo>
                      <a:pt x="126" y="321"/>
                    </a:lnTo>
                    <a:lnTo>
                      <a:pt x="126" y="317"/>
                    </a:lnTo>
                    <a:lnTo>
                      <a:pt x="132" y="317"/>
                    </a:lnTo>
                    <a:lnTo>
                      <a:pt x="132" y="313"/>
                    </a:lnTo>
                    <a:lnTo>
                      <a:pt x="132" y="308"/>
                    </a:lnTo>
                    <a:lnTo>
                      <a:pt x="132" y="304"/>
                    </a:lnTo>
                    <a:lnTo>
                      <a:pt x="139" y="299"/>
                    </a:lnTo>
                    <a:lnTo>
                      <a:pt x="139" y="295"/>
                    </a:lnTo>
                    <a:lnTo>
                      <a:pt x="139" y="290"/>
                    </a:lnTo>
                    <a:lnTo>
                      <a:pt x="139" y="286"/>
                    </a:lnTo>
                    <a:lnTo>
                      <a:pt x="145" y="281"/>
                    </a:lnTo>
                    <a:lnTo>
                      <a:pt x="145" y="277"/>
                    </a:lnTo>
                    <a:lnTo>
                      <a:pt x="139" y="277"/>
                    </a:lnTo>
                    <a:lnTo>
                      <a:pt x="139" y="272"/>
                    </a:lnTo>
                    <a:lnTo>
                      <a:pt x="139" y="268"/>
                    </a:lnTo>
                    <a:lnTo>
                      <a:pt x="139" y="264"/>
                    </a:lnTo>
                    <a:lnTo>
                      <a:pt x="139" y="259"/>
                    </a:lnTo>
                    <a:lnTo>
                      <a:pt x="139" y="255"/>
                    </a:lnTo>
                    <a:lnTo>
                      <a:pt x="139" y="250"/>
                    </a:lnTo>
                    <a:lnTo>
                      <a:pt x="132" y="250"/>
                    </a:lnTo>
                    <a:lnTo>
                      <a:pt x="132" y="246"/>
                    </a:lnTo>
                    <a:lnTo>
                      <a:pt x="126" y="246"/>
                    </a:lnTo>
                    <a:lnTo>
                      <a:pt x="126" y="241"/>
                    </a:lnTo>
                    <a:lnTo>
                      <a:pt x="120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0" y="223"/>
                    </a:lnTo>
                    <a:lnTo>
                      <a:pt x="120" y="219"/>
                    </a:lnTo>
                    <a:lnTo>
                      <a:pt x="120" y="214"/>
                    </a:lnTo>
                    <a:lnTo>
                      <a:pt x="120" y="210"/>
                    </a:lnTo>
                    <a:lnTo>
                      <a:pt x="120" y="206"/>
                    </a:lnTo>
                    <a:lnTo>
                      <a:pt x="120" y="201"/>
                    </a:lnTo>
                    <a:lnTo>
                      <a:pt x="120" y="197"/>
                    </a:lnTo>
                    <a:lnTo>
                      <a:pt x="113" y="192"/>
                    </a:lnTo>
                    <a:lnTo>
                      <a:pt x="113" y="188"/>
                    </a:lnTo>
                    <a:lnTo>
                      <a:pt x="107" y="188"/>
                    </a:lnTo>
                    <a:lnTo>
                      <a:pt x="101" y="183"/>
                    </a:lnTo>
                    <a:lnTo>
                      <a:pt x="95" y="183"/>
                    </a:lnTo>
                    <a:lnTo>
                      <a:pt x="95" y="179"/>
                    </a:lnTo>
                    <a:lnTo>
                      <a:pt x="88" y="174"/>
                    </a:lnTo>
                    <a:lnTo>
                      <a:pt x="82" y="174"/>
                    </a:lnTo>
                    <a:lnTo>
                      <a:pt x="82" y="170"/>
                    </a:lnTo>
                    <a:lnTo>
                      <a:pt x="76" y="165"/>
                    </a:lnTo>
                    <a:lnTo>
                      <a:pt x="69" y="165"/>
                    </a:lnTo>
                    <a:lnTo>
                      <a:pt x="63" y="161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50" y="156"/>
                    </a:lnTo>
                    <a:lnTo>
                      <a:pt x="38" y="152"/>
                    </a:lnTo>
                    <a:lnTo>
                      <a:pt x="32" y="152"/>
                    </a:lnTo>
                    <a:lnTo>
                      <a:pt x="32" y="148"/>
                    </a:lnTo>
                    <a:lnTo>
                      <a:pt x="25" y="148"/>
                    </a:lnTo>
                    <a:lnTo>
                      <a:pt x="25" y="143"/>
                    </a:lnTo>
                    <a:lnTo>
                      <a:pt x="19" y="143"/>
                    </a:lnTo>
                    <a:lnTo>
                      <a:pt x="19" y="139"/>
                    </a:lnTo>
                    <a:lnTo>
                      <a:pt x="13" y="139"/>
                    </a:lnTo>
                    <a:lnTo>
                      <a:pt x="13" y="134"/>
                    </a:lnTo>
                    <a:lnTo>
                      <a:pt x="6" y="130"/>
                    </a:lnTo>
                    <a:lnTo>
                      <a:pt x="6" y="125"/>
                    </a:lnTo>
                    <a:lnTo>
                      <a:pt x="6" y="121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0" y="98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3" y="85"/>
                    </a:lnTo>
                    <a:lnTo>
                      <a:pt x="19" y="85"/>
                    </a:lnTo>
                    <a:lnTo>
                      <a:pt x="19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38" y="72"/>
                    </a:lnTo>
                    <a:lnTo>
                      <a:pt x="44" y="72"/>
                    </a:lnTo>
                    <a:lnTo>
                      <a:pt x="50" y="72"/>
                    </a:lnTo>
                    <a:lnTo>
                      <a:pt x="57" y="67"/>
                    </a:lnTo>
                    <a:lnTo>
                      <a:pt x="57" y="63"/>
                    </a:lnTo>
                    <a:lnTo>
                      <a:pt x="63" y="63"/>
                    </a:lnTo>
                    <a:lnTo>
                      <a:pt x="63" y="58"/>
                    </a:lnTo>
                    <a:lnTo>
                      <a:pt x="63" y="54"/>
                    </a:lnTo>
                    <a:lnTo>
                      <a:pt x="69" y="54"/>
                    </a:lnTo>
                    <a:lnTo>
                      <a:pt x="76" y="58"/>
                    </a:lnTo>
                    <a:lnTo>
                      <a:pt x="76" y="63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5" y="72"/>
                    </a:lnTo>
                    <a:lnTo>
                      <a:pt x="101" y="72"/>
                    </a:lnTo>
                    <a:lnTo>
                      <a:pt x="107" y="76"/>
                    </a:lnTo>
                    <a:lnTo>
                      <a:pt x="113" y="76"/>
                    </a:lnTo>
                    <a:lnTo>
                      <a:pt x="120" y="81"/>
                    </a:lnTo>
                    <a:lnTo>
                      <a:pt x="126" y="85"/>
                    </a:lnTo>
                    <a:lnTo>
                      <a:pt x="132" y="85"/>
                    </a:lnTo>
                    <a:lnTo>
                      <a:pt x="132" y="90"/>
                    </a:lnTo>
                    <a:lnTo>
                      <a:pt x="139" y="94"/>
                    </a:lnTo>
                    <a:lnTo>
                      <a:pt x="139" y="98"/>
                    </a:lnTo>
                    <a:lnTo>
                      <a:pt x="145" y="103"/>
                    </a:lnTo>
                    <a:lnTo>
                      <a:pt x="151" y="103"/>
                    </a:lnTo>
                    <a:lnTo>
                      <a:pt x="157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90"/>
                    </a:lnTo>
                    <a:lnTo>
                      <a:pt x="170" y="90"/>
                    </a:lnTo>
                    <a:lnTo>
                      <a:pt x="176" y="85"/>
                    </a:lnTo>
                    <a:lnTo>
                      <a:pt x="183" y="85"/>
                    </a:lnTo>
                    <a:lnTo>
                      <a:pt x="189" y="85"/>
                    </a:lnTo>
                    <a:lnTo>
                      <a:pt x="195" y="85"/>
                    </a:lnTo>
                    <a:lnTo>
                      <a:pt x="201" y="85"/>
                    </a:lnTo>
                    <a:lnTo>
                      <a:pt x="201" y="81"/>
                    </a:lnTo>
                    <a:lnTo>
                      <a:pt x="208" y="81"/>
                    </a:lnTo>
                    <a:lnTo>
                      <a:pt x="214" y="81"/>
                    </a:lnTo>
                    <a:lnTo>
                      <a:pt x="214" y="76"/>
                    </a:lnTo>
                    <a:lnTo>
                      <a:pt x="220" y="76"/>
                    </a:lnTo>
                    <a:lnTo>
                      <a:pt x="220" y="72"/>
                    </a:lnTo>
                    <a:lnTo>
                      <a:pt x="220" y="67"/>
                    </a:lnTo>
                    <a:lnTo>
                      <a:pt x="220" y="63"/>
                    </a:lnTo>
                    <a:lnTo>
                      <a:pt x="227" y="63"/>
                    </a:lnTo>
                    <a:lnTo>
                      <a:pt x="227" y="58"/>
                    </a:lnTo>
                    <a:lnTo>
                      <a:pt x="233" y="54"/>
                    </a:lnTo>
                    <a:lnTo>
                      <a:pt x="239" y="49"/>
                    </a:lnTo>
                    <a:lnTo>
                      <a:pt x="245" y="49"/>
                    </a:lnTo>
                    <a:lnTo>
                      <a:pt x="245" y="45"/>
                    </a:lnTo>
                    <a:lnTo>
                      <a:pt x="252" y="45"/>
                    </a:lnTo>
                    <a:lnTo>
                      <a:pt x="258" y="41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41"/>
                    </a:lnTo>
                    <a:lnTo>
                      <a:pt x="283" y="45"/>
                    </a:lnTo>
                    <a:lnTo>
                      <a:pt x="289" y="41"/>
                    </a:lnTo>
                    <a:lnTo>
                      <a:pt x="296" y="41"/>
                    </a:lnTo>
                    <a:lnTo>
                      <a:pt x="302" y="45"/>
                    </a:lnTo>
                    <a:lnTo>
                      <a:pt x="308" y="45"/>
                    </a:lnTo>
                    <a:lnTo>
                      <a:pt x="315" y="45"/>
                    </a:lnTo>
                    <a:lnTo>
                      <a:pt x="321" y="45"/>
                    </a:lnTo>
                    <a:lnTo>
                      <a:pt x="327" y="49"/>
                    </a:lnTo>
                    <a:lnTo>
                      <a:pt x="333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9" y="54"/>
                    </a:lnTo>
                    <a:lnTo>
                      <a:pt x="359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21" y="67"/>
                    </a:lnTo>
                    <a:lnTo>
                      <a:pt x="421" y="63"/>
                    </a:lnTo>
                    <a:lnTo>
                      <a:pt x="428" y="67"/>
                    </a:lnTo>
                    <a:lnTo>
                      <a:pt x="434" y="67"/>
                    </a:lnTo>
                    <a:lnTo>
                      <a:pt x="440" y="67"/>
                    </a:lnTo>
                    <a:lnTo>
                      <a:pt x="447" y="63"/>
                    </a:lnTo>
                    <a:lnTo>
                      <a:pt x="459" y="63"/>
                    </a:lnTo>
                    <a:lnTo>
                      <a:pt x="465" y="58"/>
                    </a:lnTo>
                    <a:lnTo>
                      <a:pt x="472" y="58"/>
                    </a:lnTo>
                    <a:lnTo>
                      <a:pt x="472" y="54"/>
                    </a:lnTo>
                    <a:lnTo>
                      <a:pt x="478" y="54"/>
                    </a:lnTo>
                    <a:lnTo>
                      <a:pt x="484" y="54"/>
                    </a:lnTo>
                    <a:lnTo>
                      <a:pt x="484" y="49"/>
                    </a:lnTo>
                    <a:lnTo>
                      <a:pt x="491" y="49"/>
                    </a:lnTo>
                    <a:lnTo>
                      <a:pt x="497" y="49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6" y="45"/>
                    </a:lnTo>
                    <a:lnTo>
                      <a:pt x="522" y="41"/>
                    </a:lnTo>
                    <a:lnTo>
                      <a:pt x="528" y="36"/>
                    </a:lnTo>
                    <a:lnTo>
                      <a:pt x="535" y="36"/>
                    </a:lnTo>
                    <a:lnTo>
                      <a:pt x="541" y="32"/>
                    </a:lnTo>
                    <a:lnTo>
                      <a:pt x="547" y="32"/>
                    </a:lnTo>
                    <a:lnTo>
                      <a:pt x="554" y="27"/>
                    </a:lnTo>
                    <a:lnTo>
                      <a:pt x="560" y="27"/>
                    </a:lnTo>
                    <a:lnTo>
                      <a:pt x="566" y="27"/>
                    </a:lnTo>
                    <a:lnTo>
                      <a:pt x="572" y="27"/>
                    </a:lnTo>
                    <a:lnTo>
                      <a:pt x="579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8" y="32"/>
                    </a:lnTo>
                    <a:lnTo>
                      <a:pt x="604" y="32"/>
                    </a:lnTo>
                    <a:lnTo>
                      <a:pt x="604" y="36"/>
                    </a:lnTo>
                    <a:lnTo>
                      <a:pt x="610" y="36"/>
                    </a:lnTo>
                    <a:lnTo>
                      <a:pt x="616" y="41"/>
                    </a:lnTo>
                    <a:lnTo>
                      <a:pt x="623" y="41"/>
                    </a:lnTo>
                    <a:lnTo>
                      <a:pt x="623" y="45"/>
                    </a:lnTo>
                    <a:lnTo>
                      <a:pt x="629" y="45"/>
                    </a:lnTo>
                    <a:lnTo>
                      <a:pt x="629" y="49"/>
                    </a:lnTo>
                    <a:lnTo>
                      <a:pt x="629" y="54"/>
                    </a:lnTo>
                    <a:lnTo>
                      <a:pt x="629" y="58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07" name="Freeform 1011"/>
              <p:cNvSpPr>
                <a:spLocks/>
              </p:cNvSpPr>
              <p:nvPr/>
            </p:nvSpPr>
            <p:spPr bwMode="auto">
              <a:xfrm>
                <a:off x="815" y="2880"/>
                <a:ext cx="830" cy="375"/>
              </a:xfrm>
              <a:custGeom>
                <a:avLst/>
                <a:gdLst/>
                <a:ahLst/>
                <a:cxnLst>
                  <a:cxn ang="0">
                    <a:pos x="673" y="45"/>
                  </a:cxn>
                  <a:cxn ang="0">
                    <a:pos x="704" y="14"/>
                  </a:cxn>
                  <a:cxn ang="0">
                    <a:pos x="717" y="18"/>
                  </a:cxn>
                  <a:cxn ang="0">
                    <a:pos x="742" y="41"/>
                  </a:cxn>
                  <a:cxn ang="0">
                    <a:pos x="767" y="67"/>
                  </a:cxn>
                  <a:cxn ang="0">
                    <a:pos x="780" y="98"/>
                  </a:cxn>
                  <a:cxn ang="0">
                    <a:pos x="799" y="125"/>
                  </a:cxn>
                  <a:cxn ang="0">
                    <a:pos x="811" y="152"/>
                  </a:cxn>
                  <a:cxn ang="0">
                    <a:pos x="824" y="183"/>
                  </a:cxn>
                  <a:cxn ang="0">
                    <a:pos x="824" y="214"/>
                  </a:cxn>
                  <a:cxn ang="0">
                    <a:pos x="805" y="246"/>
                  </a:cxn>
                  <a:cxn ang="0">
                    <a:pos x="786" y="272"/>
                  </a:cxn>
                  <a:cxn ang="0">
                    <a:pos x="742" y="295"/>
                  </a:cxn>
                  <a:cxn ang="0">
                    <a:pos x="704" y="317"/>
                  </a:cxn>
                  <a:cxn ang="0">
                    <a:pos x="667" y="335"/>
                  </a:cxn>
                  <a:cxn ang="0">
                    <a:pos x="635" y="362"/>
                  </a:cxn>
                  <a:cxn ang="0">
                    <a:pos x="604" y="348"/>
                  </a:cxn>
                  <a:cxn ang="0">
                    <a:pos x="560" y="344"/>
                  </a:cxn>
                  <a:cxn ang="0">
                    <a:pos x="528" y="348"/>
                  </a:cxn>
                  <a:cxn ang="0">
                    <a:pos x="491" y="335"/>
                  </a:cxn>
                  <a:cxn ang="0">
                    <a:pos x="453" y="335"/>
                  </a:cxn>
                  <a:cxn ang="0">
                    <a:pos x="409" y="321"/>
                  </a:cxn>
                  <a:cxn ang="0">
                    <a:pos x="371" y="317"/>
                  </a:cxn>
                  <a:cxn ang="0">
                    <a:pos x="346" y="299"/>
                  </a:cxn>
                  <a:cxn ang="0">
                    <a:pos x="308" y="290"/>
                  </a:cxn>
                  <a:cxn ang="0">
                    <a:pos x="264" y="290"/>
                  </a:cxn>
                  <a:cxn ang="0">
                    <a:pos x="220" y="299"/>
                  </a:cxn>
                  <a:cxn ang="0">
                    <a:pos x="183" y="313"/>
                  </a:cxn>
                  <a:cxn ang="0">
                    <a:pos x="151" y="339"/>
                  </a:cxn>
                  <a:cxn ang="0">
                    <a:pos x="164" y="366"/>
                  </a:cxn>
                  <a:cxn ang="0">
                    <a:pos x="145" y="362"/>
                  </a:cxn>
                  <a:cxn ang="0">
                    <a:pos x="132" y="339"/>
                  </a:cxn>
                  <a:cxn ang="0">
                    <a:pos x="132" y="313"/>
                  </a:cxn>
                  <a:cxn ang="0">
                    <a:pos x="145" y="281"/>
                  </a:cxn>
                  <a:cxn ang="0">
                    <a:pos x="139" y="255"/>
                  </a:cxn>
                  <a:cxn ang="0">
                    <a:pos x="120" y="232"/>
                  </a:cxn>
                  <a:cxn ang="0">
                    <a:pos x="120" y="201"/>
                  </a:cxn>
                  <a:cxn ang="0">
                    <a:pos x="95" y="179"/>
                  </a:cxn>
                  <a:cxn ang="0">
                    <a:pos x="57" y="161"/>
                  </a:cxn>
                  <a:cxn ang="0">
                    <a:pos x="25" y="143"/>
                  </a:cxn>
                  <a:cxn ang="0">
                    <a:pos x="6" y="121"/>
                  </a:cxn>
                  <a:cxn ang="0">
                    <a:pos x="6" y="90"/>
                  </a:cxn>
                  <a:cxn ang="0">
                    <a:pos x="38" y="76"/>
                  </a:cxn>
                  <a:cxn ang="0">
                    <a:pos x="63" y="58"/>
                  </a:cxn>
                  <a:cxn ang="0">
                    <a:pos x="95" y="72"/>
                  </a:cxn>
                  <a:cxn ang="0">
                    <a:pos x="132" y="90"/>
                  </a:cxn>
                  <a:cxn ang="0">
                    <a:pos x="164" y="94"/>
                  </a:cxn>
                  <a:cxn ang="0">
                    <a:pos x="201" y="85"/>
                  </a:cxn>
                  <a:cxn ang="0">
                    <a:pos x="220" y="67"/>
                  </a:cxn>
                  <a:cxn ang="0">
                    <a:pos x="245" y="45"/>
                  </a:cxn>
                  <a:cxn ang="0">
                    <a:pos x="289" y="41"/>
                  </a:cxn>
                  <a:cxn ang="0">
                    <a:pos x="333" y="49"/>
                  </a:cxn>
                  <a:cxn ang="0">
                    <a:pos x="377" y="58"/>
                  </a:cxn>
                  <a:cxn ang="0">
                    <a:pos x="428" y="67"/>
                  </a:cxn>
                  <a:cxn ang="0">
                    <a:pos x="472" y="54"/>
                  </a:cxn>
                  <a:cxn ang="0">
                    <a:pos x="509" y="49"/>
                  </a:cxn>
                  <a:cxn ang="0">
                    <a:pos x="547" y="32"/>
                  </a:cxn>
                  <a:cxn ang="0">
                    <a:pos x="591" y="27"/>
                  </a:cxn>
                  <a:cxn ang="0">
                    <a:pos x="623" y="45"/>
                  </a:cxn>
                </a:cxnLst>
                <a:rect l="0" t="0" r="r" b="b"/>
                <a:pathLst>
                  <a:path w="830" h="375">
                    <a:moveTo>
                      <a:pt x="629" y="58"/>
                    </a:moveTo>
                    <a:lnTo>
                      <a:pt x="635" y="63"/>
                    </a:lnTo>
                    <a:lnTo>
                      <a:pt x="642" y="58"/>
                    </a:lnTo>
                    <a:lnTo>
                      <a:pt x="654" y="58"/>
                    </a:lnTo>
                    <a:lnTo>
                      <a:pt x="654" y="54"/>
                    </a:lnTo>
                    <a:lnTo>
                      <a:pt x="667" y="49"/>
                    </a:lnTo>
                    <a:lnTo>
                      <a:pt x="673" y="45"/>
                    </a:lnTo>
                    <a:lnTo>
                      <a:pt x="673" y="41"/>
                    </a:lnTo>
                    <a:lnTo>
                      <a:pt x="679" y="41"/>
                    </a:lnTo>
                    <a:lnTo>
                      <a:pt x="686" y="32"/>
                    </a:lnTo>
                    <a:lnTo>
                      <a:pt x="692" y="27"/>
                    </a:lnTo>
                    <a:lnTo>
                      <a:pt x="698" y="23"/>
                    </a:lnTo>
                    <a:lnTo>
                      <a:pt x="698" y="18"/>
                    </a:lnTo>
                    <a:lnTo>
                      <a:pt x="704" y="14"/>
                    </a:lnTo>
                    <a:lnTo>
                      <a:pt x="704" y="9"/>
                    </a:lnTo>
                    <a:lnTo>
                      <a:pt x="704" y="5"/>
                    </a:lnTo>
                    <a:lnTo>
                      <a:pt x="711" y="0"/>
                    </a:lnTo>
                    <a:lnTo>
                      <a:pt x="711" y="5"/>
                    </a:lnTo>
                    <a:lnTo>
                      <a:pt x="717" y="9"/>
                    </a:lnTo>
                    <a:lnTo>
                      <a:pt x="717" y="14"/>
                    </a:lnTo>
                    <a:lnTo>
                      <a:pt x="717" y="18"/>
                    </a:lnTo>
                    <a:lnTo>
                      <a:pt x="723" y="18"/>
                    </a:lnTo>
                    <a:lnTo>
                      <a:pt x="723" y="23"/>
                    </a:lnTo>
                    <a:lnTo>
                      <a:pt x="730" y="27"/>
                    </a:lnTo>
                    <a:lnTo>
                      <a:pt x="730" y="32"/>
                    </a:lnTo>
                    <a:lnTo>
                      <a:pt x="736" y="36"/>
                    </a:lnTo>
                    <a:lnTo>
                      <a:pt x="736" y="41"/>
                    </a:lnTo>
                    <a:lnTo>
                      <a:pt x="742" y="41"/>
                    </a:lnTo>
                    <a:lnTo>
                      <a:pt x="742" y="45"/>
                    </a:lnTo>
                    <a:lnTo>
                      <a:pt x="748" y="49"/>
                    </a:lnTo>
                    <a:lnTo>
                      <a:pt x="755" y="54"/>
                    </a:lnTo>
                    <a:lnTo>
                      <a:pt x="761" y="54"/>
                    </a:lnTo>
                    <a:lnTo>
                      <a:pt x="761" y="58"/>
                    </a:lnTo>
                    <a:lnTo>
                      <a:pt x="767" y="63"/>
                    </a:lnTo>
                    <a:lnTo>
                      <a:pt x="767" y="67"/>
                    </a:lnTo>
                    <a:lnTo>
                      <a:pt x="767" y="72"/>
                    </a:lnTo>
                    <a:lnTo>
                      <a:pt x="767" y="76"/>
                    </a:lnTo>
                    <a:lnTo>
                      <a:pt x="767" y="81"/>
                    </a:lnTo>
                    <a:lnTo>
                      <a:pt x="774" y="85"/>
                    </a:lnTo>
                    <a:lnTo>
                      <a:pt x="774" y="90"/>
                    </a:lnTo>
                    <a:lnTo>
                      <a:pt x="780" y="94"/>
                    </a:lnTo>
                    <a:lnTo>
                      <a:pt x="780" y="98"/>
                    </a:lnTo>
                    <a:lnTo>
                      <a:pt x="780" y="103"/>
                    </a:lnTo>
                    <a:lnTo>
                      <a:pt x="786" y="107"/>
                    </a:lnTo>
                    <a:lnTo>
                      <a:pt x="786" y="112"/>
                    </a:lnTo>
                    <a:lnTo>
                      <a:pt x="792" y="112"/>
                    </a:lnTo>
                    <a:lnTo>
                      <a:pt x="792" y="116"/>
                    </a:lnTo>
                    <a:lnTo>
                      <a:pt x="799" y="121"/>
                    </a:lnTo>
                    <a:lnTo>
                      <a:pt x="799" y="125"/>
                    </a:lnTo>
                    <a:lnTo>
                      <a:pt x="799" y="130"/>
                    </a:lnTo>
                    <a:lnTo>
                      <a:pt x="805" y="134"/>
                    </a:lnTo>
                    <a:lnTo>
                      <a:pt x="805" y="139"/>
                    </a:lnTo>
                    <a:lnTo>
                      <a:pt x="811" y="139"/>
                    </a:lnTo>
                    <a:lnTo>
                      <a:pt x="811" y="143"/>
                    </a:lnTo>
                    <a:lnTo>
                      <a:pt x="811" y="148"/>
                    </a:lnTo>
                    <a:lnTo>
                      <a:pt x="811" y="152"/>
                    </a:lnTo>
                    <a:lnTo>
                      <a:pt x="811" y="156"/>
                    </a:lnTo>
                    <a:lnTo>
                      <a:pt x="811" y="161"/>
                    </a:lnTo>
                    <a:lnTo>
                      <a:pt x="818" y="165"/>
                    </a:lnTo>
                    <a:lnTo>
                      <a:pt x="818" y="170"/>
                    </a:lnTo>
                    <a:lnTo>
                      <a:pt x="824" y="174"/>
                    </a:lnTo>
                    <a:lnTo>
                      <a:pt x="824" y="179"/>
                    </a:lnTo>
                    <a:lnTo>
                      <a:pt x="824" y="183"/>
                    </a:lnTo>
                    <a:lnTo>
                      <a:pt x="824" y="188"/>
                    </a:lnTo>
                    <a:lnTo>
                      <a:pt x="824" y="192"/>
                    </a:lnTo>
                    <a:lnTo>
                      <a:pt x="824" y="197"/>
                    </a:lnTo>
                    <a:lnTo>
                      <a:pt x="824" y="201"/>
                    </a:lnTo>
                    <a:lnTo>
                      <a:pt x="830" y="206"/>
                    </a:lnTo>
                    <a:lnTo>
                      <a:pt x="824" y="210"/>
                    </a:lnTo>
                    <a:lnTo>
                      <a:pt x="824" y="214"/>
                    </a:lnTo>
                    <a:lnTo>
                      <a:pt x="824" y="219"/>
                    </a:lnTo>
                    <a:lnTo>
                      <a:pt x="824" y="223"/>
                    </a:lnTo>
                    <a:lnTo>
                      <a:pt x="818" y="228"/>
                    </a:lnTo>
                    <a:lnTo>
                      <a:pt x="818" y="232"/>
                    </a:lnTo>
                    <a:lnTo>
                      <a:pt x="811" y="237"/>
                    </a:lnTo>
                    <a:lnTo>
                      <a:pt x="811" y="241"/>
                    </a:lnTo>
                    <a:lnTo>
                      <a:pt x="805" y="246"/>
                    </a:lnTo>
                    <a:lnTo>
                      <a:pt x="805" y="250"/>
                    </a:lnTo>
                    <a:lnTo>
                      <a:pt x="805" y="255"/>
                    </a:lnTo>
                    <a:lnTo>
                      <a:pt x="799" y="255"/>
                    </a:lnTo>
                    <a:lnTo>
                      <a:pt x="799" y="259"/>
                    </a:lnTo>
                    <a:lnTo>
                      <a:pt x="792" y="264"/>
                    </a:lnTo>
                    <a:lnTo>
                      <a:pt x="792" y="268"/>
                    </a:lnTo>
                    <a:lnTo>
                      <a:pt x="786" y="272"/>
                    </a:lnTo>
                    <a:lnTo>
                      <a:pt x="780" y="277"/>
                    </a:lnTo>
                    <a:lnTo>
                      <a:pt x="774" y="281"/>
                    </a:lnTo>
                    <a:lnTo>
                      <a:pt x="767" y="281"/>
                    </a:lnTo>
                    <a:lnTo>
                      <a:pt x="761" y="286"/>
                    </a:lnTo>
                    <a:lnTo>
                      <a:pt x="755" y="290"/>
                    </a:lnTo>
                    <a:lnTo>
                      <a:pt x="748" y="290"/>
                    </a:lnTo>
                    <a:lnTo>
                      <a:pt x="742" y="295"/>
                    </a:lnTo>
                    <a:lnTo>
                      <a:pt x="742" y="299"/>
                    </a:lnTo>
                    <a:lnTo>
                      <a:pt x="736" y="304"/>
                    </a:lnTo>
                    <a:lnTo>
                      <a:pt x="730" y="308"/>
                    </a:lnTo>
                    <a:lnTo>
                      <a:pt x="723" y="313"/>
                    </a:lnTo>
                    <a:lnTo>
                      <a:pt x="717" y="313"/>
                    </a:lnTo>
                    <a:lnTo>
                      <a:pt x="711" y="317"/>
                    </a:lnTo>
                    <a:lnTo>
                      <a:pt x="704" y="317"/>
                    </a:lnTo>
                    <a:lnTo>
                      <a:pt x="698" y="321"/>
                    </a:lnTo>
                    <a:lnTo>
                      <a:pt x="692" y="326"/>
                    </a:lnTo>
                    <a:lnTo>
                      <a:pt x="686" y="326"/>
                    </a:lnTo>
                    <a:lnTo>
                      <a:pt x="686" y="330"/>
                    </a:lnTo>
                    <a:lnTo>
                      <a:pt x="679" y="330"/>
                    </a:lnTo>
                    <a:lnTo>
                      <a:pt x="673" y="335"/>
                    </a:lnTo>
                    <a:lnTo>
                      <a:pt x="667" y="335"/>
                    </a:lnTo>
                    <a:lnTo>
                      <a:pt x="660" y="339"/>
                    </a:lnTo>
                    <a:lnTo>
                      <a:pt x="660" y="344"/>
                    </a:lnTo>
                    <a:lnTo>
                      <a:pt x="654" y="344"/>
                    </a:lnTo>
                    <a:lnTo>
                      <a:pt x="648" y="348"/>
                    </a:lnTo>
                    <a:lnTo>
                      <a:pt x="648" y="353"/>
                    </a:lnTo>
                    <a:lnTo>
                      <a:pt x="642" y="357"/>
                    </a:lnTo>
                    <a:lnTo>
                      <a:pt x="635" y="362"/>
                    </a:lnTo>
                    <a:lnTo>
                      <a:pt x="629" y="362"/>
                    </a:lnTo>
                    <a:lnTo>
                      <a:pt x="623" y="366"/>
                    </a:lnTo>
                    <a:lnTo>
                      <a:pt x="616" y="366"/>
                    </a:lnTo>
                    <a:lnTo>
                      <a:pt x="610" y="362"/>
                    </a:lnTo>
                    <a:lnTo>
                      <a:pt x="610" y="357"/>
                    </a:lnTo>
                    <a:lnTo>
                      <a:pt x="604" y="353"/>
                    </a:lnTo>
                    <a:lnTo>
                      <a:pt x="604" y="348"/>
                    </a:lnTo>
                    <a:lnTo>
                      <a:pt x="598" y="348"/>
                    </a:lnTo>
                    <a:lnTo>
                      <a:pt x="591" y="348"/>
                    </a:lnTo>
                    <a:lnTo>
                      <a:pt x="585" y="348"/>
                    </a:lnTo>
                    <a:lnTo>
                      <a:pt x="579" y="344"/>
                    </a:lnTo>
                    <a:lnTo>
                      <a:pt x="572" y="344"/>
                    </a:lnTo>
                    <a:lnTo>
                      <a:pt x="566" y="344"/>
                    </a:lnTo>
                    <a:lnTo>
                      <a:pt x="560" y="344"/>
                    </a:lnTo>
                    <a:lnTo>
                      <a:pt x="554" y="348"/>
                    </a:lnTo>
                    <a:lnTo>
                      <a:pt x="547" y="348"/>
                    </a:lnTo>
                    <a:lnTo>
                      <a:pt x="541" y="348"/>
                    </a:lnTo>
                    <a:lnTo>
                      <a:pt x="535" y="348"/>
                    </a:lnTo>
                    <a:lnTo>
                      <a:pt x="535" y="344"/>
                    </a:lnTo>
                    <a:lnTo>
                      <a:pt x="528" y="344"/>
                    </a:lnTo>
                    <a:lnTo>
                      <a:pt x="528" y="348"/>
                    </a:lnTo>
                    <a:lnTo>
                      <a:pt x="522" y="344"/>
                    </a:lnTo>
                    <a:lnTo>
                      <a:pt x="516" y="344"/>
                    </a:lnTo>
                    <a:lnTo>
                      <a:pt x="509" y="339"/>
                    </a:lnTo>
                    <a:lnTo>
                      <a:pt x="503" y="339"/>
                    </a:lnTo>
                    <a:lnTo>
                      <a:pt x="497" y="339"/>
                    </a:lnTo>
                    <a:lnTo>
                      <a:pt x="491" y="339"/>
                    </a:lnTo>
                    <a:lnTo>
                      <a:pt x="491" y="335"/>
                    </a:lnTo>
                    <a:lnTo>
                      <a:pt x="484" y="335"/>
                    </a:lnTo>
                    <a:lnTo>
                      <a:pt x="478" y="335"/>
                    </a:lnTo>
                    <a:lnTo>
                      <a:pt x="478" y="330"/>
                    </a:lnTo>
                    <a:lnTo>
                      <a:pt x="472" y="335"/>
                    </a:lnTo>
                    <a:lnTo>
                      <a:pt x="465" y="330"/>
                    </a:lnTo>
                    <a:lnTo>
                      <a:pt x="459" y="335"/>
                    </a:lnTo>
                    <a:lnTo>
                      <a:pt x="453" y="335"/>
                    </a:lnTo>
                    <a:lnTo>
                      <a:pt x="447" y="330"/>
                    </a:lnTo>
                    <a:lnTo>
                      <a:pt x="434" y="326"/>
                    </a:lnTo>
                    <a:lnTo>
                      <a:pt x="428" y="326"/>
                    </a:lnTo>
                    <a:lnTo>
                      <a:pt x="428" y="321"/>
                    </a:lnTo>
                    <a:lnTo>
                      <a:pt x="421" y="321"/>
                    </a:lnTo>
                    <a:lnTo>
                      <a:pt x="415" y="321"/>
                    </a:lnTo>
                    <a:lnTo>
                      <a:pt x="409" y="321"/>
                    </a:lnTo>
                    <a:lnTo>
                      <a:pt x="403" y="321"/>
                    </a:lnTo>
                    <a:lnTo>
                      <a:pt x="396" y="321"/>
                    </a:lnTo>
                    <a:lnTo>
                      <a:pt x="390" y="317"/>
                    </a:lnTo>
                    <a:lnTo>
                      <a:pt x="384" y="317"/>
                    </a:lnTo>
                    <a:lnTo>
                      <a:pt x="384" y="321"/>
                    </a:lnTo>
                    <a:lnTo>
                      <a:pt x="377" y="317"/>
                    </a:lnTo>
                    <a:lnTo>
                      <a:pt x="371" y="317"/>
                    </a:lnTo>
                    <a:lnTo>
                      <a:pt x="365" y="317"/>
                    </a:lnTo>
                    <a:lnTo>
                      <a:pt x="359" y="317"/>
                    </a:lnTo>
                    <a:lnTo>
                      <a:pt x="359" y="313"/>
                    </a:lnTo>
                    <a:lnTo>
                      <a:pt x="359" y="308"/>
                    </a:lnTo>
                    <a:lnTo>
                      <a:pt x="352" y="308"/>
                    </a:lnTo>
                    <a:lnTo>
                      <a:pt x="352" y="304"/>
                    </a:lnTo>
                    <a:lnTo>
                      <a:pt x="346" y="299"/>
                    </a:lnTo>
                    <a:lnTo>
                      <a:pt x="340" y="295"/>
                    </a:lnTo>
                    <a:lnTo>
                      <a:pt x="333" y="295"/>
                    </a:lnTo>
                    <a:lnTo>
                      <a:pt x="327" y="295"/>
                    </a:lnTo>
                    <a:lnTo>
                      <a:pt x="327" y="290"/>
                    </a:lnTo>
                    <a:lnTo>
                      <a:pt x="321" y="290"/>
                    </a:lnTo>
                    <a:lnTo>
                      <a:pt x="315" y="290"/>
                    </a:lnTo>
                    <a:lnTo>
                      <a:pt x="308" y="290"/>
                    </a:lnTo>
                    <a:lnTo>
                      <a:pt x="302" y="290"/>
                    </a:lnTo>
                    <a:lnTo>
                      <a:pt x="296" y="290"/>
                    </a:lnTo>
                    <a:lnTo>
                      <a:pt x="289" y="290"/>
                    </a:lnTo>
                    <a:lnTo>
                      <a:pt x="283" y="290"/>
                    </a:lnTo>
                    <a:lnTo>
                      <a:pt x="277" y="290"/>
                    </a:lnTo>
                    <a:lnTo>
                      <a:pt x="271" y="290"/>
                    </a:lnTo>
                    <a:lnTo>
                      <a:pt x="264" y="290"/>
                    </a:lnTo>
                    <a:lnTo>
                      <a:pt x="258" y="290"/>
                    </a:lnTo>
                    <a:lnTo>
                      <a:pt x="252" y="295"/>
                    </a:lnTo>
                    <a:lnTo>
                      <a:pt x="245" y="295"/>
                    </a:lnTo>
                    <a:lnTo>
                      <a:pt x="239" y="295"/>
                    </a:lnTo>
                    <a:lnTo>
                      <a:pt x="233" y="295"/>
                    </a:lnTo>
                    <a:lnTo>
                      <a:pt x="227" y="295"/>
                    </a:lnTo>
                    <a:lnTo>
                      <a:pt x="220" y="299"/>
                    </a:lnTo>
                    <a:lnTo>
                      <a:pt x="214" y="299"/>
                    </a:lnTo>
                    <a:lnTo>
                      <a:pt x="208" y="299"/>
                    </a:lnTo>
                    <a:lnTo>
                      <a:pt x="201" y="304"/>
                    </a:lnTo>
                    <a:lnTo>
                      <a:pt x="195" y="304"/>
                    </a:lnTo>
                    <a:lnTo>
                      <a:pt x="195" y="308"/>
                    </a:lnTo>
                    <a:lnTo>
                      <a:pt x="189" y="308"/>
                    </a:lnTo>
                    <a:lnTo>
                      <a:pt x="183" y="313"/>
                    </a:lnTo>
                    <a:lnTo>
                      <a:pt x="176" y="313"/>
                    </a:lnTo>
                    <a:lnTo>
                      <a:pt x="170" y="317"/>
                    </a:lnTo>
                    <a:lnTo>
                      <a:pt x="164" y="321"/>
                    </a:lnTo>
                    <a:lnTo>
                      <a:pt x="157" y="326"/>
                    </a:lnTo>
                    <a:lnTo>
                      <a:pt x="157" y="330"/>
                    </a:lnTo>
                    <a:lnTo>
                      <a:pt x="151" y="335"/>
                    </a:lnTo>
                    <a:lnTo>
                      <a:pt x="151" y="339"/>
                    </a:lnTo>
                    <a:lnTo>
                      <a:pt x="151" y="344"/>
                    </a:lnTo>
                    <a:lnTo>
                      <a:pt x="151" y="348"/>
                    </a:lnTo>
                    <a:lnTo>
                      <a:pt x="157" y="348"/>
                    </a:lnTo>
                    <a:lnTo>
                      <a:pt x="157" y="353"/>
                    </a:lnTo>
                    <a:lnTo>
                      <a:pt x="164" y="357"/>
                    </a:lnTo>
                    <a:lnTo>
                      <a:pt x="164" y="362"/>
                    </a:lnTo>
                    <a:lnTo>
                      <a:pt x="164" y="366"/>
                    </a:lnTo>
                    <a:lnTo>
                      <a:pt x="164" y="371"/>
                    </a:lnTo>
                    <a:lnTo>
                      <a:pt x="164" y="375"/>
                    </a:lnTo>
                    <a:lnTo>
                      <a:pt x="157" y="375"/>
                    </a:lnTo>
                    <a:lnTo>
                      <a:pt x="151" y="375"/>
                    </a:lnTo>
                    <a:lnTo>
                      <a:pt x="151" y="371"/>
                    </a:lnTo>
                    <a:lnTo>
                      <a:pt x="145" y="366"/>
                    </a:lnTo>
                    <a:lnTo>
                      <a:pt x="145" y="362"/>
                    </a:lnTo>
                    <a:lnTo>
                      <a:pt x="145" y="357"/>
                    </a:lnTo>
                    <a:lnTo>
                      <a:pt x="145" y="353"/>
                    </a:lnTo>
                    <a:lnTo>
                      <a:pt x="145" y="348"/>
                    </a:lnTo>
                    <a:lnTo>
                      <a:pt x="145" y="344"/>
                    </a:lnTo>
                    <a:lnTo>
                      <a:pt x="145" y="339"/>
                    </a:lnTo>
                    <a:lnTo>
                      <a:pt x="139" y="339"/>
                    </a:lnTo>
                    <a:lnTo>
                      <a:pt x="132" y="339"/>
                    </a:lnTo>
                    <a:lnTo>
                      <a:pt x="126" y="335"/>
                    </a:lnTo>
                    <a:lnTo>
                      <a:pt x="126" y="330"/>
                    </a:lnTo>
                    <a:lnTo>
                      <a:pt x="126" y="326"/>
                    </a:lnTo>
                    <a:lnTo>
                      <a:pt x="126" y="321"/>
                    </a:lnTo>
                    <a:lnTo>
                      <a:pt x="126" y="317"/>
                    </a:lnTo>
                    <a:lnTo>
                      <a:pt x="132" y="317"/>
                    </a:lnTo>
                    <a:lnTo>
                      <a:pt x="132" y="313"/>
                    </a:lnTo>
                    <a:lnTo>
                      <a:pt x="132" y="308"/>
                    </a:lnTo>
                    <a:lnTo>
                      <a:pt x="132" y="304"/>
                    </a:lnTo>
                    <a:lnTo>
                      <a:pt x="139" y="299"/>
                    </a:lnTo>
                    <a:lnTo>
                      <a:pt x="139" y="295"/>
                    </a:lnTo>
                    <a:lnTo>
                      <a:pt x="139" y="290"/>
                    </a:lnTo>
                    <a:lnTo>
                      <a:pt x="139" y="286"/>
                    </a:lnTo>
                    <a:lnTo>
                      <a:pt x="145" y="281"/>
                    </a:lnTo>
                    <a:lnTo>
                      <a:pt x="145" y="277"/>
                    </a:lnTo>
                    <a:lnTo>
                      <a:pt x="139" y="277"/>
                    </a:lnTo>
                    <a:lnTo>
                      <a:pt x="139" y="272"/>
                    </a:lnTo>
                    <a:lnTo>
                      <a:pt x="139" y="268"/>
                    </a:lnTo>
                    <a:lnTo>
                      <a:pt x="139" y="264"/>
                    </a:lnTo>
                    <a:lnTo>
                      <a:pt x="139" y="259"/>
                    </a:lnTo>
                    <a:lnTo>
                      <a:pt x="139" y="255"/>
                    </a:lnTo>
                    <a:lnTo>
                      <a:pt x="139" y="250"/>
                    </a:lnTo>
                    <a:lnTo>
                      <a:pt x="132" y="250"/>
                    </a:lnTo>
                    <a:lnTo>
                      <a:pt x="132" y="246"/>
                    </a:lnTo>
                    <a:lnTo>
                      <a:pt x="126" y="246"/>
                    </a:lnTo>
                    <a:lnTo>
                      <a:pt x="126" y="241"/>
                    </a:lnTo>
                    <a:lnTo>
                      <a:pt x="120" y="237"/>
                    </a:lnTo>
                    <a:lnTo>
                      <a:pt x="120" y="232"/>
                    </a:lnTo>
                    <a:lnTo>
                      <a:pt x="120" y="228"/>
                    </a:lnTo>
                    <a:lnTo>
                      <a:pt x="120" y="223"/>
                    </a:lnTo>
                    <a:lnTo>
                      <a:pt x="120" y="219"/>
                    </a:lnTo>
                    <a:lnTo>
                      <a:pt x="120" y="214"/>
                    </a:lnTo>
                    <a:lnTo>
                      <a:pt x="120" y="210"/>
                    </a:lnTo>
                    <a:lnTo>
                      <a:pt x="120" y="206"/>
                    </a:lnTo>
                    <a:lnTo>
                      <a:pt x="120" y="201"/>
                    </a:lnTo>
                    <a:lnTo>
                      <a:pt x="120" y="197"/>
                    </a:lnTo>
                    <a:lnTo>
                      <a:pt x="113" y="192"/>
                    </a:lnTo>
                    <a:lnTo>
                      <a:pt x="113" y="188"/>
                    </a:lnTo>
                    <a:lnTo>
                      <a:pt x="107" y="188"/>
                    </a:lnTo>
                    <a:lnTo>
                      <a:pt x="101" y="183"/>
                    </a:lnTo>
                    <a:lnTo>
                      <a:pt x="95" y="183"/>
                    </a:lnTo>
                    <a:lnTo>
                      <a:pt x="95" y="179"/>
                    </a:lnTo>
                    <a:lnTo>
                      <a:pt x="88" y="174"/>
                    </a:lnTo>
                    <a:lnTo>
                      <a:pt x="82" y="174"/>
                    </a:lnTo>
                    <a:lnTo>
                      <a:pt x="82" y="170"/>
                    </a:lnTo>
                    <a:lnTo>
                      <a:pt x="76" y="165"/>
                    </a:lnTo>
                    <a:lnTo>
                      <a:pt x="69" y="165"/>
                    </a:lnTo>
                    <a:lnTo>
                      <a:pt x="63" y="161"/>
                    </a:lnTo>
                    <a:lnTo>
                      <a:pt x="57" y="161"/>
                    </a:lnTo>
                    <a:lnTo>
                      <a:pt x="57" y="156"/>
                    </a:lnTo>
                    <a:lnTo>
                      <a:pt x="50" y="156"/>
                    </a:lnTo>
                    <a:lnTo>
                      <a:pt x="38" y="152"/>
                    </a:lnTo>
                    <a:lnTo>
                      <a:pt x="32" y="152"/>
                    </a:lnTo>
                    <a:lnTo>
                      <a:pt x="32" y="148"/>
                    </a:lnTo>
                    <a:lnTo>
                      <a:pt x="25" y="148"/>
                    </a:lnTo>
                    <a:lnTo>
                      <a:pt x="25" y="143"/>
                    </a:lnTo>
                    <a:lnTo>
                      <a:pt x="19" y="143"/>
                    </a:lnTo>
                    <a:lnTo>
                      <a:pt x="19" y="139"/>
                    </a:lnTo>
                    <a:lnTo>
                      <a:pt x="13" y="139"/>
                    </a:lnTo>
                    <a:lnTo>
                      <a:pt x="13" y="134"/>
                    </a:lnTo>
                    <a:lnTo>
                      <a:pt x="6" y="130"/>
                    </a:lnTo>
                    <a:lnTo>
                      <a:pt x="6" y="125"/>
                    </a:lnTo>
                    <a:lnTo>
                      <a:pt x="6" y="121"/>
                    </a:lnTo>
                    <a:lnTo>
                      <a:pt x="0" y="116"/>
                    </a:lnTo>
                    <a:lnTo>
                      <a:pt x="0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0" y="98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13" y="85"/>
                    </a:lnTo>
                    <a:lnTo>
                      <a:pt x="19" y="85"/>
                    </a:lnTo>
                    <a:lnTo>
                      <a:pt x="19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2" y="76"/>
                    </a:lnTo>
                    <a:lnTo>
                      <a:pt x="38" y="76"/>
                    </a:lnTo>
                    <a:lnTo>
                      <a:pt x="38" y="72"/>
                    </a:lnTo>
                    <a:lnTo>
                      <a:pt x="44" y="72"/>
                    </a:lnTo>
                    <a:lnTo>
                      <a:pt x="50" y="72"/>
                    </a:lnTo>
                    <a:lnTo>
                      <a:pt x="57" y="67"/>
                    </a:lnTo>
                    <a:lnTo>
                      <a:pt x="57" y="63"/>
                    </a:lnTo>
                    <a:lnTo>
                      <a:pt x="63" y="63"/>
                    </a:lnTo>
                    <a:lnTo>
                      <a:pt x="63" y="58"/>
                    </a:lnTo>
                    <a:lnTo>
                      <a:pt x="63" y="54"/>
                    </a:lnTo>
                    <a:lnTo>
                      <a:pt x="69" y="54"/>
                    </a:lnTo>
                    <a:lnTo>
                      <a:pt x="76" y="58"/>
                    </a:lnTo>
                    <a:lnTo>
                      <a:pt x="76" y="63"/>
                    </a:lnTo>
                    <a:lnTo>
                      <a:pt x="82" y="67"/>
                    </a:lnTo>
                    <a:lnTo>
                      <a:pt x="88" y="67"/>
                    </a:lnTo>
                    <a:lnTo>
                      <a:pt x="95" y="72"/>
                    </a:lnTo>
                    <a:lnTo>
                      <a:pt x="101" y="72"/>
                    </a:lnTo>
                    <a:lnTo>
                      <a:pt x="107" y="76"/>
                    </a:lnTo>
                    <a:lnTo>
                      <a:pt x="113" y="76"/>
                    </a:lnTo>
                    <a:lnTo>
                      <a:pt x="120" y="81"/>
                    </a:lnTo>
                    <a:lnTo>
                      <a:pt x="126" y="85"/>
                    </a:lnTo>
                    <a:lnTo>
                      <a:pt x="132" y="85"/>
                    </a:lnTo>
                    <a:lnTo>
                      <a:pt x="132" y="90"/>
                    </a:lnTo>
                    <a:lnTo>
                      <a:pt x="139" y="94"/>
                    </a:lnTo>
                    <a:lnTo>
                      <a:pt x="139" y="98"/>
                    </a:lnTo>
                    <a:lnTo>
                      <a:pt x="145" y="103"/>
                    </a:lnTo>
                    <a:lnTo>
                      <a:pt x="151" y="103"/>
                    </a:lnTo>
                    <a:lnTo>
                      <a:pt x="157" y="103"/>
                    </a:lnTo>
                    <a:lnTo>
                      <a:pt x="164" y="98"/>
                    </a:lnTo>
                    <a:lnTo>
                      <a:pt x="164" y="94"/>
                    </a:lnTo>
                    <a:lnTo>
                      <a:pt x="164" y="90"/>
                    </a:lnTo>
                    <a:lnTo>
                      <a:pt x="170" y="90"/>
                    </a:lnTo>
                    <a:lnTo>
                      <a:pt x="176" y="85"/>
                    </a:lnTo>
                    <a:lnTo>
                      <a:pt x="183" y="85"/>
                    </a:lnTo>
                    <a:lnTo>
                      <a:pt x="189" y="85"/>
                    </a:lnTo>
                    <a:lnTo>
                      <a:pt x="195" y="85"/>
                    </a:lnTo>
                    <a:lnTo>
                      <a:pt x="201" y="85"/>
                    </a:lnTo>
                    <a:lnTo>
                      <a:pt x="201" y="81"/>
                    </a:lnTo>
                    <a:lnTo>
                      <a:pt x="208" y="81"/>
                    </a:lnTo>
                    <a:lnTo>
                      <a:pt x="214" y="81"/>
                    </a:lnTo>
                    <a:lnTo>
                      <a:pt x="214" y="76"/>
                    </a:lnTo>
                    <a:lnTo>
                      <a:pt x="220" y="76"/>
                    </a:lnTo>
                    <a:lnTo>
                      <a:pt x="220" y="72"/>
                    </a:lnTo>
                    <a:lnTo>
                      <a:pt x="220" y="67"/>
                    </a:lnTo>
                    <a:lnTo>
                      <a:pt x="220" y="63"/>
                    </a:lnTo>
                    <a:lnTo>
                      <a:pt x="227" y="63"/>
                    </a:lnTo>
                    <a:lnTo>
                      <a:pt x="227" y="58"/>
                    </a:lnTo>
                    <a:lnTo>
                      <a:pt x="233" y="54"/>
                    </a:lnTo>
                    <a:lnTo>
                      <a:pt x="239" y="49"/>
                    </a:lnTo>
                    <a:lnTo>
                      <a:pt x="245" y="49"/>
                    </a:lnTo>
                    <a:lnTo>
                      <a:pt x="245" y="45"/>
                    </a:lnTo>
                    <a:lnTo>
                      <a:pt x="252" y="45"/>
                    </a:lnTo>
                    <a:lnTo>
                      <a:pt x="258" y="41"/>
                    </a:lnTo>
                    <a:lnTo>
                      <a:pt x="264" y="41"/>
                    </a:lnTo>
                    <a:lnTo>
                      <a:pt x="271" y="41"/>
                    </a:lnTo>
                    <a:lnTo>
                      <a:pt x="277" y="41"/>
                    </a:lnTo>
                    <a:lnTo>
                      <a:pt x="283" y="45"/>
                    </a:lnTo>
                    <a:lnTo>
                      <a:pt x="289" y="41"/>
                    </a:lnTo>
                    <a:lnTo>
                      <a:pt x="296" y="41"/>
                    </a:lnTo>
                    <a:lnTo>
                      <a:pt x="302" y="45"/>
                    </a:lnTo>
                    <a:lnTo>
                      <a:pt x="308" y="45"/>
                    </a:lnTo>
                    <a:lnTo>
                      <a:pt x="315" y="45"/>
                    </a:lnTo>
                    <a:lnTo>
                      <a:pt x="321" y="45"/>
                    </a:lnTo>
                    <a:lnTo>
                      <a:pt x="327" y="49"/>
                    </a:lnTo>
                    <a:lnTo>
                      <a:pt x="333" y="49"/>
                    </a:lnTo>
                    <a:lnTo>
                      <a:pt x="346" y="54"/>
                    </a:lnTo>
                    <a:lnTo>
                      <a:pt x="352" y="54"/>
                    </a:lnTo>
                    <a:lnTo>
                      <a:pt x="359" y="54"/>
                    </a:lnTo>
                    <a:lnTo>
                      <a:pt x="359" y="58"/>
                    </a:lnTo>
                    <a:lnTo>
                      <a:pt x="365" y="58"/>
                    </a:lnTo>
                    <a:lnTo>
                      <a:pt x="371" y="58"/>
                    </a:lnTo>
                    <a:lnTo>
                      <a:pt x="377" y="58"/>
                    </a:lnTo>
                    <a:lnTo>
                      <a:pt x="384" y="58"/>
                    </a:lnTo>
                    <a:lnTo>
                      <a:pt x="390" y="63"/>
                    </a:lnTo>
                    <a:lnTo>
                      <a:pt x="396" y="63"/>
                    </a:lnTo>
                    <a:lnTo>
                      <a:pt x="403" y="63"/>
                    </a:lnTo>
                    <a:lnTo>
                      <a:pt x="421" y="67"/>
                    </a:lnTo>
                    <a:lnTo>
                      <a:pt x="421" y="63"/>
                    </a:lnTo>
                    <a:lnTo>
                      <a:pt x="428" y="67"/>
                    </a:lnTo>
                    <a:lnTo>
                      <a:pt x="434" y="67"/>
                    </a:lnTo>
                    <a:lnTo>
                      <a:pt x="440" y="67"/>
                    </a:lnTo>
                    <a:lnTo>
                      <a:pt x="447" y="63"/>
                    </a:lnTo>
                    <a:lnTo>
                      <a:pt x="459" y="63"/>
                    </a:lnTo>
                    <a:lnTo>
                      <a:pt x="465" y="58"/>
                    </a:lnTo>
                    <a:lnTo>
                      <a:pt x="472" y="58"/>
                    </a:lnTo>
                    <a:lnTo>
                      <a:pt x="472" y="54"/>
                    </a:lnTo>
                    <a:lnTo>
                      <a:pt x="478" y="54"/>
                    </a:lnTo>
                    <a:lnTo>
                      <a:pt x="484" y="54"/>
                    </a:lnTo>
                    <a:lnTo>
                      <a:pt x="484" y="49"/>
                    </a:lnTo>
                    <a:lnTo>
                      <a:pt x="491" y="49"/>
                    </a:lnTo>
                    <a:lnTo>
                      <a:pt x="497" y="49"/>
                    </a:lnTo>
                    <a:lnTo>
                      <a:pt x="503" y="49"/>
                    </a:lnTo>
                    <a:lnTo>
                      <a:pt x="509" y="49"/>
                    </a:lnTo>
                    <a:lnTo>
                      <a:pt x="509" y="45"/>
                    </a:lnTo>
                    <a:lnTo>
                      <a:pt x="516" y="45"/>
                    </a:lnTo>
                    <a:lnTo>
                      <a:pt x="522" y="41"/>
                    </a:lnTo>
                    <a:lnTo>
                      <a:pt x="528" y="36"/>
                    </a:lnTo>
                    <a:lnTo>
                      <a:pt x="535" y="36"/>
                    </a:lnTo>
                    <a:lnTo>
                      <a:pt x="541" y="32"/>
                    </a:lnTo>
                    <a:lnTo>
                      <a:pt x="547" y="32"/>
                    </a:lnTo>
                    <a:lnTo>
                      <a:pt x="554" y="27"/>
                    </a:lnTo>
                    <a:lnTo>
                      <a:pt x="560" y="27"/>
                    </a:lnTo>
                    <a:lnTo>
                      <a:pt x="566" y="27"/>
                    </a:lnTo>
                    <a:lnTo>
                      <a:pt x="572" y="27"/>
                    </a:lnTo>
                    <a:lnTo>
                      <a:pt x="579" y="27"/>
                    </a:lnTo>
                    <a:lnTo>
                      <a:pt x="585" y="27"/>
                    </a:lnTo>
                    <a:lnTo>
                      <a:pt x="591" y="27"/>
                    </a:lnTo>
                    <a:lnTo>
                      <a:pt x="598" y="32"/>
                    </a:lnTo>
                    <a:lnTo>
                      <a:pt x="604" y="32"/>
                    </a:lnTo>
                    <a:lnTo>
                      <a:pt x="604" y="36"/>
                    </a:lnTo>
                    <a:lnTo>
                      <a:pt x="610" y="36"/>
                    </a:lnTo>
                    <a:lnTo>
                      <a:pt x="616" y="41"/>
                    </a:lnTo>
                    <a:lnTo>
                      <a:pt x="623" y="41"/>
                    </a:lnTo>
                    <a:lnTo>
                      <a:pt x="623" y="45"/>
                    </a:lnTo>
                    <a:lnTo>
                      <a:pt x="629" y="45"/>
                    </a:lnTo>
                    <a:lnTo>
                      <a:pt x="629" y="49"/>
                    </a:lnTo>
                    <a:lnTo>
                      <a:pt x="629" y="54"/>
                    </a:lnTo>
                    <a:lnTo>
                      <a:pt x="629" y="58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810" name="Group 1012"/>
            <p:cNvGrpSpPr>
              <a:grpSpLocks/>
            </p:cNvGrpSpPr>
            <p:nvPr/>
          </p:nvGrpSpPr>
          <p:grpSpPr bwMode="auto">
            <a:xfrm>
              <a:off x="1809" y="2974"/>
              <a:ext cx="515" cy="433"/>
              <a:chOff x="1809" y="2974"/>
              <a:chExt cx="515" cy="433"/>
            </a:xfrm>
          </p:grpSpPr>
          <p:sp>
            <p:nvSpPr>
              <p:cNvPr id="5109" name="Freeform 1013"/>
              <p:cNvSpPr>
                <a:spLocks/>
              </p:cNvSpPr>
              <p:nvPr/>
            </p:nvSpPr>
            <p:spPr bwMode="auto">
              <a:xfrm>
                <a:off x="1809" y="2974"/>
                <a:ext cx="515" cy="433"/>
              </a:xfrm>
              <a:custGeom>
                <a:avLst/>
                <a:gdLst/>
                <a:ahLst/>
                <a:cxnLst>
                  <a:cxn ang="0">
                    <a:pos x="176" y="0"/>
                  </a:cxn>
                  <a:cxn ang="0">
                    <a:pos x="213" y="4"/>
                  </a:cxn>
                  <a:cxn ang="0">
                    <a:pos x="245" y="13"/>
                  </a:cxn>
                  <a:cxn ang="0">
                    <a:pos x="276" y="22"/>
                  </a:cxn>
                  <a:cxn ang="0">
                    <a:pos x="283" y="45"/>
                  </a:cxn>
                  <a:cxn ang="0">
                    <a:pos x="295" y="36"/>
                  </a:cxn>
                  <a:cxn ang="0">
                    <a:pos x="327" y="40"/>
                  </a:cxn>
                  <a:cxn ang="0">
                    <a:pos x="364" y="45"/>
                  </a:cxn>
                  <a:cxn ang="0">
                    <a:pos x="408" y="40"/>
                  </a:cxn>
                  <a:cxn ang="0">
                    <a:pos x="446" y="49"/>
                  </a:cxn>
                  <a:cxn ang="0">
                    <a:pos x="484" y="67"/>
                  </a:cxn>
                  <a:cxn ang="0">
                    <a:pos x="496" y="94"/>
                  </a:cxn>
                  <a:cxn ang="0">
                    <a:pos x="484" y="112"/>
                  </a:cxn>
                  <a:cxn ang="0">
                    <a:pos x="433" y="129"/>
                  </a:cxn>
                  <a:cxn ang="0">
                    <a:pos x="402" y="143"/>
                  </a:cxn>
                  <a:cxn ang="0">
                    <a:pos x="371" y="152"/>
                  </a:cxn>
                  <a:cxn ang="0">
                    <a:pos x="327" y="161"/>
                  </a:cxn>
                  <a:cxn ang="0">
                    <a:pos x="283" y="165"/>
                  </a:cxn>
                  <a:cxn ang="0">
                    <a:pos x="239" y="174"/>
                  </a:cxn>
                  <a:cxn ang="0">
                    <a:pos x="207" y="187"/>
                  </a:cxn>
                  <a:cxn ang="0">
                    <a:pos x="245" y="192"/>
                  </a:cxn>
                  <a:cxn ang="0">
                    <a:pos x="276" y="214"/>
                  </a:cxn>
                  <a:cxn ang="0">
                    <a:pos x="314" y="236"/>
                  </a:cxn>
                  <a:cxn ang="0">
                    <a:pos x="345" y="254"/>
                  </a:cxn>
                  <a:cxn ang="0">
                    <a:pos x="371" y="272"/>
                  </a:cxn>
                  <a:cxn ang="0">
                    <a:pos x="396" y="294"/>
                  </a:cxn>
                  <a:cxn ang="0">
                    <a:pos x="427" y="321"/>
                  </a:cxn>
                  <a:cxn ang="0">
                    <a:pos x="459" y="352"/>
                  </a:cxn>
                  <a:cxn ang="0">
                    <a:pos x="490" y="375"/>
                  </a:cxn>
                  <a:cxn ang="0">
                    <a:pos x="515" y="406"/>
                  </a:cxn>
                  <a:cxn ang="0">
                    <a:pos x="496" y="428"/>
                  </a:cxn>
                  <a:cxn ang="0">
                    <a:pos x="452" y="428"/>
                  </a:cxn>
                  <a:cxn ang="0">
                    <a:pos x="415" y="424"/>
                  </a:cxn>
                  <a:cxn ang="0">
                    <a:pos x="371" y="419"/>
                  </a:cxn>
                  <a:cxn ang="0">
                    <a:pos x="320" y="410"/>
                  </a:cxn>
                  <a:cxn ang="0">
                    <a:pos x="270" y="410"/>
                  </a:cxn>
                  <a:cxn ang="0">
                    <a:pos x="220" y="406"/>
                  </a:cxn>
                  <a:cxn ang="0">
                    <a:pos x="176" y="397"/>
                  </a:cxn>
                  <a:cxn ang="0">
                    <a:pos x="132" y="393"/>
                  </a:cxn>
                  <a:cxn ang="0">
                    <a:pos x="94" y="393"/>
                  </a:cxn>
                  <a:cxn ang="0">
                    <a:pos x="44" y="388"/>
                  </a:cxn>
                  <a:cxn ang="0">
                    <a:pos x="6" y="384"/>
                  </a:cxn>
                  <a:cxn ang="0">
                    <a:pos x="6" y="352"/>
                  </a:cxn>
                  <a:cxn ang="0">
                    <a:pos x="18" y="321"/>
                  </a:cxn>
                  <a:cxn ang="0">
                    <a:pos x="37" y="294"/>
                  </a:cxn>
                  <a:cxn ang="0">
                    <a:pos x="50" y="268"/>
                  </a:cxn>
                  <a:cxn ang="0">
                    <a:pos x="44" y="236"/>
                  </a:cxn>
                  <a:cxn ang="0">
                    <a:pos x="56" y="210"/>
                  </a:cxn>
                  <a:cxn ang="0">
                    <a:pos x="63" y="183"/>
                  </a:cxn>
                  <a:cxn ang="0">
                    <a:pos x="50" y="170"/>
                  </a:cxn>
                  <a:cxn ang="0">
                    <a:pos x="31" y="143"/>
                  </a:cxn>
                  <a:cxn ang="0">
                    <a:pos x="12" y="120"/>
                  </a:cxn>
                  <a:cxn ang="0">
                    <a:pos x="12" y="103"/>
                  </a:cxn>
                  <a:cxn ang="0">
                    <a:pos x="31" y="76"/>
                  </a:cxn>
                  <a:cxn ang="0">
                    <a:pos x="37" y="45"/>
                  </a:cxn>
                  <a:cxn ang="0">
                    <a:pos x="75" y="31"/>
                  </a:cxn>
                  <a:cxn ang="0">
                    <a:pos x="113" y="22"/>
                  </a:cxn>
                </a:cxnLst>
                <a:rect l="0" t="0" r="r" b="b"/>
                <a:pathLst>
                  <a:path w="515" h="433">
                    <a:moveTo>
                      <a:pt x="138" y="0"/>
                    </a:moveTo>
                    <a:lnTo>
                      <a:pt x="144" y="0"/>
                    </a:lnTo>
                    <a:lnTo>
                      <a:pt x="151" y="0"/>
                    </a:lnTo>
                    <a:lnTo>
                      <a:pt x="157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88" y="0"/>
                    </a:lnTo>
                    <a:lnTo>
                      <a:pt x="188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7" y="4"/>
                    </a:lnTo>
                    <a:lnTo>
                      <a:pt x="213" y="4"/>
                    </a:lnTo>
                    <a:lnTo>
                      <a:pt x="213" y="9"/>
                    </a:lnTo>
                    <a:lnTo>
                      <a:pt x="220" y="9"/>
                    </a:lnTo>
                    <a:lnTo>
                      <a:pt x="226" y="13"/>
                    </a:lnTo>
                    <a:lnTo>
                      <a:pt x="226" y="18"/>
                    </a:lnTo>
                    <a:lnTo>
                      <a:pt x="232" y="18"/>
                    </a:lnTo>
                    <a:lnTo>
                      <a:pt x="239" y="13"/>
                    </a:lnTo>
                    <a:lnTo>
                      <a:pt x="245" y="13"/>
                    </a:lnTo>
                    <a:lnTo>
                      <a:pt x="251" y="13"/>
                    </a:lnTo>
                    <a:lnTo>
                      <a:pt x="251" y="9"/>
                    </a:lnTo>
                    <a:lnTo>
                      <a:pt x="257" y="9"/>
                    </a:lnTo>
                    <a:lnTo>
                      <a:pt x="264" y="9"/>
                    </a:lnTo>
                    <a:lnTo>
                      <a:pt x="270" y="13"/>
                    </a:lnTo>
                    <a:lnTo>
                      <a:pt x="276" y="18"/>
                    </a:lnTo>
                    <a:lnTo>
                      <a:pt x="276" y="22"/>
                    </a:lnTo>
                    <a:lnTo>
                      <a:pt x="276" y="27"/>
                    </a:lnTo>
                    <a:lnTo>
                      <a:pt x="270" y="31"/>
                    </a:lnTo>
                    <a:lnTo>
                      <a:pt x="276" y="31"/>
                    </a:lnTo>
                    <a:lnTo>
                      <a:pt x="276" y="36"/>
                    </a:lnTo>
                    <a:lnTo>
                      <a:pt x="276" y="40"/>
                    </a:lnTo>
                    <a:lnTo>
                      <a:pt x="276" y="45"/>
                    </a:lnTo>
                    <a:lnTo>
                      <a:pt x="283" y="45"/>
                    </a:lnTo>
                    <a:lnTo>
                      <a:pt x="289" y="49"/>
                    </a:lnTo>
                    <a:lnTo>
                      <a:pt x="295" y="49"/>
                    </a:lnTo>
                    <a:lnTo>
                      <a:pt x="295" y="45"/>
                    </a:lnTo>
                    <a:lnTo>
                      <a:pt x="289" y="45"/>
                    </a:lnTo>
                    <a:lnTo>
                      <a:pt x="289" y="40"/>
                    </a:lnTo>
                    <a:lnTo>
                      <a:pt x="289" y="36"/>
                    </a:lnTo>
                    <a:lnTo>
                      <a:pt x="295" y="36"/>
                    </a:lnTo>
                    <a:lnTo>
                      <a:pt x="301" y="36"/>
                    </a:lnTo>
                    <a:lnTo>
                      <a:pt x="301" y="31"/>
                    </a:lnTo>
                    <a:lnTo>
                      <a:pt x="308" y="36"/>
                    </a:lnTo>
                    <a:lnTo>
                      <a:pt x="314" y="36"/>
                    </a:lnTo>
                    <a:lnTo>
                      <a:pt x="314" y="40"/>
                    </a:lnTo>
                    <a:lnTo>
                      <a:pt x="320" y="40"/>
                    </a:lnTo>
                    <a:lnTo>
                      <a:pt x="327" y="40"/>
                    </a:lnTo>
                    <a:lnTo>
                      <a:pt x="327" y="45"/>
                    </a:lnTo>
                    <a:lnTo>
                      <a:pt x="333" y="45"/>
                    </a:lnTo>
                    <a:lnTo>
                      <a:pt x="339" y="45"/>
                    </a:lnTo>
                    <a:lnTo>
                      <a:pt x="345" y="45"/>
                    </a:lnTo>
                    <a:lnTo>
                      <a:pt x="352" y="45"/>
                    </a:lnTo>
                    <a:lnTo>
                      <a:pt x="358" y="45"/>
                    </a:lnTo>
                    <a:lnTo>
                      <a:pt x="364" y="45"/>
                    </a:lnTo>
                    <a:lnTo>
                      <a:pt x="371" y="45"/>
                    </a:lnTo>
                    <a:lnTo>
                      <a:pt x="377" y="45"/>
                    </a:lnTo>
                    <a:lnTo>
                      <a:pt x="383" y="40"/>
                    </a:lnTo>
                    <a:lnTo>
                      <a:pt x="389" y="40"/>
                    </a:lnTo>
                    <a:lnTo>
                      <a:pt x="396" y="40"/>
                    </a:lnTo>
                    <a:lnTo>
                      <a:pt x="402" y="40"/>
                    </a:lnTo>
                    <a:lnTo>
                      <a:pt x="408" y="40"/>
                    </a:lnTo>
                    <a:lnTo>
                      <a:pt x="415" y="40"/>
                    </a:lnTo>
                    <a:lnTo>
                      <a:pt x="415" y="45"/>
                    </a:lnTo>
                    <a:lnTo>
                      <a:pt x="421" y="45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49"/>
                    </a:lnTo>
                    <a:lnTo>
                      <a:pt x="452" y="54"/>
                    </a:lnTo>
                    <a:lnTo>
                      <a:pt x="459" y="54"/>
                    </a:lnTo>
                    <a:lnTo>
                      <a:pt x="465" y="58"/>
                    </a:lnTo>
                    <a:lnTo>
                      <a:pt x="471" y="58"/>
                    </a:lnTo>
                    <a:lnTo>
                      <a:pt x="471" y="62"/>
                    </a:lnTo>
                    <a:lnTo>
                      <a:pt x="477" y="62"/>
                    </a:lnTo>
                    <a:lnTo>
                      <a:pt x="484" y="67"/>
                    </a:lnTo>
                    <a:lnTo>
                      <a:pt x="490" y="71"/>
                    </a:lnTo>
                    <a:lnTo>
                      <a:pt x="490" y="76"/>
                    </a:lnTo>
                    <a:lnTo>
                      <a:pt x="490" y="80"/>
                    </a:lnTo>
                    <a:lnTo>
                      <a:pt x="496" y="80"/>
                    </a:lnTo>
                    <a:lnTo>
                      <a:pt x="496" y="85"/>
                    </a:lnTo>
                    <a:lnTo>
                      <a:pt x="496" y="89"/>
                    </a:lnTo>
                    <a:lnTo>
                      <a:pt x="496" y="94"/>
                    </a:lnTo>
                    <a:lnTo>
                      <a:pt x="496" y="98"/>
                    </a:lnTo>
                    <a:lnTo>
                      <a:pt x="503" y="98"/>
                    </a:lnTo>
                    <a:lnTo>
                      <a:pt x="503" y="103"/>
                    </a:lnTo>
                    <a:lnTo>
                      <a:pt x="496" y="107"/>
                    </a:lnTo>
                    <a:lnTo>
                      <a:pt x="490" y="107"/>
                    </a:lnTo>
                    <a:lnTo>
                      <a:pt x="490" y="112"/>
                    </a:lnTo>
                    <a:lnTo>
                      <a:pt x="484" y="112"/>
                    </a:lnTo>
                    <a:lnTo>
                      <a:pt x="477" y="116"/>
                    </a:lnTo>
                    <a:lnTo>
                      <a:pt x="471" y="116"/>
                    </a:lnTo>
                    <a:lnTo>
                      <a:pt x="465" y="120"/>
                    </a:lnTo>
                    <a:lnTo>
                      <a:pt x="459" y="125"/>
                    </a:lnTo>
                    <a:lnTo>
                      <a:pt x="452" y="125"/>
                    </a:lnTo>
                    <a:lnTo>
                      <a:pt x="446" y="129"/>
                    </a:lnTo>
                    <a:lnTo>
                      <a:pt x="433" y="129"/>
                    </a:lnTo>
                    <a:lnTo>
                      <a:pt x="433" y="134"/>
                    </a:lnTo>
                    <a:lnTo>
                      <a:pt x="427" y="134"/>
                    </a:lnTo>
                    <a:lnTo>
                      <a:pt x="421" y="134"/>
                    </a:lnTo>
                    <a:lnTo>
                      <a:pt x="415" y="138"/>
                    </a:lnTo>
                    <a:lnTo>
                      <a:pt x="408" y="138"/>
                    </a:lnTo>
                    <a:lnTo>
                      <a:pt x="402" y="138"/>
                    </a:lnTo>
                    <a:lnTo>
                      <a:pt x="402" y="143"/>
                    </a:lnTo>
                    <a:lnTo>
                      <a:pt x="396" y="143"/>
                    </a:lnTo>
                    <a:lnTo>
                      <a:pt x="389" y="143"/>
                    </a:lnTo>
                    <a:lnTo>
                      <a:pt x="389" y="147"/>
                    </a:lnTo>
                    <a:lnTo>
                      <a:pt x="383" y="147"/>
                    </a:lnTo>
                    <a:lnTo>
                      <a:pt x="377" y="147"/>
                    </a:lnTo>
                    <a:lnTo>
                      <a:pt x="371" y="147"/>
                    </a:lnTo>
                    <a:lnTo>
                      <a:pt x="371" y="152"/>
                    </a:lnTo>
                    <a:lnTo>
                      <a:pt x="364" y="152"/>
                    </a:lnTo>
                    <a:lnTo>
                      <a:pt x="358" y="152"/>
                    </a:lnTo>
                    <a:lnTo>
                      <a:pt x="352" y="156"/>
                    </a:lnTo>
                    <a:lnTo>
                      <a:pt x="345" y="156"/>
                    </a:lnTo>
                    <a:lnTo>
                      <a:pt x="339" y="156"/>
                    </a:lnTo>
                    <a:lnTo>
                      <a:pt x="333" y="161"/>
                    </a:lnTo>
                    <a:lnTo>
                      <a:pt x="327" y="161"/>
                    </a:lnTo>
                    <a:lnTo>
                      <a:pt x="320" y="161"/>
                    </a:lnTo>
                    <a:lnTo>
                      <a:pt x="314" y="161"/>
                    </a:lnTo>
                    <a:lnTo>
                      <a:pt x="308" y="165"/>
                    </a:lnTo>
                    <a:lnTo>
                      <a:pt x="301" y="165"/>
                    </a:lnTo>
                    <a:lnTo>
                      <a:pt x="295" y="165"/>
                    </a:lnTo>
                    <a:lnTo>
                      <a:pt x="289" y="165"/>
                    </a:lnTo>
                    <a:lnTo>
                      <a:pt x="283" y="165"/>
                    </a:lnTo>
                    <a:lnTo>
                      <a:pt x="276" y="170"/>
                    </a:lnTo>
                    <a:lnTo>
                      <a:pt x="270" y="170"/>
                    </a:lnTo>
                    <a:lnTo>
                      <a:pt x="264" y="170"/>
                    </a:lnTo>
                    <a:lnTo>
                      <a:pt x="257" y="170"/>
                    </a:lnTo>
                    <a:lnTo>
                      <a:pt x="251" y="170"/>
                    </a:lnTo>
                    <a:lnTo>
                      <a:pt x="245" y="174"/>
                    </a:lnTo>
                    <a:lnTo>
                      <a:pt x="239" y="174"/>
                    </a:lnTo>
                    <a:lnTo>
                      <a:pt x="232" y="174"/>
                    </a:lnTo>
                    <a:lnTo>
                      <a:pt x="226" y="174"/>
                    </a:lnTo>
                    <a:lnTo>
                      <a:pt x="220" y="174"/>
                    </a:lnTo>
                    <a:lnTo>
                      <a:pt x="213" y="178"/>
                    </a:lnTo>
                    <a:lnTo>
                      <a:pt x="207" y="178"/>
                    </a:lnTo>
                    <a:lnTo>
                      <a:pt x="207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20" y="192"/>
                    </a:lnTo>
                    <a:lnTo>
                      <a:pt x="226" y="192"/>
                    </a:lnTo>
                    <a:lnTo>
                      <a:pt x="232" y="192"/>
                    </a:lnTo>
                    <a:lnTo>
                      <a:pt x="239" y="192"/>
                    </a:lnTo>
                    <a:lnTo>
                      <a:pt x="245" y="192"/>
                    </a:lnTo>
                    <a:lnTo>
                      <a:pt x="245" y="196"/>
                    </a:lnTo>
                    <a:lnTo>
                      <a:pt x="251" y="201"/>
                    </a:lnTo>
                    <a:lnTo>
                      <a:pt x="257" y="205"/>
                    </a:lnTo>
                    <a:lnTo>
                      <a:pt x="264" y="210"/>
                    </a:lnTo>
                    <a:lnTo>
                      <a:pt x="270" y="210"/>
                    </a:lnTo>
                    <a:lnTo>
                      <a:pt x="270" y="214"/>
                    </a:lnTo>
                    <a:lnTo>
                      <a:pt x="276" y="214"/>
                    </a:lnTo>
                    <a:lnTo>
                      <a:pt x="283" y="219"/>
                    </a:lnTo>
                    <a:lnTo>
                      <a:pt x="289" y="223"/>
                    </a:lnTo>
                    <a:lnTo>
                      <a:pt x="295" y="227"/>
                    </a:lnTo>
                    <a:lnTo>
                      <a:pt x="301" y="232"/>
                    </a:lnTo>
                    <a:lnTo>
                      <a:pt x="308" y="232"/>
                    </a:lnTo>
                    <a:lnTo>
                      <a:pt x="308" y="236"/>
                    </a:lnTo>
                    <a:lnTo>
                      <a:pt x="314" y="236"/>
                    </a:lnTo>
                    <a:lnTo>
                      <a:pt x="320" y="241"/>
                    </a:lnTo>
                    <a:lnTo>
                      <a:pt x="327" y="245"/>
                    </a:lnTo>
                    <a:lnTo>
                      <a:pt x="333" y="245"/>
                    </a:lnTo>
                    <a:lnTo>
                      <a:pt x="333" y="250"/>
                    </a:lnTo>
                    <a:lnTo>
                      <a:pt x="339" y="250"/>
                    </a:lnTo>
                    <a:lnTo>
                      <a:pt x="339" y="254"/>
                    </a:lnTo>
                    <a:lnTo>
                      <a:pt x="345" y="254"/>
                    </a:lnTo>
                    <a:lnTo>
                      <a:pt x="345" y="259"/>
                    </a:lnTo>
                    <a:lnTo>
                      <a:pt x="352" y="259"/>
                    </a:lnTo>
                    <a:lnTo>
                      <a:pt x="352" y="263"/>
                    </a:lnTo>
                    <a:lnTo>
                      <a:pt x="358" y="263"/>
                    </a:lnTo>
                    <a:lnTo>
                      <a:pt x="358" y="268"/>
                    </a:lnTo>
                    <a:lnTo>
                      <a:pt x="364" y="268"/>
                    </a:lnTo>
                    <a:lnTo>
                      <a:pt x="371" y="272"/>
                    </a:lnTo>
                    <a:lnTo>
                      <a:pt x="377" y="277"/>
                    </a:lnTo>
                    <a:lnTo>
                      <a:pt x="377" y="281"/>
                    </a:lnTo>
                    <a:lnTo>
                      <a:pt x="383" y="281"/>
                    </a:lnTo>
                    <a:lnTo>
                      <a:pt x="383" y="285"/>
                    </a:lnTo>
                    <a:lnTo>
                      <a:pt x="389" y="285"/>
                    </a:lnTo>
                    <a:lnTo>
                      <a:pt x="396" y="290"/>
                    </a:lnTo>
                    <a:lnTo>
                      <a:pt x="396" y="294"/>
                    </a:lnTo>
                    <a:lnTo>
                      <a:pt x="402" y="294"/>
                    </a:lnTo>
                    <a:lnTo>
                      <a:pt x="402" y="299"/>
                    </a:lnTo>
                    <a:lnTo>
                      <a:pt x="408" y="303"/>
                    </a:lnTo>
                    <a:lnTo>
                      <a:pt x="415" y="308"/>
                    </a:lnTo>
                    <a:lnTo>
                      <a:pt x="415" y="312"/>
                    </a:lnTo>
                    <a:lnTo>
                      <a:pt x="421" y="317"/>
                    </a:lnTo>
                    <a:lnTo>
                      <a:pt x="427" y="321"/>
                    </a:lnTo>
                    <a:lnTo>
                      <a:pt x="427" y="326"/>
                    </a:lnTo>
                    <a:lnTo>
                      <a:pt x="433" y="330"/>
                    </a:lnTo>
                    <a:lnTo>
                      <a:pt x="440" y="335"/>
                    </a:lnTo>
                    <a:lnTo>
                      <a:pt x="440" y="339"/>
                    </a:lnTo>
                    <a:lnTo>
                      <a:pt x="446" y="343"/>
                    </a:lnTo>
                    <a:lnTo>
                      <a:pt x="452" y="348"/>
                    </a:lnTo>
                    <a:lnTo>
                      <a:pt x="459" y="352"/>
                    </a:lnTo>
                    <a:lnTo>
                      <a:pt x="459" y="357"/>
                    </a:lnTo>
                    <a:lnTo>
                      <a:pt x="465" y="361"/>
                    </a:lnTo>
                    <a:lnTo>
                      <a:pt x="471" y="366"/>
                    </a:lnTo>
                    <a:lnTo>
                      <a:pt x="477" y="370"/>
                    </a:lnTo>
                    <a:lnTo>
                      <a:pt x="484" y="370"/>
                    </a:lnTo>
                    <a:lnTo>
                      <a:pt x="484" y="375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8"/>
                    </a:lnTo>
                    <a:lnTo>
                      <a:pt x="515" y="397"/>
                    </a:lnTo>
                    <a:lnTo>
                      <a:pt x="515" y="401"/>
                    </a:lnTo>
                    <a:lnTo>
                      <a:pt x="515" y="406"/>
                    </a:lnTo>
                    <a:lnTo>
                      <a:pt x="515" y="410"/>
                    </a:lnTo>
                    <a:lnTo>
                      <a:pt x="515" y="415"/>
                    </a:lnTo>
                    <a:lnTo>
                      <a:pt x="515" y="419"/>
                    </a:lnTo>
                    <a:lnTo>
                      <a:pt x="509" y="428"/>
                    </a:lnTo>
                    <a:lnTo>
                      <a:pt x="503" y="433"/>
                    </a:lnTo>
                    <a:lnTo>
                      <a:pt x="496" y="433"/>
                    </a:lnTo>
                    <a:lnTo>
                      <a:pt x="496" y="428"/>
                    </a:lnTo>
                    <a:lnTo>
                      <a:pt x="490" y="428"/>
                    </a:lnTo>
                    <a:lnTo>
                      <a:pt x="484" y="428"/>
                    </a:lnTo>
                    <a:lnTo>
                      <a:pt x="477" y="428"/>
                    </a:lnTo>
                    <a:lnTo>
                      <a:pt x="471" y="428"/>
                    </a:lnTo>
                    <a:lnTo>
                      <a:pt x="465" y="424"/>
                    </a:lnTo>
                    <a:lnTo>
                      <a:pt x="459" y="424"/>
                    </a:lnTo>
                    <a:lnTo>
                      <a:pt x="452" y="428"/>
                    </a:lnTo>
                    <a:lnTo>
                      <a:pt x="452" y="424"/>
                    </a:lnTo>
                    <a:lnTo>
                      <a:pt x="446" y="424"/>
                    </a:lnTo>
                    <a:lnTo>
                      <a:pt x="440" y="424"/>
                    </a:lnTo>
                    <a:lnTo>
                      <a:pt x="433" y="424"/>
                    </a:lnTo>
                    <a:lnTo>
                      <a:pt x="427" y="424"/>
                    </a:lnTo>
                    <a:lnTo>
                      <a:pt x="421" y="424"/>
                    </a:lnTo>
                    <a:lnTo>
                      <a:pt x="415" y="424"/>
                    </a:lnTo>
                    <a:lnTo>
                      <a:pt x="408" y="424"/>
                    </a:lnTo>
                    <a:lnTo>
                      <a:pt x="402" y="424"/>
                    </a:lnTo>
                    <a:lnTo>
                      <a:pt x="396" y="419"/>
                    </a:lnTo>
                    <a:lnTo>
                      <a:pt x="389" y="419"/>
                    </a:lnTo>
                    <a:lnTo>
                      <a:pt x="383" y="419"/>
                    </a:lnTo>
                    <a:lnTo>
                      <a:pt x="377" y="419"/>
                    </a:lnTo>
                    <a:lnTo>
                      <a:pt x="371" y="419"/>
                    </a:lnTo>
                    <a:lnTo>
                      <a:pt x="358" y="415"/>
                    </a:lnTo>
                    <a:lnTo>
                      <a:pt x="352" y="415"/>
                    </a:lnTo>
                    <a:lnTo>
                      <a:pt x="345" y="415"/>
                    </a:lnTo>
                    <a:lnTo>
                      <a:pt x="339" y="415"/>
                    </a:lnTo>
                    <a:lnTo>
                      <a:pt x="333" y="415"/>
                    </a:lnTo>
                    <a:lnTo>
                      <a:pt x="327" y="415"/>
                    </a:lnTo>
                    <a:lnTo>
                      <a:pt x="320" y="410"/>
                    </a:lnTo>
                    <a:lnTo>
                      <a:pt x="314" y="410"/>
                    </a:lnTo>
                    <a:lnTo>
                      <a:pt x="308" y="410"/>
                    </a:lnTo>
                    <a:lnTo>
                      <a:pt x="301" y="410"/>
                    </a:lnTo>
                    <a:lnTo>
                      <a:pt x="289" y="410"/>
                    </a:lnTo>
                    <a:lnTo>
                      <a:pt x="283" y="410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06"/>
                    </a:lnTo>
                    <a:lnTo>
                      <a:pt x="257" y="406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2" y="406"/>
                    </a:lnTo>
                    <a:lnTo>
                      <a:pt x="226" y="406"/>
                    </a:lnTo>
                    <a:lnTo>
                      <a:pt x="220" y="406"/>
                    </a:lnTo>
                    <a:lnTo>
                      <a:pt x="213" y="401"/>
                    </a:lnTo>
                    <a:lnTo>
                      <a:pt x="207" y="401"/>
                    </a:lnTo>
                    <a:lnTo>
                      <a:pt x="201" y="401"/>
                    </a:lnTo>
                    <a:lnTo>
                      <a:pt x="195" y="401"/>
                    </a:lnTo>
                    <a:lnTo>
                      <a:pt x="188" y="401"/>
                    </a:lnTo>
                    <a:lnTo>
                      <a:pt x="182" y="401"/>
                    </a:lnTo>
                    <a:lnTo>
                      <a:pt x="176" y="397"/>
                    </a:lnTo>
                    <a:lnTo>
                      <a:pt x="169" y="397"/>
                    </a:lnTo>
                    <a:lnTo>
                      <a:pt x="163" y="397"/>
                    </a:lnTo>
                    <a:lnTo>
                      <a:pt x="157" y="397"/>
                    </a:lnTo>
                    <a:lnTo>
                      <a:pt x="151" y="397"/>
                    </a:lnTo>
                    <a:lnTo>
                      <a:pt x="144" y="397"/>
                    </a:lnTo>
                    <a:lnTo>
                      <a:pt x="138" y="397"/>
                    </a:lnTo>
                    <a:lnTo>
                      <a:pt x="132" y="393"/>
                    </a:lnTo>
                    <a:lnTo>
                      <a:pt x="125" y="393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7"/>
                    </a:lnTo>
                    <a:lnTo>
                      <a:pt x="107" y="393"/>
                    </a:lnTo>
                    <a:lnTo>
                      <a:pt x="100" y="393"/>
                    </a:lnTo>
                    <a:lnTo>
                      <a:pt x="94" y="393"/>
                    </a:lnTo>
                    <a:lnTo>
                      <a:pt x="88" y="388"/>
                    </a:lnTo>
                    <a:lnTo>
                      <a:pt x="81" y="388"/>
                    </a:lnTo>
                    <a:lnTo>
                      <a:pt x="75" y="388"/>
                    </a:lnTo>
                    <a:lnTo>
                      <a:pt x="69" y="388"/>
                    </a:lnTo>
                    <a:lnTo>
                      <a:pt x="56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7" y="388"/>
                    </a:lnTo>
                    <a:lnTo>
                      <a:pt x="31" y="388"/>
                    </a:lnTo>
                    <a:lnTo>
                      <a:pt x="25" y="388"/>
                    </a:lnTo>
                    <a:lnTo>
                      <a:pt x="18" y="388"/>
                    </a:lnTo>
                    <a:lnTo>
                      <a:pt x="12" y="388"/>
                    </a:lnTo>
                    <a:lnTo>
                      <a:pt x="12" y="384"/>
                    </a:lnTo>
                    <a:lnTo>
                      <a:pt x="6" y="384"/>
                    </a:lnTo>
                    <a:lnTo>
                      <a:pt x="12" y="375"/>
                    </a:lnTo>
                    <a:lnTo>
                      <a:pt x="6" y="375"/>
                    </a:lnTo>
                    <a:lnTo>
                      <a:pt x="6" y="370"/>
                    </a:lnTo>
                    <a:lnTo>
                      <a:pt x="6" y="366"/>
                    </a:lnTo>
                    <a:lnTo>
                      <a:pt x="6" y="361"/>
                    </a:lnTo>
                    <a:lnTo>
                      <a:pt x="6" y="357"/>
                    </a:lnTo>
                    <a:lnTo>
                      <a:pt x="6" y="352"/>
                    </a:lnTo>
                    <a:lnTo>
                      <a:pt x="6" y="348"/>
                    </a:lnTo>
                    <a:lnTo>
                      <a:pt x="6" y="343"/>
                    </a:lnTo>
                    <a:lnTo>
                      <a:pt x="6" y="339"/>
                    </a:lnTo>
                    <a:lnTo>
                      <a:pt x="12" y="335"/>
                    </a:lnTo>
                    <a:lnTo>
                      <a:pt x="12" y="330"/>
                    </a:lnTo>
                    <a:lnTo>
                      <a:pt x="12" y="326"/>
                    </a:lnTo>
                    <a:lnTo>
                      <a:pt x="18" y="321"/>
                    </a:lnTo>
                    <a:lnTo>
                      <a:pt x="18" y="317"/>
                    </a:lnTo>
                    <a:lnTo>
                      <a:pt x="18" y="312"/>
                    </a:lnTo>
                    <a:lnTo>
                      <a:pt x="25" y="308"/>
                    </a:lnTo>
                    <a:lnTo>
                      <a:pt x="31" y="303"/>
                    </a:lnTo>
                    <a:lnTo>
                      <a:pt x="31" y="299"/>
                    </a:lnTo>
                    <a:lnTo>
                      <a:pt x="37" y="299"/>
                    </a:lnTo>
                    <a:lnTo>
                      <a:pt x="37" y="294"/>
                    </a:lnTo>
                    <a:lnTo>
                      <a:pt x="37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50" y="281"/>
                    </a:lnTo>
                    <a:lnTo>
                      <a:pt x="50" y="277"/>
                    </a:lnTo>
                    <a:lnTo>
                      <a:pt x="50" y="272"/>
                    </a:lnTo>
                    <a:lnTo>
                      <a:pt x="50" y="268"/>
                    </a:lnTo>
                    <a:lnTo>
                      <a:pt x="50" y="263"/>
                    </a:lnTo>
                    <a:lnTo>
                      <a:pt x="50" y="259"/>
                    </a:lnTo>
                    <a:lnTo>
                      <a:pt x="50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44" y="236"/>
                    </a:lnTo>
                    <a:lnTo>
                      <a:pt x="44" y="232"/>
                    </a:lnTo>
                    <a:lnTo>
                      <a:pt x="44" y="227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6" y="214"/>
                    </a:lnTo>
                    <a:lnTo>
                      <a:pt x="56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9" y="183"/>
                    </a:lnTo>
                    <a:lnTo>
                      <a:pt x="63" y="183"/>
                    </a:lnTo>
                    <a:lnTo>
                      <a:pt x="56" y="183"/>
                    </a:lnTo>
                    <a:lnTo>
                      <a:pt x="56" y="178"/>
                    </a:lnTo>
                    <a:lnTo>
                      <a:pt x="50" y="178"/>
                    </a:lnTo>
                    <a:lnTo>
                      <a:pt x="50" y="174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37" y="152"/>
                    </a:lnTo>
                    <a:lnTo>
                      <a:pt x="37" y="147"/>
                    </a:lnTo>
                    <a:lnTo>
                      <a:pt x="31" y="143"/>
                    </a:lnTo>
                    <a:lnTo>
                      <a:pt x="31" y="138"/>
                    </a:lnTo>
                    <a:lnTo>
                      <a:pt x="31" y="134"/>
                    </a:lnTo>
                    <a:lnTo>
                      <a:pt x="25" y="134"/>
                    </a:lnTo>
                    <a:lnTo>
                      <a:pt x="25" y="129"/>
                    </a:lnTo>
                    <a:lnTo>
                      <a:pt x="18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6" y="116"/>
                    </a:lnTo>
                    <a:lnTo>
                      <a:pt x="6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2" y="103"/>
                    </a:lnTo>
                    <a:lnTo>
                      <a:pt x="12" y="98"/>
                    </a:lnTo>
                    <a:lnTo>
                      <a:pt x="18" y="98"/>
                    </a:lnTo>
                    <a:lnTo>
                      <a:pt x="25" y="94"/>
                    </a:lnTo>
                    <a:lnTo>
                      <a:pt x="31" y="89"/>
                    </a:lnTo>
                    <a:lnTo>
                      <a:pt x="31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1" y="71"/>
                    </a:lnTo>
                    <a:lnTo>
                      <a:pt x="31" y="67"/>
                    </a:lnTo>
                    <a:lnTo>
                      <a:pt x="31" y="62"/>
                    </a:lnTo>
                    <a:lnTo>
                      <a:pt x="31" y="58"/>
                    </a:lnTo>
                    <a:lnTo>
                      <a:pt x="31" y="54"/>
                    </a:lnTo>
                    <a:lnTo>
                      <a:pt x="37" y="49"/>
                    </a:lnTo>
                    <a:lnTo>
                      <a:pt x="37" y="45"/>
                    </a:lnTo>
                    <a:lnTo>
                      <a:pt x="44" y="45"/>
                    </a:lnTo>
                    <a:lnTo>
                      <a:pt x="50" y="40"/>
                    </a:lnTo>
                    <a:lnTo>
                      <a:pt x="56" y="40"/>
                    </a:lnTo>
                    <a:lnTo>
                      <a:pt x="56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5" y="31"/>
                    </a:lnTo>
                    <a:lnTo>
                      <a:pt x="81" y="31"/>
                    </a:lnTo>
                    <a:lnTo>
                      <a:pt x="88" y="31"/>
                    </a:lnTo>
                    <a:lnTo>
                      <a:pt x="94" y="31"/>
                    </a:lnTo>
                    <a:lnTo>
                      <a:pt x="100" y="27"/>
                    </a:lnTo>
                    <a:lnTo>
                      <a:pt x="107" y="27"/>
                    </a:lnTo>
                    <a:lnTo>
                      <a:pt x="113" y="27"/>
                    </a:lnTo>
                    <a:lnTo>
                      <a:pt x="113" y="22"/>
                    </a:lnTo>
                    <a:lnTo>
                      <a:pt x="119" y="22"/>
                    </a:lnTo>
                    <a:lnTo>
                      <a:pt x="119" y="18"/>
                    </a:lnTo>
                    <a:lnTo>
                      <a:pt x="125" y="13"/>
                    </a:lnTo>
                    <a:lnTo>
                      <a:pt x="132" y="9"/>
                    </a:lnTo>
                    <a:lnTo>
                      <a:pt x="132" y="4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2D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10" name="Freeform 1014"/>
              <p:cNvSpPr>
                <a:spLocks/>
              </p:cNvSpPr>
              <p:nvPr/>
            </p:nvSpPr>
            <p:spPr bwMode="auto">
              <a:xfrm>
                <a:off x="1809" y="2974"/>
                <a:ext cx="515" cy="433"/>
              </a:xfrm>
              <a:custGeom>
                <a:avLst/>
                <a:gdLst/>
                <a:ahLst/>
                <a:cxnLst>
                  <a:cxn ang="0">
                    <a:pos x="176" y="0"/>
                  </a:cxn>
                  <a:cxn ang="0">
                    <a:pos x="213" y="4"/>
                  </a:cxn>
                  <a:cxn ang="0">
                    <a:pos x="245" y="13"/>
                  </a:cxn>
                  <a:cxn ang="0">
                    <a:pos x="276" y="22"/>
                  </a:cxn>
                  <a:cxn ang="0">
                    <a:pos x="283" y="45"/>
                  </a:cxn>
                  <a:cxn ang="0">
                    <a:pos x="295" y="36"/>
                  </a:cxn>
                  <a:cxn ang="0">
                    <a:pos x="327" y="40"/>
                  </a:cxn>
                  <a:cxn ang="0">
                    <a:pos x="364" y="45"/>
                  </a:cxn>
                  <a:cxn ang="0">
                    <a:pos x="408" y="40"/>
                  </a:cxn>
                  <a:cxn ang="0">
                    <a:pos x="446" y="49"/>
                  </a:cxn>
                  <a:cxn ang="0">
                    <a:pos x="484" y="67"/>
                  </a:cxn>
                  <a:cxn ang="0">
                    <a:pos x="496" y="94"/>
                  </a:cxn>
                  <a:cxn ang="0">
                    <a:pos x="484" y="112"/>
                  </a:cxn>
                  <a:cxn ang="0">
                    <a:pos x="433" y="129"/>
                  </a:cxn>
                  <a:cxn ang="0">
                    <a:pos x="402" y="143"/>
                  </a:cxn>
                  <a:cxn ang="0">
                    <a:pos x="371" y="152"/>
                  </a:cxn>
                  <a:cxn ang="0">
                    <a:pos x="327" y="161"/>
                  </a:cxn>
                  <a:cxn ang="0">
                    <a:pos x="283" y="165"/>
                  </a:cxn>
                  <a:cxn ang="0">
                    <a:pos x="239" y="174"/>
                  </a:cxn>
                  <a:cxn ang="0">
                    <a:pos x="207" y="187"/>
                  </a:cxn>
                  <a:cxn ang="0">
                    <a:pos x="245" y="192"/>
                  </a:cxn>
                  <a:cxn ang="0">
                    <a:pos x="276" y="214"/>
                  </a:cxn>
                  <a:cxn ang="0">
                    <a:pos x="314" y="236"/>
                  </a:cxn>
                  <a:cxn ang="0">
                    <a:pos x="345" y="254"/>
                  </a:cxn>
                  <a:cxn ang="0">
                    <a:pos x="371" y="272"/>
                  </a:cxn>
                  <a:cxn ang="0">
                    <a:pos x="396" y="294"/>
                  </a:cxn>
                  <a:cxn ang="0">
                    <a:pos x="427" y="321"/>
                  </a:cxn>
                  <a:cxn ang="0">
                    <a:pos x="459" y="352"/>
                  </a:cxn>
                  <a:cxn ang="0">
                    <a:pos x="490" y="375"/>
                  </a:cxn>
                  <a:cxn ang="0">
                    <a:pos x="515" y="406"/>
                  </a:cxn>
                  <a:cxn ang="0">
                    <a:pos x="496" y="428"/>
                  </a:cxn>
                  <a:cxn ang="0">
                    <a:pos x="452" y="428"/>
                  </a:cxn>
                  <a:cxn ang="0">
                    <a:pos x="415" y="424"/>
                  </a:cxn>
                  <a:cxn ang="0">
                    <a:pos x="371" y="419"/>
                  </a:cxn>
                  <a:cxn ang="0">
                    <a:pos x="320" y="410"/>
                  </a:cxn>
                  <a:cxn ang="0">
                    <a:pos x="270" y="410"/>
                  </a:cxn>
                  <a:cxn ang="0">
                    <a:pos x="220" y="406"/>
                  </a:cxn>
                  <a:cxn ang="0">
                    <a:pos x="176" y="397"/>
                  </a:cxn>
                  <a:cxn ang="0">
                    <a:pos x="132" y="393"/>
                  </a:cxn>
                  <a:cxn ang="0">
                    <a:pos x="94" y="393"/>
                  </a:cxn>
                  <a:cxn ang="0">
                    <a:pos x="44" y="388"/>
                  </a:cxn>
                  <a:cxn ang="0">
                    <a:pos x="6" y="384"/>
                  </a:cxn>
                  <a:cxn ang="0">
                    <a:pos x="6" y="352"/>
                  </a:cxn>
                  <a:cxn ang="0">
                    <a:pos x="18" y="321"/>
                  </a:cxn>
                  <a:cxn ang="0">
                    <a:pos x="37" y="294"/>
                  </a:cxn>
                  <a:cxn ang="0">
                    <a:pos x="50" y="268"/>
                  </a:cxn>
                  <a:cxn ang="0">
                    <a:pos x="44" y="236"/>
                  </a:cxn>
                  <a:cxn ang="0">
                    <a:pos x="56" y="210"/>
                  </a:cxn>
                  <a:cxn ang="0">
                    <a:pos x="63" y="183"/>
                  </a:cxn>
                  <a:cxn ang="0">
                    <a:pos x="50" y="170"/>
                  </a:cxn>
                  <a:cxn ang="0">
                    <a:pos x="31" y="143"/>
                  </a:cxn>
                  <a:cxn ang="0">
                    <a:pos x="12" y="120"/>
                  </a:cxn>
                  <a:cxn ang="0">
                    <a:pos x="12" y="103"/>
                  </a:cxn>
                  <a:cxn ang="0">
                    <a:pos x="31" y="76"/>
                  </a:cxn>
                  <a:cxn ang="0">
                    <a:pos x="37" y="45"/>
                  </a:cxn>
                  <a:cxn ang="0">
                    <a:pos x="75" y="31"/>
                  </a:cxn>
                  <a:cxn ang="0">
                    <a:pos x="113" y="22"/>
                  </a:cxn>
                </a:cxnLst>
                <a:rect l="0" t="0" r="r" b="b"/>
                <a:pathLst>
                  <a:path w="515" h="433">
                    <a:moveTo>
                      <a:pt x="138" y="0"/>
                    </a:moveTo>
                    <a:lnTo>
                      <a:pt x="144" y="0"/>
                    </a:lnTo>
                    <a:lnTo>
                      <a:pt x="151" y="0"/>
                    </a:lnTo>
                    <a:lnTo>
                      <a:pt x="157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  <a:lnTo>
                      <a:pt x="182" y="0"/>
                    </a:lnTo>
                    <a:lnTo>
                      <a:pt x="188" y="0"/>
                    </a:lnTo>
                    <a:lnTo>
                      <a:pt x="188" y="4"/>
                    </a:lnTo>
                    <a:lnTo>
                      <a:pt x="195" y="4"/>
                    </a:lnTo>
                    <a:lnTo>
                      <a:pt x="201" y="4"/>
                    </a:lnTo>
                    <a:lnTo>
                      <a:pt x="207" y="4"/>
                    </a:lnTo>
                    <a:lnTo>
                      <a:pt x="213" y="4"/>
                    </a:lnTo>
                    <a:lnTo>
                      <a:pt x="213" y="9"/>
                    </a:lnTo>
                    <a:lnTo>
                      <a:pt x="220" y="9"/>
                    </a:lnTo>
                    <a:lnTo>
                      <a:pt x="226" y="13"/>
                    </a:lnTo>
                    <a:lnTo>
                      <a:pt x="226" y="18"/>
                    </a:lnTo>
                    <a:lnTo>
                      <a:pt x="232" y="18"/>
                    </a:lnTo>
                    <a:lnTo>
                      <a:pt x="239" y="13"/>
                    </a:lnTo>
                    <a:lnTo>
                      <a:pt x="245" y="13"/>
                    </a:lnTo>
                    <a:lnTo>
                      <a:pt x="251" y="13"/>
                    </a:lnTo>
                    <a:lnTo>
                      <a:pt x="251" y="9"/>
                    </a:lnTo>
                    <a:lnTo>
                      <a:pt x="257" y="9"/>
                    </a:lnTo>
                    <a:lnTo>
                      <a:pt x="264" y="9"/>
                    </a:lnTo>
                    <a:lnTo>
                      <a:pt x="270" y="13"/>
                    </a:lnTo>
                    <a:lnTo>
                      <a:pt x="276" y="18"/>
                    </a:lnTo>
                    <a:lnTo>
                      <a:pt x="276" y="22"/>
                    </a:lnTo>
                    <a:lnTo>
                      <a:pt x="276" y="27"/>
                    </a:lnTo>
                    <a:lnTo>
                      <a:pt x="270" y="31"/>
                    </a:lnTo>
                    <a:lnTo>
                      <a:pt x="276" y="31"/>
                    </a:lnTo>
                    <a:lnTo>
                      <a:pt x="276" y="36"/>
                    </a:lnTo>
                    <a:lnTo>
                      <a:pt x="276" y="40"/>
                    </a:lnTo>
                    <a:lnTo>
                      <a:pt x="276" y="45"/>
                    </a:lnTo>
                    <a:lnTo>
                      <a:pt x="283" y="45"/>
                    </a:lnTo>
                    <a:lnTo>
                      <a:pt x="289" y="49"/>
                    </a:lnTo>
                    <a:lnTo>
                      <a:pt x="295" y="49"/>
                    </a:lnTo>
                    <a:lnTo>
                      <a:pt x="295" y="45"/>
                    </a:lnTo>
                    <a:lnTo>
                      <a:pt x="289" y="45"/>
                    </a:lnTo>
                    <a:lnTo>
                      <a:pt x="289" y="40"/>
                    </a:lnTo>
                    <a:lnTo>
                      <a:pt x="289" y="36"/>
                    </a:lnTo>
                    <a:lnTo>
                      <a:pt x="295" y="36"/>
                    </a:lnTo>
                    <a:lnTo>
                      <a:pt x="301" y="36"/>
                    </a:lnTo>
                    <a:lnTo>
                      <a:pt x="301" y="31"/>
                    </a:lnTo>
                    <a:lnTo>
                      <a:pt x="308" y="36"/>
                    </a:lnTo>
                    <a:lnTo>
                      <a:pt x="314" y="36"/>
                    </a:lnTo>
                    <a:lnTo>
                      <a:pt x="314" y="40"/>
                    </a:lnTo>
                    <a:lnTo>
                      <a:pt x="320" y="40"/>
                    </a:lnTo>
                    <a:lnTo>
                      <a:pt x="327" y="40"/>
                    </a:lnTo>
                    <a:lnTo>
                      <a:pt x="327" y="45"/>
                    </a:lnTo>
                    <a:lnTo>
                      <a:pt x="333" y="45"/>
                    </a:lnTo>
                    <a:lnTo>
                      <a:pt x="339" y="45"/>
                    </a:lnTo>
                    <a:lnTo>
                      <a:pt x="345" y="45"/>
                    </a:lnTo>
                    <a:lnTo>
                      <a:pt x="352" y="45"/>
                    </a:lnTo>
                    <a:lnTo>
                      <a:pt x="358" y="45"/>
                    </a:lnTo>
                    <a:lnTo>
                      <a:pt x="364" y="45"/>
                    </a:lnTo>
                    <a:lnTo>
                      <a:pt x="371" y="45"/>
                    </a:lnTo>
                    <a:lnTo>
                      <a:pt x="377" y="45"/>
                    </a:lnTo>
                    <a:lnTo>
                      <a:pt x="383" y="40"/>
                    </a:lnTo>
                    <a:lnTo>
                      <a:pt x="389" y="40"/>
                    </a:lnTo>
                    <a:lnTo>
                      <a:pt x="396" y="40"/>
                    </a:lnTo>
                    <a:lnTo>
                      <a:pt x="402" y="40"/>
                    </a:lnTo>
                    <a:lnTo>
                      <a:pt x="408" y="40"/>
                    </a:lnTo>
                    <a:lnTo>
                      <a:pt x="415" y="40"/>
                    </a:lnTo>
                    <a:lnTo>
                      <a:pt x="415" y="45"/>
                    </a:lnTo>
                    <a:lnTo>
                      <a:pt x="421" y="45"/>
                    </a:lnTo>
                    <a:lnTo>
                      <a:pt x="427" y="49"/>
                    </a:lnTo>
                    <a:lnTo>
                      <a:pt x="433" y="49"/>
                    </a:lnTo>
                    <a:lnTo>
                      <a:pt x="440" y="49"/>
                    </a:lnTo>
                    <a:lnTo>
                      <a:pt x="446" y="49"/>
                    </a:lnTo>
                    <a:lnTo>
                      <a:pt x="452" y="54"/>
                    </a:lnTo>
                    <a:lnTo>
                      <a:pt x="459" y="54"/>
                    </a:lnTo>
                    <a:lnTo>
                      <a:pt x="465" y="58"/>
                    </a:lnTo>
                    <a:lnTo>
                      <a:pt x="471" y="58"/>
                    </a:lnTo>
                    <a:lnTo>
                      <a:pt x="471" y="62"/>
                    </a:lnTo>
                    <a:lnTo>
                      <a:pt x="477" y="62"/>
                    </a:lnTo>
                    <a:lnTo>
                      <a:pt x="484" y="67"/>
                    </a:lnTo>
                    <a:lnTo>
                      <a:pt x="490" y="71"/>
                    </a:lnTo>
                    <a:lnTo>
                      <a:pt x="490" y="76"/>
                    </a:lnTo>
                    <a:lnTo>
                      <a:pt x="490" y="80"/>
                    </a:lnTo>
                    <a:lnTo>
                      <a:pt x="496" y="80"/>
                    </a:lnTo>
                    <a:lnTo>
                      <a:pt x="496" y="85"/>
                    </a:lnTo>
                    <a:lnTo>
                      <a:pt x="496" y="89"/>
                    </a:lnTo>
                    <a:lnTo>
                      <a:pt x="496" y="94"/>
                    </a:lnTo>
                    <a:lnTo>
                      <a:pt x="496" y="98"/>
                    </a:lnTo>
                    <a:lnTo>
                      <a:pt x="503" y="98"/>
                    </a:lnTo>
                    <a:lnTo>
                      <a:pt x="503" y="103"/>
                    </a:lnTo>
                    <a:lnTo>
                      <a:pt x="496" y="107"/>
                    </a:lnTo>
                    <a:lnTo>
                      <a:pt x="490" y="107"/>
                    </a:lnTo>
                    <a:lnTo>
                      <a:pt x="490" y="112"/>
                    </a:lnTo>
                    <a:lnTo>
                      <a:pt x="484" y="112"/>
                    </a:lnTo>
                    <a:lnTo>
                      <a:pt x="477" y="116"/>
                    </a:lnTo>
                    <a:lnTo>
                      <a:pt x="471" y="116"/>
                    </a:lnTo>
                    <a:lnTo>
                      <a:pt x="465" y="120"/>
                    </a:lnTo>
                    <a:lnTo>
                      <a:pt x="459" y="125"/>
                    </a:lnTo>
                    <a:lnTo>
                      <a:pt x="452" y="125"/>
                    </a:lnTo>
                    <a:lnTo>
                      <a:pt x="446" y="129"/>
                    </a:lnTo>
                    <a:lnTo>
                      <a:pt x="433" y="129"/>
                    </a:lnTo>
                    <a:lnTo>
                      <a:pt x="433" y="134"/>
                    </a:lnTo>
                    <a:lnTo>
                      <a:pt x="427" y="134"/>
                    </a:lnTo>
                    <a:lnTo>
                      <a:pt x="421" y="134"/>
                    </a:lnTo>
                    <a:lnTo>
                      <a:pt x="415" y="138"/>
                    </a:lnTo>
                    <a:lnTo>
                      <a:pt x="408" y="138"/>
                    </a:lnTo>
                    <a:lnTo>
                      <a:pt x="402" y="138"/>
                    </a:lnTo>
                    <a:lnTo>
                      <a:pt x="402" y="143"/>
                    </a:lnTo>
                    <a:lnTo>
                      <a:pt x="396" y="143"/>
                    </a:lnTo>
                    <a:lnTo>
                      <a:pt x="389" y="143"/>
                    </a:lnTo>
                    <a:lnTo>
                      <a:pt x="389" y="147"/>
                    </a:lnTo>
                    <a:lnTo>
                      <a:pt x="383" y="147"/>
                    </a:lnTo>
                    <a:lnTo>
                      <a:pt x="377" y="147"/>
                    </a:lnTo>
                    <a:lnTo>
                      <a:pt x="371" y="147"/>
                    </a:lnTo>
                    <a:lnTo>
                      <a:pt x="371" y="152"/>
                    </a:lnTo>
                    <a:lnTo>
                      <a:pt x="364" y="152"/>
                    </a:lnTo>
                    <a:lnTo>
                      <a:pt x="358" y="152"/>
                    </a:lnTo>
                    <a:lnTo>
                      <a:pt x="352" y="156"/>
                    </a:lnTo>
                    <a:lnTo>
                      <a:pt x="345" y="156"/>
                    </a:lnTo>
                    <a:lnTo>
                      <a:pt x="339" y="156"/>
                    </a:lnTo>
                    <a:lnTo>
                      <a:pt x="333" y="161"/>
                    </a:lnTo>
                    <a:lnTo>
                      <a:pt x="327" y="161"/>
                    </a:lnTo>
                    <a:lnTo>
                      <a:pt x="320" y="161"/>
                    </a:lnTo>
                    <a:lnTo>
                      <a:pt x="314" y="161"/>
                    </a:lnTo>
                    <a:lnTo>
                      <a:pt x="308" y="165"/>
                    </a:lnTo>
                    <a:lnTo>
                      <a:pt x="301" y="165"/>
                    </a:lnTo>
                    <a:lnTo>
                      <a:pt x="295" y="165"/>
                    </a:lnTo>
                    <a:lnTo>
                      <a:pt x="289" y="165"/>
                    </a:lnTo>
                    <a:lnTo>
                      <a:pt x="283" y="165"/>
                    </a:lnTo>
                    <a:lnTo>
                      <a:pt x="276" y="170"/>
                    </a:lnTo>
                    <a:lnTo>
                      <a:pt x="270" y="170"/>
                    </a:lnTo>
                    <a:lnTo>
                      <a:pt x="264" y="170"/>
                    </a:lnTo>
                    <a:lnTo>
                      <a:pt x="257" y="170"/>
                    </a:lnTo>
                    <a:lnTo>
                      <a:pt x="251" y="170"/>
                    </a:lnTo>
                    <a:lnTo>
                      <a:pt x="245" y="174"/>
                    </a:lnTo>
                    <a:lnTo>
                      <a:pt x="239" y="174"/>
                    </a:lnTo>
                    <a:lnTo>
                      <a:pt x="232" y="174"/>
                    </a:lnTo>
                    <a:lnTo>
                      <a:pt x="226" y="174"/>
                    </a:lnTo>
                    <a:lnTo>
                      <a:pt x="220" y="174"/>
                    </a:lnTo>
                    <a:lnTo>
                      <a:pt x="213" y="178"/>
                    </a:lnTo>
                    <a:lnTo>
                      <a:pt x="207" y="178"/>
                    </a:lnTo>
                    <a:lnTo>
                      <a:pt x="207" y="183"/>
                    </a:lnTo>
                    <a:lnTo>
                      <a:pt x="207" y="187"/>
                    </a:lnTo>
                    <a:lnTo>
                      <a:pt x="207" y="192"/>
                    </a:lnTo>
                    <a:lnTo>
                      <a:pt x="213" y="192"/>
                    </a:lnTo>
                    <a:lnTo>
                      <a:pt x="220" y="192"/>
                    </a:lnTo>
                    <a:lnTo>
                      <a:pt x="226" y="192"/>
                    </a:lnTo>
                    <a:lnTo>
                      <a:pt x="232" y="192"/>
                    </a:lnTo>
                    <a:lnTo>
                      <a:pt x="239" y="192"/>
                    </a:lnTo>
                    <a:lnTo>
                      <a:pt x="245" y="192"/>
                    </a:lnTo>
                    <a:lnTo>
                      <a:pt x="245" y="196"/>
                    </a:lnTo>
                    <a:lnTo>
                      <a:pt x="251" y="201"/>
                    </a:lnTo>
                    <a:lnTo>
                      <a:pt x="257" y="205"/>
                    </a:lnTo>
                    <a:lnTo>
                      <a:pt x="264" y="210"/>
                    </a:lnTo>
                    <a:lnTo>
                      <a:pt x="270" y="210"/>
                    </a:lnTo>
                    <a:lnTo>
                      <a:pt x="270" y="214"/>
                    </a:lnTo>
                    <a:lnTo>
                      <a:pt x="276" y="214"/>
                    </a:lnTo>
                    <a:lnTo>
                      <a:pt x="283" y="219"/>
                    </a:lnTo>
                    <a:lnTo>
                      <a:pt x="289" y="223"/>
                    </a:lnTo>
                    <a:lnTo>
                      <a:pt x="295" y="227"/>
                    </a:lnTo>
                    <a:lnTo>
                      <a:pt x="301" y="232"/>
                    </a:lnTo>
                    <a:lnTo>
                      <a:pt x="308" y="232"/>
                    </a:lnTo>
                    <a:lnTo>
                      <a:pt x="308" y="236"/>
                    </a:lnTo>
                    <a:lnTo>
                      <a:pt x="314" y="236"/>
                    </a:lnTo>
                    <a:lnTo>
                      <a:pt x="320" y="241"/>
                    </a:lnTo>
                    <a:lnTo>
                      <a:pt x="327" y="245"/>
                    </a:lnTo>
                    <a:lnTo>
                      <a:pt x="333" y="245"/>
                    </a:lnTo>
                    <a:lnTo>
                      <a:pt x="333" y="250"/>
                    </a:lnTo>
                    <a:lnTo>
                      <a:pt x="339" y="250"/>
                    </a:lnTo>
                    <a:lnTo>
                      <a:pt x="339" y="254"/>
                    </a:lnTo>
                    <a:lnTo>
                      <a:pt x="345" y="254"/>
                    </a:lnTo>
                    <a:lnTo>
                      <a:pt x="345" y="259"/>
                    </a:lnTo>
                    <a:lnTo>
                      <a:pt x="352" y="259"/>
                    </a:lnTo>
                    <a:lnTo>
                      <a:pt x="352" y="263"/>
                    </a:lnTo>
                    <a:lnTo>
                      <a:pt x="358" y="263"/>
                    </a:lnTo>
                    <a:lnTo>
                      <a:pt x="358" y="268"/>
                    </a:lnTo>
                    <a:lnTo>
                      <a:pt x="364" y="268"/>
                    </a:lnTo>
                    <a:lnTo>
                      <a:pt x="371" y="272"/>
                    </a:lnTo>
                    <a:lnTo>
                      <a:pt x="377" y="277"/>
                    </a:lnTo>
                    <a:lnTo>
                      <a:pt x="377" y="281"/>
                    </a:lnTo>
                    <a:lnTo>
                      <a:pt x="383" y="281"/>
                    </a:lnTo>
                    <a:lnTo>
                      <a:pt x="383" y="285"/>
                    </a:lnTo>
                    <a:lnTo>
                      <a:pt x="389" y="285"/>
                    </a:lnTo>
                    <a:lnTo>
                      <a:pt x="396" y="290"/>
                    </a:lnTo>
                    <a:lnTo>
                      <a:pt x="396" y="294"/>
                    </a:lnTo>
                    <a:lnTo>
                      <a:pt x="402" y="294"/>
                    </a:lnTo>
                    <a:lnTo>
                      <a:pt x="402" y="299"/>
                    </a:lnTo>
                    <a:lnTo>
                      <a:pt x="408" y="303"/>
                    </a:lnTo>
                    <a:lnTo>
                      <a:pt x="415" y="308"/>
                    </a:lnTo>
                    <a:lnTo>
                      <a:pt x="415" y="312"/>
                    </a:lnTo>
                    <a:lnTo>
                      <a:pt x="421" y="317"/>
                    </a:lnTo>
                    <a:lnTo>
                      <a:pt x="427" y="321"/>
                    </a:lnTo>
                    <a:lnTo>
                      <a:pt x="427" y="326"/>
                    </a:lnTo>
                    <a:lnTo>
                      <a:pt x="433" y="330"/>
                    </a:lnTo>
                    <a:lnTo>
                      <a:pt x="440" y="335"/>
                    </a:lnTo>
                    <a:lnTo>
                      <a:pt x="440" y="339"/>
                    </a:lnTo>
                    <a:lnTo>
                      <a:pt x="446" y="343"/>
                    </a:lnTo>
                    <a:lnTo>
                      <a:pt x="452" y="348"/>
                    </a:lnTo>
                    <a:lnTo>
                      <a:pt x="459" y="352"/>
                    </a:lnTo>
                    <a:lnTo>
                      <a:pt x="459" y="357"/>
                    </a:lnTo>
                    <a:lnTo>
                      <a:pt x="465" y="361"/>
                    </a:lnTo>
                    <a:lnTo>
                      <a:pt x="471" y="366"/>
                    </a:lnTo>
                    <a:lnTo>
                      <a:pt x="477" y="370"/>
                    </a:lnTo>
                    <a:lnTo>
                      <a:pt x="484" y="370"/>
                    </a:lnTo>
                    <a:lnTo>
                      <a:pt x="484" y="375"/>
                    </a:lnTo>
                    <a:lnTo>
                      <a:pt x="490" y="375"/>
                    </a:lnTo>
                    <a:lnTo>
                      <a:pt x="490" y="379"/>
                    </a:lnTo>
                    <a:lnTo>
                      <a:pt x="496" y="379"/>
                    </a:lnTo>
                    <a:lnTo>
                      <a:pt x="496" y="384"/>
                    </a:lnTo>
                    <a:lnTo>
                      <a:pt x="503" y="388"/>
                    </a:lnTo>
                    <a:lnTo>
                      <a:pt x="515" y="397"/>
                    </a:lnTo>
                    <a:lnTo>
                      <a:pt x="515" y="401"/>
                    </a:lnTo>
                    <a:lnTo>
                      <a:pt x="515" y="406"/>
                    </a:lnTo>
                    <a:lnTo>
                      <a:pt x="515" y="410"/>
                    </a:lnTo>
                    <a:lnTo>
                      <a:pt x="515" y="415"/>
                    </a:lnTo>
                    <a:lnTo>
                      <a:pt x="515" y="419"/>
                    </a:lnTo>
                    <a:lnTo>
                      <a:pt x="509" y="428"/>
                    </a:lnTo>
                    <a:lnTo>
                      <a:pt x="503" y="433"/>
                    </a:lnTo>
                    <a:lnTo>
                      <a:pt x="496" y="433"/>
                    </a:lnTo>
                    <a:lnTo>
                      <a:pt x="496" y="428"/>
                    </a:lnTo>
                    <a:lnTo>
                      <a:pt x="490" y="428"/>
                    </a:lnTo>
                    <a:lnTo>
                      <a:pt x="484" y="428"/>
                    </a:lnTo>
                    <a:lnTo>
                      <a:pt x="477" y="428"/>
                    </a:lnTo>
                    <a:lnTo>
                      <a:pt x="471" y="428"/>
                    </a:lnTo>
                    <a:lnTo>
                      <a:pt x="465" y="424"/>
                    </a:lnTo>
                    <a:lnTo>
                      <a:pt x="459" y="424"/>
                    </a:lnTo>
                    <a:lnTo>
                      <a:pt x="452" y="428"/>
                    </a:lnTo>
                    <a:lnTo>
                      <a:pt x="452" y="424"/>
                    </a:lnTo>
                    <a:lnTo>
                      <a:pt x="446" y="424"/>
                    </a:lnTo>
                    <a:lnTo>
                      <a:pt x="440" y="424"/>
                    </a:lnTo>
                    <a:lnTo>
                      <a:pt x="433" y="424"/>
                    </a:lnTo>
                    <a:lnTo>
                      <a:pt x="427" y="424"/>
                    </a:lnTo>
                    <a:lnTo>
                      <a:pt x="421" y="424"/>
                    </a:lnTo>
                    <a:lnTo>
                      <a:pt x="415" y="424"/>
                    </a:lnTo>
                    <a:lnTo>
                      <a:pt x="408" y="424"/>
                    </a:lnTo>
                    <a:lnTo>
                      <a:pt x="402" y="424"/>
                    </a:lnTo>
                    <a:lnTo>
                      <a:pt x="396" y="419"/>
                    </a:lnTo>
                    <a:lnTo>
                      <a:pt x="389" y="419"/>
                    </a:lnTo>
                    <a:lnTo>
                      <a:pt x="383" y="419"/>
                    </a:lnTo>
                    <a:lnTo>
                      <a:pt x="377" y="419"/>
                    </a:lnTo>
                    <a:lnTo>
                      <a:pt x="371" y="419"/>
                    </a:lnTo>
                    <a:lnTo>
                      <a:pt x="358" y="415"/>
                    </a:lnTo>
                    <a:lnTo>
                      <a:pt x="352" y="415"/>
                    </a:lnTo>
                    <a:lnTo>
                      <a:pt x="345" y="415"/>
                    </a:lnTo>
                    <a:lnTo>
                      <a:pt x="339" y="415"/>
                    </a:lnTo>
                    <a:lnTo>
                      <a:pt x="333" y="415"/>
                    </a:lnTo>
                    <a:lnTo>
                      <a:pt x="327" y="415"/>
                    </a:lnTo>
                    <a:lnTo>
                      <a:pt x="320" y="410"/>
                    </a:lnTo>
                    <a:lnTo>
                      <a:pt x="314" y="410"/>
                    </a:lnTo>
                    <a:lnTo>
                      <a:pt x="308" y="410"/>
                    </a:lnTo>
                    <a:lnTo>
                      <a:pt x="301" y="410"/>
                    </a:lnTo>
                    <a:lnTo>
                      <a:pt x="289" y="410"/>
                    </a:lnTo>
                    <a:lnTo>
                      <a:pt x="283" y="410"/>
                    </a:lnTo>
                    <a:lnTo>
                      <a:pt x="276" y="410"/>
                    </a:lnTo>
                    <a:lnTo>
                      <a:pt x="270" y="410"/>
                    </a:lnTo>
                    <a:lnTo>
                      <a:pt x="264" y="406"/>
                    </a:lnTo>
                    <a:lnTo>
                      <a:pt x="257" y="406"/>
                    </a:lnTo>
                    <a:lnTo>
                      <a:pt x="245" y="406"/>
                    </a:lnTo>
                    <a:lnTo>
                      <a:pt x="239" y="406"/>
                    </a:lnTo>
                    <a:lnTo>
                      <a:pt x="232" y="406"/>
                    </a:lnTo>
                    <a:lnTo>
                      <a:pt x="226" y="406"/>
                    </a:lnTo>
                    <a:lnTo>
                      <a:pt x="220" y="406"/>
                    </a:lnTo>
                    <a:lnTo>
                      <a:pt x="213" y="401"/>
                    </a:lnTo>
                    <a:lnTo>
                      <a:pt x="207" y="401"/>
                    </a:lnTo>
                    <a:lnTo>
                      <a:pt x="201" y="401"/>
                    </a:lnTo>
                    <a:lnTo>
                      <a:pt x="195" y="401"/>
                    </a:lnTo>
                    <a:lnTo>
                      <a:pt x="188" y="401"/>
                    </a:lnTo>
                    <a:lnTo>
                      <a:pt x="182" y="401"/>
                    </a:lnTo>
                    <a:lnTo>
                      <a:pt x="176" y="397"/>
                    </a:lnTo>
                    <a:lnTo>
                      <a:pt x="169" y="397"/>
                    </a:lnTo>
                    <a:lnTo>
                      <a:pt x="163" y="397"/>
                    </a:lnTo>
                    <a:lnTo>
                      <a:pt x="157" y="397"/>
                    </a:lnTo>
                    <a:lnTo>
                      <a:pt x="151" y="397"/>
                    </a:lnTo>
                    <a:lnTo>
                      <a:pt x="144" y="397"/>
                    </a:lnTo>
                    <a:lnTo>
                      <a:pt x="138" y="397"/>
                    </a:lnTo>
                    <a:lnTo>
                      <a:pt x="132" y="393"/>
                    </a:lnTo>
                    <a:lnTo>
                      <a:pt x="125" y="393"/>
                    </a:lnTo>
                    <a:lnTo>
                      <a:pt x="119" y="393"/>
                    </a:lnTo>
                    <a:lnTo>
                      <a:pt x="113" y="393"/>
                    </a:lnTo>
                    <a:lnTo>
                      <a:pt x="107" y="397"/>
                    </a:lnTo>
                    <a:lnTo>
                      <a:pt x="107" y="393"/>
                    </a:lnTo>
                    <a:lnTo>
                      <a:pt x="100" y="393"/>
                    </a:lnTo>
                    <a:lnTo>
                      <a:pt x="94" y="393"/>
                    </a:lnTo>
                    <a:lnTo>
                      <a:pt x="88" y="388"/>
                    </a:lnTo>
                    <a:lnTo>
                      <a:pt x="81" y="388"/>
                    </a:lnTo>
                    <a:lnTo>
                      <a:pt x="75" y="388"/>
                    </a:lnTo>
                    <a:lnTo>
                      <a:pt x="69" y="388"/>
                    </a:lnTo>
                    <a:lnTo>
                      <a:pt x="56" y="388"/>
                    </a:lnTo>
                    <a:lnTo>
                      <a:pt x="50" y="388"/>
                    </a:lnTo>
                    <a:lnTo>
                      <a:pt x="44" y="388"/>
                    </a:lnTo>
                    <a:lnTo>
                      <a:pt x="37" y="388"/>
                    </a:lnTo>
                    <a:lnTo>
                      <a:pt x="31" y="388"/>
                    </a:lnTo>
                    <a:lnTo>
                      <a:pt x="25" y="388"/>
                    </a:lnTo>
                    <a:lnTo>
                      <a:pt x="18" y="388"/>
                    </a:lnTo>
                    <a:lnTo>
                      <a:pt x="12" y="388"/>
                    </a:lnTo>
                    <a:lnTo>
                      <a:pt x="12" y="384"/>
                    </a:lnTo>
                    <a:lnTo>
                      <a:pt x="6" y="384"/>
                    </a:lnTo>
                    <a:lnTo>
                      <a:pt x="12" y="375"/>
                    </a:lnTo>
                    <a:lnTo>
                      <a:pt x="6" y="375"/>
                    </a:lnTo>
                    <a:lnTo>
                      <a:pt x="6" y="370"/>
                    </a:lnTo>
                    <a:lnTo>
                      <a:pt x="6" y="366"/>
                    </a:lnTo>
                    <a:lnTo>
                      <a:pt x="6" y="361"/>
                    </a:lnTo>
                    <a:lnTo>
                      <a:pt x="6" y="357"/>
                    </a:lnTo>
                    <a:lnTo>
                      <a:pt x="6" y="352"/>
                    </a:lnTo>
                    <a:lnTo>
                      <a:pt x="6" y="348"/>
                    </a:lnTo>
                    <a:lnTo>
                      <a:pt x="6" y="343"/>
                    </a:lnTo>
                    <a:lnTo>
                      <a:pt x="6" y="339"/>
                    </a:lnTo>
                    <a:lnTo>
                      <a:pt x="12" y="335"/>
                    </a:lnTo>
                    <a:lnTo>
                      <a:pt x="12" y="330"/>
                    </a:lnTo>
                    <a:lnTo>
                      <a:pt x="12" y="326"/>
                    </a:lnTo>
                    <a:lnTo>
                      <a:pt x="18" y="321"/>
                    </a:lnTo>
                    <a:lnTo>
                      <a:pt x="18" y="317"/>
                    </a:lnTo>
                    <a:lnTo>
                      <a:pt x="18" y="312"/>
                    </a:lnTo>
                    <a:lnTo>
                      <a:pt x="25" y="308"/>
                    </a:lnTo>
                    <a:lnTo>
                      <a:pt x="31" y="303"/>
                    </a:lnTo>
                    <a:lnTo>
                      <a:pt x="31" y="299"/>
                    </a:lnTo>
                    <a:lnTo>
                      <a:pt x="37" y="299"/>
                    </a:lnTo>
                    <a:lnTo>
                      <a:pt x="37" y="294"/>
                    </a:lnTo>
                    <a:lnTo>
                      <a:pt x="37" y="290"/>
                    </a:lnTo>
                    <a:lnTo>
                      <a:pt x="44" y="285"/>
                    </a:lnTo>
                    <a:lnTo>
                      <a:pt x="44" y="281"/>
                    </a:lnTo>
                    <a:lnTo>
                      <a:pt x="50" y="281"/>
                    </a:lnTo>
                    <a:lnTo>
                      <a:pt x="50" y="277"/>
                    </a:lnTo>
                    <a:lnTo>
                      <a:pt x="50" y="272"/>
                    </a:lnTo>
                    <a:lnTo>
                      <a:pt x="50" y="268"/>
                    </a:lnTo>
                    <a:lnTo>
                      <a:pt x="50" y="263"/>
                    </a:lnTo>
                    <a:lnTo>
                      <a:pt x="50" y="259"/>
                    </a:lnTo>
                    <a:lnTo>
                      <a:pt x="50" y="254"/>
                    </a:lnTo>
                    <a:lnTo>
                      <a:pt x="44" y="250"/>
                    </a:lnTo>
                    <a:lnTo>
                      <a:pt x="44" y="245"/>
                    </a:lnTo>
                    <a:lnTo>
                      <a:pt x="44" y="241"/>
                    </a:lnTo>
                    <a:lnTo>
                      <a:pt x="44" y="236"/>
                    </a:lnTo>
                    <a:lnTo>
                      <a:pt x="44" y="232"/>
                    </a:lnTo>
                    <a:lnTo>
                      <a:pt x="44" y="227"/>
                    </a:lnTo>
                    <a:lnTo>
                      <a:pt x="50" y="223"/>
                    </a:lnTo>
                    <a:lnTo>
                      <a:pt x="50" y="219"/>
                    </a:lnTo>
                    <a:lnTo>
                      <a:pt x="50" y="214"/>
                    </a:lnTo>
                    <a:lnTo>
                      <a:pt x="56" y="214"/>
                    </a:lnTo>
                    <a:lnTo>
                      <a:pt x="56" y="210"/>
                    </a:lnTo>
                    <a:lnTo>
                      <a:pt x="63" y="210"/>
                    </a:lnTo>
                    <a:lnTo>
                      <a:pt x="63" y="205"/>
                    </a:lnTo>
                    <a:lnTo>
                      <a:pt x="63" y="201"/>
                    </a:lnTo>
                    <a:lnTo>
                      <a:pt x="63" y="196"/>
                    </a:lnTo>
                    <a:lnTo>
                      <a:pt x="63" y="192"/>
                    </a:lnTo>
                    <a:lnTo>
                      <a:pt x="63" y="187"/>
                    </a:lnTo>
                    <a:lnTo>
                      <a:pt x="63" y="183"/>
                    </a:lnTo>
                    <a:lnTo>
                      <a:pt x="69" y="183"/>
                    </a:lnTo>
                    <a:lnTo>
                      <a:pt x="63" y="183"/>
                    </a:lnTo>
                    <a:lnTo>
                      <a:pt x="56" y="183"/>
                    </a:lnTo>
                    <a:lnTo>
                      <a:pt x="56" y="178"/>
                    </a:lnTo>
                    <a:lnTo>
                      <a:pt x="50" y="178"/>
                    </a:lnTo>
                    <a:lnTo>
                      <a:pt x="50" y="174"/>
                    </a:lnTo>
                    <a:lnTo>
                      <a:pt x="50" y="170"/>
                    </a:lnTo>
                    <a:lnTo>
                      <a:pt x="50" y="165"/>
                    </a:lnTo>
                    <a:lnTo>
                      <a:pt x="44" y="165"/>
                    </a:lnTo>
                    <a:lnTo>
                      <a:pt x="44" y="161"/>
                    </a:lnTo>
                    <a:lnTo>
                      <a:pt x="44" y="156"/>
                    </a:lnTo>
                    <a:lnTo>
                      <a:pt x="37" y="152"/>
                    </a:lnTo>
                    <a:lnTo>
                      <a:pt x="37" y="147"/>
                    </a:lnTo>
                    <a:lnTo>
                      <a:pt x="31" y="143"/>
                    </a:lnTo>
                    <a:lnTo>
                      <a:pt x="31" y="138"/>
                    </a:lnTo>
                    <a:lnTo>
                      <a:pt x="31" y="134"/>
                    </a:lnTo>
                    <a:lnTo>
                      <a:pt x="25" y="134"/>
                    </a:lnTo>
                    <a:lnTo>
                      <a:pt x="25" y="129"/>
                    </a:lnTo>
                    <a:lnTo>
                      <a:pt x="18" y="129"/>
                    </a:lnTo>
                    <a:lnTo>
                      <a:pt x="12" y="125"/>
                    </a:lnTo>
                    <a:lnTo>
                      <a:pt x="12" y="120"/>
                    </a:lnTo>
                    <a:lnTo>
                      <a:pt x="12" y="116"/>
                    </a:lnTo>
                    <a:lnTo>
                      <a:pt x="6" y="116"/>
                    </a:lnTo>
                    <a:lnTo>
                      <a:pt x="6" y="112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6" y="103"/>
                    </a:lnTo>
                    <a:lnTo>
                      <a:pt x="12" y="103"/>
                    </a:lnTo>
                    <a:lnTo>
                      <a:pt x="12" y="98"/>
                    </a:lnTo>
                    <a:lnTo>
                      <a:pt x="18" y="98"/>
                    </a:lnTo>
                    <a:lnTo>
                      <a:pt x="25" y="94"/>
                    </a:lnTo>
                    <a:lnTo>
                      <a:pt x="31" y="89"/>
                    </a:lnTo>
                    <a:lnTo>
                      <a:pt x="31" y="85"/>
                    </a:lnTo>
                    <a:lnTo>
                      <a:pt x="31" y="80"/>
                    </a:lnTo>
                    <a:lnTo>
                      <a:pt x="31" y="76"/>
                    </a:lnTo>
                    <a:lnTo>
                      <a:pt x="31" y="71"/>
                    </a:lnTo>
                    <a:lnTo>
                      <a:pt x="31" y="67"/>
                    </a:lnTo>
                    <a:lnTo>
                      <a:pt x="31" y="62"/>
                    </a:lnTo>
                    <a:lnTo>
                      <a:pt x="31" y="58"/>
                    </a:lnTo>
                    <a:lnTo>
                      <a:pt x="31" y="54"/>
                    </a:lnTo>
                    <a:lnTo>
                      <a:pt x="37" y="49"/>
                    </a:lnTo>
                    <a:lnTo>
                      <a:pt x="37" y="45"/>
                    </a:lnTo>
                    <a:lnTo>
                      <a:pt x="44" y="45"/>
                    </a:lnTo>
                    <a:lnTo>
                      <a:pt x="50" y="40"/>
                    </a:lnTo>
                    <a:lnTo>
                      <a:pt x="56" y="40"/>
                    </a:lnTo>
                    <a:lnTo>
                      <a:pt x="56" y="36"/>
                    </a:lnTo>
                    <a:lnTo>
                      <a:pt x="63" y="36"/>
                    </a:lnTo>
                    <a:lnTo>
                      <a:pt x="69" y="31"/>
                    </a:lnTo>
                    <a:lnTo>
                      <a:pt x="75" y="31"/>
                    </a:lnTo>
                    <a:lnTo>
                      <a:pt x="81" y="31"/>
                    </a:lnTo>
                    <a:lnTo>
                      <a:pt x="88" y="31"/>
                    </a:lnTo>
                    <a:lnTo>
                      <a:pt x="94" y="31"/>
                    </a:lnTo>
                    <a:lnTo>
                      <a:pt x="100" y="27"/>
                    </a:lnTo>
                    <a:lnTo>
                      <a:pt x="107" y="27"/>
                    </a:lnTo>
                    <a:lnTo>
                      <a:pt x="113" y="27"/>
                    </a:lnTo>
                    <a:lnTo>
                      <a:pt x="113" y="22"/>
                    </a:lnTo>
                    <a:lnTo>
                      <a:pt x="119" y="22"/>
                    </a:lnTo>
                    <a:lnTo>
                      <a:pt x="119" y="18"/>
                    </a:lnTo>
                    <a:lnTo>
                      <a:pt x="125" y="13"/>
                    </a:lnTo>
                    <a:lnTo>
                      <a:pt x="132" y="9"/>
                    </a:lnTo>
                    <a:lnTo>
                      <a:pt x="132" y="4"/>
                    </a:lnTo>
                    <a:lnTo>
                      <a:pt x="138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5111" name="Rectangle 1015"/>
            <p:cNvSpPr>
              <a:spLocks noChangeArrowheads="1"/>
            </p:cNvSpPr>
            <p:nvPr/>
          </p:nvSpPr>
          <p:spPr bwMode="auto">
            <a:xfrm>
              <a:off x="3520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2" name="Rectangle 1016"/>
            <p:cNvSpPr>
              <a:spLocks noChangeArrowheads="1"/>
            </p:cNvSpPr>
            <p:nvPr/>
          </p:nvSpPr>
          <p:spPr bwMode="auto">
            <a:xfrm>
              <a:off x="3552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3" name="Rectangle 1017"/>
            <p:cNvSpPr>
              <a:spLocks noChangeArrowheads="1"/>
            </p:cNvSpPr>
            <p:nvPr/>
          </p:nvSpPr>
          <p:spPr bwMode="auto">
            <a:xfrm>
              <a:off x="3585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4" name="Rectangle 1018"/>
            <p:cNvSpPr>
              <a:spLocks noChangeArrowheads="1"/>
            </p:cNvSpPr>
            <p:nvPr/>
          </p:nvSpPr>
          <p:spPr bwMode="auto">
            <a:xfrm>
              <a:off x="3615" y="1759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5" name="Rectangle 1019"/>
            <p:cNvSpPr>
              <a:spLocks noChangeArrowheads="1"/>
            </p:cNvSpPr>
            <p:nvPr/>
          </p:nvSpPr>
          <p:spPr bwMode="auto">
            <a:xfrm>
              <a:off x="3659" y="175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6" name="Rectangle 1020"/>
            <p:cNvSpPr>
              <a:spLocks noChangeArrowheads="1"/>
            </p:cNvSpPr>
            <p:nvPr/>
          </p:nvSpPr>
          <p:spPr bwMode="auto">
            <a:xfrm>
              <a:off x="3691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7" name="Rectangle 1021"/>
            <p:cNvSpPr>
              <a:spLocks noChangeArrowheads="1"/>
            </p:cNvSpPr>
            <p:nvPr/>
          </p:nvSpPr>
          <p:spPr bwMode="auto">
            <a:xfrm>
              <a:off x="3729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8" name="Rectangle 1022"/>
            <p:cNvSpPr>
              <a:spLocks noChangeArrowheads="1"/>
            </p:cNvSpPr>
            <p:nvPr/>
          </p:nvSpPr>
          <p:spPr bwMode="auto">
            <a:xfrm>
              <a:off x="3760" y="175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19" name="Rectangle 1023"/>
            <p:cNvSpPr>
              <a:spLocks noChangeArrowheads="1"/>
            </p:cNvSpPr>
            <p:nvPr/>
          </p:nvSpPr>
          <p:spPr bwMode="auto">
            <a:xfrm>
              <a:off x="3798" y="1759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0" name="Rectangle 1024"/>
            <p:cNvSpPr>
              <a:spLocks noChangeArrowheads="1"/>
            </p:cNvSpPr>
            <p:nvPr/>
          </p:nvSpPr>
          <p:spPr bwMode="auto">
            <a:xfrm>
              <a:off x="3830" y="175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1" name="Rectangle 1025"/>
            <p:cNvSpPr>
              <a:spLocks noChangeArrowheads="1"/>
            </p:cNvSpPr>
            <p:nvPr/>
          </p:nvSpPr>
          <p:spPr bwMode="auto">
            <a:xfrm>
              <a:off x="2206" y="14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2" name="Rectangle 1026"/>
            <p:cNvSpPr>
              <a:spLocks noChangeArrowheads="1"/>
            </p:cNvSpPr>
            <p:nvPr/>
          </p:nvSpPr>
          <p:spPr bwMode="auto">
            <a:xfrm>
              <a:off x="2236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3" name="Rectangle 1027"/>
            <p:cNvSpPr>
              <a:spLocks noChangeArrowheads="1"/>
            </p:cNvSpPr>
            <p:nvPr/>
          </p:nvSpPr>
          <p:spPr bwMode="auto">
            <a:xfrm>
              <a:off x="2275" y="1429"/>
              <a:ext cx="1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4" name="Rectangle 1028"/>
            <p:cNvSpPr>
              <a:spLocks noChangeArrowheads="1"/>
            </p:cNvSpPr>
            <p:nvPr/>
          </p:nvSpPr>
          <p:spPr bwMode="auto">
            <a:xfrm>
              <a:off x="2301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5" name="Rectangle 1029"/>
            <p:cNvSpPr>
              <a:spLocks noChangeArrowheads="1"/>
            </p:cNvSpPr>
            <p:nvPr/>
          </p:nvSpPr>
          <p:spPr bwMode="auto">
            <a:xfrm>
              <a:off x="2337" y="14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6" name="Rectangle 1030"/>
            <p:cNvSpPr>
              <a:spLocks noChangeArrowheads="1"/>
            </p:cNvSpPr>
            <p:nvPr/>
          </p:nvSpPr>
          <p:spPr bwMode="auto">
            <a:xfrm>
              <a:off x="2375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7" name="Rectangle 1031"/>
            <p:cNvSpPr>
              <a:spLocks noChangeArrowheads="1"/>
            </p:cNvSpPr>
            <p:nvPr/>
          </p:nvSpPr>
          <p:spPr bwMode="auto">
            <a:xfrm>
              <a:off x="2414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8" name="Rectangle 1032"/>
            <p:cNvSpPr>
              <a:spLocks noChangeArrowheads="1"/>
            </p:cNvSpPr>
            <p:nvPr/>
          </p:nvSpPr>
          <p:spPr bwMode="auto">
            <a:xfrm>
              <a:off x="2452" y="14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29" name="Rectangle 1033"/>
            <p:cNvSpPr>
              <a:spLocks noChangeArrowheads="1"/>
            </p:cNvSpPr>
            <p:nvPr/>
          </p:nvSpPr>
          <p:spPr bwMode="auto">
            <a:xfrm>
              <a:off x="2490" y="14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0" name="Rectangle 1034"/>
            <p:cNvSpPr>
              <a:spLocks noChangeArrowheads="1"/>
            </p:cNvSpPr>
            <p:nvPr/>
          </p:nvSpPr>
          <p:spPr bwMode="auto">
            <a:xfrm>
              <a:off x="2528" y="1429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1" name="Rectangle 1035"/>
            <p:cNvSpPr>
              <a:spLocks noChangeArrowheads="1"/>
            </p:cNvSpPr>
            <p:nvPr/>
          </p:nvSpPr>
          <p:spPr bwMode="auto">
            <a:xfrm>
              <a:off x="2552" y="14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2" name="Rectangle 1036"/>
            <p:cNvSpPr>
              <a:spLocks noChangeArrowheads="1"/>
            </p:cNvSpPr>
            <p:nvPr/>
          </p:nvSpPr>
          <p:spPr bwMode="auto">
            <a:xfrm>
              <a:off x="2591" y="14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3" name="Rectangle 1037"/>
            <p:cNvSpPr>
              <a:spLocks noChangeArrowheads="1"/>
            </p:cNvSpPr>
            <p:nvPr/>
          </p:nvSpPr>
          <p:spPr bwMode="auto">
            <a:xfrm>
              <a:off x="2623" y="142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4" name="Rectangle 1038"/>
            <p:cNvSpPr>
              <a:spLocks noChangeArrowheads="1"/>
            </p:cNvSpPr>
            <p:nvPr/>
          </p:nvSpPr>
          <p:spPr bwMode="auto">
            <a:xfrm>
              <a:off x="2458" y="13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5" name="Rectangle 1039"/>
            <p:cNvSpPr>
              <a:spLocks noChangeArrowheads="1"/>
            </p:cNvSpPr>
            <p:nvPr/>
          </p:nvSpPr>
          <p:spPr bwMode="auto">
            <a:xfrm>
              <a:off x="2490" y="136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6" name="Rectangle 1040"/>
            <p:cNvSpPr>
              <a:spLocks noChangeArrowheads="1"/>
            </p:cNvSpPr>
            <p:nvPr/>
          </p:nvSpPr>
          <p:spPr bwMode="auto">
            <a:xfrm>
              <a:off x="2522" y="13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7" name="Rectangle 1041"/>
            <p:cNvSpPr>
              <a:spLocks noChangeArrowheads="1"/>
            </p:cNvSpPr>
            <p:nvPr/>
          </p:nvSpPr>
          <p:spPr bwMode="auto">
            <a:xfrm>
              <a:off x="2558" y="13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8" name="Rectangle 1042"/>
            <p:cNvSpPr>
              <a:spLocks noChangeArrowheads="1"/>
            </p:cNvSpPr>
            <p:nvPr/>
          </p:nvSpPr>
          <p:spPr bwMode="auto">
            <a:xfrm>
              <a:off x="2597" y="13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39" name="Rectangle 1043"/>
            <p:cNvSpPr>
              <a:spLocks noChangeArrowheads="1"/>
            </p:cNvSpPr>
            <p:nvPr/>
          </p:nvSpPr>
          <p:spPr bwMode="auto">
            <a:xfrm>
              <a:off x="2629" y="136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0" name="Rectangle 1044"/>
            <p:cNvSpPr>
              <a:spLocks noChangeArrowheads="1"/>
            </p:cNvSpPr>
            <p:nvPr/>
          </p:nvSpPr>
          <p:spPr bwMode="auto">
            <a:xfrm>
              <a:off x="2673" y="13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1" name="Rectangle 1045"/>
            <p:cNvSpPr>
              <a:spLocks noChangeArrowheads="1"/>
            </p:cNvSpPr>
            <p:nvPr/>
          </p:nvSpPr>
          <p:spPr bwMode="auto">
            <a:xfrm>
              <a:off x="2703" y="13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2" name="Rectangle 1046"/>
            <p:cNvSpPr>
              <a:spLocks noChangeArrowheads="1"/>
            </p:cNvSpPr>
            <p:nvPr/>
          </p:nvSpPr>
          <p:spPr bwMode="auto">
            <a:xfrm>
              <a:off x="2741" y="13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3" name="Rectangle 1047"/>
            <p:cNvSpPr>
              <a:spLocks noChangeArrowheads="1"/>
            </p:cNvSpPr>
            <p:nvPr/>
          </p:nvSpPr>
          <p:spPr bwMode="auto">
            <a:xfrm>
              <a:off x="2774" y="13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4" name="Rectangle 1048"/>
            <p:cNvSpPr>
              <a:spLocks noChangeArrowheads="1"/>
            </p:cNvSpPr>
            <p:nvPr/>
          </p:nvSpPr>
          <p:spPr bwMode="auto">
            <a:xfrm>
              <a:off x="3011" y="176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5" name="Rectangle 1049"/>
            <p:cNvSpPr>
              <a:spLocks noChangeArrowheads="1"/>
            </p:cNvSpPr>
            <p:nvPr/>
          </p:nvSpPr>
          <p:spPr bwMode="auto">
            <a:xfrm>
              <a:off x="3049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6" name="Rectangle 1050"/>
            <p:cNvSpPr>
              <a:spLocks noChangeArrowheads="1"/>
            </p:cNvSpPr>
            <p:nvPr/>
          </p:nvSpPr>
          <p:spPr bwMode="auto">
            <a:xfrm>
              <a:off x="3082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7" name="Rectangle 1051"/>
            <p:cNvSpPr>
              <a:spLocks noChangeArrowheads="1"/>
            </p:cNvSpPr>
            <p:nvPr/>
          </p:nvSpPr>
          <p:spPr bwMode="auto">
            <a:xfrm>
              <a:off x="3118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8" name="Rectangle 1052"/>
            <p:cNvSpPr>
              <a:spLocks noChangeArrowheads="1"/>
            </p:cNvSpPr>
            <p:nvPr/>
          </p:nvSpPr>
          <p:spPr bwMode="auto">
            <a:xfrm>
              <a:off x="3156" y="176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49" name="Rectangle 1053"/>
            <p:cNvSpPr>
              <a:spLocks noChangeArrowheads="1"/>
            </p:cNvSpPr>
            <p:nvPr/>
          </p:nvSpPr>
          <p:spPr bwMode="auto">
            <a:xfrm>
              <a:off x="3194" y="176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0" name="Rectangle 1054"/>
            <p:cNvSpPr>
              <a:spLocks noChangeArrowheads="1"/>
            </p:cNvSpPr>
            <p:nvPr/>
          </p:nvSpPr>
          <p:spPr bwMode="auto">
            <a:xfrm>
              <a:off x="3232" y="176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1" name="Rectangle 1055"/>
            <p:cNvSpPr>
              <a:spLocks noChangeArrowheads="1"/>
            </p:cNvSpPr>
            <p:nvPr/>
          </p:nvSpPr>
          <p:spPr bwMode="auto">
            <a:xfrm>
              <a:off x="3269" y="176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2" name="Rectangle 1056"/>
            <p:cNvSpPr>
              <a:spLocks noChangeArrowheads="1"/>
            </p:cNvSpPr>
            <p:nvPr/>
          </p:nvSpPr>
          <p:spPr bwMode="auto">
            <a:xfrm>
              <a:off x="3307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3" name="Rectangle 1057"/>
            <p:cNvSpPr>
              <a:spLocks noChangeArrowheads="1"/>
            </p:cNvSpPr>
            <p:nvPr/>
          </p:nvSpPr>
          <p:spPr bwMode="auto">
            <a:xfrm>
              <a:off x="3345" y="176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4" name="Rectangle 1058"/>
            <p:cNvSpPr>
              <a:spLocks noChangeArrowheads="1"/>
            </p:cNvSpPr>
            <p:nvPr/>
          </p:nvSpPr>
          <p:spPr bwMode="auto">
            <a:xfrm>
              <a:off x="3377" y="176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5" name="Rectangle 1059"/>
            <p:cNvSpPr>
              <a:spLocks noChangeArrowheads="1"/>
            </p:cNvSpPr>
            <p:nvPr/>
          </p:nvSpPr>
          <p:spPr bwMode="auto">
            <a:xfrm>
              <a:off x="2212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6" name="Rectangle 1060"/>
            <p:cNvSpPr>
              <a:spLocks noChangeArrowheads="1"/>
            </p:cNvSpPr>
            <p:nvPr/>
          </p:nvSpPr>
          <p:spPr bwMode="auto">
            <a:xfrm>
              <a:off x="2244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7" name="Rectangle 1061"/>
            <p:cNvSpPr>
              <a:spLocks noChangeArrowheads="1"/>
            </p:cNvSpPr>
            <p:nvPr/>
          </p:nvSpPr>
          <p:spPr bwMode="auto">
            <a:xfrm>
              <a:off x="2275" y="1196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8" name="Rectangle 1062"/>
            <p:cNvSpPr>
              <a:spLocks noChangeArrowheads="1"/>
            </p:cNvSpPr>
            <p:nvPr/>
          </p:nvSpPr>
          <p:spPr bwMode="auto">
            <a:xfrm>
              <a:off x="2313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59" name="Rectangle 1063"/>
            <p:cNvSpPr>
              <a:spLocks noChangeArrowheads="1"/>
            </p:cNvSpPr>
            <p:nvPr/>
          </p:nvSpPr>
          <p:spPr bwMode="auto">
            <a:xfrm>
              <a:off x="2345" y="1196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0" name="Rectangle 1064"/>
            <p:cNvSpPr>
              <a:spLocks noChangeArrowheads="1"/>
            </p:cNvSpPr>
            <p:nvPr/>
          </p:nvSpPr>
          <p:spPr bwMode="auto">
            <a:xfrm>
              <a:off x="2381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1" name="Rectangle 1065"/>
            <p:cNvSpPr>
              <a:spLocks noChangeArrowheads="1"/>
            </p:cNvSpPr>
            <p:nvPr/>
          </p:nvSpPr>
          <p:spPr bwMode="auto">
            <a:xfrm>
              <a:off x="2414" y="119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2" name="Rectangle 1066"/>
            <p:cNvSpPr>
              <a:spLocks noChangeArrowheads="1"/>
            </p:cNvSpPr>
            <p:nvPr/>
          </p:nvSpPr>
          <p:spPr bwMode="auto">
            <a:xfrm>
              <a:off x="2452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3" name="Rectangle 1067"/>
            <p:cNvSpPr>
              <a:spLocks noChangeArrowheads="1"/>
            </p:cNvSpPr>
            <p:nvPr/>
          </p:nvSpPr>
          <p:spPr bwMode="auto">
            <a:xfrm>
              <a:off x="2482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4" name="Rectangle 1068"/>
            <p:cNvSpPr>
              <a:spLocks noChangeArrowheads="1"/>
            </p:cNvSpPr>
            <p:nvPr/>
          </p:nvSpPr>
          <p:spPr bwMode="auto">
            <a:xfrm>
              <a:off x="2514" y="1196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5" name="Rectangle 1069"/>
            <p:cNvSpPr>
              <a:spLocks noChangeArrowheads="1"/>
            </p:cNvSpPr>
            <p:nvPr/>
          </p:nvSpPr>
          <p:spPr bwMode="auto">
            <a:xfrm>
              <a:off x="2546" y="1196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6" name="Rectangle 1070"/>
            <p:cNvSpPr>
              <a:spLocks noChangeArrowheads="1"/>
            </p:cNvSpPr>
            <p:nvPr/>
          </p:nvSpPr>
          <p:spPr bwMode="auto">
            <a:xfrm>
              <a:off x="2578" y="119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7" name="Rectangle 1071"/>
            <p:cNvSpPr>
              <a:spLocks noChangeArrowheads="1"/>
            </p:cNvSpPr>
            <p:nvPr/>
          </p:nvSpPr>
          <p:spPr bwMode="auto">
            <a:xfrm>
              <a:off x="3407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8" name="Rectangle 1072"/>
            <p:cNvSpPr>
              <a:spLocks noChangeArrowheads="1"/>
            </p:cNvSpPr>
            <p:nvPr/>
          </p:nvSpPr>
          <p:spPr bwMode="auto">
            <a:xfrm>
              <a:off x="3440" y="151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69" name="Rectangle 1073"/>
            <p:cNvSpPr>
              <a:spLocks noChangeArrowheads="1"/>
            </p:cNvSpPr>
            <p:nvPr/>
          </p:nvSpPr>
          <p:spPr bwMode="auto">
            <a:xfrm>
              <a:off x="3478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0" name="Rectangle 1074"/>
            <p:cNvSpPr>
              <a:spLocks noChangeArrowheads="1"/>
            </p:cNvSpPr>
            <p:nvPr/>
          </p:nvSpPr>
          <p:spPr bwMode="auto">
            <a:xfrm>
              <a:off x="3508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1" name="Rectangle 1075"/>
            <p:cNvSpPr>
              <a:spLocks noChangeArrowheads="1"/>
            </p:cNvSpPr>
            <p:nvPr/>
          </p:nvSpPr>
          <p:spPr bwMode="auto">
            <a:xfrm>
              <a:off x="3540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2" name="Rectangle 1076"/>
            <p:cNvSpPr>
              <a:spLocks noChangeArrowheads="1"/>
            </p:cNvSpPr>
            <p:nvPr/>
          </p:nvSpPr>
          <p:spPr bwMode="auto">
            <a:xfrm>
              <a:off x="3578" y="151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3" name="Rectangle 1077"/>
            <p:cNvSpPr>
              <a:spLocks noChangeArrowheads="1"/>
            </p:cNvSpPr>
            <p:nvPr/>
          </p:nvSpPr>
          <p:spPr bwMode="auto">
            <a:xfrm>
              <a:off x="3609" y="1513"/>
              <a:ext cx="3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4" name="Rectangle 1078"/>
            <p:cNvSpPr>
              <a:spLocks noChangeArrowheads="1"/>
            </p:cNvSpPr>
            <p:nvPr/>
          </p:nvSpPr>
          <p:spPr bwMode="auto">
            <a:xfrm>
              <a:off x="3653" y="1513"/>
              <a:ext cx="1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5" name="Rectangle 1079"/>
            <p:cNvSpPr>
              <a:spLocks noChangeArrowheads="1"/>
            </p:cNvSpPr>
            <p:nvPr/>
          </p:nvSpPr>
          <p:spPr bwMode="auto">
            <a:xfrm>
              <a:off x="3729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6" name="Rectangle 1080"/>
            <p:cNvSpPr>
              <a:spLocks noChangeArrowheads="1"/>
            </p:cNvSpPr>
            <p:nvPr/>
          </p:nvSpPr>
          <p:spPr bwMode="auto">
            <a:xfrm>
              <a:off x="3760" y="155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7" name="Rectangle 1081"/>
            <p:cNvSpPr>
              <a:spLocks noChangeArrowheads="1"/>
            </p:cNvSpPr>
            <p:nvPr/>
          </p:nvSpPr>
          <p:spPr bwMode="auto">
            <a:xfrm>
              <a:off x="3798" y="1557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8" name="Rectangle 1082"/>
            <p:cNvSpPr>
              <a:spLocks noChangeArrowheads="1"/>
            </p:cNvSpPr>
            <p:nvPr/>
          </p:nvSpPr>
          <p:spPr bwMode="auto">
            <a:xfrm>
              <a:off x="3830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79" name="Rectangle 1083"/>
            <p:cNvSpPr>
              <a:spLocks noChangeArrowheads="1"/>
            </p:cNvSpPr>
            <p:nvPr/>
          </p:nvSpPr>
          <p:spPr bwMode="auto">
            <a:xfrm>
              <a:off x="3860" y="1557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0" name="Rectangle 1084"/>
            <p:cNvSpPr>
              <a:spLocks noChangeArrowheads="1"/>
            </p:cNvSpPr>
            <p:nvPr/>
          </p:nvSpPr>
          <p:spPr bwMode="auto">
            <a:xfrm>
              <a:off x="3892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1" name="Rectangle 1085"/>
            <p:cNvSpPr>
              <a:spLocks noChangeArrowheads="1"/>
            </p:cNvSpPr>
            <p:nvPr/>
          </p:nvSpPr>
          <p:spPr bwMode="auto">
            <a:xfrm>
              <a:off x="3923" y="155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2" name="Rectangle 1086"/>
            <p:cNvSpPr>
              <a:spLocks noChangeArrowheads="1"/>
            </p:cNvSpPr>
            <p:nvPr/>
          </p:nvSpPr>
          <p:spPr bwMode="auto">
            <a:xfrm>
              <a:off x="3961" y="155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3" name="Rectangle 1087"/>
            <p:cNvSpPr>
              <a:spLocks noChangeArrowheads="1"/>
            </p:cNvSpPr>
            <p:nvPr/>
          </p:nvSpPr>
          <p:spPr bwMode="auto">
            <a:xfrm>
              <a:off x="3993" y="155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4" name="Rectangle 1088"/>
            <p:cNvSpPr>
              <a:spLocks noChangeArrowheads="1"/>
            </p:cNvSpPr>
            <p:nvPr/>
          </p:nvSpPr>
          <p:spPr bwMode="auto">
            <a:xfrm>
              <a:off x="4031" y="155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5" name="Rectangle 1089"/>
            <p:cNvSpPr>
              <a:spLocks noChangeArrowheads="1"/>
            </p:cNvSpPr>
            <p:nvPr/>
          </p:nvSpPr>
          <p:spPr bwMode="auto">
            <a:xfrm>
              <a:off x="3176" y="1589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6" name="Rectangle 1090"/>
            <p:cNvSpPr>
              <a:spLocks noChangeArrowheads="1"/>
            </p:cNvSpPr>
            <p:nvPr/>
          </p:nvSpPr>
          <p:spPr bwMode="auto">
            <a:xfrm>
              <a:off x="3206" y="1589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7" name="Rectangle 1091"/>
            <p:cNvSpPr>
              <a:spLocks noChangeArrowheads="1"/>
            </p:cNvSpPr>
            <p:nvPr/>
          </p:nvSpPr>
          <p:spPr bwMode="auto">
            <a:xfrm>
              <a:off x="3226" y="1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8" name="Rectangle 1092"/>
            <p:cNvSpPr>
              <a:spLocks noChangeArrowheads="1"/>
            </p:cNvSpPr>
            <p:nvPr/>
          </p:nvSpPr>
          <p:spPr bwMode="auto">
            <a:xfrm>
              <a:off x="3257" y="1589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89" name="Rectangle 1093"/>
            <p:cNvSpPr>
              <a:spLocks noChangeArrowheads="1"/>
            </p:cNvSpPr>
            <p:nvPr/>
          </p:nvSpPr>
          <p:spPr bwMode="auto">
            <a:xfrm>
              <a:off x="3289" y="1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0" name="Rectangle 1094"/>
            <p:cNvSpPr>
              <a:spLocks noChangeArrowheads="1"/>
            </p:cNvSpPr>
            <p:nvPr/>
          </p:nvSpPr>
          <p:spPr bwMode="auto">
            <a:xfrm>
              <a:off x="3319" y="1589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1" name="Rectangle 1095"/>
            <p:cNvSpPr>
              <a:spLocks noChangeArrowheads="1"/>
            </p:cNvSpPr>
            <p:nvPr/>
          </p:nvSpPr>
          <p:spPr bwMode="auto">
            <a:xfrm>
              <a:off x="3741" y="1704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2" name="Rectangle 1096"/>
            <p:cNvSpPr>
              <a:spLocks noChangeArrowheads="1"/>
            </p:cNvSpPr>
            <p:nvPr/>
          </p:nvSpPr>
          <p:spPr bwMode="auto">
            <a:xfrm>
              <a:off x="3772" y="1704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3" name="Rectangle 1097"/>
            <p:cNvSpPr>
              <a:spLocks noChangeArrowheads="1"/>
            </p:cNvSpPr>
            <p:nvPr/>
          </p:nvSpPr>
          <p:spPr bwMode="auto">
            <a:xfrm>
              <a:off x="3792" y="170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4" name="Rectangle 1098"/>
            <p:cNvSpPr>
              <a:spLocks noChangeArrowheads="1"/>
            </p:cNvSpPr>
            <p:nvPr/>
          </p:nvSpPr>
          <p:spPr bwMode="auto">
            <a:xfrm>
              <a:off x="3822" y="170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5" name="Rectangle 1099"/>
            <p:cNvSpPr>
              <a:spLocks noChangeArrowheads="1"/>
            </p:cNvSpPr>
            <p:nvPr/>
          </p:nvSpPr>
          <p:spPr bwMode="auto">
            <a:xfrm>
              <a:off x="3860" y="170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6" name="Rectangle 1100"/>
            <p:cNvSpPr>
              <a:spLocks noChangeArrowheads="1"/>
            </p:cNvSpPr>
            <p:nvPr/>
          </p:nvSpPr>
          <p:spPr bwMode="auto">
            <a:xfrm>
              <a:off x="3892" y="170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7" name="Rectangle 1101"/>
            <p:cNvSpPr>
              <a:spLocks noChangeArrowheads="1"/>
            </p:cNvSpPr>
            <p:nvPr/>
          </p:nvSpPr>
          <p:spPr bwMode="auto">
            <a:xfrm>
              <a:off x="3931" y="1704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8" name="Rectangle 1102"/>
            <p:cNvSpPr>
              <a:spLocks noChangeArrowheads="1"/>
            </p:cNvSpPr>
            <p:nvPr/>
          </p:nvSpPr>
          <p:spPr bwMode="auto">
            <a:xfrm>
              <a:off x="3967" y="1704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199" name="Rectangle 1103"/>
            <p:cNvSpPr>
              <a:spLocks noChangeArrowheads="1"/>
            </p:cNvSpPr>
            <p:nvPr/>
          </p:nvSpPr>
          <p:spPr bwMode="auto">
            <a:xfrm>
              <a:off x="4005" y="170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0" name="Rectangle 1104"/>
            <p:cNvSpPr>
              <a:spLocks noChangeArrowheads="1"/>
            </p:cNvSpPr>
            <p:nvPr/>
          </p:nvSpPr>
          <p:spPr bwMode="auto">
            <a:xfrm>
              <a:off x="4037" y="170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1" name="Rectangle 1105"/>
            <p:cNvSpPr>
              <a:spLocks noChangeArrowheads="1"/>
            </p:cNvSpPr>
            <p:nvPr/>
          </p:nvSpPr>
          <p:spPr bwMode="auto">
            <a:xfrm>
              <a:off x="2810" y="16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2" name="Rectangle 1106"/>
            <p:cNvSpPr>
              <a:spLocks noChangeArrowheads="1"/>
            </p:cNvSpPr>
            <p:nvPr/>
          </p:nvSpPr>
          <p:spPr bwMode="auto">
            <a:xfrm>
              <a:off x="2842" y="168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3" name="Rectangle 1107"/>
            <p:cNvSpPr>
              <a:spLocks noChangeArrowheads="1"/>
            </p:cNvSpPr>
            <p:nvPr/>
          </p:nvSpPr>
          <p:spPr bwMode="auto">
            <a:xfrm>
              <a:off x="2860" y="168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4" name="Rectangle 1108"/>
            <p:cNvSpPr>
              <a:spLocks noChangeArrowheads="1"/>
            </p:cNvSpPr>
            <p:nvPr/>
          </p:nvSpPr>
          <p:spPr bwMode="auto">
            <a:xfrm>
              <a:off x="2892" y="16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5" name="Rectangle 1109"/>
            <p:cNvSpPr>
              <a:spLocks noChangeArrowheads="1"/>
            </p:cNvSpPr>
            <p:nvPr/>
          </p:nvSpPr>
          <p:spPr bwMode="auto">
            <a:xfrm>
              <a:off x="2931" y="168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6" name="Rectangle 1110"/>
            <p:cNvSpPr>
              <a:spLocks noChangeArrowheads="1"/>
            </p:cNvSpPr>
            <p:nvPr/>
          </p:nvSpPr>
          <p:spPr bwMode="auto">
            <a:xfrm>
              <a:off x="2961" y="1683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7" name="Rectangle 1111"/>
            <p:cNvSpPr>
              <a:spLocks noChangeArrowheads="1"/>
            </p:cNvSpPr>
            <p:nvPr/>
          </p:nvSpPr>
          <p:spPr bwMode="auto">
            <a:xfrm>
              <a:off x="2993" y="16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8" name="Rectangle 1112"/>
            <p:cNvSpPr>
              <a:spLocks noChangeArrowheads="1"/>
            </p:cNvSpPr>
            <p:nvPr/>
          </p:nvSpPr>
          <p:spPr bwMode="auto">
            <a:xfrm>
              <a:off x="3031" y="1683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Y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09" name="Rectangle 1113"/>
            <p:cNvSpPr>
              <a:spLocks noChangeArrowheads="1"/>
            </p:cNvSpPr>
            <p:nvPr/>
          </p:nvSpPr>
          <p:spPr bwMode="auto">
            <a:xfrm>
              <a:off x="3061" y="16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0" name="Rectangle 1114"/>
            <p:cNvSpPr>
              <a:spLocks noChangeArrowheads="1"/>
            </p:cNvSpPr>
            <p:nvPr/>
          </p:nvSpPr>
          <p:spPr bwMode="auto">
            <a:xfrm>
              <a:off x="3094" y="16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1" name="Rectangle 1115"/>
            <p:cNvSpPr>
              <a:spLocks noChangeArrowheads="1"/>
            </p:cNvSpPr>
            <p:nvPr/>
          </p:nvSpPr>
          <p:spPr bwMode="auto">
            <a:xfrm>
              <a:off x="1985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2" name="Rectangle 1116"/>
            <p:cNvSpPr>
              <a:spLocks noChangeArrowheads="1"/>
            </p:cNvSpPr>
            <p:nvPr/>
          </p:nvSpPr>
          <p:spPr bwMode="auto">
            <a:xfrm>
              <a:off x="2017" y="127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3" name="Rectangle 1117"/>
            <p:cNvSpPr>
              <a:spLocks noChangeArrowheads="1"/>
            </p:cNvSpPr>
            <p:nvPr/>
          </p:nvSpPr>
          <p:spPr bwMode="auto">
            <a:xfrm>
              <a:off x="2049" y="127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4" name="Rectangle 1118"/>
            <p:cNvSpPr>
              <a:spLocks noChangeArrowheads="1"/>
            </p:cNvSpPr>
            <p:nvPr/>
          </p:nvSpPr>
          <p:spPr bwMode="auto">
            <a:xfrm>
              <a:off x="2080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5" name="Rectangle 1119"/>
            <p:cNvSpPr>
              <a:spLocks noChangeArrowheads="1"/>
            </p:cNvSpPr>
            <p:nvPr/>
          </p:nvSpPr>
          <p:spPr bwMode="auto">
            <a:xfrm>
              <a:off x="2112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6" name="Rectangle 1120"/>
            <p:cNvSpPr>
              <a:spLocks noChangeArrowheads="1"/>
            </p:cNvSpPr>
            <p:nvPr/>
          </p:nvSpPr>
          <p:spPr bwMode="auto">
            <a:xfrm>
              <a:off x="2144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7" name="Rectangle 1121"/>
            <p:cNvSpPr>
              <a:spLocks noChangeArrowheads="1"/>
            </p:cNvSpPr>
            <p:nvPr/>
          </p:nvSpPr>
          <p:spPr bwMode="auto">
            <a:xfrm>
              <a:off x="2174" y="127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8" name="Rectangle 1122"/>
            <p:cNvSpPr>
              <a:spLocks noChangeArrowheads="1"/>
            </p:cNvSpPr>
            <p:nvPr/>
          </p:nvSpPr>
          <p:spPr bwMode="auto">
            <a:xfrm>
              <a:off x="2212" y="127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19" name="Rectangle 1123"/>
            <p:cNvSpPr>
              <a:spLocks noChangeArrowheads="1"/>
            </p:cNvSpPr>
            <p:nvPr/>
          </p:nvSpPr>
          <p:spPr bwMode="auto">
            <a:xfrm>
              <a:off x="2251" y="127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0" name="Rectangle 1124"/>
            <p:cNvSpPr>
              <a:spLocks noChangeArrowheads="1"/>
            </p:cNvSpPr>
            <p:nvPr/>
          </p:nvSpPr>
          <p:spPr bwMode="auto">
            <a:xfrm>
              <a:off x="2287" y="1272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1" name="Rectangle 1125"/>
            <p:cNvSpPr>
              <a:spLocks noChangeArrowheads="1"/>
            </p:cNvSpPr>
            <p:nvPr/>
          </p:nvSpPr>
          <p:spPr bwMode="auto">
            <a:xfrm>
              <a:off x="2325" y="127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2" name="Rectangle 1126"/>
            <p:cNvSpPr>
              <a:spLocks noChangeArrowheads="1"/>
            </p:cNvSpPr>
            <p:nvPr/>
          </p:nvSpPr>
          <p:spPr bwMode="auto">
            <a:xfrm>
              <a:off x="2363" y="1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3" name="Rectangle 1127"/>
            <p:cNvSpPr>
              <a:spLocks noChangeArrowheads="1"/>
            </p:cNvSpPr>
            <p:nvPr/>
          </p:nvSpPr>
          <p:spPr bwMode="auto">
            <a:xfrm>
              <a:off x="2395" y="127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4" name="Rectangle 1128"/>
            <p:cNvSpPr>
              <a:spLocks noChangeArrowheads="1"/>
            </p:cNvSpPr>
            <p:nvPr/>
          </p:nvSpPr>
          <p:spPr bwMode="auto">
            <a:xfrm>
              <a:off x="3257" y="255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5" name="Rectangle 1129"/>
            <p:cNvSpPr>
              <a:spLocks noChangeArrowheads="1"/>
            </p:cNvSpPr>
            <p:nvPr/>
          </p:nvSpPr>
          <p:spPr bwMode="auto">
            <a:xfrm>
              <a:off x="3289" y="255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6" name="Rectangle 1130"/>
            <p:cNvSpPr>
              <a:spLocks noChangeArrowheads="1"/>
            </p:cNvSpPr>
            <p:nvPr/>
          </p:nvSpPr>
          <p:spPr bwMode="auto">
            <a:xfrm>
              <a:off x="3327" y="255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7" name="Rectangle 1131"/>
            <p:cNvSpPr>
              <a:spLocks noChangeArrowheads="1"/>
            </p:cNvSpPr>
            <p:nvPr/>
          </p:nvSpPr>
          <p:spPr bwMode="auto">
            <a:xfrm>
              <a:off x="3363" y="255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8" name="Rectangle 1132"/>
            <p:cNvSpPr>
              <a:spLocks noChangeArrowheads="1"/>
            </p:cNvSpPr>
            <p:nvPr/>
          </p:nvSpPr>
          <p:spPr bwMode="auto">
            <a:xfrm>
              <a:off x="3401" y="2558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29" name="Rectangle 1133"/>
            <p:cNvSpPr>
              <a:spLocks noChangeArrowheads="1"/>
            </p:cNvSpPr>
            <p:nvPr/>
          </p:nvSpPr>
          <p:spPr bwMode="auto">
            <a:xfrm>
              <a:off x="3440" y="255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0" name="Rectangle 1134"/>
            <p:cNvSpPr>
              <a:spLocks noChangeArrowheads="1"/>
            </p:cNvSpPr>
            <p:nvPr/>
          </p:nvSpPr>
          <p:spPr bwMode="auto">
            <a:xfrm>
              <a:off x="3470" y="2558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1" name="Rectangle 1135"/>
            <p:cNvSpPr>
              <a:spLocks noChangeArrowheads="1"/>
            </p:cNvSpPr>
            <p:nvPr/>
          </p:nvSpPr>
          <p:spPr bwMode="auto">
            <a:xfrm>
              <a:off x="3502" y="2558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2" name="Rectangle 1136"/>
            <p:cNvSpPr>
              <a:spLocks noChangeArrowheads="1"/>
            </p:cNvSpPr>
            <p:nvPr/>
          </p:nvSpPr>
          <p:spPr bwMode="auto">
            <a:xfrm>
              <a:off x="3546" y="255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3" name="Rectangle 1137"/>
            <p:cNvSpPr>
              <a:spLocks noChangeArrowheads="1"/>
            </p:cNvSpPr>
            <p:nvPr/>
          </p:nvSpPr>
          <p:spPr bwMode="auto">
            <a:xfrm>
              <a:off x="3578" y="255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4" name="Rectangle 1138"/>
            <p:cNvSpPr>
              <a:spLocks noChangeArrowheads="1"/>
            </p:cNvSpPr>
            <p:nvPr/>
          </p:nvSpPr>
          <p:spPr bwMode="auto">
            <a:xfrm>
              <a:off x="3615" y="255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5" name="Rectangle 1139"/>
            <p:cNvSpPr>
              <a:spLocks noChangeArrowheads="1"/>
            </p:cNvSpPr>
            <p:nvPr/>
          </p:nvSpPr>
          <p:spPr bwMode="auto">
            <a:xfrm>
              <a:off x="3389" y="167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6" name="Rectangle 1140"/>
            <p:cNvSpPr>
              <a:spLocks noChangeArrowheads="1"/>
            </p:cNvSpPr>
            <p:nvPr/>
          </p:nvSpPr>
          <p:spPr bwMode="auto">
            <a:xfrm>
              <a:off x="3420" y="1679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7" name="Rectangle 1141"/>
            <p:cNvSpPr>
              <a:spLocks noChangeArrowheads="1"/>
            </p:cNvSpPr>
            <p:nvPr/>
          </p:nvSpPr>
          <p:spPr bwMode="auto">
            <a:xfrm>
              <a:off x="3458" y="1679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8" name="Rectangle 1142"/>
            <p:cNvSpPr>
              <a:spLocks noChangeArrowheads="1"/>
            </p:cNvSpPr>
            <p:nvPr/>
          </p:nvSpPr>
          <p:spPr bwMode="auto">
            <a:xfrm>
              <a:off x="3490" y="167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39" name="Rectangle 1143"/>
            <p:cNvSpPr>
              <a:spLocks noChangeArrowheads="1"/>
            </p:cNvSpPr>
            <p:nvPr/>
          </p:nvSpPr>
          <p:spPr bwMode="auto">
            <a:xfrm>
              <a:off x="3603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0" name="Rectangle 1144"/>
            <p:cNvSpPr>
              <a:spLocks noChangeArrowheads="1"/>
            </p:cNvSpPr>
            <p:nvPr/>
          </p:nvSpPr>
          <p:spPr bwMode="auto">
            <a:xfrm>
              <a:off x="3635" y="145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1" name="Rectangle 1145"/>
            <p:cNvSpPr>
              <a:spLocks noChangeArrowheads="1"/>
            </p:cNvSpPr>
            <p:nvPr/>
          </p:nvSpPr>
          <p:spPr bwMode="auto">
            <a:xfrm>
              <a:off x="3671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2" name="Rectangle 1146"/>
            <p:cNvSpPr>
              <a:spLocks noChangeArrowheads="1"/>
            </p:cNvSpPr>
            <p:nvPr/>
          </p:nvSpPr>
          <p:spPr bwMode="auto">
            <a:xfrm>
              <a:off x="3703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3" name="Rectangle 1147"/>
            <p:cNvSpPr>
              <a:spLocks noChangeArrowheads="1"/>
            </p:cNvSpPr>
            <p:nvPr/>
          </p:nvSpPr>
          <p:spPr bwMode="auto">
            <a:xfrm>
              <a:off x="3735" y="145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4" name="Rectangle 1148"/>
            <p:cNvSpPr>
              <a:spLocks noChangeArrowheads="1"/>
            </p:cNvSpPr>
            <p:nvPr/>
          </p:nvSpPr>
          <p:spPr bwMode="auto">
            <a:xfrm>
              <a:off x="3772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5" name="Rectangle 1149"/>
            <p:cNvSpPr>
              <a:spLocks noChangeArrowheads="1"/>
            </p:cNvSpPr>
            <p:nvPr/>
          </p:nvSpPr>
          <p:spPr bwMode="auto">
            <a:xfrm>
              <a:off x="3804" y="1455"/>
              <a:ext cx="1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6" name="Rectangle 1150"/>
            <p:cNvSpPr>
              <a:spLocks noChangeArrowheads="1"/>
            </p:cNvSpPr>
            <p:nvPr/>
          </p:nvSpPr>
          <p:spPr bwMode="auto">
            <a:xfrm>
              <a:off x="3830" y="145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7" name="Rectangle 1151"/>
            <p:cNvSpPr>
              <a:spLocks noChangeArrowheads="1"/>
            </p:cNvSpPr>
            <p:nvPr/>
          </p:nvSpPr>
          <p:spPr bwMode="auto">
            <a:xfrm>
              <a:off x="2017" y="1821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8" name="Rectangle 1152"/>
            <p:cNvSpPr>
              <a:spLocks noChangeArrowheads="1"/>
            </p:cNvSpPr>
            <p:nvPr/>
          </p:nvSpPr>
          <p:spPr bwMode="auto">
            <a:xfrm>
              <a:off x="2049" y="182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49" name="Rectangle 1153"/>
            <p:cNvSpPr>
              <a:spLocks noChangeArrowheads="1"/>
            </p:cNvSpPr>
            <p:nvPr/>
          </p:nvSpPr>
          <p:spPr bwMode="auto">
            <a:xfrm>
              <a:off x="2080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0" name="Rectangle 1154"/>
            <p:cNvSpPr>
              <a:spLocks noChangeArrowheads="1"/>
            </p:cNvSpPr>
            <p:nvPr/>
          </p:nvSpPr>
          <p:spPr bwMode="auto">
            <a:xfrm>
              <a:off x="2118" y="1821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1" name="Rectangle 1155"/>
            <p:cNvSpPr>
              <a:spLocks noChangeArrowheads="1"/>
            </p:cNvSpPr>
            <p:nvPr/>
          </p:nvSpPr>
          <p:spPr bwMode="auto">
            <a:xfrm>
              <a:off x="2150" y="182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2" name="Rectangle 1156"/>
            <p:cNvSpPr>
              <a:spLocks noChangeArrowheads="1"/>
            </p:cNvSpPr>
            <p:nvPr/>
          </p:nvSpPr>
          <p:spPr bwMode="auto">
            <a:xfrm>
              <a:off x="2180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3" name="Rectangle 1157"/>
            <p:cNvSpPr>
              <a:spLocks noChangeArrowheads="1"/>
            </p:cNvSpPr>
            <p:nvPr/>
          </p:nvSpPr>
          <p:spPr bwMode="auto">
            <a:xfrm>
              <a:off x="2218" y="1821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4" name="Rectangle 1158"/>
            <p:cNvSpPr>
              <a:spLocks noChangeArrowheads="1"/>
            </p:cNvSpPr>
            <p:nvPr/>
          </p:nvSpPr>
          <p:spPr bwMode="auto">
            <a:xfrm>
              <a:off x="2257" y="182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5" name="Rectangle 1159"/>
            <p:cNvSpPr>
              <a:spLocks noChangeArrowheads="1"/>
            </p:cNvSpPr>
            <p:nvPr/>
          </p:nvSpPr>
          <p:spPr bwMode="auto">
            <a:xfrm>
              <a:off x="2287" y="182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6" name="Rectangle 1160"/>
            <p:cNvSpPr>
              <a:spLocks noChangeArrowheads="1"/>
            </p:cNvSpPr>
            <p:nvPr/>
          </p:nvSpPr>
          <p:spPr bwMode="auto">
            <a:xfrm>
              <a:off x="2325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7" name="Rectangle 1161"/>
            <p:cNvSpPr>
              <a:spLocks noChangeArrowheads="1"/>
            </p:cNvSpPr>
            <p:nvPr/>
          </p:nvSpPr>
          <p:spPr bwMode="auto">
            <a:xfrm>
              <a:off x="2363" y="1821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8" name="Rectangle 1162"/>
            <p:cNvSpPr>
              <a:spLocks noChangeArrowheads="1"/>
            </p:cNvSpPr>
            <p:nvPr/>
          </p:nvSpPr>
          <p:spPr bwMode="auto">
            <a:xfrm>
              <a:off x="2401" y="1821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59" name="Rectangle 1163"/>
            <p:cNvSpPr>
              <a:spLocks noChangeArrowheads="1"/>
            </p:cNvSpPr>
            <p:nvPr/>
          </p:nvSpPr>
          <p:spPr bwMode="auto">
            <a:xfrm>
              <a:off x="3319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0" name="Rectangle 1164"/>
            <p:cNvSpPr>
              <a:spLocks noChangeArrowheads="1"/>
            </p:cNvSpPr>
            <p:nvPr/>
          </p:nvSpPr>
          <p:spPr bwMode="auto">
            <a:xfrm>
              <a:off x="3351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1" name="Rectangle 1165"/>
            <p:cNvSpPr>
              <a:spLocks noChangeArrowheads="1"/>
            </p:cNvSpPr>
            <p:nvPr/>
          </p:nvSpPr>
          <p:spPr bwMode="auto">
            <a:xfrm>
              <a:off x="3383" y="133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2" name="Rectangle 1166"/>
            <p:cNvSpPr>
              <a:spLocks noChangeArrowheads="1"/>
            </p:cNvSpPr>
            <p:nvPr/>
          </p:nvSpPr>
          <p:spPr bwMode="auto">
            <a:xfrm>
              <a:off x="3420" y="133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3" name="Rectangle 1167"/>
            <p:cNvSpPr>
              <a:spLocks noChangeArrowheads="1"/>
            </p:cNvSpPr>
            <p:nvPr/>
          </p:nvSpPr>
          <p:spPr bwMode="auto">
            <a:xfrm>
              <a:off x="3458" y="1335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4" name="Rectangle 1168"/>
            <p:cNvSpPr>
              <a:spLocks noChangeArrowheads="1"/>
            </p:cNvSpPr>
            <p:nvPr/>
          </p:nvSpPr>
          <p:spPr bwMode="auto">
            <a:xfrm>
              <a:off x="3490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5" name="Rectangle 1169"/>
            <p:cNvSpPr>
              <a:spLocks noChangeArrowheads="1"/>
            </p:cNvSpPr>
            <p:nvPr/>
          </p:nvSpPr>
          <p:spPr bwMode="auto">
            <a:xfrm>
              <a:off x="3528" y="1335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6" name="Rectangle 1170"/>
            <p:cNvSpPr>
              <a:spLocks noChangeArrowheads="1"/>
            </p:cNvSpPr>
            <p:nvPr/>
          </p:nvSpPr>
          <p:spPr bwMode="auto">
            <a:xfrm>
              <a:off x="3564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7" name="Rectangle 1171"/>
            <p:cNvSpPr>
              <a:spLocks noChangeArrowheads="1"/>
            </p:cNvSpPr>
            <p:nvPr/>
          </p:nvSpPr>
          <p:spPr bwMode="auto">
            <a:xfrm>
              <a:off x="3603" y="1335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8" name="Rectangle 1172"/>
            <p:cNvSpPr>
              <a:spLocks noChangeArrowheads="1"/>
            </p:cNvSpPr>
            <p:nvPr/>
          </p:nvSpPr>
          <p:spPr bwMode="auto">
            <a:xfrm>
              <a:off x="3615" y="1335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69" name="Rectangle 1173"/>
            <p:cNvSpPr>
              <a:spLocks noChangeArrowheads="1"/>
            </p:cNvSpPr>
            <p:nvPr/>
          </p:nvSpPr>
          <p:spPr bwMode="auto">
            <a:xfrm>
              <a:off x="2414" y="110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0" name="Rectangle 1174"/>
            <p:cNvSpPr>
              <a:spLocks noChangeArrowheads="1"/>
            </p:cNvSpPr>
            <p:nvPr/>
          </p:nvSpPr>
          <p:spPr bwMode="auto">
            <a:xfrm>
              <a:off x="2446" y="1108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1" name="Rectangle 1175"/>
            <p:cNvSpPr>
              <a:spLocks noChangeArrowheads="1"/>
            </p:cNvSpPr>
            <p:nvPr/>
          </p:nvSpPr>
          <p:spPr bwMode="auto">
            <a:xfrm>
              <a:off x="2464" y="110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2" name="Rectangle 1176"/>
            <p:cNvSpPr>
              <a:spLocks noChangeArrowheads="1"/>
            </p:cNvSpPr>
            <p:nvPr/>
          </p:nvSpPr>
          <p:spPr bwMode="auto">
            <a:xfrm>
              <a:off x="2496" y="110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3" name="Rectangle 1177"/>
            <p:cNvSpPr>
              <a:spLocks noChangeArrowheads="1"/>
            </p:cNvSpPr>
            <p:nvPr/>
          </p:nvSpPr>
          <p:spPr bwMode="auto">
            <a:xfrm>
              <a:off x="2534" y="110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4" name="Rectangle 1178"/>
            <p:cNvSpPr>
              <a:spLocks noChangeArrowheads="1"/>
            </p:cNvSpPr>
            <p:nvPr/>
          </p:nvSpPr>
          <p:spPr bwMode="auto">
            <a:xfrm>
              <a:off x="2564" y="110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5" name="Rectangle 1179"/>
            <p:cNvSpPr>
              <a:spLocks noChangeArrowheads="1"/>
            </p:cNvSpPr>
            <p:nvPr/>
          </p:nvSpPr>
          <p:spPr bwMode="auto">
            <a:xfrm>
              <a:off x="3679" y="188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6" name="Rectangle 1180"/>
            <p:cNvSpPr>
              <a:spLocks noChangeArrowheads="1"/>
            </p:cNvSpPr>
            <p:nvPr/>
          </p:nvSpPr>
          <p:spPr bwMode="auto">
            <a:xfrm>
              <a:off x="3715" y="18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7" name="Rectangle 1181"/>
            <p:cNvSpPr>
              <a:spLocks noChangeArrowheads="1"/>
            </p:cNvSpPr>
            <p:nvPr/>
          </p:nvSpPr>
          <p:spPr bwMode="auto">
            <a:xfrm>
              <a:off x="3747" y="188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8" name="Rectangle 1182"/>
            <p:cNvSpPr>
              <a:spLocks noChangeArrowheads="1"/>
            </p:cNvSpPr>
            <p:nvPr/>
          </p:nvSpPr>
          <p:spPr bwMode="auto">
            <a:xfrm>
              <a:off x="3786" y="18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79" name="Rectangle 1183"/>
            <p:cNvSpPr>
              <a:spLocks noChangeArrowheads="1"/>
            </p:cNvSpPr>
            <p:nvPr/>
          </p:nvSpPr>
          <p:spPr bwMode="auto">
            <a:xfrm>
              <a:off x="3822" y="18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0" name="Rectangle 1184"/>
            <p:cNvSpPr>
              <a:spLocks noChangeArrowheads="1"/>
            </p:cNvSpPr>
            <p:nvPr/>
          </p:nvSpPr>
          <p:spPr bwMode="auto">
            <a:xfrm>
              <a:off x="3854" y="18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1" name="Rectangle 1185"/>
            <p:cNvSpPr>
              <a:spLocks noChangeArrowheads="1"/>
            </p:cNvSpPr>
            <p:nvPr/>
          </p:nvSpPr>
          <p:spPr bwMode="auto">
            <a:xfrm>
              <a:off x="3892" y="188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2" name="Rectangle 1186"/>
            <p:cNvSpPr>
              <a:spLocks noChangeArrowheads="1"/>
            </p:cNvSpPr>
            <p:nvPr/>
          </p:nvSpPr>
          <p:spPr bwMode="auto">
            <a:xfrm>
              <a:off x="3904" y="1887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3" name="Rectangle 1187"/>
            <p:cNvSpPr>
              <a:spLocks noChangeArrowheads="1"/>
            </p:cNvSpPr>
            <p:nvPr/>
          </p:nvSpPr>
          <p:spPr bwMode="auto">
            <a:xfrm>
              <a:off x="3937" y="18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4" name="Rectangle 1188"/>
            <p:cNvSpPr>
              <a:spLocks noChangeArrowheads="1"/>
            </p:cNvSpPr>
            <p:nvPr/>
          </p:nvSpPr>
          <p:spPr bwMode="auto">
            <a:xfrm>
              <a:off x="3967" y="18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5" name="Rectangle 1189"/>
            <p:cNvSpPr>
              <a:spLocks noChangeArrowheads="1"/>
            </p:cNvSpPr>
            <p:nvPr/>
          </p:nvSpPr>
          <p:spPr bwMode="auto">
            <a:xfrm>
              <a:off x="4005" y="188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6" name="Rectangle 1190"/>
            <p:cNvSpPr>
              <a:spLocks noChangeArrowheads="1"/>
            </p:cNvSpPr>
            <p:nvPr/>
          </p:nvSpPr>
          <p:spPr bwMode="auto">
            <a:xfrm>
              <a:off x="3150" y="13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7" name="Rectangle 1191"/>
            <p:cNvSpPr>
              <a:spLocks noChangeArrowheads="1"/>
            </p:cNvSpPr>
            <p:nvPr/>
          </p:nvSpPr>
          <p:spPr bwMode="auto">
            <a:xfrm>
              <a:off x="3182" y="13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8" name="Rectangle 1192"/>
            <p:cNvSpPr>
              <a:spLocks noChangeArrowheads="1"/>
            </p:cNvSpPr>
            <p:nvPr/>
          </p:nvSpPr>
          <p:spPr bwMode="auto">
            <a:xfrm>
              <a:off x="3218" y="13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89" name="Rectangle 1193"/>
            <p:cNvSpPr>
              <a:spLocks noChangeArrowheads="1"/>
            </p:cNvSpPr>
            <p:nvPr/>
          </p:nvSpPr>
          <p:spPr bwMode="auto">
            <a:xfrm>
              <a:off x="3251" y="138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0" name="Rectangle 1194"/>
            <p:cNvSpPr>
              <a:spLocks noChangeArrowheads="1"/>
            </p:cNvSpPr>
            <p:nvPr/>
          </p:nvSpPr>
          <p:spPr bwMode="auto">
            <a:xfrm>
              <a:off x="3269" y="138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1" name="Rectangle 1195"/>
            <p:cNvSpPr>
              <a:spLocks noChangeArrowheads="1"/>
            </p:cNvSpPr>
            <p:nvPr/>
          </p:nvSpPr>
          <p:spPr bwMode="auto">
            <a:xfrm>
              <a:off x="3301" y="138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2" name="Rectangle 1196"/>
            <p:cNvSpPr>
              <a:spLocks noChangeArrowheads="1"/>
            </p:cNvSpPr>
            <p:nvPr/>
          </p:nvSpPr>
          <p:spPr bwMode="auto">
            <a:xfrm>
              <a:off x="3345" y="138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3" name="Rectangle 1197"/>
            <p:cNvSpPr>
              <a:spLocks noChangeArrowheads="1"/>
            </p:cNvSpPr>
            <p:nvPr/>
          </p:nvSpPr>
          <p:spPr bwMode="auto">
            <a:xfrm>
              <a:off x="3357" y="138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4" name="Rectangle 1198"/>
            <p:cNvSpPr>
              <a:spLocks noChangeArrowheads="1"/>
            </p:cNvSpPr>
            <p:nvPr/>
          </p:nvSpPr>
          <p:spPr bwMode="auto">
            <a:xfrm>
              <a:off x="2685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5" name="Rectangle 1199"/>
            <p:cNvSpPr>
              <a:spLocks noChangeArrowheads="1"/>
            </p:cNvSpPr>
            <p:nvPr/>
          </p:nvSpPr>
          <p:spPr bwMode="auto">
            <a:xfrm>
              <a:off x="2715" y="117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6" name="Rectangle 1200"/>
            <p:cNvSpPr>
              <a:spLocks noChangeArrowheads="1"/>
            </p:cNvSpPr>
            <p:nvPr/>
          </p:nvSpPr>
          <p:spPr bwMode="auto">
            <a:xfrm>
              <a:off x="2735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7" name="Rectangle 1201"/>
            <p:cNvSpPr>
              <a:spLocks noChangeArrowheads="1"/>
            </p:cNvSpPr>
            <p:nvPr/>
          </p:nvSpPr>
          <p:spPr bwMode="auto">
            <a:xfrm>
              <a:off x="2766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8" name="Rectangle 1202"/>
            <p:cNvSpPr>
              <a:spLocks noChangeArrowheads="1"/>
            </p:cNvSpPr>
            <p:nvPr/>
          </p:nvSpPr>
          <p:spPr bwMode="auto">
            <a:xfrm>
              <a:off x="2804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299" name="Rectangle 1203"/>
            <p:cNvSpPr>
              <a:spLocks noChangeArrowheads="1"/>
            </p:cNvSpPr>
            <p:nvPr/>
          </p:nvSpPr>
          <p:spPr bwMode="auto">
            <a:xfrm>
              <a:off x="2842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0" name="Rectangle 1204"/>
            <p:cNvSpPr>
              <a:spLocks noChangeArrowheads="1"/>
            </p:cNvSpPr>
            <p:nvPr/>
          </p:nvSpPr>
          <p:spPr bwMode="auto">
            <a:xfrm>
              <a:off x="2880" y="1173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1" name="Rectangle 1205"/>
            <p:cNvSpPr>
              <a:spLocks noChangeArrowheads="1"/>
            </p:cNvSpPr>
            <p:nvPr/>
          </p:nvSpPr>
          <p:spPr bwMode="auto">
            <a:xfrm>
              <a:off x="1540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2" name="Rectangle 1206"/>
            <p:cNvSpPr>
              <a:spLocks noChangeArrowheads="1"/>
            </p:cNvSpPr>
            <p:nvPr/>
          </p:nvSpPr>
          <p:spPr bwMode="auto">
            <a:xfrm>
              <a:off x="1570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3" name="Rectangle 1207"/>
            <p:cNvSpPr>
              <a:spLocks noChangeArrowheads="1"/>
            </p:cNvSpPr>
            <p:nvPr/>
          </p:nvSpPr>
          <p:spPr bwMode="auto">
            <a:xfrm>
              <a:off x="1603" y="1830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4" name="Rectangle 1208"/>
            <p:cNvSpPr>
              <a:spLocks noChangeArrowheads="1"/>
            </p:cNvSpPr>
            <p:nvPr/>
          </p:nvSpPr>
          <p:spPr bwMode="auto">
            <a:xfrm>
              <a:off x="1633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5" name="Rectangle 1209"/>
            <p:cNvSpPr>
              <a:spLocks noChangeArrowheads="1"/>
            </p:cNvSpPr>
            <p:nvPr/>
          </p:nvSpPr>
          <p:spPr bwMode="auto">
            <a:xfrm>
              <a:off x="1665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6" name="Rectangle 1210"/>
            <p:cNvSpPr>
              <a:spLocks noChangeArrowheads="1"/>
            </p:cNvSpPr>
            <p:nvPr/>
          </p:nvSpPr>
          <p:spPr bwMode="auto">
            <a:xfrm>
              <a:off x="1697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7" name="Rectangle 1211"/>
            <p:cNvSpPr>
              <a:spLocks noChangeArrowheads="1"/>
            </p:cNvSpPr>
            <p:nvPr/>
          </p:nvSpPr>
          <p:spPr bwMode="auto">
            <a:xfrm>
              <a:off x="1733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8" name="Rectangle 1212"/>
            <p:cNvSpPr>
              <a:spLocks noChangeArrowheads="1"/>
            </p:cNvSpPr>
            <p:nvPr/>
          </p:nvSpPr>
          <p:spPr bwMode="auto">
            <a:xfrm>
              <a:off x="1772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09" name="Rectangle 1213"/>
            <p:cNvSpPr>
              <a:spLocks noChangeArrowheads="1"/>
            </p:cNvSpPr>
            <p:nvPr/>
          </p:nvSpPr>
          <p:spPr bwMode="auto">
            <a:xfrm>
              <a:off x="1804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0" name="Rectangle 1214"/>
            <p:cNvSpPr>
              <a:spLocks noChangeArrowheads="1"/>
            </p:cNvSpPr>
            <p:nvPr/>
          </p:nvSpPr>
          <p:spPr bwMode="auto">
            <a:xfrm>
              <a:off x="1842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1" name="Rectangle 1215"/>
            <p:cNvSpPr>
              <a:spLocks noChangeArrowheads="1"/>
            </p:cNvSpPr>
            <p:nvPr/>
          </p:nvSpPr>
          <p:spPr bwMode="auto">
            <a:xfrm>
              <a:off x="1878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2" name="Rectangle 1216"/>
            <p:cNvSpPr>
              <a:spLocks noChangeArrowheads="1"/>
            </p:cNvSpPr>
            <p:nvPr/>
          </p:nvSpPr>
          <p:spPr bwMode="auto">
            <a:xfrm>
              <a:off x="1910" y="1830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3" name="Rectangle 1217"/>
            <p:cNvSpPr>
              <a:spLocks noChangeArrowheads="1"/>
            </p:cNvSpPr>
            <p:nvPr/>
          </p:nvSpPr>
          <p:spPr bwMode="auto">
            <a:xfrm>
              <a:off x="1943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4" name="Rectangle 1218"/>
            <p:cNvSpPr>
              <a:spLocks noChangeArrowheads="1"/>
            </p:cNvSpPr>
            <p:nvPr/>
          </p:nvSpPr>
          <p:spPr bwMode="auto">
            <a:xfrm>
              <a:off x="2230" y="1914"/>
              <a:ext cx="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W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5" name="Rectangle 1219"/>
            <p:cNvSpPr>
              <a:spLocks noChangeArrowheads="1"/>
            </p:cNvSpPr>
            <p:nvPr/>
          </p:nvSpPr>
          <p:spPr bwMode="auto">
            <a:xfrm>
              <a:off x="2281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6" name="Rectangle 1220"/>
            <p:cNvSpPr>
              <a:spLocks noChangeArrowheads="1"/>
            </p:cNvSpPr>
            <p:nvPr/>
          </p:nvSpPr>
          <p:spPr bwMode="auto">
            <a:xfrm>
              <a:off x="2313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7" name="Rectangle 1221"/>
            <p:cNvSpPr>
              <a:spLocks noChangeArrowheads="1"/>
            </p:cNvSpPr>
            <p:nvPr/>
          </p:nvSpPr>
          <p:spPr bwMode="auto">
            <a:xfrm>
              <a:off x="2351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8" name="Rectangle 1222"/>
            <p:cNvSpPr>
              <a:spLocks noChangeArrowheads="1"/>
            </p:cNvSpPr>
            <p:nvPr/>
          </p:nvSpPr>
          <p:spPr bwMode="auto">
            <a:xfrm>
              <a:off x="2381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19" name="Rectangle 1223"/>
            <p:cNvSpPr>
              <a:spLocks noChangeArrowheads="1"/>
            </p:cNvSpPr>
            <p:nvPr/>
          </p:nvSpPr>
          <p:spPr bwMode="auto">
            <a:xfrm>
              <a:off x="2420" y="1914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0" name="Rectangle 1224"/>
            <p:cNvSpPr>
              <a:spLocks noChangeArrowheads="1"/>
            </p:cNvSpPr>
            <p:nvPr/>
          </p:nvSpPr>
          <p:spPr bwMode="auto">
            <a:xfrm>
              <a:off x="2458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1" name="Rectangle 1225"/>
            <p:cNvSpPr>
              <a:spLocks noChangeArrowheads="1"/>
            </p:cNvSpPr>
            <p:nvPr/>
          </p:nvSpPr>
          <p:spPr bwMode="auto">
            <a:xfrm>
              <a:off x="2496" y="1914"/>
              <a:ext cx="1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2" name="Rectangle 1226"/>
            <p:cNvSpPr>
              <a:spLocks noChangeArrowheads="1"/>
            </p:cNvSpPr>
            <p:nvPr/>
          </p:nvSpPr>
          <p:spPr bwMode="auto">
            <a:xfrm>
              <a:off x="2508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3" name="Rectangle 1227"/>
            <p:cNvSpPr>
              <a:spLocks noChangeArrowheads="1"/>
            </p:cNvSpPr>
            <p:nvPr/>
          </p:nvSpPr>
          <p:spPr bwMode="auto">
            <a:xfrm>
              <a:off x="2540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4" name="Rectangle 1228"/>
            <p:cNvSpPr>
              <a:spLocks noChangeArrowheads="1"/>
            </p:cNvSpPr>
            <p:nvPr/>
          </p:nvSpPr>
          <p:spPr bwMode="auto">
            <a:xfrm>
              <a:off x="2578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5" name="Rectangle 1229"/>
            <p:cNvSpPr>
              <a:spLocks noChangeArrowheads="1"/>
            </p:cNvSpPr>
            <p:nvPr/>
          </p:nvSpPr>
          <p:spPr bwMode="auto">
            <a:xfrm>
              <a:off x="2609" y="15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6" name="Rectangle 1230"/>
            <p:cNvSpPr>
              <a:spLocks noChangeArrowheads="1"/>
            </p:cNvSpPr>
            <p:nvPr/>
          </p:nvSpPr>
          <p:spPr bwMode="auto">
            <a:xfrm>
              <a:off x="2641" y="159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7" name="Rectangle 1231"/>
            <p:cNvSpPr>
              <a:spLocks noChangeArrowheads="1"/>
            </p:cNvSpPr>
            <p:nvPr/>
          </p:nvSpPr>
          <p:spPr bwMode="auto">
            <a:xfrm>
              <a:off x="2659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8" name="Rectangle 1232"/>
            <p:cNvSpPr>
              <a:spLocks noChangeArrowheads="1"/>
            </p:cNvSpPr>
            <p:nvPr/>
          </p:nvSpPr>
          <p:spPr bwMode="auto">
            <a:xfrm>
              <a:off x="2691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29" name="Rectangle 1233"/>
            <p:cNvSpPr>
              <a:spLocks noChangeArrowheads="1"/>
            </p:cNvSpPr>
            <p:nvPr/>
          </p:nvSpPr>
          <p:spPr bwMode="auto">
            <a:xfrm>
              <a:off x="2723" y="15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0" name="Rectangle 1234"/>
            <p:cNvSpPr>
              <a:spLocks noChangeArrowheads="1"/>
            </p:cNvSpPr>
            <p:nvPr/>
          </p:nvSpPr>
          <p:spPr bwMode="auto">
            <a:xfrm>
              <a:off x="2760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1" name="Rectangle 1235"/>
            <p:cNvSpPr>
              <a:spLocks noChangeArrowheads="1"/>
            </p:cNvSpPr>
            <p:nvPr/>
          </p:nvSpPr>
          <p:spPr bwMode="auto">
            <a:xfrm>
              <a:off x="2792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2" name="Rectangle 1236"/>
            <p:cNvSpPr>
              <a:spLocks noChangeArrowheads="1"/>
            </p:cNvSpPr>
            <p:nvPr/>
          </p:nvSpPr>
          <p:spPr bwMode="auto">
            <a:xfrm>
              <a:off x="2395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3" name="Rectangle 1237"/>
            <p:cNvSpPr>
              <a:spLocks noChangeArrowheads="1"/>
            </p:cNvSpPr>
            <p:nvPr/>
          </p:nvSpPr>
          <p:spPr bwMode="auto">
            <a:xfrm>
              <a:off x="2426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4" name="Rectangle 1238"/>
            <p:cNvSpPr>
              <a:spLocks noChangeArrowheads="1"/>
            </p:cNvSpPr>
            <p:nvPr/>
          </p:nvSpPr>
          <p:spPr bwMode="auto">
            <a:xfrm>
              <a:off x="2458" y="2829"/>
              <a:ext cx="2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5" name="Rectangle 1239"/>
            <p:cNvSpPr>
              <a:spLocks noChangeArrowheads="1"/>
            </p:cNvSpPr>
            <p:nvPr/>
          </p:nvSpPr>
          <p:spPr bwMode="auto">
            <a:xfrm>
              <a:off x="2490" y="2829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6" name="Rectangle 1240"/>
            <p:cNvSpPr>
              <a:spLocks noChangeArrowheads="1"/>
            </p:cNvSpPr>
            <p:nvPr/>
          </p:nvSpPr>
          <p:spPr bwMode="auto">
            <a:xfrm>
              <a:off x="2502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7" name="Rectangle 1241"/>
            <p:cNvSpPr>
              <a:spLocks noChangeArrowheads="1"/>
            </p:cNvSpPr>
            <p:nvPr/>
          </p:nvSpPr>
          <p:spPr bwMode="auto">
            <a:xfrm>
              <a:off x="2534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8" name="Rectangle 1242"/>
            <p:cNvSpPr>
              <a:spLocks noChangeArrowheads="1"/>
            </p:cNvSpPr>
            <p:nvPr/>
          </p:nvSpPr>
          <p:spPr bwMode="auto">
            <a:xfrm>
              <a:off x="2572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39" name="Rectangle 1243"/>
            <p:cNvSpPr>
              <a:spLocks noChangeArrowheads="1"/>
            </p:cNvSpPr>
            <p:nvPr/>
          </p:nvSpPr>
          <p:spPr bwMode="auto">
            <a:xfrm>
              <a:off x="2609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0" name="Rectangle 1244"/>
            <p:cNvSpPr>
              <a:spLocks noChangeArrowheads="1"/>
            </p:cNvSpPr>
            <p:nvPr/>
          </p:nvSpPr>
          <p:spPr bwMode="auto">
            <a:xfrm>
              <a:off x="2641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1" name="Rectangle 1245"/>
            <p:cNvSpPr>
              <a:spLocks noChangeArrowheads="1"/>
            </p:cNvSpPr>
            <p:nvPr/>
          </p:nvSpPr>
          <p:spPr bwMode="auto">
            <a:xfrm>
              <a:off x="2679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2" name="Rectangle 1246"/>
            <p:cNvSpPr>
              <a:spLocks noChangeArrowheads="1"/>
            </p:cNvSpPr>
            <p:nvPr/>
          </p:nvSpPr>
          <p:spPr bwMode="auto">
            <a:xfrm>
              <a:off x="1961" y="2762"/>
              <a:ext cx="1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3" name="Rectangle 1247"/>
            <p:cNvSpPr>
              <a:spLocks noChangeArrowheads="1"/>
            </p:cNvSpPr>
            <p:nvPr/>
          </p:nvSpPr>
          <p:spPr bwMode="auto">
            <a:xfrm>
              <a:off x="1985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4" name="Rectangle 1248"/>
            <p:cNvSpPr>
              <a:spLocks noChangeArrowheads="1"/>
            </p:cNvSpPr>
            <p:nvPr/>
          </p:nvSpPr>
          <p:spPr bwMode="auto">
            <a:xfrm>
              <a:off x="2017" y="2762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5" name="Rectangle 1249"/>
            <p:cNvSpPr>
              <a:spLocks noChangeArrowheads="1"/>
            </p:cNvSpPr>
            <p:nvPr/>
          </p:nvSpPr>
          <p:spPr bwMode="auto">
            <a:xfrm>
              <a:off x="2055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6" name="Rectangle 1250"/>
            <p:cNvSpPr>
              <a:spLocks noChangeArrowheads="1"/>
            </p:cNvSpPr>
            <p:nvPr/>
          </p:nvSpPr>
          <p:spPr bwMode="auto">
            <a:xfrm>
              <a:off x="2094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7" name="Rectangle 1251"/>
            <p:cNvSpPr>
              <a:spLocks noChangeArrowheads="1"/>
            </p:cNvSpPr>
            <p:nvPr/>
          </p:nvSpPr>
          <p:spPr bwMode="auto">
            <a:xfrm>
              <a:off x="2124" y="27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8" name="Rectangle 1252"/>
            <p:cNvSpPr>
              <a:spLocks noChangeArrowheads="1"/>
            </p:cNvSpPr>
            <p:nvPr/>
          </p:nvSpPr>
          <p:spPr bwMode="auto">
            <a:xfrm>
              <a:off x="2162" y="2762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49" name="Rectangle 1253"/>
            <p:cNvSpPr>
              <a:spLocks noChangeArrowheads="1"/>
            </p:cNvSpPr>
            <p:nvPr/>
          </p:nvSpPr>
          <p:spPr bwMode="auto">
            <a:xfrm>
              <a:off x="2200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0" name="Rectangle 1254"/>
            <p:cNvSpPr>
              <a:spLocks noChangeArrowheads="1"/>
            </p:cNvSpPr>
            <p:nvPr/>
          </p:nvSpPr>
          <p:spPr bwMode="auto">
            <a:xfrm>
              <a:off x="2230" y="27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1" name="Rectangle 1255"/>
            <p:cNvSpPr>
              <a:spLocks noChangeArrowheads="1"/>
            </p:cNvSpPr>
            <p:nvPr/>
          </p:nvSpPr>
          <p:spPr bwMode="auto">
            <a:xfrm>
              <a:off x="2269" y="276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2" name="Rectangle 1256"/>
            <p:cNvSpPr>
              <a:spLocks noChangeArrowheads="1"/>
            </p:cNvSpPr>
            <p:nvPr/>
          </p:nvSpPr>
          <p:spPr bwMode="auto">
            <a:xfrm>
              <a:off x="2301" y="276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3" name="Rectangle 1257"/>
            <p:cNvSpPr>
              <a:spLocks noChangeArrowheads="1"/>
            </p:cNvSpPr>
            <p:nvPr/>
          </p:nvSpPr>
          <p:spPr bwMode="auto">
            <a:xfrm>
              <a:off x="2337" y="27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4" name="Rectangle 1258"/>
            <p:cNvSpPr>
              <a:spLocks noChangeArrowheads="1"/>
            </p:cNvSpPr>
            <p:nvPr/>
          </p:nvSpPr>
          <p:spPr bwMode="auto">
            <a:xfrm>
              <a:off x="3061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5" name="Rectangle 1259"/>
            <p:cNvSpPr>
              <a:spLocks noChangeArrowheads="1"/>
            </p:cNvSpPr>
            <p:nvPr/>
          </p:nvSpPr>
          <p:spPr bwMode="auto">
            <a:xfrm>
              <a:off x="3094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6" name="Rectangle 1260"/>
            <p:cNvSpPr>
              <a:spLocks noChangeArrowheads="1"/>
            </p:cNvSpPr>
            <p:nvPr/>
          </p:nvSpPr>
          <p:spPr bwMode="auto">
            <a:xfrm>
              <a:off x="3126" y="2651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7" name="Rectangle 1261"/>
            <p:cNvSpPr>
              <a:spLocks noChangeArrowheads="1"/>
            </p:cNvSpPr>
            <p:nvPr/>
          </p:nvSpPr>
          <p:spPr bwMode="auto">
            <a:xfrm>
              <a:off x="3162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8" name="Rectangle 1262"/>
            <p:cNvSpPr>
              <a:spLocks noChangeArrowheads="1"/>
            </p:cNvSpPr>
            <p:nvPr/>
          </p:nvSpPr>
          <p:spPr bwMode="auto">
            <a:xfrm>
              <a:off x="3200" y="265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59" name="Rectangle 1263"/>
            <p:cNvSpPr>
              <a:spLocks noChangeArrowheads="1"/>
            </p:cNvSpPr>
            <p:nvPr/>
          </p:nvSpPr>
          <p:spPr bwMode="auto">
            <a:xfrm>
              <a:off x="3232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0" name="Rectangle 1264"/>
            <p:cNvSpPr>
              <a:spLocks noChangeArrowheads="1"/>
            </p:cNvSpPr>
            <p:nvPr/>
          </p:nvSpPr>
          <p:spPr bwMode="auto">
            <a:xfrm>
              <a:off x="3269" y="265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1" name="Rectangle 1265"/>
            <p:cNvSpPr>
              <a:spLocks noChangeArrowheads="1"/>
            </p:cNvSpPr>
            <p:nvPr/>
          </p:nvSpPr>
          <p:spPr bwMode="auto">
            <a:xfrm>
              <a:off x="3301" y="2651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2" name="Rectangle 1266"/>
            <p:cNvSpPr>
              <a:spLocks noChangeArrowheads="1"/>
            </p:cNvSpPr>
            <p:nvPr/>
          </p:nvSpPr>
          <p:spPr bwMode="auto">
            <a:xfrm>
              <a:off x="3333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3" name="Rectangle 1267"/>
            <p:cNvSpPr>
              <a:spLocks noChangeArrowheads="1"/>
            </p:cNvSpPr>
            <p:nvPr/>
          </p:nvSpPr>
          <p:spPr bwMode="auto">
            <a:xfrm>
              <a:off x="3369" y="265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4" name="Rectangle 1268"/>
            <p:cNvSpPr>
              <a:spLocks noChangeArrowheads="1"/>
            </p:cNvSpPr>
            <p:nvPr/>
          </p:nvSpPr>
          <p:spPr bwMode="auto">
            <a:xfrm>
              <a:off x="2723" y="184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5" name="Rectangle 1269"/>
            <p:cNvSpPr>
              <a:spLocks noChangeArrowheads="1"/>
            </p:cNvSpPr>
            <p:nvPr/>
          </p:nvSpPr>
          <p:spPr bwMode="auto">
            <a:xfrm>
              <a:off x="2754" y="184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6" name="Rectangle 1270"/>
            <p:cNvSpPr>
              <a:spLocks noChangeArrowheads="1"/>
            </p:cNvSpPr>
            <p:nvPr/>
          </p:nvSpPr>
          <p:spPr bwMode="auto">
            <a:xfrm>
              <a:off x="2774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7" name="Rectangle 1271"/>
            <p:cNvSpPr>
              <a:spLocks noChangeArrowheads="1"/>
            </p:cNvSpPr>
            <p:nvPr/>
          </p:nvSpPr>
          <p:spPr bwMode="auto">
            <a:xfrm>
              <a:off x="2804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8" name="Rectangle 1272"/>
            <p:cNvSpPr>
              <a:spLocks noChangeArrowheads="1"/>
            </p:cNvSpPr>
            <p:nvPr/>
          </p:nvSpPr>
          <p:spPr bwMode="auto">
            <a:xfrm>
              <a:off x="2836" y="1847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69" name="Rectangle 1273"/>
            <p:cNvSpPr>
              <a:spLocks noChangeArrowheads="1"/>
            </p:cNvSpPr>
            <p:nvPr/>
          </p:nvSpPr>
          <p:spPr bwMode="auto">
            <a:xfrm>
              <a:off x="2880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0" name="Rectangle 1274"/>
            <p:cNvSpPr>
              <a:spLocks noChangeArrowheads="1"/>
            </p:cNvSpPr>
            <p:nvPr/>
          </p:nvSpPr>
          <p:spPr bwMode="auto">
            <a:xfrm>
              <a:off x="2910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1" name="Rectangle 1275"/>
            <p:cNvSpPr>
              <a:spLocks noChangeArrowheads="1"/>
            </p:cNvSpPr>
            <p:nvPr/>
          </p:nvSpPr>
          <p:spPr bwMode="auto">
            <a:xfrm>
              <a:off x="2943" y="184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2" name="Rectangle 1276"/>
            <p:cNvSpPr>
              <a:spLocks noChangeArrowheads="1"/>
            </p:cNvSpPr>
            <p:nvPr/>
          </p:nvSpPr>
          <p:spPr bwMode="auto">
            <a:xfrm>
              <a:off x="3269" y="1985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3" name="Rectangle 1277"/>
            <p:cNvSpPr>
              <a:spLocks noChangeArrowheads="1"/>
            </p:cNvSpPr>
            <p:nvPr/>
          </p:nvSpPr>
          <p:spPr bwMode="auto">
            <a:xfrm>
              <a:off x="3301" y="1985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Y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4" name="Rectangle 1278"/>
            <p:cNvSpPr>
              <a:spLocks noChangeArrowheads="1"/>
            </p:cNvSpPr>
            <p:nvPr/>
          </p:nvSpPr>
          <p:spPr bwMode="auto">
            <a:xfrm>
              <a:off x="3333" y="198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5" name="Rectangle 1279"/>
            <p:cNvSpPr>
              <a:spLocks noChangeArrowheads="1"/>
            </p:cNvSpPr>
            <p:nvPr/>
          </p:nvSpPr>
          <p:spPr bwMode="auto">
            <a:xfrm>
              <a:off x="3369" y="1985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6" name="Rectangle 1280"/>
            <p:cNvSpPr>
              <a:spLocks noChangeArrowheads="1"/>
            </p:cNvSpPr>
            <p:nvPr/>
          </p:nvSpPr>
          <p:spPr bwMode="auto">
            <a:xfrm>
              <a:off x="3395" y="1985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7" name="Rectangle 1281"/>
            <p:cNvSpPr>
              <a:spLocks noChangeArrowheads="1"/>
            </p:cNvSpPr>
            <p:nvPr/>
          </p:nvSpPr>
          <p:spPr bwMode="auto">
            <a:xfrm>
              <a:off x="3407" y="198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8" name="Rectangle 1282"/>
            <p:cNvSpPr>
              <a:spLocks noChangeArrowheads="1"/>
            </p:cNvSpPr>
            <p:nvPr/>
          </p:nvSpPr>
          <p:spPr bwMode="auto">
            <a:xfrm>
              <a:off x="3446" y="1985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79" name="Rectangle 1283"/>
            <p:cNvSpPr>
              <a:spLocks noChangeArrowheads="1"/>
            </p:cNvSpPr>
            <p:nvPr/>
          </p:nvSpPr>
          <p:spPr bwMode="auto">
            <a:xfrm>
              <a:off x="3484" y="198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0" name="Rectangle 1284"/>
            <p:cNvSpPr>
              <a:spLocks noChangeArrowheads="1"/>
            </p:cNvSpPr>
            <p:nvPr/>
          </p:nvSpPr>
          <p:spPr bwMode="auto">
            <a:xfrm>
              <a:off x="3520" y="198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1" name="Rectangle 1285"/>
            <p:cNvSpPr>
              <a:spLocks noChangeArrowheads="1"/>
            </p:cNvSpPr>
            <p:nvPr/>
          </p:nvSpPr>
          <p:spPr bwMode="auto">
            <a:xfrm>
              <a:off x="3552" y="1985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2" name="Rectangle 1286"/>
            <p:cNvSpPr>
              <a:spLocks noChangeArrowheads="1"/>
            </p:cNvSpPr>
            <p:nvPr/>
          </p:nvSpPr>
          <p:spPr bwMode="auto">
            <a:xfrm>
              <a:off x="3162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3" name="Rectangle 1287"/>
            <p:cNvSpPr>
              <a:spLocks noChangeArrowheads="1"/>
            </p:cNvSpPr>
            <p:nvPr/>
          </p:nvSpPr>
          <p:spPr bwMode="auto">
            <a:xfrm>
              <a:off x="3194" y="227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4" name="Rectangle 1288"/>
            <p:cNvSpPr>
              <a:spLocks noChangeArrowheads="1"/>
            </p:cNvSpPr>
            <p:nvPr/>
          </p:nvSpPr>
          <p:spPr bwMode="auto">
            <a:xfrm>
              <a:off x="3232" y="227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5" name="Rectangle 1289"/>
            <p:cNvSpPr>
              <a:spLocks noChangeArrowheads="1"/>
            </p:cNvSpPr>
            <p:nvPr/>
          </p:nvSpPr>
          <p:spPr bwMode="auto">
            <a:xfrm>
              <a:off x="3263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6" name="Rectangle 1290"/>
            <p:cNvSpPr>
              <a:spLocks noChangeArrowheads="1"/>
            </p:cNvSpPr>
            <p:nvPr/>
          </p:nvSpPr>
          <p:spPr bwMode="auto">
            <a:xfrm>
              <a:off x="3301" y="227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7" name="Rectangle 1291"/>
            <p:cNvSpPr>
              <a:spLocks noChangeArrowheads="1"/>
            </p:cNvSpPr>
            <p:nvPr/>
          </p:nvSpPr>
          <p:spPr bwMode="auto">
            <a:xfrm>
              <a:off x="3333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8" name="Rectangle 1292"/>
            <p:cNvSpPr>
              <a:spLocks noChangeArrowheads="1"/>
            </p:cNvSpPr>
            <p:nvPr/>
          </p:nvSpPr>
          <p:spPr bwMode="auto">
            <a:xfrm>
              <a:off x="3363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Y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89" name="Rectangle 1293"/>
            <p:cNvSpPr>
              <a:spLocks noChangeArrowheads="1"/>
            </p:cNvSpPr>
            <p:nvPr/>
          </p:nvSpPr>
          <p:spPr bwMode="auto">
            <a:xfrm>
              <a:off x="3395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0" name="Rectangle 1294"/>
            <p:cNvSpPr>
              <a:spLocks noChangeArrowheads="1"/>
            </p:cNvSpPr>
            <p:nvPr/>
          </p:nvSpPr>
          <p:spPr bwMode="auto">
            <a:xfrm>
              <a:off x="1641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1" name="Rectangle 1295"/>
            <p:cNvSpPr>
              <a:spLocks noChangeArrowheads="1"/>
            </p:cNvSpPr>
            <p:nvPr/>
          </p:nvSpPr>
          <p:spPr bwMode="auto">
            <a:xfrm>
              <a:off x="1671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2" name="Rectangle 1296"/>
            <p:cNvSpPr>
              <a:spLocks noChangeArrowheads="1"/>
            </p:cNvSpPr>
            <p:nvPr/>
          </p:nvSpPr>
          <p:spPr bwMode="auto">
            <a:xfrm>
              <a:off x="1703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3" name="Rectangle 1297"/>
            <p:cNvSpPr>
              <a:spLocks noChangeArrowheads="1"/>
            </p:cNvSpPr>
            <p:nvPr/>
          </p:nvSpPr>
          <p:spPr bwMode="auto">
            <a:xfrm>
              <a:off x="1733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4" name="Rectangle 1298"/>
            <p:cNvSpPr>
              <a:spLocks noChangeArrowheads="1"/>
            </p:cNvSpPr>
            <p:nvPr/>
          </p:nvSpPr>
          <p:spPr bwMode="auto">
            <a:xfrm>
              <a:off x="1772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5" name="Rectangle 1299"/>
            <p:cNvSpPr>
              <a:spLocks noChangeArrowheads="1"/>
            </p:cNvSpPr>
            <p:nvPr/>
          </p:nvSpPr>
          <p:spPr bwMode="auto">
            <a:xfrm>
              <a:off x="1810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6" name="Rectangle 1300"/>
            <p:cNvSpPr>
              <a:spLocks noChangeArrowheads="1"/>
            </p:cNvSpPr>
            <p:nvPr/>
          </p:nvSpPr>
          <p:spPr bwMode="auto">
            <a:xfrm>
              <a:off x="1842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7" name="Rectangle 1301"/>
            <p:cNvSpPr>
              <a:spLocks noChangeArrowheads="1"/>
            </p:cNvSpPr>
            <p:nvPr/>
          </p:nvSpPr>
          <p:spPr bwMode="auto">
            <a:xfrm>
              <a:off x="1878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8" name="Rectangle 1302"/>
            <p:cNvSpPr>
              <a:spLocks noChangeArrowheads="1"/>
            </p:cNvSpPr>
            <p:nvPr/>
          </p:nvSpPr>
          <p:spPr bwMode="auto">
            <a:xfrm>
              <a:off x="1917" y="119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399" name="Rectangle 1303"/>
            <p:cNvSpPr>
              <a:spLocks noChangeArrowheads="1"/>
            </p:cNvSpPr>
            <p:nvPr/>
          </p:nvSpPr>
          <p:spPr bwMode="auto">
            <a:xfrm>
              <a:off x="1955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0" name="Rectangle 1304"/>
            <p:cNvSpPr>
              <a:spLocks noChangeArrowheads="1"/>
            </p:cNvSpPr>
            <p:nvPr/>
          </p:nvSpPr>
          <p:spPr bwMode="auto">
            <a:xfrm>
              <a:off x="1985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1" name="Rectangle 1305"/>
            <p:cNvSpPr>
              <a:spLocks noChangeArrowheads="1"/>
            </p:cNvSpPr>
            <p:nvPr/>
          </p:nvSpPr>
          <p:spPr bwMode="auto">
            <a:xfrm>
              <a:off x="2673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2" name="Rectangle 1306"/>
            <p:cNvSpPr>
              <a:spLocks noChangeArrowheads="1"/>
            </p:cNvSpPr>
            <p:nvPr/>
          </p:nvSpPr>
          <p:spPr bwMode="auto">
            <a:xfrm>
              <a:off x="2703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3" name="Rectangle 1307"/>
            <p:cNvSpPr>
              <a:spLocks noChangeArrowheads="1"/>
            </p:cNvSpPr>
            <p:nvPr/>
          </p:nvSpPr>
          <p:spPr bwMode="auto">
            <a:xfrm>
              <a:off x="2735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4" name="Rectangle 1308"/>
            <p:cNvSpPr>
              <a:spLocks noChangeArrowheads="1"/>
            </p:cNvSpPr>
            <p:nvPr/>
          </p:nvSpPr>
          <p:spPr bwMode="auto">
            <a:xfrm>
              <a:off x="2766" y="258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5" name="Rectangle 1309"/>
            <p:cNvSpPr>
              <a:spLocks noChangeArrowheads="1"/>
            </p:cNvSpPr>
            <p:nvPr/>
          </p:nvSpPr>
          <p:spPr bwMode="auto">
            <a:xfrm>
              <a:off x="2804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6" name="Rectangle 1310"/>
            <p:cNvSpPr>
              <a:spLocks noChangeArrowheads="1"/>
            </p:cNvSpPr>
            <p:nvPr/>
          </p:nvSpPr>
          <p:spPr bwMode="auto">
            <a:xfrm>
              <a:off x="2842" y="258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7" name="Rectangle 1311"/>
            <p:cNvSpPr>
              <a:spLocks noChangeArrowheads="1"/>
            </p:cNvSpPr>
            <p:nvPr/>
          </p:nvSpPr>
          <p:spPr bwMode="auto">
            <a:xfrm>
              <a:off x="2874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8" name="Rectangle 1312"/>
            <p:cNvSpPr>
              <a:spLocks noChangeArrowheads="1"/>
            </p:cNvSpPr>
            <p:nvPr/>
          </p:nvSpPr>
          <p:spPr bwMode="auto">
            <a:xfrm>
              <a:off x="2910" y="258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09" name="Rectangle 1313"/>
            <p:cNvSpPr>
              <a:spLocks noChangeArrowheads="1"/>
            </p:cNvSpPr>
            <p:nvPr/>
          </p:nvSpPr>
          <p:spPr bwMode="auto">
            <a:xfrm>
              <a:off x="3011" y="290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0" name="Rectangle 1314"/>
            <p:cNvSpPr>
              <a:spLocks noChangeArrowheads="1"/>
            </p:cNvSpPr>
            <p:nvPr/>
          </p:nvSpPr>
          <p:spPr bwMode="auto">
            <a:xfrm>
              <a:off x="3043" y="2905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1" name="Rectangle 1315"/>
            <p:cNvSpPr>
              <a:spLocks noChangeArrowheads="1"/>
            </p:cNvSpPr>
            <p:nvPr/>
          </p:nvSpPr>
          <p:spPr bwMode="auto">
            <a:xfrm>
              <a:off x="3061" y="290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2" name="Rectangle 1316"/>
            <p:cNvSpPr>
              <a:spLocks noChangeArrowheads="1"/>
            </p:cNvSpPr>
            <p:nvPr/>
          </p:nvSpPr>
          <p:spPr bwMode="auto">
            <a:xfrm>
              <a:off x="3094" y="2905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3" name="Rectangle 1317"/>
            <p:cNvSpPr>
              <a:spLocks noChangeArrowheads="1"/>
            </p:cNvSpPr>
            <p:nvPr/>
          </p:nvSpPr>
          <p:spPr bwMode="auto">
            <a:xfrm>
              <a:off x="3132" y="2905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4" name="Rectangle 1318"/>
            <p:cNvSpPr>
              <a:spLocks noChangeArrowheads="1"/>
            </p:cNvSpPr>
            <p:nvPr/>
          </p:nvSpPr>
          <p:spPr bwMode="auto">
            <a:xfrm>
              <a:off x="3162" y="2905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5" name="Rectangle 1319"/>
            <p:cNvSpPr>
              <a:spLocks noChangeArrowheads="1"/>
            </p:cNvSpPr>
            <p:nvPr/>
          </p:nvSpPr>
          <p:spPr bwMode="auto">
            <a:xfrm>
              <a:off x="3200" y="2905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6" name="Rectangle 1320"/>
            <p:cNvSpPr>
              <a:spLocks noChangeArrowheads="1"/>
            </p:cNvSpPr>
            <p:nvPr/>
          </p:nvSpPr>
          <p:spPr bwMode="auto">
            <a:xfrm>
              <a:off x="1872" y="2583"/>
              <a:ext cx="3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W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7" name="Rectangle 1321"/>
            <p:cNvSpPr>
              <a:spLocks noChangeArrowheads="1"/>
            </p:cNvSpPr>
            <p:nvPr/>
          </p:nvSpPr>
          <p:spPr bwMode="auto">
            <a:xfrm>
              <a:off x="1923" y="25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8" name="Rectangle 1322"/>
            <p:cNvSpPr>
              <a:spLocks noChangeArrowheads="1"/>
            </p:cNvSpPr>
            <p:nvPr/>
          </p:nvSpPr>
          <p:spPr bwMode="auto">
            <a:xfrm>
              <a:off x="1955" y="2583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19" name="Rectangle 1323"/>
            <p:cNvSpPr>
              <a:spLocks noChangeArrowheads="1"/>
            </p:cNvSpPr>
            <p:nvPr/>
          </p:nvSpPr>
          <p:spPr bwMode="auto">
            <a:xfrm>
              <a:off x="1979" y="25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0" name="Rectangle 1324"/>
            <p:cNvSpPr>
              <a:spLocks noChangeArrowheads="1"/>
            </p:cNvSpPr>
            <p:nvPr/>
          </p:nvSpPr>
          <p:spPr bwMode="auto">
            <a:xfrm>
              <a:off x="2017" y="258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1" name="Rectangle 1325"/>
            <p:cNvSpPr>
              <a:spLocks noChangeArrowheads="1"/>
            </p:cNvSpPr>
            <p:nvPr/>
          </p:nvSpPr>
          <p:spPr bwMode="auto">
            <a:xfrm>
              <a:off x="2055" y="25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2" name="Rectangle 1326"/>
            <p:cNvSpPr>
              <a:spLocks noChangeArrowheads="1"/>
            </p:cNvSpPr>
            <p:nvPr/>
          </p:nvSpPr>
          <p:spPr bwMode="auto">
            <a:xfrm>
              <a:off x="2086" y="25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3" name="Rectangle 1327"/>
            <p:cNvSpPr>
              <a:spLocks noChangeArrowheads="1"/>
            </p:cNvSpPr>
            <p:nvPr/>
          </p:nvSpPr>
          <p:spPr bwMode="auto">
            <a:xfrm>
              <a:off x="1898" y="30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4" name="Rectangle 1328"/>
            <p:cNvSpPr>
              <a:spLocks noChangeArrowheads="1"/>
            </p:cNvSpPr>
            <p:nvPr/>
          </p:nvSpPr>
          <p:spPr bwMode="auto">
            <a:xfrm>
              <a:off x="1929" y="308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5" name="Rectangle 1329"/>
            <p:cNvSpPr>
              <a:spLocks noChangeArrowheads="1"/>
            </p:cNvSpPr>
            <p:nvPr/>
          </p:nvSpPr>
          <p:spPr bwMode="auto">
            <a:xfrm>
              <a:off x="1949" y="30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6" name="Rectangle 1330"/>
            <p:cNvSpPr>
              <a:spLocks noChangeArrowheads="1"/>
            </p:cNvSpPr>
            <p:nvPr/>
          </p:nvSpPr>
          <p:spPr bwMode="auto">
            <a:xfrm>
              <a:off x="1979" y="308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7" name="Rectangle 1331"/>
            <p:cNvSpPr>
              <a:spLocks noChangeArrowheads="1"/>
            </p:cNvSpPr>
            <p:nvPr/>
          </p:nvSpPr>
          <p:spPr bwMode="auto">
            <a:xfrm>
              <a:off x="1993" y="3083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8" name="Rectangle 1332"/>
            <p:cNvSpPr>
              <a:spLocks noChangeArrowheads="1"/>
            </p:cNvSpPr>
            <p:nvPr/>
          </p:nvSpPr>
          <p:spPr bwMode="auto">
            <a:xfrm>
              <a:off x="2023" y="30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29" name="Rectangle 1333"/>
            <p:cNvSpPr>
              <a:spLocks noChangeArrowheads="1"/>
            </p:cNvSpPr>
            <p:nvPr/>
          </p:nvSpPr>
          <p:spPr bwMode="auto">
            <a:xfrm>
              <a:off x="2061" y="30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0" name="Rectangle 1334"/>
            <p:cNvSpPr>
              <a:spLocks noChangeArrowheads="1"/>
            </p:cNvSpPr>
            <p:nvPr/>
          </p:nvSpPr>
          <p:spPr bwMode="auto">
            <a:xfrm>
              <a:off x="2094" y="3083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1" name="Rectangle 1335"/>
            <p:cNvSpPr>
              <a:spLocks noChangeArrowheads="1"/>
            </p:cNvSpPr>
            <p:nvPr/>
          </p:nvSpPr>
          <p:spPr bwMode="auto">
            <a:xfrm>
              <a:off x="2156" y="2344"/>
              <a:ext cx="21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2" name="Rectangle 1336"/>
            <p:cNvSpPr>
              <a:spLocks noChangeArrowheads="1"/>
            </p:cNvSpPr>
            <p:nvPr/>
          </p:nvSpPr>
          <p:spPr bwMode="auto">
            <a:xfrm>
              <a:off x="2180" y="2344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3" name="Rectangle 1337"/>
            <p:cNvSpPr>
              <a:spLocks noChangeArrowheads="1"/>
            </p:cNvSpPr>
            <p:nvPr/>
          </p:nvSpPr>
          <p:spPr bwMode="auto">
            <a:xfrm>
              <a:off x="2212" y="2344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4" name="Rectangle 1338"/>
            <p:cNvSpPr>
              <a:spLocks noChangeArrowheads="1"/>
            </p:cNvSpPr>
            <p:nvPr/>
          </p:nvSpPr>
          <p:spPr bwMode="auto">
            <a:xfrm>
              <a:off x="2251" y="2344"/>
              <a:ext cx="29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5" name="Rectangle 1339"/>
            <p:cNvSpPr>
              <a:spLocks noChangeArrowheads="1"/>
            </p:cNvSpPr>
            <p:nvPr/>
          </p:nvSpPr>
          <p:spPr bwMode="auto">
            <a:xfrm>
              <a:off x="2287" y="2344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6" name="Rectangle 1340"/>
            <p:cNvSpPr>
              <a:spLocks noChangeArrowheads="1"/>
            </p:cNvSpPr>
            <p:nvPr/>
          </p:nvSpPr>
          <p:spPr bwMode="auto">
            <a:xfrm>
              <a:off x="2325" y="2344"/>
              <a:ext cx="29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7" name="Rectangle 1341"/>
            <p:cNvSpPr>
              <a:spLocks noChangeArrowheads="1"/>
            </p:cNvSpPr>
            <p:nvPr/>
          </p:nvSpPr>
          <p:spPr bwMode="auto">
            <a:xfrm>
              <a:off x="2363" y="2344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8" name="Rectangle 1342"/>
            <p:cNvSpPr>
              <a:spLocks noChangeArrowheads="1"/>
            </p:cNvSpPr>
            <p:nvPr/>
          </p:nvSpPr>
          <p:spPr bwMode="auto">
            <a:xfrm>
              <a:off x="2395" y="2344"/>
              <a:ext cx="29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39" name="Rectangle 1343"/>
            <p:cNvSpPr>
              <a:spLocks noChangeArrowheads="1"/>
            </p:cNvSpPr>
            <p:nvPr/>
          </p:nvSpPr>
          <p:spPr bwMode="auto">
            <a:xfrm>
              <a:off x="2572" y="2197"/>
              <a:ext cx="1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0" name="Rectangle 1344"/>
            <p:cNvSpPr>
              <a:spLocks noChangeArrowheads="1"/>
            </p:cNvSpPr>
            <p:nvPr/>
          </p:nvSpPr>
          <p:spPr bwMode="auto">
            <a:xfrm>
              <a:off x="2597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1" name="Rectangle 1345"/>
            <p:cNvSpPr>
              <a:spLocks noChangeArrowheads="1"/>
            </p:cNvSpPr>
            <p:nvPr/>
          </p:nvSpPr>
          <p:spPr bwMode="auto">
            <a:xfrm>
              <a:off x="2629" y="2197"/>
              <a:ext cx="3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2" name="Rectangle 1346"/>
            <p:cNvSpPr>
              <a:spLocks noChangeArrowheads="1"/>
            </p:cNvSpPr>
            <p:nvPr/>
          </p:nvSpPr>
          <p:spPr bwMode="auto">
            <a:xfrm>
              <a:off x="2665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3" name="Rectangle 1347"/>
            <p:cNvSpPr>
              <a:spLocks noChangeArrowheads="1"/>
            </p:cNvSpPr>
            <p:nvPr/>
          </p:nvSpPr>
          <p:spPr bwMode="auto">
            <a:xfrm>
              <a:off x="2703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4" name="Rectangle 1348"/>
            <p:cNvSpPr>
              <a:spLocks noChangeArrowheads="1"/>
            </p:cNvSpPr>
            <p:nvPr/>
          </p:nvSpPr>
          <p:spPr bwMode="auto">
            <a:xfrm>
              <a:off x="2735" y="21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5" name="Rectangle 1349"/>
            <p:cNvSpPr>
              <a:spLocks noChangeArrowheads="1"/>
            </p:cNvSpPr>
            <p:nvPr/>
          </p:nvSpPr>
          <p:spPr bwMode="auto">
            <a:xfrm>
              <a:off x="2774" y="219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6" name="Rectangle 1350"/>
            <p:cNvSpPr>
              <a:spLocks noChangeArrowheads="1"/>
            </p:cNvSpPr>
            <p:nvPr/>
          </p:nvSpPr>
          <p:spPr bwMode="auto">
            <a:xfrm>
              <a:off x="2810" y="2197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7" name="Rectangle 1351"/>
            <p:cNvSpPr>
              <a:spLocks noChangeArrowheads="1"/>
            </p:cNvSpPr>
            <p:nvPr/>
          </p:nvSpPr>
          <p:spPr bwMode="auto">
            <a:xfrm>
              <a:off x="2842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8" name="Rectangle 1352"/>
            <p:cNvSpPr>
              <a:spLocks noChangeArrowheads="1"/>
            </p:cNvSpPr>
            <p:nvPr/>
          </p:nvSpPr>
          <p:spPr bwMode="auto">
            <a:xfrm>
              <a:off x="2874" y="219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49" name="Rectangle 1353"/>
            <p:cNvSpPr>
              <a:spLocks noChangeArrowheads="1"/>
            </p:cNvSpPr>
            <p:nvPr/>
          </p:nvSpPr>
          <p:spPr bwMode="auto">
            <a:xfrm>
              <a:off x="2910" y="219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0" name="Rectangle 1354"/>
            <p:cNvSpPr>
              <a:spLocks noChangeArrowheads="1"/>
            </p:cNvSpPr>
            <p:nvPr/>
          </p:nvSpPr>
          <p:spPr bwMode="auto">
            <a:xfrm>
              <a:off x="2949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1" name="Rectangle 1355"/>
            <p:cNvSpPr>
              <a:spLocks noChangeArrowheads="1"/>
            </p:cNvSpPr>
            <p:nvPr/>
          </p:nvSpPr>
          <p:spPr bwMode="auto">
            <a:xfrm>
              <a:off x="2981" y="21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2" name="Rectangle 1356"/>
            <p:cNvSpPr>
              <a:spLocks noChangeArrowheads="1"/>
            </p:cNvSpPr>
            <p:nvPr/>
          </p:nvSpPr>
          <p:spPr bwMode="auto">
            <a:xfrm>
              <a:off x="3420" y="2940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3" name="Rectangle 1357"/>
            <p:cNvSpPr>
              <a:spLocks noChangeArrowheads="1"/>
            </p:cNvSpPr>
            <p:nvPr/>
          </p:nvSpPr>
          <p:spPr bwMode="auto">
            <a:xfrm>
              <a:off x="3452" y="2940"/>
              <a:ext cx="10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4" name="Rectangle 1358"/>
            <p:cNvSpPr>
              <a:spLocks noChangeArrowheads="1"/>
            </p:cNvSpPr>
            <p:nvPr/>
          </p:nvSpPr>
          <p:spPr bwMode="auto">
            <a:xfrm>
              <a:off x="3470" y="2940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5" name="Rectangle 1359"/>
            <p:cNvSpPr>
              <a:spLocks noChangeArrowheads="1"/>
            </p:cNvSpPr>
            <p:nvPr/>
          </p:nvSpPr>
          <p:spPr bwMode="auto">
            <a:xfrm>
              <a:off x="3502" y="2940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6" name="Rectangle 1360"/>
            <p:cNvSpPr>
              <a:spLocks noChangeArrowheads="1"/>
            </p:cNvSpPr>
            <p:nvPr/>
          </p:nvSpPr>
          <p:spPr bwMode="auto">
            <a:xfrm>
              <a:off x="3540" y="2940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7" name="Rectangle 1361"/>
            <p:cNvSpPr>
              <a:spLocks noChangeArrowheads="1"/>
            </p:cNvSpPr>
            <p:nvPr/>
          </p:nvSpPr>
          <p:spPr bwMode="auto">
            <a:xfrm>
              <a:off x="3570" y="2940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8" name="Rectangle 1362"/>
            <p:cNvSpPr>
              <a:spLocks noChangeArrowheads="1"/>
            </p:cNvSpPr>
            <p:nvPr/>
          </p:nvSpPr>
          <p:spPr bwMode="auto">
            <a:xfrm>
              <a:off x="3609" y="2940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59" name="Rectangle 1363"/>
            <p:cNvSpPr>
              <a:spLocks noChangeArrowheads="1"/>
            </p:cNvSpPr>
            <p:nvPr/>
          </p:nvSpPr>
          <p:spPr bwMode="auto">
            <a:xfrm>
              <a:off x="1464" y="151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0" name="Rectangle 1364"/>
            <p:cNvSpPr>
              <a:spLocks noChangeArrowheads="1"/>
            </p:cNvSpPr>
            <p:nvPr/>
          </p:nvSpPr>
          <p:spPr bwMode="auto">
            <a:xfrm>
              <a:off x="1496" y="151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1" name="Rectangle 1365"/>
            <p:cNvSpPr>
              <a:spLocks noChangeArrowheads="1"/>
            </p:cNvSpPr>
            <p:nvPr/>
          </p:nvSpPr>
          <p:spPr bwMode="auto">
            <a:xfrm>
              <a:off x="1514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2" name="Rectangle 1366"/>
            <p:cNvSpPr>
              <a:spLocks noChangeArrowheads="1"/>
            </p:cNvSpPr>
            <p:nvPr/>
          </p:nvSpPr>
          <p:spPr bwMode="auto">
            <a:xfrm>
              <a:off x="1546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3" name="Rectangle 1367"/>
            <p:cNvSpPr>
              <a:spLocks noChangeArrowheads="1"/>
            </p:cNvSpPr>
            <p:nvPr/>
          </p:nvSpPr>
          <p:spPr bwMode="auto">
            <a:xfrm>
              <a:off x="1576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4" name="Rectangle 1368"/>
            <p:cNvSpPr>
              <a:spLocks noChangeArrowheads="1"/>
            </p:cNvSpPr>
            <p:nvPr/>
          </p:nvSpPr>
          <p:spPr bwMode="auto">
            <a:xfrm>
              <a:off x="1609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5" name="Rectangle 1369"/>
            <p:cNvSpPr>
              <a:spLocks noChangeArrowheads="1"/>
            </p:cNvSpPr>
            <p:nvPr/>
          </p:nvSpPr>
          <p:spPr bwMode="auto">
            <a:xfrm>
              <a:off x="3528" y="1335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6" name="Rectangle 1370"/>
            <p:cNvSpPr>
              <a:spLocks noChangeArrowheads="1"/>
            </p:cNvSpPr>
            <p:nvPr/>
          </p:nvSpPr>
          <p:spPr bwMode="auto">
            <a:xfrm>
              <a:off x="3564" y="133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7" name="Rectangle 1371"/>
            <p:cNvSpPr>
              <a:spLocks noChangeArrowheads="1"/>
            </p:cNvSpPr>
            <p:nvPr/>
          </p:nvSpPr>
          <p:spPr bwMode="auto">
            <a:xfrm>
              <a:off x="3603" y="1335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8" name="Rectangle 1372"/>
            <p:cNvSpPr>
              <a:spLocks noChangeArrowheads="1"/>
            </p:cNvSpPr>
            <p:nvPr/>
          </p:nvSpPr>
          <p:spPr bwMode="auto">
            <a:xfrm>
              <a:off x="3615" y="1335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69" name="Rectangle 1373"/>
            <p:cNvSpPr>
              <a:spLocks noChangeArrowheads="1"/>
            </p:cNvSpPr>
            <p:nvPr/>
          </p:nvSpPr>
          <p:spPr bwMode="auto">
            <a:xfrm>
              <a:off x="2414" y="110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0" name="Rectangle 1374"/>
            <p:cNvSpPr>
              <a:spLocks noChangeArrowheads="1"/>
            </p:cNvSpPr>
            <p:nvPr/>
          </p:nvSpPr>
          <p:spPr bwMode="auto">
            <a:xfrm>
              <a:off x="2446" y="1108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1" name="Rectangle 1375"/>
            <p:cNvSpPr>
              <a:spLocks noChangeArrowheads="1"/>
            </p:cNvSpPr>
            <p:nvPr/>
          </p:nvSpPr>
          <p:spPr bwMode="auto">
            <a:xfrm>
              <a:off x="2464" y="110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2" name="Rectangle 1376"/>
            <p:cNvSpPr>
              <a:spLocks noChangeArrowheads="1"/>
            </p:cNvSpPr>
            <p:nvPr/>
          </p:nvSpPr>
          <p:spPr bwMode="auto">
            <a:xfrm>
              <a:off x="2496" y="110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3" name="Rectangle 1377"/>
            <p:cNvSpPr>
              <a:spLocks noChangeArrowheads="1"/>
            </p:cNvSpPr>
            <p:nvPr/>
          </p:nvSpPr>
          <p:spPr bwMode="auto">
            <a:xfrm>
              <a:off x="2534" y="1108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4" name="Rectangle 1378"/>
            <p:cNvSpPr>
              <a:spLocks noChangeArrowheads="1"/>
            </p:cNvSpPr>
            <p:nvPr/>
          </p:nvSpPr>
          <p:spPr bwMode="auto">
            <a:xfrm>
              <a:off x="2564" y="110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5" name="Rectangle 1379"/>
            <p:cNvSpPr>
              <a:spLocks noChangeArrowheads="1"/>
            </p:cNvSpPr>
            <p:nvPr/>
          </p:nvSpPr>
          <p:spPr bwMode="auto">
            <a:xfrm>
              <a:off x="3679" y="188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6" name="Rectangle 1380"/>
            <p:cNvSpPr>
              <a:spLocks noChangeArrowheads="1"/>
            </p:cNvSpPr>
            <p:nvPr/>
          </p:nvSpPr>
          <p:spPr bwMode="auto">
            <a:xfrm>
              <a:off x="3715" y="18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7" name="Rectangle 1381"/>
            <p:cNvSpPr>
              <a:spLocks noChangeArrowheads="1"/>
            </p:cNvSpPr>
            <p:nvPr/>
          </p:nvSpPr>
          <p:spPr bwMode="auto">
            <a:xfrm>
              <a:off x="3747" y="188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8" name="Rectangle 1382"/>
            <p:cNvSpPr>
              <a:spLocks noChangeArrowheads="1"/>
            </p:cNvSpPr>
            <p:nvPr/>
          </p:nvSpPr>
          <p:spPr bwMode="auto">
            <a:xfrm>
              <a:off x="3786" y="18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79" name="Rectangle 1383"/>
            <p:cNvSpPr>
              <a:spLocks noChangeArrowheads="1"/>
            </p:cNvSpPr>
            <p:nvPr/>
          </p:nvSpPr>
          <p:spPr bwMode="auto">
            <a:xfrm>
              <a:off x="3822" y="18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0" name="Rectangle 1384"/>
            <p:cNvSpPr>
              <a:spLocks noChangeArrowheads="1"/>
            </p:cNvSpPr>
            <p:nvPr/>
          </p:nvSpPr>
          <p:spPr bwMode="auto">
            <a:xfrm>
              <a:off x="3854" y="18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1" name="Rectangle 1385"/>
            <p:cNvSpPr>
              <a:spLocks noChangeArrowheads="1"/>
            </p:cNvSpPr>
            <p:nvPr/>
          </p:nvSpPr>
          <p:spPr bwMode="auto">
            <a:xfrm>
              <a:off x="3892" y="188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2" name="Rectangle 1386"/>
            <p:cNvSpPr>
              <a:spLocks noChangeArrowheads="1"/>
            </p:cNvSpPr>
            <p:nvPr/>
          </p:nvSpPr>
          <p:spPr bwMode="auto">
            <a:xfrm>
              <a:off x="3904" y="1887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3" name="Rectangle 1387"/>
            <p:cNvSpPr>
              <a:spLocks noChangeArrowheads="1"/>
            </p:cNvSpPr>
            <p:nvPr/>
          </p:nvSpPr>
          <p:spPr bwMode="auto">
            <a:xfrm>
              <a:off x="3937" y="18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4" name="Rectangle 1388"/>
            <p:cNvSpPr>
              <a:spLocks noChangeArrowheads="1"/>
            </p:cNvSpPr>
            <p:nvPr/>
          </p:nvSpPr>
          <p:spPr bwMode="auto">
            <a:xfrm>
              <a:off x="3967" y="18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5" name="Rectangle 1389"/>
            <p:cNvSpPr>
              <a:spLocks noChangeArrowheads="1"/>
            </p:cNvSpPr>
            <p:nvPr/>
          </p:nvSpPr>
          <p:spPr bwMode="auto">
            <a:xfrm>
              <a:off x="4005" y="188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6" name="Rectangle 1390"/>
            <p:cNvSpPr>
              <a:spLocks noChangeArrowheads="1"/>
            </p:cNvSpPr>
            <p:nvPr/>
          </p:nvSpPr>
          <p:spPr bwMode="auto">
            <a:xfrm>
              <a:off x="3150" y="13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7" name="Rectangle 1391"/>
            <p:cNvSpPr>
              <a:spLocks noChangeArrowheads="1"/>
            </p:cNvSpPr>
            <p:nvPr/>
          </p:nvSpPr>
          <p:spPr bwMode="auto">
            <a:xfrm>
              <a:off x="3182" y="13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8" name="Rectangle 1392"/>
            <p:cNvSpPr>
              <a:spLocks noChangeArrowheads="1"/>
            </p:cNvSpPr>
            <p:nvPr/>
          </p:nvSpPr>
          <p:spPr bwMode="auto">
            <a:xfrm>
              <a:off x="3218" y="13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89" name="Rectangle 1393"/>
            <p:cNvSpPr>
              <a:spLocks noChangeArrowheads="1"/>
            </p:cNvSpPr>
            <p:nvPr/>
          </p:nvSpPr>
          <p:spPr bwMode="auto">
            <a:xfrm>
              <a:off x="3251" y="138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0" name="Rectangle 1394"/>
            <p:cNvSpPr>
              <a:spLocks noChangeArrowheads="1"/>
            </p:cNvSpPr>
            <p:nvPr/>
          </p:nvSpPr>
          <p:spPr bwMode="auto">
            <a:xfrm>
              <a:off x="3269" y="138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1" name="Rectangle 1395"/>
            <p:cNvSpPr>
              <a:spLocks noChangeArrowheads="1"/>
            </p:cNvSpPr>
            <p:nvPr/>
          </p:nvSpPr>
          <p:spPr bwMode="auto">
            <a:xfrm>
              <a:off x="3301" y="1387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2" name="Rectangle 1396"/>
            <p:cNvSpPr>
              <a:spLocks noChangeArrowheads="1"/>
            </p:cNvSpPr>
            <p:nvPr/>
          </p:nvSpPr>
          <p:spPr bwMode="auto">
            <a:xfrm>
              <a:off x="3345" y="138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3" name="Rectangle 1397"/>
            <p:cNvSpPr>
              <a:spLocks noChangeArrowheads="1"/>
            </p:cNvSpPr>
            <p:nvPr/>
          </p:nvSpPr>
          <p:spPr bwMode="auto">
            <a:xfrm>
              <a:off x="3357" y="138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4" name="Rectangle 1398"/>
            <p:cNvSpPr>
              <a:spLocks noChangeArrowheads="1"/>
            </p:cNvSpPr>
            <p:nvPr/>
          </p:nvSpPr>
          <p:spPr bwMode="auto">
            <a:xfrm>
              <a:off x="2685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5" name="Rectangle 1399"/>
            <p:cNvSpPr>
              <a:spLocks noChangeArrowheads="1"/>
            </p:cNvSpPr>
            <p:nvPr/>
          </p:nvSpPr>
          <p:spPr bwMode="auto">
            <a:xfrm>
              <a:off x="2715" y="117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6" name="Rectangle 1400"/>
            <p:cNvSpPr>
              <a:spLocks noChangeArrowheads="1"/>
            </p:cNvSpPr>
            <p:nvPr/>
          </p:nvSpPr>
          <p:spPr bwMode="auto">
            <a:xfrm>
              <a:off x="2735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7" name="Rectangle 1401"/>
            <p:cNvSpPr>
              <a:spLocks noChangeArrowheads="1"/>
            </p:cNvSpPr>
            <p:nvPr/>
          </p:nvSpPr>
          <p:spPr bwMode="auto">
            <a:xfrm>
              <a:off x="2766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8" name="Rectangle 1402"/>
            <p:cNvSpPr>
              <a:spLocks noChangeArrowheads="1"/>
            </p:cNvSpPr>
            <p:nvPr/>
          </p:nvSpPr>
          <p:spPr bwMode="auto">
            <a:xfrm>
              <a:off x="2804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499" name="Rectangle 1403"/>
            <p:cNvSpPr>
              <a:spLocks noChangeArrowheads="1"/>
            </p:cNvSpPr>
            <p:nvPr/>
          </p:nvSpPr>
          <p:spPr bwMode="auto">
            <a:xfrm>
              <a:off x="2842" y="117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0" name="Rectangle 1404"/>
            <p:cNvSpPr>
              <a:spLocks noChangeArrowheads="1"/>
            </p:cNvSpPr>
            <p:nvPr/>
          </p:nvSpPr>
          <p:spPr bwMode="auto">
            <a:xfrm>
              <a:off x="2880" y="1173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1" name="Rectangle 1405"/>
            <p:cNvSpPr>
              <a:spLocks noChangeArrowheads="1"/>
            </p:cNvSpPr>
            <p:nvPr/>
          </p:nvSpPr>
          <p:spPr bwMode="auto">
            <a:xfrm>
              <a:off x="1540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2" name="Rectangle 1406"/>
            <p:cNvSpPr>
              <a:spLocks noChangeArrowheads="1"/>
            </p:cNvSpPr>
            <p:nvPr/>
          </p:nvSpPr>
          <p:spPr bwMode="auto">
            <a:xfrm>
              <a:off x="1570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3" name="Rectangle 1407"/>
            <p:cNvSpPr>
              <a:spLocks noChangeArrowheads="1"/>
            </p:cNvSpPr>
            <p:nvPr/>
          </p:nvSpPr>
          <p:spPr bwMode="auto">
            <a:xfrm>
              <a:off x="1603" y="1830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4" name="Rectangle 1408"/>
            <p:cNvSpPr>
              <a:spLocks noChangeArrowheads="1"/>
            </p:cNvSpPr>
            <p:nvPr/>
          </p:nvSpPr>
          <p:spPr bwMode="auto">
            <a:xfrm>
              <a:off x="1633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5" name="Rectangle 1409"/>
            <p:cNvSpPr>
              <a:spLocks noChangeArrowheads="1"/>
            </p:cNvSpPr>
            <p:nvPr/>
          </p:nvSpPr>
          <p:spPr bwMode="auto">
            <a:xfrm>
              <a:off x="1665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6" name="Rectangle 1410"/>
            <p:cNvSpPr>
              <a:spLocks noChangeArrowheads="1"/>
            </p:cNvSpPr>
            <p:nvPr/>
          </p:nvSpPr>
          <p:spPr bwMode="auto">
            <a:xfrm>
              <a:off x="1697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7" name="Rectangle 1411"/>
            <p:cNvSpPr>
              <a:spLocks noChangeArrowheads="1"/>
            </p:cNvSpPr>
            <p:nvPr/>
          </p:nvSpPr>
          <p:spPr bwMode="auto">
            <a:xfrm>
              <a:off x="1733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8" name="Rectangle 1412"/>
            <p:cNvSpPr>
              <a:spLocks noChangeArrowheads="1"/>
            </p:cNvSpPr>
            <p:nvPr/>
          </p:nvSpPr>
          <p:spPr bwMode="auto">
            <a:xfrm>
              <a:off x="1772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09" name="Rectangle 1413"/>
            <p:cNvSpPr>
              <a:spLocks noChangeArrowheads="1"/>
            </p:cNvSpPr>
            <p:nvPr/>
          </p:nvSpPr>
          <p:spPr bwMode="auto">
            <a:xfrm>
              <a:off x="1804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0" name="Rectangle 1414"/>
            <p:cNvSpPr>
              <a:spLocks noChangeArrowheads="1"/>
            </p:cNvSpPr>
            <p:nvPr/>
          </p:nvSpPr>
          <p:spPr bwMode="auto">
            <a:xfrm>
              <a:off x="1842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1" name="Rectangle 1415"/>
            <p:cNvSpPr>
              <a:spLocks noChangeArrowheads="1"/>
            </p:cNvSpPr>
            <p:nvPr/>
          </p:nvSpPr>
          <p:spPr bwMode="auto">
            <a:xfrm>
              <a:off x="1878" y="183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2" name="Rectangle 1416"/>
            <p:cNvSpPr>
              <a:spLocks noChangeArrowheads="1"/>
            </p:cNvSpPr>
            <p:nvPr/>
          </p:nvSpPr>
          <p:spPr bwMode="auto">
            <a:xfrm>
              <a:off x="1910" y="1830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3" name="Rectangle 1417"/>
            <p:cNvSpPr>
              <a:spLocks noChangeArrowheads="1"/>
            </p:cNvSpPr>
            <p:nvPr/>
          </p:nvSpPr>
          <p:spPr bwMode="auto">
            <a:xfrm>
              <a:off x="1943" y="183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4" name="Rectangle 1418"/>
            <p:cNvSpPr>
              <a:spLocks noChangeArrowheads="1"/>
            </p:cNvSpPr>
            <p:nvPr/>
          </p:nvSpPr>
          <p:spPr bwMode="auto">
            <a:xfrm>
              <a:off x="2230" y="1914"/>
              <a:ext cx="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W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5" name="Rectangle 1419"/>
            <p:cNvSpPr>
              <a:spLocks noChangeArrowheads="1"/>
            </p:cNvSpPr>
            <p:nvPr/>
          </p:nvSpPr>
          <p:spPr bwMode="auto">
            <a:xfrm>
              <a:off x="2281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6" name="Rectangle 1420"/>
            <p:cNvSpPr>
              <a:spLocks noChangeArrowheads="1"/>
            </p:cNvSpPr>
            <p:nvPr/>
          </p:nvSpPr>
          <p:spPr bwMode="auto">
            <a:xfrm>
              <a:off x="2313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7" name="Rectangle 1421"/>
            <p:cNvSpPr>
              <a:spLocks noChangeArrowheads="1"/>
            </p:cNvSpPr>
            <p:nvPr/>
          </p:nvSpPr>
          <p:spPr bwMode="auto">
            <a:xfrm>
              <a:off x="2351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8" name="Rectangle 1422"/>
            <p:cNvSpPr>
              <a:spLocks noChangeArrowheads="1"/>
            </p:cNvSpPr>
            <p:nvPr/>
          </p:nvSpPr>
          <p:spPr bwMode="auto">
            <a:xfrm>
              <a:off x="2381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19" name="Rectangle 1423"/>
            <p:cNvSpPr>
              <a:spLocks noChangeArrowheads="1"/>
            </p:cNvSpPr>
            <p:nvPr/>
          </p:nvSpPr>
          <p:spPr bwMode="auto">
            <a:xfrm>
              <a:off x="2420" y="1914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0" name="Rectangle 1424"/>
            <p:cNvSpPr>
              <a:spLocks noChangeArrowheads="1"/>
            </p:cNvSpPr>
            <p:nvPr/>
          </p:nvSpPr>
          <p:spPr bwMode="auto">
            <a:xfrm>
              <a:off x="2458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1" name="Rectangle 1425"/>
            <p:cNvSpPr>
              <a:spLocks noChangeArrowheads="1"/>
            </p:cNvSpPr>
            <p:nvPr/>
          </p:nvSpPr>
          <p:spPr bwMode="auto">
            <a:xfrm>
              <a:off x="2496" y="1914"/>
              <a:ext cx="1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2" name="Rectangle 1426"/>
            <p:cNvSpPr>
              <a:spLocks noChangeArrowheads="1"/>
            </p:cNvSpPr>
            <p:nvPr/>
          </p:nvSpPr>
          <p:spPr bwMode="auto">
            <a:xfrm>
              <a:off x="2508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3" name="Rectangle 1427"/>
            <p:cNvSpPr>
              <a:spLocks noChangeArrowheads="1"/>
            </p:cNvSpPr>
            <p:nvPr/>
          </p:nvSpPr>
          <p:spPr bwMode="auto">
            <a:xfrm>
              <a:off x="2540" y="191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4" name="Rectangle 1428"/>
            <p:cNvSpPr>
              <a:spLocks noChangeArrowheads="1"/>
            </p:cNvSpPr>
            <p:nvPr/>
          </p:nvSpPr>
          <p:spPr bwMode="auto">
            <a:xfrm>
              <a:off x="2578" y="191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5" name="Rectangle 1429"/>
            <p:cNvSpPr>
              <a:spLocks noChangeArrowheads="1"/>
            </p:cNvSpPr>
            <p:nvPr/>
          </p:nvSpPr>
          <p:spPr bwMode="auto">
            <a:xfrm>
              <a:off x="2609" y="15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6" name="Rectangle 1430"/>
            <p:cNvSpPr>
              <a:spLocks noChangeArrowheads="1"/>
            </p:cNvSpPr>
            <p:nvPr/>
          </p:nvSpPr>
          <p:spPr bwMode="auto">
            <a:xfrm>
              <a:off x="2641" y="159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7" name="Rectangle 1431"/>
            <p:cNvSpPr>
              <a:spLocks noChangeArrowheads="1"/>
            </p:cNvSpPr>
            <p:nvPr/>
          </p:nvSpPr>
          <p:spPr bwMode="auto">
            <a:xfrm>
              <a:off x="2659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8" name="Rectangle 1432"/>
            <p:cNvSpPr>
              <a:spLocks noChangeArrowheads="1"/>
            </p:cNvSpPr>
            <p:nvPr/>
          </p:nvSpPr>
          <p:spPr bwMode="auto">
            <a:xfrm>
              <a:off x="2691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29" name="Rectangle 1433"/>
            <p:cNvSpPr>
              <a:spLocks noChangeArrowheads="1"/>
            </p:cNvSpPr>
            <p:nvPr/>
          </p:nvSpPr>
          <p:spPr bwMode="auto">
            <a:xfrm>
              <a:off x="2723" y="15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0" name="Rectangle 1434"/>
            <p:cNvSpPr>
              <a:spLocks noChangeArrowheads="1"/>
            </p:cNvSpPr>
            <p:nvPr/>
          </p:nvSpPr>
          <p:spPr bwMode="auto">
            <a:xfrm>
              <a:off x="2760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1" name="Rectangle 1435"/>
            <p:cNvSpPr>
              <a:spLocks noChangeArrowheads="1"/>
            </p:cNvSpPr>
            <p:nvPr/>
          </p:nvSpPr>
          <p:spPr bwMode="auto">
            <a:xfrm>
              <a:off x="2792" y="15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2" name="Rectangle 1436"/>
            <p:cNvSpPr>
              <a:spLocks noChangeArrowheads="1"/>
            </p:cNvSpPr>
            <p:nvPr/>
          </p:nvSpPr>
          <p:spPr bwMode="auto">
            <a:xfrm>
              <a:off x="2395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3" name="Rectangle 1437"/>
            <p:cNvSpPr>
              <a:spLocks noChangeArrowheads="1"/>
            </p:cNvSpPr>
            <p:nvPr/>
          </p:nvSpPr>
          <p:spPr bwMode="auto">
            <a:xfrm>
              <a:off x="2426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4" name="Rectangle 1438"/>
            <p:cNvSpPr>
              <a:spLocks noChangeArrowheads="1"/>
            </p:cNvSpPr>
            <p:nvPr/>
          </p:nvSpPr>
          <p:spPr bwMode="auto">
            <a:xfrm>
              <a:off x="2458" y="2829"/>
              <a:ext cx="2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5" name="Rectangle 1439"/>
            <p:cNvSpPr>
              <a:spLocks noChangeArrowheads="1"/>
            </p:cNvSpPr>
            <p:nvPr/>
          </p:nvSpPr>
          <p:spPr bwMode="auto">
            <a:xfrm>
              <a:off x="2490" y="2829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6" name="Rectangle 1440"/>
            <p:cNvSpPr>
              <a:spLocks noChangeArrowheads="1"/>
            </p:cNvSpPr>
            <p:nvPr/>
          </p:nvSpPr>
          <p:spPr bwMode="auto">
            <a:xfrm>
              <a:off x="2502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7" name="Rectangle 1441"/>
            <p:cNvSpPr>
              <a:spLocks noChangeArrowheads="1"/>
            </p:cNvSpPr>
            <p:nvPr/>
          </p:nvSpPr>
          <p:spPr bwMode="auto">
            <a:xfrm>
              <a:off x="2534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8" name="Rectangle 1442"/>
            <p:cNvSpPr>
              <a:spLocks noChangeArrowheads="1"/>
            </p:cNvSpPr>
            <p:nvPr/>
          </p:nvSpPr>
          <p:spPr bwMode="auto">
            <a:xfrm>
              <a:off x="2572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39" name="Rectangle 1443"/>
            <p:cNvSpPr>
              <a:spLocks noChangeArrowheads="1"/>
            </p:cNvSpPr>
            <p:nvPr/>
          </p:nvSpPr>
          <p:spPr bwMode="auto">
            <a:xfrm>
              <a:off x="2609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0" name="Rectangle 1444"/>
            <p:cNvSpPr>
              <a:spLocks noChangeArrowheads="1"/>
            </p:cNvSpPr>
            <p:nvPr/>
          </p:nvSpPr>
          <p:spPr bwMode="auto">
            <a:xfrm>
              <a:off x="2641" y="282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1" name="Rectangle 1445"/>
            <p:cNvSpPr>
              <a:spLocks noChangeArrowheads="1"/>
            </p:cNvSpPr>
            <p:nvPr/>
          </p:nvSpPr>
          <p:spPr bwMode="auto">
            <a:xfrm>
              <a:off x="2679" y="282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2" name="Rectangle 1446"/>
            <p:cNvSpPr>
              <a:spLocks noChangeArrowheads="1"/>
            </p:cNvSpPr>
            <p:nvPr/>
          </p:nvSpPr>
          <p:spPr bwMode="auto">
            <a:xfrm>
              <a:off x="1961" y="2762"/>
              <a:ext cx="1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3" name="Rectangle 1447"/>
            <p:cNvSpPr>
              <a:spLocks noChangeArrowheads="1"/>
            </p:cNvSpPr>
            <p:nvPr/>
          </p:nvSpPr>
          <p:spPr bwMode="auto">
            <a:xfrm>
              <a:off x="1985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4" name="Rectangle 1448"/>
            <p:cNvSpPr>
              <a:spLocks noChangeArrowheads="1"/>
            </p:cNvSpPr>
            <p:nvPr/>
          </p:nvSpPr>
          <p:spPr bwMode="auto">
            <a:xfrm>
              <a:off x="2017" y="2762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5" name="Rectangle 1449"/>
            <p:cNvSpPr>
              <a:spLocks noChangeArrowheads="1"/>
            </p:cNvSpPr>
            <p:nvPr/>
          </p:nvSpPr>
          <p:spPr bwMode="auto">
            <a:xfrm>
              <a:off x="2055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6" name="Rectangle 1450"/>
            <p:cNvSpPr>
              <a:spLocks noChangeArrowheads="1"/>
            </p:cNvSpPr>
            <p:nvPr/>
          </p:nvSpPr>
          <p:spPr bwMode="auto">
            <a:xfrm>
              <a:off x="2094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7" name="Rectangle 1451"/>
            <p:cNvSpPr>
              <a:spLocks noChangeArrowheads="1"/>
            </p:cNvSpPr>
            <p:nvPr/>
          </p:nvSpPr>
          <p:spPr bwMode="auto">
            <a:xfrm>
              <a:off x="2124" y="27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8" name="Rectangle 1452"/>
            <p:cNvSpPr>
              <a:spLocks noChangeArrowheads="1"/>
            </p:cNvSpPr>
            <p:nvPr/>
          </p:nvSpPr>
          <p:spPr bwMode="auto">
            <a:xfrm>
              <a:off x="2162" y="2762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49" name="Rectangle 1453"/>
            <p:cNvSpPr>
              <a:spLocks noChangeArrowheads="1"/>
            </p:cNvSpPr>
            <p:nvPr/>
          </p:nvSpPr>
          <p:spPr bwMode="auto">
            <a:xfrm>
              <a:off x="2200" y="276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0" name="Rectangle 1454"/>
            <p:cNvSpPr>
              <a:spLocks noChangeArrowheads="1"/>
            </p:cNvSpPr>
            <p:nvPr/>
          </p:nvSpPr>
          <p:spPr bwMode="auto">
            <a:xfrm>
              <a:off x="2230" y="276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1" name="Rectangle 1455"/>
            <p:cNvSpPr>
              <a:spLocks noChangeArrowheads="1"/>
            </p:cNvSpPr>
            <p:nvPr/>
          </p:nvSpPr>
          <p:spPr bwMode="auto">
            <a:xfrm>
              <a:off x="2269" y="276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2" name="Rectangle 1456"/>
            <p:cNvSpPr>
              <a:spLocks noChangeArrowheads="1"/>
            </p:cNvSpPr>
            <p:nvPr/>
          </p:nvSpPr>
          <p:spPr bwMode="auto">
            <a:xfrm>
              <a:off x="2301" y="276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3" name="Rectangle 1457"/>
            <p:cNvSpPr>
              <a:spLocks noChangeArrowheads="1"/>
            </p:cNvSpPr>
            <p:nvPr/>
          </p:nvSpPr>
          <p:spPr bwMode="auto">
            <a:xfrm>
              <a:off x="2337" y="276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4" name="Rectangle 1458"/>
            <p:cNvSpPr>
              <a:spLocks noChangeArrowheads="1"/>
            </p:cNvSpPr>
            <p:nvPr/>
          </p:nvSpPr>
          <p:spPr bwMode="auto">
            <a:xfrm>
              <a:off x="3061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5" name="Rectangle 1459"/>
            <p:cNvSpPr>
              <a:spLocks noChangeArrowheads="1"/>
            </p:cNvSpPr>
            <p:nvPr/>
          </p:nvSpPr>
          <p:spPr bwMode="auto">
            <a:xfrm>
              <a:off x="3094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6" name="Rectangle 1460"/>
            <p:cNvSpPr>
              <a:spLocks noChangeArrowheads="1"/>
            </p:cNvSpPr>
            <p:nvPr/>
          </p:nvSpPr>
          <p:spPr bwMode="auto">
            <a:xfrm>
              <a:off x="3126" y="2651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7" name="Rectangle 1461"/>
            <p:cNvSpPr>
              <a:spLocks noChangeArrowheads="1"/>
            </p:cNvSpPr>
            <p:nvPr/>
          </p:nvSpPr>
          <p:spPr bwMode="auto">
            <a:xfrm>
              <a:off x="3162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8" name="Rectangle 1462"/>
            <p:cNvSpPr>
              <a:spLocks noChangeArrowheads="1"/>
            </p:cNvSpPr>
            <p:nvPr/>
          </p:nvSpPr>
          <p:spPr bwMode="auto">
            <a:xfrm>
              <a:off x="3200" y="265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59" name="Rectangle 1463"/>
            <p:cNvSpPr>
              <a:spLocks noChangeArrowheads="1"/>
            </p:cNvSpPr>
            <p:nvPr/>
          </p:nvSpPr>
          <p:spPr bwMode="auto">
            <a:xfrm>
              <a:off x="3232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0" name="Rectangle 1464"/>
            <p:cNvSpPr>
              <a:spLocks noChangeArrowheads="1"/>
            </p:cNvSpPr>
            <p:nvPr/>
          </p:nvSpPr>
          <p:spPr bwMode="auto">
            <a:xfrm>
              <a:off x="3269" y="265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1" name="Rectangle 1465"/>
            <p:cNvSpPr>
              <a:spLocks noChangeArrowheads="1"/>
            </p:cNvSpPr>
            <p:nvPr/>
          </p:nvSpPr>
          <p:spPr bwMode="auto">
            <a:xfrm>
              <a:off x="3301" y="2651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2" name="Rectangle 1466"/>
            <p:cNvSpPr>
              <a:spLocks noChangeArrowheads="1"/>
            </p:cNvSpPr>
            <p:nvPr/>
          </p:nvSpPr>
          <p:spPr bwMode="auto">
            <a:xfrm>
              <a:off x="3333" y="2651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3" name="Rectangle 1467"/>
            <p:cNvSpPr>
              <a:spLocks noChangeArrowheads="1"/>
            </p:cNvSpPr>
            <p:nvPr/>
          </p:nvSpPr>
          <p:spPr bwMode="auto">
            <a:xfrm>
              <a:off x="3369" y="2651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4" name="Rectangle 1468"/>
            <p:cNvSpPr>
              <a:spLocks noChangeArrowheads="1"/>
            </p:cNvSpPr>
            <p:nvPr/>
          </p:nvSpPr>
          <p:spPr bwMode="auto">
            <a:xfrm>
              <a:off x="2723" y="184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5" name="Rectangle 1469"/>
            <p:cNvSpPr>
              <a:spLocks noChangeArrowheads="1"/>
            </p:cNvSpPr>
            <p:nvPr/>
          </p:nvSpPr>
          <p:spPr bwMode="auto">
            <a:xfrm>
              <a:off x="2754" y="1847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6" name="Rectangle 1470"/>
            <p:cNvSpPr>
              <a:spLocks noChangeArrowheads="1"/>
            </p:cNvSpPr>
            <p:nvPr/>
          </p:nvSpPr>
          <p:spPr bwMode="auto">
            <a:xfrm>
              <a:off x="2774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7" name="Rectangle 1471"/>
            <p:cNvSpPr>
              <a:spLocks noChangeArrowheads="1"/>
            </p:cNvSpPr>
            <p:nvPr/>
          </p:nvSpPr>
          <p:spPr bwMode="auto">
            <a:xfrm>
              <a:off x="2804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8" name="Rectangle 1472"/>
            <p:cNvSpPr>
              <a:spLocks noChangeArrowheads="1"/>
            </p:cNvSpPr>
            <p:nvPr/>
          </p:nvSpPr>
          <p:spPr bwMode="auto">
            <a:xfrm>
              <a:off x="2836" y="1847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69" name="Rectangle 1473"/>
            <p:cNvSpPr>
              <a:spLocks noChangeArrowheads="1"/>
            </p:cNvSpPr>
            <p:nvPr/>
          </p:nvSpPr>
          <p:spPr bwMode="auto">
            <a:xfrm>
              <a:off x="2880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0" name="Rectangle 1474"/>
            <p:cNvSpPr>
              <a:spLocks noChangeArrowheads="1"/>
            </p:cNvSpPr>
            <p:nvPr/>
          </p:nvSpPr>
          <p:spPr bwMode="auto">
            <a:xfrm>
              <a:off x="2910" y="184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1" name="Rectangle 1475"/>
            <p:cNvSpPr>
              <a:spLocks noChangeArrowheads="1"/>
            </p:cNvSpPr>
            <p:nvPr/>
          </p:nvSpPr>
          <p:spPr bwMode="auto">
            <a:xfrm>
              <a:off x="2943" y="184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2" name="Rectangle 1476"/>
            <p:cNvSpPr>
              <a:spLocks noChangeArrowheads="1"/>
            </p:cNvSpPr>
            <p:nvPr/>
          </p:nvSpPr>
          <p:spPr bwMode="auto">
            <a:xfrm>
              <a:off x="3269" y="1985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3" name="Rectangle 1477"/>
            <p:cNvSpPr>
              <a:spLocks noChangeArrowheads="1"/>
            </p:cNvSpPr>
            <p:nvPr/>
          </p:nvSpPr>
          <p:spPr bwMode="auto">
            <a:xfrm>
              <a:off x="3301" y="1985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Y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4" name="Rectangle 1478"/>
            <p:cNvSpPr>
              <a:spLocks noChangeArrowheads="1"/>
            </p:cNvSpPr>
            <p:nvPr/>
          </p:nvSpPr>
          <p:spPr bwMode="auto">
            <a:xfrm>
              <a:off x="3333" y="1985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5" name="Rectangle 1479"/>
            <p:cNvSpPr>
              <a:spLocks noChangeArrowheads="1"/>
            </p:cNvSpPr>
            <p:nvPr/>
          </p:nvSpPr>
          <p:spPr bwMode="auto">
            <a:xfrm>
              <a:off x="3369" y="1985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6" name="Rectangle 1480"/>
            <p:cNvSpPr>
              <a:spLocks noChangeArrowheads="1"/>
            </p:cNvSpPr>
            <p:nvPr/>
          </p:nvSpPr>
          <p:spPr bwMode="auto">
            <a:xfrm>
              <a:off x="3395" y="1985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7" name="Rectangle 1481"/>
            <p:cNvSpPr>
              <a:spLocks noChangeArrowheads="1"/>
            </p:cNvSpPr>
            <p:nvPr/>
          </p:nvSpPr>
          <p:spPr bwMode="auto">
            <a:xfrm>
              <a:off x="3407" y="198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8" name="Rectangle 1482"/>
            <p:cNvSpPr>
              <a:spLocks noChangeArrowheads="1"/>
            </p:cNvSpPr>
            <p:nvPr/>
          </p:nvSpPr>
          <p:spPr bwMode="auto">
            <a:xfrm>
              <a:off x="3446" y="1985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79" name="Rectangle 1483"/>
            <p:cNvSpPr>
              <a:spLocks noChangeArrowheads="1"/>
            </p:cNvSpPr>
            <p:nvPr/>
          </p:nvSpPr>
          <p:spPr bwMode="auto">
            <a:xfrm>
              <a:off x="3484" y="198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0" name="Rectangle 1484"/>
            <p:cNvSpPr>
              <a:spLocks noChangeArrowheads="1"/>
            </p:cNvSpPr>
            <p:nvPr/>
          </p:nvSpPr>
          <p:spPr bwMode="auto">
            <a:xfrm>
              <a:off x="3520" y="198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1" name="Rectangle 1485"/>
            <p:cNvSpPr>
              <a:spLocks noChangeArrowheads="1"/>
            </p:cNvSpPr>
            <p:nvPr/>
          </p:nvSpPr>
          <p:spPr bwMode="auto">
            <a:xfrm>
              <a:off x="3552" y="1985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2" name="Rectangle 1486"/>
            <p:cNvSpPr>
              <a:spLocks noChangeArrowheads="1"/>
            </p:cNvSpPr>
            <p:nvPr/>
          </p:nvSpPr>
          <p:spPr bwMode="auto">
            <a:xfrm>
              <a:off x="3162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3" name="Rectangle 1487"/>
            <p:cNvSpPr>
              <a:spLocks noChangeArrowheads="1"/>
            </p:cNvSpPr>
            <p:nvPr/>
          </p:nvSpPr>
          <p:spPr bwMode="auto">
            <a:xfrm>
              <a:off x="3194" y="227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4" name="Rectangle 1488"/>
            <p:cNvSpPr>
              <a:spLocks noChangeArrowheads="1"/>
            </p:cNvSpPr>
            <p:nvPr/>
          </p:nvSpPr>
          <p:spPr bwMode="auto">
            <a:xfrm>
              <a:off x="3232" y="227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5" name="Rectangle 1489"/>
            <p:cNvSpPr>
              <a:spLocks noChangeArrowheads="1"/>
            </p:cNvSpPr>
            <p:nvPr/>
          </p:nvSpPr>
          <p:spPr bwMode="auto">
            <a:xfrm>
              <a:off x="3263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6" name="Rectangle 1490"/>
            <p:cNvSpPr>
              <a:spLocks noChangeArrowheads="1"/>
            </p:cNvSpPr>
            <p:nvPr/>
          </p:nvSpPr>
          <p:spPr bwMode="auto">
            <a:xfrm>
              <a:off x="3301" y="227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7" name="Rectangle 1491"/>
            <p:cNvSpPr>
              <a:spLocks noChangeArrowheads="1"/>
            </p:cNvSpPr>
            <p:nvPr/>
          </p:nvSpPr>
          <p:spPr bwMode="auto">
            <a:xfrm>
              <a:off x="3333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8" name="Rectangle 1492"/>
            <p:cNvSpPr>
              <a:spLocks noChangeArrowheads="1"/>
            </p:cNvSpPr>
            <p:nvPr/>
          </p:nvSpPr>
          <p:spPr bwMode="auto">
            <a:xfrm>
              <a:off x="3363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Y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89" name="Rectangle 1493"/>
            <p:cNvSpPr>
              <a:spLocks noChangeArrowheads="1"/>
            </p:cNvSpPr>
            <p:nvPr/>
          </p:nvSpPr>
          <p:spPr bwMode="auto">
            <a:xfrm>
              <a:off x="3395" y="227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0" name="Rectangle 1494"/>
            <p:cNvSpPr>
              <a:spLocks noChangeArrowheads="1"/>
            </p:cNvSpPr>
            <p:nvPr/>
          </p:nvSpPr>
          <p:spPr bwMode="auto">
            <a:xfrm>
              <a:off x="1641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1" name="Rectangle 1495"/>
            <p:cNvSpPr>
              <a:spLocks noChangeArrowheads="1"/>
            </p:cNvSpPr>
            <p:nvPr/>
          </p:nvSpPr>
          <p:spPr bwMode="auto">
            <a:xfrm>
              <a:off x="1671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2" name="Rectangle 1496"/>
            <p:cNvSpPr>
              <a:spLocks noChangeArrowheads="1"/>
            </p:cNvSpPr>
            <p:nvPr/>
          </p:nvSpPr>
          <p:spPr bwMode="auto">
            <a:xfrm>
              <a:off x="1703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3" name="Rectangle 1497"/>
            <p:cNvSpPr>
              <a:spLocks noChangeArrowheads="1"/>
            </p:cNvSpPr>
            <p:nvPr/>
          </p:nvSpPr>
          <p:spPr bwMode="auto">
            <a:xfrm>
              <a:off x="1733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4" name="Rectangle 1498"/>
            <p:cNvSpPr>
              <a:spLocks noChangeArrowheads="1"/>
            </p:cNvSpPr>
            <p:nvPr/>
          </p:nvSpPr>
          <p:spPr bwMode="auto">
            <a:xfrm>
              <a:off x="1772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5" name="Rectangle 1499"/>
            <p:cNvSpPr>
              <a:spLocks noChangeArrowheads="1"/>
            </p:cNvSpPr>
            <p:nvPr/>
          </p:nvSpPr>
          <p:spPr bwMode="auto">
            <a:xfrm>
              <a:off x="1810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6" name="Rectangle 1500"/>
            <p:cNvSpPr>
              <a:spLocks noChangeArrowheads="1"/>
            </p:cNvSpPr>
            <p:nvPr/>
          </p:nvSpPr>
          <p:spPr bwMode="auto">
            <a:xfrm>
              <a:off x="1842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7" name="Rectangle 1501"/>
            <p:cNvSpPr>
              <a:spLocks noChangeArrowheads="1"/>
            </p:cNvSpPr>
            <p:nvPr/>
          </p:nvSpPr>
          <p:spPr bwMode="auto">
            <a:xfrm>
              <a:off x="1878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8" name="Rectangle 1502"/>
            <p:cNvSpPr>
              <a:spLocks noChangeArrowheads="1"/>
            </p:cNvSpPr>
            <p:nvPr/>
          </p:nvSpPr>
          <p:spPr bwMode="auto">
            <a:xfrm>
              <a:off x="1917" y="119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599" name="Rectangle 1503"/>
            <p:cNvSpPr>
              <a:spLocks noChangeArrowheads="1"/>
            </p:cNvSpPr>
            <p:nvPr/>
          </p:nvSpPr>
          <p:spPr bwMode="auto">
            <a:xfrm>
              <a:off x="1955" y="119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0" name="Rectangle 1504"/>
            <p:cNvSpPr>
              <a:spLocks noChangeArrowheads="1"/>
            </p:cNvSpPr>
            <p:nvPr/>
          </p:nvSpPr>
          <p:spPr bwMode="auto">
            <a:xfrm>
              <a:off x="1985" y="119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1" name="Rectangle 1505"/>
            <p:cNvSpPr>
              <a:spLocks noChangeArrowheads="1"/>
            </p:cNvSpPr>
            <p:nvPr/>
          </p:nvSpPr>
          <p:spPr bwMode="auto">
            <a:xfrm>
              <a:off x="2673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2" name="Rectangle 1506"/>
            <p:cNvSpPr>
              <a:spLocks noChangeArrowheads="1"/>
            </p:cNvSpPr>
            <p:nvPr/>
          </p:nvSpPr>
          <p:spPr bwMode="auto">
            <a:xfrm>
              <a:off x="2703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3" name="Rectangle 1507"/>
            <p:cNvSpPr>
              <a:spLocks noChangeArrowheads="1"/>
            </p:cNvSpPr>
            <p:nvPr/>
          </p:nvSpPr>
          <p:spPr bwMode="auto">
            <a:xfrm>
              <a:off x="2735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4" name="Rectangle 1508"/>
            <p:cNvSpPr>
              <a:spLocks noChangeArrowheads="1"/>
            </p:cNvSpPr>
            <p:nvPr/>
          </p:nvSpPr>
          <p:spPr bwMode="auto">
            <a:xfrm>
              <a:off x="2766" y="258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5" name="Rectangle 1509"/>
            <p:cNvSpPr>
              <a:spLocks noChangeArrowheads="1"/>
            </p:cNvSpPr>
            <p:nvPr/>
          </p:nvSpPr>
          <p:spPr bwMode="auto">
            <a:xfrm>
              <a:off x="2804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6" name="Rectangle 1510"/>
            <p:cNvSpPr>
              <a:spLocks noChangeArrowheads="1"/>
            </p:cNvSpPr>
            <p:nvPr/>
          </p:nvSpPr>
          <p:spPr bwMode="auto">
            <a:xfrm>
              <a:off x="2842" y="258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7" name="Rectangle 1511"/>
            <p:cNvSpPr>
              <a:spLocks noChangeArrowheads="1"/>
            </p:cNvSpPr>
            <p:nvPr/>
          </p:nvSpPr>
          <p:spPr bwMode="auto">
            <a:xfrm>
              <a:off x="2874" y="2589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8" name="Rectangle 1512"/>
            <p:cNvSpPr>
              <a:spLocks noChangeArrowheads="1"/>
            </p:cNvSpPr>
            <p:nvPr/>
          </p:nvSpPr>
          <p:spPr bwMode="auto">
            <a:xfrm>
              <a:off x="2910" y="2589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09" name="Rectangle 1513"/>
            <p:cNvSpPr>
              <a:spLocks noChangeArrowheads="1"/>
            </p:cNvSpPr>
            <p:nvPr/>
          </p:nvSpPr>
          <p:spPr bwMode="auto">
            <a:xfrm>
              <a:off x="3011" y="290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0" name="Rectangle 1514"/>
            <p:cNvSpPr>
              <a:spLocks noChangeArrowheads="1"/>
            </p:cNvSpPr>
            <p:nvPr/>
          </p:nvSpPr>
          <p:spPr bwMode="auto">
            <a:xfrm>
              <a:off x="3043" y="2905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1" name="Rectangle 1515"/>
            <p:cNvSpPr>
              <a:spLocks noChangeArrowheads="1"/>
            </p:cNvSpPr>
            <p:nvPr/>
          </p:nvSpPr>
          <p:spPr bwMode="auto">
            <a:xfrm>
              <a:off x="3061" y="2905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2" name="Rectangle 1516"/>
            <p:cNvSpPr>
              <a:spLocks noChangeArrowheads="1"/>
            </p:cNvSpPr>
            <p:nvPr/>
          </p:nvSpPr>
          <p:spPr bwMode="auto">
            <a:xfrm>
              <a:off x="3094" y="2905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3" name="Rectangle 1517"/>
            <p:cNvSpPr>
              <a:spLocks noChangeArrowheads="1"/>
            </p:cNvSpPr>
            <p:nvPr/>
          </p:nvSpPr>
          <p:spPr bwMode="auto">
            <a:xfrm>
              <a:off x="3132" y="2905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4" name="Rectangle 1518"/>
            <p:cNvSpPr>
              <a:spLocks noChangeArrowheads="1"/>
            </p:cNvSpPr>
            <p:nvPr/>
          </p:nvSpPr>
          <p:spPr bwMode="auto">
            <a:xfrm>
              <a:off x="3162" y="2905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5" name="Rectangle 1519"/>
            <p:cNvSpPr>
              <a:spLocks noChangeArrowheads="1"/>
            </p:cNvSpPr>
            <p:nvPr/>
          </p:nvSpPr>
          <p:spPr bwMode="auto">
            <a:xfrm>
              <a:off x="3200" y="2905"/>
              <a:ext cx="28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6" name="Rectangle 1520"/>
            <p:cNvSpPr>
              <a:spLocks noChangeArrowheads="1"/>
            </p:cNvSpPr>
            <p:nvPr/>
          </p:nvSpPr>
          <p:spPr bwMode="auto">
            <a:xfrm>
              <a:off x="1872" y="2583"/>
              <a:ext cx="3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W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7" name="Rectangle 1521"/>
            <p:cNvSpPr>
              <a:spLocks noChangeArrowheads="1"/>
            </p:cNvSpPr>
            <p:nvPr/>
          </p:nvSpPr>
          <p:spPr bwMode="auto">
            <a:xfrm>
              <a:off x="1923" y="25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8" name="Rectangle 1522"/>
            <p:cNvSpPr>
              <a:spLocks noChangeArrowheads="1"/>
            </p:cNvSpPr>
            <p:nvPr/>
          </p:nvSpPr>
          <p:spPr bwMode="auto">
            <a:xfrm>
              <a:off x="1955" y="2583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19" name="Rectangle 1523"/>
            <p:cNvSpPr>
              <a:spLocks noChangeArrowheads="1"/>
            </p:cNvSpPr>
            <p:nvPr/>
          </p:nvSpPr>
          <p:spPr bwMode="auto">
            <a:xfrm>
              <a:off x="1979" y="25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0" name="Rectangle 1524"/>
            <p:cNvSpPr>
              <a:spLocks noChangeArrowheads="1"/>
            </p:cNvSpPr>
            <p:nvPr/>
          </p:nvSpPr>
          <p:spPr bwMode="auto">
            <a:xfrm>
              <a:off x="2017" y="258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1" name="Rectangle 1525"/>
            <p:cNvSpPr>
              <a:spLocks noChangeArrowheads="1"/>
            </p:cNvSpPr>
            <p:nvPr/>
          </p:nvSpPr>
          <p:spPr bwMode="auto">
            <a:xfrm>
              <a:off x="2055" y="25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2" name="Rectangle 1526"/>
            <p:cNvSpPr>
              <a:spLocks noChangeArrowheads="1"/>
            </p:cNvSpPr>
            <p:nvPr/>
          </p:nvSpPr>
          <p:spPr bwMode="auto">
            <a:xfrm>
              <a:off x="2086" y="25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3" name="Rectangle 1527"/>
            <p:cNvSpPr>
              <a:spLocks noChangeArrowheads="1"/>
            </p:cNvSpPr>
            <p:nvPr/>
          </p:nvSpPr>
          <p:spPr bwMode="auto">
            <a:xfrm>
              <a:off x="1898" y="30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4" name="Rectangle 1528"/>
            <p:cNvSpPr>
              <a:spLocks noChangeArrowheads="1"/>
            </p:cNvSpPr>
            <p:nvPr/>
          </p:nvSpPr>
          <p:spPr bwMode="auto">
            <a:xfrm>
              <a:off x="1929" y="308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5" name="Rectangle 1529"/>
            <p:cNvSpPr>
              <a:spLocks noChangeArrowheads="1"/>
            </p:cNvSpPr>
            <p:nvPr/>
          </p:nvSpPr>
          <p:spPr bwMode="auto">
            <a:xfrm>
              <a:off x="1949" y="308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6" name="Rectangle 1530"/>
            <p:cNvSpPr>
              <a:spLocks noChangeArrowheads="1"/>
            </p:cNvSpPr>
            <p:nvPr/>
          </p:nvSpPr>
          <p:spPr bwMode="auto">
            <a:xfrm>
              <a:off x="1979" y="308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7" name="Rectangle 1531"/>
            <p:cNvSpPr>
              <a:spLocks noChangeArrowheads="1"/>
            </p:cNvSpPr>
            <p:nvPr/>
          </p:nvSpPr>
          <p:spPr bwMode="auto">
            <a:xfrm>
              <a:off x="1993" y="3083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8" name="Rectangle 1532"/>
            <p:cNvSpPr>
              <a:spLocks noChangeArrowheads="1"/>
            </p:cNvSpPr>
            <p:nvPr/>
          </p:nvSpPr>
          <p:spPr bwMode="auto">
            <a:xfrm>
              <a:off x="2023" y="30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29" name="Rectangle 1533"/>
            <p:cNvSpPr>
              <a:spLocks noChangeArrowheads="1"/>
            </p:cNvSpPr>
            <p:nvPr/>
          </p:nvSpPr>
          <p:spPr bwMode="auto">
            <a:xfrm>
              <a:off x="2061" y="3083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0" name="Rectangle 1534"/>
            <p:cNvSpPr>
              <a:spLocks noChangeArrowheads="1"/>
            </p:cNvSpPr>
            <p:nvPr/>
          </p:nvSpPr>
          <p:spPr bwMode="auto">
            <a:xfrm>
              <a:off x="2094" y="3083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1" name="Rectangle 1535"/>
            <p:cNvSpPr>
              <a:spLocks noChangeArrowheads="1"/>
            </p:cNvSpPr>
            <p:nvPr/>
          </p:nvSpPr>
          <p:spPr bwMode="auto">
            <a:xfrm>
              <a:off x="2156" y="2344"/>
              <a:ext cx="21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2" name="Rectangle 1536"/>
            <p:cNvSpPr>
              <a:spLocks noChangeArrowheads="1"/>
            </p:cNvSpPr>
            <p:nvPr/>
          </p:nvSpPr>
          <p:spPr bwMode="auto">
            <a:xfrm>
              <a:off x="2180" y="2344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3" name="Rectangle 1537"/>
            <p:cNvSpPr>
              <a:spLocks noChangeArrowheads="1"/>
            </p:cNvSpPr>
            <p:nvPr/>
          </p:nvSpPr>
          <p:spPr bwMode="auto">
            <a:xfrm>
              <a:off x="2212" y="2344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4" name="Rectangle 1538"/>
            <p:cNvSpPr>
              <a:spLocks noChangeArrowheads="1"/>
            </p:cNvSpPr>
            <p:nvPr/>
          </p:nvSpPr>
          <p:spPr bwMode="auto">
            <a:xfrm>
              <a:off x="2251" y="2344"/>
              <a:ext cx="29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5" name="Rectangle 1539"/>
            <p:cNvSpPr>
              <a:spLocks noChangeArrowheads="1"/>
            </p:cNvSpPr>
            <p:nvPr/>
          </p:nvSpPr>
          <p:spPr bwMode="auto">
            <a:xfrm>
              <a:off x="2287" y="2344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6" name="Rectangle 1540"/>
            <p:cNvSpPr>
              <a:spLocks noChangeArrowheads="1"/>
            </p:cNvSpPr>
            <p:nvPr/>
          </p:nvSpPr>
          <p:spPr bwMode="auto">
            <a:xfrm>
              <a:off x="2325" y="2344"/>
              <a:ext cx="29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7" name="Rectangle 1541"/>
            <p:cNvSpPr>
              <a:spLocks noChangeArrowheads="1"/>
            </p:cNvSpPr>
            <p:nvPr/>
          </p:nvSpPr>
          <p:spPr bwMode="auto">
            <a:xfrm>
              <a:off x="2363" y="2344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8" name="Rectangle 1542"/>
            <p:cNvSpPr>
              <a:spLocks noChangeArrowheads="1"/>
            </p:cNvSpPr>
            <p:nvPr/>
          </p:nvSpPr>
          <p:spPr bwMode="auto">
            <a:xfrm>
              <a:off x="2395" y="2344"/>
              <a:ext cx="29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39" name="Rectangle 1543"/>
            <p:cNvSpPr>
              <a:spLocks noChangeArrowheads="1"/>
            </p:cNvSpPr>
            <p:nvPr/>
          </p:nvSpPr>
          <p:spPr bwMode="auto">
            <a:xfrm>
              <a:off x="2572" y="2197"/>
              <a:ext cx="1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J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0" name="Rectangle 1544"/>
            <p:cNvSpPr>
              <a:spLocks noChangeArrowheads="1"/>
            </p:cNvSpPr>
            <p:nvPr/>
          </p:nvSpPr>
          <p:spPr bwMode="auto">
            <a:xfrm>
              <a:off x="2597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1" name="Rectangle 1545"/>
            <p:cNvSpPr>
              <a:spLocks noChangeArrowheads="1"/>
            </p:cNvSpPr>
            <p:nvPr/>
          </p:nvSpPr>
          <p:spPr bwMode="auto">
            <a:xfrm>
              <a:off x="2629" y="2197"/>
              <a:ext cx="3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2" name="Rectangle 1546"/>
            <p:cNvSpPr>
              <a:spLocks noChangeArrowheads="1"/>
            </p:cNvSpPr>
            <p:nvPr/>
          </p:nvSpPr>
          <p:spPr bwMode="auto">
            <a:xfrm>
              <a:off x="2665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3" name="Rectangle 1547"/>
            <p:cNvSpPr>
              <a:spLocks noChangeArrowheads="1"/>
            </p:cNvSpPr>
            <p:nvPr/>
          </p:nvSpPr>
          <p:spPr bwMode="auto">
            <a:xfrm>
              <a:off x="2703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4" name="Rectangle 1548"/>
            <p:cNvSpPr>
              <a:spLocks noChangeArrowheads="1"/>
            </p:cNvSpPr>
            <p:nvPr/>
          </p:nvSpPr>
          <p:spPr bwMode="auto">
            <a:xfrm>
              <a:off x="2735" y="21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5" name="Rectangle 1549"/>
            <p:cNvSpPr>
              <a:spLocks noChangeArrowheads="1"/>
            </p:cNvSpPr>
            <p:nvPr/>
          </p:nvSpPr>
          <p:spPr bwMode="auto">
            <a:xfrm>
              <a:off x="2774" y="219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6" name="Rectangle 1550"/>
            <p:cNvSpPr>
              <a:spLocks noChangeArrowheads="1"/>
            </p:cNvSpPr>
            <p:nvPr/>
          </p:nvSpPr>
          <p:spPr bwMode="auto">
            <a:xfrm>
              <a:off x="2810" y="2197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7" name="Rectangle 1551"/>
            <p:cNvSpPr>
              <a:spLocks noChangeArrowheads="1"/>
            </p:cNvSpPr>
            <p:nvPr/>
          </p:nvSpPr>
          <p:spPr bwMode="auto">
            <a:xfrm>
              <a:off x="2842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8" name="Rectangle 1552"/>
            <p:cNvSpPr>
              <a:spLocks noChangeArrowheads="1"/>
            </p:cNvSpPr>
            <p:nvPr/>
          </p:nvSpPr>
          <p:spPr bwMode="auto">
            <a:xfrm>
              <a:off x="2874" y="219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49" name="Rectangle 1553"/>
            <p:cNvSpPr>
              <a:spLocks noChangeArrowheads="1"/>
            </p:cNvSpPr>
            <p:nvPr/>
          </p:nvSpPr>
          <p:spPr bwMode="auto">
            <a:xfrm>
              <a:off x="2910" y="219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0" name="Rectangle 1554"/>
            <p:cNvSpPr>
              <a:spLocks noChangeArrowheads="1"/>
            </p:cNvSpPr>
            <p:nvPr/>
          </p:nvSpPr>
          <p:spPr bwMode="auto">
            <a:xfrm>
              <a:off x="2949" y="219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1" name="Rectangle 1555"/>
            <p:cNvSpPr>
              <a:spLocks noChangeArrowheads="1"/>
            </p:cNvSpPr>
            <p:nvPr/>
          </p:nvSpPr>
          <p:spPr bwMode="auto">
            <a:xfrm>
              <a:off x="2981" y="219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H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2" name="Rectangle 1556"/>
            <p:cNvSpPr>
              <a:spLocks noChangeArrowheads="1"/>
            </p:cNvSpPr>
            <p:nvPr/>
          </p:nvSpPr>
          <p:spPr bwMode="auto">
            <a:xfrm>
              <a:off x="3420" y="2940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3" name="Rectangle 1557"/>
            <p:cNvSpPr>
              <a:spLocks noChangeArrowheads="1"/>
            </p:cNvSpPr>
            <p:nvPr/>
          </p:nvSpPr>
          <p:spPr bwMode="auto">
            <a:xfrm>
              <a:off x="3452" y="2940"/>
              <a:ext cx="10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4" name="Rectangle 1558"/>
            <p:cNvSpPr>
              <a:spLocks noChangeArrowheads="1"/>
            </p:cNvSpPr>
            <p:nvPr/>
          </p:nvSpPr>
          <p:spPr bwMode="auto">
            <a:xfrm>
              <a:off x="3470" y="2940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5" name="Rectangle 1559"/>
            <p:cNvSpPr>
              <a:spLocks noChangeArrowheads="1"/>
            </p:cNvSpPr>
            <p:nvPr/>
          </p:nvSpPr>
          <p:spPr bwMode="auto">
            <a:xfrm>
              <a:off x="3502" y="2940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6" name="Rectangle 1560"/>
            <p:cNvSpPr>
              <a:spLocks noChangeArrowheads="1"/>
            </p:cNvSpPr>
            <p:nvPr/>
          </p:nvSpPr>
          <p:spPr bwMode="auto">
            <a:xfrm>
              <a:off x="3540" y="2940"/>
              <a:ext cx="27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7" name="Rectangle 1561"/>
            <p:cNvSpPr>
              <a:spLocks noChangeArrowheads="1"/>
            </p:cNvSpPr>
            <p:nvPr/>
          </p:nvSpPr>
          <p:spPr bwMode="auto">
            <a:xfrm>
              <a:off x="3570" y="2940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8" name="Rectangle 1562"/>
            <p:cNvSpPr>
              <a:spLocks noChangeArrowheads="1"/>
            </p:cNvSpPr>
            <p:nvPr/>
          </p:nvSpPr>
          <p:spPr bwMode="auto">
            <a:xfrm>
              <a:off x="3609" y="2940"/>
              <a:ext cx="25" cy="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59" name="Rectangle 1563"/>
            <p:cNvSpPr>
              <a:spLocks noChangeArrowheads="1"/>
            </p:cNvSpPr>
            <p:nvPr/>
          </p:nvSpPr>
          <p:spPr bwMode="auto">
            <a:xfrm>
              <a:off x="1464" y="1513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0" name="Rectangle 1564"/>
            <p:cNvSpPr>
              <a:spLocks noChangeArrowheads="1"/>
            </p:cNvSpPr>
            <p:nvPr/>
          </p:nvSpPr>
          <p:spPr bwMode="auto">
            <a:xfrm>
              <a:off x="1496" y="1513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1" name="Rectangle 1565"/>
            <p:cNvSpPr>
              <a:spLocks noChangeArrowheads="1"/>
            </p:cNvSpPr>
            <p:nvPr/>
          </p:nvSpPr>
          <p:spPr bwMode="auto">
            <a:xfrm>
              <a:off x="1514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2" name="Rectangle 1566"/>
            <p:cNvSpPr>
              <a:spLocks noChangeArrowheads="1"/>
            </p:cNvSpPr>
            <p:nvPr/>
          </p:nvSpPr>
          <p:spPr bwMode="auto">
            <a:xfrm>
              <a:off x="1546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3" name="Rectangle 1567"/>
            <p:cNvSpPr>
              <a:spLocks noChangeArrowheads="1"/>
            </p:cNvSpPr>
            <p:nvPr/>
          </p:nvSpPr>
          <p:spPr bwMode="auto">
            <a:xfrm>
              <a:off x="1576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4" name="Rectangle 1568"/>
            <p:cNvSpPr>
              <a:spLocks noChangeArrowheads="1"/>
            </p:cNvSpPr>
            <p:nvPr/>
          </p:nvSpPr>
          <p:spPr bwMode="auto">
            <a:xfrm>
              <a:off x="1609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5" name="Rectangle 1569"/>
            <p:cNvSpPr>
              <a:spLocks noChangeArrowheads="1"/>
            </p:cNvSpPr>
            <p:nvPr/>
          </p:nvSpPr>
          <p:spPr bwMode="auto">
            <a:xfrm>
              <a:off x="1647" y="1513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6" name="Rectangle 1570"/>
            <p:cNvSpPr>
              <a:spLocks noChangeArrowheads="1"/>
            </p:cNvSpPr>
            <p:nvPr/>
          </p:nvSpPr>
          <p:spPr bwMode="auto">
            <a:xfrm>
              <a:off x="1627" y="313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7" name="Rectangle 1571"/>
            <p:cNvSpPr>
              <a:spLocks noChangeArrowheads="1"/>
            </p:cNvSpPr>
            <p:nvPr/>
          </p:nvSpPr>
          <p:spPr bwMode="auto">
            <a:xfrm>
              <a:off x="1659" y="313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8" name="Rectangle 1572"/>
            <p:cNvSpPr>
              <a:spLocks noChangeArrowheads="1"/>
            </p:cNvSpPr>
            <p:nvPr/>
          </p:nvSpPr>
          <p:spPr bwMode="auto">
            <a:xfrm>
              <a:off x="1697" y="313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69" name="Rectangle 1573"/>
            <p:cNvSpPr>
              <a:spLocks noChangeArrowheads="1"/>
            </p:cNvSpPr>
            <p:nvPr/>
          </p:nvSpPr>
          <p:spPr bwMode="auto">
            <a:xfrm>
              <a:off x="1727" y="313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0" name="Rectangle 1574"/>
            <p:cNvSpPr>
              <a:spLocks noChangeArrowheads="1"/>
            </p:cNvSpPr>
            <p:nvPr/>
          </p:nvSpPr>
          <p:spPr bwMode="auto">
            <a:xfrm>
              <a:off x="1766" y="313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1" name="Rectangle 1575"/>
            <p:cNvSpPr>
              <a:spLocks noChangeArrowheads="1"/>
            </p:cNvSpPr>
            <p:nvPr/>
          </p:nvSpPr>
          <p:spPr bwMode="auto">
            <a:xfrm>
              <a:off x="1798" y="313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2" name="Rectangle 1576"/>
            <p:cNvSpPr>
              <a:spLocks noChangeArrowheads="1"/>
            </p:cNvSpPr>
            <p:nvPr/>
          </p:nvSpPr>
          <p:spPr bwMode="auto">
            <a:xfrm>
              <a:off x="2854" y="1387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3" name="Rectangle 1577"/>
            <p:cNvSpPr>
              <a:spLocks noChangeArrowheads="1"/>
            </p:cNvSpPr>
            <p:nvPr/>
          </p:nvSpPr>
          <p:spPr bwMode="auto">
            <a:xfrm>
              <a:off x="2886" y="13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4" name="Rectangle 1578"/>
            <p:cNvSpPr>
              <a:spLocks noChangeArrowheads="1"/>
            </p:cNvSpPr>
            <p:nvPr/>
          </p:nvSpPr>
          <p:spPr bwMode="auto">
            <a:xfrm>
              <a:off x="2925" y="1387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5" name="Rectangle 1579"/>
            <p:cNvSpPr>
              <a:spLocks noChangeArrowheads="1"/>
            </p:cNvSpPr>
            <p:nvPr/>
          </p:nvSpPr>
          <p:spPr bwMode="auto">
            <a:xfrm>
              <a:off x="2961" y="1387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6" name="Rectangle 1580"/>
            <p:cNvSpPr>
              <a:spLocks noChangeArrowheads="1"/>
            </p:cNvSpPr>
            <p:nvPr/>
          </p:nvSpPr>
          <p:spPr bwMode="auto">
            <a:xfrm>
              <a:off x="2999" y="1387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7" name="Rectangle 1581"/>
            <p:cNvSpPr>
              <a:spLocks noChangeArrowheads="1"/>
            </p:cNvSpPr>
            <p:nvPr/>
          </p:nvSpPr>
          <p:spPr bwMode="auto">
            <a:xfrm>
              <a:off x="3031" y="1387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8" name="Rectangle 1582"/>
            <p:cNvSpPr>
              <a:spLocks noChangeArrowheads="1"/>
            </p:cNvSpPr>
            <p:nvPr/>
          </p:nvSpPr>
          <p:spPr bwMode="auto">
            <a:xfrm>
              <a:off x="1653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79" name="Rectangle 1583"/>
            <p:cNvSpPr>
              <a:spLocks noChangeArrowheads="1"/>
            </p:cNvSpPr>
            <p:nvPr/>
          </p:nvSpPr>
          <p:spPr bwMode="auto">
            <a:xfrm>
              <a:off x="1683" y="2160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0" name="Rectangle 1584"/>
            <p:cNvSpPr>
              <a:spLocks noChangeArrowheads="1"/>
            </p:cNvSpPr>
            <p:nvPr/>
          </p:nvSpPr>
          <p:spPr bwMode="auto">
            <a:xfrm>
              <a:off x="1697" y="2160"/>
              <a:ext cx="3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1" name="Rectangle 1585"/>
            <p:cNvSpPr>
              <a:spLocks noChangeArrowheads="1"/>
            </p:cNvSpPr>
            <p:nvPr/>
          </p:nvSpPr>
          <p:spPr bwMode="auto">
            <a:xfrm>
              <a:off x="1741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2" name="Rectangle 1586"/>
            <p:cNvSpPr>
              <a:spLocks noChangeArrowheads="1"/>
            </p:cNvSpPr>
            <p:nvPr/>
          </p:nvSpPr>
          <p:spPr bwMode="auto">
            <a:xfrm>
              <a:off x="1772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3" name="Rectangle 1587"/>
            <p:cNvSpPr>
              <a:spLocks noChangeArrowheads="1"/>
            </p:cNvSpPr>
            <p:nvPr/>
          </p:nvSpPr>
          <p:spPr bwMode="auto">
            <a:xfrm>
              <a:off x="1804" y="2160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4" name="Rectangle 1588"/>
            <p:cNvSpPr>
              <a:spLocks noChangeArrowheads="1"/>
            </p:cNvSpPr>
            <p:nvPr/>
          </p:nvSpPr>
          <p:spPr bwMode="auto">
            <a:xfrm>
              <a:off x="1842" y="2160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5" name="Rectangle 1589"/>
            <p:cNvSpPr>
              <a:spLocks noChangeArrowheads="1"/>
            </p:cNvSpPr>
            <p:nvPr/>
          </p:nvSpPr>
          <p:spPr bwMode="auto">
            <a:xfrm>
              <a:off x="1872" y="2160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6" name="Rectangle 1590"/>
            <p:cNvSpPr>
              <a:spLocks noChangeArrowheads="1"/>
            </p:cNvSpPr>
            <p:nvPr/>
          </p:nvSpPr>
          <p:spPr bwMode="auto">
            <a:xfrm>
              <a:off x="1162" y="307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7" name="Rectangle 1591"/>
            <p:cNvSpPr>
              <a:spLocks noChangeArrowheads="1"/>
            </p:cNvSpPr>
            <p:nvPr/>
          </p:nvSpPr>
          <p:spPr bwMode="auto">
            <a:xfrm>
              <a:off x="1194" y="3074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8" name="Rectangle 1592"/>
            <p:cNvSpPr>
              <a:spLocks noChangeArrowheads="1"/>
            </p:cNvSpPr>
            <p:nvPr/>
          </p:nvSpPr>
          <p:spPr bwMode="auto">
            <a:xfrm>
              <a:off x="1212" y="307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89" name="Rectangle 1593"/>
            <p:cNvSpPr>
              <a:spLocks noChangeArrowheads="1"/>
            </p:cNvSpPr>
            <p:nvPr/>
          </p:nvSpPr>
          <p:spPr bwMode="auto">
            <a:xfrm>
              <a:off x="1245" y="307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0" name="Rectangle 1594"/>
            <p:cNvSpPr>
              <a:spLocks noChangeArrowheads="1"/>
            </p:cNvSpPr>
            <p:nvPr/>
          </p:nvSpPr>
          <p:spPr bwMode="auto">
            <a:xfrm>
              <a:off x="1281" y="3074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1" name="Rectangle 1595"/>
            <p:cNvSpPr>
              <a:spLocks noChangeArrowheads="1"/>
            </p:cNvSpPr>
            <p:nvPr/>
          </p:nvSpPr>
          <p:spPr bwMode="auto">
            <a:xfrm>
              <a:off x="1313" y="307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2" name="Rectangle 1596"/>
            <p:cNvSpPr>
              <a:spLocks noChangeArrowheads="1"/>
            </p:cNvSpPr>
            <p:nvPr/>
          </p:nvSpPr>
          <p:spPr bwMode="auto">
            <a:xfrm>
              <a:off x="1351" y="3074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P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3" name="Rectangle 1597"/>
            <p:cNvSpPr>
              <a:spLocks noChangeArrowheads="1"/>
            </p:cNvSpPr>
            <p:nvPr/>
          </p:nvSpPr>
          <p:spPr bwMode="auto">
            <a:xfrm>
              <a:off x="1973" y="157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4" name="Rectangle 1598"/>
            <p:cNvSpPr>
              <a:spLocks noChangeArrowheads="1"/>
            </p:cNvSpPr>
            <p:nvPr/>
          </p:nvSpPr>
          <p:spPr bwMode="auto">
            <a:xfrm>
              <a:off x="2005" y="1576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5" name="Rectangle 1599"/>
            <p:cNvSpPr>
              <a:spLocks noChangeArrowheads="1"/>
            </p:cNvSpPr>
            <p:nvPr/>
          </p:nvSpPr>
          <p:spPr bwMode="auto">
            <a:xfrm>
              <a:off x="2023" y="157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6" name="Rectangle 1600"/>
            <p:cNvSpPr>
              <a:spLocks noChangeArrowheads="1"/>
            </p:cNvSpPr>
            <p:nvPr/>
          </p:nvSpPr>
          <p:spPr bwMode="auto">
            <a:xfrm>
              <a:off x="2055" y="1576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7" name="Rectangle 1601"/>
            <p:cNvSpPr>
              <a:spLocks noChangeArrowheads="1"/>
            </p:cNvSpPr>
            <p:nvPr/>
          </p:nvSpPr>
          <p:spPr bwMode="auto">
            <a:xfrm>
              <a:off x="2067" y="157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8" name="Rectangle 1602"/>
            <p:cNvSpPr>
              <a:spLocks noChangeArrowheads="1"/>
            </p:cNvSpPr>
            <p:nvPr/>
          </p:nvSpPr>
          <p:spPr bwMode="auto">
            <a:xfrm>
              <a:off x="2106" y="157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699" name="Rectangle 1603"/>
            <p:cNvSpPr>
              <a:spLocks noChangeArrowheads="1"/>
            </p:cNvSpPr>
            <p:nvPr/>
          </p:nvSpPr>
          <p:spPr bwMode="auto">
            <a:xfrm>
              <a:off x="2136" y="1576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N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0" name="Rectangle 1604"/>
            <p:cNvSpPr>
              <a:spLocks noChangeArrowheads="1"/>
            </p:cNvSpPr>
            <p:nvPr/>
          </p:nvSpPr>
          <p:spPr bwMode="auto">
            <a:xfrm>
              <a:off x="2174" y="1576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1" name="Rectangle 1605"/>
            <p:cNvSpPr>
              <a:spLocks noChangeArrowheads="1"/>
            </p:cNvSpPr>
            <p:nvPr/>
          </p:nvSpPr>
          <p:spPr bwMode="auto">
            <a:xfrm>
              <a:off x="2319" y="3182"/>
              <a:ext cx="22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T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2" name="Rectangle 1606"/>
            <p:cNvSpPr>
              <a:spLocks noChangeArrowheads="1"/>
            </p:cNvSpPr>
            <p:nvPr/>
          </p:nvSpPr>
          <p:spPr bwMode="auto">
            <a:xfrm>
              <a:off x="2345" y="3182"/>
              <a:ext cx="24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3" name="Rectangle 1607"/>
            <p:cNvSpPr>
              <a:spLocks noChangeArrowheads="1"/>
            </p:cNvSpPr>
            <p:nvPr/>
          </p:nvSpPr>
          <p:spPr bwMode="auto">
            <a:xfrm>
              <a:off x="2381" y="3182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G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4" name="Rectangle 1608"/>
            <p:cNvSpPr>
              <a:spLocks noChangeArrowheads="1"/>
            </p:cNvSpPr>
            <p:nvPr/>
          </p:nvSpPr>
          <p:spPr bwMode="auto">
            <a:xfrm>
              <a:off x="2420" y="318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5" name="Rectangle 1609"/>
            <p:cNvSpPr>
              <a:spLocks noChangeArrowheads="1"/>
            </p:cNvSpPr>
            <p:nvPr/>
          </p:nvSpPr>
          <p:spPr bwMode="auto">
            <a:xfrm>
              <a:off x="2452" y="318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6" name="Rectangle 1610"/>
            <p:cNvSpPr>
              <a:spLocks noChangeArrowheads="1"/>
            </p:cNvSpPr>
            <p:nvPr/>
          </p:nvSpPr>
          <p:spPr bwMode="auto">
            <a:xfrm>
              <a:off x="2482" y="318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B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7" name="Rectangle 1611"/>
            <p:cNvSpPr>
              <a:spLocks noChangeArrowheads="1"/>
            </p:cNvSpPr>
            <p:nvPr/>
          </p:nvSpPr>
          <p:spPr bwMode="auto">
            <a:xfrm>
              <a:off x="2514" y="318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8" name="Rectangle 1612"/>
            <p:cNvSpPr>
              <a:spLocks noChangeArrowheads="1"/>
            </p:cNvSpPr>
            <p:nvPr/>
          </p:nvSpPr>
          <p:spPr bwMode="auto">
            <a:xfrm>
              <a:off x="2552" y="3182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09" name="Rectangle 1613"/>
            <p:cNvSpPr>
              <a:spLocks noChangeArrowheads="1"/>
            </p:cNvSpPr>
            <p:nvPr/>
          </p:nvSpPr>
          <p:spPr bwMode="auto">
            <a:xfrm>
              <a:off x="2578" y="3182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0" name="Rectangle 1614"/>
            <p:cNvSpPr>
              <a:spLocks noChangeArrowheads="1"/>
            </p:cNvSpPr>
            <p:nvPr/>
          </p:nvSpPr>
          <p:spPr bwMode="auto">
            <a:xfrm>
              <a:off x="2609" y="3182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1" name="Rectangle 1615"/>
            <p:cNvSpPr>
              <a:spLocks noChangeArrowheads="1"/>
            </p:cNvSpPr>
            <p:nvPr/>
          </p:nvSpPr>
          <p:spPr bwMode="auto">
            <a:xfrm>
              <a:off x="2647" y="3182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D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2" name="Rectangle 1616"/>
            <p:cNvSpPr>
              <a:spLocks noChangeArrowheads="1"/>
            </p:cNvSpPr>
            <p:nvPr/>
          </p:nvSpPr>
          <p:spPr bwMode="auto">
            <a:xfrm>
              <a:off x="1112" y="1518"/>
              <a:ext cx="27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3" name="Rectangle 1617"/>
            <p:cNvSpPr>
              <a:spLocks noChangeArrowheads="1"/>
            </p:cNvSpPr>
            <p:nvPr/>
          </p:nvSpPr>
          <p:spPr bwMode="auto">
            <a:xfrm>
              <a:off x="1144" y="1518"/>
              <a:ext cx="1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4" name="Rectangle 1618"/>
            <p:cNvSpPr>
              <a:spLocks noChangeArrowheads="1"/>
            </p:cNvSpPr>
            <p:nvPr/>
          </p:nvSpPr>
          <p:spPr bwMode="auto">
            <a:xfrm>
              <a:off x="1162" y="151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5" name="Rectangle 1619"/>
            <p:cNvSpPr>
              <a:spLocks noChangeArrowheads="1"/>
            </p:cNvSpPr>
            <p:nvPr/>
          </p:nvSpPr>
          <p:spPr bwMode="auto">
            <a:xfrm>
              <a:off x="1194" y="1518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6" name="Rectangle 1620"/>
            <p:cNvSpPr>
              <a:spLocks noChangeArrowheads="1"/>
            </p:cNvSpPr>
            <p:nvPr/>
          </p:nvSpPr>
          <p:spPr bwMode="auto">
            <a:xfrm>
              <a:off x="1230" y="1518"/>
              <a:ext cx="2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L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7" name="Rectangle 1621"/>
            <p:cNvSpPr>
              <a:spLocks noChangeArrowheads="1"/>
            </p:cNvSpPr>
            <p:nvPr/>
          </p:nvSpPr>
          <p:spPr bwMode="auto">
            <a:xfrm>
              <a:off x="1257" y="1518"/>
              <a:ext cx="29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O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8" name="Rectangle 1622"/>
            <p:cNvSpPr>
              <a:spLocks noChangeArrowheads="1"/>
            </p:cNvSpPr>
            <p:nvPr/>
          </p:nvSpPr>
          <p:spPr bwMode="auto">
            <a:xfrm>
              <a:off x="1301" y="1518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19" name="Rectangle 1623"/>
            <p:cNvSpPr>
              <a:spLocks noChangeArrowheads="1"/>
            </p:cNvSpPr>
            <p:nvPr/>
          </p:nvSpPr>
          <p:spPr bwMode="auto">
            <a:xfrm>
              <a:off x="1357" y="2606"/>
              <a:ext cx="2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C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0" name="Rectangle 1624"/>
            <p:cNvSpPr>
              <a:spLocks noChangeArrowheads="1"/>
            </p:cNvSpPr>
            <p:nvPr/>
          </p:nvSpPr>
          <p:spPr bwMode="auto">
            <a:xfrm>
              <a:off x="1389" y="2606"/>
              <a:ext cx="10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I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1" name="Rectangle 1625"/>
            <p:cNvSpPr>
              <a:spLocks noChangeArrowheads="1"/>
            </p:cNvSpPr>
            <p:nvPr/>
          </p:nvSpPr>
          <p:spPr bwMode="auto">
            <a:xfrm>
              <a:off x="1407" y="260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E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2" name="Rectangle 1626"/>
            <p:cNvSpPr>
              <a:spLocks noChangeArrowheads="1"/>
            </p:cNvSpPr>
            <p:nvPr/>
          </p:nvSpPr>
          <p:spPr bwMode="auto">
            <a:xfrm>
              <a:off x="1440" y="2606"/>
              <a:ext cx="31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M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3" name="Rectangle 1627"/>
            <p:cNvSpPr>
              <a:spLocks noChangeArrowheads="1"/>
            </p:cNvSpPr>
            <p:nvPr/>
          </p:nvSpPr>
          <p:spPr bwMode="auto">
            <a:xfrm>
              <a:off x="1476" y="260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4" name="Rectangle 1628"/>
            <p:cNvSpPr>
              <a:spLocks noChangeArrowheads="1"/>
            </p:cNvSpPr>
            <p:nvPr/>
          </p:nvSpPr>
          <p:spPr bwMode="auto">
            <a:xfrm>
              <a:off x="1514" y="2606"/>
              <a:ext cx="25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</a:rPr>
                <a:t>S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5" name="Rectangle 1629"/>
            <p:cNvSpPr>
              <a:spLocks noChangeArrowheads="1"/>
            </p:cNvSpPr>
            <p:nvPr/>
          </p:nvSpPr>
          <p:spPr bwMode="auto">
            <a:xfrm>
              <a:off x="540" y="1980"/>
              <a:ext cx="70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TELUK PLABUHANRATU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6" name="Rectangle 1630"/>
            <p:cNvSpPr>
              <a:spLocks noChangeArrowheads="1"/>
            </p:cNvSpPr>
            <p:nvPr/>
          </p:nvSpPr>
          <p:spPr bwMode="auto">
            <a:xfrm>
              <a:off x="574" y="1230"/>
              <a:ext cx="347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KAB. LEBAK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7" name="Rectangle 1631"/>
            <p:cNvSpPr>
              <a:spLocks noChangeArrowheads="1"/>
            </p:cNvSpPr>
            <p:nvPr/>
          </p:nvSpPr>
          <p:spPr bwMode="auto">
            <a:xfrm>
              <a:off x="3593" y="2229"/>
              <a:ext cx="422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KAB. CIANJUR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8" name="Rectangle 1632"/>
            <p:cNvSpPr>
              <a:spLocks noChangeArrowheads="1"/>
            </p:cNvSpPr>
            <p:nvPr/>
          </p:nvSpPr>
          <p:spPr bwMode="auto">
            <a:xfrm>
              <a:off x="1725" y="838"/>
              <a:ext cx="60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KABUPATEN BOGOR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29" name="Rectangle 1633"/>
            <p:cNvSpPr>
              <a:spLocks noChangeArrowheads="1"/>
            </p:cNvSpPr>
            <p:nvPr/>
          </p:nvSpPr>
          <p:spPr bwMode="auto">
            <a:xfrm>
              <a:off x="870" y="3438"/>
              <a:ext cx="665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FF"/>
                  </a:solidFill>
                  <a:latin typeface="Tahoma" pitchFamily="34" charset="0"/>
                </a:rPr>
                <a:t>SAMUDRA INDONESIA</a:t>
              </a:r>
              <a:endParaRPr lang="en-US">
                <a:latin typeface="Tahoma" pitchFamily="34" charset="0"/>
              </a:endParaRPr>
            </a:p>
          </p:txBody>
        </p:sp>
        <p:grpSp>
          <p:nvGrpSpPr>
            <p:cNvPr id="4813" name="Group 1634"/>
            <p:cNvGrpSpPr>
              <a:grpSpLocks/>
            </p:cNvGrpSpPr>
            <p:nvPr/>
          </p:nvGrpSpPr>
          <p:grpSpPr bwMode="auto">
            <a:xfrm>
              <a:off x="3777" y="3043"/>
              <a:ext cx="1710" cy="484"/>
              <a:chOff x="3777" y="3043"/>
              <a:chExt cx="1710" cy="484"/>
            </a:xfrm>
          </p:grpSpPr>
          <p:sp>
            <p:nvSpPr>
              <p:cNvPr id="5731" name="Rectangle 1635"/>
              <p:cNvSpPr>
                <a:spLocks noChangeArrowheads="1"/>
              </p:cNvSpPr>
              <p:nvPr/>
            </p:nvSpPr>
            <p:spPr bwMode="auto">
              <a:xfrm>
                <a:off x="3777" y="3043"/>
                <a:ext cx="1710" cy="48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732" name="Rectangle 1636"/>
              <p:cNvSpPr>
                <a:spLocks noChangeArrowheads="1"/>
              </p:cNvSpPr>
              <p:nvPr/>
            </p:nvSpPr>
            <p:spPr bwMode="auto">
              <a:xfrm>
                <a:off x="3777" y="3043"/>
                <a:ext cx="1710" cy="484"/>
              </a:xfrm>
              <a:prstGeom prst="rect">
                <a:avLst/>
              </a:prstGeom>
              <a:noFill/>
              <a:ln w="30163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5733" name="Rectangle 1637"/>
            <p:cNvSpPr>
              <a:spLocks noChangeArrowheads="1"/>
            </p:cNvSpPr>
            <p:nvPr/>
          </p:nvSpPr>
          <p:spPr bwMode="auto">
            <a:xfrm>
              <a:off x="3848" y="3073"/>
              <a:ext cx="1006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FFFF00"/>
                  </a:solidFill>
                  <a:latin typeface="Tahoma" pitchFamily="34" charset="0"/>
                </a:rPr>
                <a:t>PEMBANGIAN WIL.ADIMISTRATIF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34" name="Rectangle 1638"/>
            <p:cNvSpPr>
              <a:spLocks noChangeArrowheads="1"/>
            </p:cNvSpPr>
            <p:nvPr/>
          </p:nvSpPr>
          <p:spPr bwMode="auto">
            <a:xfrm>
              <a:off x="3848" y="3158"/>
              <a:ext cx="976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LUAS WILAYAH :  412.799.54 Ha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35" name="Rectangle 1639"/>
            <p:cNvSpPr>
              <a:spLocks noChangeArrowheads="1"/>
            </p:cNvSpPr>
            <p:nvPr/>
          </p:nvSpPr>
          <p:spPr bwMode="auto">
            <a:xfrm>
              <a:off x="3848" y="3243"/>
              <a:ext cx="657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KECAMATAN     :    47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36" name="Rectangle 1640"/>
            <p:cNvSpPr>
              <a:spLocks noChangeArrowheads="1"/>
            </p:cNvSpPr>
            <p:nvPr/>
          </p:nvSpPr>
          <p:spPr bwMode="auto">
            <a:xfrm>
              <a:off x="3848" y="3328"/>
              <a:ext cx="16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DESA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37" name="Rectangle 1641"/>
            <p:cNvSpPr>
              <a:spLocks noChangeArrowheads="1"/>
            </p:cNvSpPr>
            <p:nvPr/>
          </p:nvSpPr>
          <p:spPr bwMode="auto">
            <a:xfrm>
              <a:off x="4578" y="3328"/>
              <a:ext cx="175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:  348</a:t>
              </a:r>
              <a:endParaRPr lang="en-US">
                <a:latin typeface="Tahoma" pitchFamily="34" charset="0"/>
              </a:endParaRPr>
            </a:p>
          </p:txBody>
        </p:sp>
        <p:sp>
          <p:nvSpPr>
            <p:cNvPr id="5738" name="Rectangle 1642"/>
            <p:cNvSpPr>
              <a:spLocks noChangeArrowheads="1"/>
            </p:cNvSpPr>
            <p:nvPr/>
          </p:nvSpPr>
          <p:spPr bwMode="auto">
            <a:xfrm>
              <a:off x="3848" y="3414"/>
              <a:ext cx="637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ahoma" pitchFamily="34" charset="0"/>
                </a:rPr>
                <a:t>KELURAHAN     :     3</a:t>
              </a:r>
              <a:endParaRPr lang="en-US">
                <a:latin typeface="Tahoma" pitchFamily="34" charset="0"/>
              </a:endParaRPr>
            </a:p>
          </p:txBody>
        </p:sp>
        <p:grpSp>
          <p:nvGrpSpPr>
            <p:cNvPr id="4816" name="Group 1643"/>
            <p:cNvGrpSpPr>
              <a:grpSpLocks/>
            </p:cNvGrpSpPr>
            <p:nvPr/>
          </p:nvGrpSpPr>
          <p:grpSpPr bwMode="auto">
            <a:xfrm>
              <a:off x="5085" y="833"/>
              <a:ext cx="320" cy="179"/>
              <a:chOff x="5085" y="833"/>
              <a:chExt cx="320" cy="179"/>
            </a:xfrm>
          </p:grpSpPr>
          <p:sp>
            <p:nvSpPr>
              <p:cNvPr id="5740" name="Freeform 1644"/>
              <p:cNvSpPr>
                <a:spLocks/>
              </p:cNvSpPr>
              <p:nvPr/>
            </p:nvSpPr>
            <p:spPr bwMode="auto">
              <a:xfrm>
                <a:off x="5085" y="833"/>
                <a:ext cx="320" cy="179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80" y="45"/>
                  </a:cxn>
                  <a:cxn ang="0">
                    <a:pos x="80" y="179"/>
                  </a:cxn>
                  <a:cxn ang="0">
                    <a:pos x="240" y="179"/>
                  </a:cxn>
                  <a:cxn ang="0">
                    <a:pos x="240" y="45"/>
                  </a:cxn>
                  <a:cxn ang="0">
                    <a:pos x="320" y="45"/>
                  </a:cxn>
                  <a:cxn ang="0">
                    <a:pos x="160" y="0"/>
                  </a:cxn>
                  <a:cxn ang="0">
                    <a:pos x="0" y="45"/>
                  </a:cxn>
                </a:cxnLst>
                <a:rect l="0" t="0" r="r" b="b"/>
                <a:pathLst>
                  <a:path w="320" h="179">
                    <a:moveTo>
                      <a:pt x="0" y="45"/>
                    </a:moveTo>
                    <a:lnTo>
                      <a:pt x="80" y="45"/>
                    </a:lnTo>
                    <a:lnTo>
                      <a:pt x="80" y="179"/>
                    </a:lnTo>
                    <a:lnTo>
                      <a:pt x="240" y="179"/>
                    </a:lnTo>
                    <a:lnTo>
                      <a:pt x="240" y="45"/>
                    </a:lnTo>
                    <a:lnTo>
                      <a:pt x="320" y="45"/>
                    </a:lnTo>
                    <a:lnTo>
                      <a:pt x="16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741" name="Freeform 1645"/>
              <p:cNvSpPr>
                <a:spLocks/>
              </p:cNvSpPr>
              <p:nvPr/>
            </p:nvSpPr>
            <p:spPr bwMode="auto">
              <a:xfrm>
                <a:off x="5085" y="833"/>
                <a:ext cx="320" cy="179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80" y="45"/>
                  </a:cxn>
                  <a:cxn ang="0">
                    <a:pos x="80" y="179"/>
                  </a:cxn>
                  <a:cxn ang="0">
                    <a:pos x="240" y="179"/>
                  </a:cxn>
                  <a:cxn ang="0">
                    <a:pos x="240" y="45"/>
                  </a:cxn>
                  <a:cxn ang="0">
                    <a:pos x="320" y="45"/>
                  </a:cxn>
                  <a:cxn ang="0">
                    <a:pos x="160" y="0"/>
                  </a:cxn>
                  <a:cxn ang="0">
                    <a:pos x="0" y="45"/>
                  </a:cxn>
                </a:cxnLst>
                <a:rect l="0" t="0" r="r" b="b"/>
                <a:pathLst>
                  <a:path w="320" h="179">
                    <a:moveTo>
                      <a:pt x="0" y="45"/>
                    </a:moveTo>
                    <a:lnTo>
                      <a:pt x="80" y="45"/>
                    </a:lnTo>
                    <a:lnTo>
                      <a:pt x="80" y="179"/>
                    </a:lnTo>
                    <a:lnTo>
                      <a:pt x="240" y="179"/>
                    </a:lnTo>
                    <a:lnTo>
                      <a:pt x="240" y="45"/>
                    </a:lnTo>
                    <a:lnTo>
                      <a:pt x="320" y="45"/>
                    </a:lnTo>
                    <a:lnTo>
                      <a:pt x="160" y="0"/>
                    </a:lnTo>
                    <a:lnTo>
                      <a:pt x="0" y="45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973" name="Group 1646"/>
            <p:cNvGrpSpPr>
              <a:grpSpLocks/>
            </p:cNvGrpSpPr>
            <p:nvPr/>
          </p:nvGrpSpPr>
          <p:grpSpPr bwMode="auto">
            <a:xfrm>
              <a:off x="1714" y="1886"/>
              <a:ext cx="101" cy="71"/>
              <a:chOff x="1714" y="1886"/>
              <a:chExt cx="101" cy="71"/>
            </a:xfrm>
          </p:grpSpPr>
          <p:sp>
            <p:nvSpPr>
              <p:cNvPr id="5743" name="Oval 1647"/>
              <p:cNvSpPr>
                <a:spLocks noChangeArrowheads="1"/>
              </p:cNvSpPr>
              <p:nvPr/>
            </p:nvSpPr>
            <p:spPr bwMode="auto">
              <a:xfrm>
                <a:off x="1714" y="1886"/>
                <a:ext cx="101" cy="71"/>
              </a:xfrm>
              <a:prstGeom prst="ellipse">
                <a:avLst/>
              </a:prstGeom>
              <a:solidFill>
                <a:srgbClr val="99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744" name="Oval 1648"/>
              <p:cNvSpPr>
                <a:spLocks noChangeArrowheads="1"/>
              </p:cNvSpPr>
              <p:nvPr/>
            </p:nvSpPr>
            <p:spPr bwMode="auto">
              <a:xfrm>
                <a:off x="1714" y="1886"/>
                <a:ext cx="101" cy="71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4976" name="Group 1649"/>
            <p:cNvGrpSpPr>
              <a:grpSpLocks/>
            </p:cNvGrpSpPr>
            <p:nvPr/>
          </p:nvGrpSpPr>
          <p:grpSpPr bwMode="auto">
            <a:xfrm>
              <a:off x="5136" y="3349"/>
              <a:ext cx="201" cy="143"/>
              <a:chOff x="5136" y="3349"/>
              <a:chExt cx="201" cy="143"/>
            </a:xfrm>
          </p:grpSpPr>
          <p:pic>
            <p:nvPicPr>
              <p:cNvPr id="5746" name="Picture 1650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136" y="3349"/>
                <a:ext cx="201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47" name="Picture 165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36" y="3349"/>
                <a:ext cx="201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Nifas . . 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Hal Yang </a:t>
            </a:r>
            <a:r>
              <a:rPr lang="en-US" sz="2800" dirty="0" err="1"/>
              <a:t>Perlu</a:t>
            </a:r>
            <a:r>
              <a:rPr lang="en-US" sz="2800" dirty="0"/>
              <a:t> Di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Nifas</a:t>
            </a:r>
            <a:r>
              <a:rPr lang="en-US" sz="2800" dirty="0"/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Menyusui</a:t>
            </a:r>
            <a:r>
              <a:rPr lang="en-US" sz="2800" dirty="0"/>
              <a:t> </a:t>
            </a:r>
            <a:r>
              <a:rPr lang="id-ID" sz="2800" dirty="0" smtClean="0"/>
              <a:t>segera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  </a:t>
            </a:r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bersalin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Rawat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Susui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sesering</a:t>
            </a:r>
            <a:r>
              <a:rPr lang="en-US" sz="2800" dirty="0"/>
              <a:t> </a:t>
            </a:r>
            <a:r>
              <a:rPr lang="en-US" sz="2800" dirty="0" err="1"/>
              <a:t>mngkin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 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menginginkan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- </a:t>
            </a:r>
            <a:r>
              <a:rPr lang="en-US" sz="2800" dirty="0" err="1"/>
              <a:t>Tanyakan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bidan</a:t>
            </a:r>
            <a:r>
              <a:rPr lang="en-US" sz="2800" dirty="0"/>
              <a:t>/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 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menyusui</a:t>
            </a:r>
            <a:r>
              <a:rPr lang="en-US" sz="2800" dirty="0"/>
              <a:t> </a:t>
            </a:r>
            <a:r>
              <a:rPr lang="en-US" sz="2800" dirty="0" err="1"/>
              <a:t>ekslusif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  </a:t>
            </a:r>
            <a:r>
              <a:rPr lang="en-US" sz="2800" dirty="0" err="1"/>
              <a:t>merawat</a:t>
            </a:r>
            <a:r>
              <a:rPr lang="en-US" sz="2800" dirty="0"/>
              <a:t> </a:t>
            </a:r>
            <a:r>
              <a:rPr lang="en-US" sz="2800" dirty="0" err="1"/>
              <a:t>bayi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457200"/>
            <a:ext cx="6400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Cara Menjaga Kesehatan Ibu Nifas 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Makan makanan bergizi 1 piring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  lebih banyak dari sebelum hamil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Istirahat cukup supaya ibu sehat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  dan ASI keluar banyak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Minum 1 kapsul vitamin A dosis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  tinggi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Minum 1 tablet tambah darah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  setiap hari selama nifas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Jaga kebersihan alat kelamin, ganti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  pembalut setiap kali basah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304800"/>
            <a:ext cx="6400800" cy="5791200"/>
          </a:xfrm>
        </p:spPr>
        <p:txBody>
          <a:bodyPr/>
          <a:lstStyle/>
          <a:p>
            <a:r>
              <a:rPr lang="en-US" sz="2800"/>
              <a:t>Tanda – Tanda Bahaya dan Penyakit Pada Ibu Nifas 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Pendarahan lewat jalan lahir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Keluar cairan berbau dari jalan lahir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Demam lebih dari 2 hari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Bengkak di muka, tangan atau kaki.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 Mungkin dengan sakit kepala dan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 kejang – kejang.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Payudara bengkak kemerahan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 disertai rasa sakit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Mengalami gangguan jiwa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304800"/>
            <a:ext cx="6400800" cy="5791200"/>
          </a:xfrm>
        </p:spPr>
        <p:txBody>
          <a:bodyPr/>
          <a:lstStyle/>
          <a:p>
            <a:r>
              <a:rPr lang="en-US" sz="2800"/>
              <a:t>Tanda – Tanda Bahaya dan Penyakit Pada Ibu Nifas 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Pendarahan lewat jalan lahir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Keluar cairan berbau dari jalan lahir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Demam lebih dari 2 hari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Bengkak di muka, tangan atau kaki.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 Mungkin dengan sakit kepala dan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 kejang – kejang.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Payudara bengkak kemerahan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  disertai rasa sakit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- Mengalami gangguan jiwa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438400" y="228600"/>
            <a:ext cx="6400800" cy="6629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KB Pasca Bersalin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- Agar inu punya waktu untuk menyusui dan merawat bayi, menjaga kesehatan ibu serta mengurus keluarga.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- Untuk mengatur agar jarak kehamilan tidak terlalu dekat, lebih dari 2 (dua) tahun</a:t>
            </a:r>
          </a:p>
          <a:p>
            <a:pPr>
              <a:lnSpc>
                <a:spcPct val="90000"/>
              </a:lnSpc>
            </a:pPr>
            <a:r>
              <a:rPr lang="en-US" sz="2400"/>
              <a:t>Alat Kontrasepsi/cara ber – KB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1. Alat Kontrasepsi/cara ber-KB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    bagi suami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- Kondom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- Vaksetomi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2. Alat Kontrasepsi/cara ber-KB bagi istri 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- Pil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- Suntik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- Implan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- Spiral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- Tubektomi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00800" cy="1143000"/>
          </a:xfrm>
        </p:spPr>
        <p:txBody>
          <a:bodyPr/>
          <a:lstStyle/>
          <a:p>
            <a:pPr algn="ctr"/>
            <a:r>
              <a:rPr lang="en-US" sz="3200"/>
              <a:t/>
            </a:r>
            <a:br>
              <a:rPr lang="en-US" sz="3200"/>
            </a:br>
            <a:r>
              <a:rPr lang="en-US" sz="3200"/>
              <a:t>GIZI ANAK &amp; KELUARGA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Makanan Untuk Bayi Usia 0 – 6 bulan antara lain adalah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- Memberi ASI ekslusif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- Memberi ASI segera setelah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  bayi lahir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- Ibu harus tanggap terhadap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  isyarat yang di sampaikan bayi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  (lapar atau sudah kenyang)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67587" name="WordArt 3"/>
          <p:cNvSpPr>
            <a:spLocks noChangeArrowheads="1" noChangeShapeType="1" noTextEdit="1"/>
          </p:cNvSpPr>
          <p:nvPr/>
        </p:nvSpPr>
        <p:spPr bwMode="auto">
          <a:xfrm rot="262414">
            <a:off x="3338513" y="1939925"/>
            <a:ext cx="3365500" cy="33512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437586" scaled="1"/>
                </a:gradFill>
                <a:latin typeface="Impact"/>
              </a:rPr>
              <a:t>WASSALAM...</a:t>
            </a:r>
          </a:p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437586" scaled="1"/>
                </a:gradFill>
                <a:latin typeface="Impact"/>
              </a:rPr>
              <a:t>TERIMAKASIH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371600" y="762000"/>
            <a:ext cx="6657975" cy="64817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id-ID" sz="2000" b="1" dirty="0"/>
              <a:t>Luas Wilayah</a:t>
            </a:r>
            <a:r>
              <a:rPr lang="id-ID" sz="2000" b="1" dirty="0">
                <a:latin typeface="Benguiat Bk BT" pitchFamily="18" charset="0"/>
              </a:rPr>
              <a:t> :</a:t>
            </a:r>
            <a:r>
              <a:rPr lang="en-US" sz="2000" b="1" dirty="0">
                <a:latin typeface="Benguiat Bk BT" pitchFamily="18" charset="0"/>
              </a:rPr>
              <a:t> </a:t>
            </a:r>
            <a:r>
              <a:rPr lang="id-ID" sz="2000" b="1" dirty="0">
                <a:latin typeface="Benguiat Bk BT" pitchFamily="18" charset="0"/>
              </a:rPr>
              <a:t>4.128 Km2</a:t>
            </a:r>
            <a:endParaRPr lang="en-US" sz="2000" b="1" dirty="0">
              <a:latin typeface="Benguiat Bk BT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/>
              <a:t>Demografi</a:t>
            </a:r>
            <a:endParaRPr lang="en-US" sz="2000" b="1" dirty="0"/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Jumlah</a:t>
            </a:r>
            <a:r>
              <a:rPr lang="en-US" sz="2100" b="1" dirty="0"/>
              <a:t> </a:t>
            </a:r>
            <a:r>
              <a:rPr lang="en-US" sz="2100" b="1" dirty="0" err="1"/>
              <a:t>Penduduk</a:t>
            </a:r>
            <a:r>
              <a:rPr lang="en-US" sz="2100" b="1" dirty="0"/>
              <a:t> : 2.274.899 </a:t>
            </a:r>
            <a:r>
              <a:rPr lang="en-US" sz="2100" b="1" dirty="0" err="1"/>
              <a:t>Jiwa</a:t>
            </a:r>
            <a:endParaRPr lang="en-US" sz="2100" b="1" dirty="0"/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Jumlah</a:t>
            </a:r>
            <a:r>
              <a:rPr lang="en-US" sz="2100" b="1" dirty="0"/>
              <a:t> </a:t>
            </a:r>
            <a:r>
              <a:rPr lang="en-US" sz="2100" b="1" dirty="0" err="1"/>
              <a:t>Ibu</a:t>
            </a:r>
            <a:r>
              <a:rPr lang="en-US" sz="2100" b="1" dirty="0"/>
              <a:t> </a:t>
            </a:r>
            <a:r>
              <a:rPr lang="en-US" sz="2100" b="1" dirty="0" err="1"/>
              <a:t>Hamil</a:t>
            </a:r>
            <a:r>
              <a:rPr lang="en-US" sz="2100" b="1" dirty="0"/>
              <a:t>  : 61.422 </a:t>
            </a:r>
            <a:r>
              <a:rPr lang="en-US" sz="2100" b="1" dirty="0" err="1"/>
              <a:t>Jiwa</a:t>
            </a:r>
            <a:endParaRPr lang="en-US" sz="2100" b="1" dirty="0"/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Jumlah</a:t>
            </a:r>
            <a:r>
              <a:rPr lang="en-US" sz="2100" b="1" dirty="0"/>
              <a:t> </a:t>
            </a:r>
            <a:r>
              <a:rPr lang="en-US" sz="2100" b="1" dirty="0" err="1"/>
              <a:t>Penduduk</a:t>
            </a:r>
            <a:r>
              <a:rPr lang="en-US" sz="2100" b="1" dirty="0"/>
              <a:t> </a:t>
            </a:r>
            <a:r>
              <a:rPr lang="en-US" sz="2100" b="1" dirty="0" err="1"/>
              <a:t>Miskin</a:t>
            </a:r>
            <a:r>
              <a:rPr lang="en-US" sz="2100" b="1" dirty="0"/>
              <a:t>: 881.000 </a:t>
            </a:r>
            <a:r>
              <a:rPr lang="en-US" sz="2100" b="1" dirty="0" err="1"/>
              <a:t>jiwa</a:t>
            </a:r>
            <a:r>
              <a:rPr lang="en-US" sz="2100" b="1" dirty="0"/>
              <a:t> (38%)</a:t>
            </a:r>
          </a:p>
          <a:p>
            <a:pPr>
              <a:lnSpc>
                <a:spcPct val="90000"/>
              </a:lnSpc>
            </a:pPr>
            <a:endParaRPr lang="id-ID" sz="2000" b="1" dirty="0">
              <a:latin typeface="Benguiat Bk BT" pitchFamily="18" charset="0"/>
            </a:endParaRPr>
          </a:p>
          <a:p>
            <a:pPr>
              <a:lnSpc>
                <a:spcPct val="90000"/>
              </a:lnSpc>
            </a:pPr>
            <a:r>
              <a:rPr lang="id-ID" sz="2000" b="1" dirty="0"/>
              <a:t>Administratif :</a:t>
            </a:r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Kecamatan</a:t>
            </a:r>
            <a:r>
              <a:rPr lang="en-US" sz="2100" b="1" dirty="0"/>
              <a:t> : 47</a:t>
            </a:r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Desa</a:t>
            </a:r>
            <a:r>
              <a:rPr lang="en-US" sz="2100" b="1" dirty="0"/>
              <a:t>            : 364</a:t>
            </a:r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Puskesmas</a:t>
            </a:r>
            <a:r>
              <a:rPr lang="en-US" sz="2100" b="1" dirty="0"/>
              <a:t> : 57</a:t>
            </a:r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Polindes</a:t>
            </a:r>
            <a:r>
              <a:rPr lang="en-US" sz="2100" b="1" dirty="0"/>
              <a:t>      : 12</a:t>
            </a:r>
            <a:endParaRPr lang="id-ID" sz="2100" b="1" dirty="0"/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Pustu</a:t>
            </a:r>
            <a:r>
              <a:rPr lang="en-US" sz="2100" b="1" dirty="0"/>
              <a:t>           : 96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2100" b="1" dirty="0"/>
          </a:p>
          <a:p>
            <a:pPr>
              <a:lnSpc>
                <a:spcPct val="90000"/>
              </a:lnSpc>
            </a:pPr>
            <a:r>
              <a:rPr lang="id-ID" sz="2000" b="1" dirty="0"/>
              <a:t>Tenaga Kesehatan :</a:t>
            </a:r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Dokter</a:t>
            </a:r>
            <a:r>
              <a:rPr lang="en-US" sz="2100" b="1" dirty="0"/>
              <a:t> </a:t>
            </a:r>
            <a:r>
              <a:rPr lang="en-US" sz="2100" b="1" dirty="0" err="1"/>
              <a:t>Puskesmas</a:t>
            </a:r>
            <a:r>
              <a:rPr lang="en-US" sz="2100" b="1" dirty="0"/>
              <a:t> : 51</a:t>
            </a:r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Bidan</a:t>
            </a:r>
            <a:r>
              <a:rPr lang="en-US" sz="2100" b="1" dirty="0"/>
              <a:t> </a:t>
            </a:r>
            <a:r>
              <a:rPr lang="en-US" sz="2100" b="1" dirty="0" err="1"/>
              <a:t>Desa</a:t>
            </a:r>
            <a:r>
              <a:rPr lang="en-US" sz="2100" b="1" dirty="0"/>
              <a:t>              : 257</a:t>
            </a:r>
          </a:p>
          <a:p>
            <a:pPr lvl="2">
              <a:lnSpc>
                <a:spcPct val="80000"/>
              </a:lnSpc>
            </a:pPr>
            <a:r>
              <a:rPr lang="en-US" sz="2100" b="1" dirty="0" err="1"/>
              <a:t>Jumlah</a:t>
            </a:r>
            <a:r>
              <a:rPr lang="en-US" sz="2100" b="1" dirty="0"/>
              <a:t> </a:t>
            </a:r>
            <a:r>
              <a:rPr lang="en-US" sz="2100" b="1" dirty="0" err="1"/>
              <a:t>Posyandu</a:t>
            </a:r>
            <a:r>
              <a:rPr lang="en-US" sz="2100" b="1" dirty="0"/>
              <a:t>   : 2742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21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Rata-Rata </a:t>
            </a:r>
            <a:r>
              <a:rPr lang="en-US" sz="2000" b="1" dirty="0" err="1"/>
              <a:t>seorang</a:t>
            </a:r>
            <a:r>
              <a:rPr lang="en-US" sz="2000" b="1" dirty="0"/>
              <a:t> </a:t>
            </a:r>
            <a:r>
              <a:rPr lang="en-US" sz="2000" b="1" dirty="0" err="1"/>
              <a:t>ibu</a:t>
            </a:r>
            <a:r>
              <a:rPr lang="en-US" sz="2000" b="1" dirty="0"/>
              <a:t> </a:t>
            </a:r>
            <a:r>
              <a:rPr lang="en-US" sz="2000" b="1" dirty="0" err="1"/>
              <a:t>melahirkan</a:t>
            </a:r>
            <a:r>
              <a:rPr lang="en-US" sz="2000" b="1" dirty="0"/>
              <a:t> 2-3 </a:t>
            </a:r>
            <a:r>
              <a:rPr lang="en-US" sz="2000" b="1" dirty="0" err="1"/>
              <a:t>anak</a:t>
            </a:r>
            <a:endParaRPr lang="en-US" sz="2000" b="1" dirty="0"/>
          </a:p>
          <a:p>
            <a:pPr lvl="2">
              <a:lnSpc>
                <a:spcPct val="80000"/>
              </a:lnSpc>
            </a:pPr>
            <a:endParaRPr lang="en-US" sz="2100" b="1" dirty="0"/>
          </a:p>
          <a:p>
            <a:pPr lvl="2">
              <a:lnSpc>
                <a:spcPct val="80000"/>
              </a:lnSpc>
            </a:pPr>
            <a:endParaRPr lang="en-GB" sz="21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581400" y="1439863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144588" y="114300"/>
            <a:ext cx="7999412" cy="579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/>
              <a:t>GAMBARAN UMUM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VISI – MISI DINAS KESEHATAN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VISI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MEWUJUDKAN KABUPATEN SUKABUMI SEHAT PADATAHUN 2010.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MISI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Membangun</a:t>
            </a:r>
            <a:r>
              <a:rPr lang="en-US" sz="2400" dirty="0"/>
              <a:t> SDM </a:t>
            </a:r>
            <a:r>
              <a:rPr lang="en-US" sz="2400" dirty="0" err="1" smtClean="0"/>
              <a:t>ke</a:t>
            </a:r>
            <a:r>
              <a:rPr lang="id-ID" sz="2400" dirty="0" smtClean="0"/>
              <a:t>se</a:t>
            </a:r>
            <a:r>
              <a:rPr lang="en-US" sz="2400" dirty="0" err="1" smtClean="0"/>
              <a:t>hatan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profesional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Menumbuh</a:t>
            </a:r>
            <a:r>
              <a:rPr lang="en-US" sz="2400" dirty="0"/>
              <a:t> </a:t>
            </a:r>
            <a:r>
              <a:rPr lang="en-US" sz="2400" dirty="0" err="1"/>
              <a:t>Kembangkan</a:t>
            </a:r>
            <a:r>
              <a:rPr lang="en-US" sz="2400" dirty="0"/>
              <a:t> </a:t>
            </a:r>
            <a:r>
              <a:rPr lang="en-US" sz="2400" dirty="0" err="1"/>
              <a:t>Pemberdayaan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Mengupayakan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terjangkau</a:t>
            </a:r>
            <a:r>
              <a:rPr lang="en-US" sz="2400" dirty="0"/>
              <a:t>, </a:t>
            </a:r>
            <a:r>
              <a:rPr lang="en-US" sz="2400" dirty="0" err="1"/>
              <a:t>bermutu</a:t>
            </a:r>
            <a:r>
              <a:rPr lang="en-US" sz="2400" dirty="0"/>
              <a:t>, </a:t>
            </a:r>
            <a:r>
              <a:rPr lang="en-US" sz="2400" dirty="0" err="1"/>
              <a:t>adil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merata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Memantapkan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Percepatan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Desentralisasi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/>
              <a:t>LATAR BELAKANG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 err="1"/>
              <a:t>Angka</a:t>
            </a:r>
            <a:r>
              <a:rPr lang="en-US" sz="3200" dirty="0"/>
              <a:t> </a:t>
            </a:r>
            <a:r>
              <a:rPr lang="en-US" sz="3200" dirty="0" err="1"/>
              <a:t>kematian</a:t>
            </a:r>
            <a:r>
              <a:rPr lang="en-US" sz="3200" dirty="0"/>
              <a:t> </a:t>
            </a:r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Bayi</a:t>
            </a:r>
            <a:r>
              <a:rPr lang="en-US" sz="3200" dirty="0"/>
              <a:t>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. 373/ 100.000 KH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/>
              <a:t>	</a:t>
            </a:r>
            <a:r>
              <a:rPr lang="en-US" sz="3200" dirty="0" err="1"/>
              <a:t>Skbm</a:t>
            </a:r>
            <a:r>
              <a:rPr lang="en-US" sz="3200" dirty="0"/>
              <a:t> 364,17/ 100.000 </a:t>
            </a:r>
            <a:r>
              <a:rPr lang="en-US" sz="3200" dirty="0" smtClean="0"/>
              <a:t>KH</a:t>
            </a:r>
            <a:endParaRPr lang="id-ID" sz="32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2. </a:t>
            </a:r>
            <a:r>
              <a:rPr lang="en-US" sz="2800" dirty="0" err="1"/>
              <a:t>Hanya</a:t>
            </a:r>
            <a:r>
              <a:rPr lang="en-US" sz="2800" dirty="0"/>
              <a:t> 78 %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memeriksakan</a:t>
            </a:r>
            <a:r>
              <a:rPr lang="en-US" sz="2800" dirty="0"/>
              <a:t> </a:t>
            </a:r>
            <a:r>
              <a:rPr lang="en-US" sz="2800" dirty="0" err="1"/>
              <a:t>kehamilannya</a:t>
            </a:r>
            <a:r>
              <a:rPr lang="en-US" sz="2800" dirty="0"/>
              <a:t> (SKRT 1995 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3. 54 % </a:t>
            </a:r>
            <a:r>
              <a:rPr lang="en-US" sz="2800" dirty="0" err="1"/>
              <a:t>kelahiran</a:t>
            </a:r>
            <a:r>
              <a:rPr lang="en-US" sz="2800" dirty="0"/>
              <a:t> </a:t>
            </a:r>
            <a:r>
              <a:rPr lang="en-US" sz="2800" dirty="0" err="1"/>
              <a:t>ditolong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paraji</a:t>
            </a:r>
            <a:r>
              <a:rPr lang="en-US" sz="2800" dirty="0"/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     ( SDKI 1997 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4. 95,51 %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r>
              <a:rPr lang="en-US" sz="2800" dirty="0"/>
              <a:t> Anemia  </a:t>
            </a:r>
            <a:r>
              <a:rPr lang="en-US" sz="2800" dirty="0" err="1"/>
              <a:t>dan</a:t>
            </a: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    48 %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nifas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anemia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    ( SKRT 1995 )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Sambungan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5. </a:t>
            </a:r>
            <a:r>
              <a:rPr lang="en-US" sz="2800" dirty="0" err="1"/>
              <a:t>Hanya</a:t>
            </a:r>
            <a:r>
              <a:rPr lang="en-US" sz="2800" dirty="0"/>
              <a:t> 23 % </a:t>
            </a:r>
            <a:r>
              <a:rPr lang="en-US" sz="2800" dirty="0" err="1"/>
              <a:t>ibu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r>
              <a:rPr lang="en-US" sz="2800" dirty="0"/>
              <a:t> yang </a:t>
            </a:r>
            <a:r>
              <a:rPr lang="en-US" sz="2800" dirty="0" err="1"/>
              <a:t>minum</a:t>
            </a:r>
            <a:r>
              <a:rPr lang="en-US" sz="2800" dirty="0"/>
              <a:t> </a:t>
            </a:r>
            <a:r>
              <a:rPr lang="en-US" sz="2800" dirty="0" err="1"/>
              <a:t>pil</a:t>
            </a:r>
            <a:r>
              <a:rPr lang="en-US" sz="2800" dirty="0"/>
              <a:t> </a:t>
            </a:r>
            <a:r>
              <a:rPr lang="en-US" sz="2800" dirty="0" err="1"/>
              <a:t>besi</a:t>
            </a:r>
            <a:r>
              <a:rPr lang="en-US" sz="2800" dirty="0"/>
              <a:t> </a:t>
            </a:r>
            <a:r>
              <a:rPr lang="en-US" sz="2800" dirty="0" err="1"/>
              <a:t>sebanyak</a:t>
            </a:r>
            <a:r>
              <a:rPr lang="en-US" sz="2800" dirty="0"/>
              <a:t> 90 </a:t>
            </a:r>
            <a:r>
              <a:rPr lang="en-US" sz="2800" dirty="0" err="1"/>
              <a:t>butir</a:t>
            </a:r>
            <a:r>
              <a:rPr lang="en-US" sz="2800" dirty="0"/>
              <a:t> </a:t>
            </a:r>
            <a:r>
              <a:rPr lang="en-US" sz="2800" dirty="0" err="1"/>
              <a:t>salama</a:t>
            </a:r>
            <a:r>
              <a:rPr lang="en-US" sz="2800" dirty="0"/>
              <a:t> </a:t>
            </a:r>
            <a:r>
              <a:rPr lang="en-US" sz="2800" dirty="0" err="1" smtClean="0"/>
              <a:t>hamil</a:t>
            </a:r>
            <a:endParaRPr lang="id-ID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6. 65 %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Indonesia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adaan</a:t>
            </a:r>
            <a:r>
              <a:rPr lang="en-US" sz="2800" dirty="0"/>
              <a:t> 4 </a:t>
            </a:r>
            <a:r>
              <a:rPr lang="en-US" sz="2800" dirty="0" err="1"/>
              <a:t>terlalu</a:t>
            </a:r>
            <a:r>
              <a:rPr lang="en-US" sz="2800" dirty="0"/>
              <a:t> ( SKRT’ 95 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7.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 ( 69,3 % ) </a:t>
            </a:r>
            <a:r>
              <a:rPr lang="en-US" sz="2800" dirty="0" err="1"/>
              <a:t>umur</a:t>
            </a:r>
            <a:r>
              <a:rPr lang="en-US" sz="2800" dirty="0"/>
              <a:t> </a:t>
            </a:r>
            <a:r>
              <a:rPr lang="en-US" sz="2800" dirty="0" err="1"/>
              <a:t>kawin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  <a:r>
              <a:rPr lang="en-US" sz="2800" dirty="0" err="1"/>
              <a:t>belia</a:t>
            </a:r>
            <a:r>
              <a:rPr lang="en-US" sz="2800" dirty="0"/>
              <a:t> &lt; 18 </a:t>
            </a:r>
            <a:r>
              <a:rPr lang="en-US" sz="2800" dirty="0" err="1" smtClean="0"/>
              <a:t>tahun</a:t>
            </a:r>
            <a:endParaRPr lang="id-ID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8. UU </a:t>
            </a:r>
            <a:r>
              <a:rPr lang="en-US" sz="2800" dirty="0" err="1"/>
              <a:t>Perkawinan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populer</a:t>
            </a:r>
            <a:r>
              <a:rPr lang="en-US" sz="2800" dirty="0"/>
              <a:t> </a:t>
            </a:r>
            <a:r>
              <a:rPr lang="en-US" sz="2800" dirty="0" err="1"/>
              <a:t>dikalangan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/>
              <a:t>UHH, AKB, AKI DI JAWA BARAT</a:t>
            </a:r>
          </a:p>
        </p:txBody>
      </p:sp>
      <p:graphicFrame>
        <p:nvGraphicFramePr>
          <p:cNvPr id="4608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" y="1828800"/>
          <a:ext cx="4038600" cy="4343400"/>
        </p:xfrm>
        <a:graphic>
          <a:graphicData uri="http://schemas.openxmlformats.org/presentationml/2006/ole">
            <p:oleObj spid="_x0000_s1027" name="Chart" r:id="rId3" imgW="8229600" imgH="4495800" progId="MSGraph.Chart.8">
              <p:embed followColorScheme="full"/>
            </p:oleObj>
          </a:graphicData>
        </a:graphic>
      </p:graphicFrame>
      <p:graphicFrame>
        <p:nvGraphicFramePr>
          <p:cNvPr id="46084" name="Group 4"/>
          <p:cNvGraphicFramePr>
            <a:graphicFrameLocks noGrp="1"/>
          </p:cNvGraphicFramePr>
          <p:nvPr>
            <p:ph sz="quarter" idx="2"/>
          </p:nvPr>
        </p:nvGraphicFramePr>
        <p:xfrm>
          <a:off x="4648200" y="1828800"/>
          <a:ext cx="4191000" cy="4343400"/>
        </p:xfrm>
        <a:graphic>
          <a:graphicData uri="http://schemas.openxmlformats.org/drawingml/2006/table">
            <a:tbl>
              <a:tblPr/>
              <a:tblGrid>
                <a:gridCol w="533400"/>
                <a:gridCol w="2590800"/>
                <a:gridCol w="1066800"/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KELOMPOK WILAYAH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Bodebek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295,17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Bandung Raya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237,15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Sukabumi – Cianjur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364,17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Priangan Timur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319,88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Pantura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411,02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Cirebon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366,80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Jawa Barat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321,15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457200" y="1219200"/>
            <a:ext cx="4038600" cy="641350"/>
          </a:xfrm>
          <a:prstGeom prst="rect">
            <a:avLst/>
          </a:prstGeom>
          <a:solidFill>
            <a:srgbClr val="CD4DC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UHH DAN AKB DI JAWA BARAT TAHUN 1999 - 2004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4648200" y="1219200"/>
            <a:ext cx="4038600" cy="641350"/>
          </a:xfrm>
          <a:prstGeom prst="rect">
            <a:avLst/>
          </a:prstGeom>
          <a:solidFill>
            <a:srgbClr val="CD4DC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ANGKA KEMATIAN IBU</a:t>
            </a:r>
            <a:b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DI JAWA BARAT TAHUN 2004</a:t>
            </a: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15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Sumber : BPS Jabar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04800"/>
            <a:ext cx="2357454" cy="105249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TUJUAN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0" y="1295400"/>
            <a:ext cx="6858000" cy="5562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 err="1">
                <a:solidFill>
                  <a:schemeClr val="tx2"/>
                </a:solidFill>
              </a:rPr>
              <a:t>Petugas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</a:rPr>
              <a:t>Kesehatan</a:t>
            </a:r>
            <a:r>
              <a:rPr lang="id-ID" sz="3200" dirty="0" smtClean="0">
                <a:solidFill>
                  <a:schemeClr val="tx2"/>
                </a:solidFill>
              </a:rPr>
              <a:t>,KWARAN 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adalah</a:t>
            </a:r>
            <a:r>
              <a:rPr lang="en-US" sz="3200" dirty="0">
                <a:solidFill>
                  <a:schemeClr val="tx2"/>
                </a:solidFill>
              </a:rPr>
              <a:t> motivator </a:t>
            </a:r>
            <a:r>
              <a:rPr lang="en-US" sz="3200" dirty="0" err="1">
                <a:solidFill>
                  <a:schemeClr val="tx2"/>
                </a:solidFill>
              </a:rPr>
              <a:t>dan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promotor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id-ID" sz="3200" dirty="0" smtClean="0">
                <a:solidFill>
                  <a:schemeClr val="tx2"/>
                </a:solidFill>
              </a:rPr>
              <a:t> KEC,</a:t>
            </a:r>
            <a:r>
              <a:rPr lang="en-US" sz="3200" dirty="0" err="1" smtClean="0">
                <a:solidFill>
                  <a:schemeClr val="tx2"/>
                </a:solidFill>
              </a:rPr>
              <a:t>desa</a:t>
            </a:r>
            <a:r>
              <a:rPr lang="en-US" sz="3200" dirty="0">
                <a:solidFill>
                  <a:schemeClr val="tx2"/>
                </a:solidFill>
              </a:rPr>
              <a:t>. Di </a:t>
            </a:r>
            <a:r>
              <a:rPr lang="en-US" sz="3200" dirty="0" err="1">
                <a:solidFill>
                  <a:schemeClr val="tx2"/>
                </a:solidFill>
              </a:rPr>
              <a:t>harapkan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mampu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memahami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dan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menjelaskan</a:t>
            </a:r>
            <a:r>
              <a:rPr lang="en-US" sz="3200" dirty="0">
                <a:solidFill>
                  <a:schemeClr val="tx2"/>
                </a:solidFill>
              </a:rPr>
              <a:t> :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dirty="0" err="1">
                <a:solidFill>
                  <a:srgbClr val="0000FF"/>
                </a:solidFill>
              </a:rPr>
              <a:t>Pentingnya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kondisi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kesehatan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  </a:t>
            </a:r>
            <a:r>
              <a:rPr lang="en-US" dirty="0" err="1">
                <a:solidFill>
                  <a:srgbClr val="0000FF"/>
                </a:solidFill>
              </a:rPr>
              <a:t>berkeluarga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bagi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calon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  </a:t>
            </a:r>
            <a:r>
              <a:rPr lang="en-US" dirty="0" err="1">
                <a:solidFill>
                  <a:srgbClr val="0000FF"/>
                </a:solidFill>
              </a:rPr>
              <a:t>pengantin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- </a:t>
            </a:r>
            <a:r>
              <a:rPr lang="en-US" dirty="0" err="1">
                <a:solidFill>
                  <a:srgbClr val="0000FF"/>
                </a:solidFill>
              </a:rPr>
              <a:t>Perawatan</a:t>
            </a:r>
            <a:r>
              <a:rPr lang="en-US" dirty="0">
                <a:solidFill>
                  <a:srgbClr val="0000FF"/>
                </a:solidFill>
              </a:rPr>
              <a:t> yang </a:t>
            </a:r>
            <a:r>
              <a:rPr lang="en-US" dirty="0" err="1">
                <a:solidFill>
                  <a:srgbClr val="0000FF"/>
                </a:solidFill>
              </a:rPr>
              <a:t>tepat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untuk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ibu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  </a:t>
            </a:r>
            <a:r>
              <a:rPr lang="en-US" dirty="0" err="1">
                <a:solidFill>
                  <a:srgbClr val="0000FF"/>
                </a:solidFill>
              </a:rPr>
              <a:t>hamil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menyusui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- </a:t>
            </a:r>
            <a:r>
              <a:rPr lang="en-US" dirty="0" err="1">
                <a:solidFill>
                  <a:srgbClr val="0000FF"/>
                </a:solidFill>
              </a:rPr>
              <a:t>Perawatan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dan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persiapan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persalinan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DemoDropin.p3d 2"/>
  <p:tag name="POWER3D OPTIONS" val="Slow "/>
  <p:tag name="POWER3D IMAGE0" val="PWRTRANS.TG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2324</Words>
  <Application>Microsoft Office PowerPoint</Application>
  <PresentationFormat>On-screen Show (4:3)</PresentationFormat>
  <Paragraphs>1538</Paragraphs>
  <Slides>36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Equity</vt:lpstr>
      <vt:lpstr>Chart</vt:lpstr>
      <vt:lpstr>KRIDA BINA KELUARGA SEHAT</vt:lpstr>
      <vt:lpstr>Slide 2</vt:lpstr>
      <vt:lpstr>Slide 3</vt:lpstr>
      <vt:lpstr>Slide 4</vt:lpstr>
      <vt:lpstr>VISI – MISI DINAS KESEHATAN</vt:lpstr>
      <vt:lpstr>LATAR BELAKANG</vt:lpstr>
      <vt:lpstr>Sambungan latar belakang…</vt:lpstr>
      <vt:lpstr>UHH, AKB, AKI DI JAWA BARAT</vt:lpstr>
      <vt:lpstr>TUJUAN</vt:lpstr>
      <vt:lpstr>Slide 10</vt:lpstr>
      <vt:lpstr>Slide 11</vt:lpstr>
      <vt:lpstr>Pemberdayaan Masy  </vt:lpstr>
      <vt:lpstr>2. Pendekatan Siklus Hidup</vt:lpstr>
      <vt:lpstr>Slide 14</vt:lpstr>
      <vt:lpstr>PERSIAPAN PRA NIKAH DAN USIA NIKAH</vt:lpstr>
      <vt:lpstr>Slide 16</vt:lpstr>
      <vt:lpstr>Slide 17</vt:lpstr>
      <vt:lpstr>Usia nikah dan resiko kehamilan</vt:lpstr>
      <vt:lpstr>MASA KEHAMILAN…</vt:lpstr>
      <vt:lpstr>Slide 20</vt:lpstr>
      <vt:lpstr>Upaya yang perlu dilakukan ibu hamil :</vt:lpstr>
      <vt:lpstr>Slide 22</vt:lpstr>
      <vt:lpstr>Slide 23</vt:lpstr>
      <vt:lpstr>Peran suami terhadap istri selama kehamilan</vt:lpstr>
      <vt:lpstr>Slide 25</vt:lpstr>
      <vt:lpstr>Tanda bahaya pada ibu hamil</vt:lpstr>
      <vt:lpstr>Persiapan Keluarga Menghadapi Persalinan </vt:lpstr>
      <vt:lpstr>Bersalin . . . </vt:lpstr>
      <vt:lpstr>Slide 29</vt:lpstr>
      <vt:lpstr>Nifas . . .</vt:lpstr>
      <vt:lpstr>Slide 31</vt:lpstr>
      <vt:lpstr>Slide 32</vt:lpstr>
      <vt:lpstr>Slide 33</vt:lpstr>
      <vt:lpstr>Slide 34</vt:lpstr>
      <vt:lpstr> GIZI ANAK &amp; KELUARGA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KRIDA BINA KELUARGA SEHAT</dc:title>
  <dc:creator>Toshiba</dc:creator>
  <cp:lastModifiedBy>Cimanggu</cp:lastModifiedBy>
  <cp:revision>19</cp:revision>
  <dcterms:created xsi:type="dcterms:W3CDTF">2009-04-22T02:38:17Z</dcterms:created>
  <dcterms:modified xsi:type="dcterms:W3CDTF">2011-09-23T10:01:28Z</dcterms:modified>
</cp:coreProperties>
</file>